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5793" r:id="rId2"/>
  </p:sldMasterIdLst>
  <p:notesMasterIdLst>
    <p:notesMasterId r:id="rId14"/>
  </p:notesMasterIdLst>
  <p:handoutMasterIdLst>
    <p:handoutMasterId r:id="rId15"/>
  </p:handoutMasterIdLst>
  <p:sldIdLst>
    <p:sldId id="843" r:id="rId3"/>
    <p:sldId id="844" r:id="rId4"/>
    <p:sldId id="845" r:id="rId5"/>
    <p:sldId id="846" r:id="rId6"/>
    <p:sldId id="847" r:id="rId7"/>
    <p:sldId id="848" r:id="rId8"/>
    <p:sldId id="849" r:id="rId9"/>
    <p:sldId id="850" r:id="rId10"/>
    <p:sldId id="808" r:id="rId11"/>
    <p:sldId id="809" r:id="rId12"/>
    <p:sldId id="506" r:id="rId13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8BB"/>
    <a:srgbClr val="BC4274"/>
    <a:srgbClr val="41C077"/>
    <a:srgbClr val="084DB5"/>
    <a:srgbClr val="FFCA32"/>
    <a:srgbClr val="F2F2F2"/>
    <a:srgbClr val="FFFFFF"/>
    <a:srgbClr val="088696"/>
    <a:srgbClr val="0BB4C9"/>
    <a:srgbClr val="2BD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709" autoAdjust="0"/>
  </p:normalViewPr>
  <p:slideViewPr>
    <p:cSldViewPr>
      <p:cViewPr varScale="1">
        <p:scale>
          <a:sx n="56" d="100"/>
          <a:sy n="56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8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6BE7EE8D-C521-4174-8FF4-6DA281B31002}"/>
    <pc:docChg chg="undo custSel addSld delSld modSld">
      <pc:chgData name="reza kabir" userId="af3c95a13102d509" providerId="LiveId" clId="{6BE7EE8D-C521-4174-8FF4-6DA281B31002}" dt="2020-06-13T13:30:48.328" v="138" actId="47"/>
      <pc:docMkLst>
        <pc:docMk/>
      </pc:docMkLst>
      <pc:sldChg chg="del">
        <pc:chgData name="reza kabir" userId="af3c95a13102d509" providerId="LiveId" clId="{6BE7EE8D-C521-4174-8FF4-6DA281B31002}" dt="2020-05-04T15:29:19.036" v="1" actId="47"/>
        <pc:sldMkLst>
          <pc:docMk/>
          <pc:sldMk cId="3914354228" sldId="256"/>
        </pc:sldMkLst>
      </pc:sldChg>
      <pc:sldChg chg="addSp delSp modSp add del mod">
        <pc:chgData name="reza kabir" userId="af3c95a13102d509" providerId="LiveId" clId="{6BE7EE8D-C521-4174-8FF4-6DA281B31002}" dt="2020-06-13T13:30:34.764" v="134" actId="47"/>
        <pc:sldMkLst>
          <pc:docMk/>
          <pc:sldMk cId="1722715438" sldId="417"/>
        </pc:sldMkLst>
        <pc:spChg chg="del">
          <ac:chgData name="reza kabir" userId="af3c95a13102d509" providerId="LiveId" clId="{6BE7EE8D-C521-4174-8FF4-6DA281B31002}" dt="2020-05-18T19:15:30.388" v="49" actId="478"/>
          <ac:spMkLst>
            <pc:docMk/>
            <pc:sldMk cId="1722715438" sldId="417"/>
            <ac:spMk id="5" creationId="{1F438763-0E0F-4E21-AA46-40CCE2592C11}"/>
          </ac:spMkLst>
        </pc:spChg>
        <pc:spChg chg="del">
          <ac:chgData name="reza kabir" userId="af3c95a13102d509" providerId="LiveId" clId="{6BE7EE8D-C521-4174-8FF4-6DA281B31002}" dt="2020-05-18T19:15:31.180" v="50" actId="478"/>
          <ac:spMkLst>
            <pc:docMk/>
            <pc:sldMk cId="1722715438" sldId="417"/>
            <ac:spMk id="7" creationId="{B078CB2D-9E77-4760-AA27-9AA4E9D642D6}"/>
          </ac:spMkLst>
        </pc:spChg>
        <pc:spChg chg="del">
          <ac:chgData name="reza kabir" userId="af3c95a13102d509" providerId="LiveId" clId="{6BE7EE8D-C521-4174-8FF4-6DA281B31002}" dt="2020-05-18T19:15:29.221" v="48" actId="478"/>
          <ac:spMkLst>
            <pc:docMk/>
            <pc:sldMk cId="1722715438" sldId="417"/>
            <ac:spMk id="8" creationId="{200922DD-922D-44F5-9890-07A33A9A4BC9}"/>
          </ac:spMkLst>
        </pc:spChg>
        <pc:spChg chg="del">
          <ac:chgData name="reza kabir" userId="af3c95a13102d509" providerId="LiveId" clId="{6BE7EE8D-C521-4174-8FF4-6DA281B31002}" dt="2020-05-18T19:15:31.944" v="51" actId="478"/>
          <ac:spMkLst>
            <pc:docMk/>
            <pc:sldMk cId="1722715438" sldId="417"/>
            <ac:spMk id="9" creationId="{9FC9D68C-F113-4980-B948-8AC48860278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" creationId="{CE34DDE9-7489-4F35-A06A-303AC09C73D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" creationId="{D8CE818B-8335-471D-A835-FD9F33E5F26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" creationId="{2507B6D9-8E7F-4DED-9204-463654722D0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" creationId="{7CB62694-ADBC-4680-A5EF-81A1D91EBB2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" creationId="{AC4B9E1B-1963-41B8-8A09-D0CA5A8BA4C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" creationId="{4C0ABC7E-FC32-42AA-9ED9-65C929C9032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" creationId="{3293C89D-5069-411C-9F5A-182704ED56E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" creationId="{D3B40B1D-CE4C-4404-8114-88FBC5E0FA8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" creationId="{D6776A4A-D1F5-4730-B55C-D79151CD9A7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" creationId="{3F16E8BD-507C-4105-AAE5-0DB7EAEF66C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" creationId="{326908BB-C051-44C9-B7A8-38F2A557DC2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" creationId="{A9018253-40B6-462C-868B-4BE9B1194A7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" creationId="{828A4A69-1F9F-42E1-AB50-47B86E07D3A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" creationId="{641F1622-B77E-4832-AA51-846EC6A056C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" creationId="{B8DE96E3-C86F-43F4-9DF0-32EA75F617C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" creationId="{0654D3E5-FD75-4834-96DB-F8967F5C5FB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" creationId="{FA9990A0-8A08-4800-BFE9-480D5D3D27C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" creationId="{D302E839-5284-433B-9219-1F79C307636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" creationId="{5C8AB2CA-075B-4D41-9B47-4575F7FB231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" creationId="{2FFC195A-E7C5-4F20-B1A6-DD8EB21BEDD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" creationId="{E27FF3F5-314F-4E8E-8695-9D2D5D8C5BE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" creationId="{22D423BD-F418-44FA-B8E4-07EA42D3BCE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" creationId="{C816967D-3671-46AA-A712-0D3F88BAF43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" creationId="{EBF21908-F4BB-45AD-87C3-0289B33CF5D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" creationId="{EF2542C1-643E-4C13-AFF1-E500FBFFD5E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" creationId="{87D9985F-B7B1-4D8E-82DC-722BE1D0595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" creationId="{A11326B3-6D9E-4A8B-B311-FE293102F50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" creationId="{210BDD73-F9B8-4E12-A528-D183C39525F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" creationId="{EBEF8896-90C8-4020-89D5-F53124AABF4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" creationId="{8D5F4310-7E37-4978-91D9-313DEA65085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0" creationId="{03997009-32D9-4D95-BF54-29B93EFC16C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1" creationId="{1C13B012-9713-48CD-B701-5210071C83E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2" creationId="{472834DE-1805-4ACA-8FC1-B6E3C9C2C15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3" creationId="{DAF4A430-BC04-4A08-9D40-FD5D59FBA14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4" creationId="{CBB1C790-3582-4D86-A9B0-D3DE5647A8C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5" creationId="{82CDE85B-8994-466A-9F1E-A6247A04663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6" creationId="{7BA510D0-5015-4387-B312-7C2D4D62216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7" creationId="{38814F75-1086-4D0E-AA7A-3F73B3C55A8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8" creationId="{17ECFF44-138C-4359-BB0E-4F2CE4A1490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9" creationId="{B5EDDF41-3E19-4712-895B-5D6D2FD1195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0" creationId="{C9AC13AD-A337-40E1-AD49-5EFFACEB3E6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1" creationId="{EBE9EAC9-2936-43BF-A79F-E8C34226B53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2" creationId="{C6BA0C3F-0C47-42AE-801D-B4631FBBCF0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3" creationId="{99FB3447-C943-43AE-85E2-83222C4A89F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4" creationId="{AE53CF3F-3156-4CB0-97FA-D477FEF7368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5" creationId="{B27ABBF0-E601-4AD7-9F27-93337992676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6" creationId="{75FD6DBC-F803-4BA2-B0D9-E2DE18BD8B0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7" creationId="{6CCB95F7-757D-4F2C-A1C3-0BFE8249A99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8" creationId="{A899C5A7-74B3-41C9-8EB3-35D4FDAF127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59" creationId="{7D88EC2F-0656-4DF9-8663-79334A311E4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0" creationId="{4CA508B1-34C1-47A0-9BD6-59D754FDC3F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1" creationId="{6410B3C7-86CF-4EC1-AAE6-7275D1C16EA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2" creationId="{07A84458-BD8C-48BB-9234-C494693D864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3" creationId="{0AFF9B1A-1512-4D4A-898A-58C851467C0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4" creationId="{6D0A6567-A073-43D6-B692-95AA72463AD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5" creationId="{6D62BA67-2402-4E5F-980C-3B4095F108C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6" creationId="{34E5EF51-39B9-4453-BFD8-B4EC37DD283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7" creationId="{82F27677-3514-4B90-8B5C-A5F638CDFF0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8" creationId="{8BE8CB8F-6A5D-477C-823E-5E33515EC50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69" creationId="{525C6166-DBE2-47C3-B904-E1D04078E99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0" creationId="{7A0528F3-DD2F-4040-986B-7E73FE28A12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1" creationId="{A38A08E8-3B1E-40E9-B32B-01B942C1DC0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2" creationId="{E79A528F-5F27-4A4A-BFFF-8C22B25104C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3" creationId="{E2161F5A-195C-4281-98EC-25C925E051D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4" creationId="{375BA491-EC83-40B2-BE75-2834CFFABC8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5" creationId="{60121E3B-9806-453B-AC6E-5BE6E254B4B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6" creationId="{63DE6064-23E5-45E0-BE85-7D6303E6C81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7" creationId="{1F74AA01-C372-47DC-A062-E1FB35604CC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8" creationId="{4AB59A6B-87AA-4B28-8AAC-8BDD41E0108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79" creationId="{0C98C802-A2CD-4CEF-815F-D5BA7E012F5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0" creationId="{49233115-63FA-4F30-A7B6-87775991DE2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1" creationId="{65A6C127-4ADA-4604-B167-43338D0D873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2" creationId="{DC1F820A-71F7-4BB3-A0B5-CDBA6C7F7A6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3" creationId="{FF69144B-5D09-4196-8AC9-AB922399913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4" creationId="{F354DB1B-0FAD-454E-8BB5-DFC23AA41B0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5" creationId="{37C14329-C015-4760-AB52-98A708E419D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6" creationId="{E56DB08D-D848-40DF-AB5E-E22143E1D81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7" creationId="{4C752DED-7D15-4F45-9BBC-FF06103DC10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8" creationId="{16121C6D-E391-4E65-B01D-6A14BD4D46F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89" creationId="{98581F1C-85AA-4F3E-930E-D4808240F9F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0" creationId="{0F129E14-EC57-47E2-AF98-A5CC4A7393A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1" creationId="{82477E45-9B7D-4AC0-8E0D-5C2BC13C643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2" creationId="{F473D70F-BA1B-4271-AB49-F5DE50BDCEF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3" creationId="{9654DA64-15E9-4B28-A1E2-3A209A183F3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4" creationId="{BBCFD92F-2892-4E2B-ABA4-64DAA745F18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5" creationId="{56252E47-E51D-4EBA-9703-BD608B61F7A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6" creationId="{B721846D-6B63-43B0-B8CE-FD8627FBC92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7" creationId="{B3444366-8C0B-4211-8C31-B38B1EB1C55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8" creationId="{1038E3AA-13FF-4764-806C-85C69473B9B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99" creationId="{CB7FA0BC-13A3-42BE-82D5-F04FBFB6CDC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0" creationId="{96B85B2F-752F-4EB6-B2F1-A158E86AA6C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1" creationId="{F83D7B69-724C-4634-91B2-A7137AB739A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2" creationId="{76A63A95-66CC-41DF-8ED8-937E4DBB549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3" creationId="{2DB74817-46F9-47B3-950D-510C30C4001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4" creationId="{37773B09-1CA0-408A-A944-5B6115CD1CE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5" creationId="{57B8B57C-F681-423B-9FE0-229B0FA56F3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6" creationId="{D8A99846-F450-4A9B-B714-0EB6A1B5344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7" creationId="{790B7576-3D61-4382-9754-8E24525D766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8" creationId="{22676691-A18E-4F41-AEFD-A0E21AA8473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09" creationId="{5CE8F6EF-9B96-4526-ACF9-AB08D4D8478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0" creationId="{1BCCC953-070E-406E-8D33-D4DE1A16D7C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1" creationId="{1919C02E-8EA7-4DBA-A40C-477384639F1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2" creationId="{647586FE-FA23-4B52-886F-03C699F9709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3" creationId="{37C86DB1-25A0-4FDA-95C4-31AEAB54D1B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4" creationId="{44305215-1986-46B0-AFF5-BCFA3A07F7F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5" creationId="{DA11A9C6-E3E9-40F0-862D-E1EB35E31DB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6" creationId="{15FF1B18-9EBD-4EAE-ADE2-5D354D4F474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7" creationId="{EB2527EA-26F4-4D3C-A376-BCE2D762B76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8" creationId="{50B827CE-3EEA-444B-80F5-154253A29B1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19" creationId="{892B1A68-0FA2-4304-9621-39051FD70EE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0" creationId="{58D5C57A-1C29-4618-852D-C085D2E64A5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1" creationId="{76A7768D-6CCD-416D-825E-56D8FD34396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2" creationId="{3A20DA0B-B311-4304-A29F-B1C458A527E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3" creationId="{A72E8A18-1A40-4E95-95F3-568726164DA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4" creationId="{DC65DDA8-4C21-46DA-8A1D-6B22D0C9D58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5" creationId="{5C7EABA3-EC5C-4AF5-9509-118D04C782D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6" creationId="{69C974BA-1910-4AAA-9962-119A6357221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7" creationId="{6EE7A90D-34B5-42D1-BB7C-24077CB75F8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8" creationId="{941DACA2-DE29-45F9-8A21-0DA648241C6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29" creationId="{82E519CB-D962-4A13-8B28-87FA5CADDBD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0" creationId="{C41A6C40-A0A2-4884-BBD9-AD5F06EA9AC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1" creationId="{C2BB4A98-1F7D-47C2-A13F-F00A2EA9E8D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2" creationId="{97957909-BB0C-467B-8414-A0691D6430A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3" creationId="{6DE58E79-2F09-4E34-86B1-F929C85CC60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4" creationId="{B22FA957-CDDA-4B53-9D58-8C6BA93789A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5" creationId="{595F1FE8-C2B6-4152-A307-AC81E7C0987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6" creationId="{FECD4EC8-6E68-43C4-89A8-9D9FDFFD26D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7" creationId="{69719B12-7780-454B-A48E-AA4488A06DB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8" creationId="{6FFCF4C2-12B5-4671-A28B-927BAC72DAA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39" creationId="{8A2C6F4E-B6B5-41D4-AA06-B04F602E63E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0" creationId="{3CA46C83-7DD3-42EC-BE83-79D4A0A3F5B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1" creationId="{1CB06A8F-2522-44DC-B068-E0E23002D7C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2" creationId="{CFAE36F0-0B7A-4506-A2CE-7EE7CBCBC38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3" creationId="{AB65F832-2E55-4C8A-8D2E-81259020560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4" creationId="{A9BCAEE3-F822-4019-AA0D-4023B21161F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5" creationId="{0CF71E16-9FE2-47CA-8FD2-4DDB6D0322F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6" creationId="{5094610B-6EF1-40F3-AEFD-0B490B2BDA7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7" creationId="{60C326F9-E47E-4557-9412-FC4859E5674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8" creationId="{D0A7F6B9-4DC0-4AA8-AED5-48BCF45D55F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49" creationId="{3DE4B1B1-BFE4-4E98-8294-0D700FFA5DE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0" creationId="{1BF4DA5D-41E7-4337-9792-68B76BF7377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1" creationId="{BC60F305-4EE8-46BD-A097-678A08F0FAD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2" creationId="{6057F6EB-5554-4627-874A-7E3EF14FA02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3" creationId="{72C6D835-6292-45D8-AA2F-C7CA377AC38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4" creationId="{A121C0B2-7860-48A0-87E1-9D8D38BE8EF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5" creationId="{29675B32-54F1-4705-9C1F-2FADA0DC750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6" creationId="{14F26165-A98D-4763-AF8D-5A3405D19C6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7" creationId="{F8E36B53-B5F2-4BBA-8F4C-1E1E94FDC14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8" creationId="{128B1634-F77E-44EB-A258-0A3F1031E6E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59" creationId="{126D9421-4732-4BF8-B055-A81F968E13B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0" creationId="{179D4EC9-C27E-4EAF-A2D4-40C76170DD8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1" creationId="{5F00E56F-61A3-424F-8189-1989D40DE83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2" creationId="{9B913BFB-955D-4940-840E-D4C735E99C9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3" creationId="{B007D97A-1BA4-4753-814D-8F5F1DBC58E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4" creationId="{14D8F51B-8607-416E-9C61-B2181DE9AC3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5" creationId="{C1C9399A-B3F8-4114-A12C-E68278418F1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6" creationId="{A98D0482-12AE-4095-9279-F040B3BBF1D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7" creationId="{7ED60C06-4921-429C-BF1B-6B77647051E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8" creationId="{9AB0FF8D-9F7A-4D67-A5A6-9A823A423F8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69" creationId="{6CCFBB77-7DD4-4644-92DA-4AD8090C5CE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0" creationId="{A089D827-5360-4161-A92D-E0D4007EEBA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1" creationId="{8D6D2229-DE7C-4A91-BAB0-8A414499DFC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2" creationId="{50131C94-16CA-4DE0-99E1-178D52F9A5D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3" creationId="{2D986B61-C80A-49E8-99CC-D52E63A75C9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4" creationId="{8741656E-A68D-4060-8820-8704663122B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5" creationId="{89898714-5EB7-429D-9012-BB6FCAC6A35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6" creationId="{B4A02E7A-FBC8-421D-8C2D-BCC3B55A6D7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7" creationId="{2E989B99-0100-4288-B771-587FB6EFAE5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8" creationId="{6398DE84-145A-4202-BF47-8070C13B9AE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79" creationId="{F4D0EFD4-E2F2-490B-B82B-768FBDF3673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0" creationId="{194140E2-5375-41A9-9877-389981F418E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1" creationId="{B59A18AA-9B8F-41C3-A8A7-DA121785AC5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2" creationId="{8FD3FBBA-4977-4AA9-8CEF-9ED09DF17B3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3" creationId="{A034AA56-BEDF-4083-8986-9EA65A57DF8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4" creationId="{D81BF301-FFF9-4F48-921C-22A8E21D44F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5" creationId="{B782AAA1-80B1-4064-B4BA-8F2B007110E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6" creationId="{34853C12-3281-422A-8593-A65180D0710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7" creationId="{15CA2DA2-A293-4794-8821-F787B306672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8" creationId="{7BC9DC10-131D-410D-8ECB-C7B1A935D4F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89" creationId="{9227D9F5-EF25-4596-ADB7-2F8F52D7967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0" creationId="{F99EDCF8-D144-43CB-9261-6CCFC05C4B5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1" creationId="{9617948A-4982-4C37-84F9-2F1706DA875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2" creationId="{3A790E8F-4C4D-4664-9345-D3C0EB5EA94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3" creationId="{D1BDE3DB-619B-49CA-A2EF-C440B3C5FAD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4" creationId="{36FA4161-9B47-48DE-869F-46A80F1BB61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5" creationId="{F189A90B-50F2-4819-9492-88689079115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6" creationId="{DEF9D1AC-F8E0-4FF3-8A95-DAA8273197E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7" creationId="{D0BC36A6-A714-49CE-A52D-8C32F25BA7A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8" creationId="{0C224822-2140-4832-914D-3FC61CA6951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199" creationId="{1E3A0C0F-5D02-4922-A625-28E3E695938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0" creationId="{978A0FDA-03CD-4D77-B148-FF226A40543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1" creationId="{D673B1C6-C269-4974-9B0F-88DDAE6E33D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2" creationId="{4FE0D1F2-DBE0-4688-BE0A-40CB68A7EDF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3" creationId="{2C6B3AE6-CD08-41C6-A99B-00D2581F8E7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4" creationId="{3CD3C5A3-E375-49BB-B2F5-C36B5D11E12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5" creationId="{0F71E4D6-4392-4551-B5A7-01B02F7BAAB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6" creationId="{4A53E669-3A50-4FCE-A798-A097327CD61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7" creationId="{830917BB-26D9-4F6B-983C-9FF41FFFD2F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8" creationId="{EF46F5BB-4F20-42E2-B1FA-0E4C16F1CC2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09" creationId="{51458CF1-58E7-40AB-B153-6FF0C2593E6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0" creationId="{D54F0670-05EC-4281-ADE5-45EE413EE74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1" creationId="{857B27D4-CD93-4EE8-9047-0EF8D4E7F44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2" creationId="{4AA11131-901D-4A49-9E69-9C59B2FCD82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3" creationId="{6DF3F24B-2C14-4136-8CDE-27506EDCF3F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4" creationId="{ACF5CD7E-AD58-44CD-A1E6-85DE189E14E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5" creationId="{31C65E3B-331D-42A6-AFBE-7F21C617548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6" creationId="{72C3B2A4-D38F-4024-8198-AA051D4D3F6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7" creationId="{84072814-8EA6-4184-8700-CDC0586C4A1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8" creationId="{26335BEE-E3E1-4BBB-A418-07FA0D5CFCB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19" creationId="{6BEBEACD-1D87-4CEA-B014-46BDB741F60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0" creationId="{7A83E59D-DC9A-493D-9968-428A2DA893B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1" creationId="{939A3F55-8B17-4699-B7DF-25873708E32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2" creationId="{A2257E1D-003A-4AD3-BC9D-497516D877F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3" creationId="{29A602F1-AA05-4421-A7B5-A5698E99E10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4" creationId="{AF660A25-9CB3-48B3-8C92-EBA77FEC3EE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5" creationId="{F75C6A4A-AE09-4692-861B-C2CF2A8CCDE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6" creationId="{27717917-7669-4EB0-B5AA-C399A26E6DA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7" creationId="{32F67E0E-3598-48C1-9EE2-E7778E49966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8" creationId="{B9E00FAE-68F3-444F-9AF3-4380388D6D4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29" creationId="{F93B9C14-852E-4072-8AF2-3D3701A9C80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0" creationId="{ED822776-9649-4974-82FD-00C2F34EC48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1" creationId="{18B36F11-091F-4612-B45B-92C67B8C326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2" creationId="{19A22C60-9F7E-453E-99C8-AA74E62C04A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3" creationId="{A4FEE9A5-FBAB-4EC7-98C2-5CC85183F6B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4" creationId="{DE90B2FE-FC7E-4208-BC92-4D557710764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5" creationId="{E6E41F6D-E40F-4036-A8E2-D458B05B2BE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6" creationId="{F245A47D-87FD-483B-9A39-A96E57078C3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7" creationId="{10D262E3-F422-4714-B663-AC773AB09CF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8" creationId="{54066EF5-7FC3-48A8-B999-7AFFFC81335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39" creationId="{35BEE9D7-B258-47BE-9E8A-43BEB0B04AA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0" creationId="{154FD2C6-C886-40C2-8931-6AC4012F408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1" creationId="{C5720CC9-298C-4027-8605-29967F25C32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2" creationId="{BC337C6A-F431-4411-9E1D-2033971E5E9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3" creationId="{937F6F69-BDFD-4BB0-8531-AF6C4341097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4" creationId="{F9D43D3C-CDD3-4489-98C4-27A31B1CE4D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5" creationId="{4078E331-4694-4DB0-94C9-58037440B81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6" creationId="{AAD0A479-D762-4536-B72E-D8E8ED68120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7" creationId="{667D86ED-0277-41BE-B622-FABF6AAC69A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8" creationId="{9AD522A8-F50B-4F40-82B3-BC643ABCC63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49" creationId="{B13C5390-13D9-47E9-9CE2-B84E23C33ED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0" creationId="{81863BCD-D4AD-443A-8E26-CAE5594F105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1" creationId="{B64BC481-AC0B-48B9-A72E-99E6BF02471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2" creationId="{40BEE29A-CEF6-4E7A-A732-EDB624D3483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3" creationId="{B47B8986-41FA-428F-BFAB-6E042CF64CF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4" creationId="{68782508-D18E-4450-9F02-B28DF340C4B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5" creationId="{79C3B0EB-7882-47FC-A5C3-066BCD51E60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6" creationId="{4C250BAF-FD92-4F9F-A375-D6DB87EDCF2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7" creationId="{FC963DA8-A174-4BD7-9523-7A5A471A752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8" creationId="{31F2F7FE-D8A1-42A3-B41C-46A7353E5E8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59" creationId="{1A21B6D7-5450-42F7-B9BD-3ED98887216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0" creationId="{FF4FFA1C-B518-4BF2-AD3A-3C7FD1DB278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1" creationId="{DB13E9AD-7DE4-4F19-A282-61A31A2A540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2" creationId="{DC664347-C57C-493E-9925-1912E639A3A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3" creationId="{8C293851-1BDC-4863-BA41-A433AD752E5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4" creationId="{E2C98EC6-61FC-4884-AA6E-E1368C04E2D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5" creationId="{4FB2A370-11E9-4C5B-B46A-C134C1C4215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6" creationId="{075E15DF-2B4F-4FC2-9C72-C1D1567FADC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7" creationId="{51126BF3-DAB2-45FF-B05B-02D6CDBA672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8" creationId="{E12F3534-3138-43DB-B9B5-0D7BEAE209E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69" creationId="{8630A090-2AAF-4E0A-B701-BF31C8C055A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0" creationId="{5EE7F93C-841A-4E80-87D0-CCE38CC70B4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1" creationId="{95F5F55C-695A-4EDE-A607-F3AEACC4B0B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2" creationId="{3C8FFC17-7B4A-4732-B19E-5C2B2ACE1BD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3" creationId="{998BA9BB-81EB-43E5-A98F-79D922663A2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4" creationId="{0CE0AEF1-3DD0-4C23-83A5-04C1A22CD62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5" creationId="{A48A5BB7-6429-4DE6-87AD-1A03BEFA7E0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6" creationId="{7C0AA5CB-69F8-47E5-B3E2-EC3A56AF5B2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7" creationId="{94B8E920-2EC4-4E6C-808D-48FD750C6F8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8" creationId="{F450B35C-D0C9-4CD9-AF70-AD7CE56EE02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79" creationId="{6661135C-DE04-48C9-8A7C-8BA5A26E169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0" creationId="{81368A06-068F-4CB5-AE8E-A7B839737C8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1" creationId="{0DB339A2-4640-4A5A-9275-4F067E1451F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2" creationId="{860546B1-8190-4ED0-A755-0885463574C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3" creationId="{E59D9EBB-8FC9-4D6E-8496-2E6500860E4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4" creationId="{ABA28EF0-72D2-40E8-8721-60E4BF08DBB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5" creationId="{43E8312A-9071-4E3B-864D-BD0983BA872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6" creationId="{5ECB33FF-9FC9-4D4B-B219-DDAA50ECA7E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7" creationId="{9F18526D-FB91-4ACE-93DA-0F297AA2D21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8" creationId="{D02FC4F7-D2E0-41FA-96DD-D1A9638B684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89" creationId="{5EFEFA6F-A1FF-4B6E-9F71-12C7E42C76A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0" creationId="{5C642FE6-D4C3-4D99-B33E-998E1A80D3D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1" creationId="{E3F26017-D2BB-4390-9653-ADBB2B5C8CD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2" creationId="{351E64AA-4A48-4A4E-89AE-7B35E27047A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3" creationId="{2BEF3A48-3665-4127-B8D5-67934537D8B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4" creationId="{1E1F88D3-5F99-411A-920D-E254732D141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5" creationId="{D23481D6-0E98-4858-98C8-FD424D82980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6" creationId="{5D109A09-CF95-4B07-B495-97D538C0625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7" creationId="{E9E3FAF7-DDFB-4328-A963-D4105D0BEA6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8" creationId="{49944ADC-C10E-4E20-9567-E88D317F613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299" creationId="{B52F1E30-91CA-4234-B51A-32A9702DA90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0" creationId="{FBFCBD1D-6C38-4D71-BB76-D922D954526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1" creationId="{8C928E88-8843-4AFD-8988-4760EBD876E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2" creationId="{65249F21-ED7A-4F43-83C1-9A1BC83C62E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3" creationId="{AE83C03D-01E1-4A89-A0EC-BD8F053719E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4" creationId="{BB95E303-8F7F-4EFF-B966-1478FDA5B80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5" creationId="{16FD87D9-ECCC-493C-B31B-26C4FCE5D4D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6" creationId="{BAE1E5B7-4B71-4FDA-9C4E-3BD44940738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7" creationId="{A5EC7F91-BCC1-4569-B8A7-DC16E7A0BFC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8" creationId="{8476D625-72C6-46F1-9BAE-8E7EBF75A97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09" creationId="{9C8468DB-1324-4D98-80E9-E90484CFFCE7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0" creationId="{C3E90904-EA34-4590-91E5-FFD1BF8D3B1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1" creationId="{24CC1E4F-4EA1-427D-91AC-33D08DBB7BB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2" creationId="{DCDB37BF-FFCF-4B91-8A4D-5419BC497B1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3" creationId="{31D330BB-5CE6-423E-B902-3349B1C1E02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4" creationId="{5BEE697C-3D8E-452B-914C-A75560E68F1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5" creationId="{4BFAADEA-B34E-4943-A79C-1DB057C1517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6" creationId="{EC1BE2FD-CDDD-4B4B-98AA-6BFFFACCBDA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7" creationId="{578964F3-5493-4511-A38E-AB16E8321D2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8" creationId="{23D51A21-96FA-4FEC-AB02-7C9D5EE973C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19" creationId="{647384F8-A945-48B0-8728-3D589D871A9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0" creationId="{F14DEB99-1B6C-41CD-A907-1CB7C936FD8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1" creationId="{D66DFBE9-D697-4EC7-9C99-5ACDA4660E1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2" creationId="{62C25AE9-1A5F-4E9D-98DC-48D39917F50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3" creationId="{6EE866CB-E08A-4DE1-9986-B86410C1DCE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4" creationId="{2304353E-AA51-48E4-B9AB-EA9C813D680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5" creationId="{5B635CEA-2325-4DBA-89C5-6FB788677B9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6" creationId="{6BDBC5CB-F406-406B-A01E-C1453F8C07D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7" creationId="{FB6EF2C3-6834-4CE6-BA4B-EC11200DA84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8" creationId="{F31231BF-8623-435B-8867-7479DEE9666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29" creationId="{091ECAC4-F145-40D1-974C-27873A11CFB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0" creationId="{3359052B-1698-4800-82FE-02A93583C8A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1" creationId="{E9DD12AE-107D-4A0F-8E67-E0078079D5F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2" creationId="{455E504B-87DA-4B6D-99EB-EC41A853BF0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3" creationId="{64A646F6-9F3A-4637-B823-513198079C8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4" creationId="{B16D7260-81C1-44C2-9009-1DC8635A63E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5" creationId="{5131A5FC-5DBD-4A5E-9511-CE8A39C9129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6" creationId="{2DAC5672-6D98-496F-89E8-1D4BDADE150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7" creationId="{9A04FFC1-03C9-41DE-B434-5DD2387F899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8" creationId="{A93377A7-C5BC-4F43-9CE0-393B130C1B8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39" creationId="{31AD0D67-AEA7-4407-996F-8D3CA92416F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0" creationId="{35A25213-D314-4C17-AAD5-B0472955D19E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1" creationId="{B911E918-48AB-4FC9-BEC8-1421A679C5D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2" creationId="{24BC0FF1-9F3D-451F-A6B7-AAF83DA7988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3" creationId="{21D86761-9C9D-40BE-A314-CA894C4B6AC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4" creationId="{0583B588-7842-4839-94D0-172998BA2F4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5" creationId="{D6173D6D-F59D-49CF-83B5-FE72932A17E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6" creationId="{D10CA31C-F514-4FFE-8460-CD0E986EAB9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7" creationId="{7D2ECA9C-8AB1-4004-A98B-4F42C9B1211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8" creationId="{53415EDF-635E-4669-B676-C7FF3B0F9C2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49" creationId="{40C3A288-0038-4B63-AE6F-A430DA8BD8D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0" creationId="{8923DE6A-FCD2-4A8B-A4B3-7FD16332EA5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1" creationId="{607BB00E-FEBC-4BFD-A613-FB07C0ECB03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2" creationId="{CBAC1E8B-F5D7-4674-9A6F-66898A803EB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3" creationId="{298797D7-88F1-42F3-8290-36AE22E267C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4" creationId="{7C6B59C5-3349-46CB-94CD-ED7F1CE1B2C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5" creationId="{9C24E717-0E47-4A80-8F0F-935F95DFBCB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6" creationId="{C0323409-24FD-4B01-90E6-E7B62C15655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7" creationId="{D1141F69-0F77-4BF8-BF22-7AF3C6F58F6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8" creationId="{93D837DD-947C-4EEA-8FC7-43334378BF6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59" creationId="{C396CCC0-8EAE-484D-A338-AA9F070A6CF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0" creationId="{D39A2304-B539-4E6F-8372-B7A121E3E49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1" creationId="{D0B49563-3674-4164-8FC8-9220470ADE8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2" creationId="{F271D2E1-E680-452D-9A16-9EDE0040951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3" creationId="{DC036B81-8436-4451-AC18-4F07DBCF9D0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4" creationId="{0363D83A-C734-49CB-AFC8-1CCC1346844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5" creationId="{D2E97B68-F7B6-4BD4-9F63-59E3E9B75A2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6" creationId="{EF55A360-A9F5-4B1C-964E-310E8836CE3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7" creationId="{363D9D6B-C959-4192-96F1-557904BC4C1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8" creationId="{B5B424D3-0B00-4FE2-B6E0-12599BEFC3E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69" creationId="{9781B521-0B04-42AC-96DE-C0B356F0B1B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0" creationId="{5E896946-60A3-47C7-8A62-9CE994BABCC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1" creationId="{42DE4418-BC9D-44F5-9A43-FD7BA6C784A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2" creationId="{2D825A1F-C6C0-4152-80A9-585D24021E5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3" creationId="{D9319C3B-2142-44F8-9DDF-7FD85B15AC4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4" creationId="{1EE70C8B-61DF-40AB-BF12-5EF89E508B2C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5" creationId="{8926F2A6-354A-4309-AC6C-549A44D4B71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6" creationId="{8F989C73-1655-4F44-A2D1-633A89B3F54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7" creationId="{0DA6DC62-9784-4947-918A-EE759F01482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8" creationId="{A4730888-D93C-4DBB-B2F7-FD1137AB6D23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79" creationId="{7DF2C9A1-B05F-4583-8528-315C7599433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0" creationId="{9F2302D0-5CB3-4447-AE0F-AD2B38B6998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1" creationId="{4E587659-7C2D-472C-A43B-C4A51CD6282B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2" creationId="{99698040-8F42-41A1-B5CC-6D9566B114A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3" creationId="{5254235B-41AC-4B96-83E3-0E4058BE57DF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4" creationId="{9CE5F9C4-4D4B-4EFC-A22F-F59D23E81CA9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5" creationId="{4F5DD399-45B0-4CE6-BC78-F37441F9656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6" creationId="{855374C2-74B8-49FB-AEAE-6DF2A8753CFD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7" creationId="{4D1924E3-BEE8-474C-B54D-C14048E69C3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8" creationId="{1BCCFAFE-9F3C-4A64-964F-C1067D59D468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89" creationId="{36B21590-F409-455B-B705-E35C9834240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0" creationId="{024D6214-3A24-49F0-9051-E892FA6950A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1" creationId="{B73D64C1-6143-4797-B279-9A0E8A1B1685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2" creationId="{FDC076B5-0029-47FC-AAD6-A472F446E9D1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3" creationId="{0255CBF8-4AD7-4EE1-88BA-138EBD8CE3DA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4" creationId="{0CC36F08-DB0D-4B97-B4CF-78FA1C2AE1F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5" creationId="{EF41D80F-FDD2-4E14-B4D3-680053643CD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6" creationId="{7BEA3C66-F849-41EA-AF81-7CF9D1DC5732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7" creationId="{F27AC387-9F4B-4348-911C-715E46D1D726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8" creationId="{495BFE3D-D1D9-4DFF-938C-05ED050C7A4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399" creationId="{8A3982E1-7C6C-4A88-8C5F-17D5F5949EF0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00" creationId="{FBD844C1-6398-4717-A89E-5A51D493E944}"/>
          </ac:spMkLst>
        </pc:spChg>
        <pc:spChg chg="mod">
          <ac:chgData name="reza kabir" userId="af3c95a13102d509" providerId="LiveId" clId="{6BE7EE8D-C521-4174-8FF4-6DA281B31002}" dt="2020-05-18T19:15:39.260" v="55" actId="164"/>
          <ac:spMkLst>
            <pc:docMk/>
            <pc:sldMk cId="1722715438" sldId="417"/>
            <ac:spMk id="401" creationId="{5CC476E1-87C3-4993-AE21-FF0291F535D0}"/>
          </ac:spMkLst>
        </pc:spChg>
        <pc:spChg chg="del">
          <ac:chgData name="reza kabir" userId="af3c95a13102d509" providerId="LiveId" clId="{6BE7EE8D-C521-4174-8FF4-6DA281B31002}" dt="2020-05-18T19:15:27.521" v="46" actId="478"/>
          <ac:spMkLst>
            <pc:docMk/>
            <pc:sldMk cId="1722715438" sldId="417"/>
            <ac:spMk id="403" creationId="{6C26C9D0-EBCD-40B4-AD61-0C8274732449}"/>
          </ac:spMkLst>
        </pc:spChg>
        <pc:spChg chg="add mod">
          <ac:chgData name="reza kabir" userId="af3c95a13102d509" providerId="LiveId" clId="{6BE7EE8D-C521-4174-8FF4-6DA281B31002}" dt="2020-05-18T19:15:55.773" v="59"/>
          <ac:spMkLst>
            <pc:docMk/>
            <pc:sldMk cId="1722715438" sldId="417"/>
            <ac:spMk id="404" creationId="{8BA0CEB0-5135-495F-8545-85159EA79244}"/>
          </ac:spMkLst>
        </pc:spChg>
        <pc:spChg chg="del">
          <ac:chgData name="reza kabir" userId="af3c95a13102d509" providerId="LiveId" clId="{6BE7EE8D-C521-4174-8FF4-6DA281B31002}" dt="2020-05-18T19:15:32.509" v="52" actId="478"/>
          <ac:spMkLst>
            <pc:docMk/>
            <pc:sldMk cId="1722715438" sldId="417"/>
            <ac:spMk id="406" creationId="{66F47AE9-B8A4-4AE1-B0B3-274ED45676A3}"/>
          </ac:spMkLst>
        </pc:spChg>
        <pc:spChg chg="del">
          <ac:chgData name="reza kabir" userId="af3c95a13102d509" providerId="LiveId" clId="{6BE7EE8D-C521-4174-8FF4-6DA281B31002}" dt="2020-05-18T19:15:28.407" v="47" actId="478"/>
          <ac:spMkLst>
            <pc:docMk/>
            <pc:sldMk cId="1722715438" sldId="417"/>
            <ac:spMk id="407" creationId="{B8E3919A-5F24-4495-97F2-35514B70ADA5}"/>
          </ac:spMkLst>
        </pc:spChg>
        <pc:spChg chg="add mod">
          <ac:chgData name="reza kabir" userId="af3c95a13102d509" providerId="LiveId" clId="{6BE7EE8D-C521-4174-8FF4-6DA281B31002}" dt="2020-05-18T19:15:55.773" v="59"/>
          <ac:spMkLst>
            <pc:docMk/>
            <pc:sldMk cId="1722715438" sldId="417"/>
            <ac:spMk id="408" creationId="{AB826C25-54CE-46ED-AEE8-72AA5978D7F9}"/>
          </ac:spMkLst>
        </pc:spChg>
        <pc:spChg chg="add mod">
          <ac:chgData name="reza kabir" userId="af3c95a13102d509" providerId="LiveId" clId="{6BE7EE8D-C521-4174-8FF4-6DA281B31002}" dt="2020-05-18T19:16:25.335" v="67" actId="207"/>
          <ac:spMkLst>
            <pc:docMk/>
            <pc:sldMk cId="1722715438" sldId="417"/>
            <ac:spMk id="409" creationId="{1152A46A-ABFF-4B3F-AC49-7B8A605B4F6A}"/>
          </ac:spMkLst>
        </pc:spChg>
        <pc:spChg chg="add mod">
          <ac:chgData name="reza kabir" userId="af3c95a13102d509" providerId="LiveId" clId="{6BE7EE8D-C521-4174-8FF4-6DA281B31002}" dt="2020-05-18T19:16:15.525" v="66" actId="164"/>
          <ac:spMkLst>
            <pc:docMk/>
            <pc:sldMk cId="1722715438" sldId="417"/>
            <ac:spMk id="410" creationId="{5D63B980-ED0C-4D5B-ABAF-B9E5DF70F83E}"/>
          </ac:spMkLst>
        </pc:spChg>
        <pc:grpChg chg="add mod">
          <ac:chgData name="reza kabir" userId="af3c95a13102d509" providerId="LiveId" clId="{6BE7EE8D-C521-4174-8FF4-6DA281B31002}" dt="2020-05-18T19:15:46.764" v="58" actId="1076"/>
          <ac:grpSpMkLst>
            <pc:docMk/>
            <pc:sldMk cId="1722715438" sldId="417"/>
            <ac:grpSpMk id="2" creationId="{0B754D2F-FE97-469A-A86D-5E667AB9FDFD}"/>
          </ac:grpSpMkLst>
        </pc:grpChg>
        <pc:grpChg chg="add mod">
          <ac:chgData name="reza kabir" userId="af3c95a13102d509" providerId="LiveId" clId="{6BE7EE8D-C521-4174-8FF4-6DA281B31002}" dt="2020-05-18T19:16:15.525" v="66" actId="164"/>
          <ac:grpSpMkLst>
            <pc:docMk/>
            <pc:sldMk cId="1722715438" sldId="417"/>
            <ac:grpSpMk id="3" creationId="{EA85074E-3177-4A18-BB74-C57684FB3522}"/>
          </ac:grpSpMkLst>
        </pc:grpChg>
        <pc:picChg chg="add del">
          <ac:chgData name="reza kabir" userId="af3c95a13102d509" providerId="LiveId" clId="{6BE7EE8D-C521-4174-8FF4-6DA281B31002}" dt="2020-05-18T19:15:58.752" v="60" actId="478"/>
          <ac:picMkLst>
            <pc:docMk/>
            <pc:sldMk cId="1722715438" sldId="417"/>
            <ac:picMk id="405" creationId="{D70AD399-5D7F-4B74-9A47-4391E90F4FE9}"/>
          </ac:picMkLst>
        </pc:picChg>
      </pc:sldChg>
      <pc:sldChg chg="addSp delSp modSp add del mod">
        <pc:chgData name="reza kabir" userId="af3c95a13102d509" providerId="LiveId" clId="{6BE7EE8D-C521-4174-8FF4-6DA281B31002}" dt="2020-06-13T13:30:30.413" v="131" actId="47"/>
        <pc:sldMkLst>
          <pc:docMk/>
          <pc:sldMk cId="3709635458" sldId="420"/>
        </pc:sldMkLst>
        <pc:spChg chg="add mod">
          <ac:chgData name="reza kabir" userId="af3c95a13102d509" providerId="LiveId" clId="{6BE7EE8D-C521-4174-8FF4-6DA281B31002}" dt="2020-05-18T19:14:10.949" v="34" actId="20577"/>
          <ac:spMkLst>
            <pc:docMk/>
            <pc:sldMk cId="3709635458" sldId="420"/>
            <ac:spMk id="426" creationId="{7E09B1FE-C6CB-47DB-9530-398EC9E61799}"/>
          </ac:spMkLst>
        </pc:spChg>
        <pc:spChg chg="add mod">
          <ac:chgData name="reza kabir" userId="af3c95a13102d509" providerId="LiveId" clId="{6BE7EE8D-C521-4174-8FF4-6DA281B31002}" dt="2020-05-18T19:13:59.692" v="17" actId="1076"/>
          <ac:spMkLst>
            <pc:docMk/>
            <pc:sldMk cId="3709635458" sldId="420"/>
            <ac:spMk id="427" creationId="{3EEF4445-572F-4088-8A65-7A9008CEBEB8}"/>
          </ac:spMkLst>
        </pc:spChg>
        <pc:spChg chg="add mod">
          <ac:chgData name="reza kabir" userId="af3c95a13102d509" providerId="LiveId" clId="{6BE7EE8D-C521-4174-8FF4-6DA281B31002}" dt="2020-05-18T19:14:26.911" v="36" actId="207"/>
          <ac:spMkLst>
            <pc:docMk/>
            <pc:sldMk cId="3709635458" sldId="420"/>
            <ac:spMk id="428" creationId="{DB0C08DD-C15B-4D77-9F6E-76C6ED3CBB86}"/>
          </ac:spMkLst>
        </pc:spChg>
        <pc:spChg chg="add mod">
          <ac:chgData name="reza kabir" userId="af3c95a13102d509" providerId="LiveId" clId="{6BE7EE8D-C521-4174-8FF4-6DA281B31002}" dt="2020-05-18T19:13:59.692" v="17" actId="1076"/>
          <ac:spMkLst>
            <pc:docMk/>
            <pc:sldMk cId="3709635458" sldId="420"/>
            <ac:spMk id="429" creationId="{25D43ED1-6F22-4C4D-A547-9BE893A28F1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55" creationId="{3AED3DFA-6F6E-44A9-9184-669FD067EC3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56" creationId="{34E7E821-F04F-493A-A5F2-AAB41ED8318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57" creationId="{F36D94EE-801D-41E9-9F9D-E5714ECCE87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58" creationId="{632D1C69-A81B-445F-91AF-E33F0A719BA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59" creationId="{75D1E247-E783-4CFF-B8A7-9C748806AE3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0" creationId="{0CA162FC-67D8-43F4-91CE-87562940140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1" creationId="{572737EF-408A-4972-97B2-C1675721F70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2" creationId="{2AD91B66-2312-44E8-9F04-1723E6CF9E2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3" creationId="{91754E9E-1FA0-426B-AC51-DFC8F93284F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4" creationId="{EEE57896-6DA3-4BAE-BC34-AAC9319E9DF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5" creationId="{CB4817CE-F850-4CB0-ADA6-1E4D77A6C7F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6" creationId="{E94F8225-8951-42EC-A025-46872ACEB2F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7" creationId="{DB4C1519-31FB-4BB4-9E50-9AA4B972B89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8" creationId="{7AF8002F-234A-45AB-BE20-7FA20D899C8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69" creationId="{AC2B477F-C9DE-4647-BE97-07232EF593F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0" creationId="{C203C253-E6B8-46F5-BBA4-7C95124B3B6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1" creationId="{FF21DD61-A233-49D9-8A43-51EA8CAFE95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2" creationId="{DF82C5E8-A07A-4D76-8CE1-64EA4D56B51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3" creationId="{54EA4C74-0BBD-48CB-9DDC-F127C1E3E5B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4" creationId="{252EB246-42FC-4F24-958D-9999C7B4F6C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5" creationId="{B4E7B123-4A3F-4B36-BD45-032A238492D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6" creationId="{3C4444DF-28A4-425E-98F0-05D9533C384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7" creationId="{EBA4B6CE-D937-4F50-A714-A39D1E07E39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8" creationId="{77142DFD-2EC8-47C9-8A6E-59A6EFF2D69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79" creationId="{0FE97B7F-5AFC-48A3-ADE6-C25D52AABB1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0" creationId="{E1290439-585A-4A89-B001-A49406BB971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1" creationId="{3F24687F-AFF8-4D5D-87B8-9F967435578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2" creationId="{8A09A2E4-7274-4624-BBD8-0B3470B782C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3" creationId="{5A817196-295B-4AD7-BA9B-6EAFA386AE2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4" creationId="{A0C1380C-3B5D-45C3-B4A4-7ADCDF5D2C1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5" creationId="{9C2A657C-AC4E-4944-B1B2-4C7E884419FA}"/>
          </ac:spMkLst>
        </pc:spChg>
        <pc:spChg chg="add del">
          <ac:chgData name="reza kabir" userId="af3c95a13102d509" providerId="LiveId" clId="{6BE7EE8D-C521-4174-8FF4-6DA281B31002}" dt="2020-05-18T19:12:43.049" v="7" actId="478"/>
          <ac:spMkLst>
            <pc:docMk/>
            <pc:sldMk cId="3709635458" sldId="420"/>
            <ac:spMk id="886" creationId="{D4A96012-87D3-461C-B2E0-6BCCDEBD707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7" creationId="{18281D98-1507-4DD2-AF6D-656179241B5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8" creationId="{F3FA7F7A-80E5-4C5A-9FC6-E6890ADFE0A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89" creationId="{97B44C07-41B0-43C8-9FA7-00099A189C2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0" creationId="{533D55C2-6E18-421B-9B4E-52392710790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1" creationId="{07873E79-E427-42CF-BD6F-8587F329C84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2" creationId="{1C8F10EF-ED32-449B-917A-79121760743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3" creationId="{EC75BBB5-B200-4458-BBA4-8DA2A14C1F1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4" creationId="{52854126-2345-4F9B-9BE8-CC507718669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5" creationId="{A4C16C37-26CF-40F3-9B15-84AD9B818E7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6" creationId="{CF951B72-58F3-47B1-B14B-426302E7A0F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7" creationId="{BE12DF46-16B8-4306-922F-BC051A58032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8" creationId="{8238C740-E96F-46A9-87BF-24B8E3A1D1F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899" creationId="{3CA1CEC6-253C-4C07-987F-479711B4471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0" creationId="{95EC6AD7-D5D7-4DA0-9B0C-EE4892AF391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1" creationId="{D7986AF8-B978-487F-B63C-0F6E553A912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2" creationId="{821588D1-7031-4554-B47A-489DC7B72D4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3" creationId="{E1679045-FF0E-409A-AC92-55DB0956650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4" creationId="{071ADB1D-B58E-4038-A53D-DC267959430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5" creationId="{7F1D7514-6D7D-4BE8-B760-274FD52B214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6" creationId="{B29AA1BA-C0CE-4CBD-BB81-0305BD3C150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7" creationId="{6F378EF8-EF17-4C90-893F-2CE0285CCF1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8" creationId="{E01F9FFC-368C-491B-9FA7-F8F108729FC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09" creationId="{10FC2C9C-A0F2-4924-AE00-0854941C31C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0" creationId="{E0ED6A39-1E5A-4BD6-A408-6071BCEFA1C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1" creationId="{B4077524-B636-4B2A-8C19-26F59564330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2" creationId="{B8170944-0875-427B-A86D-A1F2384583A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3" creationId="{7361D8F1-DEBA-4EAA-B84F-06BC5D7A71A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4" creationId="{6F6C7380-BF1F-4F36-9A5B-06554AC7FAE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5" creationId="{EB26C882-A283-4BE0-8E9F-C75C3B3CE97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6" creationId="{2DB557BC-86C7-4FCB-B2C2-9EFCCAAD465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7" creationId="{53E37829-98B9-4B41-B75E-735171829A2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8" creationId="{52D8518C-AA33-4529-8E23-DA793138B50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19" creationId="{45DC1661-C824-4211-AB86-26311196873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0" creationId="{E0E048F4-2B5D-4B82-83A4-2776A4B6B4E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1" creationId="{1FC1120A-FEF5-4AD9-81BD-B5D8E1E8136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2" creationId="{151A318E-57A6-4A97-A73B-D184C40348B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3" creationId="{AE53FF18-3A29-448F-B78F-8832E37FEEB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4" creationId="{BA71D1F0-3BBF-46BF-8EB8-2C3D8113684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5" creationId="{FAD08A3C-6E1C-40FF-B107-003E5665979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6" creationId="{0A168F2F-7179-4DB6-BF1C-EC2124DDA37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7" creationId="{045DC522-42A9-401E-937E-3B8D9F34F08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8" creationId="{9C30EF34-4963-4448-96A7-02964BDFCB7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29" creationId="{8AEF5210-7D49-4766-B1A8-D9A5C7ECB4D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0" creationId="{D2E0D04D-632D-46BD-8376-D05C671360A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1" creationId="{B61E137F-2C92-4FCB-B915-BD42920DC91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2" creationId="{46951351-F4DD-4D15-B398-91E9903B7B6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3" creationId="{6D9E1480-34EC-4B79-BF58-3ABDDFDCAE1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4" creationId="{3BAF3DB3-2417-40D7-AAF8-1D8074D340B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5" creationId="{2B64B4FC-69D4-4027-B21B-687E9DEB829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6" creationId="{93A3144B-9DB0-4761-9716-B8BE3F090DB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7" creationId="{EBDE4D3C-91F7-49C8-9921-791F566746C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8" creationId="{A628B1B0-E866-46F2-B8C3-DF12CEF6247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39" creationId="{B5F20ED3-C30E-41E4-92E6-F8269DB168C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0" creationId="{6EEB5B03-F534-4BF1-813D-63D37996A26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1" creationId="{AF220548-2E8E-48B0-9551-7BA95B6CDCB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2" creationId="{2748362F-5BF3-4B83-A286-5F409959EED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3" creationId="{458B5860-1F3B-43CE-8C22-3A88D9048D8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4" creationId="{AB4E15F0-7E2E-4024-BB80-A9A73723CD7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5" creationId="{5D3C60BF-EA0A-4626-92D2-C18E6A3DFD7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6" creationId="{91F8BF49-B385-46B7-A7A1-7C1CDAA9CA9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7" creationId="{8840EB4C-9F06-4A9E-B7E5-DDD373EA63B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8" creationId="{08D8FC6F-0601-4E4F-9C19-3F8003AC8E8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49" creationId="{FEF82E19-65E8-4198-9754-DB44299BD8E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0" creationId="{2DA79EBB-67A0-43A9-9E6A-F32929279BF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1" creationId="{F49B2B6A-9821-45F9-AAB1-97D9E3D6DEF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2" creationId="{0EAF5975-6E12-4BBE-AFF6-4D88A503341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3" creationId="{5EA1F0B5-5869-4E2E-8A54-A921F8CD13D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4" creationId="{7D125232-F7C4-4FB5-969F-05D4D903691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5" creationId="{E5D90C10-3A6A-4535-B64C-79374D454A2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6" creationId="{B983EB8B-BC53-45BE-B923-E27FCCFA3FD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7" creationId="{9C153290-E520-4ECB-971D-77472FDF4A4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8" creationId="{DDE8D3FD-F3E9-4640-B2B4-F86C6B4729D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59" creationId="{C0E5E5C5-E0B2-4CA5-8606-A476EF5BC31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0" creationId="{58B4C201-9FC8-4A17-A645-F24A4EB3AB2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1" creationId="{0C4F0F26-5F06-4C52-8A91-AA5EC32F089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2" creationId="{A8D9DE4D-DA7F-4BC3-A138-0E612E22AF6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3" creationId="{6FCDCB8B-0FE0-4A5D-98F7-E19EB8233CB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4" creationId="{6E5AF65D-49A2-4839-9A12-F75A782CC3C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5" creationId="{E3F3A692-1C3B-4938-AFA1-9CF2B5E7FF7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6" creationId="{E4014B27-B2C3-4839-A452-0954F6B0F15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7" creationId="{7E3683A7-DEE4-4E52-9EBD-A3011BD6AD7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8" creationId="{91EF0DD4-0785-40BA-89DE-F05981B1473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69" creationId="{96E024B8-4FCA-41B8-9EA7-73BFE9D694D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0" creationId="{3D4C3405-318A-43E9-8519-6B059451DBF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1" creationId="{07517F01-FA67-4142-8371-D4DE33AE30D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2" creationId="{9260FC2C-A4DF-44E8-87AC-6F3B57975B6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3" creationId="{7C8AF2FF-DCC5-45C3-80C3-26C9F2A8511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4" creationId="{390E8050-CD3C-48C9-8CBD-06B5E0E2C68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5" creationId="{9E4114A9-7C4A-4D1B-A005-8E3CD9E0011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6" creationId="{16F7B237-BCBB-4343-B783-5226788D49E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7" creationId="{7B8FB94D-F852-446E-A704-D205F553542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8" creationId="{E2756B80-9E9F-491B-835B-00CF85B52C6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79" creationId="{E375F55A-D466-4D48-BE65-D0CD382982C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0" creationId="{DC5747DC-47C1-4126-B1A9-1E2FE64F291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1" creationId="{F34676E0-8AD4-4D2F-A317-BE89C846D66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2" creationId="{68A651EB-37E9-4FB7-863C-7E7FDA7F457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3" creationId="{0D85B34D-6292-46A9-B809-A4AD9D1D86F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4" creationId="{87DE541F-31E3-434C-8F79-1ED3CCA3CAE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5" creationId="{BC19A041-CD8E-4F67-A432-12F05A186C3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6" creationId="{3887D9F8-27EA-499A-AE85-3D7D3709D34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7" creationId="{AD2D3361-3C95-44F1-A3CF-481FB902C15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8" creationId="{2AD571DA-A86B-490E-A3AF-B7626EC1F49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89" creationId="{FF696219-FD3E-4FCC-BAD9-944E0F53EB9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0" creationId="{3393BCE0-4E86-47B3-A826-7703A93167B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1" creationId="{87F8AEEA-9754-4DF5-8E3E-0F801154D49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2" creationId="{56824EDC-547A-4C65-8344-37041267136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3" creationId="{7B6B6694-1F48-471C-9397-C40BBA8C9A3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4" creationId="{46CA4416-448E-45B1-B2EF-5FB5ADC573D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5" creationId="{830A75FA-7245-4E14-B258-DBDE4E10D72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6" creationId="{6AEA1FA2-F046-4350-8A1C-CE6132BBC46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7" creationId="{EEE5428E-313C-43C3-8625-F446F262C00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8" creationId="{C98E43EF-B384-4C82-8147-7BF755B1CBB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999" creationId="{9D59FD5B-E7F8-439B-9CAB-FE8372AEBF3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0" creationId="{2C75E2F2-1F4E-4DD9-9723-A23580CEFF7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1" creationId="{7C4D914A-C6A6-4600-88CA-1F8536E1154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2" creationId="{A955DE5E-0831-43BD-8980-BF243C3064F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3" creationId="{CC86E2AA-DCE1-4DE7-855C-3AC2D3B3C79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4" creationId="{48B14018-4C5E-4D46-B283-AF09DBFF592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5" creationId="{6F101695-5FB3-4EDA-8052-F0BF47D6BD7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6" creationId="{AC595B5E-63E9-4188-8353-1DE193FC6C0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7" creationId="{DCA6BAD2-3D2F-4A18-928A-B9B59D81426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8" creationId="{B1BA41AB-82A5-4AE8-B5F3-F07351C95E1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09" creationId="{96A182FB-F7FF-495A-9E72-73AC4CCAA99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0" creationId="{73F9EDAB-407E-4E95-9A99-11A69D83F5E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1" creationId="{666273FD-A4EE-4046-B708-CF8929D26B1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2" creationId="{AB773172-DEBB-4B43-907D-D98ADACB7E0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3" creationId="{EA311F4B-BB5A-48FA-9DBB-56F3F9472EC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4" creationId="{3BEE0A25-97F8-400B-AE59-476857008D9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5" creationId="{7E2996D7-5215-4523-8807-A19D501B8A0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6" creationId="{3683AAB3-224A-41D7-ABE8-7329519385F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7" creationId="{35A20E5F-3689-482B-9CCB-43679F3FD57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8" creationId="{826BF5DC-A517-4993-9914-3DDE7F8DA22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19" creationId="{D15C8CB7-84F2-4268-AE33-2AC84D14128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0" creationId="{EA588E3A-29FD-4F77-AD94-735AB3946AC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1" creationId="{EA8DC3E5-71CA-4DB2-960E-9CE8F5631AB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2" creationId="{AF3C4332-84FB-4F82-AAC4-1510C1FEC1A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3" creationId="{493009A2-37F1-4249-96EB-D52F9D5E02F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4" creationId="{F43A9B35-BB60-4AE6-88EC-4704C277DF6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5" creationId="{8935AE4B-1E53-4CF8-BC2F-04153169836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6" creationId="{B2132202-B68D-4B6F-8E60-BAF4B659388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7" creationId="{0B3A960D-1990-4425-8346-93A3ECF513B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8" creationId="{E9F8AC0B-AC8F-4B98-B314-A100FF6E510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29" creationId="{FB30E072-2618-4D4A-BAC8-F74C72FB6F8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0" creationId="{743DB6F0-057B-41E1-BC7F-5DD90DC891E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1" creationId="{F57F8906-0A6D-4C9F-88D2-095F5655518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2" creationId="{E85FAD16-7C0F-4D6F-9576-D2F700F5161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3" creationId="{B27C7949-A687-4C9B-B569-345E17FF0DE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4" creationId="{F1912742-B232-4487-B88E-0706E77046E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5" creationId="{BFA7CD6D-42FD-49D6-8436-84947DE2CD3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6" creationId="{6A1AC349-2949-4481-9505-E0001DCDA0C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7" creationId="{2E154FA7-B22C-45AE-A490-83EFE2252FF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8" creationId="{E0E01B51-B83E-4301-8EA1-1EBD83A7D85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39" creationId="{2FD7D256-732B-4485-AD34-63C863E84F9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0" creationId="{9D2C0C34-FFCA-4C6D-955B-7D2078493DD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1" creationId="{129D6D9A-B7D5-41A4-BCDD-E08D56EB506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2" creationId="{DF9C46DF-5C3B-4469-8E79-EDD83A4E734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3" creationId="{C9546402-2171-4A30-BE96-4C17773CE78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4" creationId="{DE95D406-3E3D-4E36-A057-E7A73221975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5" creationId="{05AAC10C-6221-458F-AF6C-88439CD4E70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6" creationId="{C8966DCD-68ED-4C9E-A469-0E1993C1F00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7" creationId="{54BF78AA-EE92-428C-8938-BCC61B5E02F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8" creationId="{E20A71F2-B73D-42FA-92BB-91A3B8CF403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49" creationId="{94148BDA-89B3-43E0-9797-DA9AB372D3E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0" creationId="{0AFE9390-4426-4566-9292-07049A153AF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1" creationId="{DC703EAA-180D-44BA-86AC-6EB22A00A06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2" creationId="{5276448F-0935-4244-B825-03ACB2842BB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3" creationId="{BECBD2BC-BF87-4B87-9A0A-E658DFA7B12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4" creationId="{28CA4A2F-92C3-461D-AB6B-065B2662703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5" creationId="{20B26CF1-7905-4D9F-880A-87853CDADDF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6" creationId="{89B7DD2B-EFF7-4275-ACB7-BE06D440795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7" creationId="{934C3551-295A-4F4D-B364-722F420ADD2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8" creationId="{F820BD2A-2D07-456A-A59B-6ECF4F3F638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59" creationId="{971FB2A2-EE93-4DA7-8E60-D77E11877E0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0" creationId="{CAA15C30-E131-444E-B708-72CE76B5B21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1" creationId="{D9F22620-560E-4FAA-82F6-6D1672907DF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2" creationId="{FAAADA1D-75A0-4CB5-8D88-34162B3800E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3" creationId="{40138C69-73E3-4DF0-A9B0-3087E8A9B60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4" creationId="{015CFBEC-CA66-4BCA-B55D-EF8B8073ECB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5" creationId="{F19EC39B-66A4-4D43-AB5C-91C8CB2F081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6" creationId="{B381E390-E731-4217-BCD4-8A999B0FA07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7" creationId="{79BF72ED-4D30-496C-9E70-CD390387749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8" creationId="{B9B3F720-7C5E-4DD4-881B-9BEA66F260E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69" creationId="{4DE1E440-18C6-4274-973D-2959426159E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0" creationId="{1E4FEFD8-0DC8-4D2E-8AC9-A40E3B926C6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1" creationId="{023401F6-AB95-432F-AAFD-69ED9B524F9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2" creationId="{13CD1FC0-5271-499C-89DC-8AC87FCB2D7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3" creationId="{7BAA772B-F7E3-4846-AA98-91E31B76EB3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4" creationId="{1BA63C4C-B510-4307-A4FA-14E3D1C11B6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5" creationId="{9DB8D345-A1E2-4C0D-83BC-B2C35D50DE1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6" creationId="{CB802865-9CFB-405F-9AF6-CF2D1F74C68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7" creationId="{9C6F5AF1-2D03-4B34-9AC7-E39E91860FF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8" creationId="{8BC899D1-FDC2-47BE-A7A8-6B13C5538B8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79" creationId="{8A2503B5-564B-4744-9A16-0FFB72F66B8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0" creationId="{F8165FDF-70D9-4E70-B7FA-35B5E286C65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1" creationId="{F66DCD70-B4D6-447F-8DE2-2C87CD7CE26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2" creationId="{363464CD-9ADC-49D4-97E2-282C4A963B0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3" creationId="{AE06F8F8-CA56-43C9-A1DA-350F6CC79BB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4" creationId="{6467FA7A-1EDE-4065-86E5-D5D9E69843C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5" creationId="{B091BD89-5F0E-42B0-A9F2-9BEA4375BA4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6" creationId="{E2F48B1E-5783-403F-9D5A-EE03FD6FC55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7" creationId="{432DC9C1-4970-4C03-9CEA-2990C6000F4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8" creationId="{24E750D6-C857-4247-8063-3E3BE36B8B3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89" creationId="{7BE17F2C-CB8F-4145-BD2D-A264C1F8CDC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0" creationId="{C7EE6CF1-B4CC-42E2-B913-EBC4762F860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1" creationId="{431FED01-CEB5-44B8-9D26-62FEDBBFCE7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2" creationId="{EB65F918-C43F-484B-965F-2DB9BFA0A24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3" creationId="{6B135A0A-BD66-4C16-8E4C-03F1A094CFE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4" creationId="{5A5BF466-6EA0-471F-A71E-7EB3F9CDECA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5" creationId="{599C3D4C-4ECB-4B5A-B5B7-4C1D3103B79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6" creationId="{585BBB04-287A-4FF0-9C4B-96A5437857B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7" creationId="{742E2574-A2B7-4AB1-9012-BF932F514B7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8" creationId="{85798091-7EB1-44F8-8962-BBE80B07468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099" creationId="{CE8B41BE-CDDC-4543-A6FE-7A996921C0D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0" creationId="{50D8BEC9-6F61-4954-9652-6A9F69718EE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1" creationId="{B2FE699F-8189-4F51-81DF-13505844D74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2" creationId="{0A15F418-971F-4CE0-AA1D-7516BFF0FF6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3" creationId="{5897AE69-ABDA-4B60-96F4-5CC640B6EBC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4" creationId="{AAE09E90-C4EE-4F84-836F-59CF0B28574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5" creationId="{A52EBC20-FFE4-4551-ABAD-5041FDAE8EF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6" creationId="{73CF6F19-B4CE-4155-B2F6-9E9E74D03C2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7" creationId="{5B4A3FBD-06A9-4BAA-942A-E8DFFE835F1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8" creationId="{CA60AF0F-BFF9-40B3-BA51-D2565F9BEC5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09" creationId="{25D66AA3-83EE-4B0C-855D-62DAA3F9C51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0" creationId="{F088F201-DD48-4737-85C3-8DFE7F6DB30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1" creationId="{1BBCFCD9-AF16-4580-A4B7-7B51BDC43FD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2" creationId="{A25663C0-2B8C-44E2-8E2F-09ECC0A520D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3" creationId="{EEDEF394-25A6-4C8D-9155-39821E31DAD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4" creationId="{7620C3BC-89E2-483A-867E-F4ECE800E14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5" creationId="{9CEA93B5-1A37-4FD1-A7B6-67146315C30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6" creationId="{8CA35DA3-9128-49A2-AD98-81D2C861931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7" creationId="{DD55A18D-8E32-4AAE-8B5E-6956CE9B4CA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8" creationId="{5745C709-7904-437F-9BAA-B99A015FCD3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19" creationId="{22FABE71-0803-4A4A-B7B0-2D839F234A8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0" creationId="{11D6C4CE-7A38-4883-9BD0-96F0D7C4A90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1" creationId="{934A06CE-2AF1-43E2-936E-6C5CA4FA6A6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2" creationId="{FE7E6857-8165-43D5-BA54-E8C38E322D6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3" creationId="{9438856A-2E98-4F92-9E86-8A06E971A28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4" creationId="{5B5EF2C3-850F-4EB0-B559-0120B063987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5" creationId="{AE61D948-6541-4A67-A853-81512C41BA6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6" creationId="{0AA02685-5274-4DA8-BB30-C3F07964C44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7" creationId="{4F0E6DDE-CE28-4843-8AC7-E1A33434C96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8" creationId="{E1D68358-2847-43DD-8341-652D0399659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29" creationId="{DBA8EF14-247B-48AD-9CAF-9C830250351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0" creationId="{EC6B04B3-D040-4D45-B7EB-9CD93A9B001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1" creationId="{2974CC01-8C9A-4AC2-B9BC-E1861CC2134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2" creationId="{BAE2E38E-5CAD-421A-B28F-4BECE06DB50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3" creationId="{39F8783A-9FBF-4A5F-A2E4-5A62F5DABB5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4" creationId="{CFF40614-4741-4842-BB53-66C1CCB075A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5" creationId="{7809A4F6-39F5-4D69-BD77-2116EA28914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6" creationId="{75955679-4235-45C9-9827-E27F45F1E26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7" creationId="{8EFCBA65-53E5-4B4E-A7B7-87F2D6A9DFD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8" creationId="{F11A0E51-0727-47A0-8902-0770106D683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39" creationId="{13D2B127-F9D4-42C2-9E5B-17A7BF202D3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0" creationId="{CE0576A6-D4E8-4C0C-8780-7E5E529A1FC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1" creationId="{EDAC5CFF-4B7E-432D-8062-D1A324BD31D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2" creationId="{55013D15-1FDF-4A41-9396-C0DCCA1255C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3" creationId="{6EACC6CE-C9F9-42A5-A8A3-DB1BDD022E5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4" creationId="{98709B8E-1F7D-4635-B054-1A6A061E2E2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5" creationId="{3E19ADBE-9FB2-46AF-BCBD-731E1EE28FF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6" creationId="{8A5942A8-2CD7-4502-AD5A-FE0D964B7B9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7" creationId="{CDE29997-858F-4D6C-AC77-43878D2B497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8" creationId="{579BDA4F-E201-4890-A94E-B4EEEF7D96A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49" creationId="{C371E98F-FDF4-48B5-B289-6C092B148C0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0" creationId="{944D0132-7110-4FCE-AB57-FB20BFD438E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1" creationId="{81364095-72C0-4150-BDB0-E814333C118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2" creationId="{8EA6FA2F-08FA-40E6-A317-1E8D3F06064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3" creationId="{D0862D1E-3907-496A-A43A-FA0D2F08837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4" creationId="{3684010A-8A69-447C-B891-9E5DEC33195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5" creationId="{75DDA09E-BDE4-4CC5-B986-92EC8B2E85B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6" creationId="{21AC9013-C529-4AB8-A010-F6C8EBFB620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7" creationId="{A098FC90-A950-48D3-A5A2-CC9E1B9E398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8" creationId="{55620634-E66D-45FE-A155-3153B5712CD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59" creationId="{86D25FEB-A025-4A15-BA18-724642A3777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0" creationId="{1F04A690-5EC8-407C-A624-BC60F53137F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1" creationId="{6F43AAAC-9D69-41AA-A711-1C37558C95A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2" creationId="{AFEA54B9-823A-4AEB-947D-E08B0669AD7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3" creationId="{B8FED11F-27BD-4A75-97EF-DB803640397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4" creationId="{99FA5A03-A662-4AF6-8D2C-80655C7F32A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5" creationId="{86196A80-1A48-4C2D-9936-961AB4BCD4D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6" creationId="{4E84D779-6FF0-4C22-8DDE-B40F2F7AAD9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7" creationId="{B1F22436-A576-4126-A2B9-A8A2CAF5EC5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8" creationId="{153DD5D5-8F2E-48F5-B1F2-03ACF700B73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69" creationId="{2CCC6964-1AFC-4D44-A1A0-7249C45FA9C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0" creationId="{30E46BD2-8A46-45FB-9F41-F1F308520AB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1" creationId="{41ED9C2C-E1DD-4F6A-9EC8-6008E7909E0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2" creationId="{9A01A68F-A8B7-41FA-B678-F1FDA92FDAB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3" creationId="{AF358D2B-C916-43B2-AA74-C6C6B4313CD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4" creationId="{D0F8155A-E861-40BB-B8B4-F100803E7E3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5" creationId="{1BE29D62-038E-41D7-88D7-C74B85ECB78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6" creationId="{949502BD-0CE1-4207-97F3-900513363E2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7" creationId="{9C0407ED-28F3-4EE0-8B65-E9040679563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8" creationId="{C45B560E-A89B-4EBF-91F7-C83ECA9C1D0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79" creationId="{8145BF9D-A69D-4747-A95E-939A91564FA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0" creationId="{E6BC9C23-B208-4AE4-8460-84B14895003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1" creationId="{AD4C72D9-8E14-482F-AE2E-C44E7828770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2" creationId="{4727BE11-DEDE-42DD-911D-D9D444FCAD9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3" creationId="{A6AAB4FC-7115-4409-BBF4-745988FC6E7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4" creationId="{BEA3630D-2F52-4CB6-BD2F-0B6ECFED4E8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5" creationId="{53D37371-190F-45C5-9294-4352771A2C7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6" creationId="{E087D13C-28CE-4624-80EA-C74215B4CB6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7" creationId="{A9B7B5D9-E40E-4283-9D3C-F57FC40B93F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8" creationId="{73556C92-CEBD-4274-9DBD-6D87BAF7168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89" creationId="{9DF7CFC1-70A9-4DB9-BE8F-95021120876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0" creationId="{E30705A8-1706-4FAC-B7A9-86BAAD35ACD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1" creationId="{CB0E11F7-8B70-4925-B013-137E6EEC34F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2" creationId="{DE66FF3C-B3FA-4F88-BF86-2299299FC5B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3" creationId="{19097406-DB85-4688-9836-58C2991723D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4" creationId="{495EB78A-6D6F-46BF-9077-957BACEDA11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5" creationId="{9E7F15EA-4204-4397-97CB-1D83FA1F2B8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6" creationId="{5A0D4A2E-312C-4B5D-8ABF-4662F509DE1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7" creationId="{63839B07-F30F-4507-9063-A9176E950F4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8" creationId="{7EB396C4-DB50-4EA0-8AAB-2D8A1C843FA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199" creationId="{08063967-514F-4A8C-9909-193D97059A8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0" creationId="{06B78FD9-F3D3-42B3-9265-9A258C02B8F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1" creationId="{67370C43-C69D-4264-9EEB-7249EC579E6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2" creationId="{DABF3751-127D-475F-9378-B9592B4FFFB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3" creationId="{90EECFF5-8CAF-45E0-B848-A5C1C934312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4" creationId="{3872D8CB-0FE9-4061-86BD-996DEC8085C2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5" creationId="{6E80045C-6021-4D04-9C0A-90981FEAC12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6" creationId="{E4E2DB6A-7E0B-4863-9112-9D193D1E8E4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7" creationId="{8BC4C183-0199-4A37-A23F-1791D865265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8" creationId="{F04C1DF6-3BD3-48C0-B2C4-A72B67717C9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09" creationId="{8BB53DBD-1855-4E70-99C3-702C85FE53D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0" creationId="{182818A0-2993-4D70-83A3-D564470CBE7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1" creationId="{AC9A81B9-F12A-4AB4-A1B2-380664A3EC6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2" creationId="{2CCAFA31-CB27-4686-92C9-4CA70F83FE0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3" creationId="{B40B15D7-789D-4955-977F-A32A3FE91F3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4" creationId="{1CDED465-1C69-4B0B-880F-7E0564A8B7E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5" creationId="{ABAEFAEF-E016-45CE-B5F5-1D4125690AC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6" creationId="{53ABC4B7-BBF1-4DF3-A9FC-164913A6888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7" creationId="{AA70A1CA-4206-4191-8D53-CC9A135C6C1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8" creationId="{6D7AAC34-6AD2-4D7B-B5D7-DD12E69A778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19" creationId="{6C517A56-F273-48C5-BC70-4CC8B4C9648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0" creationId="{05C91D8E-DD82-4AFE-A97F-857BD9823DA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1" creationId="{502A4462-9293-4E08-8AE2-AA4F5741B60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2" creationId="{944A196B-31C7-4710-AF01-4E0577131D9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3" creationId="{202D00F3-D097-4FFF-8599-DDBAF75153A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4" creationId="{0B9948B4-858A-46BE-8D7B-FD36CE730FF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5" creationId="{9F3D1CF4-08CB-4E95-8B1D-31509CF90AC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6" creationId="{43928F6D-8B3A-4ADE-BE46-60411389856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7" creationId="{6F9F5D62-E510-4644-B83A-E4E3A1085F4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8" creationId="{039ED462-B6C4-4B10-B545-9822586620B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29" creationId="{D8A88022-A702-42FC-A195-505E8E57648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0" creationId="{47F353B2-D7D3-4F42-A6D7-04AF6AB1109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1" creationId="{1A9F7E90-3FF8-4DF5-BDCE-D5D1C59B10A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2" creationId="{94CF4187-3C57-4FE4-807A-BCF1CD70222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3" creationId="{4ADA1DC2-4EDD-424F-B29B-B1E44804C53B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4" creationId="{26286715-DFC5-41ED-BD24-3F0A7C3E821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5" creationId="{11D3A3D0-F6FA-432A-960F-F4C91381A9A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6" creationId="{8F776407-6574-48E9-873B-A6A3C2049A0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7" creationId="{7D0F2645-1778-4D0D-9C6B-6140FB29C8F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8" creationId="{F9368DCE-9593-434A-8E14-E69A7A2505B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39" creationId="{C98E7A13-49A7-4AE1-9BE1-27FBD4CCE84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0" creationId="{EC30F012-0040-4EBB-9589-8F18582DE28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1" creationId="{F23D80AA-489C-4B00-B4B1-69FF27C0515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2" creationId="{F1AB6026-1273-4865-BEFC-7959AE4E051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3" creationId="{03D43215-2BDE-4DAF-88C1-F53DE247BD5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4" creationId="{2737544B-8A25-48EC-B319-262142B36AA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5" creationId="{E47B2527-2E62-4227-9932-E18C8F6A691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6" creationId="{1B45C012-3578-4F53-A1D1-659DF29A74B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7" creationId="{08D5791D-FB07-4878-BD09-9E0F95227621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8" creationId="{3035B693-3BC3-4370-A286-22102DCF2C0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49" creationId="{5894DBD3-51CC-4CBF-99E6-36CE8BFBB85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0" creationId="{B90086A1-DCC2-4C4A-A628-576A720813A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1" creationId="{C3D9D718-F82A-46A8-A6BD-83FB8B93693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2" creationId="{B53B4C6A-585E-4F08-BA2C-34299BCAB5E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3" creationId="{17BDDC05-4586-4625-A1C0-6BA2B62716E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4" creationId="{427C60D8-7EE4-4F2D-9DF8-93874030F7F3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5" creationId="{61CB01A9-1E32-44BF-B546-B752553FAA2E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6" creationId="{CE1E8DD9-EA7D-4F1E-A7DE-354A7018BC5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7" creationId="{F7E907F3-A4E7-4E32-AF13-23B5B473F948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8" creationId="{983CFFA6-E3F9-4803-9BFE-9D7ADA95F28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59" creationId="{1331C1F1-A716-4400-867F-AA3A94DF3E9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0" creationId="{3F6E81AC-3D5E-4B85-8A5F-E79E3925BBF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1" creationId="{BA5DA338-70AA-41A3-B47E-3ED3388A55E4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2" creationId="{7D7C2DE7-2E7E-4543-90B4-EF738B8F67FF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3" creationId="{778BF43E-017A-47EF-9F02-D8B1CC99473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4" creationId="{E7E75845-48A8-4813-9C90-BAC45444A507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5" creationId="{6757B4F6-8FD7-41FA-8B6F-F43C35D1646A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6" creationId="{139A4735-3EB2-4594-A5AB-785488A168CC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7" creationId="{BE1BAA6C-BDCE-4142-A41C-AAC7E4BEC090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8" creationId="{41C3BD54-CD93-4734-88C5-0590A3FC6179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69" creationId="{F7B4EB72-CB47-426C-B980-6E2A84A6052D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70" creationId="{5F03DAD5-5806-4CB9-8422-859DB5DAA065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71" creationId="{BB396A4C-69F5-4E7C-B556-E684173238A6}"/>
          </ac:spMkLst>
        </pc:spChg>
        <pc:spChg chg="mod topLvl">
          <ac:chgData name="reza kabir" userId="af3c95a13102d509" providerId="LiveId" clId="{6BE7EE8D-C521-4174-8FF4-6DA281B31002}" dt="2020-05-18T19:12:59.381" v="11" actId="164"/>
          <ac:spMkLst>
            <pc:docMk/>
            <pc:sldMk cId="3709635458" sldId="420"/>
            <ac:spMk id="1272" creationId="{DCB0D63C-98CF-4665-B0A1-F04E85B4FDCC}"/>
          </ac:spMkLst>
        </pc:spChg>
        <pc:spChg chg="del mod topLvl">
          <ac:chgData name="reza kabir" userId="af3c95a13102d509" providerId="LiveId" clId="{6BE7EE8D-C521-4174-8FF4-6DA281B31002}" dt="2020-05-18T19:12:55.593" v="10" actId="478"/>
          <ac:spMkLst>
            <pc:docMk/>
            <pc:sldMk cId="3709635458" sldId="420"/>
            <ac:spMk id="1273" creationId="{E8090AE1-CDA9-42AD-841C-E024C7C72238}"/>
          </ac:spMkLst>
        </pc:spChg>
        <pc:spChg chg="del mod topLvl">
          <ac:chgData name="reza kabir" userId="af3c95a13102d509" providerId="LiveId" clId="{6BE7EE8D-C521-4174-8FF4-6DA281B31002}" dt="2020-05-18T19:12:52.806" v="9" actId="478"/>
          <ac:spMkLst>
            <pc:docMk/>
            <pc:sldMk cId="3709635458" sldId="420"/>
            <ac:spMk id="1274" creationId="{B3B299CC-885D-4C7C-A7B1-2804D83C6DAE}"/>
          </ac:spMkLst>
        </pc:spChg>
        <pc:spChg chg="mod topLvl">
          <ac:chgData name="reza kabir" userId="af3c95a13102d509" providerId="LiveId" clId="{6BE7EE8D-C521-4174-8FF4-6DA281B31002}" dt="2020-05-18T19:12:49.772" v="8" actId="165"/>
          <ac:spMkLst>
            <pc:docMk/>
            <pc:sldMk cId="3709635458" sldId="420"/>
            <ac:spMk id="1275" creationId="{7411BCFC-67FE-4A4C-8967-0BDB2E5AF60D}"/>
          </ac:spMkLst>
        </pc:spChg>
        <pc:grpChg chg="add mod">
          <ac:chgData name="reza kabir" userId="af3c95a13102d509" providerId="LiveId" clId="{6BE7EE8D-C521-4174-8FF4-6DA281B31002}" dt="2020-05-18T19:23:56.949" v="127" actId="1076"/>
          <ac:grpSpMkLst>
            <pc:docMk/>
            <pc:sldMk cId="3709635458" sldId="420"/>
            <ac:grpSpMk id="2" creationId="{ED509A26-226F-473C-A3EE-06895B87C4B5}"/>
          </ac:grpSpMkLst>
        </pc:grpChg>
        <pc:grpChg chg="del mod">
          <ac:chgData name="reza kabir" userId="af3c95a13102d509" providerId="LiveId" clId="{6BE7EE8D-C521-4174-8FF4-6DA281B31002}" dt="2020-05-18T19:12:49.772" v="8" actId="165"/>
          <ac:grpSpMkLst>
            <pc:docMk/>
            <pc:sldMk cId="3709635458" sldId="420"/>
            <ac:grpSpMk id="854" creationId="{58FA70DC-66BA-4E9C-8CA7-DC840495501F}"/>
          </ac:grpSpMkLst>
        </pc:grpChg>
        <pc:picChg chg="del">
          <ac:chgData name="reza kabir" userId="af3c95a13102d509" providerId="LiveId" clId="{6BE7EE8D-C521-4174-8FF4-6DA281B31002}" dt="2020-05-18T19:14:16.644" v="35" actId="478"/>
          <ac:picMkLst>
            <pc:docMk/>
            <pc:sldMk cId="3709635458" sldId="420"/>
            <ac:picMk id="1277" creationId="{A3E642FF-4C72-4CB8-AA8E-E9A42D703168}"/>
          </ac:picMkLst>
        </pc:picChg>
      </pc:sldChg>
      <pc:sldChg chg="addSp delSp modSp add del mod">
        <pc:chgData name="reza kabir" userId="af3c95a13102d509" providerId="LiveId" clId="{6BE7EE8D-C521-4174-8FF4-6DA281B31002}" dt="2020-06-13T13:30:44.254" v="136" actId="47"/>
        <pc:sldMkLst>
          <pc:docMk/>
          <pc:sldMk cId="344508817" sldId="505"/>
        </pc:sldMkLst>
        <pc:spChg chg="del">
          <ac:chgData name="reza kabir" userId="af3c95a13102d509" providerId="LiveId" clId="{6BE7EE8D-C521-4174-8FF4-6DA281B31002}" dt="2020-05-18T19:20:28.485" v="96" actId="478"/>
          <ac:spMkLst>
            <pc:docMk/>
            <pc:sldMk cId="344508817" sldId="505"/>
            <ac:spMk id="4" creationId="{213A577B-7023-4DCC-B2ED-E0DD675D498D}"/>
          </ac:spMkLst>
        </pc:spChg>
        <pc:spChg chg="del">
          <ac:chgData name="reza kabir" userId="af3c95a13102d509" providerId="LiveId" clId="{6BE7EE8D-C521-4174-8FF4-6DA281B31002}" dt="2020-05-18T19:20:27.057" v="95" actId="478"/>
          <ac:spMkLst>
            <pc:docMk/>
            <pc:sldMk cId="344508817" sldId="505"/>
            <ac:spMk id="5" creationId="{1AF44A4B-1D8B-4633-837F-3737FC362EF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" creationId="{9184C37A-5768-4D1C-9F64-C3DDD71100B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" creationId="{EF961D26-9038-4084-BA21-16F3FC1CD9A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" creationId="{E1719B20-AFA0-4848-9EAB-6D1B09F649F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" creationId="{8E2254D9-5E5F-4476-8F1E-628BFDD4E97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" creationId="{6580AD41-818C-4FFC-B2CC-BF3C3048E2F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" creationId="{EF3BCCF8-E277-4B9A-9BD9-AB8B84F0F4D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" creationId="{88742A44-3728-4C8E-AEAE-7B7B8318690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" creationId="{AAB3131F-2C2D-40FE-BBF4-5FCDC079C58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" creationId="{ABE1ACE8-ABC0-4DEE-9F14-75A6FC5A8B6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" creationId="{674E2659-EC75-4851-AE37-7E9E3E66E51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" creationId="{151FA9E3-9BEF-48C5-B19E-0FD69F5F992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" creationId="{513AFF8A-5A7B-4B34-83E3-ED00145B820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" creationId="{3AC6F6E6-D700-414C-9BFF-5C75DF1AF4F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" creationId="{93524908-413A-412A-97C8-9BA2E8F91FA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" creationId="{C289B7A2-319B-4CA1-8536-6030D92A397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" creationId="{3E617D04-5AA2-4E31-8251-C67CE4DC2FA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" creationId="{4E058BEC-B95C-4AD4-B8E1-DB019D9B68D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" creationId="{66F66F02-89DF-4574-AFFB-293685DD443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4" creationId="{5A7EC839-732F-498C-BC67-82F698F0D1E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5" creationId="{7FA7275A-EC40-4FFC-9ACB-CCB896A8F76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6" creationId="{88F650DF-AB04-4ECE-BD43-EFB6DEB2F65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7" creationId="{3B70E3CD-D1E4-42E6-995B-7973262F680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8" creationId="{D6B6D3D7-4276-4A28-A1A1-BC2DDA0A6E5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9" creationId="{FEC1CFE3-94EF-470F-865C-550D0C667C3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0" creationId="{8FA92ED4-55F8-4103-A794-D25B629AC2F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1" creationId="{202B6A9D-6C01-4A46-8C11-16925966EA0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2" creationId="{8F6F8AC8-E0BD-4623-8C59-C1A981C9447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3" creationId="{3450ACCD-2E4E-44A4-89AA-A10414596F3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4" creationId="{53719182-B978-4AB6-A161-C6EEC931715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5" creationId="{B3D951BC-0651-4C66-93DA-193B19623ED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6" creationId="{1B9F4C4C-C039-4AFD-8237-F230302CDD0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7" creationId="{ADFE5AB4-6C4F-44BE-94EF-F71AF5710A1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8" creationId="{1DAFD0EC-59A8-4085-88A4-D510915883E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39" creationId="{FADB73D0-138A-403D-B052-781FCE582AC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0" creationId="{704D4EC2-A314-4E7C-8E4C-9667882092C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1" creationId="{BF249767-D517-4A9C-B089-5B9B6EB325F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2" creationId="{369E6AC3-CCF6-4E3B-B34B-29D59C998B6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3" creationId="{B044361D-F6DA-4285-9D2A-702182D2142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4" creationId="{7C516627-1967-4FFE-B842-04E0EE94B12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5" creationId="{533943CE-FA84-4567-9FB7-4552B7DDE19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6" creationId="{5281CD51-8828-4CB7-8724-AD24BC38311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7" creationId="{950F15DC-640A-4749-AAE4-AA2AB1E8F4B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8" creationId="{CA635FE1-4BC1-416E-A552-9CA1E6C0CE1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49" creationId="{3CB17852-CC92-49E1-842A-150332D5707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0" creationId="{B3FE9E1A-9983-42B1-9043-AA96742B3C0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1" creationId="{74665324-7DAD-4452-9555-027B069B22D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2" creationId="{5EE86DEA-D0F9-43F2-BF57-0E6E1C5C5FA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3" creationId="{EDBB4ADF-46B4-4F2E-B375-858C7977BE1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4" creationId="{A317F323-4E38-4EB5-8CC2-1588A4BDBD0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5" creationId="{66C5F44D-CFC9-4B3E-A337-044854BA464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6" creationId="{537D0FF8-1704-422B-9D7A-23FC65BF62D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7" creationId="{FE8EDFED-90E3-4B7C-A147-DCC85C9783B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8" creationId="{A07A06EA-BC46-4417-970C-9C222F2BE95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59" creationId="{5F7B6AC3-43AA-417A-98FB-38D48FC6E8B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0" creationId="{2E55462C-746D-41E4-9CCD-CDD60FE0544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1" creationId="{94E8C683-A77E-4317-9939-69885041533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2" creationId="{0F352640-A2D6-4968-B85C-9DB69768CD9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3" creationId="{C1B85EF3-A704-4F44-B062-CDDD3937E77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4" creationId="{8CC12391-B5BE-4D74-B45F-343B44F4CAF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5" creationId="{C44DF2EC-74AD-47F8-B81E-78D8E73B96C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6" creationId="{4836DDBD-A11A-459B-AFF5-2F096D5C93F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7" creationId="{9E2CF159-96B5-4654-82AC-B25FF574490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8" creationId="{3C43932F-5E08-45AB-BD5E-5E9DFFAFBA2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69" creationId="{9E1C4A71-076A-44F6-83FB-2142F489AF5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0" creationId="{64B4511D-AA44-4931-841A-FBF359662B7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1" creationId="{A86889D3-EF99-48AC-AC13-CD5FE9F03B9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2" creationId="{33DFD148-0317-47E4-9677-AC6F0F6EE89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3" creationId="{D7F67350-643F-4CB8-9ABF-076E005867B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4" creationId="{7CF3278A-2557-4E9E-AC99-ACC26F99CE8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5" creationId="{2DE151AA-FFD9-47D6-83B9-45592D7FBE3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6" creationId="{75CA93A8-0A4B-412F-B328-8C20CF8ED85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7" creationId="{68B1A9C5-B068-47A6-A155-054AC0AFA03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8" creationId="{B4256CA0-F9C2-48C1-A7C6-83177C52D51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79" creationId="{4CAB0E5A-4EFD-4531-B09E-D7EDBF392A3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0" creationId="{CBB21B54-1C6B-443A-A1AF-9B42D039657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1" creationId="{94CFB4B3-2894-4978-A54C-B6CED5975CF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2" creationId="{40A56ADF-25AD-4C6D-8F7F-3BC51F8B6FD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3" creationId="{0CD10985-3B8B-40CC-8449-939462A9195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4" creationId="{C9458E8A-674B-43C9-A090-2C2F8FE2770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5" creationId="{0326E64C-02E5-46FE-A161-C6B321450D0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6" creationId="{2EBD30D1-DAC7-4D5F-8D4C-A16B27D3EEF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7" creationId="{A0C132E6-D414-4CC5-828F-9BF0EE26CB0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8" creationId="{FA2FA2AA-A990-438F-A7A5-4012FF99066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89" creationId="{DB4E6469-AB61-45F4-B6F5-FA136265487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0" creationId="{8294824C-F0E6-4F20-AD2B-D1B7E70FE58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1" creationId="{BBAF3707-A261-485A-AFD2-134D89DABC2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2" creationId="{E0914E65-55D9-4C02-8507-9D5F3A790A0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3" creationId="{FA3CCCEB-50E2-46DB-860D-CB8622BD625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4" creationId="{1BDD1EF2-5E56-4667-8FCF-99A83DE2953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5" creationId="{8BD2D2FA-67AB-436A-9F00-CB6D01F3284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6" creationId="{9C662DC8-799F-4EB7-9902-65D03BE5C44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7" creationId="{89318286-1DF2-4963-ABCD-7F37600F3E1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8" creationId="{699CCA89-BFA3-41E3-8B38-082B245A984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99" creationId="{682BD8F1-F923-47DE-92E4-0882AD903ED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0" creationId="{47A1F187-DADB-40B4-98F6-6BF7C44A5AE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1" creationId="{75C9A3CF-AA6F-418D-9794-35C9C52B8B2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2" creationId="{68CF19DD-FB37-4664-8648-56E8F977863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3" creationId="{CFF374D8-B2A5-4731-BFC6-5663D01243D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4" creationId="{20972876-465F-418C-B031-101390BFEF6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5" creationId="{C865034B-649C-4E5C-88A6-2C25C29186E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6" creationId="{B73C8779-E84F-4A6C-8894-626B29D59C9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7" creationId="{E73DD436-F267-4A40-9401-4681ECD04F8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8" creationId="{5184785A-A72D-46BE-88AC-32A3F978BC5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09" creationId="{4BF86F4D-75CD-47D9-9004-91CD4644DF6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0" creationId="{F54F852C-227D-4866-B806-B84635EC4BF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1" creationId="{625E2658-63F4-4E42-B7FC-73F7984A20D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2" creationId="{3A1689E1-86A6-4306-8EBC-4901595A104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3" creationId="{FBC66AF1-634A-49B6-A3A2-5FE9DB0895F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4" creationId="{1660E21D-2869-4DBF-AC64-CBF82F8FE19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5" creationId="{50103B15-3FDA-4C59-BE8D-E7588E24AB4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6" creationId="{7590334A-2A81-44A5-BEA8-DCFA6BB7E0C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7" creationId="{028E2DCC-194D-4A3F-BA8D-BCB8D077148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8" creationId="{38A63FAE-762E-40E2-8199-113DA37C776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19" creationId="{0773BD5B-AA8A-4497-B858-CF77C0B846F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0" creationId="{F50E1A8F-3FC5-4E03-8D59-8BC51EA6329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1" creationId="{8F9DBC79-10FA-441F-BC12-110DDF569AB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2" creationId="{8584E605-35F5-4135-AF7F-28FFDAD37F9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3" creationId="{4070B66B-E447-4AFC-9A6E-A057F286F7D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4" creationId="{7E780493-470E-4CA8-9153-F58C568579F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5" creationId="{BA16DE2E-78A6-483D-854E-AE82A42C7F3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6" creationId="{65145787-E7C7-4410-A492-BA99467190B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7" creationId="{2020D25D-5F22-414E-8269-DBCC0BC5252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8" creationId="{25AB8BBB-5DD8-41D6-945C-62E8D32FA83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29" creationId="{CECD6ACB-290D-49A5-AA86-850D365D2E5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0" creationId="{2603281E-C4E2-4F45-95AC-106C885195C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1" creationId="{13F0CB2E-2FC8-4DC9-850A-30D1E3A11F2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2" creationId="{AD777990-069B-4FEE-B156-E301AD958A5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3" creationId="{83E1AF70-A42A-4AB7-8DC3-8688A7B4B4B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4" creationId="{03D7DFB4-DB1F-4A97-8504-D9C1B27E500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5" creationId="{CB5964AD-184F-4548-90F9-DA18F123814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6" creationId="{BEDC4790-72D2-4675-9F6A-3A84126FE01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7" creationId="{B5A45E24-EA77-4A93-A303-26F7E7E003D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8" creationId="{363C48ED-95D4-4486-B5DC-4655D807313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39" creationId="{4E8A1F04-5CCD-4AF2-B943-090A8003412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0" creationId="{EAC30C53-335D-4091-9B9D-965A75E10DA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1" creationId="{76B36267-7047-47A0-9053-BC817B9EC58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2" creationId="{58A9FA00-AA74-4206-B266-CD7E29BE01F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3" creationId="{9D44A754-E44A-4941-B63B-221BCD8CF93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4" creationId="{03DAAA31-917D-479B-8218-4858897180A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5" creationId="{D1388CEF-9237-4E1B-B51E-5BFB4D4F20E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6" creationId="{06677869-BEC7-4391-B982-985FE9437D5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7" creationId="{BF0B949A-55F2-4A78-A996-59F6C33B90C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8" creationId="{14517799-0404-43AE-82A5-1A4D3BE041F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49" creationId="{DFC5C01D-61A5-4C3C-9111-2A76D28D810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0" creationId="{7E7637B5-24AA-4C08-9681-E9EF1C6D859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1" creationId="{38EDCCCA-8ADB-478F-AF52-4DFF55D465B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2" creationId="{7CF34BE3-6B77-44F0-9404-89B43EBE2DB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3" creationId="{4FADE7A2-BF6D-4439-8282-3F38B0B4B17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4" creationId="{47B5DCBD-EE86-4D6A-8EFA-C8711D82B27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5" creationId="{36D3A894-97ED-48F7-BF34-0BDB81091D2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6" creationId="{48945C98-9B9F-48F7-89D4-DA9B46E13B6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7" creationId="{56776D53-B4A9-4035-8DF2-093E2459DED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8" creationId="{07100A42-3476-4D1E-92B8-7BCE64A4506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59" creationId="{B6E3C602-36D2-4D18-9BB0-FEAA85F0CF8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0" creationId="{6697193C-FDFC-4C23-84EC-2F98456AB9E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1" creationId="{343963C5-2415-4005-BF22-811AFF912E0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2" creationId="{5495D489-0934-4FF0-B562-CA3AE140D89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3" creationId="{4F13E414-ADB0-4CD8-ADD6-2C1C4CCCDA8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4" creationId="{BFE396B5-D875-4843-B1D0-F8D60480F79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5" creationId="{3B975AC3-67D1-43E9-AD90-28422C17C38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6" creationId="{D32FF2F8-7E4C-4BF1-B7FF-93D840B6A9AA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7" creationId="{5D88A49F-98D8-420E-A1F7-F9C24D0D2F6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8" creationId="{138F2EA6-43B1-4AFC-B233-B2DC7BDBAA1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69" creationId="{7BAC1AA0-6A9D-4232-BCFF-D961743157C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0" creationId="{A44E7469-27D3-4291-851C-151717B9AF6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1" creationId="{C64194BA-46D2-4045-9C30-FB93B87558B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2" creationId="{591C5E20-F152-42CF-B240-801954C0ED3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3" creationId="{B8FD0055-8281-4A68-837E-B54F9E07461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4" creationId="{A9D65E52-8516-418F-841E-2471209B880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5" creationId="{37FD0776-5105-4F8D-8A8A-2E5EFAFA1F8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6" creationId="{DCD18A9B-F567-4F16-BD18-BFB58C3DA05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7" creationId="{AC8245C1-40B9-4BB8-B976-B27ED2D686B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8" creationId="{D67D2CA1-D93A-4258-A9DB-EB8004FC763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79" creationId="{C7B70E86-4FED-47F9-811A-5C92FC8B148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0" creationId="{F0EEA12F-6464-4B7F-90B8-DAA7661355B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1" creationId="{506B9F49-80CA-438B-AC44-CED00C09586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2" creationId="{0928E24B-6643-45F1-94DF-9B54459DF0D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3" creationId="{9362B8C4-C893-4607-B1B5-027799904A3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4" creationId="{1C65FADE-246A-4980-B567-A058F1DB459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5" creationId="{32FF7F71-1E39-46A3-8364-F11A90D464F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6" creationId="{A819AC1E-DA36-4D83-9462-633BFA681AF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7" creationId="{4C7A0B2E-9147-4526-8631-ECA9A9A49FD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8" creationId="{E034F924-783A-41A7-AEFE-6A7BE9E96E5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89" creationId="{00B93D3F-5267-4DA9-8225-50F93F6594D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0" creationId="{F8239CB2-BA49-48A0-B556-9C9A877D7D0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1" creationId="{5AAA63BA-8FB6-46AA-AE3A-6BC8C3C197B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2" creationId="{17709E9F-18B0-4025-9E03-2CBDFDAECEE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3" creationId="{44CA9BEB-73FB-423D-933E-90E1D133DB1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4" creationId="{904DAC31-BCCA-49AB-B026-129EEABCE27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5" creationId="{55F9858B-9398-44A5-AFFD-139D5C08CC2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6" creationId="{DBDE3353-7AF4-488C-B910-CC26EBDEA330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7" creationId="{DBC4880F-F2E1-4AEC-8397-2322F2738E2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8" creationId="{764F930B-761E-417B-BA6B-86367CAE459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199" creationId="{6974E5C6-FA76-469D-80CB-0944775DA6F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0" creationId="{4D1F7232-47D2-4545-89C4-DDE37308DD4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1" creationId="{F91354BA-18C1-4470-9EAF-68771E80100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2" creationId="{61007F8D-56C5-4D24-8D3D-C8DC8C5E065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3" creationId="{5D71E372-60C2-47D0-9571-CE59E263419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4" creationId="{BF29576F-53D5-4F55-A1D9-351F9341E83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5" creationId="{D60AF596-0D46-4982-B567-EC1AC434457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6" creationId="{3B81C507-4E16-4ECF-80E1-2EFDDAAB368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7" creationId="{B3C6932F-4051-4F8E-BD50-23F9E55CBC3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8" creationId="{435F6068-0352-4FBE-ADC1-03422C9C7E4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09" creationId="{649CC660-20A7-4FF4-99DC-D89E3D825D8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0" creationId="{5FCF4415-D3DB-4C97-A39B-265606B447B7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1" creationId="{CC6EE8CA-13D8-4D01-905D-010682B5208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2" creationId="{A64F3AD0-0F61-4056-BE07-F31FDF2E781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3" creationId="{C1E7F30C-3F1E-4827-9BBF-C4F8B58EB12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4" creationId="{5A018374-A63C-465D-B519-82254E25CC1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5" creationId="{4BD17713-40D2-479F-A09A-5BCB4E6698E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6" creationId="{AA9F60F8-A126-48A3-B574-6C26105FA89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7" creationId="{4AE3814E-219C-45B6-B54C-CA92B7E4527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8" creationId="{A804E7C5-8B15-4944-93DC-682AC1C95DF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19" creationId="{A66949E0-25A9-4EFB-AD98-240146EDF71E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0" creationId="{B75F81CB-C007-4673-B905-C1DCBD01EEF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1" creationId="{D1D25191-5399-4A4B-889F-3DDB8C27710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2" creationId="{F9703D51-6287-491F-A2C8-88F8A24C4D2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3" creationId="{2B280242-0F7E-42D6-9362-2775FB0FB1A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4" creationId="{641BDED5-B437-42D0-A4F3-4F4CCF79A4C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5" creationId="{8B0D58A0-0E8B-4D39-BAB6-F91A54A098C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6" creationId="{87EAD680-7EA7-4B38-AFEF-53E412657B6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7" creationId="{975A8553-8498-4663-A469-8F15BBF69D25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8" creationId="{4340F038-5D46-434C-A572-947C94639AF8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29" creationId="{2EAB86BF-D6C3-4CBA-95EA-6D8E6D0945CB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0" creationId="{4E4B1788-E157-49AB-8396-B9916B44975D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1" creationId="{3A3AA8E3-9BDD-40F0-AE1B-72DED8E7F0D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2" creationId="{50148D15-9BAC-4555-8869-BEF36A35689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3" creationId="{D6B70436-E1FE-4549-8FE8-18FFADB6006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4" creationId="{32DF3179-8212-4290-8F4C-F2251EB5756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5" creationId="{E849B59F-844A-404A-A479-0342EBD6324F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6" creationId="{63BE5C57-A7CD-407D-BA7D-FF027AC44E41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7" creationId="{C4E8BB37-9FBD-43C1-853F-F1E6726C8646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8" creationId="{F9530CE2-930A-4907-BD4B-86DD135C192C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39" creationId="{6E6F6DEB-9FAD-48DE-ADF4-A3DA07B53729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40" creationId="{90AF82F1-3D53-4695-AFE0-A4C2A7DBC0A4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41" creationId="{8699EC82-940A-463E-AC11-B714B33AF693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42" creationId="{22EC3F66-7AD1-41FE-95CA-3741AB1D9D22}"/>
          </ac:spMkLst>
        </pc:spChg>
        <pc:spChg chg="mod">
          <ac:chgData name="reza kabir" userId="af3c95a13102d509" providerId="LiveId" clId="{6BE7EE8D-C521-4174-8FF4-6DA281B31002}" dt="2020-05-18T19:20:31.586" v="97" actId="164"/>
          <ac:spMkLst>
            <pc:docMk/>
            <pc:sldMk cId="344508817" sldId="505"/>
            <ac:spMk id="243" creationId="{5A88B528-0FC8-48C4-84FB-89F8DEE4AEE2}"/>
          </ac:spMkLst>
        </pc:spChg>
        <pc:spChg chg="add mod">
          <ac:chgData name="reza kabir" userId="af3c95a13102d509" providerId="LiveId" clId="{6BE7EE8D-C521-4174-8FF4-6DA281B31002}" dt="2020-05-18T19:20:45.192" v="104" actId="1036"/>
          <ac:spMkLst>
            <pc:docMk/>
            <pc:sldMk cId="344508817" sldId="505"/>
            <ac:spMk id="244" creationId="{61D5E1A2-CE75-4C39-A113-02B2C9002EE5}"/>
          </ac:spMkLst>
        </pc:spChg>
        <pc:spChg chg="add mod">
          <ac:chgData name="reza kabir" userId="af3c95a13102d509" providerId="LiveId" clId="{6BE7EE8D-C521-4174-8FF4-6DA281B31002}" dt="2020-05-18T19:20:45.192" v="104" actId="1036"/>
          <ac:spMkLst>
            <pc:docMk/>
            <pc:sldMk cId="344508817" sldId="505"/>
            <ac:spMk id="246" creationId="{03D03D28-38DA-40FC-9BEA-EFEB5424AEE6}"/>
          </ac:spMkLst>
        </pc:spChg>
        <pc:grpChg chg="add mod">
          <ac:chgData name="reza kabir" userId="af3c95a13102d509" providerId="LiveId" clId="{6BE7EE8D-C521-4174-8FF4-6DA281B31002}" dt="2020-05-18T19:20:33.539" v="98" actId="1076"/>
          <ac:grpSpMkLst>
            <pc:docMk/>
            <pc:sldMk cId="344508817" sldId="505"/>
            <ac:grpSpMk id="2" creationId="{442C7735-0650-48A8-8386-0EDF21BFD1EF}"/>
          </ac:grpSpMkLst>
        </pc:grpChg>
        <pc:picChg chg="del">
          <ac:chgData name="reza kabir" userId="af3c95a13102d509" providerId="LiveId" clId="{6BE7EE8D-C521-4174-8FF4-6DA281B31002}" dt="2020-05-18T19:20:46.347" v="105" actId="478"/>
          <ac:picMkLst>
            <pc:docMk/>
            <pc:sldMk cId="344508817" sldId="505"/>
            <ac:picMk id="245" creationId="{F8B98E4C-FE4A-48B9-8640-A4E11DADDA68}"/>
          </ac:picMkLst>
        </pc:picChg>
      </pc:sldChg>
      <pc:sldChg chg="addSp delSp modSp add mod">
        <pc:chgData name="reza kabir" userId="af3c95a13102d509" providerId="LiveId" clId="{6BE7EE8D-C521-4174-8FF4-6DA281B31002}" dt="2020-05-18T19:22:45.273" v="111" actId="207"/>
        <pc:sldMkLst>
          <pc:docMk/>
          <pc:sldMk cId="695353222" sldId="506"/>
        </pc:sldMkLst>
        <pc:spChg chg="del mod topLvl">
          <ac:chgData name="reza kabir" userId="af3c95a13102d509" providerId="LiveId" clId="{6BE7EE8D-C521-4174-8FF4-6DA281B31002}" dt="2020-05-18T19:21:07.432" v="107" actId="478"/>
          <ac:spMkLst>
            <pc:docMk/>
            <pc:sldMk cId="695353222" sldId="506"/>
            <ac:spMk id="15" creationId="{F3B33138-4FA5-41C2-AD22-01E7D5700D1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" creationId="{1418675F-BAF7-4D35-BC09-02CBEE014F1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" creationId="{D11706BA-963A-41FA-AB4C-8C25891853D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" creationId="{4A25418D-DEF4-44B4-8212-88F778A6173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" creationId="{2C8EECC6-1301-4383-BC2D-34C0BAE28B2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" creationId="{161641C2-A886-4DC0-A084-E1F145D0F19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" creationId="{8534DCFC-8BBE-400D-B7A3-CD7001EFB98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" creationId="{5C0E1994-5F0C-4F0F-9B33-FA745990057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" creationId="{C40B7E2B-AED9-4900-832A-00E9FD7B324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" creationId="{D3CF4BBA-F71E-4EA6-B5EA-3B95C1C7CF5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5" creationId="{89794DCB-9A8C-4D6D-9B7F-C88BD7F6D25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6" creationId="{46998110-B981-43E2-89EC-C22B987F5ED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7" creationId="{7104995F-1A6A-467D-82CF-81821039521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8" creationId="{DBB1C127-5461-413F-95B4-EE63D527AF9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9" creationId="{D283071A-47C6-41B5-B8C3-5A7B6EA2324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0" creationId="{BBD7A5DF-4292-4DBD-AA9C-3E32E795D6B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1" creationId="{AA18B2B6-23DD-4705-8F47-DFC9E38259A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2" creationId="{54704228-A488-458D-A7A2-174E9111175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3" creationId="{C72932F7-1DBD-4726-A7BA-D6E5C6F0D37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4" creationId="{6EA6BD07-A4D4-4CB4-A52D-03F2A9DFA03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5" creationId="{08550496-499E-4BD1-9A54-8DF663F0EF0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6" creationId="{49B759B2-C8A5-4EF1-94B2-ACED44119CA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7" creationId="{94479721-9C80-4BEB-9A21-BF7064974D5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8" creationId="{6671D364-69B2-458D-B878-64AA9A429F3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39" creationId="{B4FA36C7-92FA-4662-9C7B-0177ED6AABC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0" creationId="{CA7AB540-2F0C-4E78-8783-97D15FE1634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1" creationId="{4B56B315-7EA2-4AD9-91EB-106EB6F4CCF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2" creationId="{B0328DEB-B818-4071-AA6A-1730AD4CB8C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3" creationId="{5AB2F4B5-0218-42BE-9353-969539E57D3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4" creationId="{5D218AA8-3283-494C-BE32-3C96A317EEE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5" creationId="{E2F13349-3EB2-42A5-96E9-FAC7F61F66D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6" creationId="{4C6D5C4E-9619-4ADD-8DA0-3BDF54095E7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7" creationId="{90CA4B62-24E7-4F7F-8CA2-6247F412712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8" creationId="{35766CC2-E163-4063-B361-DF4044CFA2F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49" creationId="{D26DAB95-EA2B-4C37-9B1A-4CEE7DCE2AD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0" creationId="{8CC7544B-920F-4E6A-8F51-B4DDFD340C1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1" creationId="{E4D22CA6-9830-4938-B549-4CB8B2D3CF4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2" creationId="{93F95D74-79FB-45DA-9E05-981693FE9BD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3" creationId="{CD6DAE79-F374-4360-A9BB-50853473370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4" creationId="{97A74413-B2C5-4DA3-A96F-01F142BA40D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5" creationId="{F6EEFC2A-4B66-47C2-9985-55DB0AAEBA2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6" creationId="{85A5538A-E2F8-4FF3-875A-B867B4DFC72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7" creationId="{3CEAA0FF-1D01-4A8C-855D-114B8AC86D5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8" creationId="{0BC87258-375B-4416-A570-03CDACD47A2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59" creationId="{3D854DB5-590B-47C8-8B65-ABF405AE661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0" creationId="{9E273163-FC66-4981-B758-98484A4E54A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1" creationId="{D5947A87-5FD5-49AB-8C1C-43A0FDD3AA3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2" creationId="{397BA28F-3E6C-4198-8258-85D41B554F5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3" creationId="{FF72F664-C1B0-4553-B577-A527AD1B17A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4" creationId="{54CA973F-4356-4200-8608-C2D29A858E5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5" creationId="{8390B06D-5CF2-4937-BB61-955F1CF45EF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6" creationId="{82FEEA69-7B97-41F8-A11D-BD22DD588D2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7" creationId="{4A5C727E-C325-40D6-80AA-BEC330B0F49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8" creationId="{9E6D6BF1-22F2-499A-87F7-6FA26C9346E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69" creationId="{90044331-364E-4830-B5DD-9D6E9265D6B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0" creationId="{68F9D2A3-7594-425C-BAD1-C247AD43353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1" creationId="{AE4FA646-DF72-4CBC-9F3D-E387C1587FF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2" creationId="{19E92114-33AA-4FE8-8075-A1E8EA4765B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3" creationId="{B349C777-3590-4E9F-89A0-1F29E9C9F85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4" creationId="{A4AE54D9-1545-4B53-93E8-5A7F7A20292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5" creationId="{42975F61-A8BC-4262-A63E-81A068FBD23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6" creationId="{1BA3B6CF-BDC7-41DD-A97B-CDE95DBC62E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7" creationId="{FD813740-7BD0-4D5F-A36F-2BE96C9073E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8" creationId="{ED266563-D63D-4E16-AD6A-E72E5CA224C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79" creationId="{51A75B39-A9A5-4D1C-B035-E1A3CF6FDDB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0" creationId="{E5D4E505-8D9C-4F48-A5F1-92C756821F0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1" creationId="{C8406C1A-BCE3-4EB4-A1DF-E0C5418828F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2" creationId="{D29CB095-7A6D-4F07-BACC-EFAD95C7676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3" creationId="{F046AC1F-6E44-4429-B1D8-FF7BB879F3E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4" creationId="{64FC86F2-9664-4F58-AA3F-BF665B9B03E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5" creationId="{4A3B0DC0-33A9-4C23-A54D-DC3FD208332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6" creationId="{9E6E2297-8D75-49E8-BCDB-95233772DE7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7" creationId="{E64D12DD-E75B-4649-9324-D4D9B7DD1E3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8" creationId="{D03802E2-F364-4E51-80C3-1FDABBD5A60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89" creationId="{3643D204-A62B-4004-B88C-C76CE39BD8E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0" creationId="{B99B34D3-490E-4D00-A385-A2E27342043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1" creationId="{DE7842D0-BB77-41D1-B2B8-A4176FB9274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2" creationId="{FF9B4C47-0D6E-4F8D-A160-30A41AAD4E2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3" creationId="{3C13229C-33CD-461D-85A4-AD38AA837C7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4" creationId="{00539080-4D09-4605-9AA7-17AB53D0AB8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5" creationId="{453B3EFB-6340-458D-8521-8CFBCA40718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6" creationId="{37D73B90-4379-4813-8DEF-A81FAEE253C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7" creationId="{03D1A0DD-9CF2-4EFE-9BAB-9747335FDDC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8" creationId="{A02CA62D-869E-4A2E-92DF-9AD671D4604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99" creationId="{8AD064C0-5192-4B05-9B32-195578D011A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0" creationId="{CD3571BB-F901-4C70-A4AE-76F0ED20F84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1" creationId="{3A9A9694-73C8-4551-9DBE-7AFCDDF6D11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2" creationId="{2B832C95-B896-4DF5-92FD-11990C79728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3" creationId="{10A4CEC2-7199-4581-8E5B-C38DE9833B1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4" creationId="{1F9B81F6-B2BB-4D45-91FA-322006796D4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5" creationId="{55384A0D-C6AF-409D-86FF-BCA2E9EC9CD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6" creationId="{9426A02B-2580-4C22-BB53-606848385C8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7" creationId="{FBD75EBF-8094-4D4E-A31C-013D86CED2A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8" creationId="{658502D9-B473-4A38-9A40-6466B6C0177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09" creationId="{D3595165-43E9-4F18-AE29-DE64AB448AA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0" creationId="{27FA3C29-D468-400A-B18D-B6FDE74318B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1" creationId="{C4363CBB-2FEF-4E85-9256-F20DF03291E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2" creationId="{E4428638-65D6-49B1-9240-9489AD6EB06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3" creationId="{E55A8977-0ECA-477A-BD71-3F0BF3AF564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4" creationId="{F364A293-6315-4099-B725-B97129F9753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5" creationId="{20FFC70D-DF21-4CA5-83BE-3AC21BFE528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6" creationId="{14F67CCD-96A9-4057-8B7B-4EC79F64C6A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7" creationId="{1AE0ADF9-DDF6-4F44-8998-2A885F45DAB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8" creationId="{9288361D-70AE-4BF4-B242-D3CC3210454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19" creationId="{7454C19E-5BCF-42D4-938C-DE244769A60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0" creationId="{62BEBE18-D641-478A-AEF4-59383471378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1" creationId="{31099E6C-3087-47C7-B697-5D52EC2D3F4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2" creationId="{C0B9F567-4467-46D1-AF43-B8D50F978E4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3" creationId="{C0FCFD19-BE59-4CFA-A622-229023C4166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4" creationId="{1F18A1FD-3611-4C1D-96E1-F618F56EEF9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5" creationId="{8B5E909C-3BB3-4D12-961C-6E91C2EB81A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6" creationId="{B0EC8D92-2F27-458F-A9CA-67077C4A0DF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7" creationId="{8F550766-FAD8-4334-920B-18DAE1D020E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8" creationId="{05BEE175-D454-4308-AB81-C956EF6E6F9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29" creationId="{7B6A3C2E-547F-43DF-8D37-7E597D6405F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0" creationId="{1DE17128-4EA2-4F8F-B985-21A7E42262A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1" creationId="{D6BBEA74-7FFD-46BC-A5AA-3414F99F2C3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2" creationId="{ECA39D88-85CD-4D6C-BB1A-1DBD7DB70D9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3" creationId="{39F29265-EB24-4D79-9868-5BD25480970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4" creationId="{C0DE77A6-BFE3-4802-A0F0-2AA40FCE884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5" creationId="{CF0AF16D-280B-46CB-9C37-8597DC19400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6" creationId="{304B8AC1-337F-4C19-AA67-E4655AAC0C2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7" creationId="{EB70984E-2822-4254-B6C8-BC29A2471FD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8" creationId="{A76969E9-EF4A-4C2B-A510-45BEF131027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39" creationId="{04CD32B1-CC46-4DEF-8871-CF9EC92AC81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0" creationId="{607C9262-D849-4585-96F4-F2211A52B18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1" creationId="{9A0E89AC-6D3B-4D49-AD4E-5E68C29B1C3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2" creationId="{230DD828-4C1C-4F2E-BCE4-5BCCD8B17C8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3" creationId="{2ACC9181-9D77-46BB-86C6-10A40C78043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4" creationId="{D1B21546-9A3C-4248-B625-82017AC5F6B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5" creationId="{4DEEE0C9-903E-4C6F-B4FB-A6FAE2283EC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6" creationId="{EEE7F518-BDC6-4126-888A-87F741B54AC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7" creationId="{4EA31040-437C-488C-95A4-93E20FBB9DD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8" creationId="{A64C0A4D-49B3-4BAC-89D5-E8337598A8C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49" creationId="{9D9FDE5D-BD01-4FF2-9838-B2E0DB13170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0" creationId="{1DA7CB20-9FB8-4CDC-86DB-BDB34F8FDBC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1" creationId="{FC45678B-905B-431F-AC13-0B743286CC5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2" creationId="{27C6098D-CE84-4D35-91F9-DDE52A591F9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3" creationId="{9C2D0442-BA09-4E3F-AE4A-39F7DFA6238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4" creationId="{61E0648B-4A83-45EC-BC1E-E87BA4741EB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5" creationId="{93374ADF-F5C7-477A-AC3A-B904D94D0C3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6" creationId="{A0E0BF45-9F4F-4DBD-9E1F-66D68B7F038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7" creationId="{2506016D-B038-40C8-AB6A-73C35F1ABFF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8" creationId="{05008911-119D-4948-8CE0-3A8F577AB3E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59" creationId="{4341E6F5-6579-46D1-A370-69E7C05A752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0" creationId="{29B935C2-C312-4919-A940-27C3DC4E2F8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1" creationId="{1E08C862-E54B-48F5-8995-5D18A949C02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2" creationId="{231436A5-3512-4AA6-86F7-8EB6FB9FEBA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3" creationId="{59D0D5E4-0041-4903-B62C-0CC6A739A5F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4" creationId="{695A9D0B-78A8-4D4B-B80E-0732089D23E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5" creationId="{42882BFA-B29B-4080-A31A-314B637BAF7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6" creationId="{B88F72F3-7632-4581-9238-0FDD1585FFB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7" creationId="{6D0D9A17-99A9-4DA6-9E63-A5F7508B7AB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8" creationId="{E744E56B-73D7-46A4-9E6B-84FED69A146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69" creationId="{231609A2-1466-4406-A219-2076A1B82AB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0" creationId="{3892F0CC-CF5E-417C-BFF2-B580D99B5CE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1" creationId="{489EA32C-D41B-4DA2-8DB8-B1A4C4A6207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2" creationId="{5825DD31-CAFE-460E-BC63-690B9D61249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3" creationId="{38000905-08F6-492D-B2CC-3C83F9CB059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4" creationId="{967E8061-1867-43E3-AC1F-E9BA2DF4405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5" creationId="{1A7E94A0-F77E-4114-B54A-B9ABD0CAE2A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6" creationId="{ECBB2BCC-CFDE-4282-B202-BD41C1ED266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7" creationId="{76F74947-6684-4659-AFDA-54B3E0123653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8" creationId="{89CDC9D6-9FC6-42DC-A1E2-FEF761BA6E9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79" creationId="{45215C3F-8D2D-4A8B-B54D-0D3411210F7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0" creationId="{22B22291-5C3C-402C-BB59-6DC31E98492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1" creationId="{11DC7AB9-B86F-4925-B09C-B76F2EA2200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2" creationId="{522EA0C4-1DB0-4925-AE7B-5093C5FC31C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3" creationId="{A7DC7687-1E82-47F5-82CF-705E4B0E613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4" creationId="{ACD5EB37-68BD-4AAA-82DE-021328E1520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5" creationId="{F844A843-3C74-4903-AE30-FB794AAE687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6" creationId="{838521E5-6C6C-4F1C-B1B8-5A9FCFD8C8C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7" creationId="{7EAD880D-2A65-429A-B8B3-743B6ACEB40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8" creationId="{A8C1F66E-B293-4AF9-BC05-1E1F9FAFAD9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89" creationId="{E8F72D81-EB8F-49DB-9A58-541F5381C22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0" creationId="{C7335C31-E580-4322-861E-62A7A09A519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1" creationId="{4F38C744-3519-4959-A195-6FCD3C349C6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2" creationId="{5B6AFB11-58FD-43BE-B8E1-6F88F50639A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3" creationId="{B1E1B1C0-0D5F-4C41-9CCD-BADDCACBED6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4" creationId="{C73B7B62-E5A5-4485-95F6-D02B5B9B20F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5" creationId="{D318B792-4654-40DB-99C2-D3036554A6D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6" creationId="{F75F1420-38EC-44C9-80CE-D6F78E03E35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7" creationId="{1B3B1C4A-1ECC-4FBF-86AD-507735DC684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8" creationId="{B88B5752-C45B-4D21-9849-8FA89B5BEBB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199" creationId="{8CFD374E-4DA2-4AC4-A109-CF1C32E2360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0" creationId="{EFD01C00-4F57-44B5-AF58-2483090465D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1" creationId="{607D4F7C-0284-4587-A018-6BA618BDC0B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2" creationId="{5C58DF6B-5B95-48BA-9263-7E195013CEF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3" creationId="{13EFBC3C-8265-4D17-AAE1-1C613B25E7B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4" creationId="{E63F3D94-D76D-4CF2-AF92-7EF8EA4CD24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5" creationId="{5C1620F2-2A90-4522-9DB7-BAA51CEA1E5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6" creationId="{97A1907C-6E4C-484B-857B-364BBE40CAE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7" creationId="{40DD3AB3-DF14-4D8E-B940-5CF681267B1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8" creationId="{C11144D4-8951-4A8F-B5B9-D3A8338F83D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09" creationId="{EF13C8F2-EC57-4298-928F-42C8D3BD8D1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0" creationId="{3CA1A8FA-356B-43B7-9661-C20D7C82674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1" creationId="{B7166B6B-1DEE-406B-95C5-DA7DD517AEEB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2" creationId="{730C0F59-3AFC-40C2-9BB7-5DDED20CFE55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3" creationId="{2BAF7620-7C5D-490C-9B30-6CE167F2A94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4" creationId="{3812AC91-3C66-4854-AB72-85EC9341294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5" creationId="{A08551B8-AA1D-413A-8F8C-E8A0AE3E401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6" creationId="{7C7DCE3B-7FCD-43E9-9D68-9A00A43C1049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7" creationId="{760233D8-13FC-415C-BC4C-D3A5966EDDE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8" creationId="{77759DA6-0D58-40E4-A29B-07992FBC03D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19" creationId="{AEE48546-AB96-48C7-BA2E-A4BD1E9A9D2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0" creationId="{948F300D-BE4B-4574-8BED-C400D2C157F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1" creationId="{FB2A6B2A-75FE-4009-9DF2-EA94079C4A2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2" creationId="{356B4029-CF1A-4435-BD96-3C329A6A2C7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3" creationId="{69B8B225-D65E-4562-890A-13A6A928572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4" creationId="{B5CC3CA1-6D1F-4217-8C7B-46F1C549F05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5" creationId="{E9A4FE17-9294-4210-A6E8-6F85D8DD714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6" creationId="{0D8F9E66-E6C3-4F95-A190-ED80FF5FF39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7" creationId="{BABE479E-0E06-48A1-9194-F431686C899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8" creationId="{ED7A5ADC-57CA-40D0-942B-743B8E7DB668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29" creationId="{92B9498B-7065-4ACC-A84C-4F58B6A972BA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0" creationId="{7E9454C8-11FD-472D-90DE-7C6F96F188F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1" creationId="{60AB2DE3-C2F4-4C75-B047-FDFB70D8273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2" creationId="{B45672A5-CD87-4873-8CA4-CE08489C03F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3" creationId="{4035025D-56B7-4DE7-B789-6BF0A054FDBE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4" creationId="{183D9DE6-E9EC-4A8D-A648-632E0423A7D7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5" creationId="{597629C4-7BA1-4502-9BED-5A8FF43F806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6" creationId="{78FF7E2C-19E2-493B-A66F-51EA0C913BC1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37" creationId="{B640BE8E-C5CA-4AAC-A12F-640C87305BB9}"/>
          </ac:spMkLst>
        </pc:spChg>
        <pc:spChg chg="del mod topLvl">
          <ac:chgData name="reza kabir" userId="af3c95a13102d509" providerId="LiveId" clId="{6BE7EE8D-C521-4174-8FF4-6DA281B31002}" dt="2020-05-18T19:21:07.432" v="107" actId="478"/>
          <ac:spMkLst>
            <pc:docMk/>
            <pc:sldMk cId="695353222" sldId="506"/>
            <ac:spMk id="238" creationId="{C5417F6D-ECCF-4A09-A4F7-72C5143F2677}"/>
          </ac:spMkLst>
        </pc:spChg>
        <pc:spChg chg="del mod topLvl">
          <ac:chgData name="reza kabir" userId="af3c95a13102d509" providerId="LiveId" clId="{6BE7EE8D-C521-4174-8FF4-6DA281B31002}" dt="2020-05-18T19:21:07.432" v="107" actId="478"/>
          <ac:spMkLst>
            <pc:docMk/>
            <pc:sldMk cId="695353222" sldId="506"/>
            <ac:spMk id="239" creationId="{EC54DA15-2D71-4179-8412-3C8D60CCC23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0" creationId="{4F644EEF-FEA4-49AD-A57A-6E0AAADA6E54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1" creationId="{E312A63E-35CC-4167-91C8-5B02FA8069A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2" creationId="{BBB38781-927A-428D-A791-5C3DFF964D8F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3" creationId="{E1CD2219-FD50-4376-98F6-A7F4ABF8233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4" creationId="{0642E0D1-ECBC-4474-AE4E-991858D1824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5" creationId="{33A5826E-C0CD-46B1-B9C3-A518612493C2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6" creationId="{CB2F7BBA-0922-49CB-91DA-B461D6C5999D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7" creationId="{22D8867F-C88C-4F6C-BEB1-5097ABCC0D8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8" creationId="{3E63E9BC-1091-4457-BD0E-C296B8B8C63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49" creationId="{834F98B4-E89C-4600-BBA9-C471841345E0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50" creationId="{7B9FD921-AD0D-4128-B96E-ECB280D073FC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51" creationId="{C6F2C249-547B-49ED-A5C0-AFBC22DCF1A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52" creationId="{75034C0A-14EE-452D-931E-F9B1E91C03A6}"/>
          </ac:spMkLst>
        </pc:spChg>
        <pc:spChg chg="mod topLvl">
          <ac:chgData name="reza kabir" userId="af3c95a13102d509" providerId="LiveId" clId="{6BE7EE8D-C521-4174-8FF4-6DA281B31002}" dt="2020-05-18T19:21:04.572" v="106" actId="165"/>
          <ac:spMkLst>
            <pc:docMk/>
            <pc:sldMk cId="695353222" sldId="506"/>
            <ac:spMk id="253" creationId="{F0164465-D856-4099-8C40-CE85436D9322}"/>
          </ac:spMkLst>
        </pc:spChg>
        <pc:spChg chg="add mod">
          <ac:chgData name="reza kabir" userId="af3c95a13102d509" providerId="LiveId" clId="{6BE7EE8D-C521-4174-8FF4-6DA281B31002}" dt="2020-05-18T19:22:32.155" v="109" actId="207"/>
          <ac:spMkLst>
            <pc:docMk/>
            <pc:sldMk cId="695353222" sldId="506"/>
            <ac:spMk id="254" creationId="{D73AAB87-B9E1-4590-8DBC-7B259B640836}"/>
          </ac:spMkLst>
        </pc:spChg>
        <pc:spChg chg="add mod">
          <ac:chgData name="reza kabir" userId="af3c95a13102d509" providerId="LiveId" clId="{6BE7EE8D-C521-4174-8FF4-6DA281B31002}" dt="2020-05-18T19:22:32.155" v="109" actId="207"/>
          <ac:spMkLst>
            <pc:docMk/>
            <pc:sldMk cId="695353222" sldId="506"/>
            <ac:spMk id="255" creationId="{063110D9-F016-4F1A-B3C1-2C975424E3C0}"/>
          </ac:spMkLst>
        </pc:spChg>
        <pc:spChg chg="mod">
          <ac:chgData name="reza kabir" userId="af3c95a13102d509" providerId="LiveId" clId="{6BE7EE8D-C521-4174-8FF4-6DA281B31002}" dt="2020-05-18T19:22:45.273" v="111" actId="207"/>
          <ac:spMkLst>
            <pc:docMk/>
            <pc:sldMk cId="695353222" sldId="506"/>
            <ac:spMk id="257" creationId="{67C06523-C7E0-4787-BEBC-E8CEFD155A96}"/>
          </ac:spMkLst>
        </pc:spChg>
        <pc:spChg chg="mod">
          <ac:chgData name="reza kabir" userId="af3c95a13102d509" providerId="LiveId" clId="{6BE7EE8D-C521-4174-8FF4-6DA281B31002}" dt="2020-05-18T19:22:27.793" v="108"/>
          <ac:spMkLst>
            <pc:docMk/>
            <pc:sldMk cId="695353222" sldId="506"/>
            <ac:spMk id="258" creationId="{5C30F653-3A2E-4DC5-926D-70BDF619C7CD}"/>
          </ac:spMkLst>
        </pc:spChg>
        <pc:grpChg chg="del">
          <ac:chgData name="reza kabir" userId="af3c95a13102d509" providerId="LiveId" clId="{6BE7EE8D-C521-4174-8FF4-6DA281B31002}" dt="2020-05-18T19:21:04.572" v="106" actId="165"/>
          <ac:grpSpMkLst>
            <pc:docMk/>
            <pc:sldMk cId="695353222" sldId="506"/>
            <ac:grpSpMk id="14" creationId="{13452678-56AE-4D9A-AC07-7491AD88FA67}"/>
          </ac:grpSpMkLst>
        </pc:grpChg>
        <pc:grpChg chg="add mod">
          <ac:chgData name="reza kabir" userId="af3c95a13102d509" providerId="LiveId" clId="{6BE7EE8D-C521-4174-8FF4-6DA281B31002}" dt="2020-05-18T19:22:32.155" v="109" actId="207"/>
          <ac:grpSpMkLst>
            <pc:docMk/>
            <pc:sldMk cId="695353222" sldId="506"/>
            <ac:grpSpMk id="256" creationId="{D786677C-3F43-4D11-9A11-0CB769413588}"/>
          </ac:grpSpMkLst>
        </pc:grpChg>
        <pc:picChg chg="del">
          <ac:chgData name="reza kabir" userId="af3c95a13102d509" providerId="LiveId" clId="{6BE7EE8D-C521-4174-8FF4-6DA281B31002}" dt="2020-05-18T19:22:34.646" v="110" actId="478"/>
          <ac:picMkLst>
            <pc:docMk/>
            <pc:sldMk cId="695353222" sldId="506"/>
            <ac:picMk id="10" creationId="{D614733C-400F-487D-80D0-A045BA6DB90D}"/>
          </ac:picMkLst>
        </pc:picChg>
      </pc:sldChg>
      <pc:sldChg chg="addSp delSp modSp add del mod">
        <pc:chgData name="reza kabir" userId="af3c95a13102d509" providerId="LiveId" clId="{6BE7EE8D-C521-4174-8FF4-6DA281B31002}" dt="2020-06-13T13:30:46.747" v="137" actId="47"/>
        <pc:sldMkLst>
          <pc:docMk/>
          <pc:sldMk cId="1594537806" sldId="507"/>
        </pc:sldMkLst>
        <pc:spChg chg="del mod topLvl">
          <ac:chgData name="reza kabir" userId="af3c95a13102d509" providerId="LiveId" clId="{6BE7EE8D-C521-4174-8FF4-6DA281B31002}" dt="2020-05-18T19:22:59.483" v="114" actId="478"/>
          <ac:spMkLst>
            <pc:docMk/>
            <pc:sldMk cId="1594537806" sldId="507"/>
            <ac:spMk id="4" creationId="{E811ABC4-4A66-47DD-8481-DE06D8F8F23A}"/>
          </ac:spMkLst>
        </pc:spChg>
        <pc:spChg chg="del mod topLvl">
          <ac:chgData name="reza kabir" userId="af3c95a13102d509" providerId="LiveId" clId="{6BE7EE8D-C521-4174-8FF4-6DA281B31002}" dt="2020-05-18T19:22:59.483" v="114" actId="478"/>
          <ac:spMkLst>
            <pc:docMk/>
            <pc:sldMk cId="1594537806" sldId="507"/>
            <ac:spMk id="5" creationId="{3A8E10ED-EC50-4E71-AEB9-3EFFC088E5AD}"/>
          </ac:spMkLst>
        </pc:spChg>
        <pc:spChg chg="del mod topLvl">
          <ac:chgData name="reza kabir" userId="af3c95a13102d509" providerId="LiveId" clId="{6BE7EE8D-C521-4174-8FF4-6DA281B31002}" dt="2020-05-18T19:22:59.483" v="114" actId="478"/>
          <ac:spMkLst>
            <pc:docMk/>
            <pc:sldMk cId="1594537806" sldId="507"/>
            <ac:spMk id="6" creationId="{CF400174-578F-4AB2-8CB6-CE17F56287B1}"/>
          </ac:spMkLst>
        </pc:spChg>
        <pc:spChg chg="del mod topLvl">
          <ac:chgData name="reza kabir" userId="af3c95a13102d509" providerId="LiveId" clId="{6BE7EE8D-C521-4174-8FF4-6DA281B31002}" dt="2020-05-18T19:22:59.483" v="114" actId="478"/>
          <ac:spMkLst>
            <pc:docMk/>
            <pc:sldMk cId="1594537806" sldId="507"/>
            <ac:spMk id="7" creationId="{02520CD1-669A-4A85-A57A-102106F1F93F}"/>
          </ac:spMkLst>
        </pc:spChg>
        <pc:spChg chg="del mod topLvl">
          <ac:chgData name="reza kabir" userId="af3c95a13102d509" providerId="LiveId" clId="{6BE7EE8D-C521-4174-8FF4-6DA281B31002}" dt="2020-05-18T19:22:59.483" v="114" actId="478"/>
          <ac:spMkLst>
            <pc:docMk/>
            <pc:sldMk cId="1594537806" sldId="507"/>
            <ac:spMk id="8" creationId="{AF39FFA3-623D-43CA-8299-4E04ABD7AD8B}"/>
          </ac:spMkLst>
        </pc:spChg>
        <pc:spChg chg="del mod topLvl">
          <ac:chgData name="reza kabir" userId="af3c95a13102d509" providerId="LiveId" clId="{6BE7EE8D-C521-4174-8FF4-6DA281B31002}" dt="2020-05-18T19:22:55.705" v="113" actId="478"/>
          <ac:spMkLst>
            <pc:docMk/>
            <pc:sldMk cId="1594537806" sldId="507"/>
            <ac:spMk id="9" creationId="{D9B31AA7-0E20-452D-A390-37DAE5647AA1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0" creationId="{17175000-3000-4D97-920C-A09F3780BFC1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1" creationId="{324D6D66-9CA8-4ADF-BD0A-BF4866A50F6C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2" creationId="{B92765DE-F67C-4E19-B3B2-D7773CAFAB7D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3" creationId="{EA79ED71-C6DE-4E20-B9E0-94AB0AB2EC6F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4" creationId="{7BFAEFDD-E87C-4EAC-B271-B3A1B6EC6244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5" creationId="{31D8D673-F6C7-4993-A732-2306FDB9B50E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6" creationId="{721DEF3A-67F8-425F-84AE-4D65C1CEC6D0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7" creationId="{D4060D50-7F87-47E9-859A-2D20F099A258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8" creationId="{1FFB2FF9-EBB6-40F9-82BF-41ED86CD7A14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19" creationId="{1CA14E6B-97A5-4AE9-AFBC-38ABE2CE5C3C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0" creationId="{8186BCA4-B262-4A78-8D13-1BAEBACF293F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1" creationId="{8700A637-517B-42A9-A5B1-ED78322533F1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2" creationId="{06D2B7E9-4AD7-4802-86FE-B0D7D1848B3A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3" creationId="{BBABE958-3CAA-40BB-BA28-13C161A5A380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4" creationId="{49B55833-A509-4D53-942E-5BAFF388991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5" creationId="{9E9AC25E-0F6A-4C59-9295-F6671D59BF1F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6" creationId="{E6E8290C-40E7-48DA-821D-4B02C6D7425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7" creationId="{3FBB438A-BB33-4EA1-A7E9-7E6454FC0875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8" creationId="{0EEC673E-DE74-4389-B1DC-A0A47DBAC854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29" creationId="{8DA33672-A2DE-4BB3-AFF4-CC18F0847A55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0" creationId="{6539BF40-0E32-4836-B009-69C450D7DF59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1" creationId="{3C24DC51-27C7-4CAC-9A66-98375783AA21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2" creationId="{0370A568-8400-45A0-9290-95368A6DDCFB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3" creationId="{44496A30-395B-491B-BD85-2D7442804F58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4" creationId="{8A19234C-B279-4805-B025-264E6A0017AE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5" creationId="{18AB0B9A-611D-40B4-89B4-2621318211CE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6" creationId="{E2297A1E-60C7-4012-984F-DFE4FA9963FD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7" creationId="{FE8719B9-F923-4188-A66F-B20094A04E98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8" creationId="{D2E195CF-E7E2-4D54-9834-0D3772796633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39" creationId="{8EC7E536-7820-4BAF-85A8-219CAA8BE229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0" creationId="{C51DCD17-D17C-4FD5-BA53-C8541E892195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1" creationId="{E4A132B3-6D50-4409-A4CE-EF25FD88B8EB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2" creationId="{EAE555EB-2DDA-4241-ABC9-0E62A82B8EE8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3" creationId="{AB47EA27-03F7-4B2F-80E8-3E28C325EED5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4" creationId="{4733067A-656A-4CB0-9609-8CF0BFA98F89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5" creationId="{BBE5A25E-187C-4E04-9042-D20010F0ECF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6" creationId="{00284C18-F8D0-465E-A295-EA33F57F7FE9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7" creationId="{1C876B8E-626D-47DB-9BE5-40112FD5A6B2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8" creationId="{5793318B-2705-4607-AB13-BB6F5765345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49" creationId="{05315463-E05A-4B51-8CC9-7446789185D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0" creationId="{9D27F72A-F81C-41E0-BB34-97D12CE179B1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1" creationId="{B61FA7E8-4166-45C7-9ABF-2997676E2BBB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2" creationId="{9AC00240-056F-469F-9DB2-0BD634FCFC8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3" creationId="{0175E7B4-3E16-45FD-BE91-39E74FB71B22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4" creationId="{D143E42B-9D88-459C-8E80-465E41AB5571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5" creationId="{0CD265DA-9D1B-4131-B255-0F136385143B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6" creationId="{FD293AD4-90DB-4509-A13B-9E024D2681C9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7" creationId="{B0472F8F-0092-400D-8F21-5B38220FFFF7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8" creationId="{6E5BC291-257E-4438-8C1C-ADF84113CBA6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59" creationId="{6B8B7606-8FD8-461C-BB49-29D80EB0B9BA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60" creationId="{35FAF975-FFA6-4168-8406-96F6AAD3D978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61" creationId="{7F0629CC-BD7B-49D4-BCA8-E6570A47E185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62" creationId="{67D9D67C-2AE1-4A0D-892B-D224AA318DE8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63" creationId="{26E2027F-A402-4DD3-80E3-3BB138107D8E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64" creationId="{EF05C042-9DD0-419A-9BDC-A5A4EA946589}"/>
          </ac:spMkLst>
        </pc:spChg>
        <pc:spChg chg="mod topLvl">
          <ac:chgData name="reza kabir" userId="af3c95a13102d509" providerId="LiveId" clId="{6BE7EE8D-C521-4174-8FF4-6DA281B31002}" dt="2020-05-18T19:22:52.472" v="112" actId="165"/>
          <ac:spMkLst>
            <pc:docMk/>
            <pc:sldMk cId="1594537806" sldId="507"/>
            <ac:spMk id="65" creationId="{671EB1A9-79B9-4AFD-A287-1342574C4B05}"/>
          </ac:spMkLst>
        </pc:spChg>
        <pc:spChg chg="add mod">
          <ac:chgData name="reza kabir" userId="af3c95a13102d509" providerId="LiveId" clId="{6BE7EE8D-C521-4174-8FF4-6DA281B31002}" dt="2020-05-18T19:23:08.520" v="115"/>
          <ac:spMkLst>
            <pc:docMk/>
            <pc:sldMk cId="1594537806" sldId="507"/>
            <ac:spMk id="69" creationId="{52389C3B-5E1C-4D44-8165-5A8776FEE25B}"/>
          </ac:spMkLst>
        </pc:spChg>
        <pc:spChg chg="add mod">
          <ac:chgData name="reza kabir" userId="af3c95a13102d509" providerId="LiveId" clId="{6BE7EE8D-C521-4174-8FF4-6DA281B31002}" dt="2020-05-18T19:23:08.520" v="115"/>
          <ac:spMkLst>
            <pc:docMk/>
            <pc:sldMk cId="1594537806" sldId="507"/>
            <ac:spMk id="72" creationId="{AEA63669-4ADF-42D3-B960-2AFA615E0D75}"/>
          </ac:spMkLst>
        </pc:spChg>
        <pc:spChg chg="mod">
          <ac:chgData name="reza kabir" userId="af3c95a13102d509" providerId="LiveId" clId="{6BE7EE8D-C521-4174-8FF4-6DA281B31002}" dt="2020-05-18T19:23:08.520" v="115"/>
          <ac:spMkLst>
            <pc:docMk/>
            <pc:sldMk cId="1594537806" sldId="507"/>
            <ac:spMk id="75" creationId="{12C55CCC-BE13-4315-A1A0-3CBA281A1A98}"/>
          </ac:spMkLst>
        </pc:spChg>
        <pc:spChg chg="mod">
          <ac:chgData name="reza kabir" userId="af3c95a13102d509" providerId="LiveId" clId="{6BE7EE8D-C521-4174-8FF4-6DA281B31002}" dt="2020-05-18T19:23:08.520" v="115"/>
          <ac:spMkLst>
            <pc:docMk/>
            <pc:sldMk cId="1594537806" sldId="507"/>
            <ac:spMk id="76" creationId="{847C79C1-8182-4506-B942-CB990BA0E635}"/>
          </ac:spMkLst>
        </pc:spChg>
        <pc:grpChg chg="del">
          <ac:chgData name="reza kabir" userId="af3c95a13102d509" providerId="LiveId" clId="{6BE7EE8D-C521-4174-8FF4-6DA281B31002}" dt="2020-05-18T19:22:52.472" v="112" actId="165"/>
          <ac:grpSpMkLst>
            <pc:docMk/>
            <pc:sldMk cId="1594537806" sldId="507"/>
            <ac:grpSpMk id="3" creationId="{9EE30C07-9384-408B-894A-921C2FD54B01}"/>
          </ac:grpSpMkLst>
        </pc:grpChg>
        <pc:grpChg chg="add mod">
          <ac:chgData name="reza kabir" userId="af3c95a13102d509" providerId="LiveId" clId="{6BE7EE8D-C521-4174-8FF4-6DA281B31002}" dt="2020-05-18T19:23:08.520" v="115"/>
          <ac:grpSpMkLst>
            <pc:docMk/>
            <pc:sldMk cId="1594537806" sldId="507"/>
            <ac:grpSpMk id="74" creationId="{C0BD9FF0-4AD8-41F4-87E4-000FC983F107}"/>
          </ac:grpSpMkLst>
        </pc:grpChg>
        <pc:picChg chg="del">
          <ac:chgData name="reza kabir" userId="af3c95a13102d509" providerId="LiveId" clId="{6BE7EE8D-C521-4174-8FF4-6DA281B31002}" dt="2020-05-18T19:23:11.543" v="116" actId="478"/>
          <ac:picMkLst>
            <pc:docMk/>
            <pc:sldMk cId="1594537806" sldId="507"/>
            <ac:picMk id="67" creationId="{F74B3EB0-523E-43E1-9D20-B4822C85BF4A}"/>
          </ac:picMkLst>
        </pc:picChg>
      </pc:sldChg>
      <pc:sldChg chg="addSp delSp modSp add del mod">
        <pc:chgData name="reza kabir" userId="af3c95a13102d509" providerId="LiveId" clId="{6BE7EE8D-C521-4174-8FF4-6DA281B31002}" dt="2020-06-13T13:30:48.328" v="138" actId="47"/>
        <pc:sldMkLst>
          <pc:docMk/>
          <pc:sldMk cId="4244475391" sldId="508"/>
        </pc:sldMkLst>
        <pc:spChg chg="del">
          <ac:chgData name="reza kabir" userId="af3c95a13102d509" providerId="LiveId" clId="{6BE7EE8D-C521-4174-8FF4-6DA281B31002}" dt="2020-05-18T19:23:18.113" v="117" actId="478"/>
          <ac:spMkLst>
            <pc:docMk/>
            <pc:sldMk cId="4244475391" sldId="508"/>
            <ac:spMk id="339" creationId="{A602D046-7FC7-4D6B-8289-92D6D5CFD074}"/>
          </ac:spMkLst>
        </pc:spChg>
        <pc:spChg chg="add mod">
          <ac:chgData name="reza kabir" userId="af3c95a13102d509" providerId="LiveId" clId="{6BE7EE8D-C521-4174-8FF4-6DA281B31002}" dt="2020-05-18T19:23:38.391" v="122" actId="1076"/>
          <ac:spMkLst>
            <pc:docMk/>
            <pc:sldMk cId="4244475391" sldId="508"/>
            <ac:spMk id="340" creationId="{11F216E6-69D4-4D06-B154-169279E620D4}"/>
          </ac:spMkLst>
        </pc:spChg>
        <pc:spChg chg="add mod">
          <ac:chgData name="reza kabir" userId="af3c95a13102d509" providerId="LiveId" clId="{6BE7EE8D-C521-4174-8FF4-6DA281B31002}" dt="2020-05-18T19:23:38.391" v="122" actId="1076"/>
          <ac:spMkLst>
            <pc:docMk/>
            <pc:sldMk cId="4244475391" sldId="508"/>
            <ac:spMk id="342" creationId="{3CC894DB-277B-48DF-AAA4-542B54B9EE2F}"/>
          </ac:spMkLst>
        </pc:spChg>
        <pc:spChg chg="mod">
          <ac:chgData name="reza kabir" userId="af3c95a13102d509" providerId="LiveId" clId="{6BE7EE8D-C521-4174-8FF4-6DA281B31002}" dt="2020-05-18T19:23:33.230" v="121"/>
          <ac:spMkLst>
            <pc:docMk/>
            <pc:sldMk cId="4244475391" sldId="508"/>
            <ac:spMk id="344" creationId="{42F1CBB2-6119-4519-A7AA-E32D8063B23F}"/>
          </ac:spMkLst>
        </pc:spChg>
        <pc:spChg chg="mod">
          <ac:chgData name="reza kabir" userId="af3c95a13102d509" providerId="LiveId" clId="{6BE7EE8D-C521-4174-8FF4-6DA281B31002}" dt="2020-05-18T19:23:33.230" v="121"/>
          <ac:spMkLst>
            <pc:docMk/>
            <pc:sldMk cId="4244475391" sldId="508"/>
            <ac:spMk id="345" creationId="{B8943AE5-4B77-4C75-B5A4-FE31527E0BE0}"/>
          </ac:spMkLst>
        </pc:spChg>
        <pc:grpChg chg="mod">
          <ac:chgData name="reza kabir" userId="af3c95a13102d509" providerId="LiveId" clId="{6BE7EE8D-C521-4174-8FF4-6DA281B31002}" dt="2020-05-18T19:23:45.600" v="125" actId="1076"/>
          <ac:grpSpMkLst>
            <pc:docMk/>
            <pc:sldMk cId="4244475391" sldId="508"/>
            <ac:grpSpMk id="3" creationId="{376D3FE3-05AD-4142-9551-4074EC1CC4FA}"/>
          </ac:grpSpMkLst>
        </pc:grpChg>
        <pc:grpChg chg="add mod">
          <ac:chgData name="reza kabir" userId="af3c95a13102d509" providerId="LiveId" clId="{6BE7EE8D-C521-4174-8FF4-6DA281B31002}" dt="2020-05-18T19:23:38.391" v="122" actId="1076"/>
          <ac:grpSpMkLst>
            <pc:docMk/>
            <pc:sldMk cId="4244475391" sldId="508"/>
            <ac:grpSpMk id="343" creationId="{8343072C-63AE-471E-829C-24E2420B6039}"/>
          </ac:grpSpMkLst>
        </pc:grpChg>
        <pc:picChg chg="del">
          <ac:chgData name="reza kabir" userId="af3c95a13102d509" providerId="LiveId" clId="{6BE7EE8D-C521-4174-8FF4-6DA281B31002}" dt="2020-05-18T19:23:48.361" v="126" actId="478"/>
          <ac:picMkLst>
            <pc:docMk/>
            <pc:sldMk cId="4244475391" sldId="508"/>
            <ac:picMk id="341" creationId="{FBBF3DD2-0DDE-46E5-9219-7AB9C43172F9}"/>
          </ac:picMkLst>
        </pc:picChg>
      </pc:sldChg>
      <pc:sldChg chg="del">
        <pc:chgData name="reza kabir" userId="af3c95a13102d509" providerId="LiveId" clId="{6BE7EE8D-C521-4174-8FF4-6DA281B31002}" dt="2020-06-13T13:30:31.176" v="132" actId="47"/>
        <pc:sldMkLst>
          <pc:docMk/>
          <pc:sldMk cId="3191600388" sldId="777"/>
        </pc:sldMkLst>
      </pc:sldChg>
      <pc:sldChg chg="addSp delSp modSp add del mod">
        <pc:chgData name="reza kabir" userId="af3c95a13102d509" providerId="LiveId" clId="{6BE7EE8D-C521-4174-8FF4-6DA281B31002}" dt="2020-06-13T13:30:35.456" v="135" actId="47"/>
        <pc:sldMkLst>
          <pc:docMk/>
          <pc:sldMk cId="2289608422" sldId="807"/>
        </pc:sldMkLst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2" creationId="{8E96A02D-D02E-493D-8E70-D6F61A66D48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" creationId="{A5B25184-8C24-48F4-96A4-56B4068F8594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" creationId="{065AF943-1F3F-4840-AA91-48D782BF00AF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" creationId="{D21ABFB5-552F-441C-A7F7-A3AEFC9D5297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" creationId="{8F122CA8-390D-4693-A2FA-E62A7B85F257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8" creationId="{3BDBA376-D8AE-41FE-9BD2-27836446671F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9" creationId="{11243FE7-E3AD-4159-97E7-D7A9F63566EF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0" creationId="{838DBBEB-5DC7-4970-A38F-95F61CE2AB19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1" creationId="{5AA29C43-891D-4605-A896-7085C4D3D592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2" creationId="{75F41FED-A91E-4230-A040-F5F7E56DDDAA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3" creationId="{A13C750E-2754-4FC9-BE7C-5B8EBD21387F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4" creationId="{1AB8EFC5-FCAD-48F3-854F-0718E7AFBC5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5" creationId="{35054A8B-9207-4FDB-A8DD-C77C24F40BD6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6" creationId="{571DD9B4-AA79-409A-97A9-74DCFAD6632A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7" creationId="{BAE5E626-883E-4810-92E2-2D39E395854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8" creationId="{E780EAAC-4AA5-4D99-B4ED-4C83B8401973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19" creationId="{EEBCBF7F-B8BF-4B8E-B059-FB87382FDAC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0" creationId="{DE9FD512-E418-493A-9D4E-6AA385C8282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1" creationId="{D2FCD565-92AF-44A0-874C-E19E093FBE0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2" creationId="{B55A09F2-FA0B-4BDA-B221-7EC8A84D7358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3" creationId="{17472F0B-4591-423D-A0D8-BF1EE3E35F6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4" creationId="{F4DDDCCD-FF6B-43E4-A7D9-5E1AB2362AFA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5" creationId="{37B7AA61-2292-4D8F-8C0E-CA51605F5E05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6" creationId="{ECCCF6E6-955C-42F8-944A-2827583D1BD8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7" creationId="{E49DD172-1657-417F-94E5-28D3960E1245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8" creationId="{892473CD-08C1-4FBF-A2B8-26FA6875A9E2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29" creationId="{24BB5ED9-B085-4AE5-ADF1-8A03C7364D2F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0" creationId="{A8970FC9-B0BB-4A50-9BA5-231B027F6AE7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1" creationId="{217C82C2-FF28-49AE-8EA2-EBB011FEB03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2" creationId="{EE112C59-CF4A-423A-BA74-129A821BDB77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3" creationId="{A9C7CB14-9EB9-4575-8D70-3534A6AD80E5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4" creationId="{641A3290-9CF1-4512-A476-2BD56326DD27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5" creationId="{0DC98779-EB21-4CE9-800E-2E93E6349DAA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6" creationId="{229F9AA0-169E-4049-9BF8-1FCC6EE826B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7" creationId="{1C6F466F-CD29-4C83-AA98-F55FF1502E7F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8" creationId="{0444CDBA-702A-47E9-9C13-8236F711FFE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39" creationId="{B7AC6DA2-80DD-4536-AFDD-1E4CF8593D7E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0" creationId="{24188926-443F-4B90-9331-895A1EAE00F4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1" creationId="{F1FED61A-87AF-4989-804E-31567195AFA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2" creationId="{79D03A3D-AFBA-4BD2-8B28-3BFFE919242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3" creationId="{837E260F-05A8-4332-9C4C-E9D96CC4D57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4" creationId="{A2BA3E8C-24B7-4EE4-9FFB-43AD00C0C44B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5" creationId="{D589600F-51F9-4AA9-995A-B2475310D73B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6" creationId="{ACE19133-327D-4602-9686-DE07745B17E0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7" creationId="{688735E8-58EE-4744-8F65-102D64893D08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8" creationId="{1907DDD7-6647-46E6-A6E3-5A8C844834EC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49" creationId="{B34E6821-545D-4AD4-A724-BA2B50D39788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0" creationId="{456F5744-9191-4FAA-807E-5479F4BB0317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1" creationId="{E6FE04A7-6511-4F29-BE25-303608722099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2" creationId="{3C985F6F-5CCB-4EFF-BBF3-D6927246F543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3" creationId="{2CA3C9D6-6234-4129-9D91-2A1439EC2B10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4" creationId="{C559E1A5-2BCC-4231-84A6-76F667B9570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5" creationId="{CEE018AE-3750-407D-8817-7F59AD30F31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6" creationId="{A3B9232D-2586-4929-98F2-265923394C68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7" creationId="{229F03B0-1C9E-43D1-AB6B-358C24CD858C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8" creationId="{A3C1996B-9504-482F-AE2F-7F197D6807EA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59" creationId="{E5E18C3A-394B-4B32-BAD9-78F5F67FF96B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0" creationId="{B603D1DB-7837-4168-BE42-EEAC415D5376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1" creationId="{1EDED2DB-90F5-4167-A4FB-16648C104A28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2" creationId="{7F12E130-22A8-4FFD-A6CE-8685452F905A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3" creationId="{7E1CC5AE-82C1-4B17-B62C-BBA0B940A549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4" creationId="{DF8A354A-C97B-4245-B03D-198AAA3E902D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5" creationId="{A586EA70-DE79-4FA5-944B-747A4E75A943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6" creationId="{7B3184FD-BE5A-4041-8786-E9AAB4E4C77E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7" creationId="{3245CBE4-1A51-418D-9F77-88AC7E73B2E5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8" creationId="{97424DD5-F967-4BF7-98FF-37D0E1751C52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69" creationId="{F19EA48C-5FC4-4DA1-BD0C-AF62E0C81036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0" creationId="{D5BE8BC2-A6FF-4895-931A-68C9ECC506FB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1" creationId="{E59B04BD-F818-4F7B-9872-4C30C673EFF5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2" creationId="{F27DA2FD-88E7-405C-BEF8-89DDE725B5BB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3" creationId="{0A9B7EB1-D247-4762-8DAA-B7487D22F1D6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4" creationId="{25AFE849-C25A-4AC5-841A-6471255374C1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5" creationId="{ED8E39BD-0F6A-45C4-99C4-F494C527226E}"/>
          </ac:spMkLst>
        </pc:spChg>
        <pc:spChg chg="mod">
          <ac:chgData name="reza kabir" userId="af3c95a13102d509" providerId="LiveId" clId="{6BE7EE8D-C521-4174-8FF4-6DA281B31002}" dt="2020-05-18T19:16:55.321" v="70" actId="1076"/>
          <ac:spMkLst>
            <pc:docMk/>
            <pc:sldMk cId="2289608422" sldId="807"/>
            <ac:spMk id="76" creationId="{D1CEB23A-91D6-4979-BEA1-6EF3984E75C8}"/>
          </ac:spMkLst>
        </pc:spChg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77" creationId="{46B44989-B93D-4C2C-9EB6-E5F256DBD830}"/>
          </ac:spMkLst>
        </pc:spChg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78" creationId="{E2C1B702-C416-41D2-817F-2D33B44F0E4C}"/>
          </ac:spMkLst>
        </pc:spChg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79" creationId="{13B5824E-CBC3-494F-B51A-DF1DF56846DA}"/>
          </ac:spMkLst>
        </pc:spChg>
        <pc:spChg chg="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83" creationId="{5F8EF421-F46A-4B1E-89BF-F53E9E7AA5A2}"/>
          </ac:spMkLst>
        </pc:spChg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85" creationId="{D7867819-C3F7-48DB-A834-C0E57F76244E}"/>
          </ac:spMkLst>
        </pc:spChg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86" creationId="{37E55045-43CE-4656-B5F1-A398EF3671E2}"/>
          </ac:spMkLst>
        </pc:spChg>
        <pc:spChg chg="add del mod">
          <ac:chgData name="reza kabir" userId="af3c95a13102d509" providerId="LiveId" clId="{6BE7EE8D-C521-4174-8FF4-6DA281B31002}" dt="2020-05-18T19:17:07.205" v="71" actId="1076"/>
          <ac:spMkLst>
            <pc:docMk/>
            <pc:sldMk cId="2289608422" sldId="807"/>
            <ac:spMk id="87" creationId="{A0C5E854-E1D7-44F1-AD2E-6736454B1DFE}"/>
          </ac:spMkLst>
        </pc:spChg>
        <pc:grpChg chg="add del mod">
          <ac:chgData name="reza kabir" userId="af3c95a13102d509" providerId="LiveId" clId="{6BE7EE8D-C521-4174-8FF4-6DA281B31002}" dt="2020-05-18T19:17:07.205" v="71" actId="1076"/>
          <ac:grpSpMkLst>
            <pc:docMk/>
            <pc:sldMk cId="2289608422" sldId="807"/>
            <ac:grpSpMk id="3" creationId="{A0048FB1-0257-4094-82C6-9334BB483154}"/>
          </ac:grpSpMkLst>
        </pc:grpChg>
      </pc:sldChg>
      <pc:sldChg chg="addSp delSp modSp add mod">
        <pc:chgData name="reza kabir" userId="af3c95a13102d509" providerId="LiveId" clId="{6BE7EE8D-C521-4174-8FF4-6DA281B31002}" dt="2020-05-18T19:18:34.737" v="84" actId="478"/>
        <pc:sldMkLst>
          <pc:docMk/>
          <pc:sldMk cId="714170127" sldId="808"/>
        </pc:sldMkLst>
        <pc:spChg chg="del">
          <ac:chgData name="reza kabir" userId="af3c95a13102d509" providerId="LiveId" clId="{6BE7EE8D-C521-4174-8FF4-6DA281B31002}" dt="2020-05-18T19:17:31.914" v="74" actId="478"/>
          <ac:spMkLst>
            <pc:docMk/>
            <pc:sldMk cId="714170127" sldId="808"/>
            <ac:spMk id="4" creationId="{6602DFCD-7332-44A1-A779-758881D40C66}"/>
          </ac:spMkLst>
        </pc:spChg>
        <pc:spChg chg="del">
          <ac:chgData name="reza kabir" userId="af3c95a13102d509" providerId="LiveId" clId="{6BE7EE8D-C521-4174-8FF4-6DA281B31002}" dt="2020-05-18T19:17:29.026" v="73" actId="478"/>
          <ac:spMkLst>
            <pc:docMk/>
            <pc:sldMk cId="714170127" sldId="808"/>
            <ac:spMk id="5" creationId="{6AEAB8AD-D9BC-4612-86AC-ECDF09EEFBD2}"/>
          </ac:spMkLst>
        </pc:spChg>
        <pc:spChg chg="del">
          <ac:chgData name="reza kabir" userId="af3c95a13102d509" providerId="LiveId" clId="{6BE7EE8D-C521-4174-8FF4-6DA281B31002}" dt="2020-05-18T19:17:25.291" v="72" actId="478"/>
          <ac:spMkLst>
            <pc:docMk/>
            <pc:sldMk cId="714170127" sldId="808"/>
            <ac:spMk id="208" creationId="{A4C26D81-4B9C-4202-86D5-D6A91E164B6B}"/>
          </ac:spMkLst>
        </pc:spChg>
        <pc:spChg chg="add mod">
          <ac:chgData name="reza kabir" userId="af3c95a13102d509" providerId="LiveId" clId="{6BE7EE8D-C521-4174-8FF4-6DA281B31002}" dt="2020-05-18T19:18:09.730" v="81" actId="1076"/>
          <ac:spMkLst>
            <pc:docMk/>
            <pc:sldMk cId="714170127" sldId="808"/>
            <ac:spMk id="209" creationId="{91FCCC25-EED4-4865-AD50-E13EB3375404}"/>
          </ac:spMkLst>
        </pc:spChg>
        <pc:spChg chg="add mod">
          <ac:chgData name="reza kabir" userId="af3c95a13102d509" providerId="LiveId" clId="{6BE7EE8D-C521-4174-8FF4-6DA281B31002}" dt="2020-05-18T19:18:17.737" v="83" actId="14100"/>
          <ac:spMkLst>
            <pc:docMk/>
            <pc:sldMk cId="714170127" sldId="808"/>
            <ac:spMk id="210" creationId="{803F7D4F-060C-4E59-8BD0-6BAA91820413}"/>
          </ac:spMkLst>
        </pc:spChg>
        <pc:grpChg chg="mod">
          <ac:chgData name="reza kabir" userId="af3c95a13102d509" providerId="LiveId" clId="{6BE7EE8D-C521-4174-8FF4-6DA281B31002}" dt="2020-05-18T19:18:02.543" v="79" actId="1076"/>
          <ac:grpSpMkLst>
            <pc:docMk/>
            <pc:sldMk cId="714170127" sldId="808"/>
            <ac:grpSpMk id="3" creationId="{E2A979BB-1629-4B25-9321-F751347924D1}"/>
          </ac:grpSpMkLst>
        </pc:grpChg>
        <pc:picChg chg="del mod">
          <ac:chgData name="reza kabir" userId="af3c95a13102d509" providerId="LiveId" clId="{6BE7EE8D-C521-4174-8FF4-6DA281B31002}" dt="2020-05-18T19:18:34.737" v="84" actId="478"/>
          <ac:picMkLst>
            <pc:docMk/>
            <pc:sldMk cId="714170127" sldId="808"/>
            <ac:picMk id="207" creationId="{842ADACB-30BF-4E98-9038-01F35A10274D}"/>
          </ac:picMkLst>
        </pc:picChg>
      </pc:sldChg>
      <pc:sldChg chg="addSp delSp modSp add mod">
        <pc:chgData name="reza kabir" userId="af3c95a13102d509" providerId="LiveId" clId="{6BE7EE8D-C521-4174-8FF4-6DA281B31002}" dt="2020-05-18T19:19:41.058" v="94" actId="1076"/>
        <pc:sldMkLst>
          <pc:docMk/>
          <pc:sldMk cId="2224676287" sldId="809"/>
        </pc:sldMkLst>
        <pc:spChg chg="del">
          <ac:chgData name="reza kabir" userId="af3c95a13102d509" providerId="LiveId" clId="{6BE7EE8D-C521-4174-8FF4-6DA281B31002}" dt="2020-05-18T19:18:55.071" v="85" actId="478"/>
          <ac:spMkLst>
            <pc:docMk/>
            <pc:sldMk cId="2224676287" sldId="809"/>
            <ac:spMk id="3" creationId="{E17F3353-8C7E-41EB-9202-C0FEBCDB4F63}"/>
          </ac:spMkLst>
        </pc:spChg>
        <pc:spChg chg="del mod topLvl">
          <ac:chgData name="reza kabir" userId="af3c95a13102d509" providerId="LiveId" clId="{6BE7EE8D-C521-4174-8FF4-6DA281B31002}" dt="2020-05-18T19:19:08.581" v="88" actId="478"/>
          <ac:spMkLst>
            <pc:docMk/>
            <pc:sldMk cId="2224676287" sldId="809"/>
            <ac:spMk id="5" creationId="{0A7C04B7-4977-455E-AFCD-FFA307B47490}"/>
          </ac:spMkLst>
        </pc:spChg>
        <pc:spChg chg="del mod topLvl">
          <ac:chgData name="reza kabir" userId="af3c95a13102d509" providerId="LiveId" clId="{6BE7EE8D-C521-4174-8FF4-6DA281B31002}" dt="2020-05-18T19:19:11.587" v="89" actId="478"/>
          <ac:spMkLst>
            <pc:docMk/>
            <pc:sldMk cId="2224676287" sldId="809"/>
            <ac:spMk id="6" creationId="{E5975B0F-30EC-4022-9EAB-23586D3E174F}"/>
          </ac:spMkLst>
        </pc:spChg>
        <pc:spChg chg="del mod topLvl">
          <ac:chgData name="reza kabir" userId="af3c95a13102d509" providerId="LiveId" clId="{6BE7EE8D-C521-4174-8FF4-6DA281B31002}" dt="2020-05-18T19:19:04.035" v="87" actId="478"/>
          <ac:spMkLst>
            <pc:docMk/>
            <pc:sldMk cId="2224676287" sldId="809"/>
            <ac:spMk id="7" creationId="{DE260D38-7E90-46B2-BE20-22BBE0FA121C}"/>
          </ac:spMkLst>
        </pc:spChg>
        <pc:spChg chg="del mod topLvl">
          <ac:chgData name="reza kabir" userId="af3c95a13102d509" providerId="LiveId" clId="{6BE7EE8D-C521-4174-8FF4-6DA281B31002}" dt="2020-05-18T19:19:04.035" v="87" actId="478"/>
          <ac:spMkLst>
            <pc:docMk/>
            <pc:sldMk cId="2224676287" sldId="809"/>
            <ac:spMk id="8" creationId="{80E348EB-F2C8-4BCC-B9A7-3C7443151FA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" creationId="{BAC2B263-CB87-400D-8B05-D3B53DA6CB1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" creationId="{31B15606-87AB-4382-A333-97D029A40E7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" creationId="{CF48A685-8471-46CF-A48C-DF7DE051F01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" creationId="{5990F3CE-0862-41B5-8F13-D038FD9881B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" creationId="{3BB9BDF0-906A-4F83-A2F1-654F497220E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" creationId="{1F74A331-9132-4355-BFAF-C94F7B8FB63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" creationId="{C91B2775-719A-40C9-BF35-CCC069B44C9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" creationId="{5FDF7650-D5B5-4F05-8FCD-798B1318CCB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" creationId="{93130E93-40FF-4AE3-8DC0-28CE9265D79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" creationId="{89DA5FED-B5C3-4479-9C9B-79A761A768E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" creationId="{D1CFA4A1-0DE3-472C-A7D4-BAD988A0A1D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" creationId="{42C1EDDB-0BA6-4BB1-91B0-336BEE05545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" creationId="{6F338530-2A20-445A-BE7C-067E8B2A9F4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" creationId="{48FEC777-BE11-4E59-A6BC-84031A116A8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" creationId="{849879BF-7AAF-4F6A-A7EC-D43DA28E206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" creationId="{1B185DD3-F42F-403E-97C3-6361F926F0B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" creationId="{7E9BF45B-FD8A-4C7B-BCF5-BAA2FB99386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" creationId="{E7243F9A-5D61-414E-A0AD-84F1D3B1A55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" creationId="{1AB42BC2-13EE-4B3B-8BAB-75EFFAA834F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" creationId="{D196F8EF-6ED6-41B6-AF1F-AECFD9AA84F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" creationId="{69E3179D-5F48-44B2-B8F8-7886E8EAA47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" creationId="{CEEEDD28-8881-44B3-AA89-1DA496ED1E9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" creationId="{1027B44A-2FF0-41CD-B5FA-35348222B5D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" creationId="{40FD0FCA-D6D3-4B92-847D-D05EEF67DB8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" creationId="{47DB235A-A5EF-4156-8910-1E447FAC61B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" creationId="{BB0A338A-4E94-44DC-951D-9409F8835D4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" creationId="{0AC39519-9F36-45E3-AEF1-CFE4E3D7C7C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" creationId="{F20D8750-D6A4-415D-8DAB-9BAD4DA3F23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" creationId="{1BE948CA-A2C0-4B87-A131-09E73A15E65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" creationId="{79C5DF2F-6129-4960-AD50-BDE6D53ED59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" creationId="{908041B9-5CAD-471E-B2F8-FA8DCF6D143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" creationId="{514F7391-2C72-413A-8F21-1B5AA52AE9E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" creationId="{2BD8FDA9-4D39-49F1-A2A4-CAB33B803B0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" creationId="{68B7E4D8-88AC-43FD-AC81-9BCD21F75FF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" creationId="{04894F62-D2B4-4EFA-A8CF-4EFBD2DA4BB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" creationId="{7E400BE1-7B16-4548-9D92-8757744DCB6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" creationId="{DAABDC05-3520-44FF-83BE-81429C4D226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" creationId="{75865581-C1FB-4274-A5C5-8C37E41E1BF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" creationId="{B041ED90-BE52-4B8F-A1FB-FCC031BFF86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" creationId="{6413E822-EA6A-4D31-B40F-D5AB4FC8DB3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" creationId="{3CD4FE0C-003A-4E19-A8ED-FB77A221D07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" creationId="{F3AF4137-31EF-4E5B-B1DB-EF43DB64424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" creationId="{CC922AED-F916-4A19-A703-61AA40283CD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" creationId="{F361B038-DFF3-4F37-9A27-D0272C12532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" creationId="{0B93AE80-0ADD-40F8-8804-DF17AA178DA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" creationId="{72410ADF-245B-4F85-A490-BDB7F979364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" creationId="{64B13E72-87EA-4DF6-A055-1BFF9D8614A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" creationId="{937D6E85-6569-46D8-9972-A4E9916523D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" creationId="{0E925B99-F786-4330-8A11-349C1BCFE89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" creationId="{71E8FD81-972A-4768-B4DC-C1733D79431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" creationId="{3EF56797-F516-4C12-A7EE-BB352473DE9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" creationId="{D5015576-3F4B-41B7-B48B-D3965B86598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" creationId="{C35191FE-0483-46DF-BA67-C32B173780B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" creationId="{82EB417F-677C-4804-ABB1-D3E021A87C6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" creationId="{DD0372EC-8E2B-41AD-B1EF-B133B72CE85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" creationId="{70807CD9-9F9F-41D6-B77B-1C7485E88FC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" creationId="{04A2E44E-955A-4AA9-AC2F-22CCDBB7EE4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" creationId="{F17D657F-4A79-4D56-9737-40B20D3CF22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" creationId="{28CA61EA-2555-42C2-A16E-851876BEE4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" creationId="{1FF398AB-03A0-425E-85CF-5E9D799A979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" creationId="{D37FCBFF-0642-4CD5-9A90-B2CA11C1CDD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0" creationId="{40F1FE71-8E69-4B97-9D92-5B8B19B07DF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1" creationId="{087F03BD-70FE-4344-BFDC-EB7DAA67058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2" creationId="{68539870-A6AA-4C91-9104-2E302580295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3" creationId="{DD45D7CF-E43E-45E6-96F0-5E48C692A19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4" creationId="{F2230767-98F8-42EC-8671-D23385F32BB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5" creationId="{99F47A3C-6263-4682-9C23-5E13277984F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6" creationId="{74FB6954-3EAF-466D-A807-5465CB345E5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7" creationId="{1727F607-749F-480B-AE95-3BC21099035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8" creationId="{839E4D0C-5B2A-4C46-9DB9-42F4F1D9B85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9" creationId="{031B2B4E-6AFC-4613-AF95-A803F47BD92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0" creationId="{2BA1A960-0F95-42F1-9F17-7C3A244E3BC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1" creationId="{33A9AF17-30F8-450F-A8B1-472D65A45F9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2" creationId="{87006C3D-B70C-4B7D-B057-89ADA64DABE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3" creationId="{44948BFF-85A3-4FD4-94B1-B3FCDE1FE2D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4" creationId="{B1430F67-5996-47A9-A5ED-7A666C3269A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5" creationId="{1C054638-11AE-4BEF-BC73-99280F49DBF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6" creationId="{D676D87B-ED4F-4F9C-A358-9EA44CCF0C2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7" creationId="{E6B197D8-60C5-46FB-AFB3-7A26D6E6593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8" creationId="{A50B935C-2681-4688-905A-E42F49B5ADB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89" creationId="{D8C9AEA7-F762-4E73-B697-250BFD4F26F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0" creationId="{96A1BE51-68DB-462B-A8D0-4AF81D8098A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1" creationId="{936CB519-A2AC-47BA-92A3-EBE755BC054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2" creationId="{91C27432-30C4-4725-AB51-F9738939A01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3" creationId="{B889040F-9559-43E4-96F4-1E4D11AF774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4" creationId="{FA9DCF34-F14C-4749-A63D-64EF7FCE7BF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5" creationId="{52295FC9-93B9-45D2-96C0-1BF008A889E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6" creationId="{F63F7C37-218D-407F-AAEB-3C38ADF747C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7" creationId="{69CCD475-7346-4273-A758-FB1552EBF71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8" creationId="{246E14D0-F8F6-4B26-84AA-C254E78C061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99" creationId="{EE351595-3F79-458D-B72A-6D63F80DAD7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0" creationId="{FD998D1A-ED59-4F5F-A313-E4A2E72F839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1" creationId="{1C92B96C-A97F-48AE-9D4B-9FDC85DC405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2" creationId="{AC6A8995-5D81-4019-AE20-15584F5DD02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3" creationId="{F26DACB8-80F9-4690-A254-8DDA21EA3FB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4" creationId="{EB7E53EE-BE2E-4EA7-8FA8-CB58FDAABEE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5" creationId="{0418E4FC-9F67-4699-A147-3429819C68B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6" creationId="{AC00AA38-75C3-4C84-BF84-8D6C03E8655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7" creationId="{4713A8E5-8B3F-4000-B0C6-76F99F18F77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8" creationId="{A7B4371B-3B28-438B-8813-9BA5E4CB801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09" creationId="{7F87B190-E113-4FD5-86BB-73C2DF710F1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0" creationId="{F225401F-F853-4A5B-ACF9-EFC445D12A4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1" creationId="{A1993CAC-DB63-43AF-901A-55991278D65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2" creationId="{C0D9272C-DD8F-4939-B82E-36093632863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3" creationId="{7F81B11F-5BF5-45E3-A4EC-9FEC3218522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4" creationId="{45FC120B-1168-4646-A565-428B34E72A8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5" creationId="{8F7782E8-0995-49E6-A875-8261F6B3FF3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6" creationId="{C7608A8D-A81B-4AF6-83E0-4767151E368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7" creationId="{14D54DEC-DE26-455C-9AA3-64810CF1A5F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8" creationId="{87342CD5-A400-40B3-BB0B-4868C775132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19" creationId="{23C698C7-1EFE-4E04-AFAB-A46A8622E25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0" creationId="{BD3BEBB5-128B-4C01-98EE-FB3F70DE623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1" creationId="{E7B23274-C49C-4B9C-B4DC-4091CAC5B19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2" creationId="{580659F3-AAAD-40C4-A9D1-CE42D9298E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3" creationId="{29D232D9-B625-45D2-991F-5796CD7E4D1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4" creationId="{0544752B-86E9-4C27-8C04-AE4490AD650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5" creationId="{81F32069-F43A-4CB5-9314-DB7AA0813C7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6" creationId="{2281355C-C32D-4956-B62C-7FFBF391C0A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7" creationId="{ED9967F7-FC1E-47A7-9167-E548FE352CE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8" creationId="{BCC0EE76-10DB-4DFE-861C-71AC28B22FD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29" creationId="{11BAD645-1CD5-42AC-B661-5BD6905F2AE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0" creationId="{38FD4185-1674-4773-94D1-D222470E845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1" creationId="{F0D5B709-6114-4548-9064-7608198AA4B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2" creationId="{09E06A1C-E257-4E97-8033-9695069B647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3" creationId="{9C95A22D-B24B-49D7-A8F4-B4AAA463D4C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4" creationId="{9EAA79D0-824B-4AD1-9FB3-825369285FE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5" creationId="{ACD1B562-9969-4FBC-833E-61AE3101D57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6" creationId="{8B8158FB-0439-424F-90E1-A7891718C3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7" creationId="{C389A722-DFE8-4F87-8A2C-3329F14B886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8" creationId="{E5DD407A-AB3F-4E65-A9E3-3DA97C44555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39" creationId="{A29FB029-D40A-4B67-87F9-655E812E3F3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0" creationId="{65EC9DD1-A1CA-4D54-8685-41DED66C708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1" creationId="{9CE14911-CE3D-4B80-A1A8-828737FF7FD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2" creationId="{8B4B5EDC-9B8F-456E-8219-A0712CEBAF5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3" creationId="{DAFF98AC-92D3-486F-892F-F0BEDACD721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4" creationId="{700BFD39-0A94-4B12-857A-12C4A735E28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5" creationId="{C5A923FD-6A93-4F99-A396-E39A3CF469A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6" creationId="{61285E7F-D07D-44DF-9E2E-4E2435DE5B9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7" creationId="{934CE63C-0E68-4DAC-B988-93A0E777F4D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8" creationId="{F8111006-1694-4697-A1AA-366E2D23A67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49" creationId="{8B30D1FC-9EE4-42EC-B46E-AB896EA9AFE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0" creationId="{0CBE9A9A-4A6C-42E7-ACA2-B31BB083AEA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1" creationId="{ECE66487-7FCE-4703-B50A-2848F3289C0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2" creationId="{25A2A007-195B-4649-B01D-B827FC531F4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3" creationId="{7B4C766E-53BD-409A-9B29-705E3C9E17E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4" creationId="{E1F9ED3F-A577-4A5D-BE02-0D221281118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5" creationId="{8A43271B-9A51-43B3-8C8D-84CCDDEEAAC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6" creationId="{E2E9D8A5-0A8B-4503-A38B-8718FB97EA0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7" creationId="{9AA9716B-05E0-4242-9D8C-44E435BE872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8" creationId="{7D9B1E20-F8BA-4555-B406-4822419D8E1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59" creationId="{8059EEBB-E1F8-4F33-AA80-48C6528B9CA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0" creationId="{E12878C6-7C93-4C6B-9CA5-872C4E6FCAE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1" creationId="{C24B62F7-D727-41A5-B0D7-234C95D30FB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2" creationId="{E639813D-D626-4646-8CF8-E5102C0B7CD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3" creationId="{48AA2EDC-CBA4-45C3-9655-240C8964FA5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4" creationId="{BD20CCBE-EE8E-444D-ADB0-9D8AFEA9D30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5" creationId="{66FD2F06-43A4-4A50-A17A-4B4B99E98A9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6" creationId="{BC78BABA-3957-4D5F-81D3-3C7311C66B5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7" creationId="{9423AE0E-688D-404F-91A5-5E9FC23EDE1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8" creationId="{A76876AA-D526-4989-859E-35C63EF91CF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69" creationId="{4C727227-F985-4073-B2BB-E86026E89B9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0" creationId="{CE33BF5E-E1FF-4BA7-94B7-052050CB6D4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1" creationId="{9EC2E948-508A-437E-A277-8812F299E91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2" creationId="{5FE20CE6-8BDC-4A4D-B873-1B4DF9CDB1D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3" creationId="{DD8CA852-290F-416C-8663-D99A4AD592E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4" creationId="{E576E664-ACAC-4908-8A9C-C48E5912D5D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5" creationId="{0C21FFEC-D624-4FBE-B967-BAAADD18F7E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6" creationId="{32F6FB55-ECB6-419C-8EE7-EE37C7E3B4A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7" creationId="{DBAA09F1-7D7A-42A8-AD32-BFACDFC43C3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8" creationId="{52FF9C7E-9CBF-4DF2-9641-EC2C68E88EE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79" creationId="{5B51C02F-4559-417D-B3D8-4427E10D6F4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0" creationId="{3A91AA35-7BBB-4FAD-B191-3182499B310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1" creationId="{46345EC2-A5F7-43A4-AF9D-AD3222EFF02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2" creationId="{91FF1D9C-9626-41FA-AA64-02BACEAAF62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3" creationId="{C34D16D2-01E5-40BA-AE9E-DEF34955B59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4" creationId="{C7D8DD39-98CE-498F-9BD6-440F145C08C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5" creationId="{04054C36-A060-42F4-9EE1-95CAF9BA09E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6" creationId="{88DE9EDC-4470-49D3-A7B3-047274AA247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7" creationId="{D7BAF998-7C55-418B-A493-0B448658AC6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8" creationId="{CFCC76DE-CE9B-4796-BCA2-2FA738C6640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89" creationId="{BFCD6EF1-DB0B-47B1-A09B-86D20374FFA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0" creationId="{F0B3B058-7274-4FCB-BDDF-AAF17ADAE6B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1" creationId="{8004D2C6-3EB6-45C7-91A9-41B814C91BF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2" creationId="{D7DAB4EA-1937-432C-8117-0FAAB032A7F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3" creationId="{6D5E720D-F9EB-47E4-A56B-010D1D92C78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4" creationId="{638C33B0-B505-436F-8367-742CDDDFC16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5" creationId="{8616532B-C93B-4FD1-9012-9D1547503A6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6" creationId="{3635FB6F-9D28-43AF-B8BF-E1BFB9915A3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7" creationId="{747B3843-09DD-4EFA-97DB-94F65F266E4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8" creationId="{50026E1F-647C-44C9-A7C5-DBB822C7A06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199" creationId="{52622135-C821-4A0F-8CE8-5B0C74B88AA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0" creationId="{E7C7C98B-80F5-4249-BEC8-B4E6545195E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1" creationId="{4A5E1102-7C44-4625-A48B-411312407D7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2" creationId="{C80FEB9D-8CEE-4994-B6B0-6A1B6589019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3" creationId="{CEDCE9C6-9A09-422D-BCA3-562B54E9E8A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4" creationId="{D6D86598-EC04-40AB-9459-C8DB10B27A5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5" creationId="{AA743267-C414-47F9-8AB7-6F180ADEC63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6" creationId="{1F0A5ADA-8C78-45F0-9DBC-40BF12AA1B6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7" creationId="{AF743624-AD9D-4AD8-856B-03ED2FE72A2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8" creationId="{A0801AE5-C195-4121-8215-30889990C14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09" creationId="{B8982F4C-B1DC-4C84-A6CD-F9547610EF5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0" creationId="{31F2E769-A731-4BC8-81CB-0F142C52F00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1" creationId="{C95F4AC7-2E7F-440F-8F55-3B3F2DDF81F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2" creationId="{0E6DBE6A-2DF4-48AE-8719-F928D84B30F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3" creationId="{2D4E03CC-478D-48DA-AC32-D65DBB30825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4" creationId="{5A383474-58E9-4BC5-9975-FEF6BAF4A0F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5" creationId="{91872764-C99E-4ECD-AD35-1C064FD6FE5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6" creationId="{9A64784E-D3AB-477E-9E45-67D7B3401AC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7" creationId="{EBC8627A-7068-4A86-AAAF-61671732618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8" creationId="{D483FD17-AC4B-4A15-AAAD-239CAE53AF6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19" creationId="{860A8E0E-2ADF-41BC-8E19-A762EB5C1CE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0" creationId="{875C64CF-F6BD-4BCF-B9B3-F7FD0DD8C1D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1" creationId="{9D32C6F8-CEFC-4F07-A5FB-B7F5E0A988D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2" creationId="{71D3EB34-D095-4B51-B700-4007B31349D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3" creationId="{C3CFF45F-0D6F-4306-8A20-49EF4D4DCF6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4" creationId="{04934086-07DA-44AD-8CFB-F51E5182FC2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5" creationId="{69C915BD-B628-45EA-A15F-EBBD7E31692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6" creationId="{7D1CAA19-1BA5-4D48-BBF1-8FCF8853496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7" creationId="{B7B07074-44B8-4FA7-9A4F-087ABE0BF5A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8" creationId="{A7019428-8538-4763-9A46-6E1CD541275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29" creationId="{DAA7F6F2-6754-448C-A61E-D1D378BB3D2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0" creationId="{5D75C958-08CA-4CD5-A1BC-1B7EFD0FDCC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1" creationId="{6996EDBF-8F3B-4089-9366-FE85CFF97C0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2" creationId="{36287081-0BB9-41BD-A5EB-B80E0CBC1DB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3" creationId="{4D6324C0-1AF1-495F-AC4A-F3B6D466CB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4" creationId="{280307D3-87A7-4954-ABB0-FC42BBFEE4A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5" creationId="{CB338976-1C4A-4B8E-8562-0F9115FB564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6" creationId="{443586F5-8B49-401D-AC86-B31C6CC138D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7" creationId="{796A8BC4-54AC-4A8E-A667-FE9C033F5A6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8" creationId="{75A664CA-8FBC-42F3-B463-862DAF6AE5D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39" creationId="{10F48AE1-1475-4ADC-A4BB-0E0E5E29128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0" creationId="{5F6C938C-D964-4E1A-8A3F-E9E4BD65035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1" creationId="{2F44962E-1E6E-4204-856F-986ECE4B8AD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2" creationId="{1578C142-EC26-43B1-A367-3104D653988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3" creationId="{CE981E27-DAE6-4EE8-B9A3-B6751743150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4" creationId="{35AEC643-E492-4E9C-B166-CD7F1EF0CC0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5" creationId="{946268B3-D751-45CD-9C96-857A71A560D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6" creationId="{6786B0C3-9B8E-40B0-91D8-85B77954B58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7" creationId="{48AD44ED-3F7D-4458-B148-E1DB463207B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8" creationId="{5C9C595D-AB8F-4B1E-ABDE-551B17EF45D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49" creationId="{B9456847-CAC8-434E-8679-859B49D7DFE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0" creationId="{E317893A-18EB-4C47-9517-BC78CF21616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1" creationId="{9DFFD0E2-34BF-4463-82CB-D091D932D81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2" creationId="{C57A7C36-54AB-4563-B263-B47623F3553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3" creationId="{32DFB7A2-3AB7-4F88-B138-EE4A574B7E2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4" creationId="{A4B14232-0408-4337-9630-A34A38CEA33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5" creationId="{9D3890D1-CBBE-4DA4-8704-FE8AA1F435D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6" creationId="{AA894BF6-D17A-4563-9977-998B107D584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7" creationId="{EC293FA1-BA86-43B0-8C33-050D9992C99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8" creationId="{4F9103DA-53D5-4FEA-8497-BED190B1B3C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59" creationId="{D9489C75-8ECB-42C6-91FC-2AF1C7FAAFA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0" creationId="{DD4A1E0A-34C9-41EF-8169-E739CC1D7F4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1" creationId="{FB3BDCB7-256C-43EB-B920-252CE6D37B2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2" creationId="{377B7B54-540C-4285-9D95-B13078F9241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3" creationId="{F23578FF-7207-4C17-8911-68ACB837B30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4" creationId="{E2B6D9F9-E27B-4237-8714-FA02C1966E0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5" creationId="{3189780A-BDD5-496B-843F-6D21FE509CA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6" creationId="{42BD207B-4C12-4A97-AD19-8FBD2C2A4BB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7" creationId="{26F8B70F-6479-4B65-A266-9246B121B04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8" creationId="{23F95508-4F8C-47C3-8BB9-31BE1880435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69" creationId="{03702CB4-A73D-4C17-BA35-EDADAEBE771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0" creationId="{3EF0B3DF-15EF-4B1A-ABDB-81BABC1E586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1" creationId="{9204BD44-5F09-4897-A71B-A23117893FD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2" creationId="{0039B347-847C-4ADF-8B19-EBB70CDDE70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3" creationId="{A98B4110-CF15-440B-9F75-C2D3FD41C8F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4" creationId="{BBE11CC0-1A2B-4DEF-85DD-7B735A74491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5" creationId="{B1366ACA-4803-406C-B558-C394440DCD5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6" creationId="{D933C18D-F779-4795-B90B-4D1859D855A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7" creationId="{D1CC37D3-D0A5-4575-A3C8-C7A5EA8A8D3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8" creationId="{435DD4A5-EBFC-4DE6-9DB0-2B128CBD1F2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79" creationId="{79725851-E297-40FF-9277-A56BED219BE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0" creationId="{437BA18E-73CD-4032-92B5-8E323B20AA2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1" creationId="{F2ED25B9-2008-4506-9F71-28C1145C0FD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2" creationId="{5CDEF1F4-7571-429F-93E0-651F4A3DE89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3" creationId="{803A192F-8CB6-41F6-95A8-A0394289076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4" creationId="{06ABB587-FF15-4B1B-AB21-5C90428B12E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5" creationId="{BA8E529F-5A52-45EE-A097-1737E00DAB5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6" creationId="{056B9CAA-1F6B-44FC-B296-43F480F7EC3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7" creationId="{A80E1FD3-AF68-4E2A-AB97-89150914581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8" creationId="{3A736309-252B-44B9-A1F3-BDD4BFCC6DF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89" creationId="{088BEBBB-09C8-4E3E-BDF9-2EB41F4C061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0" creationId="{EEE782FD-3971-4A8A-B7F4-0A0006038A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1" creationId="{F17D46C3-9B89-4A74-B8BE-9AAE613E726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2" creationId="{08435964-F910-4880-819F-DDCAD57EA9E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3" creationId="{7ECE4F54-8D85-4C4A-9138-92AF04C1AD5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4" creationId="{4C4FCC2B-B866-48C1-8CBC-6C7BE52716C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5" creationId="{80FF4BEB-782F-4E7A-AC4F-4F70583C506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6" creationId="{95FCB436-CA6A-46C8-A7AF-A00A9F37ACB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7" creationId="{70367D01-06D9-4968-BB07-689FC944B72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8" creationId="{C46C7A43-7A75-42C5-BA64-84DDF37A9AE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299" creationId="{563EA9F7-C259-448B-83C6-2337A49468A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0" creationId="{4FB47984-D34A-46D7-8485-B6B2E17321E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1" creationId="{61B0B54F-9530-461E-BBAA-81087ED1F95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2" creationId="{229D444B-8BA6-495C-91E6-90932E81F9E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3" creationId="{63029890-A682-4203-A93D-0C1D548BBAD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4" creationId="{B18F643F-12F0-4E45-BB95-7509D997046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5" creationId="{B4960B1A-BCB5-4FA7-A5C8-6B0BA1D1102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6" creationId="{3B97BD2B-3F66-424C-AFE0-571149A7158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7" creationId="{E996F615-1FE1-4436-BD15-96CDDB5C2C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8" creationId="{DD4105CC-A57F-4A6F-A989-CC390B47F34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09" creationId="{6BC57FB2-E23E-4194-B515-C81C7FA3031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0" creationId="{863A55D5-CE0A-48A5-968F-77F342D3752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1" creationId="{093002DB-2731-417B-B435-5FCAEAA5D2F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2" creationId="{0D1642B8-1439-400C-B92F-2670E9D3B8C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3" creationId="{70826896-5BD5-4628-9B67-117273EBB58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4" creationId="{A9626596-0FF6-4CD2-B21E-5B5A8DE430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5" creationId="{FD02E492-717B-4C10-AE31-F1D20BB7640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6" creationId="{31FF0BBF-2DD3-4CF5-B5C9-7E3933BE4E5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7" creationId="{3A04C9C6-07DA-4008-81AF-242C215933A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8" creationId="{C75AC90E-DB3B-4787-9A39-A8B5E4CD1EC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19" creationId="{7C019281-0FED-4532-818B-616A23285EF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0" creationId="{F5298E86-2EFF-4809-93E7-466D4C32603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1" creationId="{AF9C0E1B-95FD-4239-864B-C33A9D9A220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2" creationId="{6DF5CEB8-8A7E-448E-903F-BBF78AF619E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3" creationId="{614822EF-B470-4599-A419-BEE42AA64F8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4" creationId="{97914282-81EB-46C5-95C1-3F4CCE19ECB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5" creationId="{2CD31FAB-59B7-4BD0-881B-0169F31EB4E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6" creationId="{09AB527C-00DB-4E2A-ADAC-A0C8B727F51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7" creationId="{96C3AB95-D0B0-4C27-B27F-80CED02C2C5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8" creationId="{5E1BE597-ADC8-45C9-9473-7E240DB4F4E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29" creationId="{59F7A671-D51C-433D-B249-E8954F80AEB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0" creationId="{83B32EAF-E3EA-4C01-8237-7578EA68AAF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1" creationId="{9804674B-E1B9-4CFB-BCA1-0B9947B75B3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2" creationId="{85227313-B455-4D91-8B87-A312985F9B6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3" creationId="{E0D62510-0F1D-4C20-BAD0-C979AEE96FF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4" creationId="{A7AE741C-A1DC-46C0-B15B-52E417B3479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5" creationId="{F42104A6-6CE9-49CB-8FF0-001632A8386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6" creationId="{7784DE73-983F-447C-BA9A-9C0C35917CF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7" creationId="{51F72155-6C9F-4A47-928A-2B279D38FBE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8" creationId="{B1BABE37-836B-4F77-BA04-A14C5031329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39" creationId="{DB94C69A-5CEE-4886-B9CB-7C8DD46914C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0" creationId="{38522F30-650E-438B-910B-8D12ED886F9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1" creationId="{C1991035-DDC4-4EA4-9A7E-5F6B28B772D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2" creationId="{50E0A30B-81E7-47F8-B2BC-1C28FFE0867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3" creationId="{48CDE2CF-08FC-4EF4-9C79-44E0479E2FC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4" creationId="{B4FD6A06-5BF2-4C28-B3E1-F3536D21C38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5" creationId="{255B0319-16E3-43B2-B68F-F9DC3E5097D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6" creationId="{F54BF56D-DBB3-4268-8138-1184D60CB0C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7" creationId="{2AB19AE7-9311-47AA-95AB-E55D6C2EAFA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8" creationId="{A08E621B-FEBF-4892-BEBE-0A361801FD1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49" creationId="{4F753300-D075-4C1C-BD42-E7FD1D1647A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0" creationId="{93A3D57F-FF70-4348-A843-0315545BC09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1" creationId="{68993BC3-FFD6-4F34-8E45-365C74F81A9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2" creationId="{C5A88107-846E-40A0-8DC3-658820E4905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3" creationId="{C5765CEB-5518-421B-9A24-20FEDB8D3F0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4" creationId="{6B792712-E66C-42E9-9553-E7249188C49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5" creationId="{BC0C839E-CCAA-4960-8DFD-FD7DB463F67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6" creationId="{F09BC1A4-D579-47E6-AC09-9F4C0B3C7DF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7" creationId="{7644F1E3-610F-419A-9F8E-102F75A9103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8" creationId="{4A1399EC-F146-4B3F-8186-834270993EB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59" creationId="{97C08DC2-4452-45FE-8B8C-60C7FB8E9D9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0" creationId="{8448DC63-7C93-4ABC-8F86-32B9D8976FB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1" creationId="{7815BAA3-C14B-404F-9FD7-9A26B72BBEA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2" creationId="{605CE345-B2BF-4B98-8D82-DC18C9D7359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3" creationId="{3159B537-C455-4303-8571-BFE0667AA39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4" creationId="{470DC422-D3DB-40CC-88D2-CF52FB23D32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5" creationId="{8FF3FB13-8FFA-4D39-8373-D5C842A5900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6" creationId="{870153FA-EDEB-4637-890F-C49604096F9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7" creationId="{08D808E1-EFBF-476C-B205-FE429CD7F2D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8" creationId="{4BA34D42-57DE-4A7F-A00C-28D956E2882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69" creationId="{396CC72E-072E-40A2-8FEC-AB97670DAC1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0" creationId="{718ECFAC-70F2-4920-B376-230EA4633E7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1" creationId="{339ABAF2-7C5F-4737-A61C-782E9751C15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2" creationId="{1E09F665-1816-45F7-9A3B-9585AA1FDC8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3" creationId="{BEB921BB-477E-4179-B41A-DB513887C8C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4" creationId="{2AA08FCA-3715-4AE6-B7A1-604D0E16741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5" creationId="{0644EB8E-DB75-4C52-9456-F3C7CB6D7AB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6" creationId="{0E2C7B2E-9D10-479C-8AC8-D483B3E6DF2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7" creationId="{140FCC52-7E7E-4969-A790-2DAC8D46F64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8" creationId="{C9C7F23F-2119-4264-8F4B-313B1D78960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79" creationId="{11B08A84-12C3-4B9E-8734-2B191E376DA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0" creationId="{3F146012-E6B5-4046-BBC6-1B263C1B424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1" creationId="{810EBDCD-765B-42E9-83E6-507EC231FAC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2" creationId="{AD382299-CFC5-4B40-9346-D64F1826EB2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3" creationId="{5297469C-4FB3-4037-9B1F-E732C18DDE6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4" creationId="{C435D375-B4B8-41F6-9E12-239969CF860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5" creationId="{9F200E16-1002-4793-9A14-479392B5705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6" creationId="{57D41930-C931-4CF8-B36C-82C1614CEF3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7" creationId="{FC43D24C-6B2F-4DF3-954C-24A12FE03ED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8" creationId="{7643C157-3F49-420F-8600-D97B9836E94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89" creationId="{91F89A28-F721-4762-A0CF-89AAFBFFA52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0" creationId="{506CFAB9-5F00-432F-A7A1-F2725FAEDEC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1" creationId="{0544C324-51AE-41A6-B48A-122AE2B9E1C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2" creationId="{BAEFC2FA-89F6-4783-B93E-0499119B881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3" creationId="{51040E32-8914-413E-8616-5F0A3F3F696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4" creationId="{7B537B05-8BAD-44BC-9432-66A214E02AC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5" creationId="{97BB3C01-5CAD-42FD-8660-378D4F21FB6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6" creationId="{BAA0FED4-7BE8-4B51-AE63-9CE2862D578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7" creationId="{9C123645-3776-4951-8FD1-09BDB111F6B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8" creationId="{4C27D251-FD36-442A-B641-AE426F4B4AE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399" creationId="{D80B20F5-9CC9-47B8-BE11-CA292B18CDA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0" creationId="{4194F26F-8B09-4171-8E95-08DCC036878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1" creationId="{B77C2B07-F11A-4EAC-ACAB-9757C9DE733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2" creationId="{77276C47-6A17-493C-A09A-6B716CDECFC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3" creationId="{C53CB04A-2709-4C39-B07C-C40EB0E1A11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4" creationId="{DB81745E-71E1-47C0-8600-23C06FBA514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5" creationId="{4BC51819-E487-420D-B50B-D4B26BF45D9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6" creationId="{4A5DF676-F592-41BB-8F6E-E0DD37E9465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7" creationId="{9B57235A-287E-4ED9-9753-076ED490B9E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8" creationId="{23DBF10A-DDF2-4D38-A2C7-54AA24090C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09" creationId="{F0B0F207-7CFD-4581-A968-30A7CA4C615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0" creationId="{5B66DA19-D897-4D38-97BE-A7291D03D59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1" creationId="{40A95C3D-0BBB-47D5-9430-55E40F815E0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2" creationId="{AC31113E-3280-4A8B-BFB0-03CE442323A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3" creationId="{1A841F40-793E-4938-988D-F7ED55D95ED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4" creationId="{799B19C4-BFDD-474A-AB7F-8E32CE99704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5" creationId="{EB34C8B5-103A-4FDA-A1AA-BC84814D3CF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6" creationId="{D5A0B19A-442D-4278-891C-1E14CC73302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7" creationId="{8CFEEEEE-DF0A-47C5-8AB5-C959C2D642B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8" creationId="{020F1769-5BB5-4280-924D-D60BF2316F6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19" creationId="{3CD253CA-93A1-41E9-ADB1-70C30869CD1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0" creationId="{872ECE4F-8E65-4123-9C9A-7717550A5B8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1" creationId="{3C30A96C-5DD8-4007-A182-AE13A3BBB1E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2" creationId="{FB00BCA8-C83A-42D8-821F-4209334AA57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3" creationId="{3203B88E-4D4C-407F-812C-D6B9041DD82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4" creationId="{78990867-DC32-40A7-82EB-DFA32E19E7C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5" creationId="{BAC3A175-BCAA-48F2-9E9C-8872C49AC20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6" creationId="{AC8497E2-AEAB-4E41-AE4B-DF4A45B2EC1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7" creationId="{7AAB8757-2E67-4430-8E2B-C8CF3CE8E44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8" creationId="{978B1728-C0C1-41A7-A522-314C4C7A07C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29" creationId="{B0F2D5DE-E0E0-440F-88A3-B478724D150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0" creationId="{755AF838-1386-4DE5-A2B5-D6B7837C322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1" creationId="{EE975540-1018-4412-BE25-0DAD0814531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2" creationId="{72740E1B-8BF9-4BD9-BBCF-B9A408B86E6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3" creationId="{26581772-276E-452E-A916-DCA75024533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4" creationId="{D7C392C9-7756-4BCA-9AF5-E63F9C634F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5" creationId="{BE1E7ECA-7D32-4A92-9594-91068FF3AD4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6" creationId="{06B6219C-57E3-4090-BC97-08AAC5D8D92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7" creationId="{93771EB9-1F72-485F-A088-B4D52EEA075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8" creationId="{8A975405-8164-4F0C-A462-D3635AA73F2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39" creationId="{E7699672-C50A-4A72-B945-87E857DFFCF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0" creationId="{5780FFEA-B9C5-4778-BB00-3817C6FA8A7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1" creationId="{7A2034B3-77F3-4066-97BF-245F7E0161D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2" creationId="{712427AB-7F43-4FA4-98C2-4ADBECC37EB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3" creationId="{09DB3F39-D277-4FA8-85F9-91B3711E3AE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4" creationId="{46CB20A4-255C-4FBF-AEB7-901299D1316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5" creationId="{471F1DD9-6C95-41B1-B8E7-DD94909AC7C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6" creationId="{D068CC38-D225-468A-8CA5-805B441DD7E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7" creationId="{D9CB75D4-557A-4F2F-AFCE-BD1D6A6CFC1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8" creationId="{8EE220E4-9425-400A-8277-BA775D1EEFB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49" creationId="{72B079A1-5B2A-4711-BF92-D4320F82180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0" creationId="{2FD6FF65-AF5F-41AE-8611-B1BCFF43C2D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1" creationId="{37CF4050-A112-4BC8-900A-66CA7004804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2" creationId="{A466F9AC-D7CF-4CB9-9F78-3FC62694CD2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3" creationId="{C545439F-E8F8-4B21-8EF0-5AB1A1A3488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4" creationId="{CA6D65BC-2E87-417D-A87D-E7F3E5FBA28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5" creationId="{58EE418A-70BD-460A-83AD-BF3012EBA6C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6" creationId="{711831EC-DEC8-4635-B0DF-4AAFFDEE625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7" creationId="{FB45DC34-3C0C-4DB9-82E8-58FA7E73769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8" creationId="{EB14D546-953C-4E4E-9B65-0185E5DE805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59" creationId="{5E1A314C-42B4-4198-92AE-A9B1CDD4FF1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0" creationId="{B7A9C394-E28B-4211-A23A-7253E0955C4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1" creationId="{61216A4D-DD61-457C-BFC6-2243030B887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2" creationId="{AAB452DE-5997-4170-8ABB-030FF1ABB55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3" creationId="{CB4D913D-0FEF-4C7B-9141-A6C4190EA86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4" creationId="{DFE01544-577C-4A26-8E83-2A4C89F2453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5" creationId="{632ED902-0BB5-429D-902D-702E82E63F8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6" creationId="{BA18529B-0BCC-48B7-9019-712BC7A044E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7" creationId="{6644A110-0D08-4CFB-9D5C-F976AB5059B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8" creationId="{453CA4D0-393F-4305-AFE4-48A29906D02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69" creationId="{7590C0AF-FEF6-4DC1-BFBA-548D99A19E5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0" creationId="{C383A038-8269-4104-A730-CCC70173E9A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1" creationId="{D9478692-9614-433B-AD00-1633E1D3585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2" creationId="{001A7125-5FBE-442F-B2C1-7808FED15F9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3" creationId="{132048D9-152E-4D9E-9DAF-1A764746727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4" creationId="{52F18B21-E674-47BA-9969-4847E44F634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5" creationId="{E6CB95AF-1457-4E8A-B933-5241159A223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6" creationId="{3895FF13-828B-4FD4-9960-4E165B8A759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7" creationId="{7EE76F2A-FE1D-44F2-8510-9C858221E0C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8" creationId="{6529E344-DF4F-4AB0-BE61-BC420193D70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79" creationId="{0E0EEEA5-B68E-4EF3-9F8F-60E5B63DABF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0" creationId="{BDF1046F-8EE4-4F42-B144-B1349434FD1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1" creationId="{61FCB232-BA9B-4822-BA53-2F6099B046A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2" creationId="{CC4CD358-26B3-41ED-8402-87E1C680E7E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3" creationId="{301F2D86-C03B-4626-A9B3-033A6AB275C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4" creationId="{3F829430-67C3-4EEA-B823-BC5A14A2400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5" creationId="{17FA6E2D-E9B8-4C1B-AC54-5D7B9D8408C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6" creationId="{068D1294-F4B3-4056-B63B-CD9D13923C3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7" creationId="{AC5981C2-1B8E-4139-8AE4-A2F426E1C50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8" creationId="{2777F35F-F6E0-4311-A314-6FCC7117002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89" creationId="{AEC38A70-D4BB-4D17-84A5-9FD145C0C60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0" creationId="{26752B44-7965-4406-A6C6-77B157F9328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1" creationId="{32AD7AE1-3CF7-4B9B-AE7F-430C39EE5F7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2" creationId="{C614D57E-BE11-452A-8F9C-FB70B24243F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3" creationId="{8F53D4B8-F8B3-4C09-B96C-867289D616F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4" creationId="{B2E1E981-A629-4643-8355-0F0D8A6FF94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5" creationId="{3B0636E0-215A-4DB2-A294-FDBF2396D5B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6" creationId="{33EF0D14-3CC0-4C9E-B1CA-8DD2CD2E3F9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7" creationId="{B3AF4214-076B-469F-BC56-E9B4D85BDBF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8" creationId="{DC29E73B-2B71-4020-B67C-3210B07B4F1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499" creationId="{DDF055BA-8CDE-498E-8EF8-DB14BF05885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0" creationId="{1F2D500D-45D6-4372-8BB8-29FC6752210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1" creationId="{B016BBA4-08B7-4150-9C4C-5E7C719C386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2" creationId="{FAFEC010-53F1-4963-9343-A4AD5E243D2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3" creationId="{5826F0B8-7F82-40F3-ABE9-90E78CA27A6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4" creationId="{E2402903-82F6-4844-9A9A-22DC69EE6E8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5" creationId="{0165A805-32BC-40D5-B1F9-89B7C0314BD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6" creationId="{DC72E149-9ADE-4A88-AF2C-DE2A08A1D6F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7" creationId="{D3E4D71C-9E00-4F80-8EE2-3B88B336F3F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8" creationId="{91DED146-A351-4C34-A8FB-858BB3760B3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09" creationId="{F34EC60C-2904-4E5C-807C-15DBC20D246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0" creationId="{ED69179C-A9EB-4EAD-AF90-007175AAD50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1" creationId="{7ADE4559-2701-4C29-9C38-A87098BB6F0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2" creationId="{6984F45C-661D-47BF-BE3B-8A2350B86D0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3" creationId="{0403DC38-BB0F-4D7C-B626-EA88B17D5C3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4" creationId="{F22CB732-E8A1-49A8-B272-778FBFD709B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5" creationId="{16C93CBA-6F04-449D-BAA7-AB2F27B127B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6" creationId="{B8800906-FE6C-4A31-BDDA-98071334B54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7" creationId="{C6E930E7-4D7B-446B-8D67-F6EF4EE754E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8" creationId="{ADEB7634-C91A-40C7-9D84-E4CE9FA0B27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19" creationId="{F7FE6E08-18A0-4531-9B89-B4758ED4178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0" creationId="{AB36B467-FCC5-4A5B-BAC9-D54DB76EBFA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1" creationId="{B43548C5-93A3-4144-883E-33852773E22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2" creationId="{CBC6B505-ECC0-42E3-BFB2-35A0009A95E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3" creationId="{87C49CEE-1666-432D-97A0-E21C99A78C0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4" creationId="{65BDF6AB-64D0-42ED-B693-01AEC131A39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5" creationId="{59EF7DFC-ABD7-4562-8ABD-0A933F1E6C3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6" creationId="{FA278DDD-CD7D-4A6C-A198-ECE088D4772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7" creationId="{D7D138EA-C131-424E-8326-5882BF8DC68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8" creationId="{0CC684DD-7A64-4648-90C5-046F201A65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29" creationId="{C211DA4F-5EF5-4A86-8D83-54D13887627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0" creationId="{CE29A971-1FA5-478F-A990-70744F560EB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1" creationId="{D74029D8-ED87-4309-89A7-4C39DA7A575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2" creationId="{0CA979CD-9184-486D-8502-88E1AF50F1E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3" creationId="{F005CF40-6F1C-4DF0-8205-0EC0B072C65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4" creationId="{FE3B6F88-DF2E-4A56-89B9-35A7B74FE72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5" creationId="{17BCBDBA-0CAF-4F67-BEBE-8CECF35BC36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6" creationId="{1E18FECE-5B09-468B-A0CC-6D480E432EB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7" creationId="{5ECB6A64-7438-4488-AD1E-E20BBA8766A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8" creationId="{A7413142-3D0F-41C2-8F63-D3F1F0F447E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39" creationId="{45660C1C-9DA4-4B20-96FB-CEF4D1A6A53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0" creationId="{C21FE17D-C39B-4A7A-ADA0-10D865FC2A0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1" creationId="{972FB7BB-7734-4E5A-8B68-B972E9EEF8A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2" creationId="{DD3043F9-4744-450F-B061-48751A27550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3" creationId="{6FAC3855-FD7A-4631-8B97-1A842E1DECC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4" creationId="{142FD893-6287-45DE-B8E1-34CEE2ED849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5" creationId="{1CD1086F-4FE0-4F43-BA06-570DECF5571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6" creationId="{69061961-E074-4E2C-AD76-67EB7BEE049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7" creationId="{16A0064D-570F-4A01-BB9B-AE659AA6D06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8" creationId="{DED4C2E0-FFFE-4B27-9A11-DB1F49C8746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49" creationId="{FC0F5107-E9C5-4F6D-9A4D-5F199B610B9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0" creationId="{01EC4740-FFB1-4DEB-A3A5-09B150B0C12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1" creationId="{6BD92054-FD8D-472B-AB53-D2B7A50D5CA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2" creationId="{8FADC7D0-D3F5-4535-B307-FD19DBC66C8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3" creationId="{7633A266-919D-426F-B17A-D9AAB6019B0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4" creationId="{FCACEE77-3516-482C-88BE-209C073DFF9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5" creationId="{17B66177-7FEF-4E63-844E-160CCFB2B5E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6" creationId="{7413A569-BD94-4884-AEEB-0F902DC2558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7" creationId="{15E4E03F-DC8C-4C99-8665-C5AED7E6D5F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8" creationId="{79C5DE9D-B52B-4D50-8CAE-8413D7A6D4B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59" creationId="{68A05D23-B799-420F-B56A-80B9E5B08B7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0" creationId="{18EB244E-10FD-4476-B8AB-F4FECE97B0B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1" creationId="{0A76AB54-3257-40AE-904C-C0ECCB5142E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2" creationId="{36773237-F8FD-451F-90BC-8D5EA7F1683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3" creationId="{8D5C6068-53C5-493F-A716-0E0ED9F9694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4" creationId="{A44A9735-F984-4E2E-BA2D-79C025B10C1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5" creationId="{F35791D6-13BD-4BF3-AE71-84F5A8EE893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6" creationId="{0D20AC30-2DFC-4691-B154-61E19103673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7" creationId="{6C1EC129-CCA3-46D9-BA66-545C7863BFC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8" creationId="{D777AE2E-0616-4CE0-B19C-F5B926BA61F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69" creationId="{95E7CB7B-1E1E-49CA-90A7-C20D7BFB933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0" creationId="{EC46459F-180F-4A26-B83A-488E010B569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1" creationId="{9205F9F2-A381-4B7B-9842-F66927B2CDD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2" creationId="{40E3AF5A-B8D7-46E4-9A31-D4C0799633F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3" creationId="{3C0C00B4-2DD8-4EE9-9469-0CAE0B49B9D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4" creationId="{265A97BB-D0C3-4FCB-8BB6-E3164F6F5B0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5" creationId="{5A576319-68DC-4624-928C-6864CC10D91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6" creationId="{7CCBC02A-0EB1-448E-AF53-57D91728105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7" creationId="{24938441-E000-4B27-81BD-4D3D00F37E6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8" creationId="{866D9817-B25A-4CCA-8B99-F4302869BDC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79" creationId="{C37D3521-1802-4CF3-B535-F474E59BA26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0" creationId="{7CF42E77-14FA-4646-8BE7-9A74CF135EF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1" creationId="{2680C293-A22B-45A4-866C-BDFB23168BA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2" creationId="{AC53C1CC-4E32-4F02-A921-6C691EE0D61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3" creationId="{1CF4F59D-9583-4D03-9892-753B435DE79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4" creationId="{8FF46462-84D9-4AD7-BA3F-522153F7E4B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5" creationId="{F3325B40-3CE6-4AC4-8F4D-68E0E25141D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6" creationId="{6C3BC187-7972-4D98-8815-7F078254F3C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7" creationId="{1A6EFBA3-0413-49ED-B5E1-C4F3261BB72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8" creationId="{628699C7-ADC7-4744-B935-582474C9FC2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89" creationId="{BB893721-2192-4552-BCBF-01B603D03F7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0" creationId="{D0BF45EF-75D1-44D2-B7B4-363D718CF16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1" creationId="{9A603A60-0307-4458-9826-6F714B2941C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2" creationId="{B904B605-40E5-41D5-9C92-7A243787F87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3" creationId="{45BB4EE7-8DA0-4462-AE1E-347B0861FCB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4" creationId="{EE309C10-A93D-47FF-B5E8-A56DA24B4BB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5" creationId="{DD4236ED-3DBD-413A-958E-CDA085534D1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6" creationId="{DF1DCF37-9F21-482F-9571-DC0FFD0CCE8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7" creationId="{6433F565-FF6B-4133-8C2B-D4880D9711C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8" creationId="{470A701E-6227-4A36-8163-256782E49D6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599" creationId="{430323EF-F4F9-494C-BCB4-69DC11C2799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0" creationId="{26561018-6BD6-40C5-9043-68045BD596B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1" creationId="{5ADFB56A-1864-433A-930D-6BBAE5D36B4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2" creationId="{D7E72B10-B080-4B8D-B8F8-C01C55BAA6A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3" creationId="{B96B944F-CA85-470A-917D-A8E46EBF6B2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4" creationId="{59862DCC-DDE1-428F-A2C4-A2E96412FC2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5" creationId="{CCEDA2F4-A88C-4F2E-B595-788833F2A10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6" creationId="{214E0478-98EE-4A80-A2E8-2C848377949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7" creationId="{EB13E4B5-A627-45F7-8674-D6AEC5FBFEE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8" creationId="{2CB57923-9E45-4AC9-88A7-1D77361494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09" creationId="{DEF950AC-5B2F-4EBA-8235-62476920D54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0" creationId="{48E28B77-F072-4A0A-8732-BC45B2D6B97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1" creationId="{BA8D9D46-4700-4766-83FF-935A7224C41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2" creationId="{31003508-DFFB-473B-BB61-46D3FA9A660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3" creationId="{36BC0D36-C4AA-455A-A949-0E1553993E2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4" creationId="{56CE7DD5-D62B-4FBE-9EF3-8D93EB9C135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5" creationId="{965467D6-2AFF-46A0-AE5C-BA1C4D6A4A7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6" creationId="{6A74C03D-C971-44B4-9139-24F01B24B8F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7" creationId="{84151400-BACD-4E28-A1A8-996CD02A27C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8" creationId="{65D106AE-EDDC-4218-8594-688FFC5AD98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19" creationId="{D8119049-8A85-4DED-A4B0-64038243D65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0" creationId="{D28B446D-1287-4DB6-93C1-292DFF76406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1" creationId="{EAAD4306-58A1-4AD8-8893-0766CB60402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2" creationId="{6F84D349-D414-4CCD-8D8E-5EF846245AA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3" creationId="{D12A7D37-108A-450D-9430-7042DAC5ABD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4" creationId="{40FEE558-2092-44D9-9CD3-71B07E466C7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5" creationId="{08BA6E79-26F3-4020-B39F-7B5448863A8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6" creationId="{7132C1D8-2F29-443E-8520-1749632E849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7" creationId="{45CC8CA2-20EE-4954-A04C-3B69E9D37D7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8" creationId="{9C53BEE8-92D6-4713-8454-EE5CD12BB27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29" creationId="{128F0593-A4A4-4401-BB98-8059837C5F0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0" creationId="{DAEA7214-A214-4D10-B09A-1D001F08C04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1" creationId="{77D8A9ED-CE44-499A-9D25-A8160526B4C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2" creationId="{F7BE747C-F369-4A08-9399-898431DEF23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3" creationId="{6711A8A6-EF05-4BE1-9701-F0408F2D231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4" creationId="{DD956A7F-4394-4D43-9EE4-CD963E12AD1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5" creationId="{F47B3BCD-1ACA-4160-BB46-80944696DAE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6" creationId="{3CA32150-7281-459A-A2BE-A411CADC6F2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7" creationId="{BFE08CA7-947A-4B6E-AF3C-6FD04BA8F0D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8" creationId="{80D58730-0C17-4322-9E36-47B3D53CE94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39" creationId="{51758E97-87BB-4BD0-80B0-1B286CE191B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0" creationId="{356F4B2F-B592-4E8C-A768-E8AFCF4E782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1" creationId="{90968768-1B79-408D-9236-36A9BB33AA7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2" creationId="{734DC727-E61F-46B5-86A8-91C25FCA930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3" creationId="{78EB52F4-9D90-484E-BF5E-9D46788384B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4" creationId="{55FFE7A1-5F42-4014-A06F-C74219B7183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5" creationId="{9BB4D8D4-BA3A-4E74-B778-8EDEDF78C84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6" creationId="{762E4B47-E308-4436-BFCF-E75EBD4A134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7" creationId="{CE25A922-CFB3-4DD1-A305-7B198DB7342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8" creationId="{13937D68-1253-4F8D-A351-22350E6EF53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49" creationId="{B8B4F23F-CD2D-44B6-A72D-6A018A13D35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0" creationId="{FD8C7396-97AE-4001-BBBA-564E874D7DA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1" creationId="{0DFF6304-4AC6-498C-B6EB-16E6A6D46E8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2" creationId="{75732E86-A2A1-431F-8083-11146C248D5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3" creationId="{EC470C1F-443C-4D47-AF62-4356AB9A4F08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4" creationId="{60D7C63D-50A5-45CA-B501-5BFEC3D1467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5" creationId="{04963685-0F88-4B01-AE7A-B32BBA5D20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6" creationId="{8E4F1B43-4A64-44E6-B539-8E35A2D2681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7" creationId="{B7E84CDA-8186-4B12-A62A-1C4FBD1C25A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8" creationId="{F526D38B-652E-40C2-8825-9DBC152AA95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59" creationId="{EC115651-DBE6-4B59-B2A5-A6C68270F6A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0" creationId="{688B001B-99A6-4D36-92BF-C6A3A687261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1" creationId="{6A04510F-715A-481B-BB02-804B7638DD4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2" creationId="{67AD41B5-D503-4EB6-BFBB-3E671746DE8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3" creationId="{0569AB68-D5CB-4A55-AEA9-E0442F2B5BF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4" creationId="{CA3E943A-B560-4F35-B467-2C78854DF09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5" creationId="{4795A8DC-79E6-4DBF-AC4F-F697C6AD650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6" creationId="{57396A5A-67A9-40F8-BF60-EDD4E8EA56A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7" creationId="{9C5B2B62-BB8A-41F0-9AEE-C9EF9782923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8" creationId="{A51801A5-5E10-4887-94D4-32CD8C08050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69" creationId="{CE09819C-F521-4E1A-BCC2-3AA780514A4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0" creationId="{43259224-4A32-4BC6-9390-A9448E19B8E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1" creationId="{F5387930-B88B-45FE-A765-909C37F082B7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2" creationId="{DBF59C81-87ED-4442-B78E-D6596A8FE50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3" creationId="{575AEE4A-0D0F-496B-810C-FFD3B949C23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4" creationId="{7E66BB28-F2A1-46B0-B63E-686DA249BF2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5" creationId="{D0C130B7-4ECB-42F7-8492-BC3F1F58020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6" creationId="{16B11BEC-1F77-4D5B-86F6-9BB33B60E70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7" creationId="{66021ECD-5CC6-4BBC-A9F6-FD68252D8FE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8" creationId="{AA9FC758-0C5E-435D-B661-FB3398B70C2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79" creationId="{C86B78CE-C00C-472F-A2EA-DB44E9880FD1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0" creationId="{1842257C-A311-49FD-8F7A-08F292CB7F6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1" creationId="{56E901ED-7DC9-4C43-8A43-4C71C3AE55C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2" creationId="{E46CFE89-D953-417C-A8E9-CA3979CA9C8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3" creationId="{4AEA53C8-3E5D-43AA-AECC-55FCD98C100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4" creationId="{A6134E27-E9F4-4857-BE22-B9DF9E8CB5D5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5" creationId="{0108016E-E3F7-4FEA-8E78-C8D8AF372650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6" creationId="{FF9D57DB-E2F0-44B9-96DA-10499A3D45A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7" creationId="{91A20D25-6CB2-4D7B-9A69-C7AB573FF80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8" creationId="{A6F56AD4-504E-47ED-81AB-2B41F43262F6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89" creationId="{992BF9B6-B4E1-4D96-A1EA-F4F2AF4C9C8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0" creationId="{E25BB430-86D0-4AB8-8F58-03154B05A704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1" creationId="{8F2EE474-1764-4CDC-98F2-CFC4398A108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2" creationId="{AC7F5E2B-59F4-40B7-A9D3-1283C2BEFE8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3" creationId="{22F97F60-4A69-4241-90F6-26CD57E16912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4" creationId="{58E443D7-9007-4A3A-80AB-27A35E7C9E09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5" creationId="{AA76CA28-75AF-4C19-A0FA-9D8CEBD1689C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6" creationId="{E26E81C1-490C-4BA3-A8C5-070B2921A69A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7" creationId="{40A09CD8-1EE4-4353-A645-0825167C3B1D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8" creationId="{D69618CB-F6A3-4546-B29D-2CD1D789304E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699" creationId="{01516C1A-7088-4E02-8163-079703C66443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00" creationId="{5AF9E0F7-60B2-4731-AC9E-06477772642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01" creationId="{4EA9A029-56EC-4C57-83B8-64AD8996284F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02" creationId="{8876B6CB-5A73-4F5C-8B16-A3AB5B6F370B}"/>
          </ac:spMkLst>
        </pc:spChg>
        <pc:spChg chg="mod topLvl">
          <ac:chgData name="reza kabir" userId="af3c95a13102d509" providerId="LiveId" clId="{6BE7EE8D-C521-4174-8FF4-6DA281B31002}" dt="2020-05-18T19:19:15.050" v="90" actId="164"/>
          <ac:spMkLst>
            <pc:docMk/>
            <pc:sldMk cId="2224676287" sldId="809"/>
            <ac:spMk id="703" creationId="{0F405CC6-041D-4D9F-8DE4-58E33E79B851}"/>
          </ac:spMkLst>
        </pc:spChg>
        <pc:spChg chg="add mod">
          <ac:chgData name="reza kabir" userId="af3c95a13102d509" providerId="LiveId" clId="{6BE7EE8D-C521-4174-8FF4-6DA281B31002}" dt="2020-05-18T19:19:41.058" v="94" actId="1076"/>
          <ac:spMkLst>
            <pc:docMk/>
            <pc:sldMk cId="2224676287" sldId="809"/>
            <ac:spMk id="706" creationId="{E16F23A7-78EA-4F2D-B05F-EDF45F464FA4}"/>
          </ac:spMkLst>
        </pc:spChg>
        <pc:spChg chg="add mod">
          <ac:chgData name="reza kabir" userId="af3c95a13102d509" providerId="LiveId" clId="{6BE7EE8D-C521-4174-8FF4-6DA281B31002}" dt="2020-05-18T19:19:41.058" v="94" actId="1076"/>
          <ac:spMkLst>
            <pc:docMk/>
            <pc:sldMk cId="2224676287" sldId="809"/>
            <ac:spMk id="707" creationId="{34619BE5-D552-4426-B3AB-DB046CC60581}"/>
          </ac:spMkLst>
        </pc:spChg>
        <pc:spChg chg="mod">
          <ac:chgData name="reza kabir" userId="af3c95a13102d509" providerId="LiveId" clId="{6BE7EE8D-C521-4174-8FF4-6DA281B31002}" dt="2020-05-18T19:19:30.102" v="93"/>
          <ac:spMkLst>
            <pc:docMk/>
            <pc:sldMk cId="2224676287" sldId="809"/>
            <ac:spMk id="709" creationId="{3AC13CBB-B58A-41C3-B25B-210BE41F2E23}"/>
          </ac:spMkLst>
        </pc:spChg>
        <pc:spChg chg="mod">
          <ac:chgData name="reza kabir" userId="af3c95a13102d509" providerId="LiveId" clId="{6BE7EE8D-C521-4174-8FF4-6DA281B31002}" dt="2020-05-18T19:19:30.102" v="93"/>
          <ac:spMkLst>
            <pc:docMk/>
            <pc:sldMk cId="2224676287" sldId="809"/>
            <ac:spMk id="710" creationId="{AC50E157-3087-4551-9E15-EE0FEECC1E9E}"/>
          </ac:spMkLst>
        </pc:spChg>
        <pc:grpChg chg="add mod">
          <ac:chgData name="reza kabir" userId="af3c95a13102d509" providerId="LiveId" clId="{6BE7EE8D-C521-4174-8FF4-6DA281B31002}" dt="2020-05-18T19:19:18.552" v="91" actId="1076"/>
          <ac:grpSpMkLst>
            <pc:docMk/>
            <pc:sldMk cId="2224676287" sldId="809"/>
            <ac:grpSpMk id="2" creationId="{F884D223-4C9A-4C1D-965E-0AF32BE3E87C}"/>
          </ac:grpSpMkLst>
        </pc:grpChg>
        <pc:grpChg chg="del">
          <ac:chgData name="reza kabir" userId="af3c95a13102d509" providerId="LiveId" clId="{6BE7EE8D-C521-4174-8FF4-6DA281B31002}" dt="2020-05-18T19:19:01.407" v="86" actId="165"/>
          <ac:grpSpMkLst>
            <pc:docMk/>
            <pc:sldMk cId="2224676287" sldId="809"/>
            <ac:grpSpMk id="4" creationId="{15D96673-1328-4A5B-AF5E-A136DFFE890F}"/>
          </ac:grpSpMkLst>
        </pc:grpChg>
        <pc:grpChg chg="add mod">
          <ac:chgData name="reza kabir" userId="af3c95a13102d509" providerId="LiveId" clId="{6BE7EE8D-C521-4174-8FF4-6DA281B31002}" dt="2020-05-18T19:19:41.058" v="94" actId="1076"/>
          <ac:grpSpMkLst>
            <pc:docMk/>
            <pc:sldMk cId="2224676287" sldId="809"/>
            <ac:grpSpMk id="708" creationId="{08272E96-DA68-478D-B20B-932178FFCDC4}"/>
          </ac:grpSpMkLst>
        </pc:grpChg>
        <pc:picChg chg="del">
          <ac:chgData name="reza kabir" userId="af3c95a13102d509" providerId="LiveId" clId="{6BE7EE8D-C521-4174-8FF4-6DA281B31002}" dt="2020-05-18T19:19:28.823" v="92" actId="478"/>
          <ac:picMkLst>
            <pc:docMk/>
            <pc:sldMk cId="2224676287" sldId="809"/>
            <ac:picMk id="705" creationId="{560544F0-FE03-47F9-A607-B58E6BE4A23A}"/>
          </ac:picMkLst>
        </pc:picChg>
      </pc:sldChg>
      <pc:sldChg chg="addSp delSp modSp add del mod">
        <pc:chgData name="reza kabir" userId="af3c95a13102d509" providerId="LiveId" clId="{6BE7EE8D-C521-4174-8FF4-6DA281B31002}" dt="2020-06-13T13:30:32.898" v="133" actId="47"/>
        <pc:sldMkLst>
          <pc:docMk/>
          <pc:sldMk cId="4156181506" sldId="842"/>
        </pc:sldMkLst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" creationId="{8F232D05-7C50-4E89-BF20-46BF2789DB4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" creationId="{E2FCC6F5-1DFE-44D0-8F30-1A08BC77A3B5}"/>
          </ac:spMkLst>
        </pc:spChg>
        <pc:spChg chg="del mod topLvl">
          <ac:chgData name="reza kabir" userId="af3c95a13102d509" providerId="LiveId" clId="{6BE7EE8D-C521-4174-8FF4-6DA281B31002}" dt="2020-05-18T19:14:41.922" v="40" actId="478"/>
          <ac:spMkLst>
            <pc:docMk/>
            <pc:sldMk cId="4156181506" sldId="842"/>
            <ac:spMk id="6" creationId="{57E84829-AEF8-4A5F-A4EC-E0030A4AD59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" creationId="{8B115B03-5B27-4DC8-84AD-09551AD2407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" creationId="{631A8AFB-D5B7-4F79-8030-FAE6FED2505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" creationId="{0CE69AA4-3E15-4CA8-A7FA-C886045BC4F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" creationId="{81E1E8C2-42FC-4754-B2D6-CF446B98877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" creationId="{37AE4C31-2F3E-4458-BC0E-119201775F4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" creationId="{0C4F126B-940E-4C8B-8370-F170B2E7400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" creationId="{E94A4A75-93BA-4BF1-BE82-FDEA746324D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" creationId="{B6A43461-16C1-4D11-8E40-E957A1B5AA8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" creationId="{3E76457F-3FFA-46F6-B980-E35339CE372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" creationId="{4B222121-B7FA-4FC7-AD35-43ED9F3A43C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" creationId="{034D64B4-B23D-48A0-B2F7-64CC0AD74E5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" creationId="{F478DC45-DBB5-4AD8-BF05-3A743AC1911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" creationId="{62035853-523A-4C5E-BCA0-D1932E4E38A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" creationId="{E334E98B-7FF4-41E6-9460-0F83F4C6A42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1" creationId="{43422406-04BC-4DB9-88E2-4662855F94B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2" creationId="{56993ED1-CB7E-44DE-A0CC-A2B654B5030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3" creationId="{74EF57E8-35C3-4857-B0EF-04AE09B7556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4" creationId="{9F17B3AB-3EF5-4D6F-9FEE-5336B6A70C1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5" creationId="{85252AAE-3443-486C-AB9F-C988E72A421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6" creationId="{F3A8EB99-9D8B-47EA-BBA2-A0E4E9B5192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7" creationId="{FFAA5AC3-A54B-4640-BFA9-7781D107DB6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8" creationId="{EE7719F0-2BDF-4577-98BE-BFAFA994AE2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9" creationId="{26CCD691-02FE-47B1-BCDF-72CA894F5F1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0" creationId="{12F56B86-632F-40E0-A808-2BE4C538924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1" creationId="{6F38993B-811F-47E9-BFE1-096EF044737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2" creationId="{2911B481-74A5-4C81-AF98-C8F94D20455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3" creationId="{74C531F2-C50C-4D1D-AF00-37965408C3A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4" creationId="{03A6A4EE-3093-41DE-A92C-AF510C84A27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5" creationId="{75201D70-6775-4DB8-9979-8784DF6141E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6" creationId="{1AFFC000-6C46-4E42-AD72-A65A69C8CD2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7" creationId="{3DA59CB5-44CD-4338-ABA0-4C840EEC70D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8" creationId="{ADE083E5-51CE-4B2E-8FD9-2E88A42DE74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39" creationId="{6F960542-C426-4B02-A578-4B1376FE6ED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0" creationId="{1CA3264F-FB57-4FC6-BA41-700E37E2744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1" creationId="{A20525E3-B560-4367-95E3-7BC7597DC53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2" creationId="{E33CDFD8-DC4B-4DDB-9AAC-6E67DF2B03B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3" creationId="{28720738-DC2A-4B55-B646-0305938BEC5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4" creationId="{FE1CFDA0-410A-4763-8312-F7467E4D34B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5" creationId="{AA4C8447-0343-4CAC-B11A-ECE22E4679F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6" creationId="{E599CB7C-37A9-497E-A84F-8D3A0BF5E2E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7" creationId="{401D2AE5-519B-4DEB-91A8-3D93EF38A5A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8" creationId="{EBE031AB-C25C-4EF6-9BA6-8FD195C76D6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49" creationId="{82F3A318-37F4-46C8-8D9B-B85199EEADA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0" creationId="{936FAEEE-BBE6-4501-8752-1C709F1C1AE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1" creationId="{34BE9580-9C63-42B8-8A80-3201EBA73A2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2" creationId="{3D2EC73D-208B-4AFA-A265-F48329A5FF2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3" creationId="{DA29F39B-438B-4E06-BC72-96B189D6D71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4" creationId="{8B47F434-E91E-4497-A0C6-F0AFA101937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5" creationId="{028DD449-56FD-468B-AEAE-259038F8BB5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6" creationId="{E19D3DC9-9618-4D17-A54C-B3AA53FB833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7" creationId="{5B1FAEFC-6184-463C-AA02-5903BE87BC2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8" creationId="{96FC158D-DD66-4B99-9631-C623F606C0E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59" creationId="{1F205107-BF2F-46DD-9C41-0F3852CBABA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0" creationId="{FFA8F5F9-D513-42AD-B4C5-8C657298D03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1" creationId="{79D41644-85DA-4318-A942-34E95ECD002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2" creationId="{C6FDD973-70DB-426C-9F8B-0AFFD9EA719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3" creationId="{7ECB64DD-E62B-4A52-AFB2-A94FCD59727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4" creationId="{B77FB97F-3EC8-4FBB-9F0F-0A320BEE096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5" creationId="{209D0014-4FD7-4D6E-88B5-BD686F4B7B7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6" creationId="{6957C4C0-340F-40EC-BDFF-6FA58E969F0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7" creationId="{E1BAA610-1072-4635-9D36-F1830A1247E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8" creationId="{93BC2828-9323-4B1C-B87A-4E852C17F59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69" creationId="{A6B98CE4-8F1E-47F8-9502-1E33957EB98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0" creationId="{A8C24ED2-5029-46C8-9AAE-C54549F008E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1" creationId="{85B6D1CD-3746-49AA-9A70-0FFD9523F2A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2" creationId="{3F525C79-25CF-4519-947A-5FE94B6A6B5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3" creationId="{026D0838-1C7B-41CF-91DC-0F062D46A3C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4" creationId="{734247B4-ED46-4D86-B85A-254CF10D8B8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5" creationId="{BE8F5347-F55C-4EF9-B4F2-D50A8CA9B67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6" creationId="{A45927A1-4F4A-4A6E-9E89-DFC382C54CD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7" creationId="{C5AD0E78-CB68-444F-AB13-D547FABBBCD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8" creationId="{6D0C8594-66EB-4E60-8C04-D6096C53949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79" creationId="{034DA23D-E144-45DB-96D6-B225EBFFCC0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0" creationId="{2B1928F4-A809-455A-A819-BF3DA88444C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1" creationId="{8D4FAE0E-A1DA-4C5C-9CAE-93CF0459C34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2" creationId="{672BBACD-CD52-44EB-8BE0-65A714785B5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3" creationId="{A7996AA9-7ADD-403B-8FE0-19A6BC130EB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4" creationId="{2B9CABDC-55CC-4061-8123-9DD9BFC8707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5" creationId="{84B317FF-890F-4641-913C-3576CAAA64E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6" creationId="{515FC322-7DBC-41B7-A709-5B4E652157D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7" creationId="{B9EEFB4A-E86E-428B-8F14-1A796B63130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8" creationId="{D3D754E6-DB18-4C23-BC97-6A6638611D9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89" creationId="{49C716B2-4B21-4A69-BF6B-BC0C28F66A1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0" creationId="{74F6F3C5-E52A-4378-9847-26C081C92EC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1" creationId="{261AF50D-9EB7-400F-97F5-2429A18E8FA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2" creationId="{9F1DBD35-8162-423E-AEA3-2DFD4EA0627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3" creationId="{9123EB49-1331-457E-B6A5-260F1BE9EDE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4" creationId="{4DFD5402-3203-4CE5-8FD1-B60E6F1776B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5" creationId="{CA86C512-3ED5-47A3-BB30-39B4104DBD8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6" creationId="{01E64592-3A57-4DAD-8231-5D11D1AF0E6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7" creationId="{BF2CCC04-EC3C-4D38-BEC8-CB343F5EA59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8" creationId="{9A7FAE61-0346-438F-B248-5E61F5E2695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99" creationId="{227CB5F5-B5A3-46F1-A319-5CF537DDF75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0" creationId="{EF77B9A2-B29A-4B8F-90E5-330646C340C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1" creationId="{82DB35C5-A27B-4B14-8FA9-B8ACCEC4AA0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2" creationId="{5CCC272B-7C54-4B8E-AE21-BB51D200EAB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3" creationId="{443780A6-BADD-41D8-AEF3-17CE98CF60E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4" creationId="{7639AD29-C946-4CF3-AE2B-EFFEC998501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5" creationId="{E3857921-15FD-45DC-814E-DDEC1E894B0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6" creationId="{7C4E7AB7-6EAE-44D9-B25C-0B1C4F37CD9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7" creationId="{72B0FFF4-EA01-4848-8615-092335EA805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8" creationId="{E50055B0-4192-4B35-A85D-E8B39D3DA75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09" creationId="{FCA64C40-B064-4771-A208-10CC83CB977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0" creationId="{9B146C60-6A49-4E21-9E1B-B1137AADC34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1" creationId="{A7A2F9CC-2B03-4594-BA53-082510C16B7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2" creationId="{2A349907-DE52-4DF3-A965-54549E087E3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3" creationId="{06D41AFE-844D-4C08-BF9D-223E7FBBD9F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4" creationId="{1532E87D-9EB3-4DCB-AE63-92731223045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5" creationId="{27B026AE-5750-4EB1-B3F9-A2BB9D23D13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6" creationId="{441B6F99-85D2-453C-AE46-7A118AC4F1A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7" creationId="{6BAC0CCF-173D-46C5-AB1E-55678144BFC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8" creationId="{E84BD765-C4D6-44C8-81DA-0B7E3B818F6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19" creationId="{E048115B-7C4E-406D-B5D8-0479F6045E4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0" creationId="{064BC0C5-507B-4BAD-9684-733D0D8CC0D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1" creationId="{935869C7-3ADB-423F-A0E7-D9DBB0A9340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2" creationId="{43C9B2BF-3A32-41E5-B157-6E786E254DB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3" creationId="{9D6D81DA-1F51-4D48-8258-46FD580285B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4" creationId="{A3C74284-38B1-4E0E-86A0-F4EE088A547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5" creationId="{F0657BD4-CA17-4468-9CAA-C8B36D103D1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6" creationId="{78C82123-F642-41FA-A2CF-647DCDD98D6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7" creationId="{6EF3BA61-E718-4713-854E-A04CFF8CE91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8" creationId="{68B0CB63-277B-4291-B27E-8B3B75AD1CF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29" creationId="{639ABDC5-0283-43B2-AC8D-D30DF9FEE14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0" creationId="{513E5871-E092-4E8F-876F-CC30FE3A1DC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1" creationId="{7E7A2C2B-0194-4AD1-A626-13E85A72947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2" creationId="{5BC4B8D6-A915-4D27-A0E3-13FB47EA638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3" creationId="{41BAD8B8-06C6-4073-B29D-49C9E19FF40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4" creationId="{DA32AA52-5507-403A-8C8D-D542D75E410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5" creationId="{BD485F6F-D21F-47B7-A23D-5CDEC084137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6" creationId="{E2B10737-61CB-42D9-8CFC-F08D144A05E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7" creationId="{BE742164-0F96-442C-83AB-2504FD1A0D4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8" creationId="{561BBE2D-A5FF-4CFC-8133-3970BAB44FA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39" creationId="{91DD535C-0B8E-4E88-8CA4-49A129230CF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0" creationId="{CBC70176-2A07-43BA-A047-85B33C77C22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1" creationId="{3D24830D-8D65-4146-893D-F338026AF7D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2" creationId="{A2EDE1E2-87FE-46DD-8B79-C617CA4CCD1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3" creationId="{9B9512AF-F0F4-4788-A8B1-3759FEDC554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4" creationId="{1027EBEA-5DC2-43B0-BA3F-FC55FA79273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5" creationId="{CDA949B9-6F4A-43D0-9EEF-A9130CEBFCC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6" creationId="{53CE268E-0B03-4DCB-9271-0FE81281A45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7" creationId="{3512AE5B-1ADA-4010-90B1-BD9651728E1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8" creationId="{12DE7655-E992-46B3-85B8-04930694696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49" creationId="{D863B7E2-B289-4EFC-9BEF-C42B5F2C9ED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0" creationId="{D329668D-5593-45B7-8264-AE06FA6067C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1" creationId="{2CE8739C-6055-45BB-B02C-6CC79B55503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2" creationId="{B8E45A4A-0CEB-47DF-836E-DB577D76899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3" creationId="{8BB9D417-9632-41B6-B2A8-427B1872B69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4" creationId="{1C4C1248-426B-40CC-B1B6-006052361E4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5" creationId="{B92F767D-E8F3-4847-AFB0-F09DF8667DB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6" creationId="{9AEDC654-7BCE-4362-ADAB-CA6CC548A838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7" creationId="{403F6A9C-D6C7-4AD6-9BE5-27BB4AE65BF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8" creationId="{93069CF6-8429-4AE2-8D8E-B0780F4F550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59" creationId="{D3610C73-F3ED-402F-8557-5B92D73F2BA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0" creationId="{6A89FE52-6B44-4429-A1C6-39ABE95008B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1" creationId="{315B5739-9A7A-4501-BB12-90C4D7D2A08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2" creationId="{63D218A4-490C-4FA1-B0AE-C11376513BB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3" creationId="{6FC50C1D-BBF9-4FD7-9904-CA9F51A54F4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4" creationId="{F8AD2721-C42E-4D08-BD5A-6D0D4DB3108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5" creationId="{1F803A0A-CBF0-4601-A05E-A85FA0A2573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6" creationId="{1D329EBE-1BED-48A3-84A8-157D8CE06F7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7" creationId="{3737DEBA-DAEF-4026-9508-F0FB7CFE009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8" creationId="{6BAFA5C3-7C5D-4158-A005-FA59E68F8FA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69" creationId="{C081A93F-CF95-4A22-836F-4A048AECED8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0" creationId="{6365A515-CA5A-4B66-BA4E-9B08B574CC4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1" creationId="{D6230E58-F46E-4BC3-8417-834DB48E93F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2" creationId="{9780C260-ED78-4200-B262-325E976AC41C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3" creationId="{A954488C-030E-4627-9D32-38DCAE39349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4" creationId="{3AF2C272-40F4-4B64-AF6E-4622F9652A1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5" creationId="{89B1EBB9-E91B-462E-B9E1-3A04795C9E4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6" creationId="{C6843338-DAFB-4D55-A36B-2047916643B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7" creationId="{06E1F44A-E886-45A8-B579-834845EDAB0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8" creationId="{2AF88C0C-A513-4F98-A77B-D9680535384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79" creationId="{BCB4E783-853F-4BE9-9764-D71D1911CF9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0" creationId="{FAF2D9E7-2F68-41AA-AA8B-0A4AD4D9A00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1" creationId="{0C654199-378B-4860-A415-E10072311D1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2" creationId="{939C5822-7F95-47D1-871C-C6A056AAC4C6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3" creationId="{4D4DBBA6-C84D-4226-A3B2-1F9DBB077E31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4" creationId="{BD637BC0-F84E-487A-BDE5-58AF59E25DB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5" creationId="{BEEA2ABD-D665-4CAB-8F98-7FBA24670AD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6" creationId="{03607805-29BD-428E-93A5-5CE9867726C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7" creationId="{2014AE2A-03E3-4B93-84CE-3257853A32A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8" creationId="{8748E346-2F79-457A-BCB5-D3D1EA53C040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89" creationId="{E8DB8C88-25FA-459E-98EA-B5E9A4C4B68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0" creationId="{EBF83C2D-767C-4E73-96E9-D64774B2420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1" creationId="{610052FB-E11A-438E-B75F-3F864E917CF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2" creationId="{B9C92A50-971A-4D58-BEB6-752F8A335C4F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3" creationId="{2010B204-2EEA-4216-9AEE-ECA16F331D7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4" creationId="{01EB1A5E-EE17-4C94-ACAA-9DF45B219B7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5" creationId="{D60BE66C-621A-43CB-A84F-1CAA8A9D1F4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6" creationId="{A6E75E98-9DB4-492E-8FB2-E6A8611FA97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7" creationId="{454A5EC1-D2C9-44FF-985C-A49292296A92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8" creationId="{DEA753A8-CD66-47ED-90B3-A4AB66F6F3D3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199" creationId="{61F4175D-EF73-407E-A929-7763955C9F1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0" creationId="{4DFCE610-F584-4832-B8A3-CDF48B92999D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1" creationId="{872B67F7-6F5D-45A0-A5D5-C4529FF092FE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2" creationId="{F309085C-4A6D-4977-85B8-76EC79347DD4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3" creationId="{2785634E-5A57-457E-B50E-DE091D7BC86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4" creationId="{79B1B3D0-9F60-4374-B036-D10364C251A7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5" creationId="{B8CBE4C3-12D5-4B4C-BE7F-93DBCE79E18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6" creationId="{1C7822C1-738C-48A6-83D6-3A78C5876E3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7" creationId="{3DCCE8A0-E530-4FB2-B17C-3D192FA8F38B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8" creationId="{70DA2983-C161-417C-99A7-16EBB9BD3245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09" creationId="{477AD264-7F9D-49C6-8D03-F2C2CA136ED9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10" creationId="{913FC189-185A-4A28-A3E5-B2AF6149410A}"/>
          </ac:spMkLst>
        </pc:spChg>
        <pc:spChg chg="mod topLvl">
          <ac:chgData name="reza kabir" userId="af3c95a13102d509" providerId="LiveId" clId="{6BE7EE8D-C521-4174-8FF4-6DA281B31002}" dt="2020-05-18T19:14:46.201" v="41" actId="164"/>
          <ac:spMkLst>
            <pc:docMk/>
            <pc:sldMk cId="4156181506" sldId="842"/>
            <ac:spMk id="211" creationId="{EFEBB7A4-9FC6-4211-8DE0-F8D0BA2075D2}"/>
          </ac:spMkLst>
        </pc:spChg>
        <pc:spChg chg="del mod topLvl">
          <ac:chgData name="reza kabir" userId="af3c95a13102d509" providerId="LiveId" clId="{6BE7EE8D-C521-4174-8FF4-6DA281B31002}" dt="2020-05-18T19:14:39.773" v="39" actId="478"/>
          <ac:spMkLst>
            <pc:docMk/>
            <pc:sldMk cId="4156181506" sldId="842"/>
            <ac:spMk id="212" creationId="{E14D7833-B84E-4D34-93FB-E8B3F1A81994}"/>
          </ac:spMkLst>
        </pc:spChg>
        <pc:spChg chg="add mod">
          <ac:chgData name="reza kabir" userId="af3c95a13102d509" providerId="LiveId" clId="{6BE7EE8D-C521-4174-8FF4-6DA281B31002}" dt="2020-05-18T19:15:08.395" v="43"/>
          <ac:spMkLst>
            <pc:docMk/>
            <pc:sldMk cId="4156181506" sldId="842"/>
            <ac:spMk id="215" creationId="{AEC0AC88-A1F4-478F-AC2C-CF30C2CBC721}"/>
          </ac:spMkLst>
        </pc:spChg>
        <pc:spChg chg="add mod">
          <ac:chgData name="reza kabir" userId="af3c95a13102d509" providerId="LiveId" clId="{6BE7EE8D-C521-4174-8FF4-6DA281B31002}" dt="2020-05-18T19:15:08.395" v="43"/>
          <ac:spMkLst>
            <pc:docMk/>
            <pc:sldMk cId="4156181506" sldId="842"/>
            <ac:spMk id="216" creationId="{8D9C540F-5532-4D6B-B53D-371981C64C32}"/>
          </ac:spMkLst>
        </pc:spChg>
        <pc:spChg chg="add mod">
          <ac:chgData name="reza kabir" userId="af3c95a13102d509" providerId="LiveId" clId="{6BE7EE8D-C521-4174-8FF4-6DA281B31002}" dt="2020-05-18T19:15:18.049" v="45" actId="207"/>
          <ac:spMkLst>
            <pc:docMk/>
            <pc:sldMk cId="4156181506" sldId="842"/>
            <ac:spMk id="217" creationId="{267D37D3-F439-4039-9E8F-FDC574F3FC02}"/>
          </ac:spMkLst>
        </pc:spChg>
        <pc:spChg chg="add mod">
          <ac:chgData name="reza kabir" userId="af3c95a13102d509" providerId="LiveId" clId="{6BE7EE8D-C521-4174-8FF4-6DA281B31002}" dt="2020-05-18T19:15:08.395" v="43"/>
          <ac:spMkLst>
            <pc:docMk/>
            <pc:sldMk cId="4156181506" sldId="842"/>
            <ac:spMk id="218" creationId="{12923DB8-2190-48B7-9AF2-8F0883A191F7}"/>
          </ac:spMkLst>
        </pc:spChg>
        <pc:grpChg chg="add mod">
          <ac:chgData name="reza kabir" userId="af3c95a13102d509" providerId="LiveId" clId="{6BE7EE8D-C521-4174-8FF4-6DA281B31002}" dt="2020-05-18T19:14:48.749" v="42" actId="1076"/>
          <ac:grpSpMkLst>
            <pc:docMk/>
            <pc:sldMk cId="4156181506" sldId="842"/>
            <ac:grpSpMk id="2" creationId="{A9B2FD8C-A93A-4157-B219-CD5FF8EF288B}"/>
          </ac:grpSpMkLst>
        </pc:grpChg>
        <pc:grpChg chg="del">
          <ac:chgData name="reza kabir" userId="af3c95a13102d509" providerId="LiveId" clId="{6BE7EE8D-C521-4174-8FF4-6DA281B31002}" dt="2020-05-18T19:14:36.876" v="37" actId="165"/>
          <ac:grpSpMkLst>
            <pc:docMk/>
            <pc:sldMk cId="4156181506" sldId="842"/>
            <ac:grpSpMk id="3" creationId="{8C9B5849-AB83-4D4D-BD6A-DFC2BA61FD12}"/>
          </ac:grpSpMkLst>
        </pc:grpChg>
        <pc:picChg chg="del">
          <ac:chgData name="reza kabir" userId="af3c95a13102d509" providerId="LiveId" clId="{6BE7EE8D-C521-4174-8FF4-6DA281B31002}" dt="2020-05-18T19:15:10.329" v="44" actId="478"/>
          <ac:picMkLst>
            <pc:docMk/>
            <pc:sldMk cId="4156181506" sldId="842"/>
            <ac:picMk id="214" creationId="{8328A0D9-4E3C-4AEA-9D1D-4F77ADCF5EF2}"/>
          </ac:picMkLst>
        </pc:picChg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1057438093" sldId="843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3687306017" sldId="843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2161787443" sldId="844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2942769342" sldId="844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1305325505" sldId="845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2333730045" sldId="845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887206559" sldId="846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4111431059" sldId="846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843889282" sldId="847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3530035458" sldId="847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3286948514" sldId="848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4029555079" sldId="848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609271097" sldId="849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4081516305" sldId="849"/>
        </pc:sldMkLst>
      </pc:sldChg>
      <pc:sldChg chg="add">
        <pc:chgData name="reza kabir" userId="af3c95a13102d509" providerId="LiveId" clId="{6BE7EE8D-C521-4174-8FF4-6DA281B31002}" dt="2020-06-13T13:30:24.890" v="130"/>
        <pc:sldMkLst>
          <pc:docMk/>
          <pc:sldMk cId="1955385140" sldId="850"/>
        </pc:sldMkLst>
      </pc:sldChg>
      <pc:sldChg chg="add del">
        <pc:chgData name="reza kabir" userId="af3c95a13102d509" providerId="LiveId" clId="{6BE7EE8D-C521-4174-8FF4-6DA281B31002}" dt="2020-06-13T13:30:23.923" v="129"/>
        <pc:sldMkLst>
          <pc:docMk/>
          <pc:sldMk cId="2107808554" sldId="850"/>
        </pc:sldMkLst>
      </pc:sldChg>
    </pc:docChg>
  </pc:docChgLst>
  <pc:docChgLst>
    <pc:chgData name="Purnendu Biswas" userId="bfdbf960b5fc32c3" providerId="LiveId" clId="{8436438F-B9EF-4A67-ADC1-4A5A4B0381F3}"/>
    <pc:docChg chg="delSld modSld">
      <pc:chgData name="Purnendu Biswas" userId="bfdbf960b5fc32c3" providerId="LiveId" clId="{8436438F-B9EF-4A67-ADC1-4A5A4B0381F3}" dt="2020-05-21T07:07:38.727" v="0"/>
      <pc:docMkLst>
        <pc:docMk/>
      </pc:docMkLst>
      <pc:sldChg chg="del">
        <pc:chgData name="Purnendu Biswas" userId="bfdbf960b5fc32c3" providerId="LiveId" clId="{8436438F-B9EF-4A67-ADC1-4A5A4B0381F3}" dt="2020-05-21T07:07:38.727" v="0"/>
        <pc:sldMkLst>
          <pc:docMk/>
          <pc:sldMk cId="3191600388" sldId="777"/>
        </pc:sldMkLst>
      </pc:sldChg>
      <pc:sldChg chg="del">
        <pc:chgData name="Purnendu Biswas" userId="bfdbf960b5fc32c3" providerId="LiveId" clId="{8436438F-B9EF-4A67-ADC1-4A5A4B0381F3}" dt="2020-05-21T07:07:38.727" v="0"/>
        <pc:sldMkLst>
          <pc:docMk/>
          <pc:sldMk cId="662369708" sldId="872"/>
        </pc:sldMkLst>
      </pc:sldChg>
    </pc:docChg>
  </pc:docChgLst>
  <pc:docChgLst>
    <pc:chgData name="reza kabir" userId="af3c95a13102d509" providerId="LiveId" clId="{56FAC459-F8CF-4212-BEC4-FC84FDAF9B7E}"/>
    <pc:docChg chg="custSel addSld delSld modSld modMainMaster">
      <pc:chgData name="reza kabir" userId="af3c95a13102d509" providerId="LiveId" clId="{56FAC459-F8CF-4212-BEC4-FC84FDAF9B7E}" dt="2020-05-04T06:26:47.701" v="58" actId="478"/>
      <pc:docMkLst>
        <pc:docMk/>
      </pc:docMkLst>
      <pc:sldChg chg="delSp new mod">
        <pc:chgData name="reza kabir" userId="af3c95a13102d509" providerId="LiveId" clId="{56FAC459-F8CF-4212-BEC4-FC84FDAF9B7E}" dt="2020-05-04T06:26:47.701" v="58" actId="478"/>
        <pc:sldMkLst>
          <pc:docMk/>
          <pc:sldMk cId="3914354228" sldId="256"/>
        </pc:sldMkLst>
        <pc:spChg chg="del">
          <ac:chgData name="reza kabir" userId="af3c95a13102d509" providerId="LiveId" clId="{56FAC459-F8CF-4212-BEC4-FC84FDAF9B7E}" dt="2020-05-04T06:26:47.701" v="58" actId="478"/>
          <ac:spMkLst>
            <pc:docMk/>
            <pc:sldMk cId="3914354228" sldId="256"/>
            <ac:spMk id="2" creationId="{874D5446-B050-43CC-B104-C01651E4568A}"/>
          </ac:spMkLst>
        </pc:spChg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91567836" sldId="1097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507644739" sldId="3519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37605228" sldId="378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80341129" sldId="3860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67389625" sldId="4088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088722002" sldId="4113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829992798" sldId="4151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95095483" sldId="415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195768298" sldId="4205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613104135" sldId="421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7237791" sldId="4218"/>
        </pc:sldMkLst>
      </pc:sldChg>
      <pc:sldMasterChg chg="delSldLayout modSldLayout">
        <pc:chgData name="reza kabir" userId="af3c95a13102d509" providerId="LiveId" clId="{56FAC459-F8CF-4212-BEC4-FC84FDAF9B7E}" dt="2020-05-04T06:26:37.158" v="57"/>
        <pc:sldMasterMkLst>
          <pc:docMk/>
          <pc:sldMasterMk cId="4290804006" sldId="2147483648"/>
        </pc:sldMasterMkLst>
        <pc:sldLayoutChg chg="del">
          <pc:chgData name="reza kabir" userId="af3c95a13102d509" providerId="LiveId" clId="{56FAC459-F8CF-4212-BEC4-FC84FDAF9B7E}" dt="2020-05-04T06:25:49.201" v="17" actId="2696"/>
          <pc:sldLayoutMkLst>
            <pc:docMk/>
            <pc:sldMasterMk cId="4290804006" sldId="2147483648"/>
            <pc:sldLayoutMk cId="977834362" sldId="2147484520"/>
          </pc:sldLayoutMkLst>
        </pc:sldLayoutChg>
        <pc:sldLayoutChg chg="del">
          <pc:chgData name="reza kabir" userId="af3c95a13102d509" providerId="LiveId" clId="{56FAC459-F8CF-4212-BEC4-FC84FDAF9B7E}" dt="2020-05-04T06:25:49.193" v="16" actId="2696"/>
          <pc:sldLayoutMkLst>
            <pc:docMk/>
            <pc:sldMasterMk cId="4290804006" sldId="2147483648"/>
            <pc:sldLayoutMk cId="1701055060" sldId="2147485243"/>
          </pc:sldLayoutMkLst>
        </pc:sldLayoutChg>
        <pc:sldLayoutChg chg="del">
          <pc:chgData name="reza kabir" userId="af3c95a13102d509" providerId="LiveId" clId="{56FAC459-F8CF-4212-BEC4-FC84FDAF9B7E}" dt="2020-05-04T06:25:49.789" v="25" actId="2696"/>
          <pc:sldLayoutMkLst>
            <pc:docMk/>
            <pc:sldMasterMk cId="4290804006" sldId="2147483648"/>
            <pc:sldLayoutMk cId="3475830240" sldId="2147485330"/>
          </pc:sldLayoutMkLst>
        </pc:sldLayoutChg>
        <pc:sldLayoutChg chg="del">
          <pc:chgData name="reza kabir" userId="af3c95a13102d509" providerId="LiveId" clId="{56FAC459-F8CF-4212-BEC4-FC84FDAF9B7E}" dt="2020-05-04T06:25:49.731" v="23" actId="2696"/>
          <pc:sldLayoutMkLst>
            <pc:docMk/>
            <pc:sldMasterMk cId="4290804006" sldId="2147483648"/>
            <pc:sldLayoutMk cId="3614910781" sldId="2147485335"/>
          </pc:sldLayoutMkLst>
        </pc:sldLayoutChg>
        <pc:sldLayoutChg chg="del">
          <pc:chgData name="reza kabir" userId="af3c95a13102d509" providerId="LiveId" clId="{56FAC459-F8CF-4212-BEC4-FC84FDAF9B7E}" dt="2020-05-04T06:25:49.867" v="27" actId="2696"/>
          <pc:sldLayoutMkLst>
            <pc:docMk/>
            <pc:sldMasterMk cId="4290804006" sldId="2147483648"/>
            <pc:sldLayoutMk cId="2386002988" sldId="2147485342"/>
          </pc:sldLayoutMkLst>
        </pc:sldLayoutChg>
        <pc:sldLayoutChg chg="del">
          <pc:chgData name="reza kabir" userId="af3c95a13102d509" providerId="LiveId" clId="{56FAC459-F8CF-4212-BEC4-FC84FDAF9B7E}" dt="2020-05-04T06:25:49.425" v="18" actId="2696"/>
          <pc:sldLayoutMkLst>
            <pc:docMk/>
            <pc:sldMasterMk cId="4290804006" sldId="2147483648"/>
            <pc:sldLayoutMk cId="3044865263" sldId="2147485367"/>
          </pc:sldLayoutMkLst>
        </pc:sldLayoutChg>
        <pc:sldLayoutChg chg="del">
          <pc:chgData name="reza kabir" userId="af3c95a13102d509" providerId="LiveId" clId="{56FAC459-F8CF-4212-BEC4-FC84FDAF9B7E}" dt="2020-05-04T06:25:49.882" v="28" actId="2696"/>
          <pc:sldLayoutMkLst>
            <pc:docMk/>
            <pc:sldMasterMk cId="4290804006" sldId="2147483648"/>
            <pc:sldLayoutMk cId="2745128992" sldId="2147485369"/>
          </pc:sldLayoutMkLst>
        </pc:sldLayoutChg>
        <pc:sldLayoutChg chg="del">
          <pc:chgData name="reza kabir" userId="af3c95a13102d509" providerId="LiveId" clId="{56FAC459-F8CF-4212-BEC4-FC84FDAF9B7E}" dt="2020-05-04T06:25:50.038" v="32" actId="2696"/>
          <pc:sldLayoutMkLst>
            <pc:docMk/>
            <pc:sldMasterMk cId="4290804006" sldId="2147483648"/>
            <pc:sldLayoutMk cId="85049157" sldId="2147485372"/>
          </pc:sldLayoutMkLst>
        </pc:sldLayoutChg>
        <pc:sldLayoutChg chg="del">
          <pc:chgData name="reza kabir" userId="af3c95a13102d509" providerId="LiveId" clId="{56FAC459-F8CF-4212-BEC4-FC84FDAF9B7E}" dt="2020-05-04T06:25:50.070" v="33" actId="2696"/>
          <pc:sldLayoutMkLst>
            <pc:docMk/>
            <pc:sldMasterMk cId="4290804006" sldId="2147483648"/>
            <pc:sldLayoutMk cId="2089221816" sldId="2147485380"/>
          </pc:sldLayoutMkLst>
        </pc:sldLayoutChg>
        <pc:sldLayoutChg chg="del">
          <pc:chgData name="reza kabir" userId="af3c95a13102d509" providerId="LiveId" clId="{56FAC459-F8CF-4212-BEC4-FC84FDAF9B7E}" dt="2020-05-04T06:25:49.503" v="20" actId="2696"/>
          <pc:sldLayoutMkLst>
            <pc:docMk/>
            <pc:sldMasterMk cId="4290804006" sldId="2147483648"/>
            <pc:sldLayoutMk cId="587683434" sldId="2147485391"/>
          </pc:sldLayoutMkLst>
        </pc:sldLayoutChg>
        <pc:sldLayoutChg chg="del">
          <pc:chgData name="reza kabir" userId="af3c95a13102d509" providerId="LiveId" clId="{56FAC459-F8CF-4212-BEC4-FC84FDAF9B7E}" dt="2020-05-04T06:25:49.441" v="19" actId="2696"/>
          <pc:sldLayoutMkLst>
            <pc:docMk/>
            <pc:sldMasterMk cId="4290804006" sldId="2147483648"/>
            <pc:sldLayoutMk cId="2416694928" sldId="2147485396"/>
          </pc:sldLayoutMkLst>
        </pc:sldLayoutChg>
        <pc:sldLayoutChg chg="del">
          <pc:chgData name="reza kabir" userId="af3c95a13102d509" providerId="LiveId" clId="{56FAC459-F8CF-4212-BEC4-FC84FDAF9B7E}" dt="2020-05-04T06:25:49.757" v="24" actId="2696"/>
          <pc:sldLayoutMkLst>
            <pc:docMk/>
            <pc:sldMasterMk cId="4290804006" sldId="2147483648"/>
            <pc:sldLayoutMk cId="2469103985" sldId="2147485398"/>
          </pc:sldLayoutMkLst>
        </pc:sldLayoutChg>
        <pc:sldLayoutChg chg="del">
          <pc:chgData name="reza kabir" userId="af3c95a13102d509" providerId="LiveId" clId="{56FAC459-F8CF-4212-BEC4-FC84FDAF9B7E}" dt="2020-05-04T06:25:49.613" v="22" actId="2696"/>
          <pc:sldLayoutMkLst>
            <pc:docMk/>
            <pc:sldMasterMk cId="4290804006" sldId="2147483648"/>
            <pc:sldLayoutMk cId="3531003814" sldId="2147485399"/>
          </pc:sldLayoutMkLst>
        </pc:sldLayoutChg>
        <pc:sldLayoutChg chg="del">
          <pc:chgData name="reza kabir" userId="af3c95a13102d509" providerId="LiveId" clId="{56FAC459-F8CF-4212-BEC4-FC84FDAF9B7E}" dt="2020-05-04T06:25:49.976" v="31" actId="2696"/>
          <pc:sldLayoutMkLst>
            <pc:docMk/>
            <pc:sldMasterMk cId="4290804006" sldId="2147483648"/>
            <pc:sldLayoutMk cId="3245828119" sldId="2147485418"/>
          </pc:sldLayoutMkLst>
        </pc:sldLayoutChg>
        <pc:sldLayoutChg chg="del">
          <pc:chgData name="reza kabir" userId="af3c95a13102d509" providerId="LiveId" clId="{56FAC459-F8CF-4212-BEC4-FC84FDAF9B7E}" dt="2020-05-04T06:25:49.835" v="26" actId="2696"/>
          <pc:sldLayoutMkLst>
            <pc:docMk/>
            <pc:sldMasterMk cId="4290804006" sldId="2147483648"/>
            <pc:sldLayoutMk cId="203324457" sldId="2147485419"/>
          </pc:sldLayoutMkLst>
        </pc:sldLayoutChg>
        <pc:sldLayoutChg chg="del">
          <pc:chgData name="reza kabir" userId="af3c95a13102d509" providerId="LiveId" clId="{56FAC459-F8CF-4212-BEC4-FC84FDAF9B7E}" dt="2020-05-04T06:25:49.914" v="29" actId="2696"/>
          <pc:sldLayoutMkLst>
            <pc:docMk/>
            <pc:sldMasterMk cId="4290804006" sldId="2147483648"/>
            <pc:sldLayoutMk cId="1394870598" sldId="2147485424"/>
          </pc:sldLayoutMkLst>
        </pc:sldLayoutChg>
        <pc:sldLayoutChg chg="del">
          <pc:chgData name="reza kabir" userId="af3c95a13102d509" providerId="LiveId" clId="{56FAC459-F8CF-4212-BEC4-FC84FDAF9B7E}" dt="2020-05-04T06:25:49.929" v="30" actId="2696"/>
          <pc:sldLayoutMkLst>
            <pc:docMk/>
            <pc:sldMasterMk cId="4290804006" sldId="2147483648"/>
            <pc:sldLayoutMk cId="1057216667" sldId="2147485425"/>
          </pc:sldLayoutMkLst>
        </pc:sldLayoutChg>
        <pc:sldLayoutChg chg="del">
          <pc:chgData name="reza kabir" userId="af3c95a13102d509" providerId="LiveId" clId="{56FAC459-F8CF-4212-BEC4-FC84FDAF9B7E}" dt="2020-05-04T06:25:50.085" v="34" actId="2696"/>
          <pc:sldLayoutMkLst>
            <pc:docMk/>
            <pc:sldMasterMk cId="4290804006" sldId="2147483648"/>
            <pc:sldLayoutMk cId="2100659996" sldId="2147485426"/>
          </pc:sldLayoutMkLst>
        </pc:sldLayoutChg>
        <pc:sldLayoutChg chg="del">
          <pc:chgData name="reza kabir" userId="af3c95a13102d509" providerId="LiveId" clId="{56FAC459-F8CF-4212-BEC4-FC84FDAF9B7E}" dt="2020-05-04T06:25:50.132" v="35" actId="2696"/>
          <pc:sldLayoutMkLst>
            <pc:docMk/>
            <pc:sldMasterMk cId="4290804006" sldId="2147483648"/>
            <pc:sldLayoutMk cId="3742641809" sldId="2147485428"/>
          </pc:sldLayoutMkLst>
        </pc:sldLayoutChg>
        <pc:sldLayoutChg chg="del">
          <pc:chgData name="reza kabir" userId="af3c95a13102d509" providerId="LiveId" clId="{56FAC459-F8CF-4212-BEC4-FC84FDAF9B7E}" dt="2020-05-04T06:25:50.132" v="36" actId="2696"/>
          <pc:sldLayoutMkLst>
            <pc:docMk/>
            <pc:sldMasterMk cId="4290804006" sldId="2147483648"/>
            <pc:sldLayoutMk cId="2832584112" sldId="2147485432"/>
          </pc:sldLayoutMkLst>
        </pc:sldLayoutChg>
        <pc:sldLayoutChg chg="del">
          <pc:chgData name="reza kabir" userId="af3c95a13102d509" providerId="LiveId" clId="{56FAC459-F8CF-4212-BEC4-FC84FDAF9B7E}" dt="2020-05-04T06:25:50.179" v="37" actId="2696"/>
          <pc:sldLayoutMkLst>
            <pc:docMk/>
            <pc:sldMasterMk cId="4290804006" sldId="2147483648"/>
            <pc:sldLayoutMk cId="4769623" sldId="2147485434"/>
          </pc:sldLayoutMkLst>
        </pc:sldLayoutChg>
        <pc:sldLayoutChg chg="del">
          <pc:chgData name="reza kabir" userId="af3c95a13102d509" providerId="LiveId" clId="{56FAC459-F8CF-4212-BEC4-FC84FDAF9B7E}" dt="2020-05-04T06:25:49.535" v="21" actId="2696"/>
          <pc:sldLayoutMkLst>
            <pc:docMk/>
            <pc:sldMasterMk cId="4290804006" sldId="2147483648"/>
            <pc:sldLayoutMk cId="534668943" sldId="214748544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3656707292" sldId="2147485486"/>
          </pc:sldLayoutMkLst>
        </pc:sldLayoutChg>
        <pc:sldLayoutChg chg="del">
          <pc:chgData name="reza kabir" userId="af3c95a13102d509" providerId="LiveId" clId="{56FAC459-F8CF-4212-BEC4-FC84FDAF9B7E}" dt="2020-05-04T06:25:50.195" v="38" actId="2696"/>
          <pc:sldLayoutMkLst>
            <pc:docMk/>
            <pc:sldMasterMk cId="4290804006" sldId="2147483648"/>
            <pc:sldLayoutMk cId="578264711" sldId="2147485487"/>
          </pc:sldLayoutMkLst>
        </pc:sldLayoutChg>
        <pc:sldLayoutChg chg="del">
          <pc:chgData name="reza kabir" userId="af3c95a13102d509" providerId="LiveId" clId="{56FAC459-F8CF-4212-BEC4-FC84FDAF9B7E}" dt="2020-05-04T06:25:50.210" v="39" actId="2696"/>
          <pc:sldLayoutMkLst>
            <pc:docMk/>
            <pc:sldMasterMk cId="4290804006" sldId="2147483648"/>
            <pc:sldLayoutMk cId="3448444853" sldId="2147485488"/>
          </pc:sldLayoutMkLst>
        </pc:sldLayoutChg>
        <pc:sldLayoutChg chg="del">
          <pc:chgData name="reza kabir" userId="af3c95a13102d509" providerId="LiveId" clId="{56FAC459-F8CF-4212-BEC4-FC84FDAF9B7E}" dt="2020-05-04T06:25:50.210" v="40" actId="2696"/>
          <pc:sldLayoutMkLst>
            <pc:docMk/>
            <pc:sldMasterMk cId="4290804006" sldId="2147483648"/>
            <pc:sldLayoutMk cId="1341509547" sldId="2147485489"/>
          </pc:sldLayoutMkLst>
        </pc:sldLayoutChg>
        <pc:sldLayoutChg chg="del">
          <pc:chgData name="reza kabir" userId="af3c95a13102d509" providerId="LiveId" clId="{56FAC459-F8CF-4212-BEC4-FC84FDAF9B7E}" dt="2020-05-04T06:25:50.233" v="41" actId="2696"/>
          <pc:sldLayoutMkLst>
            <pc:docMk/>
            <pc:sldMasterMk cId="4290804006" sldId="2147483648"/>
            <pc:sldLayoutMk cId="96894796" sldId="2147485490"/>
          </pc:sldLayoutMkLst>
        </pc:sldLayoutChg>
        <pc:sldLayoutChg chg="del">
          <pc:chgData name="reza kabir" userId="af3c95a13102d509" providerId="LiveId" clId="{56FAC459-F8CF-4212-BEC4-FC84FDAF9B7E}" dt="2020-05-04T06:25:50.245" v="42" actId="2696"/>
          <pc:sldLayoutMkLst>
            <pc:docMk/>
            <pc:sldMasterMk cId="4290804006" sldId="2147483648"/>
            <pc:sldLayoutMk cId="3378560587" sldId="2147485491"/>
          </pc:sldLayoutMkLst>
        </pc:sldLayoutChg>
        <pc:sldLayoutChg chg="del">
          <pc:chgData name="reza kabir" userId="af3c95a13102d509" providerId="LiveId" clId="{56FAC459-F8CF-4212-BEC4-FC84FDAF9B7E}" dt="2020-05-04T06:25:50.253" v="43" actId="2696"/>
          <pc:sldLayoutMkLst>
            <pc:docMk/>
            <pc:sldMasterMk cId="4290804006" sldId="2147483648"/>
            <pc:sldLayoutMk cId="175237910" sldId="2147485492"/>
          </pc:sldLayoutMkLst>
        </pc:sldLayoutChg>
        <pc:sldLayoutChg chg="del">
          <pc:chgData name="reza kabir" userId="af3c95a13102d509" providerId="LiveId" clId="{56FAC459-F8CF-4212-BEC4-FC84FDAF9B7E}" dt="2020-05-04T06:25:50.304" v="48" actId="2696"/>
          <pc:sldLayoutMkLst>
            <pc:docMk/>
            <pc:sldMasterMk cId="4290804006" sldId="2147483648"/>
            <pc:sldLayoutMk cId="4271757873" sldId="2147485493"/>
          </pc:sldLayoutMkLst>
        </pc:sldLayoutChg>
        <pc:sldLayoutChg chg="del">
          <pc:chgData name="reza kabir" userId="af3c95a13102d509" providerId="LiveId" clId="{56FAC459-F8CF-4212-BEC4-FC84FDAF9B7E}" dt="2020-05-04T06:25:50.351" v="51" actId="2696"/>
          <pc:sldLayoutMkLst>
            <pc:docMk/>
            <pc:sldMasterMk cId="4290804006" sldId="2147483648"/>
            <pc:sldLayoutMk cId="1689458946" sldId="2147485495"/>
          </pc:sldLayoutMkLst>
        </pc:sldLayoutChg>
        <pc:sldLayoutChg chg="del">
          <pc:chgData name="reza kabir" userId="af3c95a13102d509" providerId="LiveId" clId="{56FAC459-F8CF-4212-BEC4-FC84FDAF9B7E}" dt="2020-05-04T06:25:50.367" v="52" actId="2696"/>
          <pc:sldLayoutMkLst>
            <pc:docMk/>
            <pc:sldMasterMk cId="4290804006" sldId="2147483648"/>
            <pc:sldLayoutMk cId="3136111718" sldId="2147485496"/>
          </pc:sldLayoutMkLst>
        </pc:sldLayoutChg>
        <pc:sldLayoutChg chg="del">
          <pc:chgData name="reza kabir" userId="af3c95a13102d509" providerId="LiveId" clId="{56FAC459-F8CF-4212-BEC4-FC84FDAF9B7E}" dt="2020-05-04T06:25:50.335" v="50" actId="2696"/>
          <pc:sldLayoutMkLst>
            <pc:docMk/>
            <pc:sldMasterMk cId="4290804006" sldId="2147483648"/>
            <pc:sldLayoutMk cId="1889800082" sldId="2147485498"/>
          </pc:sldLayoutMkLst>
        </pc:sldLayoutChg>
        <pc:sldLayoutChg chg="del">
          <pc:chgData name="reza kabir" userId="af3c95a13102d509" providerId="LiveId" clId="{56FAC459-F8CF-4212-BEC4-FC84FDAF9B7E}" dt="2020-05-04T06:25:50.304" v="47" actId="2696"/>
          <pc:sldLayoutMkLst>
            <pc:docMk/>
            <pc:sldMasterMk cId="4290804006" sldId="2147483648"/>
            <pc:sldLayoutMk cId="1102690312" sldId="2147485499"/>
          </pc:sldLayoutMkLst>
        </pc:sldLayoutChg>
        <pc:sldLayoutChg chg="del">
          <pc:chgData name="reza kabir" userId="af3c95a13102d509" providerId="LiveId" clId="{56FAC459-F8CF-4212-BEC4-FC84FDAF9B7E}" dt="2020-05-04T06:25:50.288" v="46" actId="2696"/>
          <pc:sldLayoutMkLst>
            <pc:docMk/>
            <pc:sldMasterMk cId="4290804006" sldId="2147483648"/>
            <pc:sldLayoutMk cId="3177082063" sldId="2147485500"/>
          </pc:sldLayoutMkLst>
        </pc:sldLayoutChg>
        <pc:sldLayoutChg chg="del">
          <pc:chgData name="reza kabir" userId="af3c95a13102d509" providerId="LiveId" clId="{56FAC459-F8CF-4212-BEC4-FC84FDAF9B7E}" dt="2020-05-04T06:25:50.320" v="49" actId="2696"/>
          <pc:sldLayoutMkLst>
            <pc:docMk/>
            <pc:sldMasterMk cId="4290804006" sldId="2147483648"/>
            <pc:sldLayoutMk cId="527114984" sldId="2147485501"/>
          </pc:sldLayoutMkLst>
        </pc:sldLayoutChg>
        <pc:sldLayoutChg chg="del">
          <pc:chgData name="reza kabir" userId="af3c95a13102d509" providerId="LiveId" clId="{56FAC459-F8CF-4212-BEC4-FC84FDAF9B7E}" dt="2020-05-04T06:25:50.273" v="45" actId="2696"/>
          <pc:sldLayoutMkLst>
            <pc:docMk/>
            <pc:sldMasterMk cId="4290804006" sldId="2147483648"/>
            <pc:sldLayoutMk cId="1005181873" sldId="2147485502"/>
          </pc:sldLayoutMkLst>
        </pc:sldLayoutChg>
        <pc:sldLayoutChg chg="del">
          <pc:chgData name="reza kabir" userId="af3c95a13102d509" providerId="LiveId" clId="{56FAC459-F8CF-4212-BEC4-FC84FDAF9B7E}" dt="2020-05-04T06:25:50.267" v="44" actId="2696"/>
          <pc:sldLayoutMkLst>
            <pc:docMk/>
            <pc:sldMasterMk cId="4290804006" sldId="2147483648"/>
            <pc:sldLayoutMk cId="1843183087" sldId="2147485504"/>
          </pc:sldLayoutMkLst>
        </pc:sldLayoutChg>
        <pc:sldLayoutChg chg="del">
          <pc:chgData name="reza kabir" userId="af3c95a13102d509" providerId="LiveId" clId="{56FAC459-F8CF-4212-BEC4-FC84FDAF9B7E}" dt="2020-05-04T06:25:50.382" v="53" actId="2696"/>
          <pc:sldLayoutMkLst>
            <pc:docMk/>
            <pc:sldMasterMk cId="4290804006" sldId="2147483648"/>
            <pc:sldLayoutMk cId="1059422624" sldId="214748550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928308143" sldId="2147485728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1887396366" sldId="2147485733"/>
          </pc:sldLayoutMkLst>
        </pc:sldLayoutChg>
        <pc:sldLayoutChg chg="del">
          <pc:chgData name="reza kabir" userId="af3c95a13102d509" providerId="LiveId" clId="{56FAC459-F8CF-4212-BEC4-FC84FDAF9B7E}" dt="2020-05-04T06:25:49.037" v="2" actId="2696"/>
          <pc:sldLayoutMkLst>
            <pc:docMk/>
            <pc:sldMasterMk cId="4290804006" sldId="2147483648"/>
            <pc:sldLayoutMk cId="1772584132" sldId="2147485782"/>
          </pc:sldLayoutMkLst>
        </pc:sldLayoutChg>
        <pc:sldLayoutChg chg="del">
          <pc:chgData name="reza kabir" userId="af3c95a13102d509" providerId="LiveId" clId="{56FAC459-F8CF-4212-BEC4-FC84FDAF9B7E}" dt="2020-05-04T06:25:49.069" v="3" actId="2696"/>
          <pc:sldLayoutMkLst>
            <pc:docMk/>
            <pc:sldMasterMk cId="4290804006" sldId="2147483648"/>
            <pc:sldLayoutMk cId="2562174174" sldId="2147485783"/>
          </pc:sldLayoutMkLst>
        </pc:sldLayoutChg>
        <pc:sldLayoutChg chg="del">
          <pc:chgData name="reza kabir" userId="af3c95a13102d509" providerId="LiveId" clId="{56FAC459-F8CF-4212-BEC4-FC84FDAF9B7E}" dt="2020-05-04T06:25:49.084" v="5" actId="2696"/>
          <pc:sldLayoutMkLst>
            <pc:docMk/>
            <pc:sldMasterMk cId="4290804006" sldId="2147483648"/>
            <pc:sldLayoutMk cId="2740346988" sldId="2147485784"/>
          </pc:sldLayoutMkLst>
        </pc:sldLayoutChg>
        <pc:sldLayoutChg chg="del">
          <pc:chgData name="reza kabir" userId="af3c95a13102d509" providerId="LiveId" clId="{56FAC459-F8CF-4212-BEC4-FC84FDAF9B7E}" dt="2020-05-04T06:25:49.069" v="4" actId="2696"/>
          <pc:sldLayoutMkLst>
            <pc:docMk/>
            <pc:sldMasterMk cId="4290804006" sldId="2147483648"/>
            <pc:sldLayoutMk cId="857142110" sldId="2147485786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651299168" sldId="2147485790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2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3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4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5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6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084" v="6" actId="2696"/>
          <pc:sldLayoutMkLst>
            <pc:docMk/>
            <pc:sldMasterMk cId="4290804006" sldId="2147483648"/>
            <pc:sldLayoutMk cId="772951651" sldId="2147485790"/>
          </pc:sldLayoutMkLst>
        </pc:sldLayoutChg>
        <pc:sldLayoutChg chg="del">
          <pc:chgData name="reza kabir" userId="af3c95a13102d509" providerId="LiveId" clId="{56FAC459-F8CF-4212-BEC4-FC84FDAF9B7E}" dt="2020-05-04T06:25:49.100" v="7" actId="2696"/>
          <pc:sldLayoutMkLst>
            <pc:docMk/>
            <pc:sldMasterMk cId="4290804006" sldId="2147483648"/>
            <pc:sldLayoutMk cId="975173095" sldId="2147485791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1574323559" sldId="2147485791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1574323559" sldId="2147485791"/>
              <ac:spMk id="2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115" v="9" actId="2696"/>
          <pc:sldLayoutMkLst>
            <pc:docMk/>
            <pc:sldMasterMk cId="4290804006" sldId="2147483648"/>
            <pc:sldLayoutMk cId="4075221332" sldId="2147485793"/>
          </pc:sldLayoutMkLst>
        </pc:sldLayoutChg>
        <pc:sldLayoutChg chg="del">
          <pc:chgData name="reza kabir" userId="af3c95a13102d509" providerId="LiveId" clId="{56FAC459-F8CF-4212-BEC4-FC84FDAF9B7E}" dt="2020-05-04T06:25:49.115" v="8" actId="2696"/>
          <pc:sldLayoutMkLst>
            <pc:docMk/>
            <pc:sldMasterMk cId="4290804006" sldId="2147483648"/>
            <pc:sldLayoutMk cId="1412595294" sldId="2147485794"/>
          </pc:sldLayoutMkLst>
        </pc:sldLayoutChg>
        <pc:sldLayoutChg chg="del">
          <pc:chgData name="reza kabir" userId="af3c95a13102d509" providerId="LiveId" clId="{56FAC459-F8CF-4212-BEC4-FC84FDAF9B7E}" dt="2020-05-04T06:25:49.162" v="14" actId="2696"/>
          <pc:sldLayoutMkLst>
            <pc:docMk/>
            <pc:sldMasterMk cId="4290804006" sldId="2147483648"/>
            <pc:sldLayoutMk cId="3658527848" sldId="2147485795"/>
          </pc:sldLayoutMkLst>
        </pc:sldLayoutChg>
        <pc:sldLayoutChg chg="del">
          <pc:chgData name="reza kabir" userId="af3c95a13102d509" providerId="LiveId" clId="{56FAC459-F8CF-4212-BEC4-FC84FDAF9B7E}" dt="2020-05-04T06:25:49.185" v="15" actId="2696"/>
          <pc:sldLayoutMkLst>
            <pc:docMk/>
            <pc:sldMasterMk cId="4290804006" sldId="2147483648"/>
            <pc:sldLayoutMk cId="356537295" sldId="2147485796"/>
          </pc:sldLayoutMkLst>
        </pc:sldLayoutChg>
        <pc:sldLayoutChg chg="del">
          <pc:chgData name="reza kabir" userId="af3c95a13102d509" providerId="LiveId" clId="{56FAC459-F8CF-4212-BEC4-FC84FDAF9B7E}" dt="2020-05-04T06:25:49.135" v="10" actId="2696"/>
          <pc:sldLayoutMkLst>
            <pc:docMk/>
            <pc:sldMasterMk cId="4290804006" sldId="2147483648"/>
            <pc:sldLayoutMk cId="1751893187" sldId="2147485797"/>
          </pc:sldLayoutMkLst>
        </pc:sldLayoutChg>
        <pc:sldLayoutChg chg="del">
          <pc:chgData name="reza kabir" userId="af3c95a13102d509" providerId="LiveId" clId="{56FAC459-F8CF-4212-BEC4-FC84FDAF9B7E}" dt="2020-05-04T06:25:49.147" v="11" actId="2696"/>
          <pc:sldLayoutMkLst>
            <pc:docMk/>
            <pc:sldMasterMk cId="4290804006" sldId="2147483648"/>
            <pc:sldLayoutMk cId="3390853970" sldId="2147485798"/>
          </pc:sldLayoutMkLst>
        </pc:sldLayoutChg>
        <pc:sldLayoutChg chg="del">
          <pc:chgData name="reza kabir" userId="af3c95a13102d509" providerId="LiveId" clId="{56FAC459-F8CF-4212-BEC4-FC84FDAF9B7E}" dt="2020-05-04T06:25:49.147" v="12" actId="2696"/>
          <pc:sldLayoutMkLst>
            <pc:docMk/>
            <pc:sldMasterMk cId="4290804006" sldId="2147483648"/>
            <pc:sldLayoutMk cId="4033117071" sldId="2147485799"/>
          </pc:sldLayoutMkLst>
        </pc:sldLayoutChg>
        <pc:sldLayoutChg chg="del">
          <pc:chgData name="reza kabir" userId="af3c95a13102d509" providerId="LiveId" clId="{56FAC459-F8CF-4212-BEC4-FC84FDAF9B7E}" dt="2020-05-04T06:25:49.162" v="13" actId="2696"/>
          <pc:sldLayoutMkLst>
            <pc:docMk/>
            <pc:sldMasterMk cId="4290804006" sldId="2147483648"/>
            <pc:sldLayoutMk cId="1289093741" sldId="2147485800"/>
          </pc:sldLayoutMkLst>
        </pc:sldLayoutChg>
        <pc:sldLayoutChg chg="del">
          <pc:chgData name="reza kabir" userId="af3c95a13102d509" providerId="LiveId" clId="{56FAC459-F8CF-4212-BEC4-FC84FDAF9B7E}" dt="2020-05-04T06:25:50.398" v="54" actId="2696"/>
          <pc:sldLayoutMkLst>
            <pc:docMk/>
            <pc:sldMasterMk cId="4290804006" sldId="2147483648"/>
            <pc:sldLayoutMk cId="1706208068" sldId="2147485801"/>
          </pc:sldLayoutMkLst>
        </pc:sldLayoutChg>
        <pc:sldLayoutChg chg="del">
          <pc:chgData name="reza kabir" userId="af3c95a13102d509" providerId="LiveId" clId="{56FAC459-F8CF-4212-BEC4-FC84FDAF9B7E}" dt="2020-05-04T06:25:50.398" v="55" actId="2696"/>
          <pc:sldLayoutMkLst>
            <pc:docMk/>
            <pc:sldMasterMk cId="4290804006" sldId="2147483648"/>
            <pc:sldLayoutMk cId="513502782" sldId="2147485802"/>
          </pc:sldLayoutMkLst>
        </pc:sldLayoutChg>
        <pc:sldLayoutChg chg="del">
          <pc:chgData name="reza kabir" userId="af3c95a13102d509" providerId="LiveId" clId="{56FAC459-F8CF-4212-BEC4-FC84FDAF9B7E}" dt="2020-05-04T06:25:50.413" v="56" actId="2696"/>
          <pc:sldLayoutMkLst>
            <pc:docMk/>
            <pc:sldMasterMk cId="4290804006" sldId="2147483648"/>
            <pc:sldLayoutMk cId="2977979087" sldId="21474858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1A2E9-0A58-4CD8-B9CB-2A5E9A0BC46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9F497E-EEEB-4D0F-8C2E-A2AA7485E8AD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2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75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52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008486-9D45-43C8-BA76-43F6E7746094}"/>
              </a:ext>
            </a:extLst>
          </p:cNvPr>
          <p:cNvSpPr/>
          <p:nvPr userDrawn="1"/>
        </p:nvSpPr>
        <p:spPr>
          <a:xfrm>
            <a:off x="0" y="0"/>
            <a:ext cx="24387175" cy="13717588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3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837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24435" y="3474418"/>
            <a:ext cx="20666296" cy="590465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8176027-EFD5-1A4C-B3F3-DE92C312D23C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6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EC6443F-727B-6046-90AE-727CC4A21A8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963ADF24-BE00-C549-BC1B-816B7DDDD61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6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0B5-2641-4048-A5B7-426327B0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4375" cy="1664048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0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89" r:id="rId4"/>
    <p:sldLayoutId id="2147485788" r:id="rId5"/>
    <p:sldLayoutId id="2147485680" r:id="rId6"/>
    <p:sldLayoutId id="2147485678" r:id="rId7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1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4" r:id="rId1"/>
    <p:sldLayoutId id="2147485795" r:id="rId2"/>
    <p:sldLayoutId id="2147485796" r:id="rId3"/>
    <p:sldLayoutId id="2147485797" r:id="rId4"/>
    <p:sldLayoutId id="2147485798" r:id="rId5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BC51E8-FFC1-4E04-88A9-D97C7CE68279}"/>
              </a:ext>
            </a:extLst>
          </p:cNvPr>
          <p:cNvSpPr/>
          <p:nvPr/>
        </p:nvSpPr>
        <p:spPr>
          <a:xfrm>
            <a:off x="6342068" y="-4990"/>
            <a:ext cx="18048619" cy="13717588"/>
          </a:xfrm>
          <a:custGeom>
            <a:avLst/>
            <a:gdLst>
              <a:gd name="connsiteX0" fmla="*/ 4989 w 18046530"/>
              <a:gd name="connsiteY0" fmla="*/ 4989 h 13716000"/>
              <a:gd name="connsiteX1" fmla="*/ 18046664 w 18046530"/>
              <a:gd name="connsiteY1" fmla="*/ 4989 h 13716000"/>
              <a:gd name="connsiteX2" fmla="*/ 18046664 w 18046530"/>
              <a:gd name="connsiteY2" fmla="*/ 13718760 h 13716000"/>
              <a:gd name="connsiteX3" fmla="*/ 17531458 w 18046530"/>
              <a:gd name="connsiteY3" fmla="*/ 13718760 h 13716000"/>
              <a:gd name="connsiteX4" fmla="*/ 12051028 w 18046530"/>
              <a:gd name="connsiteY4" fmla="*/ 12377649 h 13716000"/>
              <a:gd name="connsiteX5" fmla="*/ 8942042 w 18046530"/>
              <a:gd name="connsiteY5" fmla="*/ 8072195 h 13716000"/>
              <a:gd name="connsiteX6" fmla="*/ 6714923 w 18046530"/>
              <a:gd name="connsiteY6" fmla="*/ 7360682 h 13716000"/>
              <a:gd name="connsiteX7" fmla="*/ 6700117 w 18046530"/>
              <a:gd name="connsiteY7" fmla="*/ 4591690 h 13716000"/>
              <a:gd name="connsiteX8" fmla="*/ 4989 w 18046530"/>
              <a:gd name="connsiteY8" fmla="*/ 4989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6530" h="13716000">
                <a:moveTo>
                  <a:pt x="4989" y="4989"/>
                </a:moveTo>
                <a:lnTo>
                  <a:pt x="18046664" y="4989"/>
                </a:lnTo>
                <a:lnTo>
                  <a:pt x="18046664" y="13718760"/>
                </a:lnTo>
                <a:lnTo>
                  <a:pt x="17531458" y="13718760"/>
                </a:lnTo>
                <a:cubicBezTo>
                  <a:pt x="16194885" y="10546646"/>
                  <a:pt x="14017041" y="13323599"/>
                  <a:pt x="12051028" y="12377649"/>
                </a:cubicBezTo>
                <a:cubicBezTo>
                  <a:pt x="9428669" y="11115904"/>
                  <a:pt x="12393729" y="8547916"/>
                  <a:pt x="8942042" y="8072195"/>
                </a:cubicBezTo>
                <a:cubicBezTo>
                  <a:pt x="8065269" y="8012968"/>
                  <a:pt x="7181092" y="7971653"/>
                  <a:pt x="6714923" y="7360682"/>
                </a:cubicBezTo>
                <a:cubicBezTo>
                  <a:pt x="6324379" y="6848899"/>
                  <a:pt x="5828598" y="6038915"/>
                  <a:pt x="6700117" y="4591690"/>
                </a:cubicBezTo>
                <a:cubicBezTo>
                  <a:pt x="8313716" y="1911855"/>
                  <a:pt x="2300648" y="581013"/>
                  <a:pt x="4989" y="4989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02A6D7-14E7-48EF-A170-F6D121D5B860}"/>
              </a:ext>
            </a:extLst>
          </p:cNvPr>
          <p:cNvSpPr/>
          <p:nvPr/>
        </p:nvSpPr>
        <p:spPr>
          <a:xfrm>
            <a:off x="7989611" y="-4990"/>
            <a:ext cx="16400598" cy="13717588"/>
          </a:xfrm>
          <a:custGeom>
            <a:avLst/>
            <a:gdLst>
              <a:gd name="connsiteX0" fmla="*/ 4989 w 16398699"/>
              <a:gd name="connsiteY0" fmla="*/ 4989 h 13716000"/>
              <a:gd name="connsiteX1" fmla="*/ 16399231 w 16398699"/>
              <a:gd name="connsiteY1" fmla="*/ 4989 h 13716000"/>
              <a:gd name="connsiteX2" fmla="*/ 16399231 w 16398699"/>
              <a:gd name="connsiteY2" fmla="*/ 13718760 h 13716000"/>
              <a:gd name="connsiteX3" fmla="*/ 16061784 w 16398699"/>
              <a:gd name="connsiteY3" fmla="*/ 13718760 h 13716000"/>
              <a:gd name="connsiteX4" fmla="*/ 13147113 w 16398699"/>
              <a:gd name="connsiteY4" fmla="*/ 11847159 h 13716000"/>
              <a:gd name="connsiteX5" fmla="*/ 9995061 w 16398699"/>
              <a:gd name="connsiteY5" fmla="*/ 10188024 h 13716000"/>
              <a:gd name="connsiteX6" fmla="*/ 5056027 w 16398699"/>
              <a:gd name="connsiteY6" fmla="*/ 7280519 h 13716000"/>
              <a:gd name="connsiteX7" fmla="*/ 5373255 w 16398699"/>
              <a:gd name="connsiteY7" fmla="*/ 4545837 h 13716000"/>
              <a:gd name="connsiteX8" fmla="*/ 4989 w 16398699"/>
              <a:gd name="connsiteY8" fmla="*/ 4989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98699" h="13716000">
                <a:moveTo>
                  <a:pt x="4989" y="4989"/>
                </a:moveTo>
                <a:lnTo>
                  <a:pt x="16399231" y="4989"/>
                </a:lnTo>
                <a:lnTo>
                  <a:pt x="16399231" y="13718760"/>
                </a:lnTo>
                <a:lnTo>
                  <a:pt x="16061784" y="13718760"/>
                </a:lnTo>
                <a:cubicBezTo>
                  <a:pt x="15526598" y="12337050"/>
                  <a:pt x="14783481" y="11391578"/>
                  <a:pt x="13147113" y="11847159"/>
                </a:cubicBezTo>
                <a:cubicBezTo>
                  <a:pt x="11915619" y="12190020"/>
                  <a:pt x="10240723" y="12057237"/>
                  <a:pt x="9995061" y="10188024"/>
                </a:cubicBezTo>
                <a:cubicBezTo>
                  <a:pt x="9538684" y="6716754"/>
                  <a:pt x="6165487" y="8687463"/>
                  <a:pt x="5056027" y="7280519"/>
                </a:cubicBezTo>
                <a:cubicBezTo>
                  <a:pt x="4657364" y="6774946"/>
                  <a:pt x="4472520" y="5975151"/>
                  <a:pt x="5373255" y="4545837"/>
                </a:cubicBezTo>
                <a:cubicBezTo>
                  <a:pt x="7232199" y="1596141"/>
                  <a:pt x="1510883" y="438838"/>
                  <a:pt x="4989" y="4989"/>
                </a:cubicBezTo>
                <a:close/>
              </a:path>
            </a:pathLst>
          </a:custGeom>
          <a:solidFill>
            <a:srgbClr val="D9D9D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F756EFE-3799-4B37-975B-3AB2D47F5D30}"/>
              </a:ext>
            </a:extLst>
          </p:cNvPr>
          <p:cNvSpPr/>
          <p:nvPr/>
        </p:nvSpPr>
        <p:spPr>
          <a:xfrm>
            <a:off x="21023150" y="640048"/>
            <a:ext cx="1138488" cy="318458"/>
          </a:xfrm>
          <a:custGeom>
            <a:avLst/>
            <a:gdLst>
              <a:gd name="connsiteX0" fmla="*/ 162210 w 1138356"/>
              <a:gd name="connsiteY0" fmla="*/ 4989 h 318421"/>
              <a:gd name="connsiteX1" fmla="*/ 979677 w 1138356"/>
              <a:gd name="connsiteY1" fmla="*/ 4989 h 318421"/>
              <a:gd name="connsiteX2" fmla="*/ 1136898 w 1138356"/>
              <a:gd name="connsiteY2" fmla="*/ 162210 h 318421"/>
              <a:gd name="connsiteX3" fmla="*/ 1136898 w 1138356"/>
              <a:gd name="connsiteY3" fmla="*/ 162210 h 318421"/>
              <a:gd name="connsiteX4" fmla="*/ 979677 w 1138356"/>
              <a:gd name="connsiteY4" fmla="*/ 319430 h 318421"/>
              <a:gd name="connsiteX5" fmla="*/ 162210 w 1138356"/>
              <a:gd name="connsiteY5" fmla="*/ 319430 h 318421"/>
              <a:gd name="connsiteX6" fmla="*/ 4989 w 1138356"/>
              <a:gd name="connsiteY6" fmla="*/ 162210 h 318421"/>
              <a:gd name="connsiteX7" fmla="*/ 4989 w 1138356"/>
              <a:gd name="connsiteY7" fmla="*/ 162210 h 318421"/>
              <a:gd name="connsiteX8" fmla="*/ 162210 w 1138356"/>
              <a:gd name="connsiteY8" fmla="*/ 4989 h 31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356" h="318421">
                <a:moveTo>
                  <a:pt x="162210" y="4989"/>
                </a:moveTo>
                <a:lnTo>
                  <a:pt x="979677" y="4989"/>
                </a:lnTo>
                <a:cubicBezTo>
                  <a:pt x="1066129" y="4989"/>
                  <a:pt x="1136898" y="75758"/>
                  <a:pt x="1136898" y="162210"/>
                </a:cubicBezTo>
                <a:lnTo>
                  <a:pt x="1136898" y="162210"/>
                </a:lnTo>
                <a:cubicBezTo>
                  <a:pt x="1136898" y="248661"/>
                  <a:pt x="1066129" y="319430"/>
                  <a:pt x="979677" y="319430"/>
                </a:cubicBezTo>
                <a:lnTo>
                  <a:pt x="162210" y="319430"/>
                </a:lnTo>
                <a:cubicBezTo>
                  <a:pt x="75758" y="319430"/>
                  <a:pt x="4989" y="248661"/>
                  <a:pt x="4989" y="162210"/>
                </a:cubicBezTo>
                <a:lnTo>
                  <a:pt x="4989" y="162210"/>
                </a:lnTo>
                <a:cubicBezTo>
                  <a:pt x="4989" y="75679"/>
                  <a:pt x="75679" y="4989"/>
                  <a:pt x="162210" y="4989"/>
                </a:cubicBezTo>
                <a:close/>
              </a:path>
            </a:pathLst>
          </a:custGeom>
          <a:solidFill>
            <a:schemeClr val="accent4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2DA483F-2925-449F-B386-37E1EDD300E9}"/>
              </a:ext>
            </a:extLst>
          </p:cNvPr>
          <p:cNvSpPr/>
          <p:nvPr/>
        </p:nvSpPr>
        <p:spPr>
          <a:xfrm>
            <a:off x="15610635" y="1673605"/>
            <a:ext cx="71653" cy="71653"/>
          </a:xfrm>
          <a:custGeom>
            <a:avLst/>
            <a:gdLst>
              <a:gd name="connsiteX0" fmla="*/ 38423 w 71644"/>
              <a:gd name="connsiteY0" fmla="*/ 4989 h 71644"/>
              <a:gd name="connsiteX1" fmla="*/ 71858 w 71644"/>
              <a:gd name="connsiteY1" fmla="*/ 38423 h 71644"/>
              <a:gd name="connsiteX2" fmla="*/ 38423 w 71644"/>
              <a:gd name="connsiteY2" fmla="*/ 71858 h 71644"/>
              <a:gd name="connsiteX3" fmla="*/ 4989 w 71644"/>
              <a:gd name="connsiteY3" fmla="*/ 38423 h 71644"/>
              <a:gd name="connsiteX4" fmla="*/ 38423 w 71644"/>
              <a:gd name="connsiteY4" fmla="*/ 4989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38423" y="4989"/>
                </a:moveTo>
                <a:cubicBezTo>
                  <a:pt x="56892" y="4989"/>
                  <a:pt x="71858" y="19955"/>
                  <a:pt x="71858" y="38423"/>
                </a:cubicBezTo>
                <a:cubicBezTo>
                  <a:pt x="71858" y="56892"/>
                  <a:pt x="56892" y="71858"/>
                  <a:pt x="38423" y="71858"/>
                </a:cubicBezTo>
                <a:cubicBezTo>
                  <a:pt x="19955" y="71858"/>
                  <a:pt x="4989" y="56892"/>
                  <a:pt x="4989" y="38423"/>
                </a:cubicBezTo>
                <a:cubicBezTo>
                  <a:pt x="4989" y="19955"/>
                  <a:pt x="19955" y="4989"/>
                  <a:pt x="38423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60934E0-4618-4C2F-8835-46B507B56AFB}"/>
              </a:ext>
            </a:extLst>
          </p:cNvPr>
          <p:cNvSpPr/>
          <p:nvPr/>
        </p:nvSpPr>
        <p:spPr>
          <a:xfrm>
            <a:off x="16538144" y="2498093"/>
            <a:ext cx="47769" cy="47769"/>
          </a:xfrm>
          <a:custGeom>
            <a:avLst/>
            <a:gdLst>
              <a:gd name="connsiteX0" fmla="*/ 25606 w 47763"/>
              <a:gd name="connsiteY0" fmla="*/ 4989 h 47763"/>
              <a:gd name="connsiteX1" fmla="*/ 46224 w 47763"/>
              <a:gd name="connsiteY1" fmla="*/ 25607 h 47763"/>
              <a:gd name="connsiteX2" fmla="*/ 25606 w 47763"/>
              <a:gd name="connsiteY2" fmla="*/ 46224 h 47763"/>
              <a:gd name="connsiteX3" fmla="*/ 4989 w 47763"/>
              <a:gd name="connsiteY3" fmla="*/ 25607 h 47763"/>
              <a:gd name="connsiteX4" fmla="*/ 25606 w 47763"/>
              <a:gd name="connsiteY4" fmla="*/ 4989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5606" y="4989"/>
                </a:moveTo>
                <a:cubicBezTo>
                  <a:pt x="36990" y="4989"/>
                  <a:pt x="46224" y="14223"/>
                  <a:pt x="46224" y="25607"/>
                </a:cubicBezTo>
                <a:cubicBezTo>
                  <a:pt x="46224" y="36990"/>
                  <a:pt x="36990" y="46224"/>
                  <a:pt x="25606" y="46224"/>
                </a:cubicBezTo>
                <a:cubicBezTo>
                  <a:pt x="14223" y="46224"/>
                  <a:pt x="4989" y="36990"/>
                  <a:pt x="4989" y="25607"/>
                </a:cubicBezTo>
                <a:cubicBezTo>
                  <a:pt x="4989" y="14144"/>
                  <a:pt x="14223" y="4989"/>
                  <a:pt x="25606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5ECB2C5-BFF0-4ABC-8070-C38756EC67B0}"/>
              </a:ext>
            </a:extLst>
          </p:cNvPr>
          <p:cNvSpPr/>
          <p:nvPr/>
        </p:nvSpPr>
        <p:spPr>
          <a:xfrm>
            <a:off x="15072441" y="3159371"/>
            <a:ext cx="111460" cy="111460"/>
          </a:xfrm>
          <a:custGeom>
            <a:avLst/>
            <a:gdLst>
              <a:gd name="connsiteX0" fmla="*/ 57050 w 111447"/>
              <a:gd name="connsiteY0" fmla="*/ 4989 h 111447"/>
              <a:gd name="connsiteX1" fmla="*/ 109113 w 111447"/>
              <a:gd name="connsiteY1" fmla="*/ 57051 h 111447"/>
              <a:gd name="connsiteX2" fmla="*/ 57050 w 111447"/>
              <a:gd name="connsiteY2" fmla="*/ 109113 h 111447"/>
              <a:gd name="connsiteX3" fmla="*/ 4989 w 111447"/>
              <a:gd name="connsiteY3" fmla="*/ 57051 h 111447"/>
              <a:gd name="connsiteX4" fmla="*/ 57050 w 111447"/>
              <a:gd name="connsiteY4" fmla="*/ 4989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57050" y="4989"/>
                </a:moveTo>
                <a:cubicBezTo>
                  <a:pt x="85788" y="4989"/>
                  <a:pt x="109113" y="28314"/>
                  <a:pt x="109113" y="57051"/>
                </a:cubicBezTo>
                <a:cubicBezTo>
                  <a:pt x="109113" y="85788"/>
                  <a:pt x="85788" y="109113"/>
                  <a:pt x="57050" y="109113"/>
                </a:cubicBezTo>
                <a:cubicBezTo>
                  <a:pt x="28313" y="109113"/>
                  <a:pt x="4989" y="85788"/>
                  <a:pt x="4989" y="57051"/>
                </a:cubicBezTo>
                <a:cubicBezTo>
                  <a:pt x="4909" y="28314"/>
                  <a:pt x="28233" y="4989"/>
                  <a:pt x="57050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749E983-9F21-4954-8548-1DAEC2DA4ED9}"/>
              </a:ext>
            </a:extLst>
          </p:cNvPr>
          <p:cNvSpPr/>
          <p:nvPr/>
        </p:nvSpPr>
        <p:spPr>
          <a:xfrm>
            <a:off x="14053215" y="1810939"/>
            <a:ext cx="47769" cy="47769"/>
          </a:xfrm>
          <a:custGeom>
            <a:avLst/>
            <a:gdLst>
              <a:gd name="connsiteX0" fmla="*/ 25606 w 47763"/>
              <a:gd name="connsiteY0" fmla="*/ 4989 h 47763"/>
              <a:gd name="connsiteX1" fmla="*/ 46224 w 47763"/>
              <a:gd name="connsiteY1" fmla="*/ 25607 h 47763"/>
              <a:gd name="connsiteX2" fmla="*/ 25606 w 47763"/>
              <a:gd name="connsiteY2" fmla="*/ 46225 h 47763"/>
              <a:gd name="connsiteX3" fmla="*/ 4989 w 47763"/>
              <a:gd name="connsiteY3" fmla="*/ 25607 h 47763"/>
              <a:gd name="connsiteX4" fmla="*/ 25606 w 47763"/>
              <a:gd name="connsiteY4" fmla="*/ 4989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5606" y="4989"/>
                </a:moveTo>
                <a:cubicBezTo>
                  <a:pt x="36990" y="4989"/>
                  <a:pt x="46224" y="14223"/>
                  <a:pt x="46224" y="25607"/>
                </a:cubicBezTo>
                <a:cubicBezTo>
                  <a:pt x="46224" y="36990"/>
                  <a:pt x="36990" y="46225"/>
                  <a:pt x="25606" y="46225"/>
                </a:cubicBezTo>
                <a:cubicBezTo>
                  <a:pt x="14223" y="46225"/>
                  <a:pt x="4989" y="36990"/>
                  <a:pt x="4989" y="25607"/>
                </a:cubicBezTo>
                <a:cubicBezTo>
                  <a:pt x="4989" y="14223"/>
                  <a:pt x="14223" y="4989"/>
                  <a:pt x="25606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8049AE-D8E2-446A-B936-2DFCF3D098AF}"/>
              </a:ext>
            </a:extLst>
          </p:cNvPr>
          <p:cNvSpPr/>
          <p:nvPr/>
        </p:nvSpPr>
        <p:spPr>
          <a:xfrm>
            <a:off x="17202368" y="425328"/>
            <a:ext cx="47769" cy="47769"/>
          </a:xfrm>
          <a:custGeom>
            <a:avLst/>
            <a:gdLst>
              <a:gd name="connsiteX0" fmla="*/ 25607 w 47763"/>
              <a:gd name="connsiteY0" fmla="*/ 4989 h 47763"/>
              <a:gd name="connsiteX1" fmla="*/ 46225 w 47763"/>
              <a:gd name="connsiteY1" fmla="*/ 25607 h 47763"/>
              <a:gd name="connsiteX2" fmla="*/ 25607 w 47763"/>
              <a:gd name="connsiteY2" fmla="*/ 46225 h 47763"/>
              <a:gd name="connsiteX3" fmla="*/ 4989 w 47763"/>
              <a:gd name="connsiteY3" fmla="*/ 25607 h 47763"/>
              <a:gd name="connsiteX4" fmla="*/ 25607 w 47763"/>
              <a:gd name="connsiteY4" fmla="*/ 4989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5607" y="4989"/>
                </a:moveTo>
                <a:cubicBezTo>
                  <a:pt x="36990" y="4989"/>
                  <a:pt x="46225" y="14223"/>
                  <a:pt x="46225" y="25607"/>
                </a:cubicBezTo>
                <a:cubicBezTo>
                  <a:pt x="46225" y="36990"/>
                  <a:pt x="36990" y="46225"/>
                  <a:pt x="25607" y="46225"/>
                </a:cubicBezTo>
                <a:cubicBezTo>
                  <a:pt x="14223" y="46225"/>
                  <a:pt x="4989" y="36990"/>
                  <a:pt x="4989" y="25607"/>
                </a:cubicBezTo>
                <a:cubicBezTo>
                  <a:pt x="4989" y="14223"/>
                  <a:pt x="14223" y="4989"/>
                  <a:pt x="25607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18CC6F-67B2-4B56-8586-76F881D79931}"/>
              </a:ext>
            </a:extLst>
          </p:cNvPr>
          <p:cNvSpPr/>
          <p:nvPr/>
        </p:nvSpPr>
        <p:spPr>
          <a:xfrm>
            <a:off x="15461756" y="456856"/>
            <a:ext cx="111460" cy="111460"/>
          </a:xfrm>
          <a:custGeom>
            <a:avLst/>
            <a:gdLst>
              <a:gd name="connsiteX0" fmla="*/ 57051 w 111447"/>
              <a:gd name="connsiteY0" fmla="*/ 4989 h 111447"/>
              <a:gd name="connsiteX1" fmla="*/ 109113 w 111447"/>
              <a:gd name="connsiteY1" fmla="*/ 57051 h 111447"/>
              <a:gd name="connsiteX2" fmla="*/ 57051 w 111447"/>
              <a:gd name="connsiteY2" fmla="*/ 109113 h 111447"/>
              <a:gd name="connsiteX3" fmla="*/ 4989 w 111447"/>
              <a:gd name="connsiteY3" fmla="*/ 57051 h 111447"/>
              <a:gd name="connsiteX4" fmla="*/ 57051 w 111447"/>
              <a:gd name="connsiteY4" fmla="*/ 4989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57051" y="4989"/>
                </a:moveTo>
                <a:cubicBezTo>
                  <a:pt x="85789" y="4989"/>
                  <a:pt x="109113" y="28313"/>
                  <a:pt x="109113" y="57051"/>
                </a:cubicBezTo>
                <a:cubicBezTo>
                  <a:pt x="109113" y="85788"/>
                  <a:pt x="85789" y="109113"/>
                  <a:pt x="57051" y="109113"/>
                </a:cubicBezTo>
                <a:cubicBezTo>
                  <a:pt x="28314" y="109113"/>
                  <a:pt x="4989" y="85788"/>
                  <a:pt x="4989" y="57051"/>
                </a:cubicBezTo>
                <a:cubicBezTo>
                  <a:pt x="4989" y="28313"/>
                  <a:pt x="28314" y="4989"/>
                  <a:pt x="57051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25708A3-832A-4AFF-90D3-F4E6FCA7EF2F}"/>
              </a:ext>
            </a:extLst>
          </p:cNvPr>
          <p:cNvSpPr/>
          <p:nvPr/>
        </p:nvSpPr>
        <p:spPr>
          <a:xfrm>
            <a:off x="17419955" y="1524725"/>
            <a:ext cx="71653" cy="71653"/>
          </a:xfrm>
          <a:custGeom>
            <a:avLst/>
            <a:gdLst>
              <a:gd name="connsiteX0" fmla="*/ 38423 w 71644"/>
              <a:gd name="connsiteY0" fmla="*/ 4989 h 71644"/>
              <a:gd name="connsiteX1" fmla="*/ 71858 w 71644"/>
              <a:gd name="connsiteY1" fmla="*/ 38423 h 71644"/>
              <a:gd name="connsiteX2" fmla="*/ 38423 w 71644"/>
              <a:gd name="connsiteY2" fmla="*/ 71857 h 71644"/>
              <a:gd name="connsiteX3" fmla="*/ 4989 w 71644"/>
              <a:gd name="connsiteY3" fmla="*/ 38423 h 71644"/>
              <a:gd name="connsiteX4" fmla="*/ 38423 w 71644"/>
              <a:gd name="connsiteY4" fmla="*/ 4989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38423" y="4989"/>
                </a:moveTo>
                <a:cubicBezTo>
                  <a:pt x="56892" y="4989"/>
                  <a:pt x="71858" y="19955"/>
                  <a:pt x="71858" y="38423"/>
                </a:cubicBezTo>
                <a:cubicBezTo>
                  <a:pt x="71858" y="56892"/>
                  <a:pt x="56892" y="71857"/>
                  <a:pt x="38423" y="71857"/>
                </a:cubicBezTo>
                <a:cubicBezTo>
                  <a:pt x="19955" y="71857"/>
                  <a:pt x="4989" y="56892"/>
                  <a:pt x="4989" y="38423"/>
                </a:cubicBezTo>
                <a:cubicBezTo>
                  <a:pt x="4910" y="19955"/>
                  <a:pt x="19955" y="4989"/>
                  <a:pt x="38423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74F4327-C2F6-4C43-9DBD-9CA2E4AA849C}"/>
              </a:ext>
            </a:extLst>
          </p:cNvPr>
          <p:cNvSpPr/>
          <p:nvPr/>
        </p:nvSpPr>
        <p:spPr>
          <a:xfrm>
            <a:off x="14476924" y="3895169"/>
            <a:ext cx="71653" cy="71653"/>
          </a:xfrm>
          <a:custGeom>
            <a:avLst/>
            <a:gdLst>
              <a:gd name="connsiteX0" fmla="*/ 38423 w 71644"/>
              <a:gd name="connsiteY0" fmla="*/ 4989 h 71644"/>
              <a:gd name="connsiteX1" fmla="*/ 71858 w 71644"/>
              <a:gd name="connsiteY1" fmla="*/ 38423 h 71644"/>
              <a:gd name="connsiteX2" fmla="*/ 38423 w 71644"/>
              <a:gd name="connsiteY2" fmla="*/ 71857 h 71644"/>
              <a:gd name="connsiteX3" fmla="*/ 4989 w 71644"/>
              <a:gd name="connsiteY3" fmla="*/ 38423 h 71644"/>
              <a:gd name="connsiteX4" fmla="*/ 38423 w 71644"/>
              <a:gd name="connsiteY4" fmla="*/ 4989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38423" y="4989"/>
                </a:moveTo>
                <a:cubicBezTo>
                  <a:pt x="56892" y="4989"/>
                  <a:pt x="71858" y="19955"/>
                  <a:pt x="71858" y="38423"/>
                </a:cubicBezTo>
                <a:cubicBezTo>
                  <a:pt x="71858" y="56892"/>
                  <a:pt x="56892" y="71857"/>
                  <a:pt x="38423" y="71857"/>
                </a:cubicBezTo>
                <a:cubicBezTo>
                  <a:pt x="19955" y="71857"/>
                  <a:pt x="4989" y="56892"/>
                  <a:pt x="4989" y="38423"/>
                </a:cubicBezTo>
                <a:cubicBezTo>
                  <a:pt x="4989" y="19955"/>
                  <a:pt x="19955" y="4989"/>
                  <a:pt x="38423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FBB3B1-9021-47A0-8976-EAAA3FA456B6}"/>
              </a:ext>
            </a:extLst>
          </p:cNvPr>
          <p:cNvSpPr/>
          <p:nvPr/>
        </p:nvSpPr>
        <p:spPr>
          <a:xfrm>
            <a:off x="16206073" y="3299652"/>
            <a:ext cx="71653" cy="71653"/>
          </a:xfrm>
          <a:custGeom>
            <a:avLst/>
            <a:gdLst>
              <a:gd name="connsiteX0" fmla="*/ 38423 w 71644"/>
              <a:gd name="connsiteY0" fmla="*/ 4989 h 71644"/>
              <a:gd name="connsiteX1" fmla="*/ 71857 w 71644"/>
              <a:gd name="connsiteY1" fmla="*/ 38423 h 71644"/>
              <a:gd name="connsiteX2" fmla="*/ 38423 w 71644"/>
              <a:gd name="connsiteY2" fmla="*/ 71858 h 71644"/>
              <a:gd name="connsiteX3" fmla="*/ 4989 w 71644"/>
              <a:gd name="connsiteY3" fmla="*/ 38423 h 71644"/>
              <a:gd name="connsiteX4" fmla="*/ 38423 w 71644"/>
              <a:gd name="connsiteY4" fmla="*/ 4989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38423" y="4989"/>
                </a:moveTo>
                <a:cubicBezTo>
                  <a:pt x="56891" y="4989"/>
                  <a:pt x="71857" y="19955"/>
                  <a:pt x="71857" y="38423"/>
                </a:cubicBezTo>
                <a:cubicBezTo>
                  <a:pt x="71857" y="56892"/>
                  <a:pt x="56891" y="71858"/>
                  <a:pt x="38423" y="71858"/>
                </a:cubicBezTo>
                <a:cubicBezTo>
                  <a:pt x="19954" y="71858"/>
                  <a:pt x="4989" y="56892"/>
                  <a:pt x="4989" y="38423"/>
                </a:cubicBezTo>
                <a:cubicBezTo>
                  <a:pt x="4989" y="19955"/>
                  <a:pt x="19954" y="4989"/>
                  <a:pt x="38423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2A924C8-D0B1-4714-83B4-32D4F0675E41}"/>
              </a:ext>
            </a:extLst>
          </p:cNvPr>
          <p:cNvSpPr/>
          <p:nvPr/>
        </p:nvSpPr>
        <p:spPr>
          <a:xfrm>
            <a:off x="14740288" y="1478867"/>
            <a:ext cx="47769" cy="47769"/>
          </a:xfrm>
          <a:custGeom>
            <a:avLst/>
            <a:gdLst>
              <a:gd name="connsiteX0" fmla="*/ 25607 w 47763"/>
              <a:gd name="connsiteY0" fmla="*/ 4989 h 47763"/>
              <a:gd name="connsiteX1" fmla="*/ 46225 w 47763"/>
              <a:gd name="connsiteY1" fmla="*/ 25607 h 47763"/>
              <a:gd name="connsiteX2" fmla="*/ 25607 w 47763"/>
              <a:gd name="connsiteY2" fmla="*/ 46224 h 47763"/>
              <a:gd name="connsiteX3" fmla="*/ 4989 w 47763"/>
              <a:gd name="connsiteY3" fmla="*/ 25607 h 47763"/>
              <a:gd name="connsiteX4" fmla="*/ 25607 w 47763"/>
              <a:gd name="connsiteY4" fmla="*/ 4989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5607" y="4989"/>
                </a:moveTo>
                <a:cubicBezTo>
                  <a:pt x="36990" y="4989"/>
                  <a:pt x="46225" y="14223"/>
                  <a:pt x="46225" y="25607"/>
                </a:cubicBezTo>
                <a:cubicBezTo>
                  <a:pt x="46225" y="36990"/>
                  <a:pt x="36990" y="46224"/>
                  <a:pt x="25607" y="46224"/>
                </a:cubicBezTo>
                <a:cubicBezTo>
                  <a:pt x="14223" y="46224"/>
                  <a:pt x="4989" y="36990"/>
                  <a:pt x="4989" y="25607"/>
                </a:cubicBezTo>
                <a:cubicBezTo>
                  <a:pt x="4989" y="14223"/>
                  <a:pt x="14223" y="4989"/>
                  <a:pt x="25607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C068196-CC48-451F-8D6C-A12473970C0A}"/>
              </a:ext>
            </a:extLst>
          </p:cNvPr>
          <p:cNvSpPr/>
          <p:nvPr/>
        </p:nvSpPr>
        <p:spPr>
          <a:xfrm>
            <a:off x="13331748" y="425408"/>
            <a:ext cx="47769" cy="47769"/>
          </a:xfrm>
          <a:custGeom>
            <a:avLst/>
            <a:gdLst>
              <a:gd name="connsiteX0" fmla="*/ 25606 w 47763"/>
              <a:gd name="connsiteY0" fmla="*/ 4989 h 47763"/>
              <a:gd name="connsiteX1" fmla="*/ 46224 w 47763"/>
              <a:gd name="connsiteY1" fmla="*/ 25607 h 47763"/>
              <a:gd name="connsiteX2" fmla="*/ 25606 w 47763"/>
              <a:gd name="connsiteY2" fmla="*/ 46225 h 47763"/>
              <a:gd name="connsiteX3" fmla="*/ 4989 w 47763"/>
              <a:gd name="connsiteY3" fmla="*/ 25607 h 47763"/>
              <a:gd name="connsiteX4" fmla="*/ 25606 w 47763"/>
              <a:gd name="connsiteY4" fmla="*/ 4989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5606" y="4989"/>
                </a:moveTo>
                <a:cubicBezTo>
                  <a:pt x="36990" y="4989"/>
                  <a:pt x="46224" y="14223"/>
                  <a:pt x="46224" y="25607"/>
                </a:cubicBezTo>
                <a:cubicBezTo>
                  <a:pt x="46224" y="36990"/>
                  <a:pt x="36990" y="46225"/>
                  <a:pt x="25606" y="46225"/>
                </a:cubicBezTo>
                <a:cubicBezTo>
                  <a:pt x="14223" y="46225"/>
                  <a:pt x="4989" y="36990"/>
                  <a:pt x="4989" y="25607"/>
                </a:cubicBezTo>
                <a:cubicBezTo>
                  <a:pt x="4989" y="14144"/>
                  <a:pt x="14223" y="4989"/>
                  <a:pt x="25606" y="4989"/>
                </a:cubicBezTo>
                <a:close/>
              </a:path>
            </a:pathLst>
          </a:custGeom>
          <a:solidFill>
            <a:srgbClr val="00CEDC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F8EE76B-A1F4-43ED-AF7E-6185B26DC1A8}"/>
              </a:ext>
            </a:extLst>
          </p:cNvPr>
          <p:cNvSpPr/>
          <p:nvPr/>
        </p:nvSpPr>
        <p:spPr>
          <a:xfrm>
            <a:off x="14614338" y="2572532"/>
            <a:ext cx="47769" cy="47769"/>
          </a:xfrm>
          <a:custGeom>
            <a:avLst/>
            <a:gdLst>
              <a:gd name="connsiteX0" fmla="*/ 25606 w 47763"/>
              <a:gd name="connsiteY0" fmla="*/ 4989 h 47763"/>
              <a:gd name="connsiteX1" fmla="*/ 46225 w 47763"/>
              <a:gd name="connsiteY1" fmla="*/ 25607 h 47763"/>
              <a:gd name="connsiteX2" fmla="*/ 25606 w 47763"/>
              <a:gd name="connsiteY2" fmla="*/ 46224 h 47763"/>
              <a:gd name="connsiteX3" fmla="*/ 4989 w 47763"/>
              <a:gd name="connsiteY3" fmla="*/ 25607 h 47763"/>
              <a:gd name="connsiteX4" fmla="*/ 25606 w 47763"/>
              <a:gd name="connsiteY4" fmla="*/ 4989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5606" y="4989"/>
                </a:moveTo>
                <a:cubicBezTo>
                  <a:pt x="36990" y="4989"/>
                  <a:pt x="46225" y="14223"/>
                  <a:pt x="46225" y="25607"/>
                </a:cubicBezTo>
                <a:cubicBezTo>
                  <a:pt x="46225" y="36990"/>
                  <a:pt x="36990" y="46224"/>
                  <a:pt x="25606" y="46224"/>
                </a:cubicBezTo>
                <a:cubicBezTo>
                  <a:pt x="14223" y="46224"/>
                  <a:pt x="4989" y="36990"/>
                  <a:pt x="4989" y="25607"/>
                </a:cubicBezTo>
                <a:cubicBezTo>
                  <a:pt x="4989" y="14144"/>
                  <a:pt x="14223" y="4989"/>
                  <a:pt x="25606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EF8F49F-0542-4602-B1ED-6EC7B3793D0D}"/>
              </a:ext>
            </a:extLst>
          </p:cNvPr>
          <p:cNvSpPr/>
          <p:nvPr/>
        </p:nvSpPr>
        <p:spPr>
          <a:xfrm>
            <a:off x="12965362" y="1278478"/>
            <a:ext cx="71653" cy="71653"/>
          </a:xfrm>
          <a:custGeom>
            <a:avLst/>
            <a:gdLst>
              <a:gd name="connsiteX0" fmla="*/ 39139 w 71644"/>
              <a:gd name="connsiteY0" fmla="*/ 4989 h 71644"/>
              <a:gd name="connsiteX1" fmla="*/ 73290 w 71644"/>
              <a:gd name="connsiteY1" fmla="*/ 39140 h 71644"/>
              <a:gd name="connsiteX2" fmla="*/ 39139 w 71644"/>
              <a:gd name="connsiteY2" fmla="*/ 73290 h 71644"/>
              <a:gd name="connsiteX3" fmla="*/ 4989 w 71644"/>
              <a:gd name="connsiteY3" fmla="*/ 39140 h 71644"/>
              <a:gd name="connsiteX4" fmla="*/ 39139 w 71644"/>
              <a:gd name="connsiteY4" fmla="*/ 4989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39139" y="4989"/>
                </a:moveTo>
                <a:cubicBezTo>
                  <a:pt x="58006" y="4989"/>
                  <a:pt x="73290" y="20273"/>
                  <a:pt x="73290" y="39140"/>
                </a:cubicBezTo>
                <a:cubicBezTo>
                  <a:pt x="73290" y="58006"/>
                  <a:pt x="58006" y="73290"/>
                  <a:pt x="39139" y="73290"/>
                </a:cubicBezTo>
                <a:cubicBezTo>
                  <a:pt x="20273" y="73290"/>
                  <a:pt x="4989" y="58006"/>
                  <a:pt x="4989" y="39140"/>
                </a:cubicBezTo>
                <a:cubicBezTo>
                  <a:pt x="4989" y="20273"/>
                  <a:pt x="20273" y="4989"/>
                  <a:pt x="39139" y="4989"/>
                </a:cubicBezTo>
                <a:close/>
              </a:path>
            </a:pathLst>
          </a:custGeom>
          <a:solidFill>
            <a:srgbClr val="FFFFFF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CD2FFC-14CE-4D2B-AF50-9E4AC4A81B85}"/>
              </a:ext>
            </a:extLst>
          </p:cNvPr>
          <p:cNvSpPr/>
          <p:nvPr/>
        </p:nvSpPr>
        <p:spPr>
          <a:xfrm>
            <a:off x="17471466" y="2389259"/>
            <a:ext cx="71653" cy="71653"/>
          </a:xfrm>
          <a:custGeom>
            <a:avLst/>
            <a:gdLst>
              <a:gd name="connsiteX0" fmla="*/ 39140 w 71644"/>
              <a:gd name="connsiteY0" fmla="*/ 4989 h 71644"/>
              <a:gd name="connsiteX1" fmla="*/ 73290 w 71644"/>
              <a:gd name="connsiteY1" fmla="*/ 39139 h 71644"/>
              <a:gd name="connsiteX2" fmla="*/ 39140 w 71644"/>
              <a:gd name="connsiteY2" fmla="*/ 73290 h 71644"/>
              <a:gd name="connsiteX3" fmla="*/ 4989 w 71644"/>
              <a:gd name="connsiteY3" fmla="*/ 39139 h 71644"/>
              <a:gd name="connsiteX4" fmla="*/ 39140 w 71644"/>
              <a:gd name="connsiteY4" fmla="*/ 4989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39140" y="4989"/>
                </a:moveTo>
                <a:cubicBezTo>
                  <a:pt x="58006" y="4989"/>
                  <a:pt x="73290" y="20273"/>
                  <a:pt x="73290" y="39139"/>
                </a:cubicBezTo>
                <a:cubicBezTo>
                  <a:pt x="73290" y="58006"/>
                  <a:pt x="58006" y="73290"/>
                  <a:pt x="39140" y="73290"/>
                </a:cubicBezTo>
                <a:cubicBezTo>
                  <a:pt x="20274" y="73290"/>
                  <a:pt x="4989" y="58006"/>
                  <a:pt x="4989" y="39139"/>
                </a:cubicBezTo>
                <a:cubicBezTo>
                  <a:pt x="4989" y="20273"/>
                  <a:pt x="20274" y="4989"/>
                  <a:pt x="39140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FCE447B-2C28-4945-A235-0211F00C67DC}"/>
              </a:ext>
            </a:extLst>
          </p:cNvPr>
          <p:cNvSpPr/>
          <p:nvPr/>
        </p:nvSpPr>
        <p:spPr>
          <a:xfrm>
            <a:off x="15095290" y="4430497"/>
            <a:ext cx="111460" cy="111460"/>
          </a:xfrm>
          <a:custGeom>
            <a:avLst/>
            <a:gdLst>
              <a:gd name="connsiteX0" fmla="*/ 57050 w 111447"/>
              <a:gd name="connsiteY0" fmla="*/ 4989 h 111447"/>
              <a:gd name="connsiteX1" fmla="*/ 109112 w 111447"/>
              <a:gd name="connsiteY1" fmla="*/ 57051 h 111447"/>
              <a:gd name="connsiteX2" fmla="*/ 57050 w 111447"/>
              <a:gd name="connsiteY2" fmla="*/ 109113 h 111447"/>
              <a:gd name="connsiteX3" fmla="*/ 4989 w 111447"/>
              <a:gd name="connsiteY3" fmla="*/ 57051 h 111447"/>
              <a:gd name="connsiteX4" fmla="*/ 57050 w 111447"/>
              <a:gd name="connsiteY4" fmla="*/ 4989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57050" y="4989"/>
                </a:moveTo>
                <a:cubicBezTo>
                  <a:pt x="85788" y="4989"/>
                  <a:pt x="109112" y="28313"/>
                  <a:pt x="109112" y="57051"/>
                </a:cubicBezTo>
                <a:cubicBezTo>
                  <a:pt x="109112" y="85789"/>
                  <a:pt x="85788" y="109113"/>
                  <a:pt x="57050" y="109113"/>
                </a:cubicBezTo>
                <a:cubicBezTo>
                  <a:pt x="28313" y="109113"/>
                  <a:pt x="4989" y="85789"/>
                  <a:pt x="4989" y="57051"/>
                </a:cubicBezTo>
                <a:cubicBezTo>
                  <a:pt x="4989" y="28313"/>
                  <a:pt x="28313" y="4989"/>
                  <a:pt x="57050" y="4989"/>
                </a:cubicBezTo>
                <a:close/>
              </a:path>
            </a:pathLst>
          </a:custGeom>
          <a:solidFill>
            <a:srgbClr val="287271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9541C81-B669-4D96-AC90-AC97C5D29927}"/>
              </a:ext>
            </a:extLst>
          </p:cNvPr>
          <p:cNvSpPr/>
          <p:nvPr/>
        </p:nvSpPr>
        <p:spPr>
          <a:xfrm>
            <a:off x="19961977" y="3718194"/>
            <a:ext cx="71653" cy="71653"/>
          </a:xfrm>
          <a:custGeom>
            <a:avLst/>
            <a:gdLst>
              <a:gd name="connsiteX0" fmla="*/ 41122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4 w 71644"/>
              <a:gd name="connsiteY3" fmla="*/ 37778 h 71644"/>
              <a:gd name="connsiteX4" fmla="*/ 41122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2" y="72884"/>
                </a:moveTo>
                <a:cubicBezTo>
                  <a:pt x="22654" y="73839"/>
                  <a:pt x="6971" y="59590"/>
                  <a:pt x="6016" y="41122"/>
                </a:cubicBezTo>
                <a:cubicBezTo>
                  <a:pt x="5061" y="22653"/>
                  <a:pt x="19310" y="6971"/>
                  <a:pt x="37778" y="6016"/>
                </a:cubicBezTo>
                <a:cubicBezTo>
                  <a:pt x="56247" y="5061"/>
                  <a:pt x="71929" y="19310"/>
                  <a:pt x="72884" y="37778"/>
                </a:cubicBezTo>
                <a:cubicBezTo>
                  <a:pt x="73760" y="56247"/>
                  <a:pt x="59591" y="71929"/>
                  <a:pt x="41122" y="72884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71F898-8368-471A-92DF-3DF26779BA76}"/>
              </a:ext>
            </a:extLst>
          </p:cNvPr>
          <p:cNvSpPr/>
          <p:nvPr/>
        </p:nvSpPr>
        <p:spPr>
          <a:xfrm>
            <a:off x="19020395" y="2966732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9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4" y="47629"/>
                  <a:pt x="6552" y="38872"/>
                  <a:pt x="5996" y="27569"/>
                </a:cubicBezTo>
                <a:cubicBezTo>
                  <a:pt x="5438" y="16185"/>
                  <a:pt x="14194" y="6553"/>
                  <a:pt x="25499" y="5996"/>
                </a:cubicBezTo>
                <a:cubicBezTo>
                  <a:pt x="36883" y="5438"/>
                  <a:pt x="46514" y="14195"/>
                  <a:pt x="47071" y="25499"/>
                </a:cubicBezTo>
                <a:cubicBezTo>
                  <a:pt x="47709" y="36803"/>
                  <a:pt x="38951" y="46435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71BE5B0-F269-4B69-9919-D81472B8BD79}"/>
              </a:ext>
            </a:extLst>
          </p:cNvPr>
          <p:cNvSpPr/>
          <p:nvPr/>
        </p:nvSpPr>
        <p:spPr>
          <a:xfrm>
            <a:off x="20386461" y="2170944"/>
            <a:ext cx="111460" cy="111460"/>
          </a:xfrm>
          <a:custGeom>
            <a:avLst/>
            <a:gdLst>
              <a:gd name="connsiteX0" fmla="*/ 60645 w 111447"/>
              <a:gd name="connsiteY0" fmla="*/ 110001 h 111447"/>
              <a:gd name="connsiteX1" fmla="*/ 6036 w 111447"/>
              <a:gd name="connsiteY1" fmla="*/ 60645 h 111447"/>
              <a:gd name="connsiteX2" fmla="*/ 55391 w 111447"/>
              <a:gd name="connsiteY2" fmla="*/ 6036 h 111447"/>
              <a:gd name="connsiteX3" fmla="*/ 110000 w 111447"/>
              <a:gd name="connsiteY3" fmla="*/ 55392 h 111447"/>
              <a:gd name="connsiteX4" fmla="*/ 60645 w 111447"/>
              <a:gd name="connsiteY4" fmla="*/ 110001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60645" y="110001"/>
                </a:moveTo>
                <a:cubicBezTo>
                  <a:pt x="31908" y="111434"/>
                  <a:pt x="7469" y="89303"/>
                  <a:pt x="6036" y="60645"/>
                </a:cubicBezTo>
                <a:cubicBezTo>
                  <a:pt x="4603" y="31908"/>
                  <a:pt x="26733" y="7469"/>
                  <a:pt x="55391" y="6036"/>
                </a:cubicBezTo>
                <a:cubicBezTo>
                  <a:pt x="84129" y="4603"/>
                  <a:pt x="108568" y="26734"/>
                  <a:pt x="110000" y="55392"/>
                </a:cubicBezTo>
                <a:cubicBezTo>
                  <a:pt x="111513" y="84129"/>
                  <a:pt x="89383" y="108568"/>
                  <a:pt x="60645" y="11000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D24D27A-60F4-4D29-91DE-0C14AF891044}"/>
              </a:ext>
            </a:extLst>
          </p:cNvPr>
          <p:cNvSpPr/>
          <p:nvPr/>
        </p:nvSpPr>
        <p:spPr>
          <a:xfrm>
            <a:off x="21536852" y="3527617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9 h 47763"/>
              <a:gd name="connsiteX2" fmla="*/ 25499 w 47763"/>
              <a:gd name="connsiteY2" fmla="*/ 5996 h 47763"/>
              <a:gd name="connsiteX3" fmla="*/ 47072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5" y="47629"/>
                  <a:pt x="6552" y="38873"/>
                  <a:pt x="5996" y="27569"/>
                </a:cubicBezTo>
                <a:cubicBezTo>
                  <a:pt x="5438" y="16185"/>
                  <a:pt x="14195" y="6553"/>
                  <a:pt x="25499" y="5996"/>
                </a:cubicBezTo>
                <a:cubicBezTo>
                  <a:pt x="36883" y="5438"/>
                  <a:pt x="46514" y="14195"/>
                  <a:pt x="47072" y="25499"/>
                </a:cubicBezTo>
                <a:cubicBezTo>
                  <a:pt x="47709" y="36803"/>
                  <a:pt x="38952" y="46435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BB0DB65-0B41-4253-8CA6-20608BEB987E}"/>
              </a:ext>
            </a:extLst>
          </p:cNvPr>
          <p:cNvSpPr/>
          <p:nvPr/>
        </p:nvSpPr>
        <p:spPr>
          <a:xfrm>
            <a:off x="18461661" y="5070228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9 h 47763"/>
              <a:gd name="connsiteX2" fmla="*/ 25498 w 47763"/>
              <a:gd name="connsiteY2" fmla="*/ 5996 h 47763"/>
              <a:gd name="connsiteX3" fmla="*/ 47072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5" y="47629"/>
                  <a:pt x="6552" y="38873"/>
                  <a:pt x="5996" y="27569"/>
                </a:cubicBezTo>
                <a:cubicBezTo>
                  <a:pt x="5439" y="16185"/>
                  <a:pt x="14195" y="6553"/>
                  <a:pt x="25498" y="5996"/>
                </a:cubicBezTo>
                <a:cubicBezTo>
                  <a:pt x="36882" y="5439"/>
                  <a:pt x="46514" y="14195"/>
                  <a:pt x="47072" y="25499"/>
                </a:cubicBezTo>
                <a:cubicBezTo>
                  <a:pt x="47629" y="36882"/>
                  <a:pt x="38873" y="46515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5423023-8BE1-4205-BF41-53BD5CF17D6F}"/>
              </a:ext>
            </a:extLst>
          </p:cNvPr>
          <p:cNvSpPr/>
          <p:nvPr/>
        </p:nvSpPr>
        <p:spPr>
          <a:xfrm>
            <a:off x="20133923" y="4889702"/>
            <a:ext cx="111460" cy="111460"/>
          </a:xfrm>
          <a:custGeom>
            <a:avLst/>
            <a:gdLst>
              <a:gd name="connsiteX0" fmla="*/ 60645 w 111447"/>
              <a:gd name="connsiteY0" fmla="*/ 110001 h 111447"/>
              <a:gd name="connsiteX1" fmla="*/ 6036 w 111447"/>
              <a:gd name="connsiteY1" fmla="*/ 60645 h 111447"/>
              <a:gd name="connsiteX2" fmla="*/ 55391 w 111447"/>
              <a:gd name="connsiteY2" fmla="*/ 6036 h 111447"/>
              <a:gd name="connsiteX3" fmla="*/ 110000 w 111447"/>
              <a:gd name="connsiteY3" fmla="*/ 55392 h 111447"/>
              <a:gd name="connsiteX4" fmla="*/ 60645 w 111447"/>
              <a:gd name="connsiteY4" fmla="*/ 110001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60645" y="110001"/>
                </a:moveTo>
                <a:cubicBezTo>
                  <a:pt x="31908" y="111434"/>
                  <a:pt x="7469" y="89304"/>
                  <a:pt x="6036" y="60645"/>
                </a:cubicBezTo>
                <a:cubicBezTo>
                  <a:pt x="4603" y="31908"/>
                  <a:pt x="26733" y="7469"/>
                  <a:pt x="55391" y="6036"/>
                </a:cubicBezTo>
                <a:cubicBezTo>
                  <a:pt x="84129" y="4603"/>
                  <a:pt x="108568" y="26734"/>
                  <a:pt x="110000" y="55392"/>
                </a:cubicBezTo>
                <a:cubicBezTo>
                  <a:pt x="111434" y="84049"/>
                  <a:pt x="89383" y="108568"/>
                  <a:pt x="60645" y="110001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42C39F-8133-4B20-B408-AB95C2DDC929}"/>
              </a:ext>
            </a:extLst>
          </p:cNvPr>
          <p:cNvSpPr/>
          <p:nvPr/>
        </p:nvSpPr>
        <p:spPr>
          <a:xfrm>
            <a:off x="18162529" y="3958152"/>
            <a:ext cx="71653" cy="71653"/>
          </a:xfrm>
          <a:custGeom>
            <a:avLst/>
            <a:gdLst>
              <a:gd name="connsiteX0" fmla="*/ 41121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3 w 71644"/>
              <a:gd name="connsiteY3" fmla="*/ 37778 h 71644"/>
              <a:gd name="connsiteX4" fmla="*/ 41121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1" y="72884"/>
                </a:moveTo>
                <a:cubicBezTo>
                  <a:pt x="22653" y="73839"/>
                  <a:pt x="6971" y="59590"/>
                  <a:pt x="6016" y="41122"/>
                </a:cubicBezTo>
                <a:cubicBezTo>
                  <a:pt x="5061" y="22653"/>
                  <a:pt x="19309" y="6971"/>
                  <a:pt x="37778" y="6016"/>
                </a:cubicBezTo>
                <a:cubicBezTo>
                  <a:pt x="56246" y="5060"/>
                  <a:pt x="71928" y="19310"/>
                  <a:pt x="72883" y="37778"/>
                </a:cubicBezTo>
                <a:cubicBezTo>
                  <a:pt x="73839" y="56247"/>
                  <a:pt x="59510" y="71929"/>
                  <a:pt x="41121" y="72884"/>
                </a:cubicBezTo>
                <a:close/>
              </a:path>
            </a:pathLst>
          </a:custGeom>
          <a:solidFill>
            <a:srgbClr val="2872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787CEAA-BDD4-4EF0-855C-38E0119C2FAF}"/>
              </a:ext>
            </a:extLst>
          </p:cNvPr>
          <p:cNvSpPr/>
          <p:nvPr/>
        </p:nvSpPr>
        <p:spPr>
          <a:xfrm>
            <a:off x="20982157" y="1442253"/>
            <a:ext cx="71653" cy="71653"/>
          </a:xfrm>
          <a:custGeom>
            <a:avLst/>
            <a:gdLst>
              <a:gd name="connsiteX0" fmla="*/ 41122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4 w 71644"/>
              <a:gd name="connsiteY3" fmla="*/ 37778 h 71644"/>
              <a:gd name="connsiteX4" fmla="*/ 41122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2" y="72884"/>
                </a:moveTo>
                <a:cubicBezTo>
                  <a:pt x="22654" y="73839"/>
                  <a:pt x="6971" y="59590"/>
                  <a:pt x="6016" y="41122"/>
                </a:cubicBezTo>
                <a:cubicBezTo>
                  <a:pt x="5061" y="22653"/>
                  <a:pt x="19310" y="6971"/>
                  <a:pt x="37778" y="6016"/>
                </a:cubicBezTo>
                <a:cubicBezTo>
                  <a:pt x="56247" y="5060"/>
                  <a:pt x="71929" y="19310"/>
                  <a:pt x="72884" y="37778"/>
                </a:cubicBezTo>
                <a:cubicBezTo>
                  <a:pt x="73840" y="56247"/>
                  <a:pt x="59590" y="72009"/>
                  <a:pt x="41122" y="7288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AF40034-933F-4F4B-B6AE-E28848996847}"/>
              </a:ext>
            </a:extLst>
          </p:cNvPr>
          <p:cNvSpPr/>
          <p:nvPr/>
        </p:nvSpPr>
        <p:spPr>
          <a:xfrm>
            <a:off x="19285252" y="2124231"/>
            <a:ext cx="71653" cy="71653"/>
          </a:xfrm>
          <a:custGeom>
            <a:avLst/>
            <a:gdLst>
              <a:gd name="connsiteX0" fmla="*/ 41122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4 w 71644"/>
              <a:gd name="connsiteY3" fmla="*/ 37778 h 71644"/>
              <a:gd name="connsiteX4" fmla="*/ 41122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2" y="72884"/>
                </a:moveTo>
                <a:cubicBezTo>
                  <a:pt x="22654" y="73839"/>
                  <a:pt x="6971" y="59590"/>
                  <a:pt x="6016" y="41122"/>
                </a:cubicBezTo>
                <a:cubicBezTo>
                  <a:pt x="5061" y="22653"/>
                  <a:pt x="19310" y="6971"/>
                  <a:pt x="37778" y="6016"/>
                </a:cubicBezTo>
                <a:cubicBezTo>
                  <a:pt x="56247" y="5061"/>
                  <a:pt x="71929" y="19310"/>
                  <a:pt x="72884" y="37778"/>
                </a:cubicBezTo>
                <a:cubicBezTo>
                  <a:pt x="73760" y="56167"/>
                  <a:pt x="59591" y="71929"/>
                  <a:pt x="41122" y="7288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025A09E-5E92-434E-9F1C-A29BE9F245EF}"/>
              </a:ext>
            </a:extLst>
          </p:cNvPr>
          <p:cNvSpPr/>
          <p:nvPr/>
        </p:nvSpPr>
        <p:spPr>
          <a:xfrm>
            <a:off x="20867373" y="3893923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9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4" y="47629"/>
                  <a:pt x="6552" y="38873"/>
                  <a:pt x="5996" y="27569"/>
                </a:cubicBezTo>
                <a:cubicBezTo>
                  <a:pt x="5438" y="16185"/>
                  <a:pt x="14194" y="6553"/>
                  <a:pt x="25499" y="5996"/>
                </a:cubicBezTo>
                <a:cubicBezTo>
                  <a:pt x="36883" y="5438"/>
                  <a:pt x="46514" y="14195"/>
                  <a:pt x="47071" y="25499"/>
                </a:cubicBezTo>
                <a:cubicBezTo>
                  <a:pt x="47709" y="36803"/>
                  <a:pt x="38952" y="46435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F89CDB0-F074-449D-B060-024C02242F62}"/>
              </a:ext>
            </a:extLst>
          </p:cNvPr>
          <p:cNvSpPr/>
          <p:nvPr/>
        </p:nvSpPr>
        <p:spPr>
          <a:xfrm>
            <a:off x="22327265" y="4875014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8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5" y="47629"/>
                  <a:pt x="6553" y="38873"/>
                  <a:pt x="5996" y="27568"/>
                </a:cubicBezTo>
                <a:cubicBezTo>
                  <a:pt x="5438" y="16185"/>
                  <a:pt x="14195" y="6553"/>
                  <a:pt x="25499" y="5996"/>
                </a:cubicBezTo>
                <a:cubicBezTo>
                  <a:pt x="36882" y="5438"/>
                  <a:pt x="46514" y="14195"/>
                  <a:pt x="47071" y="25499"/>
                </a:cubicBezTo>
                <a:cubicBezTo>
                  <a:pt x="47709" y="36803"/>
                  <a:pt x="38951" y="46514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E4FA97-1289-486C-9096-2AAB6FBAA4C0}"/>
              </a:ext>
            </a:extLst>
          </p:cNvPr>
          <p:cNvSpPr/>
          <p:nvPr/>
        </p:nvSpPr>
        <p:spPr>
          <a:xfrm>
            <a:off x="20938071" y="2795322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9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4" y="47629"/>
                  <a:pt x="6552" y="38873"/>
                  <a:pt x="5996" y="27569"/>
                </a:cubicBezTo>
                <a:cubicBezTo>
                  <a:pt x="5438" y="16185"/>
                  <a:pt x="14194" y="6553"/>
                  <a:pt x="25499" y="5996"/>
                </a:cubicBezTo>
                <a:cubicBezTo>
                  <a:pt x="36883" y="5439"/>
                  <a:pt x="46514" y="14195"/>
                  <a:pt x="47071" y="25499"/>
                </a:cubicBezTo>
                <a:cubicBezTo>
                  <a:pt x="47629" y="36803"/>
                  <a:pt x="38873" y="46515"/>
                  <a:pt x="27568" y="470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023B451-F8E0-41EC-9476-F3AD3514DA75}"/>
              </a:ext>
            </a:extLst>
          </p:cNvPr>
          <p:cNvSpPr/>
          <p:nvPr/>
        </p:nvSpPr>
        <p:spPr>
          <a:xfrm>
            <a:off x="22622378" y="3978056"/>
            <a:ext cx="79614" cy="79614"/>
          </a:xfrm>
          <a:custGeom>
            <a:avLst/>
            <a:gdLst>
              <a:gd name="connsiteX0" fmla="*/ 41838 w 79605"/>
              <a:gd name="connsiteY0" fmla="*/ 74237 h 79605"/>
              <a:gd name="connsiteX1" fmla="*/ 6015 w 79605"/>
              <a:gd name="connsiteY1" fmla="*/ 41837 h 79605"/>
              <a:gd name="connsiteX2" fmla="*/ 38413 w 79605"/>
              <a:gd name="connsiteY2" fmla="*/ 6015 h 79605"/>
              <a:gd name="connsiteX3" fmla="*/ 74236 w 79605"/>
              <a:gd name="connsiteY3" fmla="*/ 38414 h 79605"/>
              <a:gd name="connsiteX4" fmla="*/ 41838 w 79605"/>
              <a:gd name="connsiteY4" fmla="*/ 74237 h 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05" h="79605">
                <a:moveTo>
                  <a:pt x="41838" y="74237"/>
                </a:moveTo>
                <a:cubicBezTo>
                  <a:pt x="22970" y="75192"/>
                  <a:pt x="6969" y="60704"/>
                  <a:pt x="6015" y="41837"/>
                </a:cubicBezTo>
                <a:cubicBezTo>
                  <a:pt x="5059" y="22971"/>
                  <a:pt x="19548" y="6970"/>
                  <a:pt x="38413" y="6015"/>
                </a:cubicBezTo>
                <a:cubicBezTo>
                  <a:pt x="57281" y="5060"/>
                  <a:pt x="73281" y="19548"/>
                  <a:pt x="74236" y="38414"/>
                </a:cubicBezTo>
                <a:cubicBezTo>
                  <a:pt x="75192" y="57201"/>
                  <a:pt x="60703" y="73281"/>
                  <a:pt x="41838" y="7423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A95C95-592C-44B0-ADE5-D44A4773FC04}"/>
              </a:ext>
            </a:extLst>
          </p:cNvPr>
          <p:cNvSpPr/>
          <p:nvPr/>
        </p:nvSpPr>
        <p:spPr>
          <a:xfrm>
            <a:off x="18065957" y="3095927"/>
            <a:ext cx="79614" cy="79614"/>
          </a:xfrm>
          <a:custGeom>
            <a:avLst/>
            <a:gdLst>
              <a:gd name="connsiteX0" fmla="*/ 41837 w 79605"/>
              <a:gd name="connsiteY0" fmla="*/ 74237 h 79605"/>
              <a:gd name="connsiteX1" fmla="*/ 6015 w 79605"/>
              <a:gd name="connsiteY1" fmla="*/ 41837 h 79605"/>
              <a:gd name="connsiteX2" fmla="*/ 38414 w 79605"/>
              <a:gd name="connsiteY2" fmla="*/ 6015 h 79605"/>
              <a:gd name="connsiteX3" fmla="*/ 74236 w 79605"/>
              <a:gd name="connsiteY3" fmla="*/ 38414 h 79605"/>
              <a:gd name="connsiteX4" fmla="*/ 41837 w 79605"/>
              <a:gd name="connsiteY4" fmla="*/ 74237 h 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05" h="79605">
                <a:moveTo>
                  <a:pt x="41837" y="74237"/>
                </a:moveTo>
                <a:cubicBezTo>
                  <a:pt x="22971" y="75192"/>
                  <a:pt x="6970" y="60704"/>
                  <a:pt x="6015" y="41837"/>
                </a:cubicBezTo>
                <a:cubicBezTo>
                  <a:pt x="5060" y="22971"/>
                  <a:pt x="19548" y="6970"/>
                  <a:pt x="38414" y="6015"/>
                </a:cubicBezTo>
                <a:cubicBezTo>
                  <a:pt x="57280" y="5060"/>
                  <a:pt x="73281" y="19548"/>
                  <a:pt x="74236" y="38414"/>
                </a:cubicBezTo>
                <a:cubicBezTo>
                  <a:pt x="75192" y="57281"/>
                  <a:pt x="60704" y="73282"/>
                  <a:pt x="41837" y="74237"/>
                </a:cubicBezTo>
                <a:close/>
              </a:path>
            </a:pathLst>
          </a:custGeom>
          <a:solidFill>
            <a:srgbClr val="2872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084E338-230B-49F3-8675-14662567E44D}"/>
              </a:ext>
            </a:extLst>
          </p:cNvPr>
          <p:cNvSpPr/>
          <p:nvPr/>
        </p:nvSpPr>
        <p:spPr>
          <a:xfrm>
            <a:off x="20299442" y="902604"/>
            <a:ext cx="111460" cy="111460"/>
          </a:xfrm>
          <a:custGeom>
            <a:avLst/>
            <a:gdLst>
              <a:gd name="connsiteX0" fmla="*/ 60646 w 111447"/>
              <a:gd name="connsiteY0" fmla="*/ 110001 h 111447"/>
              <a:gd name="connsiteX1" fmla="*/ 6036 w 111447"/>
              <a:gd name="connsiteY1" fmla="*/ 60646 h 111447"/>
              <a:gd name="connsiteX2" fmla="*/ 55392 w 111447"/>
              <a:gd name="connsiteY2" fmla="*/ 6036 h 111447"/>
              <a:gd name="connsiteX3" fmla="*/ 110001 w 111447"/>
              <a:gd name="connsiteY3" fmla="*/ 55392 h 111447"/>
              <a:gd name="connsiteX4" fmla="*/ 60646 w 111447"/>
              <a:gd name="connsiteY4" fmla="*/ 110001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60646" y="110001"/>
                </a:moveTo>
                <a:cubicBezTo>
                  <a:pt x="31908" y="111434"/>
                  <a:pt x="7470" y="89303"/>
                  <a:pt x="6036" y="60646"/>
                </a:cubicBezTo>
                <a:cubicBezTo>
                  <a:pt x="4604" y="31908"/>
                  <a:pt x="26655" y="7469"/>
                  <a:pt x="55392" y="6036"/>
                </a:cubicBezTo>
                <a:cubicBezTo>
                  <a:pt x="84130" y="4603"/>
                  <a:pt x="108568" y="26734"/>
                  <a:pt x="110001" y="55392"/>
                </a:cubicBezTo>
                <a:cubicBezTo>
                  <a:pt x="111513" y="84129"/>
                  <a:pt x="89384" y="108568"/>
                  <a:pt x="60646" y="11000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4A61B19-AFBD-4294-AACD-4B467096CF98}"/>
              </a:ext>
            </a:extLst>
          </p:cNvPr>
          <p:cNvSpPr/>
          <p:nvPr/>
        </p:nvSpPr>
        <p:spPr>
          <a:xfrm>
            <a:off x="22088711" y="7219949"/>
            <a:ext cx="1520638" cy="1512676"/>
          </a:xfrm>
          <a:custGeom>
            <a:avLst/>
            <a:gdLst>
              <a:gd name="connsiteX0" fmla="*/ 343949 w 1520461"/>
              <a:gd name="connsiteY0" fmla="*/ 134271 h 1512501"/>
              <a:gd name="connsiteX1" fmla="*/ 1392032 w 1520461"/>
              <a:gd name="connsiteY1" fmla="*/ 336469 h 1512501"/>
              <a:gd name="connsiteX2" fmla="*/ 1178769 w 1520461"/>
              <a:gd name="connsiteY2" fmla="*/ 1382324 h 1512501"/>
              <a:gd name="connsiteX3" fmla="*/ 130686 w 1520461"/>
              <a:gd name="connsiteY3" fmla="*/ 1180126 h 1512501"/>
              <a:gd name="connsiteX4" fmla="*/ 343949 w 1520461"/>
              <a:gd name="connsiteY4" fmla="*/ 134271 h 151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461" h="1512501">
                <a:moveTo>
                  <a:pt x="343949" y="134271"/>
                </a:moveTo>
                <a:cubicBezTo>
                  <a:pt x="692302" y="-98733"/>
                  <a:pt x="1161495" y="-8142"/>
                  <a:pt x="1392032" y="336469"/>
                </a:cubicBezTo>
                <a:cubicBezTo>
                  <a:pt x="1622569" y="681080"/>
                  <a:pt x="1527042" y="1149319"/>
                  <a:pt x="1178769" y="1382324"/>
                </a:cubicBezTo>
                <a:cubicBezTo>
                  <a:pt x="830416" y="1615329"/>
                  <a:pt x="361222" y="1524738"/>
                  <a:pt x="130686" y="1180126"/>
                </a:cubicBezTo>
                <a:cubicBezTo>
                  <a:pt x="-99851" y="835435"/>
                  <a:pt x="-4325" y="367197"/>
                  <a:pt x="343949" y="134271"/>
                </a:cubicBezTo>
                <a:close/>
              </a:path>
            </a:pathLst>
          </a:custGeom>
          <a:solidFill>
            <a:schemeClr val="accent3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49AA769-DCD3-4D9B-9767-C6369F0B0A1A}"/>
              </a:ext>
            </a:extLst>
          </p:cNvPr>
          <p:cNvSpPr/>
          <p:nvPr/>
        </p:nvSpPr>
        <p:spPr>
          <a:xfrm>
            <a:off x="16658123" y="4398731"/>
            <a:ext cx="1703751" cy="1655983"/>
          </a:xfrm>
          <a:custGeom>
            <a:avLst/>
            <a:gdLst>
              <a:gd name="connsiteX0" fmla="*/ 854856 w 1703554"/>
              <a:gd name="connsiteY0" fmla="*/ 4989 h 1655791"/>
              <a:gd name="connsiteX1" fmla="*/ 1704722 w 1703554"/>
              <a:gd name="connsiteY1" fmla="*/ 829700 h 1655791"/>
              <a:gd name="connsiteX2" fmla="*/ 854856 w 1703554"/>
              <a:gd name="connsiteY2" fmla="*/ 1654332 h 1655791"/>
              <a:gd name="connsiteX3" fmla="*/ 4989 w 1703554"/>
              <a:gd name="connsiteY3" fmla="*/ 829700 h 1655791"/>
              <a:gd name="connsiteX4" fmla="*/ 854856 w 1703554"/>
              <a:gd name="connsiteY4" fmla="*/ 4989 h 165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3554" h="1655791">
                <a:moveTo>
                  <a:pt x="854856" y="4989"/>
                </a:moveTo>
                <a:cubicBezTo>
                  <a:pt x="1324209" y="4989"/>
                  <a:pt x="1704722" y="374199"/>
                  <a:pt x="1704722" y="829700"/>
                </a:cubicBezTo>
                <a:cubicBezTo>
                  <a:pt x="1704722" y="1285122"/>
                  <a:pt x="1324209" y="1654332"/>
                  <a:pt x="854856" y="1654332"/>
                </a:cubicBezTo>
                <a:cubicBezTo>
                  <a:pt x="385503" y="1654332"/>
                  <a:pt x="4989" y="1285122"/>
                  <a:pt x="4989" y="829700"/>
                </a:cubicBezTo>
                <a:cubicBezTo>
                  <a:pt x="4989" y="374199"/>
                  <a:pt x="385503" y="4989"/>
                  <a:pt x="854856" y="49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FCB4D5-9482-4F44-BA7A-D4FDCCCF6FB5}"/>
              </a:ext>
            </a:extLst>
          </p:cNvPr>
          <p:cNvSpPr/>
          <p:nvPr/>
        </p:nvSpPr>
        <p:spPr>
          <a:xfrm>
            <a:off x="15999472" y="4793222"/>
            <a:ext cx="3001468" cy="971297"/>
          </a:xfrm>
          <a:custGeom>
            <a:avLst/>
            <a:gdLst>
              <a:gd name="connsiteX0" fmla="*/ 2243014 w 3001121"/>
              <a:gd name="connsiteY0" fmla="*/ 9924 h 971185"/>
              <a:gd name="connsiteX1" fmla="*/ 2998946 w 3001121"/>
              <a:gd name="connsiteY1" fmla="*/ 455714 h 971185"/>
              <a:gd name="connsiteX2" fmla="*/ 1501968 w 3001121"/>
              <a:gd name="connsiteY2" fmla="*/ 968612 h 971185"/>
              <a:gd name="connsiteX3" fmla="*/ 4989 w 3001121"/>
              <a:gd name="connsiteY3" fmla="*/ 455714 h 971185"/>
              <a:gd name="connsiteX4" fmla="*/ 786793 w 3001121"/>
              <a:gd name="connsiteY4" fmla="*/ 4989 h 971185"/>
              <a:gd name="connsiteX5" fmla="*/ 749299 w 3001121"/>
              <a:gd name="connsiteY5" fmla="*/ 71141 h 971185"/>
              <a:gd name="connsiteX6" fmla="*/ 118905 w 3001121"/>
              <a:gd name="connsiteY6" fmla="*/ 423395 h 971185"/>
              <a:gd name="connsiteX7" fmla="*/ 1501888 w 3001121"/>
              <a:gd name="connsiteY7" fmla="*/ 843233 h 971185"/>
              <a:gd name="connsiteX8" fmla="*/ 2884872 w 3001121"/>
              <a:gd name="connsiteY8" fmla="*/ 423395 h 971185"/>
              <a:gd name="connsiteX9" fmla="*/ 2279871 w 3001121"/>
              <a:gd name="connsiteY9" fmla="*/ 76236 h 971185"/>
              <a:gd name="connsiteX10" fmla="*/ 2243014 w 3001121"/>
              <a:gd name="connsiteY10" fmla="*/ 9924 h 9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1121" h="971185">
                <a:moveTo>
                  <a:pt x="2243014" y="9924"/>
                </a:moveTo>
                <a:cubicBezTo>
                  <a:pt x="2694535" y="98207"/>
                  <a:pt x="2998946" y="264741"/>
                  <a:pt x="2998946" y="455714"/>
                </a:cubicBezTo>
                <a:cubicBezTo>
                  <a:pt x="2998946" y="739030"/>
                  <a:pt x="2328749" y="968612"/>
                  <a:pt x="1501968" y="968612"/>
                </a:cubicBezTo>
                <a:cubicBezTo>
                  <a:pt x="675187" y="968612"/>
                  <a:pt x="4989" y="738950"/>
                  <a:pt x="4989" y="455714"/>
                </a:cubicBezTo>
                <a:cubicBezTo>
                  <a:pt x="4989" y="261159"/>
                  <a:pt x="321023" y="91998"/>
                  <a:pt x="786793" y="4989"/>
                </a:cubicBezTo>
                <a:cubicBezTo>
                  <a:pt x="773260" y="26403"/>
                  <a:pt x="760842" y="48454"/>
                  <a:pt x="749299" y="71141"/>
                </a:cubicBezTo>
                <a:cubicBezTo>
                  <a:pt x="369900" y="145970"/>
                  <a:pt x="118905" y="275807"/>
                  <a:pt x="118905" y="423395"/>
                </a:cubicBezTo>
                <a:cubicBezTo>
                  <a:pt x="118905" y="655285"/>
                  <a:pt x="738074" y="843233"/>
                  <a:pt x="1501888" y="843233"/>
                </a:cubicBezTo>
                <a:cubicBezTo>
                  <a:pt x="2265701" y="843233"/>
                  <a:pt x="2884872" y="655285"/>
                  <a:pt x="2884872" y="423395"/>
                </a:cubicBezTo>
                <a:cubicBezTo>
                  <a:pt x="2884872" y="279150"/>
                  <a:pt x="2645100" y="151861"/>
                  <a:pt x="2279871" y="76236"/>
                </a:cubicBezTo>
                <a:cubicBezTo>
                  <a:pt x="2268726" y="53549"/>
                  <a:pt x="2256388" y="31418"/>
                  <a:pt x="2243014" y="9924"/>
                </a:cubicBezTo>
                <a:close/>
              </a:path>
            </a:pathLst>
          </a:custGeom>
          <a:solidFill>
            <a:schemeClr val="accent5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33742BC-9C66-4721-B6DD-98B78B1174A5}"/>
              </a:ext>
            </a:extLst>
          </p:cNvPr>
          <p:cNvSpPr/>
          <p:nvPr/>
        </p:nvSpPr>
        <p:spPr>
          <a:xfrm>
            <a:off x="19007223" y="2412492"/>
            <a:ext cx="1019066" cy="1027028"/>
          </a:xfrm>
          <a:custGeom>
            <a:avLst/>
            <a:gdLst>
              <a:gd name="connsiteX0" fmla="*/ 98373 w 1018948"/>
              <a:gd name="connsiteY0" fmla="*/ 223919 h 1026908"/>
              <a:gd name="connsiteX1" fmla="*/ 805427 w 1018948"/>
              <a:gd name="connsiteY1" fmla="*/ 95834 h 1026908"/>
              <a:gd name="connsiteX2" fmla="*/ 926029 w 1018948"/>
              <a:gd name="connsiteY2" fmla="*/ 804242 h 1026908"/>
              <a:gd name="connsiteX3" fmla="*/ 218975 w 1018948"/>
              <a:gd name="connsiteY3" fmla="*/ 932327 h 1026908"/>
              <a:gd name="connsiteX4" fmla="*/ 98373 w 1018948"/>
              <a:gd name="connsiteY4" fmla="*/ 223919 h 102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948" h="1026908">
                <a:moveTo>
                  <a:pt x="98373" y="223919"/>
                </a:moveTo>
                <a:cubicBezTo>
                  <a:pt x="260369" y="-7096"/>
                  <a:pt x="576880" y="-64412"/>
                  <a:pt x="805427" y="95834"/>
                </a:cubicBezTo>
                <a:cubicBezTo>
                  <a:pt x="1033974" y="256079"/>
                  <a:pt x="1087946" y="573227"/>
                  <a:pt x="926029" y="804242"/>
                </a:cubicBezTo>
                <a:cubicBezTo>
                  <a:pt x="764032" y="1035177"/>
                  <a:pt x="447522" y="1092572"/>
                  <a:pt x="218975" y="932327"/>
                </a:cubicBezTo>
                <a:cubicBezTo>
                  <a:pt x="-9573" y="772081"/>
                  <a:pt x="-63544" y="454934"/>
                  <a:pt x="98373" y="22391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8F354B7-5BF5-4127-9A1E-ECA9510D6EA7}"/>
              </a:ext>
            </a:extLst>
          </p:cNvPr>
          <p:cNvSpPr/>
          <p:nvPr/>
        </p:nvSpPr>
        <p:spPr>
          <a:xfrm>
            <a:off x="21175860" y="9558399"/>
            <a:ext cx="71653" cy="71653"/>
          </a:xfrm>
          <a:custGeom>
            <a:avLst/>
            <a:gdLst>
              <a:gd name="connsiteX0" fmla="*/ 41121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3 w 71644"/>
              <a:gd name="connsiteY3" fmla="*/ 37778 h 71644"/>
              <a:gd name="connsiteX4" fmla="*/ 41121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1" y="72884"/>
                </a:moveTo>
                <a:cubicBezTo>
                  <a:pt x="22653" y="73840"/>
                  <a:pt x="6971" y="59590"/>
                  <a:pt x="6016" y="41122"/>
                </a:cubicBezTo>
                <a:cubicBezTo>
                  <a:pt x="5061" y="22654"/>
                  <a:pt x="19309" y="6971"/>
                  <a:pt x="37778" y="6016"/>
                </a:cubicBezTo>
                <a:cubicBezTo>
                  <a:pt x="56246" y="5061"/>
                  <a:pt x="71928" y="19310"/>
                  <a:pt x="72883" y="37778"/>
                </a:cubicBezTo>
                <a:cubicBezTo>
                  <a:pt x="73760" y="56247"/>
                  <a:pt x="59510" y="71929"/>
                  <a:pt x="41121" y="72884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559B2A6-0E9E-482C-8672-077BF2CC86EF}"/>
              </a:ext>
            </a:extLst>
          </p:cNvPr>
          <p:cNvSpPr/>
          <p:nvPr/>
        </p:nvSpPr>
        <p:spPr>
          <a:xfrm>
            <a:off x="20234279" y="8806857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9 h 47763"/>
              <a:gd name="connsiteX2" fmla="*/ 25499 w 47763"/>
              <a:gd name="connsiteY2" fmla="*/ 5996 h 47763"/>
              <a:gd name="connsiteX3" fmla="*/ 47072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5" y="47630"/>
                  <a:pt x="6552" y="38873"/>
                  <a:pt x="5996" y="27569"/>
                </a:cubicBezTo>
                <a:cubicBezTo>
                  <a:pt x="5438" y="16185"/>
                  <a:pt x="14195" y="6553"/>
                  <a:pt x="25499" y="5996"/>
                </a:cubicBezTo>
                <a:cubicBezTo>
                  <a:pt x="36883" y="5439"/>
                  <a:pt x="46514" y="14195"/>
                  <a:pt x="47072" y="25499"/>
                </a:cubicBezTo>
                <a:cubicBezTo>
                  <a:pt x="47629" y="36882"/>
                  <a:pt x="38952" y="46515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AED660C-3255-4CF9-B2A4-5096D8A043A0}"/>
              </a:ext>
            </a:extLst>
          </p:cNvPr>
          <p:cNvSpPr/>
          <p:nvPr/>
        </p:nvSpPr>
        <p:spPr>
          <a:xfrm>
            <a:off x="21600264" y="8011149"/>
            <a:ext cx="111460" cy="111460"/>
          </a:xfrm>
          <a:custGeom>
            <a:avLst/>
            <a:gdLst>
              <a:gd name="connsiteX0" fmla="*/ 60645 w 111447"/>
              <a:gd name="connsiteY0" fmla="*/ 110001 h 111447"/>
              <a:gd name="connsiteX1" fmla="*/ 6036 w 111447"/>
              <a:gd name="connsiteY1" fmla="*/ 60645 h 111447"/>
              <a:gd name="connsiteX2" fmla="*/ 55392 w 111447"/>
              <a:gd name="connsiteY2" fmla="*/ 6036 h 111447"/>
              <a:gd name="connsiteX3" fmla="*/ 110001 w 111447"/>
              <a:gd name="connsiteY3" fmla="*/ 55392 h 111447"/>
              <a:gd name="connsiteX4" fmla="*/ 60645 w 111447"/>
              <a:gd name="connsiteY4" fmla="*/ 110001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60645" y="110001"/>
                </a:moveTo>
                <a:cubicBezTo>
                  <a:pt x="31908" y="111434"/>
                  <a:pt x="7470" y="89304"/>
                  <a:pt x="6036" y="60645"/>
                </a:cubicBezTo>
                <a:cubicBezTo>
                  <a:pt x="4604" y="31908"/>
                  <a:pt x="26733" y="7469"/>
                  <a:pt x="55392" y="6036"/>
                </a:cubicBezTo>
                <a:cubicBezTo>
                  <a:pt x="84129" y="4603"/>
                  <a:pt x="108568" y="26733"/>
                  <a:pt x="110001" y="55392"/>
                </a:cubicBezTo>
                <a:cubicBezTo>
                  <a:pt x="111513" y="84129"/>
                  <a:pt x="89383" y="108568"/>
                  <a:pt x="60645" y="110001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3FA8245-3A81-4354-853A-958980870881}"/>
              </a:ext>
            </a:extLst>
          </p:cNvPr>
          <p:cNvSpPr/>
          <p:nvPr/>
        </p:nvSpPr>
        <p:spPr>
          <a:xfrm>
            <a:off x="22750735" y="9367743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8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5" y="47629"/>
                  <a:pt x="6553" y="38873"/>
                  <a:pt x="5996" y="27568"/>
                </a:cubicBezTo>
                <a:cubicBezTo>
                  <a:pt x="5438" y="16185"/>
                  <a:pt x="14195" y="6552"/>
                  <a:pt x="25499" y="5996"/>
                </a:cubicBezTo>
                <a:cubicBezTo>
                  <a:pt x="36884" y="5438"/>
                  <a:pt x="46515" y="14195"/>
                  <a:pt x="47071" y="25499"/>
                </a:cubicBezTo>
                <a:cubicBezTo>
                  <a:pt x="47629" y="36883"/>
                  <a:pt x="38874" y="46514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AAA3728-9441-4084-9FC4-8E574F452813}"/>
              </a:ext>
            </a:extLst>
          </p:cNvPr>
          <p:cNvSpPr/>
          <p:nvPr/>
        </p:nvSpPr>
        <p:spPr>
          <a:xfrm>
            <a:off x="19675463" y="10910433"/>
            <a:ext cx="47769" cy="47769"/>
          </a:xfrm>
          <a:custGeom>
            <a:avLst/>
            <a:gdLst>
              <a:gd name="connsiteX0" fmla="*/ 27569 w 47763"/>
              <a:gd name="connsiteY0" fmla="*/ 47071 h 47763"/>
              <a:gd name="connsiteX1" fmla="*/ 5996 w 47763"/>
              <a:gd name="connsiteY1" fmla="*/ 27568 h 47763"/>
              <a:gd name="connsiteX2" fmla="*/ 25499 w 47763"/>
              <a:gd name="connsiteY2" fmla="*/ 5996 h 47763"/>
              <a:gd name="connsiteX3" fmla="*/ 47072 w 47763"/>
              <a:gd name="connsiteY3" fmla="*/ 25499 h 47763"/>
              <a:gd name="connsiteX4" fmla="*/ 27569 w 47763"/>
              <a:gd name="connsiteY4" fmla="*/ 47071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9" y="47071"/>
                </a:moveTo>
                <a:cubicBezTo>
                  <a:pt x="16185" y="47629"/>
                  <a:pt x="6553" y="38873"/>
                  <a:pt x="5996" y="27568"/>
                </a:cubicBezTo>
                <a:cubicBezTo>
                  <a:pt x="5439" y="16184"/>
                  <a:pt x="14195" y="6552"/>
                  <a:pt x="25499" y="5996"/>
                </a:cubicBezTo>
                <a:cubicBezTo>
                  <a:pt x="36882" y="5438"/>
                  <a:pt x="46515" y="14194"/>
                  <a:pt x="47072" y="25499"/>
                </a:cubicBezTo>
                <a:cubicBezTo>
                  <a:pt x="47709" y="36883"/>
                  <a:pt x="38952" y="46514"/>
                  <a:pt x="27569" y="47071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C0232F4-BC0E-432C-9B54-9B4431CE1D41}"/>
              </a:ext>
            </a:extLst>
          </p:cNvPr>
          <p:cNvSpPr/>
          <p:nvPr/>
        </p:nvSpPr>
        <p:spPr>
          <a:xfrm>
            <a:off x="21347727" y="10729906"/>
            <a:ext cx="111460" cy="111460"/>
          </a:xfrm>
          <a:custGeom>
            <a:avLst/>
            <a:gdLst>
              <a:gd name="connsiteX0" fmla="*/ 60645 w 111447"/>
              <a:gd name="connsiteY0" fmla="*/ 110001 h 111447"/>
              <a:gd name="connsiteX1" fmla="*/ 6036 w 111447"/>
              <a:gd name="connsiteY1" fmla="*/ 60645 h 111447"/>
              <a:gd name="connsiteX2" fmla="*/ 55391 w 111447"/>
              <a:gd name="connsiteY2" fmla="*/ 6036 h 111447"/>
              <a:gd name="connsiteX3" fmla="*/ 110000 w 111447"/>
              <a:gd name="connsiteY3" fmla="*/ 55391 h 111447"/>
              <a:gd name="connsiteX4" fmla="*/ 60645 w 111447"/>
              <a:gd name="connsiteY4" fmla="*/ 110001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60645" y="110001"/>
                </a:moveTo>
                <a:cubicBezTo>
                  <a:pt x="31908" y="111434"/>
                  <a:pt x="7469" y="89303"/>
                  <a:pt x="6036" y="60645"/>
                </a:cubicBezTo>
                <a:cubicBezTo>
                  <a:pt x="4603" y="31908"/>
                  <a:pt x="26733" y="7470"/>
                  <a:pt x="55391" y="6036"/>
                </a:cubicBezTo>
                <a:cubicBezTo>
                  <a:pt x="84129" y="4604"/>
                  <a:pt x="108568" y="26733"/>
                  <a:pt x="110000" y="55391"/>
                </a:cubicBezTo>
                <a:cubicBezTo>
                  <a:pt x="111513" y="84050"/>
                  <a:pt x="89383" y="108568"/>
                  <a:pt x="60645" y="110001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938912-1A7C-4A68-8C7F-D8EA181074B2}"/>
              </a:ext>
            </a:extLst>
          </p:cNvPr>
          <p:cNvSpPr/>
          <p:nvPr/>
        </p:nvSpPr>
        <p:spPr>
          <a:xfrm>
            <a:off x="19376332" y="9798357"/>
            <a:ext cx="71653" cy="71653"/>
          </a:xfrm>
          <a:custGeom>
            <a:avLst/>
            <a:gdLst>
              <a:gd name="connsiteX0" fmla="*/ 41122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4 w 71644"/>
              <a:gd name="connsiteY3" fmla="*/ 37778 h 71644"/>
              <a:gd name="connsiteX4" fmla="*/ 41122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2" y="72884"/>
                </a:moveTo>
                <a:cubicBezTo>
                  <a:pt x="22653" y="73840"/>
                  <a:pt x="6971" y="59590"/>
                  <a:pt x="6016" y="41122"/>
                </a:cubicBezTo>
                <a:cubicBezTo>
                  <a:pt x="5061" y="22653"/>
                  <a:pt x="19310" y="6971"/>
                  <a:pt x="37778" y="6016"/>
                </a:cubicBezTo>
                <a:cubicBezTo>
                  <a:pt x="56246" y="5061"/>
                  <a:pt x="71929" y="19310"/>
                  <a:pt x="72884" y="37778"/>
                </a:cubicBezTo>
                <a:cubicBezTo>
                  <a:pt x="73760" y="56247"/>
                  <a:pt x="59590" y="71929"/>
                  <a:pt x="41122" y="72884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F1839C4-0AB7-4C09-BC52-6A13D93667C5}"/>
              </a:ext>
            </a:extLst>
          </p:cNvPr>
          <p:cNvSpPr/>
          <p:nvPr/>
        </p:nvSpPr>
        <p:spPr>
          <a:xfrm>
            <a:off x="22196041" y="7282458"/>
            <a:ext cx="71653" cy="71653"/>
          </a:xfrm>
          <a:custGeom>
            <a:avLst/>
            <a:gdLst>
              <a:gd name="connsiteX0" fmla="*/ 41121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4 w 71644"/>
              <a:gd name="connsiteY3" fmla="*/ 37779 h 71644"/>
              <a:gd name="connsiteX4" fmla="*/ 41121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1" y="72884"/>
                </a:moveTo>
                <a:cubicBezTo>
                  <a:pt x="22652" y="73840"/>
                  <a:pt x="6970" y="59590"/>
                  <a:pt x="6016" y="41122"/>
                </a:cubicBezTo>
                <a:cubicBezTo>
                  <a:pt x="5060" y="22653"/>
                  <a:pt x="19309" y="6971"/>
                  <a:pt x="37778" y="6016"/>
                </a:cubicBezTo>
                <a:cubicBezTo>
                  <a:pt x="56247" y="5061"/>
                  <a:pt x="71929" y="19310"/>
                  <a:pt x="72884" y="37779"/>
                </a:cubicBezTo>
                <a:cubicBezTo>
                  <a:pt x="73760" y="56247"/>
                  <a:pt x="59590" y="71929"/>
                  <a:pt x="41121" y="72884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C942DFE-10E7-4DA9-BBDA-01B9BEB3CA1A}"/>
              </a:ext>
            </a:extLst>
          </p:cNvPr>
          <p:cNvSpPr/>
          <p:nvPr/>
        </p:nvSpPr>
        <p:spPr>
          <a:xfrm>
            <a:off x="20499137" y="7964357"/>
            <a:ext cx="71653" cy="71653"/>
          </a:xfrm>
          <a:custGeom>
            <a:avLst/>
            <a:gdLst>
              <a:gd name="connsiteX0" fmla="*/ 41121 w 71644"/>
              <a:gd name="connsiteY0" fmla="*/ 72884 h 71644"/>
              <a:gd name="connsiteX1" fmla="*/ 6016 w 71644"/>
              <a:gd name="connsiteY1" fmla="*/ 41122 h 71644"/>
              <a:gd name="connsiteX2" fmla="*/ 37778 w 71644"/>
              <a:gd name="connsiteY2" fmla="*/ 6016 h 71644"/>
              <a:gd name="connsiteX3" fmla="*/ 72883 w 71644"/>
              <a:gd name="connsiteY3" fmla="*/ 37778 h 71644"/>
              <a:gd name="connsiteX4" fmla="*/ 41121 w 71644"/>
              <a:gd name="connsiteY4" fmla="*/ 72884 h 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4" h="71644">
                <a:moveTo>
                  <a:pt x="41121" y="72884"/>
                </a:moveTo>
                <a:cubicBezTo>
                  <a:pt x="22653" y="73840"/>
                  <a:pt x="6971" y="59590"/>
                  <a:pt x="6016" y="41122"/>
                </a:cubicBezTo>
                <a:cubicBezTo>
                  <a:pt x="5061" y="22653"/>
                  <a:pt x="19309" y="6971"/>
                  <a:pt x="37778" y="6016"/>
                </a:cubicBezTo>
                <a:cubicBezTo>
                  <a:pt x="56246" y="5061"/>
                  <a:pt x="71928" y="19310"/>
                  <a:pt x="72883" y="37778"/>
                </a:cubicBezTo>
                <a:cubicBezTo>
                  <a:pt x="73760" y="56247"/>
                  <a:pt x="59510" y="72008"/>
                  <a:pt x="41121" y="72884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B6DD5BB-2F64-4B4F-BE51-459108C29732}"/>
              </a:ext>
            </a:extLst>
          </p:cNvPr>
          <p:cNvSpPr/>
          <p:nvPr/>
        </p:nvSpPr>
        <p:spPr>
          <a:xfrm>
            <a:off x="22081257" y="9734049"/>
            <a:ext cx="47769" cy="47769"/>
          </a:xfrm>
          <a:custGeom>
            <a:avLst/>
            <a:gdLst>
              <a:gd name="connsiteX0" fmla="*/ 27569 w 47763"/>
              <a:gd name="connsiteY0" fmla="*/ 47072 h 47763"/>
              <a:gd name="connsiteX1" fmla="*/ 5996 w 47763"/>
              <a:gd name="connsiteY1" fmla="*/ 27568 h 47763"/>
              <a:gd name="connsiteX2" fmla="*/ 25500 w 47763"/>
              <a:gd name="connsiteY2" fmla="*/ 5996 h 47763"/>
              <a:gd name="connsiteX3" fmla="*/ 47072 w 47763"/>
              <a:gd name="connsiteY3" fmla="*/ 25499 h 47763"/>
              <a:gd name="connsiteX4" fmla="*/ 27569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9" y="47072"/>
                </a:moveTo>
                <a:cubicBezTo>
                  <a:pt x="16184" y="47629"/>
                  <a:pt x="6552" y="38873"/>
                  <a:pt x="5996" y="27568"/>
                </a:cubicBezTo>
                <a:cubicBezTo>
                  <a:pt x="5438" y="16185"/>
                  <a:pt x="14194" y="6552"/>
                  <a:pt x="25500" y="5996"/>
                </a:cubicBezTo>
                <a:cubicBezTo>
                  <a:pt x="36883" y="5438"/>
                  <a:pt x="46514" y="14195"/>
                  <a:pt x="47072" y="25499"/>
                </a:cubicBezTo>
                <a:cubicBezTo>
                  <a:pt x="47630" y="36803"/>
                  <a:pt x="38952" y="46514"/>
                  <a:pt x="27569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8025FD2-0C5F-4111-839D-DD5776D82E42}"/>
              </a:ext>
            </a:extLst>
          </p:cNvPr>
          <p:cNvSpPr/>
          <p:nvPr/>
        </p:nvSpPr>
        <p:spPr>
          <a:xfrm>
            <a:off x="23541148" y="10715219"/>
            <a:ext cx="47769" cy="47769"/>
          </a:xfrm>
          <a:custGeom>
            <a:avLst/>
            <a:gdLst>
              <a:gd name="connsiteX0" fmla="*/ 27568 w 47763"/>
              <a:gd name="connsiteY0" fmla="*/ 47072 h 47763"/>
              <a:gd name="connsiteX1" fmla="*/ 5996 w 47763"/>
              <a:gd name="connsiteY1" fmla="*/ 27568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2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2"/>
                </a:moveTo>
                <a:cubicBezTo>
                  <a:pt x="16185" y="47629"/>
                  <a:pt x="6553" y="38873"/>
                  <a:pt x="5996" y="27568"/>
                </a:cubicBezTo>
                <a:cubicBezTo>
                  <a:pt x="5438" y="16185"/>
                  <a:pt x="14195" y="6552"/>
                  <a:pt x="25499" y="5996"/>
                </a:cubicBezTo>
                <a:cubicBezTo>
                  <a:pt x="36882" y="5438"/>
                  <a:pt x="46515" y="14195"/>
                  <a:pt x="47071" y="25499"/>
                </a:cubicBezTo>
                <a:cubicBezTo>
                  <a:pt x="47629" y="36803"/>
                  <a:pt x="38872" y="46514"/>
                  <a:pt x="27568" y="47072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059B4B5-DCDD-4691-A1B1-BFFB56E2D0E5}"/>
              </a:ext>
            </a:extLst>
          </p:cNvPr>
          <p:cNvSpPr/>
          <p:nvPr/>
        </p:nvSpPr>
        <p:spPr>
          <a:xfrm>
            <a:off x="22151875" y="8635527"/>
            <a:ext cx="47769" cy="47769"/>
          </a:xfrm>
          <a:custGeom>
            <a:avLst/>
            <a:gdLst>
              <a:gd name="connsiteX0" fmla="*/ 27568 w 47763"/>
              <a:gd name="connsiteY0" fmla="*/ 47071 h 47763"/>
              <a:gd name="connsiteX1" fmla="*/ 5996 w 47763"/>
              <a:gd name="connsiteY1" fmla="*/ 27568 h 47763"/>
              <a:gd name="connsiteX2" fmla="*/ 25499 w 47763"/>
              <a:gd name="connsiteY2" fmla="*/ 5996 h 47763"/>
              <a:gd name="connsiteX3" fmla="*/ 47071 w 47763"/>
              <a:gd name="connsiteY3" fmla="*/ 25499 h 47763"/>
              <a:gd name="connsiteX4" fmla="*/ 27568 w 47763"/>
              <a:gd name="connsiteY4" fmla="*/ 47071 h 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3" h="47763">
                <a:moveTo>
                  <a:pt x="27568" y="47071"/>
                </a:moveTo>
                <a:cubicBezTo>
                  <a:pt x="16185" y="47629"/>
                  <a:pt x="6553" y="38873"/>
                  <a:pt x="5996" y="27568"/>
                </a:cubicBezTo>
                <a:cubicBezTo>
                  <a:pt x="5438" y="16184"/>
                  <a:pt x="14195" y="6552"/>
                  <a:pt x="25499" y="5996"/>
                </a:cubicBezTo>
                <a:cubicBezTo>
                  <a:pt x="36882" y="5438"/>
                  <a:pt x="46515" y="14194"/>
                  <a:pt x="47071" y="25499"/>
                </a:cubicBezTo>
                <a:cubicBezTo>
                  <a:pt x="47709" y="36803"/>
                  <a:pt x="38951" y="46514"/>
                  <a:pt x="27568" y="470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EB8CDB8-72B3-4041-B4A4-0924EDAD4D0E}"/>
              </a:ext>
            </a:extLst>
          </p:cNvPr>
          <p:cNvSpPr/>
          <p:nvPr/>
        </p:nvSpPr>
        <p:spPr>
          <a:xfrm>
            <a:off x="23836261" y="9818182"/>
            <a:ext cx="79614" cy="79614"/>
          </a:xfrm>
          <a:custGeom>
            <a:avLst/>
            <a:gdLst>
              <a:gd name="connsiteX0" fmla="*/ 41838 w 79605"/>
              <a:gd name="connsiteY0" fmla="*/ 74237 h 79605"/>
              <a:gd name="connsiteX1" fmla="*/ 6015 w 79605"/>
              <a:gd name="connsiteY1" fmla="*/ 41837 h 79605"/>
              <a:gd name="connsiteX2" fmla="*/ 38413 w 79605"/>
              <a:gd name="connsiteY2" fmla="*/ 6015 h 79605"/>
              <a:gd name="connsiteX3" fmla="*/ 74236 w 79605"/>
              <a:gd name="connsiteY3" fmla="*/ 38415 h 79605"/>
              <a:gd name="connsiteX4" fmla="*/ 41838 w 79605"/>
              <a:gd name="connsiteY4" fmla="*/ 74237 h 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05" h="79605">
                <a:moveTo>
                  <a:pt x="41838" y="74237"/>
                </a:moveTo>
                <a:cubicBezTo>
                  <a:pt x="22970" y="75193"/>
                  <a:pt x="6969" y="60704"/>
                  <a:pt x="6015" y="41837"/>
                </a:cubicBezTo>
                <a:cubicBezTo>
                  <a:pt x="5059" y="22971"/>
                  <a:pt x="19548" y="6970"/>
                  <a:pt x="38413" y="6015"/>
                </a:cubicBezTo>
                <a:cubicBezTo>
                  <a:pt x="57281" y="5060"/>
                  <a:pt x="73281" y="19549"/>
                  <a:pt x="74236" y="38415"/>
                </a:cubicBezTo>
                <a:cubicBezTo>
                  <a:pt x="75192" y="57281"/>
                  <a:pt x="60623" y="73282"/>
                  <a:pt x="41838" y="7423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3FF8333-269E-476B-9E29-7A51E039DD6F}"/>
              </a:ext>
            </a:extLst>
          </p:cNvPr>
          <p:cNvSpPr/>
          <p:nvPr/>
        </p:nvSpPr>
        <p:spPr>
          <a:xfrm>
            <a:off x="19279840" y="8936133"/>
            <a:ext cx="79614" cy="79614"/>
          </a:xfrm>
          <a:custGeom>
            <a:avLst/>
            <a:gdLst>
              <a:gd name="connsiteX0" fmla="*/ 41837 w 79605"/>
              <a:gd name="connsiteY0" fmla="*/ 74236 h 79605"/>
              <a:gd name="connsiteX1" fmla="*/ 6015 w 79605"/>
              <a:gd name="connsiteY1" fmla="*/ 41837 h 79605"/>
              <a:gd name="connsiteX2" fmla="*/ 38414 w 79605"/>
              <a:gd name="connsiteY2" fmla="*/ 6015 h 79605"/>
              <a:gd name="connsiteX3" fmla="*/ 74236 w 79605"/>
              <a:gd name="connsiteY3" fmla="*/ 38414 h 79605"/>
              <a:gd name="connsiteX4" fmla="*/ 41837 w 79605"/>
              <a:gd name="connsiteY4" fmla="*/ 74236 h 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05" h="79605">
                <a:moveTo>
                  <a:pt x="41837" y="74236"/>
                </a:moveTo>
                <a:cubicBezTo>
                  <a:pt x="22971" y="75192"/>
                  <a:pt x="6970" y="60704"/>
                  <a:pt x="6015" y="41837"/>
                </a:cubicBezTo>
                <a:cubicBezTo>
                  <a:pt x="5060" y="22971"/>
                  <a:pt x="19548" y="6970"/>
                  <a:pt x="38414" y="6015"/>
                </a:cubicBezTo>
                <a:cubicBezTo>
                  <a:pt x="57280" y="5060"/>
                  <a:pt x="73281" y="19548"/>
                  <a:pt x="74236" y="38414"/>
                </a:cubicBezTo>
                <a:cubicBezTo>
                  <a:pt x="75192" y="57201"/>
                  <a:pt x="60624" y="73281"/>
                  <a:pt x="41837" y="74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277377E-8F55-45B7-B4ED-6C647F63B4C9}"/>
              </a:ext>
            </a:extLst>
          </p:cNvPr>
          <p:cNvSpPr/>
          <p:nvPr/>
        </p:nvSpPr>
        <p:spPr>
          <a:xfrm>
            <a:off x="21513325" y="6742810"/>
            <a:ext cx="111460" cy="111460"/>
          </a:xfrm>
          <a:custGeom>
            <a:avLst/>
            <a:gdLst>
              <a:gd name="connsiteX0" fmla="*/ 60646 w 111447"/>
              <a:gd name="connsiteY0" fmla="*/ 110001 h 111447"/>
              <a:gd name="connsiteX1" fmla="*/ 6036 w 111447"/>
              <a:gd name="connsiteY1" fmla="*/ 60645 h 111447"/>
              <a:gd name="connsiteX2" fmla="*/ 55391 w 111447"/>
              <a:gd name="connsiteY2" fmla="*/ 6036 h 111447"/>
              <a:gd name="connsiteX3" fmla="*/ 110001 w 111447"/>
              <a:gd name="connsiteY3" fmla="*/ 55392 h 111447"/>
              <a:gd name="connsiteX4" fmla="*/ 60646 w 111447"/>
              <a:gd name="connsiteY4" fmla="*/ 110001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60646" y="110001"/>
                </a:moveTo>
                <a:cubicBezTo>
                  <a:pt x="31908" y="111434"/>
                  <a:pt x="7469" y="89304"/>
                  <a:pt x="6036" y="60645"/>
                </a:cubicBezTo>
                <a:cubicBezTo>
                  <a:pt x="4603" y="31908"/>
                  <a:pt x="26654" y="7469"/>
                  <a:pt x="55391" y="6036"/>
                </a:cubicBezTo>
                <a:cubicBezTo>
                  <a:pt x="84129" y="4603"/>
                  <a:pt x="108567" y="26733"/>
                  <a:pt x="110001" y="55392"/>
                </a:cubicBezTo>
                <a:cubicBezTo>
                  <a:pt x="111434" y="84129"/>
                  <a:pt x="89383" y="108568"/>
                  <a:pt x="60646" y="11000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6688B09-08FC-4D5B-82DF-A6ED9C5A9AAB}"/>
              </a:ext>
            </a:extLst>
          </p:cNvPr>
          <p:cNvSpPr/>
          <p:nvPr/>
        </p:nvSpPr>
        <p:spPr>
          <a:xfrm>
            <a:off x="22650386" y="4120292"/>
            <a:ext cx="1743559" cy="2117747"/>
          </a:xfrm>
          <a:custGeom>
            <a:avLst/>
            <a:gdLst>
              <a:gd name="connsiteX0" fmla="*/ 1737049 w 1743356"/>
              <a:gd name="connsiteY0" fmla="*/ 595448 h 2117502"/>
              <a:gd name="connsiteX1" fmla="*/ 1740233 w 1743356"/>
              <a:gd name="connsiteY1" fmla="*/ 592263 h 2117502"/>
              <a:gd name="connsiteX2" fmla="*/ 1740233 w 1743356"/>
              <a:gd name="connsiteY2" fmla="*/ 679272 h 2117502"/>
              <a:gd name="connsiteX3" fmla="*/ 1737049 w 1743356"/>
              <a:gd name="connsiteY3" fmla="*/ 676327 h 2117502"/>
              <a:gd name="connsiteX4" fmla="*/ 1737049 w 1743356"/>
              <a:gd name="connsiteY4" fmla="*/ 676327 h 2117502"/>
              <a:gd name="connsiteX5" fmla="*/ 1737049 w 1743356"/>
              <a:gd name="connsiteY5" fmla="*/ 595448 h 2117502"/>
              <a:gd name="connsiteX6" fmla="*/ 1737049 w 1743356"/>
              <a:gd name="connsiteY6" fmla="*/ 595448 h 2117502"/>
              <a:gd name="connsiteX7" fmla="*/ 83169 w 1743356"/>
              <a:gd name="connsiteY7" fmla="*/ 1662955 h 2117502"/>
              <a:gd name="connsiteX8" fmla="*/ 83169 w 1743356"/>
              <a:gd name="connsiteY8" fmla="*/ 2037100 h 2117502"/>
              <a:gd name="connsiteX9" fmla="*/ 83169 w 1743356"/>
              <a:gd name="connsiteY9" fmla="*/ 2037100 h 2117502"/>
              <a:gd name="connsiteX10" fmla="*/ 457314 w 1743356"/>
              <a:gd name="connsiteY10" fmla="*/ 2037100 h 2117502"/>
              <a:gd name="connsiteX11" fmla="*/ 947602 w 1743356"/>
              <a:gd name="connsiteY11" fmla="*/ 1546811 h 2117502"/>
              <a:gd name="connsiteX12" fmla="*/ 947682 w 1743356"/>
              <a:gd name="connsiteY12" fmla="*/ 1546732 h 2117502"/>
              <a:gd name="connsiteX13" fmla="*/ 968698 w 1743356"/>
              <a:gd name="connsiteY13" fmla="*/ 1525716 h 2117502"/>
              <a:gd name="connsiteX14" fmla="*/ 993058 w 1743356"/>
              <a:gd name="connsiteY14" fmla="*/ 1501357 h 2117502"/>
              <a:gd name="connsiteX15" fmla="*/ 1017416 w 1743356"/>
              <a:gd name="connsiteY15" fmla="*/ 1476997 h 2117502"/>
              <a:gd name="connsiteX16" fmla="*/ 1029596 w 1743356"/>
              <a:gd name="connsiteY16" fmla="*/ 1464818 h 2117502"/>
              <a:gd name="connsiteX17" fmla="*/ 1066135 w 1743356"/>
              <a:gd name="connsiteY17" fmla="*/ 1428279 h 2117502"/>
              <a:gd name="connsiteX18" fmla="*/ 1088425 w 1743356"/>
              <a:gd name="connsiteY18" fmla="*/ 1405910 h 2117502"/>
              <a:gd name="connsiteX19" fmla="*/ 1102593 w 1743356"/>
              <a:gd name="connsiteY19" fmla="*/ 1391740 h 2117502"/>
              <a:gd name="connsiteX20" fmla="*/ 1112703 w 1743356"/>
              <a:gd name="connsiteY20" fmla="*/ 1381630 h 2117502"/>
              <a:gd name="connsiteX21" fmla="*/ 1137222 w 1743356"/>
              <a:gd name="connsiteY21" fmla="*/ 1357112 h 2117502"/>
              <a:gd name="connsiteX22" fmla="*/ 1151313 w 1743356"/>
              <a:gd name="connsiteY22" fmla="*/ 1343021 h 2117502"/>
              <a:gd name="connsiteX23" fmla="*/ 1186657 w 1743356"/>
              <a:gd name="connsiteY23" fmla="*/ 1307677 h 2117502"/>
              <a:gd name="connsiteX24" fmla="*/ 1211574 w 1743356"/>
              <a:gd name="connsiteY24" fmla="*/ 1282760 h 2117502"/>
              <a:gd name="connsiteX25" fmla="*/ 1224230 w 1743356"/>
              <a:gd name="connsiteY25" fmla="*/ 1270103 h 2117502"/>
              <a:gd name="connsiteX26" fmla="*/ 1234022 w 1743356"/>
              <a:gd name="connsiteY26" fmla="*/ 1260311 h 2117502"/>
              <a:gd name="connsiteX27" fmla="*/ 1236570 w 1743356"/>
              <a:gd name="connsiteY27" fmla="*/ 1257764 h 2117502"/>
              <a:gd name="connsiteX28" fmla="*/ 1727178 w 1743356"/>
              <a:gd name="connsiteY28" fmla="*/ 767157 h 2117502"/>
              <a:gd name="connsiteX29" fmla="*/ 1740153 w 1743356"/>
              <a:gd name="connsiteY29" fmla="*/ 748529 h 2117502"/>
              <a:gd name="connsiteX30" fmla="*/ 1740153 w 1743356"/>
              <a:gd name="connsiteY30" fmla="*/ 707373 h 2117502"/>
              <a:gd name="connsiteX31" fmla="*/ 1647334 w 1743356"/>
              <a:gd name="connsiteY31" fmla="*/ 687392 h 2117502"/>
              <a:gd name="connsiteX32" fmla="*/ 1341489 w 1743356"/>
              <a:gd name="connsiteY32" fmla="*/ 992917 h 2117502"/>
              <a:gd name="connsiteX33" fmla="*/ 1277010 w 1743356"/>
              <a:gd name="connsiteY33" fmla="*/ 928516 h 2117502"/>
              <a:gd name="connsiteX34" fmla="*/ 1740153 w 1743356"/>
              <a:gd name="connsiteY34" fmla="*/ 465213 h 2117502"/>
              <a:gd name="connsiteX35" fmla="*/ 1740153 w 1743356"/>
              <a:gd name="connsiteY35" fmla="*/ 294938 h 2117502"/>
              <a:gd name="connsiteX36" fmla="*/ 1306941 w 1743356"/>
              <a:gd name="connsiteY36" fmla="*/ 728150 h 2117502"/>
              <a:gd name="connsiteX37" fmla="*/ 1242460 w 1743356"/>
              <a:gd name="connsiteY37" fmla="*/ 663749 h 2117502"/>
              <a:gd name="connsiteX38" fmla="*/ 1552842 w 1743356"/>
              <a:gd name="connsiteY38" fmla="*/ 353368 h 2117502"/>
              <a:gd name="connsiteX39" fmla="*/ 1467903 w 1743356"/>
              <a:gd name="connsiteY39" fmla="*/ 278220 h 2117502"/>
              <a:gd name="connsiteX40" fmla="*/ 805109 w 1743356"/>
              <a:gd name="connsiteY40" fmla="*/ 941014 h 2117502"/>
              <a:gd name="connsiteX41" fmla="*/ 573536 w 1743356"/>
              <a:gd name="connsiteY41" fmla="*/ 1172587 h 2117502"/>
              <a:gd name="connsiteX42" fmla="*/ 83169 w 1743356"/>
              <a:gd name="connsiteY42" fmla="*/ 1662955 h 2117502"/>
              <a:gd name="connsiteX43" fmla="*/ 83169 w 1743356"/>
              <a:gd name="connsiteY43" fmla="*/ 1662955 h 2117502"/>
              <a:gd name="connsiteX44" fmla="*/ 1566374 w 1743356"/>
              <a:gd name="connsiteY44" fmla="*/ 179749 h 2117502"/>
              <a:gd name="connsiteX45" fmla="*/ 1740153 w 1743356"/>
              <a:gd name="connsiteY45" fmla="*/ 5970 h 2117502"/>
              <a:gd name="connsiteX46" fmla="*/ 1740153 w 1743356"/>
              <a:gd name="connsiteY46" fmla="*/ 167887 h 2117502"/>
              <a:gd name="connsiteX47" fmla="*/ 1647334 w 1743356"/>
              <a:gd name="connsiteY47" fmla="*/ 260707 h 2117502"/>
              <a:gd name="connsiteX48" fmla="*/ 1566374 w 1743356"/>
              <a:gd name="connsiteY48" fmla="*/ 260707 h 2117502"/>
              <a:gd name="connsiteX49" fmla="*/ 1566374 w 1743356"/>
              <a:gd name="connsiteY49" fmla="*/ 260707 h 2117502"/>
              <a:gd name="connsiteX50" fmla="*/ 1566374 w 1743356"/>
              <a:gd name="connsiteY50" fmla="*/ 179749 h 211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743356" h="2117502">
                <a:moveTo>
                  <a:pt x="1737049" y="595448"/>
                </a:moveTo>
                <a:lnTo>
                  <a:pt x="1740233" y="592263"/>
                </a:lnTo>
                <a:lnTo>
                  <a:pt x="1740233" y="679272"/>
                </a:lnTo>
                <a:cubicBezTo>
                  <a:pt x="1739119" y="678317"/>
                  <a:pt x="1738083" y="677362"/>
                  <a:pt x="1737049" y="676327"/>
                </a:cubicBezTo>
                <a:lnTo>
                  <a:pt x="1737049" y="676327"/>
                </a:lnTo>
                <a:cubicBezTo>
                  <a:pt x="1714759" y="654117"/>
                  <a:pt x="1714759" y="617737"/>
                  <a:pt x="1737049" y="595448"/>
                </a:cubicBezTo>
                <a:lnTo>
                  <a:pt x="1737049" y="595448"/>
                </a:lnTo>
                <a:close/>
                <a:moveTo>
                  <a:pt x="83169" y="1662955"/>
                </a:moveTo>
                <a:cubicBezTo>
                  <a:pt x="-19762" y="1765805"/>
                  <a:pt x="-19762" y="1934171"/>
                  <a:pt x="83169" y="2037100"/>
                </a:cubicBezTo>
                <a:lnTo>
                  <a:pt x="83169" y="2037100"/>
                </a:lnTo>
                <a:cubicBezTo>
                  <a:pt x="186018" y="2139950"/>
                  <a:pt x="354383" y="2139950"/>
                  <a:pt x="457314" y="2037100"/>
                </a:cubicBezTo>
                <a:lnTo>
                  <a:pt x="947602" y="1546811"/>
                </a:lnTo>
                <a:lnTo>
                  <a:pt x="947682" y="1546732"/>
                </a:lnTo>
                <a:lnTo>
                  <a:pt x="968698" y="1525716"/>
                </a:lnTo>
                <a:lnTo>
                  <a:pt x="993058" y="1501357"/>
                </a:lnTo>
                <a:lnTo>
                  <a:pt x="1017416" y="1476997"/>
                </a:lnTo>
                <a:lnTo>
                  <a:pt x="1029596" y="1464818"/>
                </a:lnTo>
                <a:lnTo>
                  <a:pt x="1066135" y="1428279"/>
                </a:lnTo>
                <a:lnTo>
                  <a:pt x="1088425" y="1405910"/>
                </a:lnTo>
                <a:lnTo>
                  <a:pt x="1102593" y="1391740"/>
                </a:lnTo>
                <a:lnTo>
                  <a:pt x="1112703" y="1381630"/>
                </a:lnTo>
                <a:lnTo>
                  <a:pt x="1137222" y="1357112"/>
                </a:lnTo>
                <a:lnTo>
                  <a:pt x="1151313" y="1343021"/>
                </a:lnTo>
                <a:lnTo>
                  <a:pt x="1186657" y="1307677"/>
                </a:lnTo>
                <a:lnTo>
                  <a:pt x="1211574" y="1282760"/>
                </a:lnTo>
                <a:lnTo>
                  <a:pt x="1224230" y="1270103"/>
                </a:lnTo>
                <a:lnTo>
                  <a:pt x="1234022" y="1260311"/>
                </a:lnTo>
                <a:lnTo>
                  <a:pt x="1236570" y="1257764"/>
                </a:lnTo>
                <a:lnTo>
                  <a:pt x="1727178" y="767157"/>
                </a:lnTo>
                <a:cubicBezTo>
                  <a:pt x="1733149" y="761186"/>
                  <a:pt x="1737368" y="754897"/>
                  <a:pt x="1740153" y="748529"/>
                </a:cubicBezTo>
                <a:lnTo>
                  <a:pt x="1740153" y="707373"/>
                </a:lnTo>
                <a:cubicBezTo>
                  <a:pt x="1726222" y="674177"/>
                  <a:pt x="1681166" y="653480"/>
                  <a:pt x="1647334" y="687392"/>
                </a:cubicBezTo>
                <a:cubicBezTo>
                  <a:pt x="1545518" y="789207"/>
                  <a:pt x="1443942" y="890386"/>
                  <a:pt x="1341489" y="992917"/>
                </a:cubicBezTo>
                <a:cubicBezTo>
                  <a:pt x="1298822" y="1035506"/>
                  <a:pt x="1234420" y="971105"/>
                  <a:pt x="1277010" y="928516"/>
                </a:cubicBezTo>
                <a:cubicBezTo>
                  <a:pt x="1431443" y="774082"/>
                  <a:pt x="1585799" y="619648"/>
                  <a:pt x="1740153" y="465213"/>
                </a:cubicBezTo>
                <a:lnTo>
                  <a:pt x="1740153" y="294938"/>
                </a:lnTo>
                <a:lnTo>
                  <a:pt x="1306941" y="728150"/>
                </a:lnTo>
                <a:cubicBezTo>
                  <a:pt x="1264352" y="770739"/>
                  <a:pt x="1199873" y="706338"/>
                  <a:pt x="1242460" y="663749"/>
                </a:cubicBezTo>
                <a:lnTo>
                  <a:pt x="1552842" y="353368"/>
                </a:lnTo>
                <a:cubicBezTo>
                  <a:pt x="1596385" y="297644"/>
                  <a:pt x="1517975" y="228228"/>
                  <a:pt x="1467903" y="278220"/>
                </a:cubicBezTo>
                <a:lnTo>
                  <a:pt x="805109" y="941014"/>
                </a:lnTo>
                <a:lnTo>
                  <a:pt x="573536" y="1172587"/>
                </a:lnTo>
                <a:lnTo>
                  <a:pt x="83169" y="1662955"/>
                </a:lnTo>
                <a:lnTo>
                  <a:pt x="83169" y="1662955"/>
                </a:lnTo>
                <a:close/>
                <a:moveTo>
                  <a:pt x="1566374" y="179749"/>
                </a:moveTo>
                <a:lnTo>
                  <a:pt x="1740153" y="5970"/>
                </a:lnTo>
                <a:lnTo>
                  <a:pt x="1740153" y="167887"/>
                </a:lnTo>
                <a:lnTo>
                  <a:pt x="1647334" y="260707"/>
                </a:lnTo>
                <a:cubicBezTo>
                  <a:pt x="1625124" y="282917"/>
                  <a:pt x="1588664" y="282997"/>
                  <a:pt x="1566374" y="260707"/>
                </a:cubicBezTo>
                <a:lnTo>
                  <a:pt x="1566374" y="260707"/>
                </a:lnTo>
                <a:cubicBezTo>
                  <a:pt x="1544166" y="238418"/>
                  <a:pt x="1544086" y="201959"/>
                  <a:pt x="1566374" y="179749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FDB7B23-A008-406C-954F-49F8796DDAA9}"/>
              </a:ext>
            </a:extLst>
          </p:cNvPr>
          <p:cNvSpPr/>
          <p:nvPr/>
        </p:nvSpPr>
        <p:spPr>
          <a:xfrm>
            <a:off x="22650445" y="5038130"/>
            <a:ext cx="1257910" cy="1202180"/>
          </a:xfrm>
          <a:custGeom>
            <a:avLst/>
            <a:gdLst>
              <a:gd name="connsiteX0" fmla="*/ 83109 w 1257764"/>
              <a:gd name="connsiteY0" fmla="*/ 745224 h 1202040"/>
              <a:gd name="connsiteX1" fmla="*/ 805049 w 1257764"/>
              <a:gd name="connsiteY1" fmla="*/ 23284 h 1202040"/>
              <a:gd name="connsiteX2" fmla="*/ 884894 w 1257764"/>
              <a:gd name="connsiteY2" fmla="*/ 103128 h 1202040"/>
              <a:gd name="connsiteX3" fmla="*/ 636922 w 1257764"/>
              <a:gd name="connsiteY3" fmla="*/ 351417 h 1202040"/>
              <a:gd name="connsiteX4" fmla="*/ 701323 w 1257764"/>
              <a:gd name="connsiteY4" fmla="*/ 415817 h 1202040"/>
              <a:gd name="connsiteX5" fmla="*/ 1061936 w 1257764"/>
              <a:gd name="connsiteY5" fmla="*/ 55365 h 1202040"/>
              <a:gd name="connsiteX6" fmla="*/ 1151014 w 1257764"/>
              <a:gd name="connsiteY6" fmla="*/ 136562 h 1202040"/>
              <a:gd name="connsiteX7" fmla="*/ 901689 w 1257764"/>
              <a:gd name="connsiteY7" fmla="*/ 385886 h 1202040"/>
              <a:gd name="connsiteX8" fmla="*/ 966170 w 1257764"/>
              <a:gd name="connsiteY8" fmla="*/ 450366 h 1202040"/>
              <a:gd name="connsiteX9" fmla="*/ 1161363 w 1257764"/>
              <a:gd name="connsiteY9" fmla="*/ 255174 h 1202040"/>
              <a:gd name="connsiteX10" fmla="*/ 1236510 w 1257764"/>
              <a:gd name="connsiteY10" fmla="*/ 340113 h 1202040"/>
              <a:gd name="connsiteX11" fmla="*/ 457254 w 1257764"/>
              <a:gd name="connsiteY11" fmla="*/ 1119370 h 1202040"/>
              <a:gd name="connsiteX12" fmla="*/ 83109 w 1257764"/>
              <a:gd name="connsiteY12" fmla="*/ 1119370 h 1202040"/>
              <a:gd name="connsiteX13" fmla="*/ 83109 w 1257764"/>
              <a:gd name="connsiteY13" fmla="*/ 1119370 h 1202040"/>
              <a:gd name="connsiteX14" fmla="*/ 83109 w 1257764"/>
              <a:gd name="connsiteY14" fmla="*/ 745224 h 120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7764" h="1202040">
                <a:moveTo>
                  <a:pt x="83109" y="745224"/>
                </a:moveTo>
                <a:cubicBezTo>
                  <a:pt x="323835" y="504418"/>
                  <a:pt x="564243" y="264090"/>
                  <a:pt x="805049" y="23284"/>
                </a:cubicBezTo>
                <a:cubicBezTo>
                  <a:pt x="857827" y="-29495"/>
                  <a:pt x="937671" y="50350"/>
                  <a:pt x="884894" y="103128"/>
                </a:cubicBezTo>
                <a:cubicBezTo>
                  <a:pt x="802103" y="185917"/>
                  <a:pt x="720350" y="268070"/>
                  <a:pt x="636922" y="351417"/>
                </a:cubicBezTo>
                <a:cubicBezTo>
                  <a:pt x="594334" y="394006"/>
                  <a:pt x="658734" y="458486"/>
                  <a:pt x="701323" y="415817"/>
                </a:cubicBezTo>
                <a:cubicBezTo>
                  <a:pt x="821528" y="295614"/>
                  <a:pt x="941811" y="175569"/>
                  <a:pt x="1061936" y="55365"/>
                </a:cubicBezTo>
                <a:cubicBezTo>
                  <a:pt x="1115829" y="1472"/>
                  <a:pt x="1199654" y="77893"/>
                  <a:pt x="1151014" y="136562"/>
                </a:cubicBezTo>
                <a:lnTo>
                  <a:pt x="901689" y="385886"/>
                </a:lnTo>
                <a:cubicBezTo>
                  <a:pt x="859102" y="428475"/>
                  <a:pt x="923501" y="492955"/>
                  <a:pt x="966170" y="450366"/>
                </a:cubicBezTo>
                <a:lnTo>
                  <a:pt x="1161363" y="255174"/>
                </a:lnTo>
                <a:cubicBezTo>
                  <a:pt x="1217087" y="211630"/>
                  <a:pt x="1286502" y="290041"/>
                  <a:pt x="1236510" y="340113"/>
                </a:cubicBezTo>
                <a:cubicBezTo>
                  <a:pt x="976599" y="600024"/>
                  <a:pt x="717165" y="859458"/>
                  <a:pt x="457254" y="1119370"/>
                </a:cubicBezTo>
                <a:cubicBezTo>
                  <a:pt x="354403" y="1222220"/>
                  <a:pt x="186038" y="1222220"/>
                  <a:pt x="83109" y="1119370"/>
                </a:cubicBezTo>
                <a:lnTo>
                  <a:pt x="83109" y="1119370"/>
                </a:lnTo>
                <a:cubicBezTo>
                  <a:pt x="-19742" y="1016440"/>
                  <a:pt x="-19742" y="848074"/>
                  <a:pt x="83109" y="745224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E6BA8AC-20FC-4C5E-99E0-17682F97FB8A}"/>
              </a:ext>
            </a:extLst>
          </p:cNvPr>
          <p:cNvSpPr/>
          <p:nvPr/>
        </p:nvSpPr>
        <p:spPr>
          <a:xfrm>
            <a:off x="22695487" y="5742101"/>
            <a:ext cx="445842" cy="445842"/>
          </a:xfrm>
          <a:custGeom>
            <a:avLst/>
            <a:gdLst>
              <a:gd name="connsiteX0" fmla="*/ 70629 w 445789"/>
              <a:gd name="connsiteY0" fmla="*/ 70630 h 445789"/>
              <a:gd name="connsiteX1" fmla="*/ 382920 w 445789"/>
              <a:gd name="connsiteY1" fmla="*/ 70630 h 445789"/>
              <a:gd name="connsiteX2" fmla="*/ 382920 w 445789"/>
              <a:gd name="connsiteY2" fmla="*/ 382922 h 445789"/>
              <a:gd name="connsiteX3" fmla="*/ 70629 w 445789"/>
              <a:gd name="connsiteY3" fmla="*/ 382922 h 445789"/>
              <a:gd name="connsiteX4" fmla="*/ 70629 w 445789"/>
              <a:gd name="connsiteY4" fmla="*/ 70630 h 44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89" h="445789">
                <a:moveTo>
                  <a:pt x="70629" y="70630"/>
                </a:moveTo>
                <a:cubicBezTo>
                  <a:pt x="156842" y="-15583"/>
                  <a:pt x="296709" y="-15583"/>
                  <a:pt x="382920" y="70630"/>
                </a:cubicBezTo>
                <a:cubicBezTo>
                  <a:pt x="469134" y="156842"/>
                  <a:pt x="469134" y="296709"/>
                  <a:pt x="382920" y="382922"/>
                </a:cubicBezTo>
                <a:cubicBezTo>
                  <a:pt x="296709" y="469134"/>
                  <a:pt x="156842" y="469134"/>
                  <a:pt x="70629" y="382922"/>
                </a:cubicBezTo>
                <a:cubicBezTo>
                  <a:pt x="-15582" y="296709"/>
                  <a:pt x="-15582" y="156842"/>
                  <a:pt x="70629" y="7063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37D4302-FC59-44DE-A55D-FCFD0F30F13A}"/>
              </a:ext>
            </a:extLst>
          </p:cNvPr>
          <p:cNvSpPr/>
          <p:nvPr/>
        </p:nvSpPr>
        <p:spPr>
          <a:xfrm>
            <a:off x="22808063" y="5854675"/>
            <a:ext cx="222921" cy="222921"/>
          </a:xfrm>
          <a:custGeom>
            <a:avLst/>
            <a:gdLst>
              <a:gd name="connsiteX0" fmla="*/ 37672 w 222894"/>
              <a:gd name="connsiteY0" fmla="*/ 37673 h 222894"/>
              <a:gd name="connsiteX1" fmla="*/ 190753 w 222894"/>
              <a:gd name="connsiteY1" fmla="*/ 37673 h 222894"/>
              <a:gd name="connsiteX2" fmla="*/ 190753 w 222894"/>
              <a:gd name="connsiteY2" fmla="*/ 190755 h 222894"/>
              <a:gd name="connsiteX3" fmla="*/ 37672 w 222894"/>
              <a:gd name="connsiteY3" fmla="*/ 190755 h 222894"/>
              <a:gd name="connsiteX4" fmla="*/ 37672 w 222894"/>
              <a:gd name="connsiteY4" fmla="*/ 37673 h 22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94" h="222894">
                <a:moveTo>
                  <a:pt x="37672" y="37673"/>
                </a:moveTo>
                <a:cubicBezTo>
                  <a:pt x="79943" y="-4597"/>
                  <a:pt x="148484" y="-4597"/>
                  <a:pt x="190753" y="37673"/>
                </a:cubicBezTo>
                <a:cubicBezTo>
                  <a:pt x="233024" y="79944"/>
                  <a:pt x="233024" y="148484"/>
                  <a:pt x="190753" y="190755"/>
                </a:cubicBezTo>
                <a:cubicBezTo>
                  <a:pt x="148484" y="233025"/>
                  <a:pt x="79943" y="233025"/>
                  <a:pt x="37672" y="190755"/>
                </a:cubicBezTo>
                <a:cubicBezTo>
                  <a:pt x="-4597" y="148484"/>
                  <a:pt x="-4597" y="79944"/>
                  <a:pt x="37672" y="376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147124-3C66-4BC8-94EB-B8A8428F3915}"/>
              </a:ext>
            </a:extLst>
          </p:cNvPr>
          <p:cNvSpPr/>
          <p:nvPr/>
        </p:nvSpPr>
        <p:spPr>
          <a:xfrm>
            <a:off x="21944325" y="74908"/>
            <a:ext cx="2038133" cy="2038133"/>
          </a:xfrm>
          <a:custGeom>
            <a:avLst/>
            <a:gdLst>
              <a:gd name="connsiteX0" fmla="*/ 1162257 w 2037896"/>
              <a:gd name="connsiteY0" fmla="*/ 1020391 h 2037896"/>
              <a:gd name="connsiteX1" fmla="*/ 1452737 w 2037896"/>
              <a:gd name="connsiteY1" fmla="*/ 729911 h 2037896"/>
              <a:gd name="connsiteX2" fmla="*/ 1506789 w 2037896"/>
              <a:gd name="connsiteY2" fmla="*/ 729911 h 2037896"/>
              <a:gd name="connsiteX3" fmla="*/ 1506789 w 2037896"/>
              <a:gd name="connsiteY3" fmla="*/ 729911 h 2037896"/>
              <a:gd name="connsiteX4" fmla="*/ 1506789 w 2037896"/>
              <a:gd name="connsiteY4" fmla="*/ 783963 h 2037896"/>
              <a:gd name="connsiteX5" fmla="*/ 1216310 w 2037896"/>
              <a:gd name="connsiteY5" fmla="*/ 1074443 h 2037896"/>
              <a:gd name="connsiteX6" fmla="*/ 1162257 w 2037896"/>
              <a:gd name="connsiteY6" fmla="*/ 1074443 h 2037896"/>
              <a:gd name="connsiteX7" fmla="*/ 1162257 w 2037896"/>
              <a:gd name="connsiteY7" fmla="*/ 1074443 h 2037896"/>
              <a:gd name="connsiteX8" fmla="*/ 1162257 w 2037896"/>
              <a:gd name="connsiteY8" fmla="*/ 1020391 h 2037896"/>
              <a:gd name="connsiteX9" fmla="*/ 1162257 w 2037896"/>
              <a:gd name="connsiteY9" fmla="*/ 1020391 h 2037896"/>
              <a:gd name="connsiteX10" fmla="*/ 57495 w 2037896"/>
              <a:gd name="connsiteY10" fmla="*/ 1733416 h 2037896"/>
              <a:gd name="connsiteX11" fmla="*/ 57495 w 2037896"/>
              <a:gd name="connsiteY11" fmla="*/ 1983297 h 2037896"/>
              <a:gd name="connsiteX12" fmla="*/ 57495 w 2037896"/>
              <a:gd name="connsiteY12" fmla="*/ 1983297 h 2037896"/>
              <a:gd name="connsiteX13" fmla="*/ 307376 w 2037896"/>
              <a:gd name="connsiteY13" fmla="*/ 1983297 h 2037896"/>
              <a:gd name="connsiteX14" fmla="*/ 634872 w 2037896"/>
              <a:gd name="connsiteY14" fmla="*/ 1655801 h 2037896"/>
              <a:gd name="connsiteX15" fmla="*/ 634951 w 2037896"/>
              <a:gd name="connsiteY15" fmla="*/ 1655721 h 2037896"/>
              <a:gd name="connsiteX16" fmla="*/ 648962 w 2037896"/>
              <a:gd name="connsiteY16" fmla="*/ 1641711 h 2037896"/>
              <a:gd name="connsiteX17" fmla="*/ 665202 w 2037896"/>
              <a:gd name="connsiteY17" fmla="*/ 1625472 h 2037896"/>
              <a:gd name="connsiteX18" fmla="*/ 681442 w 2037896"/>
              <a:gd name="connsiteY18" fmla="*/ 1609232 h 2037896"/>
              <a:gd name="connsiteX19" fmla="*/ 689562 w 2037896"/>
              <a:gd name="connsiteY19" fmla="*/ 1601112 h 2037896"/>
              <a:gd name="connsiteX20" fmla="*/ 713921 w 2037896"/>
              <a:gd name="connsiteY20" fmla="*/ 1576673 h 2037896"/>
              <a:gd name="connsiteX21" fmla="*/ 728806 w 2037896"/>
              <a:gd name="connsiteY21" fmla="*/ 1561787 h 2037896"/>
              <a:gd name="connsiteX22" fmla="*/ 738279 w 2037896"/>
              <a:gd name="connsiteY22" fmla="*/ 1552314 h 2037896"/>
              <a:gd name="connsiteX23" fmla="*/ 745046 w 2037896"/>
              <a:gd name="connsiteY23" fmla="*/ 1545548 h 2037896"/>
              <a:gd name="connsiteX24" fmla="*/ 761366 w 2037896"/>
              <a:gd name="connsiteY24" fmla="*/ 1529229 h 2037896"/>
              <a:gd name="connsiteX25" fmla="*/ 770838 w 2037896"/>
              <a:gd name="connsiteY25" fmla="*/ 1519835 h 2037896"/>
              <a:gd name="connsiteX26" fmla="*/ 794481 w 2037896"/>
              <a:gd name="connsiteY26" fmla="*/ 1496192 h 2037896"/>
              <a:gd name="connsiteX27" fmla="*/ 811119 w 2037896"/>
              <a:gd name="connsiteY27" fmla="*/ 1479555 h 2037896"/>
              <a:gd name="connsiteX28" fmla="*/ 819556 w 2037896"/>
              <a:gd name="connsiteY28" fmla="*/ 1471117 h 2037896"/>
              <a:gd name="connsiteX29" fmla="*/ 826084 w 2037896"/>
              <a:gd name="connsiteY29" fmla="*/ 1464589 h 2037896"/>
              <a:gd name="connsiteX30" fmla="*/ 827755 w 2037896"/>
              <a:gd name="connsiteY30" fmla="*/ 1462917 h 2037896"/>
              <a:gd name="connsiteX31" fmla="*/ 1155492 w 2037896"/>
              <a:gd name="connsiteY31" fmla="*/ 1135182 h 2037896"/>
              <a:gd name="connsiteX32" fmla="*/ 1102155 w 2037896"/>
              <a:gd name="connsiteY32" fmla="*/ 1081847 h 2037896"/>
              <a:gd name="connsiteX33" fmla="*/ 897888 w 2037896"/>
              <a:gd name="connsiteY33" fmla="*/ 1285875 h 2037896"/>
              <a:gd name="connsiteX34" fmla="*/ 854822 w 2037896"/>
              <a:gd name="connsiteY34" fmla="*/ 1242809 h 2037896"/>
              <a:gd name="connsiteX35" fmla="*/ 1287795 w 2037896"/>
              <a:gd name="connsiteY35" fmla="*/ 809676 h 2037896"/>
              <a:gd name="connsiteX36" fmla="*/ 1233583 w 2037896"/>
              <a:gd name="connsiteY36" fmla="*/ 750211 h 2037896"/>
              <a:gd name="connsiteX37" fmla="*/ 874803 w 2037896"/>
              <a:gd name="connsiteY37" fmla="*/ 1108992 h 2037896"/>
              <a:gd name="connsiteX38" fmla="*/ 831736 w 2037896"/>
              <a:gd name="connsiteY38" fmla="*/ 1065926 h 2037896"/>
              <a:gd name="connsiteX39" fmla="*/ 1039028 w 2037896"/>
              <a:gd name="connsiteY39" fmla="*/ 858633 h 2037896"/>
              <a:gd name="connsiteX40" fmla="*/ 982350 w 2037896"/>
              <a:gd name="connsiteY40" fmla="*/ 808482 h 2037896"/>
              <a:gd name="connsiteX41" fmla="*/ 539584 w 2037896"/>
              <a:gd name="connsiteY41" fmla="*/ 1251167 h 2037896"/>
              <a:gd name="connsiteX42" fmla="*/ 384912 w 2037896"/>
              <a:gd name="connsiteY42" fmla="*/ 1405840 h 2037896"/>
              <a:gd name="connsiteX43" fmla="*/ 57495 w 2037896"/>
              <a:gd name="connsiteY43" fmla="*/ 1733416 h 2037896"/>
              <a:gd name="connsiteX44" fmla="*/ 57495 w 2037896"/>
              <a:gd name="connsiteY44" fmla="*/ 1733416 h 2037896"/>
              <a:gd name="connsiteX45" fmla="*/ 1306105 w 2037896"/>
              <a:gd name="connsiteY45" fmla="*/ 680238 h 2037896"/>
              <a:gd name="connsiteX46" fmla="*/ 1306105 w 2037896"/>
              <a:gd name="connsiteY46" fmla="*/ 735165 h 2037896"/>
              <a:gd name="connsiteX47" fmla="*/ 1306105 w 2037896"/>
              <a:gd name="connsiteY47" fmla="*/ 735165 h 2037896"/>
              <a:gd name="connsiteX48" fmla="*/ 1361031 w 2037896"/>
              <a:gd name="connsiteY48" fmla="*/ 735165 h 2037896"/>
              <a:gd name="connsiteX49" fmla="*/ 1503845 w 2037896"/>
              <a:gd name="connsiteY49" fmla="*/ 592353 h 2037896"/>
              <a:gd name="connsiteX50" fmla="*/ 1503845 w 2037896"/>
              <a:gd name="connsiteY50" fmla="*/ 537426 h 2037896"/>
              <a:gd name="connsiteX51" fmla="*/ 1503845 w 2037896"/>
              <a:gd name="connsiteY51" fmla="*/ 537426 h 2037896"/>
              <a:gd name="connsiteX52" fmla="*/ 1448916 w 2037896"/>
              <a:gd name="connsiteY52" fmla="*/ 537426 h 2037896"/>
              <a:gd name="connsiteX53" fmla="*/ 1306105 w 2037896"/>
              <a:gd name="connsiteY53" fmla="*/ 680238 h 2037896"/>
              <a:gd name="connsiteX54" fmla="*/ 1306105 w 2037896"/>
              <a:gd name="connsiteY54" fmla="*/ 680238 h 2037896"/>
              <a:gd name="connsiteX55" fmla="*/ 1048264 w 2037896"/>
              <a:gd name="connsiteY55" fmla="*/ 742728 h 2037896"/>
              <a:gd name="connsiteX56" fmla="*/ 1048264 w 2037896"/>
              <a:gd name="connsiteY56" fmla="*/ 796780 h 2037896"/>
              <a:gd name="connsiteX57" fmla="*/ 1048264 w 2037896"/>
              <a:gd name="connsiteY57" fmla="*/ 796780 h 2037896"/>
              <a:gd name="connsiteX58" fmla="*/ 1102314 w 2037896"/>
              <a:gd name="connsiteY58" fmla="*/ 796780 h 2037896"/>
              <a:gd name="connsiteX59" fmla="*/ 1392794 w 2037896"/>
              <a:gd name="connsiteY59" fmla="*/ 506300 h 2037896"/>
              <a:gd name="connsiteX60" fmla="*/ 1392794 w 2037896"/>
              <a:gd name="connsiteY60" fmla="*/ 452248 h 2037896"/>
              <a:gd name="connsiteX61" fmla="*/ 1392794 w 2037896"/>
              <a:gd name="connsiteY61" fmla="*/ 452248 h 2037896"/>
              <a:gd name="connsiteX62" fmla="*/ 1338744 w 2037896"/>
              <a:gd name="connsiteY62" fmla="*/ 452248 h 2037896"/>
              <a:gd name="connsiteX63" fmla="*/ 1048264 w 2037896"/>
              <a:gd name="connsiteY63" fmla="*/ 742728 h 2037896"/>
              <a:gd name="connsiteX64" fmla="*/ 1048264 w 2037896"/>
              <a:gd name="connsiteY64" fmla="*/ 742728 h 2037896"/>
              <a:gd name="connsiteX65" fmla="*/ 1405930 w 2037896"/>
              <a:gd name="connsiteY65" fmla="*/ 385061 h 2037896"/>
              <a:gd name="connsiteX66" fmla="*/ 1548741 w 2037896"/>
              <a:gd name="connsiteY66" fmla="*/ 242249 h 2037896"/>
              <a:gd name="connsiteX67" fmla="*/ 1603668 w 2037896"/>
              <a:gd name="connsiteY67" fmla="*/ 242249 h 2037896"/>
              <a:gd name="connsiteX68" fmla="*/ 1603668 w 2037896"/>
              <a:gd name="connsiteY68" fmla="*/ 242249 h 2037896"/>
              <a:gd name="connsiteX69" fmla="*/ 1603668 w 2037896"/>
              <a:gd name="connsiteY69" fmla="*/ 297177 h 2037896"/>
              <a:gd name="connsiteX70" fmla="*/ 1460857 w 2037896"/>
              <a:gd name="connsiteY70" fmla="*/ 439989 h 2037896"/>
              <a:gd name="connsiteX71" fmla="*/ 1405930 w 2037896"/>
              <a:gd name="connsiteY71" fmla="*/ 439989 h 2037896"/>
              <a:gd name="connsiteX72" fmla="*/ 1405930 w 2037896"/>
              <a:gd name="connsiteY72" fmla="*/ 439989 h 2037896"/>
              <a:gd name="connsiteX73" fmla="*/ 1405930 w 2037896"/>
              <a:gd name="connsiteY73" fmla="*/ 385061 h 2037896"/>
              <a:gd name="connsiteX74" fmla="*/ 1405930 w 2037896"/>
              <a:gd name="connsiteY74" fmla="*/ 385061 h 2037896"/>
              <a:gd name="connsiteX75" fmla="*/ 1520720 w 2037896"/>
              <a:gd name="connsiteY75" fmla="*/ 467691 h 2037896"/>
              <a:gd name="connsiteX76" fmla="*/ 1971128 w 2037896"/>
              <a:gd name="connsiteY76" fmla="*/ 17284 h 2037896"/>
              <a:gd name="connsiteX77" fmla="*/ 2026055 w 2037896"/>
              <a:gd name="connsiteY77" fmla="*/ 17284 h 2037896"/>
              <a:gd name="connsiteX78" fmla="*/ 2026055 w 2037896"/>
              <a:gd name="connsiteY78" fmla="*/ 17284 h 2037896"/>
              <a:gd name="connsiteX79" fmla="*/ 2026055 w 2037896"/>
              <a:gd name="connsiteY79" fmla="*/ 72212 h 2037896"/>
              <a:gd name="connsiteX80" fmla="*/ 1575649 w 2037896"/>
              <a:gd name="connsiteY80" fmla="*/ 522619 h 2037896"/>
              <a:gd name="connsiteX81" fmla="*/ 1520720 w 2037896"/>
              <a:gd name="connsiteY81" fmla="*/ 522619 h 2037896"/>
              <a:gd name="connsiteX82" fmla="*/ 1520720 w 2037896"/>
              <a:gd name="connsiteY82" fmla="*/ 522619 h 2037896"/>
              <a:gd name="connsiteX83" fmla="*/ 1520720 w 2037896"/>
              <a:gd name="connsiteY83" fmla="*/ 467691 h 2037896"/>
              <a:gd name="connsiteX84" fmla="*/ 1520720 w 2037896"/>
              <a:gd name="connsiteY84" fmla="*/ 467691 h 2037896"/>
              <a:gd name="connsiteX85" fmla="*/ 1515467 w 2037896"/>
              <a:gd name="connsiteY85" fmla="*/ 665431 h 2037896"/>
              <a:gd name="connsiteX86" fmla="*/ 1515467 w 2037896"/>
              <a:gd name="connsiteY86" fmla="*/ 720359 h 2037896"/>
              <a:gd name="connsiteX87" fmla="*/ 1515467 w 2037896"/>
              <a:gd name="connsiteY87" fmla="*/ 720359 h 2037896"/>
              <a:gd name="connsiteX88" fmla="*/ 1570394 w 2037896"/>
              <a:gd name="connsiteY88" fmla="*/ 720359 h 2037896"/>
              <a:gd name="connsiteX89" fmla="*/ 1713205 w 2037896"/>
              <a:gd name="connsiteY89" fmla="*/ 577547 h 2037896"/>
              <a:gd name="connsiteX90" fmla="*/ 1713205 w 2037896"/>
              <a:gd name="connsiteY90" fmla="*/ 522619 h 2037896"/>
              <a:gd name="connsiteX91" fmla="*/ 1713205 w 2037896"/>
              <a:gd name="connsiteY91" fmla="*/ 522619 h 2037896"/>
              <a:gd name="connsiteX92" fmla="*/ 1658279 w 2037896"/>
              <a:gd name="connsiteY92" fmla="*/ 522619 h 2037896"/>
              <a:gd name="connsiteX93" fmla="*/ 1515467 w 2037896"/>
              <a:gd name="connsiteY93" fmla="*/ 665431 h 2037896"/>
              <a:gd name="connsiteX94" fmla="*/ 1515467 w 2037896"/>
              <a:gd name="connsiteY94" fmla="*/ 665431 h 2037896"/>
              <a:gd name="connsiteX95" fmla="*/ 1728093 w 2037896"/>
              <a:gd name="connsiteY95" fmla="*/ 452805 h 2037896"/>
              <a:gd name="connsiteX96" fmla="*/ 1728093 w 2037896"/>
              <a:gd name="connsiteY96" fmla="*/ 507733 h 2037896"/>
              <a:gd name="connsiteX97" fmla="*/ 1728093 w 2037896"/>
              <a:gd name="connsiteY97" fmla="*/ 507733 h 2037896"/>
              <a:gd name="connsiteX98" fmla="*/ 1783019 w 2037896"/>
              <a:gd name="connsiteY98" fmla="*/ 507733 h 2037896"/>
              <a:gd name="connsiteX99" fmla="*/ 1810485 w 2037896"/>
              <a:gd name="connsiteY99" fmla="*/ 480269 h 2037896"/>
              <a:gd name="connsiteX100" fmla="*/ 1810485 w 2037896"/>
              <a:gd name="connsiteY100" fmla="*/ 425341 h 2037896"/>
              <a:gd name="connsiteX101" fmla="*/ 1810485 w 2037896"/>
              <a:gd name="connsiteY101" fmla="*/ 425341 h 2037896"/>
              <a:gd name="connsiteX102" fmla="*/ 1755556 w 2037896"/>
              <a:gd name="connsiteY102" fmla="*/ 425341 h 2037896"/>
              <a:gd name="connsiteX103" fmla="*/ 1728093 w 2037896"/>
              <a:gd name="connsiteY103" fmla="*/ 452805 h 203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37896" h="2037896">
                <a:moveTo>
                  <a:pt x="1162257" y="1020391"/>
                </a:moveTo>
                <a:lnTo>
                  <a:pt x="1452737" y="729911"/>
                </a:lnTo>
                <a:cubicBezTo>
                  <a:pt x="1467624" y="715025"/>
                  <a:pt x="1491984" y="715025"/>
                  <a:pt x="1506789" y="729911"/>
                </a:cubicBezTo>
                <a:lnTo>
                  <a:pt x="1506789" y="729911"/>
                </a:lnTo>
                <a:cubicBezTo>
                  <a:pt x="1521676" y="744798"/>
                  <a:pt x="1521597" y="769157"/>
                  <a:pt x="1506789" y="783963"/>
                </a:cubicBezTo>
                <a:lnTo>
                  <a:pt x="1216310" y="1074443"/>
                </a:lnTo>
                <a:cubicBezTo>
                  <a:pt x="1201424" y="1089250"/>
                  <a:pt x="1177144" y="1089329"/>
                  <a:pt x="1162257" y="1074443"/>
                </a:cubicBezTo>
                <a:lnTo>
                  <a:pt x="1162257" y="1074443"/>
                </a:lnTo>
                <a:cubicBezTo>
                  <a:pt x="1147372" y="1059637"/>
                  <a:pt x="1147372" y="1035277"/>
                  <a:pt x="1162257" y="1020391"/>
                </a:cubicBezTo>
                <a:lnTo>
                  <a:pt x="1162257" y="1020391"/>
                </a:lnTo>
                <a:close/>
                <a:moveTo>
                  <a:pt x="57495" y="1733416"/>
                </a:moveTo>
                <a:cubicBezTo>
                  <a:pt x="-11204" y="1802116"/>
                  <a:pt x="-11204" y="1914598"/>
                  <a:pt x="57495" y="1983297"/>
                </a:cubicBezTo>
                <a:lnTo>
                  <a:pt x="57495" y="1983297"/>
                </a:lnTo>
                <a:cubicBezTo>
                  <a:pt x="126194" y="2051997"/>
                  <a:pt x="238676" y="2051997"/>
                  <a:pt x="307376" y="1983297"/>
                </a:cubicBezTo>
                <a:lnTo>
                  <a:pt x="634872" y="1655801"/>
                </a:lnTo>
                <a:lnTo>
                  <a:pt x="634951" y="1655721"/>
                </a:lnTo>
                <a:lnTo>
                  <a:pt x="648962" y="1641711"/>
                </a:lnTo>
                <a:lnTo>
                  <a:pt x="665202" y="1625472"/>
                </a:lnTo>
                <a:lnTo>
                  <a:pt x="681442" y="1609232"/>
                </a:lnTo>
                <a:lnTo>
                  <a:pt x="689562" y="1601112"/>
                </a:lnTo>
                <a:lnTo>
                  <a:pt x="713921" y="1576673"/>
                </a:lnTo>
                <a:lnTo>
                  <a:pt x="728806" y="1561787"/>
                </a:lnTo>
                <a:lnTo>
                  <a:pt x="738279" y="1552314"/>
                </a:lnTo>
                <a:lnTo>
                  <a:pt x="745046" y="1545548"/>
                </a:lnTo>
                <a:lnTo>
                  <a:pt x="761366" y="1529229"/>
                </a:lnTo>
                <a:lnTo>
                  <a:pt x="770838" y="1519835"/>
                </a:lnTo>
                <a:lnTo>
                  <a:pt x="794481" y="1496192"/>
                </a:lnTo>
                <a:lnTo>
                  <a:pt x="811119" y="1479555"/>
                </a:lnTo>
                <a:lnTo>
                  <a:pt x="819556" y="1471117"/>
                </a:lnTo>
                <a:lnTo>
                  <a:pt x="826084" y="1464589"/>
                </a:lnTo>
                <a:lnTo>
                  <a:pt x="827755" y="1462917"/>
                </a:lnTo>
                <a:lnTo>
                  <a:pt x="1155492" y="1135182"/>
                </a:lnTo>
                <a:cubicBezTo>
                  <a:pt x="1190757" y="1099917"/>
                  <a:pt x="1137421" y="1046581"/>
                  <a:pt x="1102155" y="1081847"/>
                </a:cubicBezTo>
                <a:cubicBezTo>
                  <a:pt x="1034173" y="1149830"/>
                  <a:pt x="966350" y="1217494"/>
                  <a:pt x="897888" y="1285875"/>
                </a:cubicBezTo>
                <a:cubicBezTo>
                  <a:pt x="869389" y="1314374"/>
                  <a:pt x="826403" y="1271307"/>
                  <a:pt x="854822" y="1242809"/>
                </a:cubicBezTo>
                <a:cubicBezTo>
                  <a:pt x="999146" y="1098405"/>
                  <a:pt x="1143471" y="954000"/>
                  <a:pt x="1287795" y="809676"/>
                </a:cubicBezTo>
                <a:cubicBezTo>
                  <a:pt x="1323777" y="773694"/>
                  <a:pt x="1272750" y="717652"/>
                  <a:pt x="1233583" y="750211"/>
                </a:cubicBezTo>
                <a:lnTo>
                  <a:pt x="874803" y="1108992"/>
                </a:lnTo>
                <a:cubicBezTo>
                  <a:pt x="846304" y="1137491"/>
                  <a:pt x="803318" y="1094424"/>
                  <a:pt x="831736" y="1065926"/>
                </a:cubicBezTo>
                <a:lnTo>
                  <a:pt x="1039028" y="858633"/>
                </a:lnTo>
                <a:cubicBezTo>
                  <a:pt x="1068085" y="821378"/>
                  <a:pt x="1015704" y="775048"/>
                  <a:pt x="982350" y="808482"/>
                </a:cubicBezTo>
                <a:lnTo>
                  <a:pt x="539584" y="1251167"/>
                </a:lnTo>
                <a:lnTo>
                  <a:pt x="384912" y="1405840"/>
                </a:lnTo>
                <a:lnTo>
                  <a:pt x="57495" y="1733416"/>
                </a:lnTo>
                <a:lnTo>
                  <a:pt x="57495" y="1733416"/>
                </a:lnTo>
                <a:close/>
                <a:moveTo>
                  <a:pt x="1306105" y="680238"/>
                </a:moveTo>
                <a:cubicBezTo>
                  <a:pt x="1290980" y="695363"/>
                  <a:pt x="1290980" y="720040"/>
                  <a:pt x="1306105" y="735165"/>
                </a:cubicBezTo>
                <a:lnTo>
                  <a:pt x="1306105" y="735165"/>
                </a:lnTo>
                <a:cubicBezTo>
                  <a:pt x="1321229" y="750290"/>
                  <a:pt x="1345907" y="750211"/>
                  <a:pt x="1361031" y="735165"/>
                </a:cubicBezTo>
                <a:lnTo>
                  <a:pt x="1503845" y="592353"/>
                </a:lnTo>
                <a:cubicBezTo>
                  <a:pt x="1518969" y="577308"/>
                  <a:pt x="1518969" y="552551"/>
                  <a:pt x="1503845" y="537426"/>
                </a:cubicBezTo>
                <a:lnTo>
                  <a:pt x="1503845" y="537426"/>
                </a:lnTo>
                <a:cubicBezTo>
                  <a:pt x="1488798" y="522380"/>
                  <a:pt x="1464042" y="522301"/>
                  <a:pt x="1448916" y="537426"/>
                </a:cubicBezTo>
                <a:lnTo>
                  <a:pt x="1306105" y="680238"/>
                </a:lnTo>
                <a:lnTo>
                  <a:pt x="1306105" y="680238"/>
                </a:lnTo>
                <a:close/>
                <a:moveTo>
                  <a:pt x="1048264" y="742728"/>
                </a:moveTo>
                <a:cubicBezTo>
                  <a:pt x="1033377" y="757614"/>
                  <a:pt x="1033377" y="781894"/>
                  <a:pt x="1048264" y="796780"/>
                </a:cubicBezTo>
                <a:lnTo>
                  <a:pt x="1048264" y="796780"/>
                </a:lnTo>
                <a:cubicBezTo>
                  <a:pt x="1063149" y="811666"/>
                  <a:pt x="1087509" y="811586"/>
                  <a:pt x="1102314" y="796780"/>
                </a:cubicBezTo>
                <a:lnTo>
                  <a:pt x="1392794" y="506300"/>
                </a:lnTo>
                <a:cubicBezTo>
                  <a:pt x="1407601" y="491493"/>
                  <a:pt x="1407681" y="467055"/>
                  <a:pt x="1392794" y="452248"/>
                </a:cubicBezTo>
                <a:lnTo>
                  <a:pt x="1392794" y="452248"/>
                </a:lnTo>
                <a:cubicBezTo>
                  <a:pt x="1377988" y="437441"/>
                  <a:pt x="1353629" y="437362"/>
                  <a:pt x="1338744" y="452248"/>
                </a:cubicBezTo>
                <a:lnTo>
                  <a:pt x="1048264" y="742728"/>
                </a:lnTo>
                <a:lnTo>
                  <a:pt x="1048264" y="742728"/>
                </a:lnTo>
                <a:close/>
                <a:moveTo>
                  <a:pt x="1405930" y="385061"/>
                </a:moveTo>
                <a:lnTo>
                  <a:pt x="1548741" y="242249"/>
                </a:lnTo>
                <a:cubicBezTo>
                  <a:pt x="1563866" y="227124"/>
                  <a:pt x="1588544" y="227204"/>
                  <a:pt x="1603668" y="242249"/>
                </a:cubicBezTo>
                <a:lnTo>
                  <a:pt x="1603668" y="242249"/>
                </a:lnTo>
                <a:cubicBezTo>
                  <a:pt x="1618795" y="257294"/>
                  <a:pt x="1618715" y="282052"/>
                  <a:pt x="1603668" y="297177"/>
                </a:cubicBezTo>
                <a:lnTo>
                  <a:pt x="1460857" y="439989"/>
                </a:lnTo>
                <a:cubicBezTo>
                  <a:pt x="1445812" y="455034"/>
                  <a:pt x="1421054" y="455114"/>
                  <a:pt x="1405930" y="439989"/>
                </a:cubicBezTo>
                <a:lnTo>
                  <a:pt x="1405930" y="439989"/>
                </a:lnTo>
                <a:cubicBezTo>
                  <a:pt x="1390883" y="424864"/>
                  <a:pt x="1390883" y="400106"/>
                  <a:pt x="1405930" y="385061"/>
                </a:cubicBezTo>
                <a:lnTo>
                  <a:pt x="1405930" y="385061"/>
                </a:lnTo>
                <a:close/>
                <a:moveTo>
                  <a:pt x="1520720" y="467691"/>
                </a:moveTo>
                <a:lnTo>
                  <a:pt x="1971128" y="17284"/>
                </a:lnTo>
                <a:cubicBezTo>
                  <a:pt x="1986252" y="2159"/>
                  <a:pt x="2011010" y="2239"/>
                  <a:pt x="2026055" y="17284"/>
                </a:cubicBezTo>
                <a:lnTo>
                  <a:pt x="2026055" y="17284"/>
                </a:lnTo>
                <a:cubicBezTo>
                  <a:pt x="2041101" y="32330"/>
                  <a:pt x="2041101" y="57167"/>
                  <a:pt x="2026055" y="72212"/>
                </a:cubicBezTo>
                <a:lnTo>
                  <a:pt x="1575649" y="522619"/>
                </a:lnTo>
                <a:cubicBezTo>
                  <a:pt x="1560603" y="537664"/>
                  <a:pt x="1535846" y="537744"/>
                  <a:pt x="1520720" y="522619"/>
                </a:cubicBezTo>
                <a:lnTo>
                  <a:pt x="1520720" y="522619"/>
                </a:lnTo>
                <a:cubicBezTo>
                  <a:pt x="1505676" y="507494"/>
                  <a:pt x="1505676" y="482816"/>
                  <a:pt x="1520720" y="467691"/>
                </a:cubicBezTo>
                <a:lnTo>
                  <a:pt x="1520720" y="467691"/>
                </a:lnTo>
                <a:close/>
                <a:moveTo>
                  <a:pt x="1515467" y="665431"/>
                </a:moveTo>
                <a:cubicBezTo>
                  <a:pt x="1500341" y="680556"/>
                  <a:pt x="1500341" y="705234"/>
                  <a:pt x="1515467" y="720359"/>
                </a:cubicBezTo>
                <a:lnTo>
                  <a:pt x="1515467" y="720359"/>
                </a:lnTo>
                <a:cubicBezTo>
                  <a:pt x="1530591" y="735484"/>
                  <a:pt x="1555270" y="735404"/>
                  <a:pt x="1570394" y="720359"/>
                </a:cubicBezTo>
                <a:lnTo>
                  <a:pt x="1713205" y="577547"/>
                </a:lnTo>
                <a:cubicBezTo>
                  <a:pt x="1728332" y="562501"/>
                  <a:pt x="1728332" y="537744"/>
                  <a:pt x="1713205" y="522619"/>
                </a:cubicBezTo>
                <a:lnTo>
                  <a:pt x="1713205" y="522619"/>
                </a:lnTo>
                <a:cubicBezTo>
                  <a:pt x="1698161" y="507574"/>
                  <a:pt x="1673403" y="507494"/>
                  <a:pt x="1658279" y="522619"/>
                </a:cubicBezTo>
                <a:lnTo>
                  <a:pt x="1515467" y="665431"/>
                </a:lnTo>
                <a:lnTo>
                  <a:pt x="1515467" y="665431"/>
                </a:lnTo>
                <a:close/>
                <a:moveTo>
                  <a:pt x="1728093" y="452805"/>
                </a:moveTo>
                <a:cubicBezTo>
                  <a:pt x="1712968" y="467930"/>
                  <a:pt x="1712968" y="492608"/>
                  <a:pt x="1728093" y="507733"/>
                </a:cubicBezTo>
                <a:lnTo>
                  <a:pt x="1728093" y="507733"/>
                </a:lnTo>
                <a:cubicBezTo>
                  <a:pt x="1743217" y="522858"/>
                  <a:pt x="1767975" y="522778"/>
                  <a:pt x="1783019" y="507733"/>
                </a:cubicBezTo>
                <a:lnTo>
                  <a:pt x="1810485" y="480269"/>
                </a:lnTo>
                <a:cubicBezTo>
                  <a:pt x="1825529" y="465224"/>
                  <a:pt x="1825529" y="440466"/>
                  <a:pt x="1810485" y="425341"/>
                </a:cubicBezTo>
                <a:lnTo>
                  <a:pt x="1810485" y="425341"/>
                </a:lnTo>
                <a:cubicBezTo>
                  <a:pt x="1795438" y="410296"/>
                  <a:pt x="1770682" y="410216"/>
                  <a:pt x="1755556" y="425341"/>
                </a:cubicBezTo>
                <a:lnTo>
                  <a:pt x="1728093" y="45280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81FEDC7-A6A8-4542-8F87-4A2F3D32AC6C}"/>
              </a:ext>
            </a:extLst>
          </p:cNvPr>
          <p:cNvSpPr/>
          <p:nvPr/>
        </p:nvSpPr>
        <p:spPr>
          <a:xfrm>
            <a:off x="21944345" y="1308677"/>
            <a:ext cx="843915" cy="804107"/>
          </a:xfrm>
          <a:custGeom>
            <a:avLst/>
            <a:gdLst>
              <a:gd name="connsiteX0" fmla="*/ 57475 w 843816"/>
              <a:gd name="connsiteY0" fmla="*/ 499790 h 804013"/>
              <a:gd name="connsiteX1" fmla="*/ 539724 w 843816"/>
              <a:gd name="connsiteY1" fmla="*/ 17541 h 804013"/>
              <a:gd name="connsiteX2" fmla="*/ 593059 w 843816"/>
              <a:gd name="connsiteY2" fmla="*/ 70876 h 804013"/>
              <a:gd name="connsiteX3" fmla="*/ 427480 w 843816"/>
              <a:gd name="connsiteY3" fmla="*/ 236694 h 804013"/>
              <a:gd name="connsiteX4" fmla="*/ 470547 w 843816"/>
              <a:gd name="connsiteY4" fmla="*/ 279761 h 804013"/>
              <a:gd name="connsiteX5" fmla="*/ 711433 w 843816"/>
              <a:gd name="connsiteY5" fmla="*/ 39034 h 804013"/>
              <a:gd name="connsiteX6" fmla="*/ 770898 w 843816"/>
              <a:gd name="connsiteY6" fmla="*/ 93245 h 804013"/>
              <a:gd name="connsiteX7" fmla="*/ 604364 w 843816"/>
              <a:gd name="connsiteY7" fmla="*/ 259780 h 804013"/>
              <a:gd name="connsiteX8" fmla="*/ 647430 w 843816"/>
              <a:gd name="connsiteY8" fmla="*/ 302846 h 804013"/>
              <a:gd name="connsiteX9" fmla="*/ 777823 w 843816"/>
              <a:gd name="connsiteY9" fmla="*/ 172453 h 804013"/>
              <a:gd name="connsiteX10" fmla="*/ 827975 w 843816"/>
              <a:gd name="connsiteY10" fmla="*/ 229132 h 804013"/>
              <a:gd name="connsiteX11" fmla="*/ 307516 w 843816"/>
              <a:gd name="connsiteY11" fmla="*/ 749671 h 804013"/>
              <a:gd name="connsiteX12" fmla="*/ 57634 w 843816"/>
              <a:gd name="connsiteY12" fmla="*/ 749671 h 804013"/>
              <a:gd name="connsiteX13" fmla="*/ 57634 w 843816"/>
              <a:gd name="connsiteY13" fmla="*/ 749671 h 804013"/>
              <a:gd name="connsiteX14" fmla="*/ 57475 w 843816"/>
              <a:gd name="connsiteY14" fmla="*/ 499790 h 80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3816" h="804013">
                <a:moveTo>
                  <a:pt x="57475" y="499790"/>
                </a:moveTo>
                <a:cubicBezTo>
                  <a:pt x="218278" y="338987"/>
                  <a:pt x="378842" y="178423"/>
                  <a:pt x="539724" y="17541"/>
                </a:cubicBezTo>
                <a:cubicBezTo>
                  <a:pt x="574989" y="-17725"/>
                  <a:pt x="628326" y="35611"/>
                  <a:pt x="593059" y="70876"/>
                </a:cubicBezTo>
                <a:cubicBezTo>
                  <a:pt x="537734" y="126202"/>
                  <a:pt x="483124" y="181050"/>
                  <a:pt x="427480" y="236694"/>
                </a:cubicBezTo>
                <a:cubicBezTo>
                  <a:pt x="398982" y="265193"/>
                  <a:pt x="442048" y="308180"/>
                  <a:pt x="470547" y="279761"/>
                </a:cubicBezTo>
                <a:cubicBezTo>
                  <a:pt x="550868" y="199439"/>
                  <a:pt x="631190" y="119276"/>
                  <a:pt x="711433" y="39034"/>
                </a:cubicBezTo>
                <a:cubicBezTo>
                  <a:pt x="747415" y="3052"/>
                  <a:pt x="803457" y="54079"/>
                  <a:pt x="770898" y="93245"/>
                </a:cubicBezTo>
                <a:lnTo>
                  <a:pt x="604364" y="259780"/>
                </a:lnTo>
                <a:cubicBezTo>
                  <a:pt x="575865" y="288278"/>
                  <a:pt x="618931" y="331265"/>
                  <a:pt x="647430" y="302846"/>
                </a:cubicBezTo>
                <a:lnTo>
                  <a:pt x="777823" y="172453"/>
                </a:lnTo>
                <a:cubicBezTo>
                  <a:pt x="815079" y="143397"/>
                  <a:pt x="861408" y="195777"/>
                  <a:pt x="827975" y="229132"/>
                </a:cubicBezTo>
                <a:cubicBezTo>
                  <a:pt x="654355" y="402751"/>
                  <a:pt x="481056" y="576052"/>
                  <a:pt x="307516" y="749671"/>
                </a:cubicBezTo>
                <a:cubicBezTo>
                  <a:pt x="238815" y="818370"/>
                  <a:pt x="126334" y="818370"/>
                  <a:pt x="57634" y="749671"/>
                </a:cubicBezTo>
                <a:lnTo>
                  <a:pt x="57634" y="749671"/>
                </a:lnTo>
                <a:cubicBezTo>
                  <a:pt x="-11224" y="680971"/>
                  <a:pt x="-11224" y="568569"/>
                  <a:pt x="57475" y="49979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2804F2D-C65E-44C8-B8FB-3C62410C8EE9}"/>
              </a:ext>
            </a:extLst>
          </p:cNvPr>
          <p:cNvSpPr/>
          <p:nvPr/>
        </p:nvSpPr>
        <p:spPr>
          <a:xfrm>
            <a:off x="21974419" y="1778908"/>
            <a:ext cx="302535" cy="302535"/>
          </a:xfrm>
          <a:custGeom>
            <a:avLst/>
            <a:gdLst>
              <a:gd name="connsiteX0" fmla="*/ 49136 w 302500"/>
              <a:gd name="connsiteY0" fmla="*/ 49196 h 302500"/>
              <a:gd name="connsiteX1" fmla="*/ 257783 w 302500"/>
              <a:gd name="connsiteY1" fmla="*/ 49196 h 302500"/>
              <a:gd name="connsiteX2" fmla="*/ 257783 w 302500"/>
              <a:gd name="connsiteY2" fmla="*/ 257842 h 302500"/>
              <a:gd name="connsiteX3" fmla="*/ 49136 w 302500"/>
              <a:gd name="connsiteY3" fmla="*/ 257842 h 302500"/>
              <a:gd name="connsiteX4" fmla="*/ 49136 w 302500"/>
              <a:gd name="connsiteY4" fmla="*/ 49196 h 3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00" h="302500">
                <a:moveTo>
                  <a:pt x="49136" y="49196"/>
                </a:moveTo>
                <a:cubicBezTo>
                  <a:pt x="106770" y="-8438"/>
                  <a:pt x="200148" y="-8438"/>
                  <a:pt x="257783" y="49196"/>
                </a:cubicBezTo>
                <a:cubicBezTo>
                  <a:pt x="315417" y="106830"/>
                  <a:pt x="315417" y="200207"/>
                  <a:pt x="257783" y="257842"/>
                </a:cubicBezTo>
                <a:cubicBezTo>
                  <a:pt x="200148" y="315476"/>
                  <a:pt x="106770" y="315476"/>
                  <a:pt x="49136" y="257842"/>
                </a:cubicBezTo>
                <a:cubicBezTo>
                  <a:pt x="-8418" y="200207"/>
                  <a:pt x="-8418" y="106830"/>
                  <a:pt x="49136" y="4919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F38D6D3-880F-46DB-A8A3-DEEF4A054913}"/>
              </a:ext>
            </a:extLst>
          </p:cNvPr>
          <p:cNvSpPr/>
          <p:nvPr/>
        </p:nvSpPr>
        <p:spPr>
          <a:xfrm>
            <a:off x="22049654" y="1854124"/>
            <a:ext cx="151268" cy="151268"/>
          </a:xfrm>
          <a:custGeom>
            <a:avLst/>
            <a:gdLst>
              <a:gd name="connsiteX0" fmla="*/ 27165 w 151250"/>
              <a:gd name="connsiteY0" fmla="*/ 27165 h 151250"/>
              <a:gd name="connsiteX1" fmla="*/ 129378 w 151250"/>
              <a:gd name="connsiteY1" fmla="*/ 27165 h 151250"/>
              <a:gd name="connsiteX2" fmla="*/ 129378 w 151250"/>
              <a:gd name="connsiteY2" fmla="*/ 129379 h 151250"/>
              <a:gd name="connsiteX3" fmla="*/ 27165 w 151250"/>
              <a:gd name="connsiteY3" fmla="*/ 129379 h 151250"/>
              <a:gd name="connsiteX4" fmla="*/ 27165 w 151250"/>
              <a:gd name="connsiteY4" fmla="*/ 27165 h 1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50" h="151250">
                <a:moveTo>
                  <a:pt x="27165" y="27165"/>
                </a:moveTo>
                <a:cubicBezTo>
                  <a:pt x="55424" y="-1095"/>
                  <a:pt x="101120" y="-1095"/>
                  <a:pt x="129378" y="27165"/>
                </a:cubicBezTo>
                <a:cubicBezTo>
                  <a:pt x="157638" y="55425"/>
                  <a:pt x="157638" y="101198"/>
                  <a:pt x="129378" y="129379"/>
                </a:cubicBezTo>
                <a:cubicBezTo>
                  <a:pt x="101120" y="157638"/>
                  <a:pt x="55424" y="157638"/>
                  <a:pt x="27165" y="129379"/>
                </a:cubicBezTo>
                <a:cubicBezTo>
                  <a:pt x="-1094" y="101198"/>
                  <a:pt x="-1094" y="55425"/>
                  <a:pt x="27165" y="271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2ED2AA0-1F95-4EA5-99F0-275463B3D8DC}"/>
              </a:ext>
            </a:extLst>
          </p:cNvPr>
          <p:cNvSpPr/>
          <p:nvPr/>
        </p:nvSpPr>
        <p:spPr>
          <a:xfrm>
            <a:off x="15138554" y="710889"/>
            <a:ext cx="3423426" cy="3423426"/>
          </a:xfrm>
          <a:custGeom>
            <a:avLst/>
            <a:gdLst>
              <a:gd name="connsiteX0" fmla="*/ 1950112 w 3423029"/>
              <a:gd name="connsiteY0" fmla="*/ 1711664 h 3423029"/>
              <a:gd name="connsiteX1" fmla="*/ 2438571 w 3423029"/>
              <a:gd name="connsiteY1" fmla="*/ 1223206 h 3423029"/>
              <a:gd name="connsiteX2" fmla="*/ 2529480 w 3423029"/>
              <a:gd name="connsiteY2" fmla="*/ 1223206 h 3423029"/>
              <a:gd name="connsiteX3" fmla="*/ 2529480 w 3423029"/>
              <a:gd name="connsiteY3" fmla="*/ 1223206 h 3423029"/>
              <a:gd name="connsiteX4" fmla="*/ 2529480 w 3423029"/>
              <a:gd name="connsiteY4" fmla="*/ 1314115 h 3423029"/>
              <a:gd name="connsiteX5" fmla="*/ 2041021 w 3423029"/>
              <a:gd name="connsiteY5" fmla="*/ 1802574 h 3423029"/>
              <a:gd name="connsiteX6" fmla="*/ 1950112 w 3423029"/>
              <a:gd name="connsiteY6" fmla="*/ 1802574 h 3423029"/>
              <a:gd name="connsiteX7" fmla="*/ 1950112 w 3423029"/>
              <a:gd name="connsiteY7" fmla="*/ 1802574 h 3423029"/>
              <a:gd name="connsiteX8" fmla="*/ 1950112 w 3423029"/>
              <a:gd name="connsiteY8" fmla="*/ 1711664 h 3423029"/>
              <a:gd name="connsiteX9" fmla="*/ 1950112 w 3423029"/>
              <a:gd name="connsiteY9" fmla="*/ 1711664 h 3423029"/>
              <a:gd name="connsiteX10" fmla="*/ 92601 w 3423029"/>
              <a:gd name="connsiteY10" fmla="*/ 2910600 h 3423029"/>
              <a:gd name="connsiteX11" fmla="*/ 92601 w 3423029"/>
              <a:gd name="connsiteY11" fmla="*/ 3330757 h 3423029"/>
              <a:gd name="connsiteX12" fmla="*/ 92601 w 3423029"/>
              <a:gd name="connsiteY12" fmla="*/ 3330757 h 3423029"/>
              <a:gd name="connsiteX13" fmla="*/ 512838 w 3423029"/>
              <a:gd name="connsiteY13" fmla="*/ 3330757 h 3423029"/>
              <a:gd name="connsiteX14" fmla="*/ 1063467 w 3423029"/>
              <a:gd name="connsiteY14" fmla="*/ 2780127 h 3423029"/>
              <a:gd name="connsiteX15" fmla="*/ 1063547 w 3423029"/>
              <a:gd name="connsiteY15" fmla="*/ 2780047 h 3423029"/>
              <a:gd name="connsiteX16" fmla="*/ 1087111 w 3423029"/>
              <a:gd name="connsiteY16" fmla="*/ 2756484 h 3423029"/>
              <a:gd name="connsiteX17" fmla="*/ 1114415 w 3423029"/>
              <a:gd name="connsiteY17" fmla="*/ 2729180 h 3423029"/>
              <a:gd name="connsiteX18" fmla="*/ 1141800 w 3423029"/>
              <a:gd name="connsiteY18" fmla="*/ 2701795 h 3423029"/>
              <a:gd name="connsiteX19" fmla="*/ 1155492 w 3423029"/>
              <a:gd name="connsiteY19" fmla="*/ 2688103 h 3423029"/>
              <a:gd name="connsiteX20" fmla="*/ 1196489 w 3423029"/>
              <a:gd name="connsiteY20" fmla="*/ 2647107 h 3423029"/>
              <a:gd name="connsiteX21" fmla="*/ 1221564 w 3423029"/>
              <a:gd name="connsiteY21" fmla="*/ 2622031 h 3423029"/>
              <a:gd name="connsiteX22" fmla="*/ 1237486 w 3423029"/>
              <a:gd name="connsiteY22" fmla="*/ 2606110 h 3423029"/>
              <a:gd name="connsiteX23" fmla="*/ 1248869 w 3423029"/>
              <a:gd name="connsiteY23" fmla="*/ 2594726 h 3423029"/>
              <a:gd name="connsiteX24" fmla="*/ 1276412 w 3423029"/>
              <a:gd name="connsiteY24" fmla="*/ 2567183 h 3423029"/>
              <a:gd name="connsiteX25" fmla="*/ 1292254 w 3423029"/>
              <a:gd name="connsiteY25" fmla="*/ 2551341 h 3423029"/>
              <a:gd name="connsiteX26" fmla="*/ 1331977 w 3423029"/>
              <a:gd name="connsiteY26" fmla="*/ 2511618 h 3423029"/>
              <a:gd name="connsiteX27" fmla="*/ 1359997 w 3423029"/>
              <a:gd name="connsiteY27" fmla="*/ 2483597 h 3423029"/>
              <a:gd name="connsiteX28" fmla="*/ 1374167 w 3423029"/>
              <a:gd name="connsiteY28" fmla="*/ 2469427 h 3423029"/>
              <a:gd name="connsiteX29" fmla="*/ 1385153 w 3423029"/>
              <a:gd name="connsiteY29" fmla="*/ 2458442 h 3423029"/>
              <a:gd name="connsiteX30" fmla="*/ 1388019 w 3423029"/>
              <a:gd name="connsiteY30" fmla="*/ 2455576 h 3423029"/>
              <a:gd name="connsiteX31" fmla="*/ 1939047 w 3423029"/>
              <a:gd name="connsiteY31" fmla="*/ 1904548 h 3423029"/>
              <a:gd name="connsiteX32" fmla="*/ 1849412 w 3423029"/>
              <a:gd name="connsiteY32" fmla="*/ 1814833 h 3423029"/>
              <a:gd name="connsiteX33" fmla="*/ 1505915 w 3423029"/>
              <a:gd name="connsiteY33" fmla="*/ 2157932 h 3423029"/>
              <a:gd name="connsiteX34" fmla="*/ 1433554 w 3423029"/>
              <a:gd name="connsiteY34" fmla="*/ 2085570 h 3423029"/>
              <a:gd name="connsiteX35" fmla="*/ 2161544 w 3423029"/>
              <a:gd name="connsiteY35" fmla="*/ 1357341 h 3423029"/>
              <a:gd name="connsiteX36" fmla="*/ 2070396 w 3423029"/>
              <a:gd name="connsiteY36" fmla="*/ 1257357 h 3423029"/>
              <a:gd name="connsiteX37" fmla="*/ 1467147 w 3423029"/>
              <a:gd name="connsiteY37" fmla="*/ 1860606 h 3423029"/>
              <a:gd name="connsiteX38" fmla="*/ 1394786 w 3423029"/>
              <a:gd name="connsiteY38" fmla="*/ 1788244 h 3423029"/>
              <a:gd name="connsiteX39" fmla="*/ 1743297 w 3423029"/>
              <a:gd name="connsiteY39" fmla="*/ 1439732 h 3423029"/>
              <a:gd name="connsiteX40" fmla="*/ 1647930 w 3423029"/>
              <a:gd name="connsiteY40" fmla="*/ 1355351 h 3423029"/>
              <a:gd name="connsiteX41" fmla="*/ 903541 w 3423029"/>
              <a:gd name="connsiteY41" fmla="*/ 2099740 h 3423029"/>
              <a:gd name="connsiteX42" fmla="*/ 643471 w 3423029"/>
              <a:gd name="connsiteY42" fmla="*/ 2359811 h 3423029"/>
              <a:gd name="connsiteX43" fmla="*/ 92601 w 3423029"/>
              <a:gd name="connsiteY43" fmla="*/ 2910600 h 3423029"/>
              <a:gd name="connsiteX44" fmla="*/ 92601 w 3423029"/>
              <a:gd name="connsiteY44" fmla="*/ 2910600 h 3423029"/>
              <a:gd name="connsiteX45" fmla="*/ 2192033 w 3423029"/>
              <a:gd name="connsiteY45" fmla="*/ 1139779 h 3423029"/>
              <a:gd name="connsiteX46" fmla="*/ 2192033 w 3423029"/>
              <a:gd name="connsiteY46" fmla="*/ 1232122 h 3423029"/>
              <a:gd name="connsiteX47" fmla="*/ 2192033 w 3423029"/>
              <a:gd name="connsiteY47" fmla="*/ 1232122 h 3423029"/>
              <a:gd name="connsiteX48" fmla="*/ 2284375 w 3423029"/>
              <a:gd name="connsiteY48" fmla="*/ 1232122 h 3423029"/>
              <a:gd name="connsiteX49" fmla="*/ 2524464 w 3423029"/>
              <a:gd name="connsiteY49" fmla="*/ 992032 h 3423029"/>
              <a:gd name="connsiteX50" fmla="*/ 2524464 w 3423029"/>
              <a:gd name="connsiteY50" fmla="*/ 899690 h 3423029"/>
              <a:gd name="connsiteX51" fmla="*/ 2524464 w 3423029"/>
              <a:gd name="connsiteY51" fmla="*/ 899690 h 3423029"/>
              <a:gd name="connsiteX52" fmla="*/ 2432122 w 3423029"/>
              <a:gd name="connsiteY52" fmla="*/ 899690 h 3423029"/>
              <a:gd name="connsiteX53" fmla="*/ 2192033 w 3423029"/>
              <a:gd name="connsiteY53" fmla="*/ 1139779 h 3423029"/>
              <a:gd name="connsiteX54" fmla="*/ 2192033 w 3423029"/>
              <a:gd name="connsiteY54" fmla="*/ 1139779 h 3423029"/>
              <a:gd name="connsiteX55" fmla="*/ 1758422 w 3423029"/>
              <a:gd name="connsiteY55" fmla="*/ 1244779 h 3423029"/>
              <a:gd name="connsiteX56" fmla="*/ 1758422 w 3423029"/>
              <a:gd name="connsiteY56" fmla="*/ 1335688 h 3423029"/>
              <a:gd name="connsiteX57" fmla="*/ 1758422 w 3423029"/>
              <a:gd name="connsiteY57" fmla="*/ 1335688 h 3423029"/>
              <a:gd name="connsiteX58" fmla="*/ 1849332 w 3423029"/>
              <a:gd name="connsiteY58" fmla="*/ 1335688 h 3423029"/>
              <a:gd name="connsiteX59" fmla="*/ 2337790 w 3423029"/>
              <a:gd name="connsiteY59" fmla="*/ 847230 h 3423029"/>
              <a:gd name="connsiteX60" fmla="*/ 2337790 w 3423029"/>
              <a:gd name="connsiteY60" fmla="*/ 756320 h 3423029"/>
              <a:gd name="connsiteX61" fmla="*/ 2337790 w 3423029"/>
              <a:gd name="connsiteY61" fmla="*/ 756320 h 3423029"/>
              <a:gd name="connsiteX62" fmla="*/ 2246881 w 3423029"/>
              <a:gd name="connsiteY62" fmla="*/ 756320 h 3423029"/>
              <a:gd name="connsiteX63" fmla="*/ 1758422 w 3423029"/>
              <a:gd name="connsiteY63" fmla="*/ 1244779 h 3423029"/>
              <a:gd name="connsiteX64" fmla="*/ 1758422 w 3423029"/>
              <a:gd name="connsiteY64" fmla="*/ 1244779 h 3423029"/>
              <a:gd name="connsiteX65" fmla="*/ 2359921 w 3423029"/>
              <a:gd name="connsiteY65" fmla="*/ 643360 h 3423029"/>
              <a:gd name="connsiteX66" fmla="*/ 2600010 w 3423029"/>
              <a:gd name="connsiteY66" fmla="*/ 403271 h 3423029"/>
              <a:gd name="connsiteX67" fmla="*/ 2692353 w 3423029"/>
              <a:gd name="connsiteY67" fmla="*/ 403271 h 3423029"/>
              <a:gd name="connsiteX68" fmla="*/ 2692353 w 3423029"/>
              <a:gd name="connsiteY68" fmla="*/ 403271 h 3423029"/>
              <a:gd name="connsiteX69" fmla="*/ 2692353 w 3423029"/>
              <a:gd name="connsiteY69" fmla="*/ 495613 h 3423029"/>
              <a:gd name="connsiteX70" fmla="*/ 2452263 w 3423029"/>
              <a:gd name="connsiteY70" fmla="*/ 735703 h 3423029"/>
              <a:gd name="connsiteX71" fmla="*/ 2359921 w 3423029"/>
              <a:gd name="connsiteY71" fmla="*/ 735703 h 3423029"/>
              <a:gd name="connsiteX72" fmla="*/ 2359921 w 3423029"/>
              <a:gd name="connsiteY72" fmla="*/ 735703 h 3423029"/>
              <a:gd name="connsiteX73" fmla="*/ 2359921 w 3423029"/>
              <a:gd name="connsiteY73" fmla="*/ 643360 h 3423029"/>
              <a:gd name="connsiteX74" fmla="*/ 2359921 w 3423029"/>
              <a:gd name="connsiteY74" fmla="*/ 643360 h 3423029"/>
              <a:gd name="connsiteX75" fmla="*/ 2552884 w 3423029"/>
              <a:gd name="connsiteY75" fmla="*/ 782272 h 3423029"/>
              <a:gd name="connsiteX76" fmla="*/ 3310170 w 3423029"/>
              <a:gd name="connsiteY76" fmla="*/ 24986 h 3423029"/>
              <a:gd name="connsiteX77" fmla="*/ 3402512 w 3423029"/>
              <a:gd name="connsiteY77" fmla="*/ 24986 h 3423029"/>
              <a:gd name="connsiteX78" fmla="*/ 3402512 w 3423029"/>
              <a:gd name="connsiteY78" fmla="*/ 24986 h 3423029"/>
              <a:gd name="connsiteX79" fmla="*/ 3402512 w 3423029"/>
              <a:gd name="connsiteY79" fmla="*/ 117328 h 3423029"/>
              <a:gd name="connsiteX80" fmla="*/ 2645226 w 3423029"/>
              <a:gd name="connsiteY80" fmla="*/ 874614 h 3423029"/>
              <a:gd name="connsiteX81" fmla="*/ 2552884 w 3423029"/>
              <a:gd name="connsiteY81" fmla="*/ 874614 h 3423029"/>
              <a:gd name="connsiteX82" fmla="*/ 2552884 w 3423029"/>
              <a:gd name="connsiteY82" fmla="*/ 874614 h 3423029"/>
              <a:gd name="connsiteX83" fmla="*/ 2552884 w 3423029"/>
              <a:gd name="connsiteY83" fmla="*/ 782272 h 3423029"/>
              <a:gd name="connsiteX84" fmla="*/ 2552884 w 3423029"/>
              <a:gd name="connsiteY84" fmla="*/ 782272 h 3423029"/>
              <a:gd name="connsiteX85" fmla="*/ 2544048 w 3423029"/>
              <a:gd name="connsiteY85" fmla="*/ 1114863 h 3423029"/>
              <a:gd name="connsiteX86" fmla="*/ 2544048 w 3423029"/>
              <a:gd name="connsiteY86" fmla="*/ 1207205 h 3423029"/>
              <a:gd name="connsiteX87" fmla="*/ 2544048 w 3423029"/>
              <a:gd name="connsiteY87" fmla="*/ 1207205 h 3423029"/>
              <a:gd name="connsiteX88" fmla="*/ 2636390 w 3423029"/>
              <a:gd name="connsiteY88" fmla="*/ 1207205 h 3423029"/>
              <a:gd name="connsiteX89" fmla="*/ 2876479 w 3423029"/>
              <a:gd name="connsiteY89" fmla="*/ 967115 h 3423029"/>
              <a:gd name="connsiteX90" fmla="*/ 2876479 w 3423029"/>
              <a:gd name="connsiteY90" fmla="*/ 874773 h 3423029"/>
              <a:gd name="connsiteX91" fmla="*/ 2876479 w 3423029"/>
              <a:gd name="connsiteY91" fmla="*/ 874773 h 3423029"/>
              <a:gd name="connsiteX92" fmla="*/ 2784137 w 3423029"/>
              <a:gd name="connsiteY92" fmla="*/ 874773 h 3423029"/>
              <a:gd name="connsiteX93" fmla="*/ 2544048 w 3423029"/>
              <a:gd name="connsiteY93" fmla="*/ 1114863 h 3423029"/>
              <a:gd name="connsiteX94" fmla="*/ 2544048 w 3423029"/>
              <a:gd name="connsiteY94" fmla="*/ 1114863 h 3423029"/>
              <a:gd name="connsiteX95" fmla="*/ 2901555 w 3423029"/>
              <a:gd name="connsiteY95" fmla="*/ 757355 h 3423029"/>
              <a:gd name="connsiteX96" fmla="*/ 2901555 w 3423029"/>
              <a:gd name="connsiteY96" fmla="*/ 849697 h 3423029"/>
              <a:gd name="connsiteX97" fmla="*/ 2901555 w 3423029"/>
              <a:gd name="connsiteY97" fmla="*/ 849697 h 3423029"/>
              <a:gd name="connsiteX98" fmla="*/ 2993897 w 3423029"/>
              <a:gd name="connsiteY98" fmla="*/ 849697 h 3423029"/>
              <a:gd name="connsiteX99" fmla="*/ 3040068 w 3423029"/>
              <a:gd name="connsiteY99" fmla="*/ 803526 h 3423029"/>
              <a:gd name="connsiteX100" fmla="*/ 3040068 w 3423029"/>
              <a:gd name="connsiteY100" fmla="*/ 711184 h 3423029"/>
              <a:gd name="connsiteX101" fmla="*/ 3040068 w 3423029"/>
              <a:gd name="connsiteY101" fmla="*/ 711184 h 3423029"/>
              <a:gd name="connsiteX102" fmla="*/ 2947726 w 3423029"/>
              <a:gd name="connsiteY102" fmla="*/ 711184 h 3423029"/>
              <a:gd name="connsiteX103" fmla="*/ 2901555 w 3423029"/>
              <a:gd name="connsiteY103" fmla="*/ 757355 h 342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423029" h="3423029">
                <a:moveTo>
                  <a:pt x="1950112" y="1711664"/>
                </a:moveTo>
                <a:lnTo>
                  <a:pt x="2438571" y="1223206"/>
                </a:lnTo>
                <a:cubicBezTo>
                  <a:pt x="2463566" y="1198210"/>
                  <a:pt x="2504483" y="1198210"/>
                  <a:pt x="2529480" y="1223206"/>
                </a:cubicBezTo>
                <a:lnTo>
                  <a:pt x="2529480" y="1223206"/>
                </a:lnTo>
                <a:cubicBezTo>
                  <a:pt x="2554476" y="1248202"/>
                  <a:pt x="2554476" y="1289119"/>
                  <a:pt x="2529480" y="1314115"/>
                </a:cubicBezTo>
                <a:lnTo>
                  <a:pt x="2041021" y="1802574"/>
                </a:lnTo>
                <a:cubicBezTo>
                  <a:pt x="2016025" y="1827569"/>
                  <a:pt x="1975108" y="1827569"/>
                  <a:pt x="1950112" y="1802574"/>
                </a:cubicBezTo>
                <a:lnTo>
                  <a:pt x="1950112" y="1802574"/>
                </a:lnTo>
                <a:cubicBezTo>
                  <a:pt x="1925116" y="1777577"/>
                  <a:pt x="1925116" y="1736660"/>
                  <a:pt x="1950112" y="1711664"/>
                </a:cubicBezTo>
                <a:lnTo>
                  <a:pt x="1950112" y="1711664"/>
                </a:lnTo>
                <a:close/>
                <a:moveTo>
                  <a:pt x="92601" y="2910600"/>
                </a:moveTo>
                <a:cubicBezTo>
                  <a:pt x="-22906" y="3026108"/>
                  <a:pt x="-22906" y="3215250"/>
                  <a:pt x="92601" y="3330757"/>
                </a:cubicBezTo>
                <a:lnTo>
                  <a:pt x="92601" y="3330757"/>
                </a:lnTo>
                <a:cubicBezTo>
                  <a:pt x="208188" y="3446265"/>
                  <a:pt x="397251" y="3446265"/>
                  <a:pt x="512838" y="3330757"/>
                </a:cubicBezTo>
                <a:lnTo>
                  <a:pt x="1063467" y="2780127"/>
                </a:lnTo>
                <a:lnTo>
                  <a:pt x="1063547" y="2780047"/>
                </a:lnTo>
                <a:lnTo>
                  <a:pt x="1087111" y="2756484"/>
                </a:lnTo>
                <a:lnTo>
                  <a:pt x="1114415" y="2729180"/>
                </a:lnTo>
                <a:lnTo>
                  <a:pt x="1141800" y="2701795"/>
                </a:lnTo>
                <a:lnTo>
                  <a:pt x="1155492" y="2688103"/>
                </a:lnTo>
                <a:lnTo>
                  <a:pt x="1196489" y="2647107"/>
                </a:lnTo>
                <a:lnTo>
                  <a:pt x="1221564" y="2622031"/>
                </a:lnTo>
                <a:lnTo>
                  <a:pt x="1237486" y="2606110"/>
                </a:lnTo>
                <a:lnTo>
                  <a:pt x="1248869" y="2594726"/>
                </a:lnTo>
                <a:lnTo>
                  <a:pt x="1276412" y="2567183"/>
                </a:lnTo>
                <a:lnTo>
                  <a:pt x="1292254" y="2551341"/>
                </a:lnTo>
                <a:lnTo>
                  <a:pt x="1331977" y="2511618"/>
                </a:lnTo>
                <a:lnTo>
                  <a:pt x="1359997" y="2483597"/>
                </a:lnTo>
                <a:lnTo>
                  <a:pt x="1374167" y="2469427"/>
                </a:lnTo>
                <a:lnTo>
                  <a:pt x="1385153" y="2458442"/>
                </a:lnTo>
                <a:lnTo>
                  <a:pt x="1388019" y="2455576"/>
                </a:lnTo>
                <a:lnTo>
                  <a:pt x="1939047" y="1904548"/>
                </a:lnTo>
                <a:cubicBezTo>
                  <a:pt x="1998353" y="1845242"/>
                  <a:pt x="1908717" y="1755606"/>
                  <a:pt x="1849412" y="1814833"/>
                </a:cubicBezTo>
                <a:cubicBezTo>
                  <a:pt x="1735099" y="1929146"/>
                  <a:pt x="1621024" y="2042822"/>
                  <a:pt x="1505915" y="2157932"/>
                </a:cubicBezTo>
                <a:cubicBezTo>
                  <a:pt x="1458072" y="2205775"/>
                  <a:pt x="1385711" y="2133413"/>
                  <a:pt x="1433554" y="2085570"/>
                </a:cubicBezTo>
                <a:cubicBezTo>
                  <a:pt x="1676270" y="1842854"/>
                  <a:pt x="1918907" y="1599978"/>
                  <a:pt x="2161544" y="1357341"/>
                </a:cubicBezTo>
                <a:cubicBezTo>
                  <a:pt x="2222044" y="1296841"/>
                  <a:pt x="2136229" y="1202668"/>
                  <a:pt x="2070396" y="1257357"/>
                </a:cubicBezTo>
                <a:lnTo>
                  <a:pt x="1467147" y="1860606"/>
                </a:lnTo>
                <a:cubicBezTo>
                  <a:pt x="1419304" y="1908449"/>
                  <a:pt x="1346863" y="1836087"/>
                  <a:pt x="1394786" y="1788244"/>
                </a:cubicBezTo>
                <a:lnTo>
                  <a:pt x="1743297" y="1439732"/>
                </a:lnTo>
                <a:cubicBezTo>
                  <a:pt x="1792175" y="1377163"/>
                  <a:pt x="1704132" y="1299149"/>
                  <a:pt x="1647930" y="1355351"/>
                </a:cubicBezTo>
                <a:lnTo>
                  <a:pt x="903541" y="2099740"/>
                </a:lnTo>
                <a:lnTo>
                  <a:pt x="643471" y="2359811"/>
                </a:lnTo>
                <a:lnTo>
                  <a:pt x="92601" y="2910600"/>
                </a:lnTo>
                <a:lnTo>
                  <a:pt x="92601" y="2910600"/>
                </a:lnTo>
                <a:close/>
                <a:moveTo>
                  <a:pt x="2192033" y="1139779"/>
                </a:moveTo>
                <a:cubicBezTo>
                  <a:pt x="2166639" y="1165174"/>
                  <a:pt x="2166639" y="1206728"/>
                  <a:pt x="2192033" y="1232122"/>
                </a:cubicBezTo>
                <a:lnTo>
                  <a:pt x="2192033" y="1232122"/>
                </a:lnTo>
                <a:cubicBezTo>
                  <a:pt x="2217427" y="1257516"/>
                  <a:pt x="2258981" y="1257516"/>
                  <a:pt x="2284375" y="1232122"/>
                </a:cubicBezTo>
                <a:lnTo>
                  <a:pt x="2524464" y="992032"/>
                </a:lnTo>
                <a:cubicBezTo>
                  <a:pt x="2549859" y="966638"/>
                  <a:pt x="2549859" y="925004"/>
                  <a:pt x="2524464" y="899690"/>
                </a:cubicBezTo>
                <a:lnTo>
                  <a:pt x="2524464" y="899690"/>
                </a:lnTo>
                <a:cubicBezTo>
                  <a:pt x="2499071" y="874296"/>
                  <a:pt x="2457517" y="874296"/>
                  <a:pt x="2432122" y="899690"/>
                </a:cubicBezTo>
                <a:lnTo>
                  <a:pt x="2192033" y="1139779"/>
                </a:lnTo>
                <a:lnTo>
                  <a:pt x="2192033" y="1139779"/>
                </a:lnTo>
                <a:close/>
                <a:moveTo>
                  <a:pt x="1758422" y="1244779"/>
                </a:moveTo>
                <a:cubicBezTo>
                  <a:pt x="1733426" y="1269775"/>
                  <a:pt x="1733426" y="1310692"/>
                  <a:pt x="1758422" y="1335688"/>
                </a:cubicBezTo>
                <a:lnTo>
                  <a:pt x="1758422" y="1335688"/>
                </a:lnTo>
                <a:cubicBezTo>
                  <a:pt x="1783419" y="1360684"/>
                  <a:pt x="1824336" y="1360684"/>
                  <a:pt x="1849332" y="1335688"/>
                </a:cubicBezTo>
                <a:lnTo>
                  <a:pt x="2337790" y="847230"/>
                </a:lnTo>
                <a:cubicBezTo>
                  <a:pt x="2362787" y="822234"/>
                  <a:pt x="2362787" y="781317"/>
                  <a:pt x="2337790" y="756320"/>
                </a:cubicBezTo>
                <a:lnTo>
                  <a:pt x="2337790" y="756320"/>
                </a:lnTo>
                <a:cubicBezTo>
                  <a:pt x="2312794" y="731324"/>
                  <a:pt x="2271877" y="731324"/>
                  <a:pt x="2246881" y="756320"/>
                </a:cubicBezTo>
                <a:lnTo>
                  <a:pt x="1758422" y="1244779"/>
                </a:lnTo>
                <a:lnTo>
                  <a:pt x="1758422" y="1244779"/>
                </a:lnTo>
                <a:close/>
                <a:moveTo>
                  <a:pt x="2359921" y="643360"/>
                </a:moveTo>
                <a:lnTo>
                  <a:pt x="2600010" y="403271"/>
                </a:lnTo>
                <a:cubicBezTo>
                  <a:pt x="2625404" y="377877"/>
                  <a:pt x="2666958" y="377877"/>
                  <a:pt x="2692353" y="403271"/>
                </a:cubicBezTo>
                <a:lnTo>
                  <a:pt x="2692353" y="403271"/>
                </a:lnTo>
                <a:cubicBezTo>
                  <a:pt x="2717746" y="428665"/>
                  <a:pt x="2717667" y="470298"/>
                  <a:pt x="2692353" y="495613"/>
                </a:cubicBezTo>
                <a:lnTo>
                  <a:pt x="2452263" y="735703"/>
                </a:lnTo>
                <a:cubicBezTo>
                  <a:pt x="2426868" y="761097"/>
                  <a:pt x="2385315" y="761097"/>
                  <a:pt x="2359921" y="735703"/>
                </a:cubicBezTo>
                <a:lnTo>
                  <a:pt x="2359921" y="735703"/>
                </a:lnTo>
                <a:cubicBezTo>
                  <a:pt x="2334526" y="710309"/>
                  <a:pt x="2334526" y="668675"/>
                  <a:pt x="2359921" y="643360"/>
                </a:cubicBezTo>
                <a:lnTo>
                  <a:pt x="2359921" y="643360"/>
                </a:lnTo>
                <a:close/>
                <a:moveTo>
                  <a:pt x="2552884" y="782272"/>
                </a:moveTo>
                <a:lnTo>
                  <a:pt x="3310170" y="24986"/>
                </a:lnTo>
                <a:cubicBezTo>
                  <a:pt x="3335563" y="-408"/>
                  <a:pt x="3377197" y="-328"/>
                  <a:pt x="3402512" y="24986"/>
                </a:cubicBezTo>
                <a:lnTo>
                  <a:pt x="3402512" y="24986"/>
                </a:lnTo>
                <a:cubicBezTo>
                  <a:pt x="3427826" y="50301"/>
                  <a:pt x="3427826" y="92014"/>
                  <a:pt x="3402512" y="117328"/>
                </a:cubicBezTo>
                <a:lnTo>
                  <a:pt x="2645226" y="874614"/>
                </a:lnTo>
                <a:cubicBezTo>
                  <a:pt x="2619911" y="899928"/>
                  <a:pt x="2578278" y="900008"/>
                  <a:pt x="2552884" y="874614"/>
                </a:cubicBezTo>
                <a:lnTo>
                  <a:pt x="2552884" y="874614"/>
                </a:lnTo>
                <a:cubicBezTo>
                  <a:pt x="2527490" y="849220"/>
                  <a:pt x="2527490" y="807666"/>
                  <a:pt x="2552884" y="782272"/>
                </a:cubicBezTo>
                <a:lnTo>
                  <a:pt x="2552884" y="782272"/>
                </a:lnTo>
                <a:close/>
                <a:moveTo>
                  <a:pt x="2544048" y="1114863"/>
                </a:moveTo>
                <a:cubicBezTo>
                  <a:pt x="2518653" y="1140257"/>
                  <a:pt x="2518653" y="1181811"/>
                  <a:pt x="2544048" y="1207205"/>
                </a:cubicBezTo>
                <a:lnTo>
                  <a:pt x="2544048" y="1207205"/>
                </a:lnTo>
                <a:cubicBezTo>
                  <a:pt x="2569442" y="1232599"/>
                  <a:pt x="2610995" y="1232599"/>
                  <a:pt x="2636390" y="1207205"/>
                </a:cubicBezTo>
                <a:lnTo>
                  <a:pt x="2876479" y="967115"/>
                </a:lnTo>
                <a:cubicBezTo>
                  <a:pt x="2901874" y="941721"/>
                  <a:pt x="2901874" y="900088"/>
                  <a:pt x="2876479" y="874773"/>
                </a:cubicBezTo>
                <a:lnTo>
                  <a:pt x="2876479" y="874773"/>
                </a:lnTo>
                <a:cubicBezTo>
                  <a:pt x="2851085" y="849379"/>
                  <a:pt x="2809532" y="849379"/>
                  <a:pt x="2784137" y="874773"/>
                </a:cubicBezTo>
                <a:lnTo>
                  <a:pt x="2544048" y="1114863"/>
                </a:lnTo>
                <a:lnTo>
                  <a:pt x="2544048" y="1114863"/>
                </a:lnTo>
                <a:close/>
                <a:moveTo>
                  <a:pt x="2901555" y="757355"/>
                </a:moveTo>
                <a:cubicBezTo>
                  <a:pt x="2876161" y="782749"/>
                  <a:pt x="2876161" y="824303"/>
                  <a:pt x="2901555" y="849697"/>
                </a:cubicBezTo>
                <a:lnTo>
                  <a:pt x="2901555" y="849697"/>
                </a:lnTo>
                <a:cubicBezTo>
                  <a:pt x="2926950" y="875092"/>
                  <a:pt x="2968583" y="875012"/>
                  <a:pt x="2993897" y="849697"/>
                </a:cubicBezTo>
                <a:lnTo>
                  <a:pt x="3040068" y="803526"/>
                </a:lnTo>
                <a:cubicBezTo>
                  <a:pt x="3065383" y="778212"/>
                  <a:pt x="3065383" y="736499"/>
                  <a:pt x="3040068" y="711184"/>
                </a:cubicBezTo>
                <a:lnTo>
                  <a:pt x="3040068" y="711184"/>
                </a:lnTo>
                <a:cubicBezTo>
                  <a:pt x="3014754" y="685870"/>
                  <a:pt x="2973120" y="685790"/>
                  <a:pt x="2947726" y="711184"/>
                </a:cubicBezTo>
                <a:lnTo>
                  <a:pt x="2901555" y="757355"/>
                </a:lnTo>
                <a:close/>
              </a:path>
            </a:pathLst>
          </a:custGeom>
          <a:solidFill>
            <a:srgbClr val="2872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5D7380B-7A13-4AB8-A55C-3CB7FDBD8483}"/>
              </a:ext>
            </a:extLst>
          </p:cNvPr>
          <p:cNvSpPr/>
          <p:nvPr/>
        </p:nvSpPr>
        <p:spPr>
          <a:xfrm>
            <a:off x="15138544" y="2785512"/>
            <a:ext cx="1409177" cy="1345486"/>
          </a:xfrm>
          <a:custGeom>
            <a:avLst/>
            <a:gdLst>
              <a:gd name="connsiteX0" fmla="*/ 92611 w 1409014"/>
              <a:gd name="connsiteY0" fmla="*/ 836217 h 1345330"/>
              <a:gd name="connsiteX1" fmla="*/ 903391 w 1409014"/>
              <a:gd name="connsiteY1" fmla="*/ 25436 h 1345330"/>
              <a:gd name="connsiteX2" fmla="*/ 993027 w 1409014"/>
              <a:gd name="connsiteY2" fmla="*/ 115072 h 1345330"/>
              <a:gd name="connsiteX3" fmla="*/ 714568 w 1409014"/>
              <a:gd name="connsiteY3" fmla="*/ 393929 h 1345330"/>
              <a:gd name="connsiteX4" fmla="*/ 786928 w 1409014"/>
              <a:gd name="connsiteY4" fmla="*/ 466291 h 1345330"/>
              <a:gd name="connsiteX5" fmla="*/ 1191961 w 1409014"/>
              <a:gd name="connsiteY5" fmla="*/ 61497 h 1345330"/>
              <a:gd name="connsiteX6" fmla="*/ 1291945 w 1409014"/>
              <a:gd name="connsiteY6" fmla="*/ 152645 h 1345330"/>
              <a:gd name="connsiteX7" fmla="*/ 1011893 w 1409014"/>
              <a:gd name="connsiteY7" fmla="*/ 432697 h 1345330"/>
              <a:gd name="connsiteX8" fmla="*/ 1084255 w 1409014"/>
              <a:gd name="connsiteY8" fmla="*/ 505058 h 1345330"/>
              <a:gd name="connsiteX9" fmla="*/ 1303488 w 1409014"/>
              <a:gd name="connsiteY9" fmla="*/ 285825 h 1345330"/>
              <a:gd name="connsiteX10" fmla="*/ 1387869 w 1409014"/>
              <a:gd name="connsiteY10" fmla="*/ 381193 h 1345330"/>
              <a:gd name="connsiteX11" fmla="*/ 512688 w 1409014"/>
              <a:gd name="connsiteY11" fmla="*/ 1256374 h 1345330"/>
              <a:gd name="connsiteX12" fmla="*/ 92531 w 1409014"/>
              <a:gd name="connsiteY12" fmla="*/ 1256374 h 1345330"/>
              <a:gd name="connsiteX13" fmla="*/ 92531 w 1409014"/>
              <a:gd name="connsiteY13" fmla="*/ 1256374 h 1345330"/>
              <a:gd name="connsiteX14" fmla="*/ 92611 w 1409014"/>
              <a:gd name="connsiteY14" fmla="*/ 836217 h 134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9014" h="1345330">
                <a:moveTo>
                  <a:pt x="92611" y="836217"/>
                </a:moveTo>
                <a:cubicBezTo>
                  <a:pt x="363030" y="565797"/>
                  <a:pt x="632972" y="295856"/>
                  <a:pt x="903391" y="25436"/>
                </a:cubicBezTo>
                <a:cubicBezTo>
                  <a:pt x="962698" y="-33870"/>
                  <a:pt x="1052333" y="55766"/>
                  <a:pt x="993027" y="115072"/>
                </a:cubicBezTo>
                <a:cubicBezTo>
                  <a:pt x="900048" y="208051"/>
                  <a:pt x="808183" y="300314"/>
                  <a:pt x="714568" y="393929"/>
                </a:cubicBezTo>
                <a:cubicBezTo>
                  <a:pt x="666725" y="441772"/>
                  <a:pt x="739086" y="514213"/>
                  <a:pt x="786928" y="466291"/>
                </a:cubicBezTo>
                <a:cubicBezTo>
                  <a:pt x="921940" y="331280"/>
                  <a:pt x="1056950" y="196428"/>
                  <a:pt x="1191961" y="61497"/>
                </a:cubicBezTo>
                <a:cubicBezTo>
                  <a:pt x="1252461" y="997"/>
                  <a:pt x="1346634" y="86812"/>
                  <a:pt x="1291945" y="152645"/>
                </a:cubicBezTo>
                <a:lnTo>
                  <a:pt x="1011893" y="432697"/>
                </a:lnTo>
                <a:cubicBezTo>
                  <a:pt x="964050" y="480540"/>
                  <a:pt x="1036412" y="552981"/>
                  <a:pt x="1084255" y="505058"/>
                </a:cubicBezTo>
                <a:lnTo>
                  <a:pt x="1303488" y="285825"/>
                </a:lnTo>
                <a:cubicBezTo>
                  <a:pt x="1366057" y="236948"/>
                  <a:pt x="1444071" y="324991"/>
                  <a:pt x="1387869" y="381193"/>
                </a:cubicBezTo>
                <a:cubicBezTo>
                  <a:pt x="1095957" y="673105"/>
                  <a:pt x="804522" y="964540"/>
                  <a:pt x="512688" y="1256374"/>
                </a:cubicBezTo>
                <a:cubicBezTo>
                  <a:pt x="397101" y="1371960"/>
                  <a:pt x="208039" y="1371960"/>
                  <a:pt x="92531" y="1256374"/>
                </a:cubicBezTo>
                <a:lnTo>
                  <a:pt x="92531" y="1256374"/>
                </a:lnTo>
                <a:cubicBezTo>
                  <a:pt x="-22896" y="1140866"/>
                  <a:pt x="-22896" y="951804"/>
                  <a:pt x="92611" y="836217"/>
                </a:cubicBezTo>
                <a:close/>
              </a:path>
            </a:pathLst>
          </a:custGeom>
          <a:solidFill>
            <a:srgbClr val="2872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7EF4C97-33B6-4234-89F7-EDADF6268A71}"/>
              </a:ext>
            </a:extLst>
          </p:cNvPr>
          <p:cNvSpPr/>
          <p:nvPr/>
        </p:nvSpPr>
        <p:spPr>
          <a:xfrm>
            <a:off x="15189149" y="3576067"/>
            <a:ext cx="501572" cy="501572"/>
          </a:xfrm>
          <a:custGeom>
            <a:avLst/>
            <a:gdLst>
              <a:gd name="connsiteX0" fmla="*/ 78630 w 501513"/>
              <a:gd name="connsiteY0" fmla="*/ 78630 h 501513"/>
              <a:gd name="connsiteX1" fmla="*/ 429371 w 501513"/>
              <a:gd name="connsiteY1" fmla="*/ 78630 h 501513"/>
              <a:gd name="connsiteX2" fmla="*/ 429371 w 501513"/>
              <a:gd name="connsiteY2" fmla="*/ 429371 h 501513"/>
              <a:gd name="connsiteX3" fmla="*/ 78630 w 501513"/>
              <a:gd name="connsiteY3" fmla="*/ 429371 h 501513"/>
              <a:gd name="connsiteX4" fmla="*/ 78630 w 501513"/>
              <a:gd name="connsiteY4" fmla="*/ 78630 h 50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13" h="501513">
                <a:moveTo>
                  <a:pt x="78630" y="78630"/>
                </a:moveTo>
                <a:cubicBezTo>
                  <a:pt x="175510" y="-18249"/>
                  <a:pt x="332571" y="-18249"/>
                  <a:pt x="429371" y="78630"/>
                </a:cubicBezTo>
                <a:cubicBezTo>
                  <a:pt x="526251" y="175510"/>
                  <a:pt x="526251" y="332571"/>
                  <a:pt x="429371" y="429371"/>
                </a:cubicBezTo>
                <a:cubicBezTo>
                  <a:pt x="332491" y="526251"/>
                  <a:pt x="175430" y="526251"/>
                  <a:pt x="78630" y="429371"/>
                </a:cubicBezTo>
                <a:cubicBezTo>
                  <a:pt x="-18249" y="332492"/>
                  <a:pt x="-18249" y="175510"/>
                  <a:pt x="78630" y="78630"/>
                </a:cubicBezTo>
                <a:close/>
              </a:path>
            </a:pathLst>
          </a:custGeom>
          <a:solidFill>
            <a:srgbClr val="2872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7480AFC-0419-4BF3-B549-513D052987BF}"/>
              </a:ext>
            </a:extLst>
          </p:cNvPr>
          <p:cNvSpPr/>
          <p:nvPr/>
        </p:nvSpPr>
        <p:spPr>
          <a:xfrm>
            <a:off x="15315637" y="3702555"/>
            <a:ext cx="254766" cy="254766"/>
          </a:xfrm>
          <a:custGeom>
            <a:avLst/>
            <a:gdLst>
              <a:gd name="connsiteX0" fmla="*/ 249085 w 254737"/>
              <a:gd name="connsiteY0" fmla="*/ 127528 h 254737"/>
              <a:gd name="connsiteX1" fmla="*/ 127528 w 254737"/>
              <a:gd name="connsiteY1" fmla="*/ 249085 h 254737"/>
              <a:gd name="connsiteX2" fmla="*/ 5970 w 254737"/>
              <a:gd name="connsiteY2" fmla="*/ 127528 h 254737"/>
              <a:gd name="connsiteX3" fmla="*/ 127528 w 254737"/>
              <a:gd name="connsiteY3" fmla="*/ 5970 h 254737"/>
              <a:gd name="connsiteX4" fmla="*/ 249085 w 254737"/>
              <a:gd name="connsiteY4" fmla="*/ 127528 h 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37" h="254737">
                <a:moveTo>
                  <a:pt x="249085" y="127528"/>
                </a:moveTo>
                <a:cubicBezTo>
                  <a:pt x="249085" y="194662"/>
                  <a:pt x="194662" y="249085"/>
                  <a:pt x="127528" y="249085"/>
                </a:cubicBezTo>
                <a:cubicBezTo>
                  <a:pt x="60394" y="249085"/>
                  <a:pt x="5970" y="194662"/>
                  <a:pt x="5970" y="127528"/>
                </a:cubicBezTo>
                <a:cubicBezTo>
                  <a:pt x="5970" y="60393"/>
                  <a:pt x="60394" y="5970"/>
                  <a:pt x="127528" y="5970"/>
                </a:cubicBezTo>
                <a:cubicBezTo>
                  <a:pt x="194662" y="5970"/>
                  <a:pt x="249085" y="60393"/>
                  <a:pt x="249085" y="127528"/>
                </a:cubicBezTo>
                <a:close/>
              </a:path>
            </a:pathLst>
          </a:custGeom>
          <a:solidFill>
            <a:srgbClr val="2872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65005F1-9425-45DE-B629-CB4DA7BADEA8}"/>
              </a:ext>
            </a:extLst>
          </p:cNvPr>
          <p:cNvSpPr/>
          <p:nvPr/>
        </p:nvSpPr>
        <p:spPr>
          <a:xfrm>
            <a:off x="18746453" y="2094128"/>
            <a:ext cx="5278445" cy="5278445"/>
          </a:xfrm>
          <a:custGeom>
            <a:avLst/>
            <a:gdLst>
              <a:gd name="connsiteX0" fmla="*/ 3007583 w 5277833"/>
              <a:gd name="connsiteY0" fmla="*/ 2639289 h 5277834"/>
              <a:gd name="connsiteX1" fmla="*/ 3761924 w 5277833"/>
              <a:gd name="connsiteY1" fmla="*/ 1884949 h 5277834"/>
              <a:gd name="connsiteX2" fmla="*/ 3902347 w 5277833"/>
              <a:gd name="connsiteY2" fmla="*/ 1884949 h 5277834"/>
              <a:gd name="connsiteX3" fmla="*/ 3902347 w 5277833"/>
              <a:gd name="connsiteY3" fmla="*/ 1884949 h 5277834"/>
              <a:gd name="connsiteX4" fmla="*/ 3902347 w 5277833"/>
              <a:gd name="connsiteY4" fmla="*/ 2025373 h 5277834"/>
              <a:gd name="connsiteX5" fmla="*/ 3148006 w 5277833"/>
              <a:gd name="connsiteY5" fmla="*/ 2779713 h 5277834"/>
              <a:gd name="connsiteX6" fmla="*/ 3007583 w 5277833"/>
              <a:gd name="connsiteY6" fmla="*/ 2779713 h 5277834"/>
              <a:gd name="connsiteX7" fmla="*/ 3007583 w 5277833"/>
              <a:gd name="connsiteY7" fmla="*/ 2779713 h 5277834"/>
              <a:gd name="connsiteX8" fmla="*/ 3007583 w 5277833"/>
              <a:gd name="connsiteY8" fmla="*/ 2639289 h 5277834"/>
              <a:gd name="connsiteX9" fmla="*/ 3007583 w 5277833"/>
              <a:gd name="connsiteY9" fmla="*/ 2639289 h 5277834"/>
              <a:gd name="connsiteX10" fmla="*/ 138845 w 5277833"/>
              <a:gd name="connsiteY10" fmla="*/ 4490909 h 5277834"/>
              <a:gd name="connsiteX11" fmla="*/ 138845 w 5277833"/>
              <a:gd name="connsiteY11" fmla="*/ 5139852 h 5277834"/>
              <a:gd name="connsiteX12" fmla="*/ 138845 w 5277833"/>
              <a:gd name="connsiteY12" fmla="*/ 5139852 h 5277834"/>
              <a:gd name="connsiteX13" fmla="*/ 787788 w 5277833"/>
              <a:gd name="connsiteY13" fmla="*/ 5139852 h 5277834"/>
              <a:gd name="connsiteX14" fmla="*/ 1638212 w 5277833"/>
              <a:gd name="connsiteY14" fmla="*/ 4289428 h 5277834"/>
              <a:gd name="connsiteX15" fmla="*/ 1638371 w 5277833"/>
              <a:gd name="connsiteY15" fmla="*/ 4289269 h 5277834"/>
              <a:gd name="connsiteX16" fmla="*/ 1674751 w 5277833"/>
              <a:gd name="connsiteY16" fmla="*/ 4252890 h 5277834"/>
              <a:gd name="connsiteX17" fmla="*/ 1716941 w 5277833"/>
              <a:gd name="connsiteY17" fmla="*/ 4210619 h 5277834"/>
              <a:gd name="connsiteX18" fmla="*/ 1759212 w 5277833"/>
              <a:gd name="connsiteY18" fmla="*/ 4168428 h 5277834"/>
              <a:gd name="connsiteX19" fmla="*/ 1780308 w 5277833"/>
              <a:gd name="connsiteY19" fmla="*/ 4147333 h 5277834"/>
              <a:gd name="connsiteX20" fmla="*/ 1843673 w 5277833"/>
              <a:gd name="connsiteY20" fmla="*/ 4083967 h 5277834"/>
              <a:gd name="connsiteX21" fmla="*/ 1882441 w 5277833"/>
              <a:gd name="connsiteY21" fmla="*/ 4045199 h 5277834"/>
              <a:gd name="connsiteX22" fmla="*/ 1907039 w 5277833"/>
              <a:gd name="connsiteY22" fmla="*/ 4020601 h 5277834"/>
              <a:gd name="connsiteX23" fmla="*/ 1924552 w 5277833"/>
              <a:gd name="connsiteY23" fmla="*/ 4003088 h 5277834"/>
              <a:gd name="connsiteX24" fmla="*/ 1967061 w 5277833"/>
              <a:gd name="connsiteY24" fmla="*/ 3960578 h 5277834"/>
              <a:gd name="connsiteX25" fmla="*/ 1991580 w 5277833"/>
              <a:gd name="connsiteY25" fmla="*/ 3936139 h 5277834"/>
              <a:gd name="connsiteX26" fmla="*/ 2052876 w 5277833"/>
              <a:gd name="connsiteY26" fmla="*/ 3874843 h 5277834"/>
              <a:gd name="connsiteX27" fmla="*/ 2096101 w 5277833"/>
              <a:gd name="connsiteY27" fmla="*/ 3831618 h 5277834"/>
              <a:gd name="connsiteX28" fmla="*/ 2117993 w 5277833"/>
              <a:gd name="connsiteY28" fmla="*/ 3809646 h 5277834"/>
              <a:gd name="connsiteX29" fmla="*/ 2134949 w 5277833"/>
              <a:gd name="connsiteY29" fmla="*/ 3792690 h 5277834"/>
              <a:gd name="connsiteX30" fmla="*/ 2139407 w 5277833"/>
              <a:gd name="connsiteY30" fmla="*/ 3788312 h 5277834"/>
              <a:gd name="connsiteX31" fmla="*/ 2990388 w 5277833"/>
              <a:gd name="connsiteY31" fmla="*/ 2937332 h 5277834"/>
              <a:gd name="connsiteX32" fmla="*/ 2851875 w 5277833"/>
              <a:gd name="connsiteY32" fmla="*/ 2798818 h 5277834"/>
              <a:gd name="connsiteX33" fmla="*/ 2321305 w 5277833"/>
              <a:gd name="connsiteY33" fmla="*/ 3328751 h 5277834"/>
              <a:gd name="connsiteX34" fmla="*/ 2209539 w 5277833"/>
              <a:gd name="connsiteY34" fmla="*/ 3216985 h 5277834"/>
              <a:gd name="connsiteX35" fmla="*/ 3333885 w 5277833"/>
              <a:gd name="connsiteY35" fmla="*/ 2092241 h 5277834"/>
              <a:gd name="connsiteX36" fmla="*/ 3193063 w 5277833"/>
              <a:gd name="connsiteY36" fmla="*/ 1937807 h 5277834"/>
              <a:gd name="connsiteX37" fmla="*/ 2261362 w 5277833"/>
              <a:gd name="connsiteY37" fmla="*/ 2869508 h 5277834"/>
              <a:gd name="connsiteX38" fmla="*/ 2149597 w 5277833"/>
              <a:gd name="connsiteY38" fmla="*/ 2757742 h 5277834"/>
              <a:gd name="connsiteX39" fmla="*/ 2687888 w 5277833"/>
              <a:gd name="connsiteY39" fmla="*/ 2219451 h 5277834"/>
              <a:gd name="connsiteX40" fmla="*/ 2540618 w 5277833"/>
              <a:gd name="connsiteY40" fmla="*/ 2089136 h 5277834"/>
              <a:gd name="connsiteX41" fmla="*/ 1390958 w 5277833"/>
              <a:gd name="connsiteY41" fmla="*/ 3238797 h 5277834"/>
              <a:gd name="connsiteX42" fmla="*/ 989269 w 5277833"/>
              <a:gd name="connsiteY42" fmla="*/ 3640485 h 5277834"/>
              <a:gd name="connsiteX43" fmla="*/ 138845 w 5277833"/>
              <a:gd name="connsiteY43" fmla="*/ 4490909 h 5277834"/>
              <a:gd name="connsiteX44" fmla="*/ 138845 w 5277833"/>
              <a:gd name="connsiteY44" fmla="*/ 4490909 h 5277834"/>
              <a:gd name="connsiteX45" fmla="*/ 3381250 w 5277833"/>
              <a:gd name="connsiteY45" fmla="*/ 1755988 h 5277834"/>
              <a:gd name="connsiteX46" fmla="*/ 3381250 w 5277833"/>
              <a:gd name="connsiteY46" fmla="*/ 1898561 h 5277834"/>
              <a:gd name="connsiteX47" fmla="*/ 3381250 w 5277833"/>
              <a:gd name="connsiteY47" fmla="*/ 1898561 h 5277834"/>
              <a:gd name="connsiteX48" fmla="*/ 3523823 w 5277833"/>
              <a:gd name="connsiteY48" fmla="*/ 1898561 h 5277834"/>
              <a:gd name="connsiteX49" fmla="*/ 3894625 w 5277833"/>
              <a:gd name="connsiteY49" fmla="*/ 1527760 h 5277834"/>
              <a:gd name="connsiteX50" fmla="*/ 3894625 w 5277833"/>
              <a:gd name="connsiteY50" fmla="*/ 1385107 h 5277834"/>
              <a:gd name="connsiteX51" fmla="*/ 3894625 w 5277833"/>
              <a:gd name="connsiteY51" fmla="*/ 1385107 h 5277834"/>
              <a:gd name="connsiteX52" fmla="*/ 3751973 w 5277833"/>
              <a:gd name="connsiteY52" fmla="*/ 1385107 h 5277834"/>
              <a:gd name="connsiteX53" fmla="*/ 3381250 w 5277833"/>
              <a:gd name="connsiteY53" fmla="*/ 1755988 h 5277834"/>
              <a:gd name="connsiteX54" fmla="*/ 3381250 w 5277833"/>
              <a:gd name="connsiteY54" fmla="*/ 1755988 h 5277834"/>
              <a:gd name="connsiteX55" fmla="*/ 2711610 w 5277833"/>
              <a:gd name="connsiteY55" fmla="*/ 1918224 h 5277834"/>
              <a:gd name="connsiteX56" fmla="*/ 2711610 w 5277833"/>
              <a:gd name="connsiteY56" fmla="*/ 2058648 h 5277834"/>
              <a:gd name="connsiteX57" fmla="*/ 2711610 w 5277833"/>
              <a:gd name="connsiteY57" fmla="*/ 2058648 h 5277834"/>
              <a:gd name="connsiteX58" fmla="*/ 2852034 w 5277833"/>
              <a:gd name="connsiteY58" fmla="*/ 2058648 h 5277834"/>
              <a:gd name="connsiteX59" fmla="*/ 3606454 w 5277833"/>
              <a:gd name="connsiteY59" fmla="*/ 1304307 h 5277834"/>
              <a:gd name="connsiteX60" fmla="*/ 3606454 w 5277833"/>
              <a:gd name="connsiteY60" fmla="*/ 1163883 h 5277834"/>
              <a:gd name="connsiteX61" fmla="*/ 3606454 w 5277833"/>
              <a:gd name="connsiteY61" fmla="*/ 1163883 h 5277834"/>
              <a:gd name="connsiteX62" fmla="*/ 3466029 w 5277833"/>
              <a:gd name="connsiteY62" fmla="*/ 1163883 h 5277834"/>
              <a:gd name="connsiteX63" fmla="*/ 2711610 w 5277833"/>
              <a:gd name="connsiteY63" fmla="*/ 1918224 h 5277834"/>
              <a:gd name="connsiteX64" fmla="*/ 2711610 w 5277833"/>
              <a:gd name="connsiteY64" fmla="*/ 1918224 h 5277834"/>
              <a:gd name="connsiteX65" fmla="*/ 3640526 w 5277833"/>
              <a:gd name="connsiteY65" fmla="*/ 989309 h 5277834"/>
              <a:gd name="connsiteX66" fmla="*/ 4011326 w 5277833"/>
              <a:gd name="connsiteY66" fmla="*/ 618507 h 5277834"/>
              <a:gd name="connsiteX67" fmla="*/ 4153900 w 5277833"/>
              <a:gd name="connsiteY67" fmla="*/ 618507 h 5277834"/>
              <a:gd name="connsiteX68" fmla="*/ 4153900 w 5277833"/>
              <a:gd name="connsiteY68" fmla="*/ 618507 h 5277834"/>
              <a:gd name="connsiteX69" fmla="*/ 4153900 w 5277833"/>
              <a:gd name="connsiteY69" fmla="*/ 761081 h 5277834"/>
              <a:gd name="connsiteX70" fmla="*/ 3783098 w 5277833"/>
              <a:gd name="connsiteY70" fmla="*/ 1131882 h 5277834"/>
              <a:gd name="connsiteX71" fmla="*/ 3640446 w 5277833"/>
              <a:gd name="connsiteY71" fmla="*/ 1131882 h 5277834"/>
              <a:gd name="connsiteX72" fmla="*/ 3640446 w 5277833"/>
              <a:gd name="connsiteY72" fmla="*/ 1131882 h 5277834"/>
              <a:gd name="connsiteX73" fmla="*/ 3640526 w 5277833"/>
              <a:gd name="connsiteY73" fmla="*/ 989309 h 5277834"/>
              <a:gd name="connsiteX74" fmla="*/ 3640526 w 5277833"/>
              <a:gd name="connsiteY74" fmla="*/ 989309 h 5277834"/>
              <a:gd name="connsiteX75" fmla="*/ 3938647 w 5277833"/>
              <a:gd name="connsiteY75" fmla="*/ 1203925 h 5277834"/>
              <a:gd name="connsiteX76" fmla="*/ 5108208 w 5277833"/>
              <a:gd name="connsiteY76" fmla="*/ 34363 h 5277834"/>
              <a:gd name="connsiteX77" fmla="*/ 5250783 w 5277833"/>
              <a:gd name="connsiteY77" fmla="*/ 34363 h 5277834"/>
              <a:gd name="connsiteX78" fmla="*/ 5250783 w 5277833"/>
              <a:gd name="connsiteY78" fmla="*/ 34363 h 5277834"/>
              <a:gd name="connsiteX79" fmla="*/ 5250783 w 5277833"/>
              <a:gd name="connsiteY79" fmla="*/ 176937 h 5277834"/>
              <a:gd name="connsiteX80" fmla="*/ 4081220 w 5277833"/>
              <a:gd name="connsiteY80" fmla="*/ 1346498 h 5277834"/>
              <a:gd name="connsiteX81" fmla="*/ 3938647 w 5277833"/>
              <a:gd name="connsiteY81" fmla="*/ 1346498 h 5277834"/>
              <a:gd name="connsiteX82" fmla="*/ 3938647 w 5277833"/>
              <a:gd name="connsiteY82" fmla="*/ 1346498 h 5277834"/>
              <a:gd name="connsiteX83" fmla="*/ 3938647 w 5277833"/>
              <a:gd name="connsiteY83" fmla="*/ 1203925 h 5277834"/>
              <a:gd name="connsiteX84" fmla="*/ 3938647 w 5277833"/>
              <a:gd name="connsiteY84" fmla="*/ 1203925 h 5277834"/>
              <a:gd name="connsiteX85" fmla="*/ 3924955 w 5277833"/>
              <a:gd name="connsiteY85" fmla="*/ 1717459 h 5277834"/>
              <a:gd name="connsiteX86" fmla="*/ 3924955 w 5277833"/>
              <a:gd name="connsiteY86" fmla="*/ 1860032 h 5277834"/>
              <a:gd name="connsiteX87" fmla="*/ 3924955 w 5277833"/>
              <a:gd name="connsiteY87" fmla="*/ 1860032 h 5277834"/>
              <a:gd name="connsiteX88" fmla="*/ 4067528 w 5277833"/>
              <a:gd name="connsiteY88" fmla="*/ 1860032 h 5277834"/>
              <a:gd name="connsiteX89" fmla="*/ 4438330 w 5277833"/>
              <a:gd name="connsiteY89" fmla="*/ 1489230 h 5277834"/>
              <a:gd name="connsiteX90" fmla="*/ 4438330 w 5277833"/>
              <a:gd name="connsiteY90" fmla="*/ 1346578 h 5277834"/>
              <a:gd name="connsiteX91" fmla="*/ 4438330 w 5277833"/>
              <a:gd name="connsiteY91" fmla="*/ 1346578 h 5277834"/>
              <a:gd name="connsiteX92" fmla="*/ 4295676 w 5277833"/>
              <a:gd name="connsiteY92" fmla="*/ 1346578 h 5277834"/>
              <a:gd name="connsiteX93" fmla="*/ 3924955 w 5277833"/>
              <a:gd name="connsiteY93" fmla="*/ 1717459 h 5277834"/>
              <a:gd name="connsiteX94" fmla="*/ 3924955 w 5277833"/>
              <a:gd name="connsiteY94" fmla="*/ 1717459 h 5277834"/>
              <a:gd name="connsiteX95" fmla="*/ 4477097 w 5277833"/>
              <a:gd name="connsiteY95" fmla="*/ 1165396 h 5277834"/>
              <a:gd name="connsiteX96" fmla="*/ 4477097 w 5277833"/>
              <a:gd name="connsiteY96" fmla="*/ 1308049 h 5277834"/>
              <a:gd name="connsiteX97" fmla="*/ 4477097 w 5277833"/>
              <a:gd name="connsiteY97" fmla="*/ 1308049 h 5277834"/>
              <a:gd name="connsiteX98" fmla="*/ 4619751 w 5277833"/>
              <a:gd name="connsiteY98" fmla="*/ 1308049 h 5277834"/>
              <a:gd name="connsiteX99" fmla="*/ 4691077 w 5277833"/>
              <a:gd name="connsiteY99" fmla="*/ 1236723 h 5277834"/>
              <a:gd name="connsiteX100" fmla="*/ 4691077 w 5277833"/>
              <a:gd name="connsiteY100" fmla="*/ 1094070 h 5277834"/>
              <a:gd name="connsiteX101" fmla="*/ 4691077 w 5277833"/>
              <a:gd name="connsiteY101" fmla="*/ 1094070 h 5277834"/>
              <a:gd name="connsiteX102" fmla="*/ 4548503 w 5277833"/>
              <a:gd name="connsiteY102" fmla="*/ 1094070 h 5277834"/>
              <a:gd name="connsiteX103" fmla="*/ 4477097 w 5277833"/>
              <a:gd name="connsiteY103" fmla="*/ 1165396 h 527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277833" h="5277834">
                <a:moveTo>
                  <a:pt x="3007583" y="2639289"/>
                </a:moveTo>
                <a:lnTo>
                  <a:pt x="3761924" y="1884949"/>
                </a:lnTo>
                <a:cubicBezTo>
                  <a:pt x="3800531" y="1846340"/>
                  <a:pt x="3863737" y="1846340"/>
                  <a:pt x="3902347" y="1884949"/>
                </a:cubicBezTo>
                <a:lnTo>
                  <a:pt x="3902347" y="1884949"/>
                </a:lnTo>
                <a:cubicBezTo>
                  <a:pt x="3940876" y="1923478"/>
                  <a:pt x="3940876" y="1986764"/>
                  <a:pt x="3902347" y="2025373"/>
                </a:cubicBezTo>
                <a:lnTo>
                  <a:pt x="3148006" y="2779713"/>
                </a:lnTo>
                <a:cubicBezTo>
                  <a:pt x="3109478" y="2818242"/>
                  <a:pt x="3046192" y="2818321"/>
                  <a:pt x="3007583" y="2779713"/>
                </a:cubicBezTo>
                <a:lnTo>
                  <a:pt x="3007583" y="2779713"/>
                </a:lnTo>
                <a:cubicBezTo>
                  <a:pt x="2968974" y="2741104"/>
                  <a:pt x="2968974" y="2677897"/>
                  <a:pt x="3007583" y="2639289"/>
                </a:cubicBezTo>
                <a:lnTo>
                  <a:pt x="3007583" y="2639289"/>
                </a:lnTo>
                <a:close/>
                <a:moveTo>
                  <a:pt x="138845" y="4490909"/>
                </a:moveTo>
                <a:cubicBezTo>
                  <a:pt x="-39630" y="4669384"/>
                  <a:pt x="-39630" y="4961377"/>
                  <a:pt x="138845" y="5139852"/>
                </a:cubicBezTo>
                <a:lnTo>
                  <a:pt x="138845" y="5139852"/>
                </a:lnTo>
                <a:cubicBezTo>
                  <a:pt x="317320" y="5318327"/>
                  <a:pt x="609313" y="5318327"/>
                  <a:pt x="787788" y="5139852"/>
                </a:cubicBezTo>
                <a:lnTo>
                  <a:pt x="1638212" y="4289428"/>
                </a:lnTo>
                <a:lnTo>
                  <a:pt x="1638371" y="4289269"/>
                </a:lnTo>
                <a:lnTo>
                  <a:pt x="1674751" y="4252890"/>
                </a:lnTo>
                <a:lnTo>
                  <a:pt x="1716941" y="4210619"/>
                </a:lnTo>
                <a:lnTo>
                  <a:pt x="1759212" y="4168428"/>
                </a:lnTo>
                <a:lnTo>
                  <a:pt x="1780308" y="4147333"/>
                </a:lnTo>
                <a:lnTo>
                  <a:pt x="1843673" y="4083967"/>
                </a:lnTo>
                <a:lnTo>
                  <a:pt x="1882441" y="4045199"/>
                </a:lnTo>
                <a:lnTo>
                  <a:pt x="1907039" y="4020601"/>
                </a:lnTo>
                <a:lnTo>
                  <a:pt x="1924552" y="4003088"/>
                </a:lnTo>
                <a:lnTo>
                  <a:pt x="1967061" y="3960578"/>
                </a:lnTo>
                <a:lnTo>
                  <a:pt x="1991580" y="3936139"/>
                </a:lnTo>
                <a:lnTo>
                  <a:pt x="2052876" y="3874843"/>
                </a:lnTo>
                <a:lnTo>
                  <a:pt x="2096101" y="3831618"/>
                </a:lnTo>
                <a:lnTo>
                  <a:pt x="2117993" y="3809646"/>
                </a:lnTo>
                <a:lnTo>
                  <a:pt x="2134949" y="3792690"/>
                </a:lnTo>
                <a:lnTo>
                  <a:pt x="2139407" y="3788312"/>
                </a:lnTo>
                <a:lnTo>
                  <a:pt x="2990388" y="2937332"/>
                </a:lnTo>
                <a:cubicBezTo>
                  <a:pt x="3082014" y="2845706"/>
                  <a:pt x="2943501" y="2707272"/>
                  <a:pt x="2851875" y="2798818"/>
                </a:cubicBezTo>
                <a:cubicBezTo>
                  <a:pt x="2675310" y="2975383"/>
                  <a:pt x="2499143" y="3150992"/>
                  <a:pt x="2321305" y="3328751"/>
                </a:cubicBezTo>
                <a:cubicBezTo>
                  <a:pt x="2247352" y="3402704"/>
                  <a:pt x="2135586" y="3290938"/>
                  <a:pt x="2209539" y="3216985"/>
                </a:cubicBezTo>
                <a:cubicBezTo>
                  <a:pt x="2584401" y="2842123"/>
                  <a:pt x="2959103" y="2467023"/>
                  <a:pt x="3333885" y="2092241"/>
                </a:cubicBezTo>
                <a:cubicBezTo>
                  <a:pt x="3427342" y="1998784"/>
                  <a:pt x="3294799" y="1853345"/>
                  <a:pt x="3193063" y="1937807"/>
                </a:cubicBezTo>
                <a:lnTo>
                  <a:pt x="2261362" y="2869508"/>
                </a:lnTo>
                <a:cubicBezTo>
                  <a:pt x="2187409" y="2943461"/>
                  <a:pt x="2075643" y="2831695"/>
                  <a:pt x="2149597" y="2757742"/>
                </a:cubicBezTo>
                <a:lnTo>
                  <a:pt x="2687888" y="2219451"/>
                </a:lnTo>
                <a:cubicBezTo>
                  <a:pt x="2763434" y="2122730"/>
                  <a:pt x="2627387" y="2002367"/>
                  <a:pt x="2540618" y="2089136"/>
                </a:cubicBezTo>
                <a:lnTo>
                  <a:pt x="1390958" y="3238797"/>
                </a:lnTo>
                <a:lnTo>
                  <a:pt x="989269" y="3640485"/>
                </a:lnTo>
                <a:lnTo>
                  <a:pt x="138845" y="4490909"/>
                </a:lnTo>
                <a:lnTo>
                  <a:pt x="138845" y="4490909"/>
                </a:lnTo>
                <a:close/>
                <a:moveTo>
                  <a:pt x="3381250" y="1755988"/>
                </a:moveTo>
                <a:cubicBezTo>
                  <a:pt x="3342005" y="1795233"/>
                  <a:pt x="3342005" y="1859395"/>
                  <a:pt x="3381250" y="1898561"/>
                </a:cubicBezTo>
                <a:lnTo>
                  <a:pt x="3381250" y="1898561"/>
                </a:lnTo>
                <a:cubicBezTo>
                  <a:pt x="3420495" y="1937807"/>
                  <a:pt x="3484658" y="1937727"/>
                  <a:pt x="3523823" y="1898561"/>
                </a:cubicBezTo>
                <a:lnTo>
                  <a:pt x="3894625" y="1527760"/>
                </a:lnTo>
                <a:cubicBezTo>
                  <a:pt x="3933790" y="1488594"/>
                  <a:pt x="3933790" y="1424352"/>
                  <a:pt x="3894625" y="1385107"/>
                </a:cubicBezTo>
                <a:lnTo>
                  <a:pt x="3894625" y="1385107"/>
                </a:lnTo>
                <a:cubicBezTo>
                  <a:pt x="3855460" y="1345941"/>
                  <a:pt x="3791218" y="1345861"/>
                  <a:pt x="3751973" y="1385107"/>
                </a:cubicBezTo>
                <a:lnTo>
                  <a:pt x="3381250" y="1755988"/>
                </a:lnTo>
                <a:lnTo>
                  <a:pt x="3381250" y="1755988"/>
                </a:lnTo>
                <a:close/>
                <a:moveTo>
                  <a:pt x="2711610" y="1918224"/>
                </a:moveTo>
                <a:cubicBezTo>
                  <a:pt x="2673002" y="1956832"/>
                  <a:pt x="2673002" y="2020039"/>
                  <a:pt x="2711610" y="2058648"/>
                </a:cubicBezTo>
                <a:lnTo>
                  <a:pt x="2711610" y="2058648"/>
                </a:lnTo>
                <a:cubicBezTo>
                  <a:pt x="2750219" y="2097256"/>
                  <a:pt x="2813425" y="2097176"/>
                  <a:pt x="2852034" y="2058648"/>
                </a:cubicBezTo>
                <a:lnTo>
                  <a:pt x="3606454" y="1304307"/>
                </a:lnTo>
                <a:cubicBezTo>
                  <a:pt x="3644982" y="1265778"/>
                  <a:pt x="3644982" y="1202412"/>
                  <a:pt x="3606454" y="1163883"/>
                </a:cubicBezTo>
                <a:lnTo>
                  <a:pt x="3606454" y="1163883"/>
                </a:lnTo>
                <a:cubicBezTo>
                  <a:pt x="3567925" y="1125354"/>
                  <a:pt x="3504639" y="1125275"/>
                  <a:pt x="3466029" y="1163883"/>
                </a:cubicBezTo>
                <a:lnTo>
                  <a:pt x="2711610" y="1918224"/>
                </a:lnTo>
                <a:lnTo>
                  <a:pt x="2711610" y="1918224"/>
                </a:lnTo>
                <a:close/>
                <a:moveTo>
                  <a:pt x="3640526" y="989309"/>
                </a:moveTo>
                <a:lnTo>
                  <a:pt x="4011326" y="618507"/>
                </a:lnTo>
                <a:cubicBezTo>
                  <a:pt x="4050573" y="579262"/>
                  <a:pt x="4114733" y="579341"/>
                  <a:pt x="4153900" y="618507"/>
                </a:cubicBezTo>
                <a:lnTo>
                  <a:pt x="4153900" y="618507"/>
                </a:lnTo>
                <a:cubicBezTo>
                  <a:pt x="4193066" y="657673"/>
                  <a:pt x="4193066" y="721994"/>
                  <a:pt x="4153900" y="761081"/>
                </a:cubicBezTo>
                <a:lnTo>
                  <a:pt x="3783098" y="1131882"/>
                </a:lnTo>
                <a:cubicBezTo>
                  <a:pt x="3743933" y="1171048"/>
                  <a:pt x="3679691" y="1171128"/>
                  <a:pt x="3640446" y="1131882"/>
                </a:cubicBezTo>
                <a:lnTo>
                  <a:pt x="3640446" y="1131882"/>
                </a:lnTo>
                <a:cubicBezTo>
                  <a:pt x="3601358" y="1092637"/>
                  <a:pt x="3601358" y="1028475"/>
                  <a:pt x="3640526" y="989309"/>
                </a:cubicBezTo>
                <a:lnTo>
                  <a:pt x="3640526" y="989309"/>
                </a:lnTo>
                <a:close/>
                <a:moveTo>
                  <a:pt x="3938647" y="1203925"/>
                </a:moveTo>
                <a:lnTo>
                  <a:pt x="5108208" y="34363"/>
                </a:lnTo>
                <a:cubicBezTo>
                  <a:pt x="5147453" y="-4882"/>
                  <a:pt x="5211695" y="-4723"/>
                  <a:pt x="5250783" y="34363"/>
                </a:cubicBezTo>
                <a:lnTo>
                  <a:pt x="5250783" y="34363"/>
                </a:lnTo>
                <a:cubicBezTo>
                  <a:pt x="5289868" y="73450"/>
                  <a:pt x="5289868" y="137850"/>
                  <a:pt x="5250783" y="176937"/>
                </a:cubicBezTo>
                <a:lnTo>
                  <a:pt x="4081220" y="1346498"/>
                </a:lnTo>
                <a:cubicBezTo>
                  <a:pt x="4042134" y="1385584"/>
                  <a:pt x="3977812" y="1385743"/>
                  <a:pt x="3938647" y="1346498"/>
                </a:cubicBezTo>
                <a:lnTo>
                  <a:pt x="3938647" y="1346498"/>
                </a:lnTo>
                <a:cubicBezTo>
                  <a:pt x="3899402" y="1307332"/>
                  <a:pt x="3899402" y="1243171"/>
                  <a:pt x="3938647" y="1203925"/>
                </a:cubicBezTo>
                <a:lnTo>
                  <a:pt x="3938647" y="1203925"/>
                </a:lnTo>
                <a:close/>
                <a:moveTo>
                  <a:pt x="3924955" y="1717459"/>
                </a:moveTo>
                <a:cubicBezTo>
                  <a:pt x="3885709" y="1756704"/>
                  <a:pt x="3885709" y="1820866"/>
                  <a:pt x="3924955" y="1860032"/>
                </a:cubicBezTo>
                <a:lnTo>
                  <a:pt x="3924955" y="1860032"/>
                </a:lnTo>
                <a:cubicBezTo>
                  <a:pt x="3964200" y="1899278"/>
                  <a:pt x="4028363" y="1899198"/>
                  <a:pt x="4067528" y="1860032"/>
                </a:cubicBezTo>
                <a:lnTo>
                  <a:pt x="4438330" y="1489230"/>
                </a:lnTo>
                <a:cubicBezTo>
                  <a:pt x="4477495" y="1450065"/>
                  <a:pt x="4477495" y="1385743"/>
                  <a:pt x="4438330" y="1346578"/>
                </a:cubicBezTo>
                <a:lnTo>
                  <a:pt x="4438330" y="1346578"/>
                </a:lnTo>
                <a:cubicBezTo>
                  <a:pt x="4399163" y="1307412"/>
                  <a:pt x="4334923" y="1307332"/>
                  <a:pt x="4295676" y="1346578"/>
                </a:cubicBezTo>
                <a:lnTo>
                  <a:pt x="3924955" y="1717459"/>
                </a:lnTo>
                <a:lnTo>
                  <a:pt x="3924955" y="1717459"/>
                </a:lnTo>
                <a:close/>
                <a:moveTo>
                  <a:pt x="4477097" y="1165396"/>
                </a:moveTo>
                <a:cubicBezTo>
                  <a:pt x="4437852" y="1204641"/>
                  <a:pt x="4437852" y="1268803"/>
                  <a:pt x="4477097" y="1308049"/>
                </a:cubicBezTo>
                <a:lnTo>
                  <a:pt x="4477097" y="1308049"/>
                </a:lnTo>
                <a:cubicBezTo>
                  <a:pt x="4516344" y="1347294"/>
                  <a:pt x="4580584" y="1347215"/>
                  <a:pt x="4619751" y="1308049"/>
                </a:cubicBezTo>
                <a:lnTo>
                  <a:pt x="4691077" y="1236723"/>
                </a:lnTo>
                <a:cubicBezTo>
                  <a:pt x="4730242" y="1197557"/>
                  <a:pt x="4730242" y="1133236"/>
                  <a:pt x="4691077" y="1094070"/>
                </a:cubicBezTo>
                <a:lnTo>
                  <a:pt x="4691077" y="1094070"/>
                </a:lnTo>
                <a:cubicBezTo>
                  <a:pt x="4651910" y="1054904"/>
                  <a:pt x="4587670" y="1054824"/>
                  <a:pt x="4548503" y="1094070"/>
                </a:cubicBezTo>
                <a:lnTo>
                  <a:pt x="4477097" y="1165396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BDB8719-011D-4335-8A81-BA7FC9F64DEC}"/>
              </a:ext>
            </a:extLst>
          </p:cNvPr>
          <p:cNvSpPr/>
          <p:nvPr/>
        </p:nvSpPr>
        <p:spPr>
          <a:xfrm>
            <a:off x="18746512" y="5298078"/>
            <a:ext cx="2173478" cy="2069979"/>
          </a:xfrm>
          <a:custGeom>
            <a:avLst/>
            <a:gdLst>
              <a:gd name="connsiteX0" fmla="*/ 138785 w 2173225"/>
              <a:gd name="connsiteY0" fmla="*/ 1287331 h 2069738"/>
              <a:gd name="connsiteX1" fmla="*/ 1391057 w 2173225"/>
              <a:gd name="connsiteY1" fmla="*/ 35059 h 2069738"/>
              <a:gd name="connsiteX2" fmla="*/ 1529571 w 2173225"/>
              <a:gd name="connsiteY2" fmla="*/ 173573 h 2069738"/>
              <a:gd name="connsiteX3" fmla="*/ 1099463 w 2173225"/>
              <a:gd name="connsiteY3" fmla="*/ 604237 h 2069738"/>
              <a:gd name="connsiteX4" fmla="*/ 1211229 w 2173225"/>
              <a:gd name="connsiteY4" fmla="*/ 716003 h 2069738"/>
              <a:gd name="connsiteX5" fmla="*/ 1836767 w 2173225"/>
              <a:gd name="connsiteY5" fmla="*/ 90862 h 2069738"/>
              <a:gd name="connsiteX6" fmla="*/ 1991202 w 2173225"/>
              <a:gd name="connsiteY6" fmla="*/ 231605 h 2069738"/>
              <a:gd name="connsiteX7" fmla="*/ 1558706 w 2173225"/>
              <a:gd name="connsiteY7" fmla="*/ 664101 h 2069738"/>
              <a:gd name="connsiteX8" fmla="*/ 1670472 w 2173225"/>
              <a:gd name="connsiteY8" fmla="*/ 775866 h 2069738"/>
              <a:gd name="connsiteX9" fmla="*/ 2009113 w 2173225"/>
              <a:gd name="connsiteY9" fmla="*/ 437225 h 2069738"/>
              <a:gd name="connsiteX10" fmla="*/ 2139427 w 2173225"/>
              <a:gd name="connsiteY10" fmla="*/ 584495 h 2069738"/>
              <a:gd name="connsiteX11" fmla="*/ 787728 w 2173225"/>
              <a:gd name="connsiteY11" fmla="*/ 1936114 h 2069738"/>
              <a:gd name="connsiteX12" fmla="*/ 138785 w 2173225"/>
              <a:gd name="connsiteY12" fmla="*/ 1936114 h 2069738"/>
              <a:gd name="connsiteX13" fmla="*/ 138785 w 2173225"/>
              <a:gd name="connsiteY13" fmla="*/ 1936114 h 2069738"/>
              <a:gd name="connsiteX14" fmla="*/ 138785 w 2173225"/>
              <a:gd name="connsiteY14" fmla="*/ 1287331 h 206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73225" h="2069738">
                <a:moveTo>
                  <a:pt x="138785" y="1287331"/>
                </a:moveTo>
                <a:cubicBezTo>
                  <a:pt x="556395" y="869721"/>
                  <a:pt x="973289" y="452828"/>
                  <a:pt x="1391057" y="35059"/>
                </a:cubicBezTo>
                <a:cubicBezTo>
                  <a:pt x="1482683" y="-56567"/>
                  <a:pt x="1621117" y="81947"/>
                  <a:pt x="1529571" y="173573"/>
                </a:cubicBezTo>
                <a:cubicBezTo>
                  <a:pt x="1385962" y="317180"/>
                  <a:pt x="1244106" y="459674"/>
                  <a:pt x="1099463" y="604237"/>
                </a:cubicBezTo>
                <a:cubicBezTo>
                  <a:pt x="1025509" y="678190"/>
                  <a:pt x="1137275" y="789957"/>
                  <a:pt x="1211229" y="716003"/>
                </a:cubicBezTo>
                <a:cubicBezTo>
                  <a:pt x="1419715" y="507517"/>
                  <a:pt x="1628281" y="299269"/>
                  <a:pt x="1836767" y="90862"/>
                </a:cubicBezTo>
                <a:cubicBezTo>
                  <a:pt x="1930224" y="-2594"/>
                  <a:pt x="2075663" y="129948"/>
                  <a:pt x="1991202" y="231605"/>
                </a:cubicBezTo>
                <a:lnTo>
                  <a:pt x="1558706" y="664101"/>
                </a:lnTo>
                <a:cubicBezTo>
                  <a:pt x="1484753" y="738054"/>
                  <a:pt x="1596518" y="849820"/>
                  <a:pt x="1670472" y="775866"/>
                </a:cubicBezTo>
                <a:lnTo>
                  <a:pt x="2009113" y="437225"/>
                </a:lnTo>
                <a:cubicBezTo>
                  <a:pt x="2105754" y="361759"/>
                  <a:pt x="2226197" y="497725"/>
                  <a:pt x="2139427" y="584495"/>
                </a:cubicBezTo>
                <a:cubicBezTo>
                  <a:pt x="1688622" y="1035300"/>
                  <a:pt x="1238533" y="1485389"/>
                  <a:pt x="787728" y="1936114"/>
                </a:cubicBezTo>
                <a:cubicBezTo>
                  <a:pt x="609253" y="2114589"/>
                  <a:pt x="317261" y="2114589"/>
                  <a:pt x="138785" y="1936114"/>
                </a:cubicBezTo>
                <a:lnTo>
                  <a:pt x="138785" y="1936114"/>
                </a:lnTo>
                <a:cubicBezTo>
                  <a:pt x="-39610" y="1757878"/>
                  <a:pt x="-39610" y="1465806"/>
                  <a:pt x="138785" y="1287331"/>
                </a:cubicBezTo>
                <a:close/>
              </a:path>
            </a:pathLst>
          </a:custGeom>
          <a:solidFill>
            <a:schemeClr val="accent4">
              <a:alpha val="2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6D5231E-6DDC-4B29-A663-711258514E7A}"/>
              </a:ext>
            </a:extLst>
          </p:cNvPr>
          <p:cNvSpPr/>
          <p:nvPr/>
        </p:nvSpPr>
        <p:spPr>
          <a:xfrm>
            <a:off x="18824595" y="6519165"/>
            <a:ext cx="772261" cy="772261"/>
          </a:xfrm>
          <a:custGeom>
            <a:avLst/>
            <a:gdLst>
              <a:gd name="connsiteX0" fmla="*/ 117233 w 772171"/>
              <a:gd name="connsiteY0" fmla="*/ 117173 h 772171"/>
              <a:gd name="connsiteX1" fmla="*/ 658947 w 772171"/>
              <a:gd name="connsiteY1" fmla="*/ 117173 h 772171"/>
              <a:gd name="connsiteX2" fmla="*/ 658947 w 772171"/>
              <a:gd name="connsiteY2" fmla="*/ 658887 h 772171"/>
              <a:gd name="connsiteX3" fmla="*/ 117233 w 772171"/>
              <a:gd name="connsiteY3" fmla="*/ 658887 h 772171"/>
              <a:gd name="connsiteX4" fmla="*/ 117233 w 772171"/>
              <a:gd name="connsiteY4" fmla="*/ 117173 h 77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71" h="772171">
                <a:moveTo>
                  <a:pt x="117233" y="117173"/>
                </a:moveTo>
                <a:cubicBezTo>
                  <a:pt x="266811" y="-32406"/>
                  <a:pt x="509368" y="-32406"/>
                  <a:pt x="658947" y="117173"/>
                </a:cubicBezTo>
                <a:cubicBezTo>
                  <a:pt x="808525" y="266751"/>
                  <a:pt x="808525" y="509309"/>
                  <a:pt x="658947" y="658887"/>
                </a:cubicBezTo>
                <a:cubicBezTo>
                  <a:pt x="509368" y="808466"/>
                  <a:pt x="266811" y="808466"/>
                  <a:pt x="117233" y="658887"/>
                </a:cubicBezTo>
                <a:cubicBezTo>
                  <a:pt x="-32426" y="509309"/>
                  <a:pt x="-32426" y="266751"/>
                  <a:pt x="117233" y="1171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99C6DFD-44A3-4AEF-B380-D7F23524214F}"/>
              </a:ext>
            </a:extLst>
          </p:cNvPr>
          <p:cNvSpPr/>
          <p:nvPr/>
        </p:nvSpPr>
        <p:spPr>
          <a:xfrm>
            <a:off x="19019988" y="6714499"/>
            <a:ext cx="382150" cy="382150"/>
          </a:xfrm>
          <a:custGeom>
            <a:avLst/>
            <a:gdLst>
              <a:gd name="connsiteX0" fmla="*/ 59977 w 382105"/>
              <a:gd name="connsiteY0" fmla="*/ 59976 h 382105"/>
              <a:gd name="connsiteX1" fmla="*/ 325460 w 382105"/>
              <a:gd name="connsiteY1" fmla="*/ 59976 h 382105"/>
              <a:gd name="connsiteX2" fmla="*/ 325460 w 382105"/>
              <a:gd name="connsiteY2" fmla="*/ 325460 h 382105"/>
              <a:gd name="connsiteX3" fmla="*/ 59977 w 382105"/>
              <a:gd name="connsiteY3" fmla="*/ 325460 h 382105"/>
              <a:gd name="connsiteX4" fmla="*/ 59977 w 382105"/>
              <a:gd name="connsiteY4" fmla="*/ 59976 h 38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" h="382105">
                <a:moveTo>
                  <a:pt x="59977" y="59976"/>
                </a:moveTo>
                <a:cubicBezTo>
                  <a:pt x="133293" y="-13340"/>
                  <a:pt x="252144" y="-13340"/>
                  <a:pt x="325460" y="59976"/>
                </a:cubicBezTo>
                <a:cubicBezTo>
                  <a:pt x="398777" y="133293"/>
                  <a:pt x="398777" y="252144"/>
                  <a:pt x="325460" y="325460"/>
                </a:cubicBezTo>
                <a:cubicBezTo>
                  <a:pt x="252144" y="398776"/>
                  <a:pt x="133293" y="398776"/>
                  <a:pt x="59977" y="325460"/>
                </a:cubicBezTo>
                <a:cubicBezTo>
                  <a:pt x="-13340" y="252144"/>
                  <a:pt x="-13340" y="133293"/>
                  <a:pt x="59977" y="59976"/>
                </a:cubicBezTo>
                <a:close/>
              </a:path>
            </a:pathLst>
          </a:custGeom>
          <a:solidFill>
            <a:schemeClr val="accent4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EF05794-4221-4AF3-AB48-570A649CA44A}"/>
              </a:ext>
            </a:extLst>
          </p:cNvPr>
          <p:cNvSpPr/>
          <p:nvPr/>
        </p:nvSpPr>
        <p:spPr>
          <a:xfrm>
            <a:off x="18035509" y="7026780"/>
            <a:ext cx="1464908" cy="1464908"/>
          </a:xfrm>
          <a:custGeom>
            <a:avLst/>
            <a:gdLst>
              <a:gd name="connsiteX0" fmla="*/ 836731 w 1464738"/>
              <a:gd name="connsiteY0" fmla="*/ 734837 h 1464738"/>
              <a:gd name="connsiteX1" fmla="*/ 1045457 w 1464738"/>
              <a:gd name="connsiteY1" fmla="*/ 526112 h 1464738"/>
              <a:gd name="connsiteX2" fmla="*/ 1084305 w 1464738"/>
              <a:gd name="connsiteY2" fmla="*/ 526112 h 1464738"/>
              <a:gd name="connsiteX3" fmla="*/ 1084305 w 1464738"/>
              <a:gd name="connsiteY3" fmla="*/ 526112 h 1464738"/>
              <a:gd name="connsiteX4" fmla="*/ 1084305 w 1464738"/>
              <a:gd name="connsiteY4" fmla="*/ 564959 h 1464738"/>
              <a:gd name="connsiteX5" fmla="*/ 875579 w 1464738"/>
              <a:gd name="connsiteY5" fmla="*/ 773684 h 1464738"/>
              <a:gd name="connsiteX6" fmla="*/ 836731 w 1464738"/>
              <a:gd name="connsiteY6" fmla="*/ 773684 h 1464738"/>
              <a:gd name="connsiteX7" fmla="*/ 836731 w 1464738"/>
              <a:gd name="connsiteY7" fmla="*/ 773684 h 1464738"/>
              <a:gd name="connsiteX8" fmla="*/ 836731 w 1464738"/>
              <a:gd name="connsiteY8" fmla="*/ 734837 h 1464738"/>
              <a:gd name="connsiteX9" fmla="*/ 836731 w 1464738"/>
              <a:gd name="connsiteY9" fmla="*/ 734837 h 1464738"/>
              <a:gd name="connsiteX10" fmla="*/ 42987 w 1464738"/>
              <a:gd name="connsiteY10" fmla="*/ 1247177 h 1464738"/>
              <a:gd name="connsiteX11" fmla="*/ 42987 w 1464738"/>
              <a:gd name="connsiteY11" fmla="*/ 1426766 h 1464738"/>
              <a:gd name="connsiteX12" fmla="*/ 42987 w 1464738"/>
              <a:gd name="connsiteY12" fmla="*/ 1426766 h 1464738"/>
              <a:gd name="connsiteX13" fmla="*/ 222577 w 1464738"/>
              <a:gd name="connsiteY13" fmla="*/ 1426766 h 1464738"/>
              <a:gd name="connsiteX14" fmla="*/ 457890 w 1464738"/>
              <a:gd name="connsiteY14" fmla="*/ 1191453 h 1464738"/>
              <a:gd name="connsiteX15" fmla="*/ 457969 w 1464738"/>
              <a:gd name="connsiteY15" fmla="*/ 1191374 h 1464738"/>
              <a:gd name="connsiteX16" fmla="*/ 468079 w 1464738"/>
              <a:gd name="connsiteY16" fmla="*/ 1181343 h 1464738"/>
              <a:gd name="connsiteX17" fmla="*/ 479781 w 1464738"/>
              <a:gd name="connsiteY17" fmla="*/ 1169642 h 1464738"/>
              <a:gd name="connsiteX18" fmla="*/ 491483 w 1464738"/>
              <a:gd name="connsiteY18" fmla="*/ 1157940 h 1464738"/>
              <a:gd name="connsiteX19" fmla="*/ 497294 w 1464738"/>
              <a:gd name="connsiteY19" fmla="*/ 1152048 h 1464738"/>
              <a:gd name="connsiteX20" fmla="*/ 514808 w 1464738"/>
              <a:gd name="connsiteY20" fmla="*/ 1134535 h 1464738"/>
              <a:gd name="connsiteX21" fmla="*/ 525554 w 1464738"/>
              <a:gd name="connsiteY21" fmla="*/ 1123789 h 1464738"/>
              <a:gd name="connsiteX22" fmla="*/ 532400 w 1464738"/>
              <a:gd name="connsiteY22" fmla="*/ 1117022 h 1464738"/>
              <a:gd name="connsiteX23" fmla="*/ 537256 w 1464738"/>
              <a:gd name="connsiteY23" fmla="*/ 1112166 h 1464738"/>
              <a:gd name="connsiteX24" fmla="*/ 549037 w 1464738"/>
              <a:gd name="connsiteY24" fmla="*/ 1100385 h 1464738"/>
              <a:gd name="connsiteX25" fmla="*/ 555805 w 1464738"/>
              <a:gd name="connsiteY25" fmla="*/ 1093618 h 1464738"/>
              <a:gd name="connsiteX26" fmla="*/ 572761 w 1464738"/>
              <a:gd name="connsiteY26" fmla="*/ 1076662 h 1464738"/>
              <a:gd name="connsiteX27" fmla="*/ 584701 w 1464738"/>
              <a:gd name="connsiteY27" fmla="*/ 1064721 h 1464738"/>
              <a:gd name="connsiteX28" fmla="*/ 590751 w 1464738"/>
              <a:gd name="connsiteY28" fmla="*/ 1058672 h 1464738"/>
              <a:gd name="connsiteX29" fmla="*/ 595448 w 1464738"/>
              <a:gd name="connsiteY29" fmla="*/ 1053975 h 1464738"/>
              <a:gd name="connsiteX30" fmla="*/ 596642 w 1464738"/>
              <a:gd name="connsiteY30" fmla="*/ 1052780 h 1464738"/>
              <a:gd name="connsiteX31" fmla="*/ 832114 w 1464738"/>
              <a:gd name="connsiteY31" fmla="*/ 817308 h 1464738"/>
              <a:gd name="connsiteX32" fmla="*/ 793824 w 1464738"/>
              <a:gd name="connsiteY32" fmla="*/ 779018 h 1464738"/>
              <a:gd name="connsiteX33" fmla="*/ 647032 w 1464738"/>
              <a:gd name="connsiteY33" fmla="*/ 925651 h 1464738"/>
              <a:gd name="connsiteX34" fmla="*/ 616065 w 1464738"/>
              <a:gd name="connsiteY34" fmla="*/ 894684 h 1464738"/>
              <a:gd name="connsiteX35" fmla="*/ 927163 w 1464738"/>
              <a:gd name="connsiteY35" fmla="*/ 583507 h 1464738"/>
              <a:gd name="connsiteX36" fmla="*/ 888237 w 1464738"/>
              <a:gd name="connsiteY36" fmla="*/ 540759 h 1464738"/>
              <a:gd name="connsiteX37" fmla="*/ 630474 w 1464738"/>
              <a:gd name="connsiteY37" fmla="*/ 798521 h 1464738"/>
              <a:gd name="connsiteX38" fmla="*/ 599508 w 1464738"/>
              <a:gd name="connsiteY38" fmla="*/ 767635 h 1464738"/>
              <a:gd name="connsiteX39" fmla="*/ 748449 w 1464738"/>
              <a:gd name="connsiteY39" fmla="*/ 618693 h 1464738"/>
              <a:gd name="connsiteX40" fmla="*/ 707691 w 1464738"/>
              <a:gd name="connsiteY40" fmla="*/ 582631 h 1464738"/>
              <a:gd name="connsiteX41" fmla="*/ 389589 w 1464738"/>
              <a:gd name="connsiteY41" fmla="*/ 900734 h 1464738"/>
              <a:gd name="connsiteX42" fmla="*/ 278459 w 1464738"/>
              <a:gd name="connsiteY42" fmla="*/ 1011864 h 1464738"/>
              <a:gd name="connsiteX43" fmla="*/ 42987 w 1464738"/>
              <a:gd name="connsiteY43" fmla="*/ 1247177 h 1464738"/>
              <a:gd name="connsiteX44" fmla="*/ 42987 w 1464738"/>
              <a:gd name="connsiteY44" fmla="*/ 1247177 h 1464738"/>
              <a:gd name="connsiteX45" fmla="*/ 940138 w 1464738"/>
              <a:gd name="connsiteY45" fmla="*/ 490449 h 1464738"/>
              <a:gd name="connsiteX46" fmla="*/ 940138 w 1464738"/>
              <a:gd name="connsiteY46" fmla="*/ 529933 h 1464738"/>
              <a:gd name="connsiteX47" fmla="*/ 940138 w 1464738"/>
              <a:gd name="connsiteY47" fmla="*/ 529933 h 1464738"/>
              <a:gd name="connsiteX48" fmla="*/ 979623 w 1464738"/>
              <a:gd name="connsiteY48" fmla="*/ 529933 h 1464738"/>
              <a:gd name="connsiteX49" fmla="*/ 1082235 w 1464738"/>
              <a:gd name="connsiteY49" fmla="*/ 427322 h 1464738"/>
              <a:gd name="connsiteX50" fmla="*/ 1082235 w 1464738"/>
              <a:gd name="connsiteY50" fmla="*/ 387837 h 1464738"/>
              <a:gd name="connsiteX51" fmla="*/ 1082235 w 1464738"/>
              <a:gd name="connsiteY51" fmla="*/ 387837 h 1464738"/>
              <a:gd name="connsiteX52" fmla="*/ 1042750 w 1464738"/>
              <a:gd name="connsiteY52" fmla="*/ 387837 h 1464738"/>
              <a:gd name="connsiteX53" fmla="*/ 940138 w 1464738"/>
              <a:gd name="connsiteY53" fmla="*/ 490449 h 1464738"/>
              <a:gd name="connsiteX54" fmla="*/ 940138 w 1464738"/>
              <a:gd name="connsiteY54" fmla="*/ 490449 h 1464738"/>
              <a:gd name="connsiteX55" fmla="*/ 754818 w 1464738"/>
              <a:gd name="connsiteY55" fmla="*/ 535346 h 1464738"/>
              <a:gd name="connsiteX56" fmla="*/ 754818 w 1464738"/>
              <a:gd name="connsiteY56" fmla="*/ 574193 h 1464738"/>
              <a:gd name="connsiteX57" fmla="*/ 754818 w 1464738"/>
              <a:gd name="connsiteY57" fmla="*/ 574193 h 1464738"/>
              <a:gd name="connsiteX58" fmla="*/ 793665 w 1464738"/>
              <a:gd name="connsiteY58" fmla="*/ 574193 h 1464738"/>
              <a:gd name="connsiteX59" fmla="*/ 1002390 w 1464738"/>
              <a:gd name="connsiteY59" fmla="*/ 365468 h 1464738"/>
              <a:gd name="connsiteX60" fmla="*/ 1002390 w 1464738"/>
              <a:gd name="connsiteY60" fmla="*/ 326621 h 1464738"/>
              <a:gd name="connsiteX61" fmla="*/ 1002390 w 1464738"/>
              <a:gd name="connsiteY61" fmla="*/ 326621 h 1464738"/>
              <a:gd name="connsiteX62" fmla="*/ 963543 w 1464738"/>
              <a:gd name="connsiteY62" fmla="*/ 326621 h 1464738"/>
              <a:gd name="connsiteX63" fmla="*/ 754818 w 1464738"/>
              <a:gd name="connsiteY63" fmla="*/ 535346 h 1464738"/>
              <a:gd name="connsiteX64" fmla="*/ 754818 w 1464738"/>
              <a:gd name="connsiteY64" fmla="*/ 535346 h 1464738"/>
              <a:gd name="connsiteX65" fmla="*/ 1011863 w 1464738"/>
              <a:gd name="connsiteY65" fmla="*/ 278300 h 1464738"/>
              <a:gd name="connsiteX66" fmla="*/ 1114474 w 1464738"/>
              <a:gd name="connsiteY66" fmla="*/ 175689 h 1464738"/>
              <a:gd name="connsiteX67" fmla="*/ 1153959 w 1464738"/>
              <a:gd name="connsiteY67" fmla="*/ 175689 h 1464738"/>
              <a:gd name="connsiteX68" fmla="*/ 1153959 w 1464738"/>
              <a:gd name="connsiteY68" fmla="*/ 175689 h 1464738"/>
              <a:gd name="connsiteX69" fmla="*/ 1153959 w 1464738"/>
              <a:gd name="connsiteY69" fmla="*/ 215173 h 1464738"/>
              <a:gd name="connsiteX70" fmla="*/ 1051348 w 1464738"/>
              <a:gd name="connsiteY70" fmla="*/ 317785 h 1464738"/>
              <a:gd name="connsiteX71" fmla="*/ 1011863 w 1464738"/>
              <a:gd name="connsiteY71" fmla="*/ 317785 h 1464738"/>
              <a:gd name="connsiteX72" fmla="*/ 1011863 w 1464738"/>
              <a:gd name="connsiteY72" fmla="*/ 317785 h 1464738"/>
              <a:gd name="connsiteX73" fmla="*/ 1011863 w 1464738"/>
              <a:gd name="connsiteY73" fmla="*/ 278300 h 1464738"/>
              <a:gd name="connsiteX74" fmla="*/ 1011863 w 1464738"/>
              <a:gd name="connsiteY74" fmla="*/ 278300 h 1464738"/>
              <a:gd name="connsiteX75" fmla="*/ 1094334 w 1464738"/>
              <a:gd name="connsiteY75" fmla="*/ 337686 h 1464738"/>
              <a:gd name="connsiteX76" fmla="*/ 1417930 w 1464738"/>
              <a:gd name="connsiteY76" fmla="*/ 14090 h 1464738"/>
              <a:gd name="connsiteX77" fmla="*/ 1457415 w 1464738"/>
              <a:gd name="connsiteY77" fmla="*/ 14090 h 1464738"/>
              <a:gd name="connsiteX78" fmla="*/ 1457415 w 1464738"/>
              <a:gd name="connsiteY78" fmla="*/ 14090 h 1464738"/>
              <a:gd name="connsiteX79" fmla="*/ 1457415 w 1464738"/>
              <a:gd name="connsiteY79" fmla="*/ 53574 h 1464738"/>
              <a:gd name="connsiteX80" fmla="*/ 1133819 w 1464738"/>
              <a:gd name="connsiteY80" fmla="*/ 377170 h 1464738"/>
              <a:gd name="connsiteX81" fmla="*/ 1094334 w 1464738"/>
              <a:gd name="connsiteY81" fmla="*/ 377170 h 1464738"/>
              <a:gd name="connsiteX82" fmla="*/ 1094334 w 1464738"/>
              <a:gd name="connsiteY82" fmla="*/ 377170 h 1464738"/>
              <a:gd name="connsiteX83" fmla="*/ 1094334 w 1464738"/>
              <a:gd name="connsiteY83" fmla="*/ 337686 h 1464738"/>
              <a:gd name="connsiteX84" fmla="*/ 1094334 w 1464738"/>
              <a:gd name="connsiteY84" fmla="*/ 337686 h 1464738"/>
              <a:gd name="connsiteX85" fmla="*/ 1090593 w 1464738"/>
              <a:gd name="connsiteY85" fmla="*/ 479781 h 1464738"/>
              <a:gd name="connsiteX86" fmla="*/ 1090593 w 1464738"/>
              <a:gd name="connsiteY86" fmla="*/ 519266 h 1464738"/>
              <a:gd name="connsiteX87" fmla="*/ 1090593 w 1464738"/>
              <a:gd name="connsiteY87" fmla="*/ 519266 h 1464738"/>
              <a:gd name="connsiteX88" fmla="*/ 1130078 w 1464738"/>
              <a:gd name="connsiteY88" fmla="*/ 519266 h 1464738"/>
              <a:gd name="connsiteX89" fmla="*/ 1232688 w 1464738"/>
              <a:gd name="connsiteY89" fmla="*/ 416654 h 1464738"/>
              <a:gd name="connsiteX90" fmla="*/ 1232688 w 1464738"/>
              <a:gd name="connsiteY90" fmla="*/ 377170 h 1464738"/>
              <a:gd name="connsiteX91" fmla="*/ 1232688 w 1464738"/>
              <a:gd name="connsiteY91" fmla="*/ 377170 h 1464738"/>
              <a:gd name="connsiteX92" fmla="*/ 1193204 w 1464738"/>
              <a:gd name="connsiteY92" fmla="*/ 377170 h 1464738"/>
              <a:gd name="connsiteX93" fmla="*/ 1090593 w 1464738"/>
              <a:gd name="connsiteY93" fmla="*/ 479781 h 1464738"/>
              <a:gd name="connsiteX94" fmla="*/ 1090593 w 1464738"/>
              <a:gd name="connsiteY94" fmla="*/ 479781 h 1464738"/>
              <a:gd name="connsiteX95" fmla="*/ 1243356 w 1464738"/>
              <a:gd name="connsiteY95" fmla="*/ 327019 h 1464738"/>
              <a:gd name="connsiteX96" fmla="*/ 1243356 w 1464738"/>
              <a:gd name="connsiteY96" fmla="*/ 366503 h 1464738"/>
              <a:gd name="connsiteX97" fmla="*/ 1243356 w 1464738"/>
              <a:gd name="connsiteY97" fmla="*/ 366503 h 1464738"/>
              <a:gd name="connsiteX98" fmla="*/ 1282840 w 1464738"/>
              <a:gd name="connsiteY98" fmla="*/ 366503 h 1464738"/>
              <a:gd name="connsiteX99" fmla="*/ 1302582 w 1464738"/>
              <a:gd name="connsiteY99" fmla="*/ 346761 h 1464738"/>
              <a:gd name="connsiteX100" fmla="*/ 1302582 w 1464738"/>
              <a:gd name="connsiteY100" fmla="*/ 307277 h 1464738"/>
              <a:gd name="connsiteX101" fmla="*/ 1302582 w 1464738"/>
              <a:gd name="connsiteY101" fmla="*/ 307277 h 1464738"/>
              <a:gd name="connsiteX102" fmla="*/ 1263098 w 1464738"/>
              <a:gd name="connsiteY102" fmla="*/ 307277 h 1464738"/>
              <a:gd name="connsiteX103" fmla="*/ 1243356 w 1464738"/>
              <a:gd name="connsiteY103" fmla="*/ 327019 h 146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464738" h="1464738">
                <a:moveTo>
                  <a:pt x="836731" y="734837"/>
                </a:moveTo>
                <a:lnTo>
                  <a:pt x="1045457" y="526112"/>
                </a:lnTo>
                <a:cubicBezTo>
                  <a:pt x="1056124" y="515444"/>
                  <a:pt x="1073637" y="515444"/>
                  <a:pt x="1084305" y="526112"/>
                </a:cubicBezTo>
                <a:lnTo>
                  <a:pt x="1084305" y="526112"/>
                </a:lnTo>
                <a:cubicBezTo>
                  <a:pt x="1094971" y="536779"/>
                  <a:pt x="1094971" y="554292"/>
                  <a:pt x="1084305" y="564959"/>
                </a:cubicBezTo>
                <a:lnTo>
                  <a:pt x="875579" y="773684"/>
                </a:lnTo>
                <a:cubicBezTo>
                  <a:pt x="864912" y="784351"/>
                  <a:pt x="847399" y="784351"/>
                  <a:pt x="836731" y="773684"/>
                </a:cubicBezTo>
                <a:lnTo>
                  <a:pt x="836731" y="773684"/>
                </a:lnTo>
                <a:cubicBezTo>
                  <a:pt x="826064" y="763017"/>
                  <a:pt x="826064" y="745504"/>
                  <a:pt x="836731" y="734837"/>
                </a:cubicBezTo>
                <a:lnTo>
                  <a:pt x="836731" y="734837"/>
                </a:lnTo>
                <a:close/>
                <a:moveTo>
                  <a:pt x="42987" y="1247177"/>
                </a:moveTo>
                <a:cubicBezTo>
                  <a:pt x="-6368" y="1296532"/>
                  <a:pt x="-6368" y="1377332"/>
                  <a:pt x="42987" y="1426766"/>
                </a:cubicBezTo>
                <a:lnTo>
                  <a:pt x="42987" y="1426766"/>
                </a:lnTo>
                <a:cubicBezTo>
                  <a:pt x="92342" y="1476122"/>
                  <a:pt x="173141" y="1476122"/>
                  <a:pt x="222577" y="1426766"/>
                </a:cubicBezTo>
                <a:lnTo>
                  <a:pt x="457890" y="1191453"/>
                </a:lnTo>
                <a:lnTo>
                  <a:pt x="457969" y="1191374"/>
                </a:lnTo>
                <a:lnTo>
                  <a:pt x="468079" y="1181343"/>
                </a:lnTo>
                <a:lnTo>
                  <a:pt x="479781" y="1169642"/>
                </a:lnTo>
                <a:lnTo>
                  <a:pt x="491483" y="1157940"/>
                </a:lnTo>
                <a:lnTo>
                  <a:pt x="497294" y="1152048"/>
                </a:lnTo>
                <a:lnTo>
                  <a:pt x="514808" y="1134535"/>
                </a:lnTo>
                <a:lnTo>
                  <a:pt x="525554" y="1123789"/>
                </a:lnTo>
                <a:lnTo>
                  <a:pt x="532400" y="1117022"/>
                </a:lnTo>
                <a:lnTo>
                  <a:pt x="537256" y="1112166"/>
                </a:lnTo>
                <a:lnTo>
                  <a:pt x="549037" y="1100385"/>
                </a:lnTo>
                <a:lnTo>
                  <a:pt x="555805" y="1093618"/>
                </a:lnTo>
                <a:lnTo>
                  <a:pt x="572761" y="1076662"/>
                </a:lnTo>
                <a:lnTo>
                  <a:pt x="584701" y="1064721"/>
                </a:lnTo>
                <a:lnTo>
                  <a:pt x="590751" y="1058672"/>
                </a:lnTo>
                <a:lnTo>
                  <a:pt x="595448" y="1053975"/>
                </a:lnTo>
                <a:lnTo>
                  <a:pt x="596642" y="1052780"/>
                </a:lnTo>
                <a:lnTo>
                  <a:pt x="832114" y="817308"/>
                </a:lnTo>
                <a:cubicBezTo>
                  <a:pt x="857429" y="791994"/>
                  <a:pt x="819139" y="753624"/>
                  <a:pt x="793824" y="779018"/>
                </a:cubicBezTo>
                <a:cubicBezTo>
                  <a:pt x="744947" y="827895"/>
                  <a:pt x="696228" y="876455"/>
                  <a:pt x="647032" y="925651"/>
                </a:cubicBezTo>
                <a:cubicBezTo>
                  <a:pt x="626574" y="946110"/>
                  <a:pt x="595607" y="915143"/>
                  <a:pt x="616065" y="894684"/>
                </a:cubicBezTo>
                <a:cubicBezTo>
                  <a:pt x="719791" y="790959"/>
                  <a:pt x="823438" y="687153"/>
                  <a:pt x="927163" y="583507"/>
                </a:cubicBezTo>
                <a:cubicBezTo>
                  <a:pt x="953034" y="557636"/>
                  <a:pt x="916336" y="517434"/>
                  <a:pt x="888237" y="540759"/>
                </a:cubicBezTo>
                <a:lnTo>
                  <a:pt x="630474" y="798521"/>
                </a:lnTo>
                <a:cubicBezTo>
                  <a:pt x="610015" y="818980"/>
                  <a:pt x="579049" y="788093"/>
                  <a:pt x="599508" y="767635"/>
                </a:cubicBezTo>
                <a:lnTo>
                  <a:pt x="748449" y="618693"/>
                </a:lnTo>
                <a:cubicBezTo>
                  <a:pt x="769306" y="591945"/>
                  <a:pt x="731732" y="558591"/>
                  <a:pt x="707691" y="582631"/>
                </a:cubicBezTo>
                <a:lnTo>
                  <a:pt x="389589" y="900734"/>
                </a:lnTo>
                <a:lnTo>
                  <a:pt x="278459" y="1011864"/>
                </a:lnTo>
                <a:lnTo>
                  <a:pt x="42987" y="1247177"/>
                </a:lnTo>
                <a:lnTo>
                  <a:pt x="42987" y="1247177"/>
                </a:lnTo>
                <a:close/>
                <a:moveTo>
                  <a:pt x="940138" y="490449"/>
                </a:moveTo>
                <a:cubicBezTo>
                  <a:pt x="929312" y="501275"/>
                  <a:pt x="929312" y="519027"/>
                  <a:pt x="940138" y="529933"/>
                </a:cubicBezTo>
                <a:lnTo>
                  <a:pt x="940138" y="529933"/>
                </a:lnTo>
                <a:cubicBezTo>
                  <a:pt x="950966" y="540759"/>
                  <a:pt x="968717" y="540759"/>
                  <a:pt x="979623" y="529933"/>
                </a:cubicBezTo>
                <a:lnTo>
                  <a:pt x="1082235" y="427322"/>
                </a:lnTo>
                <a:cubicBezTo>
                  <a:pt x="1093061" y="416495"/>
                  <a:pt x="1093061" y="398743"/>
                  <a:pt x="1082235" y="387837"/>
                </a:cubicBezTo>
                <a:lnTo>
                  <a:pt x="1082235" y="387837"/>
                </a:lnTo>
                <a:cubicBezTo>
                  <a:pt x="1071409" y="377011"/>
                  <a:pt x="1053656" y="377011"/>
                  <a:pt x="1042750" y="387837"/>
                </a:cubicBezTo>
                <a:lnTo>
                  <a:pt x="940138" y="490449"/>
                </a:lnTo>
                <a:lnTo>
                  <a:pt x="940138" y="490449"/>
                </a:lnTo>
                <a:close/>
                <a:moveTo>
                  <a:pt x="754818" y="535346"/>
                </a:moveTo>
                <a:cubicBezTo>
                  <a:pt x="744150" y="546013"/>
                  <a:pt x="744150" y="563526"/>
                  <a:pt x="754818" y="574193"/>
                </a:cubicBezTo>
                <a:lnTo>
                  <a:pt x="754818" y="574193"/>
                </a:lnTo>
                <a:cubicBezTo>
                  <a:pt x="765485" y="584860"/>
                  <a:pt x="782998" y="584860"/>
                  <a:pt x="793665" y="574193"/>
                </a:cubicBezTo>
                <a:lnTo>
                  <a:pt x="1002390" y="365468"/>
                </a:lnTo>
                <a:cubicBezTo>
                  <a:pt x="1013057" y="354801"/>
                  <a:pt x="1013057" y="337288"/>
                  <a:pt x="1002390" y="326621"/>
                </a:cubicBezTo>
                <a:lnTo>
                  <a:pt x="1002390" y="326621"/>
                </a:lnTo>
                <a:cubicBezTo>
                  <a:pt x="991723" y="315953"/>
                  <a:pt x="974210" y="315953"/>
                  <a:pt x="963543" y="326621"/>
                </a:cubicBezTo>
                <a:lnTo>
                  <a:pt x="754818" y="535346"/>
                </a:lnTo>
                <a:lnTo>
                  <a:pt x="754818" y="535346"/>
                </a:lnTo>
                <a:close/>
                <a:moveTo>
                  <a:pt x="1011863" y="278300"/>
                </a:moveTo>
                <a:lnTo>
                  <a:pt x="1114474" y="175689"/>
                </a:lnTo>
                <a:cubicBezTo>
                  <a:pt x="1125301" y="164863"/>
                  <a:pt x="1143053" y="164863"/>
                  <a:pt x="1153959" y="175689"/>
                </a:cubicBezTo>
                <a:lnTo>
                  <a:pt x="1153959" y="175689"/>
                </a:lnTo>
                <a:cubicBezTo>
                  <a:pt x="1164785" y="186516"/>
                  <a:pt x="1164785" y="204267"/>
                  <a:pt x="1153959" y="215173"/>
                </a:cubicBezTo>
                <a:lnTo>
                  <a:pt x="1051348" y="317785"/>
                </a:lnTo>
                <a:cubicBezTo>
                  <a:pt x="1040522" y="328611"/>
                  <a:pt x="1022769" y="328611"/>
                  <a:pt x="1011863" y="317785"/>
                </a:cubicBezTo>
                <a:lnTo>
                  <a:pt x="1011863" y="317785"/>
                </a:lnTo>
                <a:cubicBezTo>
                  <a:pt x="1001037" y="306958"/>
                  <a:pt x="1001037" y="289206"/>
                  <a:pt x="1011863" y="278300"/>
                </a:cubicBezTo>
                <a:lnTo>
                  <a:pt x="1011863" y="278300"/>
                </a:lnTo>
                <a:close/>
                <a:moveTo>
                  <a:pt x="1094334" y="337686"/>
                </a:moveTo>
                <a:lnTo>
                  <a:pt x="1417930" y="14090"/>
                </a:lnTo>
                <a:cubicBezTo>
                  <a:pt x="1428756" y="3264"/>
                  <a:pt x="1446588" y="3264"/>
                  <a:pt x="1457415" y="14090"/>
                </a:cubicBezTo>
                <a:lnTo>
                  <a:pt x="1457415" y="14090"/>
                </a:lnTo>
                <a:cubicBezTo>
                  <a:pt x="1468241" y="24916"/>
                  <a:pt x="1468241" y="42748"/>
                  <a:pt x="1457415" y="53574"/>
                </a:cubicBezTo>
                <a:lnTo>
                  <a:pt x="1133819" y="377170"/>
                </a:lnTo>
                <a:cubicBezTo>
                  <a:pt x="1122993" y="387997"/>
                  <a:pt x="1105241" y="387997"/>
                  <a:pt x="1094334" y="377170"/>
                </a:cubicBezTo>
                <a:lnTo>
                  <a:pt x="1094334" y="377170"/>
                </a:lnTo>
                <a:cubicBezTo>
                  <a:pt x="1083508" y="366344"/>
                  <a:pt x="1083508" y="348592"/>
                  <a:pt x="1094334" y="337686"/>
                </a:cubicBezTo>
                <a:lnTo>
                  <a:pt x="1094334" y="337686"/>
                </a:lnTo>
                <a:close/>
                <a:moveTo>
                  <a:pt x="1090593" y="479781"/>
                </a:moveTo>
                <a:cubicBezTo>
                  <a:pt x="1079767" y="490608"/>
                  <a:pt x="1079767" y="508360"/>
                  <a:pt x="1090593" y="519266"/>
                </a:cubicBezTo>
                <a:lnTo>
                  <a:pt x="1090593" y="519266"/>
                </a:lnTo>
                <a:cubicBezTo>
                  <a:pt x="1101419" y="530092"/>
                  <a:pt x="1119172" y="530092"/>
                  <a:pt x="1130078" y="519266"/>
                </a:cubicBezTo>
                <a:lnTo>
                  <a:pt x="1232688" y="416654"/>
                </a:lnTo>
                <a:cubicBezTo>
                  <a:pt x="1243515" y="405828"/>
                  <a:pt x="1243515" y="388076"/>
                  <a:pt x="1232688" y="377170"/>
                </a:cubicBezTo>
                <a:lnTo>
                  <a:pt x="1232688" y="377170"/>
                </a:lnTo>
                <a:cubicBezTo>
                  <a:pt x="1221862" y="366344"/>
                  <a:pt x="1204110" y="366344"/>
                  <a:pt x="1193204" y="377170"/>
                </a:cubicBezTo>
                <a:lnTo>
                  <a:pt x="1090593" y="479781"/>
                </a:lnTo>
                <a:lnTo>
                  <a:pt x="1090593" y="479781"/>
                </a:lnTo>
                <a:close/>
                <a:moveTo>
                  <a:pt x="1243356" y="327019"/>
                </a:moveTo>
                <a:cubicBezTo>
                  <a:pt x="1232530" y="337845"/>
                  <a:pt x="1232530" y="355597"/>
                  <a:pt x="1243356" y="366503"/>
                </a:cubicBezTo>
                <a:lnTo>
                  <a:pt x="1243356" y="366503"/>
                </a:lnTo>
                <a:cubicBezTo>
                  <a:pt x="1254182" y="377329"/>
                  <a:pt x="1272014" y="377329"/>
                  <a:pt x="1282840" y="366503"/>
                </a:cubicBezTo>
                <a:lnTo>
                  <a:pt x="1302582" y="346761"/>
                </a:lnTo>
                <a:cubicBezTo>
                  <a:pt x="1313408" y="335934"/>
                  <a:pt x="1313408" y="318103"/>
                  <a:pt x="1302582" y="307277"/>
                </a:cubicBezTo>
                <a:lnTo>
                  <a:pt x="1302582" y="307277"/>
                </a:lnTo>
                <a:cubicBezTo>
                  <a:pt x="1291756" y="296450"/>
                  <a:pt x="1274004" y="296450"/>
                  <a:pt x="1263098" y="307277"/>
                </a:cubicBezTo>
                <a:lnTo>
                  <a:pt x="1243356" y="327019"/>
                </a:lnTo>
                <a:close/>
              </a:path>
            </a:pathLst>
          </a:custGeom>
          <a:solidFill>
            <a:srgbClr val="00CEDC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5273FE0-CD83-44AA-9305-2AD2F5869B70}"/>
              </a:ext>
            </a:extLst>
          </p:cNvPr>
          <p:cNvSpPr/>
          <p:nvPr/>
        </p:nvSpPr>
        <p:spPr>
          <a:xfrm>
            <a:off x="18035490" y="7913343"/>
            <a:ext cx="605071" cy="581186"/>
          </a:xfrm>
          <a:custGeom>
            <a:avLst/>
            <a:gdLst>
              <a:gd name="connsiteX0" fmla="*/ 43007 w 605000"/>
              <a:gd name="connsiteY0" fmla="*/ 360718 h 581118"/>
              <a:gd name="connsiteX1" fmla="*/ 389449 w 605000"/>
              <a:gd name="connsiteY1" fmla="*/ 14275 h 581118"/>
              <a:gd name="connsiteX2" fmla="*/ 427739 w 605000"/>
              <a:gd name="connsiteY2" fmla="*/ 52565 h 581118"/>
              <a:gd name="connsiteX3" fmla="*/ 308729 w 605000"/>
              <a:gd name="connsiteY3" fmla="*/ 171735 h 581118"/>
              <a:gd name="connsiteX4" fmla="*/ 339616 w 605000"/>
              <a:gd name="connsiteY4" fmla="*/ 202701 h 581118"/>
              <a:gd name="connsiteX5" fmla="*/ 512678 w 605000"/>
              <a:gd name="connsiteY5" fmla="*/ 29719 h 581118"/>
              <a:gd name="connsiteX6" fmla="*/ 555426 w 605000"/>
              <a:gd name="connsiteY6" fmla="*/ 68646 h 581118"/>
              <a:gd name="connsiteX7" fmla="*/ 435779 w 605000"/>
              <a:gd name="connsiteY7" fmla="*/ 188292 h 581118"/>
              <a:gd name="connsiteX8" fmla="*/ 466666 w 605000"/>
              <a:gd name="connsiteY8" fmla="*/ 219259 h 581118"/>
              <a:gd name="connsiteX9" fmla="*/ 560362 w 605000"/>
              <a:gd name="connsiteY9" fmla="*/ 125563 h 581118"/>
              <a:gd name="connsiteX10" fmla="*/ 596423 w 605000"/>
              <a:gd name="connsiteY10" fmla="*/ 166321 h 581118"/>
              <a:gd name="connsiteX11" fmla="*/ 222437 w 605000"/>
              <a:gd name="connsiteY11" fmla="*/ 540307 h 581118"/>
              <a:gd name="connsiteX12" fmla="*/ 42847 w 605000"/>
              <a:gd name="connsiteY12" fmla="*/ 540307 h 581118"/>
              <a:gd name="connsiteX13" fmla="*/ 42847 w 605000"/>
              <a:gd name="connsiteY13" fmla="*/ 540307 h 581118"/>
              <a:gd name="connsiteX14" fmla="*/ 43007 w 605000"/>
              <a:gd name="connsiteY14" fmla="*/ 360718 h 58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5000" h="581118">
                <a:moveTo>
                  <a:pt x="43007" y="360718"/>
                </a:moveTo>
                <a:cubicBezTo>
                  <a:pt x="158594" y="245210"/>
                  <a:pt x="273942" y="129783"/>
                  <a:pt x="389449" y="14275"/>
                </a:cubicBezTo>
                <a:cubicBezTo>
                  <a:pt x="414763" y="-11039"/>
                  <a:pt x="453133" y="27251"/>
                  <a:pt x="427739" y="52565"/>
                </a:cubicBezTo>
                <a:cubicBezTo>
                  <a:pt x="388016" y="92288"/>
                  <a:pt x="348771" y="131693"/>
                  <a:pt x="308729" y="171735"/>
                </a:cubicBezTo>
                <a:cubicBezTo>
                  <a:pt x="288271" y="192193"/>
                  <a:pt x="319158" y="223160"/>
                  <a:pt x="339616" y="202701"/>
                </a:cubicBezTo>
                <a:cubicBezTo>
                  <a:pt x="397330" y="144987"/>
                  <a:pt x="455044" y="87433"/>
                  <a:pt x="512678" y="29719"/>
                </a:cubicBezTo>
                <a:cubicBezTo>
                  <a:pt x="538550" y="3847"/>
                  <a:pt x="578751" y="40545"/>
                  <a:pt x="555426" y="68646"/>
                </a:cubicBezTo>
                <a:lnTo>
                  <a:pt x="435779" y="188292"/>
                </a:lnTo>
                <a:cubicBezTo>
                  <a:pt x="415321" y="208751"/>
                  <a:pt x="446287" y="239717"/>
                  <a:pt x="466666" y="219259"/>
                </a:cubicBezTo>
                <a:lnTo>
                  <a:pt x="560362" y="125563"/>
                </a:lnTo>
                <a:cubicBezTo>
                  <a:pt x="587109" y="104707"/>
                  <a:pt x="620464" y="142281"/>
                  <a:pt x="596423" y="166321"/>
                </a:cubicBezTo>
                <a:cubicBezTo>
                  <a:pt x="471681" y="291063"/>
                  <a:pt x="347178" y="415566"/>
                  <a:pt x="222437" y="540307"/>
                </a:cubicBezTo>
                <a:cubicBezTo>
                  <a:pt x="173081" y="589663"/>
                  <a:pt x="92283" y="589663"/>
                  <a:pt x="42847" y="540307"/>
                </a:cubicBezTo>
                <a:lnTo>
                  <a:pt x="42847" y="540307"/>
                </a:lnTo>
                <a:cubicBezTo>
                  <a:pt x="-6348" y="490872"/>
                  <a:pt x="-6348" y="410073"/>
                  <a:pt x="43007" y="360718"/>
                </a:cubicBezTo>
                <a:close/>
              </a:path>
            </a:pathLst>
          </a:custGeom>
          <a:solidFill>
            <a:srgbClr val="00CEDC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B525335-4164-4822-BDF0-4F81B2A9FC5F}"/>
              </a:ext>
            </a:extLst>
          </p:cNvPr>
          <p:cNvSpPr/>
          <p:nvPr/>
        </p:nvSpPr>
        <p:spPr>
          <a:xfrm>
            <a:off x="18057164" y="8251094"/>
            <a:ext cx="222921" cy="222921"/>
          </a:xfrm>
          <a:custGeom>
            <a:avLst/>
            <a:gdLst>
              <a:gd name="connsiteX0" fmla="*/ 37016 w 222894"/>
              <a:gd name="connsiteY0" fmla="*/ 37017 h 222894"/>
              <a:gd name="connsiteX1" fmla="*/ 186914 w 222894"/>
              <a:gd name="connsiteY1" fmla="*/ 37017 h 222894"/>
              <a:gd name="connsiteX2" fmla="*/ 186914 w 222894"/>
              <a:gd name="connsiteY2" fmla="*/ 186913 h 222894"/>
              <a:gd name="connsiteX3" fmla="*/ 37016 w 222894"/>
              <a:gd name="connsiteY3" fmla="*/ 186913 h 222894"/>
              <a:gd name="connsiteX4" fmla="*/ 37016 w 222894"/>
              <a:gd name="connsiteY4" fmla="*/ 37017 h 22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94" h="222894">
                <a:moveTo>
                  <a:pt x="37016" y="37017"/>
                </a:moveTo>
                <a:cubicBezTo>
                  <a:pt x="78412" y="-4378"/>
                  <a:pt x="145518" y="-4378"/>
                  <a:pt x="186914" y="37017"/>
                </a:cubicBezTo>
                <a:cubicBezTo>
                  <a:pt x="228308" y="78411"/>
                  <a:pt x="228308" y="145519"/>
                  <a:pt x="186914" y="186913"/>
                </a:cubicBezTo>
                <a:cubicBezTo>
                  <a:pt x="145518" y="228309"/>
                  <a:pt x="78412" y="228309"/>
                  <a:pt x="37016" y="186913"/>
                </a:cubicBezTo>
                <a:cubicBezTo>
                  <a:pt x="-4378" y="145519"/>
                  <a:pt x="-4378" y="78411"/>
                  <a:pt x="37016" y="37017"/>
                </a:cubicBezTo>
                <a:close/>
              </a:path>
            </a:pathLst>
          </a:custGeom>
          <a:solidFill>
            <a:srgbClr val="00CEDC">
              <a:alpha val="5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D96F0E5-F41D-4C93-A879-55A988D57743}"/>
              </a:ext>
            </a:extLst>
          </p:cNvPr>
          <p:cNvSpPr/>
          <p:nvPr/>
        </p:nvSpPr>
        <p:spPr>
          <a:xfrm>
            <a:off x="18111202" y="8305132"/>
            <a:ext cx="111460" cy="111460"/>
          </a:xfrm>
          <a:custGeom>
            <a:avLst/>
            <a:gdLst>
              <a:gd name="connsiteX0" fmla="*/ 21195 w 111447"/>
              <a:gd name="connsiteY0" fmla="*/ 21194 h 111447"/>
              <a:gd name="connsiteX1" fmla="*/ 94671 w 111447"/>
              <a:gd name="connsiteY1" fmla="*/ 21194 h 111447"/>
              <a:gd name="connsiteX2" fmla="*/ 94671 w 111447"/>
              <a:gd name="connsiteY2" fmla="*/ 94671 h 111447"/>
              <a:gd name="connsiteX3" fmla="*/ 21195 w 111447"/>
              <a:gd name="connsiteY3" fmla="*/ 94671 h 111447"/>
              <a:gd name="connsiteX4" fmla="*/ 21195 w 111447"/>
              <a:gd name="connsiteY4" fmla="*/ 21194 h 1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7" h="111447">
                <a:moveTo>
                  <a:pt x="21195" y="21194"/>
                </a:moveTo>
                <a:cubicBezTo>
                  <a:pt x="41494" y="896"/>
                  <a:pt x="74371" y="896"/>
                  <a:pt x="94671" y="21194"/>
                </a:cubicBezTo>
                <a:cubicBezTo>
                  <a:pt x="114971" y="41494"/>
                  <a:pt x="114971" y="74371"/>
                  <a:pt x="94671" y="94671"/>
                </a:cubicBezTo>
                <a:cubicBezTo>
                  <a:pt x="74371" y="114970"/>
                  <a:pt x="41494" y="114970"/>
                  <a:pt x="21195" y="94671"/>
                </a:cubicBezTo>
                <a:cubicBezTo>
                  <a:pt x="895" y="74371"/>
                  <a:pt x="895" y="41494"/>
                  <a:pt x="21195" y="21194"/>
                </a:cubicBezTo>
                <a:close/>
              </a:path>
            </a:pathLst>
          </a:custGeom>
          <a:solidFill>
            <a:srgbClr val="00CE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F0BB101-2AAC-4152-A4CC-624EEABA2EAC}"/>
              </a:ext>
            </a:extLst>
          </p:cNvPr>
          <p:cNvSpPr/>
          <p:nvPr/>
        </p:nvSpPr>
        <p:spPr>
          <a:xfrm>
            <a:off x="19359697" y="9290761"/>
            <a:ext cx="2093862" cy="2093862"/>
          </a:xfrm>
          <a:custGeom>
            <a:avLst/>
            <a:gdLst>
              <a:gd name="connsiteX0" fmla="*/ 264569 w 2093620"/>
              <a:gd name="connsiteY0" fmla="*/ 367797 h 2093620"/>
              <a:gd name="connsiteX1" fmla="*/ 1735595 w 2093620"/>
              <a:gd name="connsiteY1" fmla="*/ 257781 h 2093620"/>
              <a:gd name="connsiteX2" fmla="*/ 1830087 w 2093620"/>
              <a:gd name="connsiteY2" fmla="*/ 1729844 h 2093620"/>
              <a:gd name="connsiteX3" fmla="*/ 359060 w 2093620"/>
              <a:gd name="connsiteY3" fmla="*/ 1839858 h 2093620"/>
              <a:gd name="connsiteX4" fmla="*/ 264569 w 2093620"/>
              <a:gd name="connsiteY4" fmla="*/ 367797 h 209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620" h="2093620">
                <a:moveTo>
                  <a:pt x="264569" y="367797"/>
                </a:moveTo>
                <a:cubicBezTo>
                  <a:pt x="644684" y="-69078"/>
                  <a:pt x="1303259" y="-118354"/>
                  <a:pt x="1735595" y="257781"/>
                </a:cubicBezTo>
                <a:cubicBezTo>
                  <a:pt x="2167853" y="633917"/>
                  <a:pt x="2210202" y="1292970"/>
                  <a:pt x="1830087" y="1729844"/>
                </a:cubicBezTo>
                <a:cubicBezTo>
                  <a:pt x="1449971" y="2166718"/>
                  <a:pt x="791396" y="2215993"/>
                  <a:pt x="359060" y="1839858"/>
                </a:cubicBezTo>
                <a:cubicBezTo>
                  <a:pt x="-73277" y="1463802"/>
                  <a:pt x="-115547" y="804750"/>
                  <a:pt x="264569" y="367797"/>
                </a:cubicBezTo>
                <a:close/>
              </a:path>
            </a:pathLst>
          </a:custGeom>
          <a:solidFill>
            <a:schemeClr val="accent4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6088216-7994-44A9-A094-2AB748D3D8CE}"/>
              </a:ext>
            </a:extLst>
          </p:cNvPr>
          <p:cNvSpPr/>
          <p:nvPr/>
        </p:nvSpPr>
        <p:spPr>
          <a:xfrm>
            <a:off x="18457627" y="9146878"/>
            <a:ext cx="3861306" cy="2101824"/>
          </a:xfrm>
          <a:custGeom>
            <a:avLst/>
            <a:gdLst>
              <a:gd name="connsiteX0" fmla="*/ 26029 w 3860858"/>
              <a:gd name="connsiteY0" fmla="*/ 225003 h 2101580"/>
              <a:gd name="connsiteX1" fmla="*/ 1601419 w 3860858"/>
              <a:gd name="connsiteY1" fmla="*/ 212345 h 2101580"/>
              <a:gd name="connsiteX2" fmla="*/ 1520221 w 3860858"/>
              <a:gd name="connsiteY2" fmla="*/ 245780 h 2101580"/>
              <a:gd name="connsiteX3" fmla="*/ 129277 w 3860858"/>
              <a:gd name="connsiteY3" fmla="*/ 262577 h 2101580"/>
              <a:gd name="connsiteX4" fmla="*/ 1737863 w 3860858"/>
              <a:gd name="connsiteY4" fmla="*/ 1510072 h 2101580"/>
              <a:gd name="connsiteX5" fmla="*/ 3718046 w 3860858"/>
              <a:gd name="connsiteY5" fmla="*/ 1819260 h 2101580"/>
              <a:gd name="connsiteX6" fmla="*/ 2952322 w 3860858"/>
              <a:gd name="connsiteY6" fmla="*/ 897906 h 2101580"/>
              <a:gd name="connsiteX7" fmla="*/ 2926370 w 3860858"/>
              <a:gd name="connsiteY7" fmla="*/ 818540 h 2101580"/>
              <a:gd name="connsiteX8" fmla="*/ 3838408 w 3860858"/>
              <a:gd name="connsiteY8" fmla="*/ 1898785 h 2101580"/>
              <a:gd name="connsiteX9" fmla="*/ 1659133 w 3860858"/>
              <a:gd name="connsiteY9" fmla="*/ 1653600 h 2101580"/>
              <a:gd name="connsiteX10" fmla="*/ 26029 w 3860858"/>
              <a:gd name="connsiteY10" fmla="*/ 225003 h 210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0858" h="2101580">
                <a:moveTo>
                  <a:pt x="26029" y="225003"/>
                </a:moveTo>
                <a:cubicBezTo>
                  <a:pt x="154034" y="-84423"/>
                  <a:pt x="814441" y="-47805"/>
                  <a:pt x="1601419" y="212345"/>
                </a:cubicBezTo>
                <a:cubicBezTo>
                  <a:pt x="1573955" y="222296"/>
                  <a:pt x="1546890" y="233441"/>
                  <a:pt x="1520221" y="245780"/>
                </a:cubicBezTo>
                <a:cubicBezTo>
                  <a:pt x="828213" y="37293"/>
                  <a:pt x="222018" y="8158"/>
                  <a:pt x="129277" y="262577"/>
                </a:cubicBezTo>
                <a:cubicBezTo>
                  <a:pt x="7879" y="595805"/>
                  <a:pt x="815555" y="1104642"/>
                  <a:pt x="1737863" y="1510072"/>
                </a:cubicBezTo>
                <a:cubicBezTo>
                  <a:pt x="2660091" y="1915502"/>
                  <a:pt x="3557959" y="2141024"/>
                  <a:pt x="3718046" y="1819260"/>
                </a:cubicBezTo>
                <a:cubicBezTo>
                  <a:pt x="3829653" y="1595011"/>
                  <a:pt x="3484086" y="1233602"/>
                  <a:pt x="2952322" y="897906"/>
                </a:cubicBezTo>
                <a:cubicBezTo>
                  <a:pt x="2944759" y="871159"/>
                  <a:pt x="2936082" y="844651"/>
                  <a:pt x="2926370" y="818540"/>
                </a:cubicBezTo>
                <a:cubicBezTo>
                  <a:pt x="3565919" y="1205422"/>
                  <a:pt x="3971191" y="1631948"/>
                  <a:pt x="3838408" y="1898785"/>
                </a:cubicBezTo>
                <a:cubicBezTo>
                  <a:pt x="3660093" y="2257168"/>
                  <a:pt x="2686122" y="2105122"/>
                  <a:pt x="1659133" y="1653600"/>
                </a:cubicBezTo>
                <a:cubicBezTo>
                  <a:pt x="632224" y="1202079"/>
                  <a:pt x="-133341" y="610372"/>
                  <a:pt x="26029" y="22500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C28C2E3-089C-4443-9A8A-DCC59A33FD76}"/>
              </a:ext>
            </a:extLst>
          </p:cNvPr>
          <p:cNvSpPr/>
          <p:nvPr/>
        </p:nvSpPr>
        <p:spPr>
          <a:xfrm>
            <a:off x="16317319" y="11757933"/>
            <a:ext cx="3097006" cy="1791327"/>
          </a:xfrm>
          <a:custGeom>
            <a:avLst/>
            <a:gdLst>
              <a:gd name="connsiteX0" fmla="*/ 127476 w 3096647"/>
              <a:gd name="connsiteY0" fmla="*/ 825768 h 1791120"/>
              <a:gd name="connsiteX1" fmla="*/ 1422415 w 3096647"/>
              <a:gd name="connsiteY1" fmla="*/ 88224 h 1791120"/>
              <a:gd name="connsiteX2" fmla="*/ 1909441 w 3096647"/>
              <a:gd name="connsiteY2" fmla="*/ 47228 h 1791120"/>
              <a:gd name="connsiteX3" fmla="*/ 2897822 w 3096647"/>
              <a:gd name="connsiteY3" fmla="*/ 671333 h 1791120"/>
              <a:gd name="connsiteX4" fmla="*/ 3046683 w 3096647"/>
              <a:gd name="connsiteY4" fmla="*/ 944061 h 1791120"/>
              <a:gd name="connsiteX5" fmla="*/ 1679461 w 3096647"/>
              <a:gd name="connsiteY5" fmla="*/ 1736214 h 1791120"/>
              <a:gd name="connsiteX6" fmla="*/ 1325377 w 3096647"/>
              <a:gd name="connsiteY6" fmla="*/ 1790506 h 1791120"/>
              <a:gd name="connsiteX7" fmla="*/ 941838 w 3096647"/>
              <a:gd name="connsiteY7" fmla="*/ 1676272 h 1791120"/>
              <a:gd name="connsiteX8" fmla="*/ 166244 w 3096647"/>
              <a:gd name="connsiteY8" fmla="*/ 1180729 h 1791120"/>
              <a:gd name="connsiteX9" fmla="*/ 5440 w 3096647"/>
              <a:gd name="connsiteY9" fmla="*/ 986969 h 1791120"/>
              <a:gd name="connsiteX10" fmla="*/ 127476 w 3096647"/>
              <a:gd name="connsiteY10" fmla="*/ 825768 h 179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647" h="1791120">
                <a:moveTo>
                  <a:pt x="127476" y="825768"/>
                </a:moveTo>
                <a:lnTo>
                  <a:pt x="1422415" y="88224"/>
                </a:lnTo>
                <a:cubicBezTo>
                  <a:pt x="1563556" y="23744"/>
                  <a:pt x="1772361" y="-39303"/>
                  <a:pt x="1909441" y="47228"/>
                </a:cubicBezTo>
                <a:lnTo>
                  <a:pt x="2897822" y="671333"/>
                </a:lnTo>
                <a:cubicBezTo>
                  <a:pt x="2968431" y="715913"/>
                  <a:pt x="3203426" y="858884"/>
                  <a:pt x="3046683" y="944061"/>
                </a:cubicBezTo>
                <a:cubicBezTo>
                  <a:pt x="2585529" y="1194818"/>
                  <a:pt x="2147700" y="1481477"/>
                  <a:pt x="1679461" y="1736214"/>
                </a:cubicBezTo>
                <a:cubicBezTo>
                  <a:pt x="1590861" y="1784376"/>
                  <a:pt x="1461343" y="1801809"/>
                  <a:pt x="1325377" y="1790506"/>
                </a:cubicBezTo>
                <a:cubicBezTo>
                  <a:pt x="1189968" y="1779281"/>
                  <a:pt x="1048350" y="1744334"/>
                  <a:pt x="941838" y="1676272"/>
                </a:cubicBezTo>
                <a:lnTo>
                  <a:pt x="166244" y="1180729"/>
                </a:lnTo>
                <a:cubicBezTo>
                  <a:pt x="67214" y="1117442"/>
                  <a:pt x="10774" y="1051688"/>
                  <a:pt x="5440" y="986969"/>
                </a:cubicBezTo>
                <a:cubicBezTo>
                  <a:pt x="187" y="923922"/>
                  <a:pt x="40786" y="865333"/>
                  <a:pt x="127476" y="8257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FD35EC2A-0905-43B7-8D58-02A4D65E81AD}"/>
              </a:ext>
            </a:extLst>
          </p:cNvPr>
          <p:cNvSpPr/>
          <p:nvPr/>
        </p:nvSpPr>
        <p:spPr>
          <a:xfrm>
            <a:off x="17396549" y="10922507"/>
            <a:ext cx="1265871" cy="1003143"/>
          </a:xfrm>
          <a:custGeom>
            <a:avLst/>
            <a:gdLst>
              <a:gd name="connsiteX0" fmla="*/ 957786 w 1265724"/>
              <a:gd name="connsiteY0" fmla="*/ 149631 h 1003027"/>
              <a:gd name="connsiteX1" fmla="*/ 332246 w 1265724"/>
              <a:gd name="connsiteY1" fmla="*/ 491138 h 1003027"/>
              <a:gd name="connsiteX2" fmla="*/ 298334 w 1265724"/>
              <a:gd name="connsiteY2" fmla="*/ 500134 h 1003027"/>
              <a:gd name="connsiteX3" fmla="*/ 250651 w 1265724"/>
              <a:gd name="connsiteY3" fmla="*/ 533647 h 1003027"/>
              <a:gd name="connsiteX4" fmla="*/ 80455 w 1265724"/>
              <a:gd name="connsiteY4" fmla="*/ 633791 h 1003027"/>
              <a:gd name="connsiteX5" fmla="*/ 4989 w 1265724"/>
              <a:gd name="connsiteY5" fmla="*/ 763946 h 1003027"/>
              <a:gd name="connsiteX6" fmla="*/ 19478 w 1265724"/>
              <a:gd name="connsiteY6" fmla="*/ 908032 h 1003027"/>
              <a:gd name="connsiteX7" fmla="*/ 66286 w 1265724"/>
              <a:gd name="connsiteY7" fmla="*/ 983338 h 1003027"/>
              <a:gd name="connsiteX8" fmla="*/ 110546 w 1265724"/>
              <a:gd name="connsiteY8" fmla="*/ 997428 h 1003027"/>
              <a:gd name="connsiteX9" fmla="*/ 136178 w 1265724"/>
              <a:gd name="connsiteY9" fmla="*/ 1000214 h 1003027"/>
              <a:gd name="connsiteX10" fmla="*/ 141672 w 1265724"/>
              <a:gd name="connsiteY10" fmla="*/ 997588 h 1003027"/>
              <a:gd name="connsiteX11" fmla="*/ 152498 w 1265724"/>
              <a:gd name="connsiteY11" fmla="*/ 978244 h 1003027"/>
              <a:gd name="connsiteX12" fmla="*/ 196600 w 1265724"/>
              <a:gd name="connsiteY12" fmla="*/ 827312 h 1003027"/>
              <a:gd name="connsiteX13" fmla="*/ 339570 w 1265724"/>
              <a:gd name="connsiteY13" fmla="*/ 751766 h 1003027"/>
              <a:gd name="connsiteX14" fmla="*/ 369901 w 1265724"/>
              <a:gd name="connsiteY14" fmla="*/ 675425 h 1003027"/>
              <a:gd name="connsiteX15" fmla="*/ 1140161 w 1265724"/>
              <a:gd name="connsiteY15" fmla="*/ 428330 h 1003027"/>
              <a:gd name="connsiteX16" fmla="*/ 1200900 w 1265724"/>
              <a:gd name="connsiteY16" fmla="*/ 359869 h 1003027"/>
              <a:gd name="connsiteX17" fmla="*/ 1265381 w 1265724"/>
              <a:gd name="connsiteY17" fmla="*/ 182986 h 1003027"/>
              <a:gd name="connsiteX18" fmla="*/ 977368 w 1265724"/>
              <a:gd name="connsiteY18" fmla="*/ 4989 h 1003027"/>
              <a:gd name="connsiteX19" fmla="*/ 957786 w 1265724"/>
              <a:gd name="connsiteY19" fmla="*/ 149631 h 100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5724" h="1003027">
                <a:moveTo>
                  <a:pt x="957786" y="149631"/>
                </a:moveTo>
                <a:cubicBezTo>
                  <a:pt x="806536" y="205594"/>
                  <a:pt x="521389" y="414478"/>
                  <a:pt x="332246" y="491138"/>
                </a:cubicBezTo>
                <a:cubicBezTo>
                  <a:pt x="320068" y="494084"/>
                  <a:pt x="308763" y="496949"/>
                  <a:pt x="298334" y="500134"/>
                </a:cubicBezTo>
                <a:cubicBezTo>
                  <a:pt x="281538" y="505388"/>
                  <a:pt x="257816" y="526324"/>
                  <a:pt x="250651" y="533647"/>
                </a:cubicBezTo>
                <a:cubicBezTo>
                  <a:pt x="180758" y="580217"/>
                  <a:pt x="142547" y="593829"/>
                  <a:pt x="80455" y="633791"/>
                </a:cubicBezTo>
                <a:lnTo>
                  <a:pt x="4989" y="763946"/>
                </a:lnTo>
                <a:lnTo>
                  <a:pt x="19478" y="908032"/>
                </a:lnTo>
                <a:cubicBezTo>
                  <a:pt x="15735" y="926898"/>
                  <a:pt x="44474" y="975616"/>
                  <a:pt x="66286" y="983338"/>
                </a:cubicBezTo>
                <a:cubicBezTo>
                  <a:pt x="85152" y="990025"/>
                  <a:pt x="99560" y="994642"/>
                  <a:pt x="110546" y="997428"/>
                </a:cubicBezTo>
                <a:cubicBezTo>
                  <a:pt x="123362" y="1001169"/>
                  <a:pt x="133153" y="1002682"/>
                  <a:pt x="136178" y="1000214"/>
                </a:cubicBezTo>
                <a:cubicBezTo>
                  <a:pt x="138487" y="999737"/>
                  <a:pt x="140238" y="998861"/>
                  <a:pt x="141672" y="997588"/>
                </a:cubicBezTo>
                <a:cubicBezTo>
                  <a:pt x="147323" y="992652"/>
                  <a:pt x="150667" y="986045"/>
                  <a:pt x="152498" y="978244"/>
                </a:cubicBezTo>
                <a:cubicBezTo>
                  <a:pt x="170648" y="941227"/>
                  <a:pt x="168339" y="883593"/>
                  <a:pt x="196600" y="827312"/>
                </a:cubicBezTo>
                <a:cubicBezTo>
                  <a:pt x="248502" y="803589"/>
                  <a:pt x="311152" y="798654"/>
                  <a:pt x="339570" y="751766"/>
                </a:cubicBezTo>
                <a:cubicBezTo>
                  <a:pt x="356128" y="724541"/>
                  <a:pt x="357960" y="698033"/>
                  <a:pt x="369901" y="675425"/>
                </a:cubicBezTo>
                <a:cubicBezTo>
                  <a:pt x="523141" y="587222"/>
                  <a:pt x="1011121" y="515498"/>
                  <a:pt x="1140161" y="428330"/>
                </a:cubicBezTo>
                <a:cubicBezTo>
                  <a:pt x="1169058" y="408827"/>
                  <a:pt x="1188959" y="394418"/>
                  <a:pt x="1200900" y="359869"/>
                </a:cubicBezTo>
                <a:cubicBezTo>
                  <a:pt x="1207030" y="342197"/>
                  <a:pt x="1257500" y="214510"/>
                  <a:pt x="1265381" y="182986"/>
                </a:cubicBezTo>
                <a:cubicBezTo>
                  <a:pt x="1278674" y="20830"/>
                  <a:pt x="1091522" y="141114"/>
                  <a:pt x="977368" y="4989"/>
                </a:cubicBezTo>
                <a:lnTo>
                  <a:pt x="957786" y="149631"/>
                </a:lnTo>
                <a:close/>
              </a:path>
            </a:pathLst>
          </a:custGeom>
          <a:solidFill>
            <a:srgbClr val="FFA79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EE56D07-9B86-405C-8856-C7AE4D234FE5}"/>
              </a:ext>
            </a:extLst>
          </p:cNvPr>
          <p:cNvSpPr/>
          <p:nvPr/>
        </p:nvSpPr>
        <p:spPr>
          <a:xfrm>
            <a:off x="17708351" y="10922744"/>
            <a:ext cx="955375" cy="684685"/>
          </a:xfrm>
          <a:custGeom>
            <a:avLst/>
            <a:gdLst>
              <a:gd name="connsiteX0" fmla="*/ 646019 w 955264"/>
              <a:gd name="connsiteY0" fmla="*/ 149393 h 684605"/>
              <a:gd name="connsiteX1" fmla="*/ 8380 w 955264"/>
              <a:gd name="connsiteY1" fmla="*/ 456272 h 684605"/>
              <a:gd name="connsiteX2" fmla="*/ 89657 w 955264"/>
              <a:gd name="connsiteY2" fmla="*/ 682908 h 684605"/>
              <a:gd name="connsiteX3" fmla="*/ 828235 w 955264"/>
              <a:gd name="connsiteY3" fmla="*/ 428331 h 684605"/>
              <a:gd name="connsiteX4" fmla="*/ 888974 w 955264"/>
              <a:gd name="connsiteY4" fmla="*/ 359870 h 684605"/>
              <a:gd name="connsiteX5" fmla="*/ 953455 w 955264"/>
              <a:gd name="connsiteY5" fmla="*/ 182986 h 684605"/>
              <a:gd name="connsiteX6" fmla="*/ 665442 w 955264"/>
              <a:gd name="connsiteY6" fmla="*/ 4989 h 684605"/>
              <a:gd name="connsiteX7" fmla="*/ 646019 w 955264"/>
              <a:gd name="connsiteY7" fmla="*/ 149393 h 68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264" h="684605">
                <a:moveTo>
                  <a:pt x="646019" y="149393"/>
                </a:moveTo>
                <a:cubicBezTo>
                  <a:pt x="494769" y="205356"/>
                  <a:pt x="197601" y="379612"/>
                  <a:pt x="8380" y="456272"/>
                </a:cubicBezTo>
                <a:cubicBezTo>
                  <a:pt x="-11363" y="524494"/>
                  <a:pt x="60282" y="666828"/>
                  <a:pt x="89657" y="682908"/>
                </a:cubicBezTo>
                <a:cubicBezTo>
                  <a:pt x="242897" y="594706"/>
                  <a:pt x="699195" y="515498"/>
                  <a:pt x="828235" y="428331"/>
                </a:cubicBezTo>
                <a:cubicBezTo>
                  <a:pt x="857053" y="408828"/>
                  <a:pt x="877034" y="394419"/>
                  <a:pt x="888974" y="359870"/>
                </a:cubicBezTo>
                <a:cubicBezTo>
                  <a:pt x="895103" y="342197"/>
                  <a:pt x="945574" y="214511"/>
                  <a:pt x="953455" y="182986"/>
                </a:cubicBezTo>
                <a:cubicBezTo>
                  <a:pt x="966748" y="20830"/>
                  <a:pt x="779597" y="141115"/>
                  <a:pt x="665442" y="4989"/>
                </a:cubicBezTo>
                <a:lnTo>
                  <a:pt x="646019" y="1493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1D95C48-7808-440C-AB32-5DF6CC37271F}"/>
              </a:ext>
            </a:extLst>
          </p:cNvPr>
          <p:cNvSpPr/>
          <p:nvPr/>
        </p:nvSpPr>
        <p:spPr>
          <a:xfrm>
            <a:off x="17871959" y="10487807"/>
            <a:ext cx="1289755" cy="2133670"/>
          </a:xfrm>
          <a:custGeom>
            <a:avLst/>
            <a:gdLst>
              <a:gd name="connsiteX0" fmla="*/ 1004800 w 1289606"/>
              <a:gd name="connsiteY0" fmla="*/ 276288 h 2133423"/>
              <a:gd name="connsiteX1" fmla="*/ 688766 w 1289606"/>
              <a:gd name="connsiteY1" fmla="*/ 104102 h 2133423"/>
              <a:gd name="connsiteX2" fmla="*/ 300929 w 1289606"/>
              <a:gd name="connsiteY2" fmla="*/ 8097 h 2133423"/>
              <a:gd name="connsiteX3" fmla="*/ 26609 w 1289606"/>
              <a:gd name="connsiteY3" fmla="*/ 229480 h 2133423"/>
              <a:gd name="connsiteX4" fmla="*/ 90134 w 1289606"/>
              <a:gd name="connsiteY4" fmla="*/ 838621 h 2133423"/>
              <a:gd name="connsiteX5" fmla="*/ 157400 w 1289606"/>
              <a:gd name="connsiteY5" fmla="*/ 1078869 h 2133423"/>
              <a:gd name="connsiteX6" fmla="*/ 234936 w 1289606"/>
              <a:gd name="connsiteY6" fmla="*/ 1729086 h 2133423"/>
              <a:gd name="connsiteX7" fmla="*/ 880695 w 1289606"/>
              <a:gd name="connsiteY7" fmla="*/ 2128147 h 2133423"/>
              <a:gd name="connsiteX8" fmla="*/ 879978 w 1289606"/>
              <a:gd name="connsiteY8" fmla="*/ 2128864 h 2133423"/>
              <a:gd name="connsiteX9" fmla="*/ 902507 w 1289606"/>
              <a:gd name="connsiteY9" fmla="*/ 2130376 h 2133423"/>
              <a:gd name="connsiteX10" fmla="*/ 1061080 w 1289606"/>
              <a:gd name="connsiteY10" fmla="*/ 2122177 h 2133423"/>
              <a:gd name="connsiteX11" fmla="*/ 1181762 w 1289606"/>
              <a:gd name="connsiteY11" fmla="*/ 2073219 h 2133423"/>
              <a:gd name="connsiteX12" fmla="*/ 1192668 w 1289606"/>
              <a:gd name="connsiteY12" fmla="*/ 2063746 h 2133423"/>
              <a:gd name="connsiteX13" fmla="*/ 1202062 w 1289606"/>
              <a:gd name="connsiteY13" fmla="*/ 2056423 h 2133423"/>
              <a:gd name="connsiteX14" fmla="*/ 1221565 w 1289606"/>
              <a:gd name="connsiteY14" fmla="*/ 2023068 h 2133423"/>
              <a:gd name="connsiteX15" fmla="*/ 1239237 w 1289606"/>
              <a:gd name="connsiteY15" fmla="*/ 1972598 h 2133423"/>
              <a:gd name="connsiteX16" fmla="*/ 1274264 w 1289606"/>
              <a:gd name="connsiteY16" fmla="*/ 771752 h 2133423"/>
              <a:gd name="connsiteX17" fmla="*/ 1004800 w 1289606"/>
              <a:gd name="connsiteY17" fmla="*/ 276288 h 213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89606" h="2133423">
                <a:moveTo>
                  <a:pt x="1004800" y="276288"/>
                </a:moveTo>
                <a:cubicBezTo>
                  <a:pt x="946767" y="250973"/>
                  <a:pt x="817090" y="162134"/>
                  <a:pt x="688766" y="104102"/>
                </a:cubicBezTo>
                <a:cubicBezTo>
                  <a:pt x="530034" y="32377"/>
                  <a:pt x="369390" y="-6709"/>
                  <a:pt x="300929" y="8097"/>
                </a:cubicBezTo>
                <a:cubicBezTo>
                  <a:pt x="172446" y="37790"/>
                  <a:pt x="79706" y="101396"/>
                  <a:pt x="26609" y="229480"/>
                </a:cubicBezTo>
                <a:cubicBezTo>
                  <a:pt x="-35244" y="378820"/>
                  <a:pt x="51367" y="577515"/>
                  <a:pt x="90134" y="838621"/>
                </a:cubicBezTo>
                <a:cubicBezTo>
                  <a:pt x="101120" y="912812"/>
                  <a:pt x="129380" y="993532"/>
                  <a:pt x="157400" y="1078869"/>
                </a:cubicBezTo>
                <a:cubicBezTo>
                  <a:pt x="227852" y="1293167"/>
                  <a:pt x="254281" y="1503325"/>
                  <a:pt x="234936" y="1729086"/>
                </a:cubicBezTo>
                <a:cubicBezTo>
                  <a:pt x="304034" y="1906924"/>
                  <a:pt x="610674" y="2096465"/>
                  <a:pt x="880695" y="2128147"/>
                </a:cubicBezTo>
                <a:lnTo>
                  <a:pt x="879978" y="2128864"/>
                </a:lnTo>
                <a:cubicBezTo>
                  <a:pt x="887541" y="2129420"/>
                  <a:pt x="895104" y="2129978"/>
                  <a:pt x="902507" y="2130376"/>
                </a:cubicBezTo>
                <a:cubicBezTo>
                  <a:pt x="958072" y="2135153"/>
                  <a:pt x="1011726" y="2132924"/>
                  <a:pt x="1061080" y="2122177"/>
                </a:cubicBezTo>
                <a:cubicBezTo>
                  <a:pt x="1109242" y="2113022"/>
                  <a:pt x="1150557" y="2097021"/>
                  <a:pt x="1181762" y="2073219"/>
                </a:cubicBezTo>
                <a:cubicBezTo>
                  <a:pt x="1185583" y="2070274"/>
                  <a:pt x="1189245" y="2067090"/>
                  <a:pt x="1192668" y="2063746"/>
                </a:cubicBezTo>
                <a:cubicBezTo>
                  <a:pt x="1195853" y="2061358"/>
                  <a:pt x="1198957" y="2058970"/>
                  <a:pt x="1202062" y="2056423"/>
                </a:cubicBezTo>
                <a:cubicBezTo>
                  <a:pt x="1209465" y="2048383"/>
                  <a:pt x="1215913" y="2036999"/>
                  <a:pt x="1221565" y="2023068"/>
                </a:cubicBezTo>
                <a:cubicBezTo>
                  <a:pt x="1229685" y="2006829"/>
                  <a:pt x="1235576" y="1989395"/>
                  <a:pt x="1239237" y="1972598"/>
                </a:cubicBezTo>
                <a:cubicBezTo>
                  <a:pt x="1295120" y="1716986"/>
                  <a:pt x="1298066" y="1159987"/>
                  <a:pt x="1274264" y="771752"/>
                </a:cubicBezTo>
                <a:cubicBezTo>
                  <a:pt x="1258582" y="517492"/>
                  <a:pt x="1274662" y="398881"/>
                  <a:pt x="1004800" y="2762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EC20AC69-17A6-4C53-97E7-11E357304489}"/>
              </a:ext>
            </a:extLst>
          </p:cNvPr>
          <p:cNvSpPr/>
          <p:nvPr/>
        </p:nvSpPr>
        <p:spPr>
          <a:xfrm>
            <a:off x="17186999" y="12663419"/>
            <a:ext cx="788184" cy="573224"/>
          </a:xfrm>
          <a:custGeom>
            <a:avLst/>
            <a:gdLst>
              <a:gd name="connsiteX0" fmla="*/ 469172 w 788092"/>
              <a:gd name="connsiteY0" fmla="*/ 50780 h 573158"/>
              <a:gd name="connsiteX1" fmla="*/ 734974 w 788092"/>
              <a:gd name="connsiteY1" fmla="*/ 37089 h 573158"/>
              <a:gd name="connsiteX2" fmla="*/ 764190 w 788092"/>
              <a:gd name="connsiteY2" fmla="*/ 126724 h 573158"/>
              <a:gd name="connsiteX3" fmla="*/ 652981 w 788092"/>
              <a:gd name="connsiteY3" fmla="*/ 347390 h 573158"/>
              <a:gd name="connsiteX4" fmla="*/ 508338 w 788092"/>
              <a:gd name="connsiteY4" fmla="*/ 413702 h 573158"/>
              <a:gd name="connsiteX5" fmla="*/ 468695 w 788092"/>
              <a:gd name="connsiteY5" fmla="*/ 465683 h 573158"/>
              <a:gd name="connsiteX6" fmla="*/ 268088 w 788092"/>
              <a:gd name="connsiteY6" fmla="*/ 569649 h 573158"/>
              <a:gd name="connsiteX7" fmla="*/ 10248 w 788092"/>
              <a:gd name="connsiteY7" fmla="*/ 458121 h 573158"/>
              <a:gd name="connsiteX8" fmla="*/ 78230 w 788092"/>
              <a:gd name="connsiteY8" fmla="*/ 357659 h 573158"/>
              <a:gd name="connsiteX9" fmla="*/ 342520 w 788092"/>
              <a:gd name="connsiteY9" fmla="*/ 83101 h 573158"/>
              <a:gd name="connsiteX10" fmla="*/ 469172 w 788092"/>
              <a:gd name="connsiteY10" fmla="*/ 50780 h 57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092" h="573158">
                <a:moveTo>
                  <a:pt x="469172" y="50780"/>
                </a:moveTo>
                <a:cubicBezTo>
                  <a:pt x="579584" y="39238"/>
                  <a:pt x="649717" y="-35034"/>
                  <a:pt x="734974" y="37089"/>
                </a:cubicBezTo>
                <a:cubicBezTo>
                  <a:pt x="753761" y="59299"/>
                  <a:pt x="761005" y="91141"/>
                  <a:pt x="764190" y="126724"/>
                </a:cubicBezTo>
                <a:cubicBezTo>
                  <a:pt x="824133" y="223365"/>
                  <a:pt x="743890" y="297796"/>
                  <a:pt x="652981" y="347390"/>
                </a:cubicBezTo>
                <a:cubicBezTo>
                  <a:pt x="568599" y="393402"/>
                  <a:pt x="546071" y="382018"/>
                  <a:pt x="508338" y="413702"/>
                </a:cubicBezTo>
                <a:cubicBezTo>
                  <a:pt x="495999" y="424050"/>
                  <a:pt x="485968" y="439652"/>
                  <a:pt x="468695" y="465683"/>
                </a:cubicBezTo>
                <a:cubicBezTo>
                  <a:pt x="424354" y="532552"/>
                  <a:pt x="324529" y="561369"/>
                  <a:pt x="268088" y="569649"/>
                </a:cubicBezTo>
                <a:cubicBezTo>
                  <a:pt x="181080" y="582545"/>
                  <a:pt x="61832" y="529368"/>
                  <a:pt x="10248" y="458121"/>
                </a:cubicBezTo>
                <a:cubicBezTo>
                  <a:pt x="-9017" y="431454"/>
                  <a:pt x="40896" y="385840"/>
                  <a:pt x="78230" y="357659"/>
                </a:cubicBezTo>
                <a:cubicBezTo>
                  <a:pt x="285921" y="200758"/>
                  <a:pt x="273024" y="191204"/>
                  <a:pt x="342520" y="83101"/>
                </a:cubicBezTo>
                <a:cubicBezTo>
                  <a:pt x="360988" y="54601"/>
                  <a:pt x="435022" y="54363"/>
                  <a:pt x="469172" y="50780"/>
                </a:cubicBezTo>
                <a:close/>
              </a:path>
            </a:pathLst>
          </a:custGeom>
          <a:solidFill>
            <a:srgbClr val="99B6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023691D1-1070-4C71-9352-0B40D48FA1DF}"/>
              </a:ext>
            </a:extLst>
          </p:cNvPr>
          <p:cNvSpPr/>
          <p:nvPr/>
        </p:nvSpPr>
        <p:spPr>
          <a:xfrm>
            <a:off x="17180409" y="12796667"/>
            <a:ext cx="788184" cy="445842"/>
          </a:xfrm>
          <a:custGeom>
            <a:avLst/>
            <a:gdLst>
              <a:gd name="connsiteX0" fmla="*/ 783834 w 788092"/>
              <a:gd name="connsiteY0" fmla="*/ 94749 h 445789"/>
              <a:gd name="connsiteX1" fmla="*/ 659650 w 788092"/>
              <a:gd name="connsiteY1" fmla="*/ 214237 h 445789"/>
              <a:gd name="connsiteX2" fmla="*/ 515007 w 788092"/>
              <a:gd name="connsiteY2" fmla="*/ 280548 h 445789"/>
              <a:gd name="connsiteX3" fmla="*/ 475363 w 788092"/>
              <a:gd name="connsiteY3" fmla="*/ 332530 h 445789"/>
              <a:gd name="connsiteX4" fmla="*/ 274757 w 788092"/>
              <a:gd name="connsiteY4" fmla="*/ 436495 h 445789"/>
              <a:gd name="connsiteX5" fmla="*/ 74471 w 788092"/>
              <a:gd name="connsiteY5" fmla="*/ 418743 h 445789"/>
              <a:gd name="connsiteX6" fmla="*/ 62211 w 788092"/>
              <a:gd name="connsiteY6" fmla="*/ 265344 h 445789"/>
              <a:gd name="connsiteX7" fmla="*/ 391539 w 788092"/>
              <a:gd name="connsiteY7" fmla="*/ 171568 h 445789"/>
              <a:gd name="connsiteX8" fmla="*/ 477114 w 788092"/>
              <a:gd name="connsiteY8" fmla="*/ 93874 h 445789"/>
              <a:gd name="connsiteX9" fmla="*/ 651848 w 788092"/>
              <a:gd name="connsiteY9" fmla="*/ 7502 h 445789"/>
              <a:gd name="connsiteX10" fmla="*/ 783834 w 788092"/>
              <a:gd name="connsiteY10" fmla="*/ 94749 h 44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092" h="445789">
                <a:moveTo>
                  <a:pt x="783834" y="94749"/>
                </a:moveTo>
                <a:cubicBezTo>
                  <a:pt x="765524" y="143308"/>
                  <a:pt x="714736" y="183986"/>
                  <a:pt x="659650" y="214237"/>
                </a:cubicBezTo>
                <a:cubicBezTo>
                  <a:pt x="575427" y="260488"/>
                  <a:pt x="552739" y="248865"/>
                  <a:pt x="515007" y="280548"/>
                </a:cubicBezTo>
                <a:cubicBezTo>
                  <a:pt x="502667" y="290897"/>
                  <a:pt x="492637" y="306499"/>
                  <a:pt x="475363" y="332530"/>
                </a:cubicBezTo>
                <a:cubicBezTo>
                  <a:pt x="431023" y="399399"/>
                  <a:pt x="331198" y="428216"/>
                  <a:pt x="274757" y="436495"/>
                </a:cubicBezTo>
                <a:cubicBezTo>
                  <a:pt x="231054" y="442943"/>
                  <a:pt x="131468" y="445729"/>
                  <a:pt x="74471" y="418743"/>
                </a:cubicBezTo>
                <a:cubicBezTo>
                  <a:pt x="20180" y="393030"/>
                  <a:pt x="-41754" y="304748"/>
                  <a:pt x="62211" y="265344"/>
                </a:cubicBezTo>
                <a:cubicBezTo>
                  <a:pt x="156464" y="229681"/>
                  <a:pt x="318939" y="223631"/>
                  <a:pt x="391539" y="171568"/>
                </a:cubicBezTo>
                <a:cubicBezTo>
                  <a:pt x="426486" y="146493"/>
                  <a:pt x="447262" y="118392"/>
                  <a:pt x="477114" y="93874"/>
                </a:cubicBezTo>
                <a:cubicBezTo>
                  <a:pt x="528539" y="51604"/>
                  <a:pt x="584980" y="17373"/>
                  <a:pt x="651848" y="7502"/>
                </a:cubicBezTo>
                <a:cubicBezTo>
                  <a:pt x="714100" y="-1653"/>
                  <a:pt x="783595" y="30588"/>
                  <a:pt x="783834" y="94749"/>
                </a:cubicBezTo>
                <a:close/>
              </a:path>
            </a:pathLst>
          </a:custGeom>
          <a:solidFill>
            <a:srgbClr val="6B91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178E72B-2FD1-4194-8750-DEE0284DFBDE}"/>
              </a:ext>
            </a:extLst>
          </p:cNvPr>
          <p:cNvSpPr/>
          <p:nvPr/>
        </p:nvSpPr>
        <p:spPr>
          <a:xfrm>
            <a:off x="16818652" y="11673096"/>
            <a:ext cx="1496753" cy="1218103"/>
          </a:xfrm>
          <a:custGeom>
            <a:avLst/>
            <a:gdLst>
              <a:gd name="connsiteX0" fmla="*/ 925679 w 1496580"/>
              <a:gd name="connsiteY0" fmla="*/ 1219145 h 1217961"/>
              <a:gd name="connsiteX1" fmla="*/ 1331108 w 1496580"/>
              <a:gd name="connsiteY1" fmla="*/ 239204 h 1217961"/>
              <a:gd name="connsiteX2" fmla="*/ 304917 w 1496580"/>
              <a:gd name="connsiteY2" fmla="*/ 7792 h 1217961"/>
              <a:gd name="connsiteX3" fmla="*/ 143874 w 1496580"/>
              <a:gd name="connsiteY3" fmla="*/ 509226 h 1217961"/>
              <a:gd name="connsiteX4" fmla="*/ 925679 w 1496580"/>
              <a:gd name="connsiteY4" fmla="*/ 1219145 h 121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580" h="1217961">
                <a:moveTo>
                  <a:pt x="925679" y="1219145"/>
                </a:moveTo>
                <a:cubicBezTo>
                  <a:pt x="1415888" y="1096553"/>
                  <a:pt x="1693791" y="524668"/>
                  <a:pt x="1331108" y="239204"/>
                </a:cubicBezTo>
                <a:cubicBezTo>
                  <a:pt x="1126125" y="103397"/>
                  <a:pt x="599615" y="37086"/>
                  <a:pt x="304917" y="7792"/>
                </a:cubicBezTo>
                <a:cubicBezTo>
                  <a:pt x="-67000" y="-29145"/>
                  <a:pt x="-58960" y="307664"/>
                  <a:pt x="143874" y="509226"/>
                </a:cubicBezTo>
                <a:cubicBezTo>
                  <a:pt x="416045" y="779804"/>
                  <a:pt x="643239" y="953741"/>
                  <a:pt x="925679" y="1219145"/>
                </a:cubicBezTo>
                <a:close/>
              </a:path>
            </a:pathLst>
          </a:custGeom>
          <a:solidFill>
            <a:srgbClr val="194584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AE64F4A-C299-48C8-9D2D-9757DE1E58B3}"/>
              </a:ext>
            </a:extLst>
          </p:cNvPr>
          <p:cNvSpPr/>
          <p:nvPr/>
        </p:nvSpPr>
        <p:spPr>
          <a:xfrm>
            <a:off x="16613356" y="12626815"/>
            <a:ext cx="597109" cy="318458"/>
          </a:xfrm>
          <a:custGeom>
            <a:avLst/>
            <a:gdLst>
              <a:gd name="connsiteX0" fmla="*/ 175448 w 597040"/>
              <a:gd name="connsiteY0" fmla="*/ 252641 h 318421"/>
              <a:gd name="connsiteX1" fmla="*/ 93296 w 597040"/>
              <a:gd name="connsiteY1" fmla="*/ 4989 h 318421"/>
              <a:gd name="connsiteX2" fmla="*/ 41631 w 597040"/>
              <a:gd name="connsiteY2" fmla="*/ 36195 h 318421"/>
              <a:gd name="connsiteX3" fmla="*/ 12576 w 597040"/>
              <a:gd name="connsiteY3" fmla="*/ 205992 h 318421"/>
              <a:gd name="connsiteX4" fmla="*/ 209758 w 597040"/>
              <a:gd name="connsiteY4" fmla="*/ 313539 h 318421"/>
              <a:gd name="connsiteX5" fmla="*/ 480735 w 597040"/>
              <a:gd name="connsiteY5" fmla="*/ 197395 h 318421"/>
              <a:gd name="connsiteX6" fmla="*/ 590908 w 597040"/>
              <a:gd name="connsiteY6" fmla="*/ 141910 h 318421"/>
              <a:gd name="connsiteX7" fmla="*/ 599824 w 597040"/>
              <a:gd name="connsiteY7" fmla="*/ 101391 h 318421"/>
              <a:gd name="connsiteX8" fmla="*/ 175448 w 597040"/>
              <a:gd name="connsiteY8" fmla="*/ 252641 h 31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040" h="318421">
                <a:moveTo>
                  <a:pt x="175448" y="252641"/>
                </a:moveTo>
                <a:cubicBezTo>
                  <a:pt x="108103" y="258214"/>
                  <a:pt x="3262" y="119063"/>
                  <a:pt x="93296" y="4989"/>
                </a:cubicBezTo>
                <a:cubicBezTo>
                  <a:pt x="75543" y="13109"/>
                  <a:pt x="58429" y="23060"/>
                  <a:pt x="41631" y="36195"/>
                </a:cubicBezTo>
                <a:cubicBezTo>
                  <a:pt x="10904" y="60156"/>
                  <a:pt x="-5654" y="153851"/>
                  <a:pt x="12576" y="205992"/>
                </a:cubicBezTo>
                <a:cubicBezTo>
                  <a:pt x="45055" y="298892"/>
                  <a:pt x="137875" y="317360"/>
                  <a:pt x="209758" y="313539"/>
                </a:cubicBezTo>
                <a:cubicBezTo>
                  <a:pt x="302260" y="308604"/>
                  <a:pt x="407020" y="239586"/>
                  <a:pt x="480735" y="197395"/>
                </a:cubicBezTo>
                <a:cubicBezTo>
                  <a:pt x="511224" y="179882"/>
                  <a:pt x="543782" y="150587"/>
                  <a:pt x="590908" y="141910"/>
                </a:cubicBezTo>
                <a:lnTo>
                  <a:pt x="599824" y="101391"/>
                </a:lnTo>
                <a:cubicBezTo>
                  <a:pt x="410523" y="131880"/>
                  <a:pt x="405588" y="233695"/>
                  <a:pt x="175448" y="252641"/>
                </a:cubicBezTo>
                <a:close/>
              </a:path>
            </a:pathLst>
          </a:custGeom>
          <a:solidFill>
            <a:srgbClr val="6B91BE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E3B1BD6-B70B-46B9-8A3B-7D567E5D0E2B}"/>
              </a:ext>
            </a:extLst>
          </p:cNvPr>
          <p:cNvSpPr/>
          <p:nvPr/>
        </p:nvSpPr>
        <p:spPr>
          <a:xfrm>
            <a:off x="16656587" y="12496179"/>
            <a:ext cx="605071" cy="421957"/>
          </a:xfrm>
          <a:custGeom>
            <a:avLst/>
            <a:gdLst>
              <a:gd name="connsiteX0" fmla="*/ 550469 w 605000"/>
              <a:gd name="connsiteY0" fmla="*/ 10709 h 421908"/>
              <a:gd name="connsiteX1" fmla="*/ 258237 w 605000"/>
              <a:gd name="connsiteY1" fmla="*/ 61337 h 421908"/>
              <a:gd name="connsiteX2" fmla="*/ 41632 w 605000"/>
              <a:gd name="connsiteY2" fmla="*/ 142216 h 421908"/>
              <a:gd name="connsiteX3" fmla="*/ 12576 w 605000"/>
              <a:gd name="connsiteY3" fmla="*/ 312015 h 421908"/>
              <a:gd name="connsiteX4" fmla="*/ 209758 w 605000"/>
              <a:gd name="connsiteY4" fmla="*/ 419561 h 421908"/>
              <a:gd name="connsiteX5" fmla="*/ 482645 w 605000"/>
              <a:gd name="connsiteY5" fmla="*/ 310264 h 421908"/>
              <a:gd name="connsiteX6" fmla="*/ 593774 w 605000"/>
              <a:gd name="connsiteY6" fmla="*/ 270461 h 421908"/>
              <a:gd name="connsiteX7" fmla="*/ 607546 w 605000"/>
              <a:gd name="connsiteY7" fmla="*/ 124783 h 421908"/>
              <a:gd name="connsiteX8" fmla="*/ 550469 w 605000"/>
              <a:gd name="connsiteY8" fmla="*/ 10709 h 42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000" h="421908">
                <a:moveTo>
                  <a:pt x="550469" y="10709"/>
                </a:moveTo>
                <a:cubicBezTo>
                  <a:pt x="438783" y="-10626"/>
                  <a:pt x="352491" y="32520"/>
                  <a:pt x="258237" y="61337"/>
                </a:cubicBezTo>
                <a:cubicBezTo>
                  <a:pt x="169637" y="88402"/>
                  <a:pt x="103962" y="93577"/>
                  <a:pt x="41632" y="142216"/>
                </a:cubicBezTo>
                <a:cubicBezTo>
                  <a:pt x="10904" y="166177"/>
                  <a:pt x="-5653" y="259873"/>
                  <a:pt x="12576" y="312015"/>
                </a:cubicBezTo>
                <a:cubicBezTo>
                  <a:pt x="45055" y="404913"/>
                  <a:pt x="137874" y="423382"/>
                  <a:pt x="209758" y="419561"/>
                </a:cubicBezTo>
                <a:cubicBezTo>
                  <a:pt x="302259" y="414626"/>
                  <a:pt x="409011" y="352533"/>
                  <a:pt x="482645" y="310264"/>
                </a:cubicBezTo>
                <a:cubicBezTo>
                  <a:pt x="513214" y="292750"/>
                  <a:pt x="546647" y="279138"/>
                  <a:pt x="593774" y="270461"/>
                </a:cubicBezTo>
                <a:lnTo>
                  <a:pt x="607546" y="124783"/>
                </a:lnTo>
                <a:lnTo>
                  <a:pt x="550469" y="10709"/>
                </a:lnTo>
                <a:close/>
              </a:path>
            </a:pathLst>
          </a:custGeom>
          <a:solidFill>
            <a:srgbClr val="99B6D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D982487-2124-4191-BFD8-03172012E51F}"/>
              </a:ext>
            </a:extLst>
          </p:cNvPr>
          <p:cNvSpPr/>
          <p:nvPr/>
        </p:nvSpPr>
        <p:spPr>
          <a:xfrm>
            <a:off x="17112129" y="12201049"/>
            <a:ext cx="1990363" cy="859838"/>
          </a:xfrm>
          <a:custGeom>
            <a:avLst/>
            <a:gdLst>
              <a:gd name="connsiteX0" fmla="*/ 58600 w 1990133"/>
              <a:gd name="connsiteY0" fmla="*/ 289087 h 859737"/>
              <a:gd name="connsiteX1" fmla="*/ 717653 w 1990133"/>
              <a:gd name="connsiteY1" fmla="*/ 289247 h 859737"/>
              <a:gd name="connsiteX2" fmla="*/ 958140 w 1990133"/>
              <a:gd name="connsiteY2" fmla="*/ 341866 h 859737"/>
              <a:gd name="connsiteX3" fmla="*/ 1199504 w 1990133"/>
              <a:gd name="connsiteY3" fmla="*/ 147151 h 859737"/>
              <a:gd name="connsiteX4" fmla="*/ 1763587 w 1990133"/>
              <a:gd name="connsiteY4" fmla="*/ 12459 h 859737"/>
              <a:gd name="connsiteX5" fmla="*/ 1962362 w 1990133"/>
              <a:gd name="connsiteY5" fmla="*/ 406664 h 859737"/>
              <a:gd name="connsiteX6" fmla="*/ 1564972 w 1990133"/>
              <a:gd name="connsiteY6" fmla="*/ 712110 h 859737"/>
              <a:gd name="connsiteX7" fmla="*/ 1352585 w 1990133"/>
              <a:gd name="connsiteY7" fmla="*/ 812572 h 859737"/>
              <a:gd name="connsiteX8" fmla="*/ 1201812 w 1990133"/>
              <a:gd name="connsiteY8" fmla="*/ 855240 h 859737"/>
              <a:gd name="connsiteX9" fmla="*/ 97527 w 1990133"/>
              <a:gd name="connsiteY9" fmla="*/ 612922 h 859737"/>
              <a:gd name="connsiteX10" fmla="*/ 68949 w 1990133"/>
              <a:gd name="connsiteY10" fmla="*/ 593578 h 859737"/>
              <a:gd name="connsiteX11" fmla="*/ 58600 w 1990133"/>
              <a:gd name="connsiteY11" fmla="*/ 289087 h 85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0133" h="859737">
                <a:moveTo>
                  <a:pt x="58600" y="289087"/>
                </a:moveTo>
                <a:cubicBezTo>
                  <a:pt x="210566" y="277624"/>
                  <a:pt x="586463" y="285505"/>
                  <a:pt x="717653" y="289247"/>
                </a:cubicBezTo>
                <a:cubicBezTo>
                  <a:pt x="815488" y="292033"/>
                  <a:pt x="910297" y="331119"/>
                  <a:pt x="958140" y="341866"/>
                </a:cubicBezTo>
                <a:cubicBezTo>
                  <a:pt x="1070463" y="277306"/>
                  <a:pt x="1183185" y="226200"/>
                  <a:pt x="1199504" y="147151"/>
                </a:cubicBezTo>
                <a:cubicBezTo>
                  <a:pt x="1349002" y="77576"/>
                  <a:pt x="1599123" y="-23364"/>
                  <a:pt x="1763587" y="12459"/>
                </a:cubicBezTo>
                <a:cubicBezTo>
                  <a:pt x="1917624" y="46053"/>
                  <a:pt x="2037668" y="183929"/>
                  <a:pt x="1962362" y="406664"/>
                </a:cubicBezTo>
                <a:cubicBezTo>
                  <a:pt x="1866596" y="530053"/>
                  <a:pt x="1690430" y="652167"/>
                  <a:pt x="1564972" y="712110"/>
                </a:cubicBezTo>
                <a:cubicBezTo>
                  <a:pt x="1503995" y="741246"/>
                  <a:pt x="1427335" y="783357"/>
                  <a:pt x="1352585" y="812572"/>
                </a:cubicBezTo>
                <a:cubicBezTo>
                  <a:pt x="1292801" y="838523"/>
                  <a:pt x="1239307" y="854684"/>
                  <a:pt x="1201812" y="855240"/>
                </a:cubicBezTo>
                <a:cubicBezTo>
                  <a:pt x="984649" y="858265"/>
                  <a:pt x="269634" y="641978"/>
                  <a:pt x="97527" y="612922"/>
                </a:cubicBezTo>
                <a:cubicBezTo>
                  <a:pt x="86940" y="611171"/>
                  <a:pt x="77387" y="604166"/>
                  <a:pt x="68949" y="593578"/>
                </a:cubicBezTo>
                <a:cubicBezTo>
                  <a:pt x="-15831" y="560542"/>
                  <a:pt x="-13284" y="310262"/>
                  <a:pt x="58600" y="289087"/>
                </a:cubicBezTo>
                <a:close/>
              </a:path>
            </a:pathLst>
          </a:custGeom>
          <a:solidFill>
            <a:srgbClr val="123A76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D80BE41-F7A5-4E64-B383-FF8D66AE2CF1}"/>
              </a:ext>
            </a:extLst>
          </p:cNvPr>
          <p:cNvSpPr/>
          <p:nvPr/>
        </p:nvSpPr>
        <p:spPr>
          <a:xfrm>
            <a:off x="17075988" y="11675457"/>
            <a:ext cx="1743559" cy="1019066"/>
          </a:xfrm>
          <a:custGeom>
            <a:avLst/>
            <a:gdLst>
              <a:gd name="connsiteX0" fmla="*/ 1702048 w 1743356"/>
              <a:gd name="connsiteY0" fmla="*/ 615207 h 1018948"/>
              <a:gd name="connsiteX1" fmla="*/ 1000566 w 1743356"/>
              <a:gd name="connsiteY1" fmla="*/ 1013393 h 1018948"/>
              <a:gd name="connsiteX2" fmla="*/ 976445 w 1743356"/>
              <a:gd name="connsiteY2" fmla="*/ 993572 h 1018948"/>
              <a:gd name="connsiteX3" fmla="*/ 10116 w 1743356"/>
              <a:gd name="connsiteY3" fmla="*/ 430761 h 1018948"/>
              <a:gd name="connsiteX4" fmla="*/ 46734 w 1743356"/>
              <a:gd name="connsiteY4" fmla="*/ 373605 h 1018948"/>
              <a:gd name="connsiteX5" fmla="*/ 682224 w 1743356"/>
              <a:gd name="connsiteY5" fmla="*/ 19998 h 1018948"/>
              <a:gd name="connsiteX6" fmla="*/ 784198 w 1743356"/>
              <a:gd name="connsiteY6" fmla="*/ 17291 h 1018948"/>
              <a:gd name="connsiteX7" fmla="*/ 1738030 w 1743356"/>
              <a:gd name="connsiteY7" fmla="*/ 541014 h 1018948"/>
              <a:gd name="connsiteX8" fmla="*/ 1737631 w 1743356"/>
              <a:gd name="connsiteY8" fmla="*/ 572300 h 1018948"/>
              <a:gd name="connsiteX9" fmla="*/ 1702048 w 1743356"/>
              <a:gd name="connsiteY9" fmla="*/ 615207 h 10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3356" h="1018948">
                <a:moveTo>
                  <a:pt x="1702048" y="615207"/>
                </a:moveTo>
                <a:lnTo>
                  <a:pt x="1000566" y="1013393"/>
                </a:lnTo>
                <a:cubicBezTo>
                  <a:pt x="989182" y="1021433"/>
                  <a:pt x="983690" y="1014030"/>
                  <a:pt x="976445" y="993572"/>
                </a:cubicBezTo>
                <a:lnTo>
                  <a:pt x="10116" y="430761"/>
                </a:lnTo>
                <a:cubicBezTo>
                  <a:pt x="2474" y="414681"/>
                  <a:pt x="803" y="397168"/>
                  <a:pt x="46734" y="373605"/>
                </a:cubicBezTo>
                <a:lnTo>
                  <a:pt x="682224" y="19998"/>
                </a:lnTo>
                <a:cubicBezTo>
                  <a:pt x="723698" y="4077"/>
                  <a:pt x="750844" y="-222"/>
                  <a:pt x="784198" y="17291"/>
                </a:cubicBezTo>
                <a:lnTo>
                  <a:pt x="1738030" y="541014"/>
                </a:lnTo>
                <a:lnTo>
                  <a:pt x="1737631" y="572300"/>
                </a:lnTo>
                <a:cubicBezTo>
                  <a:pt x="1740657" y="585992"/>
                  <a:pt x="1725850" y="602311"/>
                  <a:pt x="1702048" y="615207"/>
                </a:cubicBezTo>
                <a:close/>
              </a:path>
            </a:pathLst>
          </a:custGeom>
          <a:solidFill>
            <a:srgbClr val="1F287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3655C764-6C75-4DC7-9658-5F9927BD9EC8}"/>
              </a:ext>
            </a:extLst>
          </p:cNvPr>
          <p:cNvSpPr/>
          <p:nvPr/>
        </p:nvSpPr>
        <p:spPr>
          <a:xfrm>
            <a:off x="17075988" y="11640506"/>
            <a:ext cx="1743559" cy="1019066"/>
          </a:xfrm>
          <a:custGeom>
            <a:avLst/>
            <a:gdLst>
              <a:gd name="connsiteX0" fmla="*/ 1702048 w 1743356"/>
              <a:gd name="connsiteY0" fmla="*/ 615207 h 1018948"/>
              <a:gd name="connsiteX1" fmla="*/ 1000566 w 1743356"/>
              <a:gd name="connsiteY1" fmla="*/ 1013393 h 1018948"/>
              <a:gd name="connsiteX2" fmla="*/ 976445 w 1743356"/>
              <a:gd name="connsiteY2" fmla="*/ 993572 h 1018948"/>
              <a:gd name="connsiteX3" fmla="*/ 10116 w 1743356"/>
              <a:gd name="connsiteY3" fmla="*/ 430761 h 1018948"/>
              <a:gd name="connsiteX4" fmla="*/ 46734 w 1743356"/>
              <a:gd name="connsiteY4" fmla="*/ 373605 h 1018948"/>
              <a:gd name="connsiteX5" fmla="*/ 682224 w 1743356"/>
              <a:gd name="connsiteY5" fmla="*/ 19998 h 1018948"/>
              <a:gd name="connsiteX6" fmla="*/ 784198 w 1743356"/>
              <a:gd name="connsiteY6" fmla="*/ 17291 h 1018948"/>
              <a:gd name="connsiteX7" fmla="*/ 1729751 w 1743356"/>
              <a:gd name="connsiteY7" fmla="*/ 560757 h 1018948"/>
              <a:gd name="connsiteX8" fmla="*/ 1702048 w 1743356"/>
              <a:gd name="connsiteY8" fmla="*/ 615207 h 10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3356" h="1018948">
                <a:moveTo>
                  <a:pt x="1702048" y="615207"/>
                </a:moveTo>
                <a:lnTo>
                  <a:pt x="1000566" y="1013393"/>
                </a:lnTo>
                <a:cubicBezTo>
                  <a:pt x="989182" y="1021433"/>
                  <a:pt x="983690" y="1014030"/>
                  <a:pt x="976445" y="993572"/>
                </a:cubicBezTo>
                <a:lnTo>
                  <a:pt x="10116" y="430761"/>
                </a:lnTo>
                <a:cubicBezTo>
                  <a:pt x="2474" y="414681"/>
                  <a:pt x="803" y="397168"/>
                  <a:pt x="46734" y="373605"/>
                </a:cubicBezTo>
                <a:lnTo>
                  <a:pt x="682224" y="19998"/>
                </a:lnTo>
                <a:cubicBezTo>
                  <a:pt x="723698" y="4077"/>
                  <a:pt x="750844" y="-222"/>
                  <a:pt x="784198" y="17291"/>
                </a:cubicBezTo>
                <a:lnTo>
                  <a:pt x="1729751" y="560757"/>
                </a:lnTo>
                <a:cubicBezTo>
                  <a:pt x="1748856" y="575882"/>
                  <a:pt x="1733015" y="598410"/>
                  <a:pt x="1702048" y="615207"/>
                </a:cubicBezTo>
                <a:close/>
              </a:path>
            </a:pathLst>
          </a:custGeom>
          <a:solidFill>
            <a:srgbClr val="3E479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4DB887E-24A1-4254-B10F-4B540EE6B803}"/>
              </a:ext>
            </a:extLst>
          </p:cNvPr>
          <p:cNvSpPr/>
          <p:nvPr/>
        </p:nvSpPr>
        <p:spPr>
          <a:xfrm>
            <a:off x="17122520" y="11779982"/>
            <a:ext cx="1456947" cy="851876"/>
          </a:xfrm>
          <a:custGeom>
            <a:avLst/>
            <a:gdLst>
              <a:gd name="connsiteX0" fmla="*/ 1425143 w 1456777"/>
              <a:gd name="connsiteY0" fmla="*/ 544130 h 851777"/>
              <a:gd name="connsiteX1" fmla="*/ 891150 w 1456777"/>
              <a:gd name="connsiteY1" fmla="*/ 847267 h 851777"/>
              <a:gd name="connsiteX2" fmla="*/ 872841 w 1456777"/>
              <a:gd name="connsiteY2" fmla="*/ 832142 h 851777"/>
              <a:gd name="connsiteX3" fmla="*/ 9123 w 1456777"/>
              <a:gd name="connsiteY3" fmla="*/ 329354 h 851777"/>
              <a:gd name="connsiteX4" fmla="*/ 36985 w 1456777"/>
              <a:gd name="connsiteY4" fmla="*/ 285811 h 851777"/>
              <a:gd name="connsiteX5" fmla="*/ 520746 w 1456777"/>
              <a:gd name="connsiteY5" fmla="*/ 16664 h 851777"/>
              <a:gd name="connsiteX6" fmla="*/ 598362 w 1456777"/>
              <a:gd name="connsiteY6" fmla="*/ 14595 h 851777"/>
              <a:gd name="connsiteX7" fmla="*/ 1446238 w 1456777"/>
              <a:gd name="connsiteY7" fmla="*/ 502655 h 851777"/>
              <a:gd name="connsiteX8" fmla="*/ 1425143 w 1456777"/>
              <a:gd name="connsiteY8" fmla="*/ 544130 h 85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6777" h="851777">
                <a:moveTo>
                  <a:pt x="1425143" y="544130"/>
                </a:moveTo>
                <a:lnTo>
                  <a:pt x="891150" y="847267"/>
                </a:lnTo>
                <a:cubicBezTo>
                  <a:pt x="882474" y="853396"/>
                  <a:pt x="878334" y="847824"/>
                  <a:pt x="872841" y="832142"/>
                </a:cubicBezTo>
                <a:lnTo>
                  <a:pt x="9123" y="329354"/>
                </a:lnTo>
                <a:cubicBezTo>
                  <a:pt x="3312" y="317095"/>
                  <a:pt x="2039" y="303801"/>
                  <a:pt x="36985" y="285811"/>
                </a:cubicBezTo>
                <a:lnTo>
                  <a:pt x="520746" y="16664"/>
                </a:lnTo>
                <a:cubicBezTo>
                  <a:pt x="552271" y="4564"/>
                  <a:pt x="572968" y="1221"/>
                  <a:pt x="598362" y="14595"/>
                </a:cubicBezTo>
                <a:lnTo>
                  <a:pt x="1446238" y="502655"/>
                </a:lnTo>
                <a:cubicBezTo>
                  <a:pt x="1460727" y="514198"/>
                  <a:pt x="1448706" y="531313"/>
                  <a:pt x="1425143" y="544130"/>
                </a:cubicBezTo>
                <a:close/>
              </a:path>
            </a:pathLst>
          </a:custGeom>
          <a:solidFill>
            <a:srgbClr val="1F287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026AC2C-F3B4-46E9-8556-9F32AF4BB786}"/>
              </a:ext>
            </a:extLst>
          </p:cNvPr>
          <p:cNvSpPr/>
          <p:nvPr/>
        </p:nvSpPr>
        <p:spPr>
          <a:xfrm>
            <a:off x="17856817" y="11815463"/>
            <a:ext cx="1114604" cy="628955"/>
          </a:xfrm>
          <a:custGeom>
            <a:avLst/>
            <a:gdLst>
              <a:gd name="connsiteX0" fmla="*/ 980615 w 1114474"/>
              <a:gd name="connsiteY0" fmla="*/ 4989 h 628882"/>
              <a:gd name="connsiteX1" fmla="*/ 542706 w 1114474"/>
              <a:gd name="connsiteY1" fmla="*/ 149792 h 628882"/>
              <a:gd name="connsiteX2" fmla="*/ 495898 w 1114474"/>
              <a:gd name="connsiteY2" fmla="*/ 172081 h 628882"/>
              <a:gd name="connsiteX3" fmla="*/ 269660 w 1114474"/>
              <a:gd name="connsiteY3" fmla="*/ 231228 h 628882"/>
              <a:gd name="connsiteX4" fmla="*/ 100021 w 1114474"/>
              <a:gd name="connsiteY4" fmla="*/ 361223 h 628882"/>
              <a:gd name="connsiteX5" fmla="*/ 12137 w 1114474"/>
              <a:gd name="connsiteY5" fmla="*/ 475934 h 628882"/>
              <a:gd name="connsiteX6" fmla="*/ 45890 w 1114474"/>
              <a:gd name="connsiteY6" fmla="*/ 517250 h 628882"/>
              <a:gd name="connsiteX7" fmla="*/ 137913 w 1114474"/>
              <a:gd name="connsiteY7" fmla="*/ 415355 h 628882"/>
              <a:gd name="connsiteX8" fmla="*/ 230574 w 1114474"/>
              <a:gd name="connsiteY8" fmla="*/ 360586 h 628882"/>
              <a:gd name="connsiteX9" fmla="*/ 149694 w 1114474"/>
              <a:gd name="connsiteY9" fmla="*/ 435893 h 628882"/>
              <a:gd name="connsiteX10" fmla="*/ 94608 w 1114474"/>
              <a:gd name="connsiteY10" fmla="*/ 541370 h 628882"/>
              <a:gd name="connsiteX11" fmla="*/ 123743 w 1114474"/>
              <a:gd name="connsiteY11" fmla="*/ 580536 h 628882"/>
              <a:gd name="connsiteX12" fmla="*/ 200562 w 1114474"/>
              <a:gd name="connsiteY12" fmla="*/ 470442 h 628882"/>
              <a:gd name="connsiteX13" fmla="*/ 304845 w 1114474"/>
              <a:gd name="connsiteY13" fmla="*/ 410976 h 628882"/>
              <a:gd name="connsiteX14" fmla="*/ 228902 w 1114474"/>
              <a:gd name="connsiteY14" fmla="*/ 487636 h 628882"/>
              <a:gd name="connsiteX15" fmla="*/ 172621 w 1114474"/>
              <a:gd name="connsiteY15" fmla="*/ 587860 h 628882"/>
              <a:gd name="connsiteX16" fmla="*/ 207408 w 1114474"/>
              <a:gd name="connsiteY16" fmla="*/ 619065 h 628882"/>
              <a:gd name="connsiteX17" fmla="*/ 273162 w 1114474"/>
              <a:gd name="connsiteY17" fmla="*/ 525688 h 628882"/>
              <a:gd name="connsiteX18" fmla="*/ 366222 w 1114474"/>
              <a:gd name="connsiteY18" fmla="*/ 450779 h 628882"/>
              <a:gd name="connsiteX19" fmla="*/ 322598 w 1114474"/>
              <a:gd name="connsiteY19" fmla="*/ 517648 h 628882"/>
              <a:gd name="connsiteX20" fmla="*/ 269740 w 1114474"/>
              <a:gd name="connsiteY20" fmla="*/ 591601 h 628882"/>
              <a:gd name="connsiteX21" fmla="*/ 305800 w 1114474"/>
              <a:gd name="connsiteY21" fmla="*/ 606089 h 628882"/>
              <a:gd name="connsiteX22" fmla="*/ 368609 w 1114474"/>
              <a:gd name="connsiteY22" fmla="*/ 542963 h 628882"/>
              <a:gd name="connsiteX23" fmla="*/ 486585 w 1114474"/>
              <a:gd name="connsiteY23" fmla="*/ 455237 h 628882"/>
              <a:gd name="connsiteX24" fmla="*/ 630670 w 1114474"/>
              <a:gd name="connsiteY24" fmla="*/ 339014 h 628882"/>
              <a:gd name="connsiteX25" fmla="*/ 1116899 w 1114474"/>
              <a:gd name="connsiteY25" fmla="*/ 255825 h 628882"/>
              <a:gd name="connsiteX26" fmla="*/ 980615 w 1114474"/>
              <a:gd name="connsiteY26" fmla="*/ 4989 h 6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4474" h="628882">
                <a:moveTo>
                  <a:pt x="980615" y="4989"/>
                </a:moveTo>
                <a:cubicBezTo>
                  <a:pt x="975202" y="6661"/>
                  <a:pt x="550667" y="145971"/>
                  <a:pt x="542706" y="149792"/>
                </a:cubicBezTo>
                <a:cubicBezTo>
                  <a:pt x="526865" y="157513"/>
                  <a:pt x="508317" y="167623"/>
                  <a:pt x="495898" y="172081"/>
                </a:cubicBezTo>
                <a:cubicBezTo>
                  <a:pt x="392093" y="209336"/>
                  <a:pt x="291074" y="217933"/>
                  <a:pt x="269660" y="231228"/>
                </a:cubicBezTo>
                <a:cubicBezTo>
                  <a:pt x="232723" y="254234"/>
                  <a:pt x="121355" y="333998"/>
                  <a:pt x="100021" y="361223"/>
                </a:cubicBezTo>
                <a:cubicBezTo>
                  <a:pt x="81872" y="384388"/>
                  <a:pt x="66109" y="402459"/>
                  <a:pt x="12137" y="475934"/>
                </a:cubicBezTo>
                <a:cubicBezTo>
                  <a:pt x="-13974" y="511518"/>
                  <a:pt x="39362" y="520036"/>
                  <a:pt x="45890" y="517250"/>
                </a:cubicBezTo>
                <a:cubicBezTo>
                  <a:pt x="77334" y="503637"/>
                  <a:pt x="98031" y="447277"/>
                  <a:pt x="137913" y="415355"/>
                </a:cubicBezTo>
                <a:cubicBezTo>
                  <a:pt x="166969" y="392110"/>
                  <a:pt x="203747" y="373482"/>
                  <a:pt x="230574" y="360586"/>
                </a:cubicBezTo>
                <a:cubicBezTo>
                  <a:pt x="189179" y="398001"/>
                  <a:pt x="165298" y="414559"/>
                  <a:pt x="149694" y="435893"/>
                </a:cubicBezTo>
                <a:cubicBezTo>
                  <a:pt x="138471" y="451257"/>
                  <a:pt x="115146" y="489547"/>
                  <a:pt x="94608" y="541370"/>
                </a:cubicBezTo>
                <a:cubicBezTo>
                  <a:pt x="81393" y="574805"/>
                  <a:pt x="112280" y="591840"/>
                  <a:pt x="123743" y="580536"/>
                </a:cubicBezTo>
                <a:cubicBezTo>
                  <a:pt x="150889" y="553709"/>
                  <a:pt x="176442" y="501647"/>
                  <a:pt x="200562" y="470442"/>
                </a:cubicBezTo>
                <a:cubicBezTo>
                  <a:pt x="240923" y="449664"/>
                  <a:pt x="259471" y="433585"/>
                  <a:pt x="304845" y="410976"/>
                </a:cubicBezTo>
                <a:lnTo>
                  <a:pt x="228902" y="487636"/>
                </a:lnTo>
                <a:lnTo>
                  <a:pt x="172621" y="587860"/>
                </a:lnTo>
                <a:cubicBezTo>
                  <a:pt x="154550" y="624080"/>
                  <a:pt x="187189" y="638886"/>
                  <a:pt x="207408" y="619065"/>
                </a:cubicBezTo>
                <a:cubicBezTo>
                  <a:pt x="229858" y="597014"/>
                  <a:pt x="251033" y="557132"/>
                  <a:pt x="273162" y="525688"/>
                </a:cubicBezTo>
                <a:cubicBezTo>
                  <a:pt x="297602" y="509368"/>
                  <a:pt x="331832" y="478243"/>
                  <a:pt x="366222" y="450779"/>
                </a:cubicBezTo>
                <a:lnTo>
                  <a:pt x="322598" y="517648"/>
                </a:lnTo>
                <a:cubicBezTo>
                  <a:pt x="320130" y="521708"/>
                  <a:pt x="282954" y="562944"/>
                  <a:pt x="269740" y="591601"/>
                </a:cubicBezTo>
                <a:cubicBezTo>
                  <a:pt x="260984" y="610468"/>
                  <a:pt x="277382" y="631324"/>
                  <a:pt x="305800" y="606089"/>
                </a:cubicBezTo>
                <a:cubicBezTo>
                  <a:pt x="327613" y="586745"/>
                  <a:pt x="358818" y="552993"/>
                  <a:pt x="368609" y="542963"/>
                </a:cubicBezTo>
                <a:cubicBezTo>
                  <a:pt x="419955" y="485010"/>
                  <a:pt x="448932" y="482860"/>
                  <a:pt x="486585" y="455237"/>
                </a:cubicBezTo>
                <a:cubicBezTo>
                  <a:pt x="530208" y="423315"/>
                  <a:pt x="584738" y="366796"/>
                  <a:pt x="630670" y="339014"/>
                </a:cubicBezTo>
                <a:cubicBezTo>
                  <a:pt x="634571" y="336625"/>
                  <a:pt x="1113079" y="257736"/>
                  <a:pt x="1116899" y="255825"/>
                </a:cubicBezTo>
                <a:lnTo>
                  <a:pt x="980615" y="4989"/>
                </a:lnTo>
                <a:close/>
              </a:path>
            </a:pathLst>
          </a:custGeom>
          <a:solidFill>
            <a:srgbClr val="FFA79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E73325B-A510-41DA-95A2-B5C3FC517CF2}"/>
              </a:ext>
            </a:extLst>
          </p:cNvPr>
          <p:cNvSpPr/>
          <p:nvPr/>
        </p:nvSpPr>
        <p:spPr>
          <a:xfrm>
            <a:off x="18386826" y="10851486"/>
            <a:ext cx="1019066" cy="1313640"/>
          </a:xfrm>
          <a:custGeom>
            <a:avLst/>
            <a:gdLst>
              <a:gd name="connsiteX0" fmla="*/ 93478 w 1018948"/>
              <a:gd name="connsiteY0" fmla="*/ 1309964 h 1313488"/>
              <a:gd name="connsiteX1" fmla="*/ 5912 w 1018948"/>
              <a:gd name="connsiteY1" fmla="*/ 1112144 h 1313488"/>
              <a:gd name="connsiteX2" fmla="*/ 629859 w 1018948"/>
              <a:gd name="connsiteY2" fmla="*/ 904852 h 1313488"/>
              <a:gd name="connsiteX3" fmla="*/ 448040 w 1018948"/>
              <a:gd name="connsiteY3" fmla="*/ 526647 h 1313488"/>
              <a:gd name="connsiteX4" fmla="*/ 490469 w 1018948"/>
              <a:gd name="connsiteY4" fmla="*/ 48378 h 1313488"/>
              <a:gd name="connsiteX5" fmla="*/ 785089 w 1018948"/>
              <a:gd name="connsiteY5" fmla="*/ 152661 h 1313488"/>
              <a:gd name="connsiteX6" fmla="*/ 866445 w 1018948"/>
              <a:gd name="connsiteY6" fmla="*/ 390840 h 1313488"/>
              <a:gd name="connsiteX7" fmla="*/ 995247 w 1018948"/>
              <a:gd name="connsiteY7" fmla="*/ 922843 h 1313488"/>
              <a:gd name="connsiteX8" fmla="*/ 1017378 w 1018948"/>
              <a:gd name="connsiteY8" fmla="*/ 1023225 h 1313488"/>
              <a:gd name="connsiteX9" fmla="*/ 843042 w 1018948"/>
              <a:gd name="connsiteY9" fmla="*/ 1203770 h 1313488"/>
              <a:gd name="connsiteX10" fmla="*/ 93478 w 1018948"/>
              <a:gd name="connsiteY10" fmla="*/ 1309964 h 131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8948" h="1313488">
                <a:moveTo>
                  <a:pt x="93478" y="1309964"/>
                </a:moveTo>
                <a:cubicBezTo>
                  <a:pt x="43645" y="1268330"/>
                  <a:pt x="-2128" y="1175908"/>
                  <a:pt x="5912" y="1112144"/>
                </a:cubicBezTo>
                <a:cubicBezTo>
                  <a:pt x="93398" y="1062869"/>
                  <a:pt x="530511" y="897847"/>
                  <a:pt x="629859" y="904852"/>
                </a:cubicBezTo>
                <a:cubicBezTo>
                  <a:pt x="572941" y="768409"/>
                  <a:pt x="520401" y="703052"/>
                  <a:pt x="448040" y="526647"/>
                </a:cubicBezTo>
                <a:cubicBezTo>
                  <a:pt x="371141" y="339415"/>
                  <a:pt x="321228" y="178612"/>
                  <a:pt x="490469" y="48378"/>
                </a:cubicBezTo>
                <a:cubicBezTo>
                  <a:pt x="611868" y="-44999"/>
                  <a:pt x="731435" y="22745"/>
                  <a:pt x="785089" y="152661"/>
                </a:cubicBezTo>
                <a:cubicBezTo>
                  <a:pt x="814225" y="223192"/>
                  <a:pt x="841131" y="304548"/>
                  <a:pt x="866445" y="390840"/>
                </a:cubicBezTo>
                <a:cubicBezTo>
                  <a:pt x="907681" y="531662"/>
                  <a:pt x="965634" y="757184"/>
                  <a:pt x="995247" y="922843"/>
                </a:cubicBezTo>
                <a:cubicBezTo>
                  <a:pt x="1002093" y="961212"/>
                  <a:pt x="1015228" y="992498"/>
                  <a:pt x="1017378" y="1023225"/>
                </a:cubicBezTo>
                <a:cubicBezTo>
                  <a:pt x="1025020" y="1131090"/>
                  <a:pt x="966749" y="1152425"/>
                  <a:pt x="843042" y="1203770"/>
                </a:cubicBezTo>
                <a:cubicBezTo>
                  <a:pt x="698319" y="1263713"/>
                  <a:pt x="177780" y="1298421"/>
                  <a:pt x="93478" y="13099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03A9E34F-0390-46A6-98B8-4D53FC10F189}"/>
              </a:ext>
            </a:extLst>
          </p:cNvPr>
          <p:cNvSpPr/>
          <p:nvPr/>
        </p:nvSpPr>
        <p:spPr>
          <a:xfrm>
            <a:off x="16650958" y="11214436"/>
            <a:ext cx="1456947" cy="1480830"/>
          </a:xfrm>
          <a:custGeom>
            <a:avLst/>
            <a:gdLst>
              <a:gd name="connsiteX0" fmla="*/ 4989 w 1456777"/>
              <a:gd name="connsiteY0" fmla="*/ 26580 h 1480659"/>
              <a:gd name="connsiteX1" fmla="*/ 33648 w 1456777"/>
              <a:gd name="connsiteY1" fmla="*/ 6440 h 1480659"/>
              <a:gd name="connsiteX2" fmla="*/ 87699 w 1456777"/>
              <a:gd name="connsiteY2" fmla="*/ 28968 h 1480659"/>
              <a:gd name="connsiteX3" fmla="*/ 973229 w 1456777"/>
              <a:gd name="connsiteY3" fmla="*/ 561687 h 1480659"/>
              <a:gd name="connsiteX4" fmla="*/ 1058566 w 1456777"/>
              <a:gd name="connsiteY4" fmla="*/ 651163 h 1480659"/>
              <a:gd name="connsiteX5" fmla="*/ 1430721 w 1456777"/>
              <a:gd name="connsiteY5" fmla="*/ 1396110 h 1480659"/>
              <a:gd name="connsiteX6" fmla="*/ 1450463 w 1456777"/>
              <a:gd name="connsiteY6" fmla="*/ 1456451 h 1480659"/>
              <a:gd name="connsiteX7" fmla="*/ 1420293 w 1456777"/>
              <a:gd name="connsiteY7" fmla="*/ 1477705 h 1480659"/>
              <a:gd name="connsiteX8" fmla="*/ 4989 w 1456777"/>
              <a:gd name="connsiteY8" fmla="*/ 26580 h 148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6777" h="1480659">
                <a:moveTo>
                  <a:pt x="4989" y="26580"/>
                </a:moveTo>
                <a:cubicBezTo>
                  <a:pt x="15258" y="20848"/>
                  <a:pt x="23458" y="12171"/>
                  <a:pt x="33648" y="6440"/>
                </a:cubicBezTo>
                <a:cubicBezTo>
                  <a:pt x="39299" y="708"/>
                  <a:pt x="60634" y="12728"/>
                  <a:pt x="87699" y="28968"/>
                </a:cubicBezTo>
                <a:lnTo>
                  <a:pt x="973229" y="561687"/>
                </a:lnTo>
                <a:cubicBezTo>
                  <a:pt x="1034685" y="598385"/>
                  <a:pt x="1026485" y="587240"/>
                  <a:pt x="1058566" y="651163"/>
                </a:cubicBezTo>
                <a:cubicBezTo>
                  <a:pt x="1182910" y="899294"/>
                  <a:pt x="1306696" y="1147821"/>
                  <a:pt x="1430721" y="1396110"/>
                </a:cubicBezTo>
                <a:cubicBezTo>
                  <a:pt x="1447040" y="1432728"/>
                  <a:pt x="1455240" y="1452073"/>
                  <a:pt x="1450463" y="1456451"/>
                </a:cubicBezTo>
                <a:lnTo>
                  <a:pt x="1420293" y="1477705"/>
                </a:lnTo>
                <a:lnTo>
                  <a:pt x="4989" y="26580"/>
                </a:lnTo>
                <a:close/>
              </a:path>
            </a:pathLst>
          </a:custGeom>
          <a:solidFill>
            <a:srgbClr val="3E4794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0843D04-D44D-4886-B3C2-B0A6A6940109}"/>
              </a:ext>
            </a:extLst>
          </p:cNvPr>
          <p:cNvSpPr/>
          <p:nvPr/>
        </p:nvSpPr>
        <p:spPr>
          <a:xfrm>
            <a:off x="16648685" y="11235249"/>
            <a:ext cx="1425101" cy="1456947"/>
          </a:xfrm>
          <a:custGeom>
            <a:avLst/>
            <a:gdLst>
              <a:gd name="connsiteX0" fmla="*/ 1031384 w 1424935"/>
              <a:gd name="connsiteY0" fmla="*/ 651128 h 1456777"/>
              <a:gd name="connsiteX1" fmla="*/ 1403539 w 1424935"/>
              <a:gd name="connsiteY1" fmla="*/ 1396075 h 1456777"/>
              <a:gd name="connsiteX2" fmla="*/ 1376473 w 1424935"/>
              <a:gd name="connsiteY2" fmla="*/ 1434365 h 1456777"/>
              <a:gd name="connsiteX3" fmla="*/ 476854 w 1424935"/>
              <a:gd name="connsiteY3" fmla="*/ 893924 h 1456777"/>
              <a:gd name="connsiteX4" fmla="*/ 401150 w 1424935"/>
              <a:gd name="connsiteY4" fmla="*/ 805403 h 1456777"/>
              <a:gd name="connsiteX5" fmla="*/ 20556 w 1424935"/>
              <a:gd name="connsiteY5" fmla="*/ 47799 h 1456777"/>
              <a:gd name="connsiteX6" fmla="*/ 60438 w 1424935"/>
              <a:gd name="connsiteY6" fmla="*/ 29012 h 1456777"/>
              <a:gd name="connsiteX7" fmla="*/ 946048 w 1424935"/>
              <a:gd name="connsiteY7" fmla="*/ 561732 h 1456777"/>
              <a:gd name="connsiteX8" fmla="*/ 1031384 w 1424935"/>
              <a:gd name="connsiteY8" fmla="*/ 651128 h 14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935" h="1456777">
                <a:moveTo>
                  <a:pt x="1031384" y="651128"/>
                </a:moveTo>
                <a:lnTo>
                  <a:pt x="1403539" y="1396075"/>
                </a:lnTo>
                <a:cubicBezTo>
                  <a:pt x="1434347" y="1465093"/>
                  <a:pt x="1436257" y="1472814"/>
                  <a:pt x="1376473" y="1434365"/>
                </a:cubicBezTo>
                <a:lnTo>
                  <a:pt x="476854" y="893924"/>
                </a:lnTo>
                <a:cubicBezTo>
                  <a:pt x="420971" y="860649"/>
                  <a:pt x="430603" y="863754"/>
                  <a:pt x="401150" y="805403"/>
                </a:cubicBezTo>
                <a:lnTo>
                  <a:pt x="20556" y="47799"/>
                </a:lnTo>
                <a:cubicBezTo>
                  <a:pt x="-14709" y="-13816"/>
                  <a:pt x="14825" y="1549"/>
                  <a:pt x="60438" y="29012"/>
                </a:cubicBezTo>
                <a:lnTo>
                  <a:pt x="946048" y="561732"/>
                </a:lnTo>
                <a:cubicBezTo>
                  <a:pt x="1007503" y="598350"/>
                  <a:pt x="999383" y="587205"/>
                  <a:pt x="1031384" y="651128"/>
                </a:cubicBezTo>
                <a:close/>
              </a:path>
            </a:pathLst>
          </a:custGeom>
          <a:solidFill>
            <a:srgbClr val="1F2873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E9E0DDF-F161-44BD-ABCC-6C581405E6B8}"/>
              </a:ext>
            </a:extLst>
          </p:cNvPr>
          <p:cNvSpPr/>
          <p:nvPr/>
        </p:nvSpPr>
        <p:spPr>
          <a:xfrm>
            <a:off x="17209491" y="11613822"/>
            <a:ext cx="55730" cy="55730"/>
          </a:xfrm>
          <a:custGeom>
            <a:avLst/>
            <a:gdLst>
              <a:gd name="connsiteX0" fmla="*/ 10525 w 55723"/>
              <a:gd name="connsiteY0" fmla="*/ 6479 h 55723"/>
              <a:gd name="connsiteX1" fmla="*/ 42527 w 55723"/>
              <a:gd name="connsiteY1" fmla="*/ 25187 h 55723"/>
              <a:gd name="connsiteX2" fmla="*/ 47223 w 55723"/>
              <a:gd name="connsiteY2" fmla="*/ 53686 h 55723"/>
              <a:gd name="connsiteX3" fmla="*/ 15142 w 55723"/>
              <a:gd name="connsiteY3" fmla="*/ 34978 h 55723"/>
              <a:gd name="connsiteX4" fmla="*/ 10525 w 55723"/>
              <a:gd name="connsiteY4" fmla="*/ 6479 h 5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3" h="55723">
                <a:moveTo>
                  <a:pt x="10525" y="6479"/>
                </a:moveTo>
                <a:cubicBezTo>
                  <a:pt x="18087" y="3773"/>
                  <a:pt x="32417" y="12132"/>
                  <a:pt x="42527" y="25187"/>
                </a:cubicBezTo>
                <a:cubicBezTo>
                  <a:pt x="52636" y="38243"/>
                  <a:pt x="54785" y="50979"/>
                  <a:pt x="47223" y="53686"/>
                </a:cubicBezTo>
                <a:cubicBezTo>
                  <a:pt x="39660" y="56392"/>
                  <a:pt x="25332" y="48034"/>
                  <a:pt x="15142" y="34978"/>
                </a:cubicBezTo>
                <a:cubicBezTo>
                  <a:pt x="5032" y="21923"/>
                  <a:pt x="2962" y="9186"/>
                  <a:pt x="10525" y="6479"/>
                </a:cubicBezTo>
                <a:close/>
              </a:path>
            </a:pathLst>
          </a:custGeom>
          <a:solidFill>
            <a:srgbClr val="CDDF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143B133-06E4-40EF-8CBA-089566F4DC10}"/>
              </a:ext>
            </a:extLst>
          </p:cNvPr>
          <p:cNvSpPr/>
          <p:nvPr/>
        </p:nvSpPr>
        <p:spPr>
          <a:xfrm>
            <a:off x="17219428" y="11624317"/>
            <a:ext cx="31846" cy="31846"/>
          </a:xfrm>
          <a:custGeom>
            <a:avLst/>
            <a:gdLst>
              <a:gd name="connsiteX0" fmla="*/ 8549 w 31842"/>
              <a:gd name="connsiteY0" fmla="*/ 6253 h 31842"/>
              <a:gd name="connsiteX1" fmla="*/ 26698 w 31842"/>
              <a:gd name="connsiteY1" fmla="*/ 16840 h 31842"/>
              <a:gd name="connsiteX2" fmla="*/ 29326 w 31842"/>
              <a:gd name="connsiteY2" fmla="*/ 32921 h 31842"/>
              <a:gd name="connsiteX3" fmla="*/ 11255 w 31842"/>
              <a:gd name="connsiteY3" fmla="*/ 22334 h 31842"/>
              <a:gd name="connsiteX4" fmla="*/ 8549 w 31842"/>
              <a:gd name="connsiteY4" fmla="*/ 6253 h 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42" h="31842">
                <a:moveTo>
                  <a:pt x="8549" y="6253"/>
                </a:moveTo>
                <a:cubicBezTo>
                  <a:pt x="12847" y="4741"/>
                  <a:pt x="20887" y="9438"/>
                  <a:pt x="26698" y="16840"/>
                </a:cubicBezTo>
                <a:cubicBezTo>
                  <a:pt x="32430" y="24164"/>
                  <a:pt x="33624" y="31409"/>
                  <a:pt x="29326" y="32921"/>
                </a:cubicBezTo>
                <a:cubicBezTo>
                  <a:pt x="25027" y="34434"/>
                  <a:pt x="16986" y="29737"/>
                  <a:pt x="11255" y="22334"/>
                </a:cubicBezTo>
                <a:cubicBezTo>
                  <a:pt x="5444" y="15010"/>
                  <a:pt x="4250" y="7766"/>
                  <a:pt x="8549" y="6253"/>
                </a:cubicBezTo>
                <a:close/>
              </a:path>
            </a:pathLst>
          </a:custGeom>
          <a:solidFill>
            <a:srgbClr val="9CB3C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F1A2A69-804E-44A2-A2F8-1087E531A05A}"/>
              </a:ext>
            </a:extLst>
          </p:cNvPr>
          <p:cNvSpPr/>
          <p:nvPr/>
        </p:nvSpPr>
        <p:spPr>
          <a:xfrm>
            <a:off x="17223633" y="11628705"/>
            <a:ext cx="23885" cy="23885"/>
          </a:xfrm>
          <a:custGeom>
            <a:avLst/>
            <a:gdLst>
              <a:gd name="connsiteX0" fmla="*/ 7687 w 23881"/>
              <a:gd name="connsiteY0" fmla="*/ 6165 h 23881"/>
              <a:gd name="connsiteX1" fmla="*/ 19947 w 23881"/>
              <a:gd name="connsiteY1" fmla="*/ 13330 h 23881"/>
              <a:gd name="connsiteX2" fmla="*/ 21778 w 23881"/>
              <a:gd name="connsiteY2" fmla="*/ 24236 h 23881"/>
              <a:gd name="connsiteX3" fmla="*/ 9518 w 23881"/>
              <a:gd name="connsiteY3" fmla="*/ 17071 h 23881"/>
              <a:gd name="connsiteX4" fmla="*/ 7687 w 23881"/>
              <a:gd name="connsiteY4" fmla="*/ 6165 h 2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1" h="23881">
                <a:moveTo>
                  <a:pt x="7687" y="6165"/>
                </a:moveTo>
                <a:cubicBezTo>
                  <a:pt x="10553" y="5131"/>
                  <a:pt x="16046" y="8315"/>
                  <a:pt x="19947" y="13330"/>
                </a:cubicBezTo>
                <a:cubicBezTo>
                  <a:pt x="23848" y="18345"/>
                  <a:pt x="24643" y="23201"/>
                  <a:pt x="21778" y="24236"/>
                </a:cubicBezTo>
                <a:cubicBezTo>
                  <a:pt x="18912" y="25271"/>
                  <a:pt x="13420" y="22087"/>
                  <a:pt x="9518" y="17071"/>
                </a:cubicBezTo>
                <a:cubicBezTo>
                  <a:pt x="5618" y="12136"/>
                  <a:pt x="4822" y="7200"/>
                  <a:pt x="7687" y="616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63EC5C0-7252-4BA0-809A-AC0317AA5160}"/>
              </a:ext>
            </a:extLst>
          </p:cNvPr>
          <p:cNvSpPr/>
          <p:nvPr/>
        </p:nvSpPr>
        <p:spPr>
          <a:xfrm>
            <a:off x="17227564" y="11632858"/>
            <a:ext cx="15923" cy="15923"/>
          </a:xfrm>
          <a:custGeom>
            <a:avLst/>
            <a:gdLst>
              <a:gd name="connsiteX0" fmla="*/ 6941 w 15921"/>
              <a:gd name="connsiteY0" fmla="*/ 6074 h 15921"/>
              <a:gd name="connsiteX1" fmla="*/ 13708 w 15921"/>
              <a:gd name="connsiteY1" fmla="*/ 10054 h 15921"/>
              <a:gd name="connsiteX2" fmla="*/ 14663 w 15921"/>
              <a:gd name="connsiteY2" fmla="*/ 16104 h 15921"/>
              <a:gd name="connsiteX3" fmla="*/ 7897 w 15921"/>
              <a:gd name="connsiteY3" fmla="*/ 12124 h 15921"/>
              <a:gd name="connsiteX4" fmla="*/ 6941 w 15921"/>
              <a:gd name="connsiteY4" fmla="*/ 6074 h 1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1" h="15921">
                <a:moveTo>
                  <a:pt x="6941" y="6074"/>
                </a:moveTo>
                <a:cubicBezTo>
                  <a:pt x="8534" y="5516"/>
                  <a:pt x="11558" y="7268"/>
                  <a:pt x="13708" y="10054"/>
                </a:cubicBezTo>
                <a:cubicBezTo>
                  <a:pt x="15857" y="12840"/>
                  <a:pt x="16335" y="15546"/>
                  <a:pt x="14663" y="16104"/>
                </a:cubicBezTo>
                <a:cubicBezTo>
                  <a:pt x="13071" y="16661"/>
                  <a:pt x="10046" y="14910"/>
                  <a:pt x="7897" y="12124"/>
                </a:cubicBezTo>
                <a:cubicBezTo>
                  <a:pt x="5747" y="9337"/>
                  <a:pt x="5350" y="6631"/>
                  <a:pt x="6941" y="6074"/>
                </a:cubicBezTo>
                <a:close/>
              </a:path>
            </a:pathLst>
          </a:custGeom>
          <a:solidFill>
            <a:srgbClr val="9CB3C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8FBBD2E-2ED2-4836-81DA-65367F91643D}"/>
              </a:ext>
            </a:extLst>
          </p:cNvPr>
          <p:cNvSpPr/>
          <p:nvPr/>
        </p:nvSpPr>
        <p:spPr>
          <a:xfrm>
            <a:off x="18185289" y="10292993"/>
            <a:ext cx="390111" cy="533418"/>
          </a:xfrm>
          <a:custGeom>
            <a:avLst/>
            <a:gdLst>
              <a:gd name="connsiteX0" fmla="*/ 20352 w 390066"/>
              <a:gd name="connsiteY0" fmla="*/ 370298 h 533355"/>
              <a:gd name="connsiteX1" fmla="*/ 12631 w 390066"/>
              <a:gd name="connsiteY1" fmla="*/ 333202 h 533355"/>
              <a:gd name="connsiteX2" fmla="*/ 4989 w 390066"/>
              <a:gd name="connsiteY2" fmla="*/ 140159 h 533355"/>
              <a:gd name="connsiteX3" fmla="*/ 325002 w 390066"/>
              <a:gd name="connsiteY3" fmla="*/ 4989 h 533355"/>
              <a:gd name="connsiteX4" fmla="*/ 392826 w 390066"/>
              <a:gd name="connsiteY4" fmla="*/ 368149 h 533355"/>
              <a:gd name="connsiteX5" fmla="*/ 38662 w 390066"/>
              <a:gd name="connsiteY5" fmla="*/ 495437 h 533355"/>
              <a:gd name="connsiteX6" fmla="*/ 24173 w 390066"/>
              <a:gd name="connsiteY6" fmla="*/ 407474 h 533355"/>
              <a:gd name="connsiteX7" fmla="*/ 20352 w 390066"/>
              <a:gd name="connsiteY7" fmla="*/ 370298 h 53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66" h="533355">
                <a:moveTo>
                  <a:pt x="20352" y="370298"/>
                </a:moveTo>
                <a:cubicBezTo>
                  <a:pt x="18044" y="358198"/>
                  <a:pt x="15178" y="346177"/>
                  <a:pt x="12631" y="333202"/>
                </a:cubicBezTo>
                <a:cubicBezTo>
                  <a:pt x="5227" y="296265"/>
                  <a:pt x="14860" y="224620"/>
                  <a:pt x="4989" y="140159"/>
                </a:cubicBezTo>
                <a:lnTo>
                  <a:pt x="325002" y="4989"/>
                </a:lnTo>
                <a:cubicBezTo>
                  <a:pt x="330336" y="184738"/>
                  <a:pt x="359790" y="221754"/>
                  <a:pt x="392826" y="368149"/>
                </a:cubicBezTo>
                <a:cubicBezTo>
                  <a:pt x="389721" y="493209"/>
                  <a:pt x="114526" y="591362"/>
                  <a:pt x="38662" y="495437"/>
                </a:cubicBezTo>
                <a:cubicBezTo>
                  <a:pt x="27198" y="480950"/>
                  <a:pt x="25128" y="429683"/>
                  <a:pt x="24173" y="407474"/>
                </a:cubicBezTo>
                <a:cubicBezTo>
                  <a:pt x="23616" y="394975"/>
                  <a:pt x="22581" y="382478"/>
                  <a:pt x="20352" y="370298"/>
                </a:cubicBezTo>
                <a:close/>
              </a:path>
            </a:pathLst>
          </a:custGeom>
          <a:solidFill>
            <a:srgbClr val="FFA69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B45BFCD-754E-4CD0-9EFB-ACD13593F97A}"/>
              </a:ext>
            </a:extLst>
          </p:cNvPr>
          <p:cNvSpPr/>
          <p:nvPr/>
        </p:nvSpPr>
        <p:spPr>
          <a:xfrm>
            <a:off x="18185289" y="10292993"/>
            <a:ext cx="334381" cy="413996"/>
          </a:xfrm>
          <a:custGeom>
            <a:avLst/>
            <a:gdLst>
              <a:gd name="connsiteX0" fmla="*/ 20352 w 334342"/>
              <a:gd name="connsiteY0" fmla="*/ 370298 h 413947"/>
              <a:gd name="connsiteX1" fmla="*/ 12631 w 334342"/>
              <a:gd name="connsiteY1" fmla="*/ 333202 h 413947"/>
              <a:gd name="connsiteX2" fmla="*/ 4989 w 334342"/>
              <a:gd name="connsiteY2" fmla="*/ 140159 h 413947"/>
              <a:gd name="connsiteX3" fmla="*/ 325002 w 334342"/>
              <a:gd name="connsiteY3" fmla="*/ 4989 h 413947"/>
              <a:gd name="connsiteX4" fmla="*/ 332087 w 334342"/>
              <a:gd name="connsiteY4" fmla="*/ 108635 h 413947"/>
              <a:gd name="connsiteX5" fmla="*/ 24173 w 334342"/>
              <a:gd name="connsiteY5" fmla="*/ 407474 h 413947"/>
              <a:gd name="connsiteX6" fmla="*/ 20352 w 334342"/>
              <a:gd name="connsiteY6" fmla="*/ 370298 h 4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342" h="413947">
                <a:moveTo>
                  <a:pt x="20352" y="370298"/>
                </a:moveTo>
                <a:cubicBezTo>
                  <a:pt x="18044" y="358198"/>
                  <a:pt x="15178" y="346177"/>
                  <a:pt x="12631" y="333202"/>
                </a:cubicBezTo>
                <a:cubicBezTo>
                  <a:pt x="5227" y="296265"/>
                  <a:pt x="14860" y="224620"/>
                  <a:pt x="4989" y="140159"/>
                </a:cubicBezTo>
                <a:lnTo>
                  <a:pt x="325002" y="4989"/>
                </a:lnTo>
                <a:cubicBezTo>
                  <a:pt x="326196" y="45827"/>
                  <a:pt x="328664" y="79340"/>
                  <a:pt x="332087" y="108635"/>
                </a:cubicBezTo>
                <a:cubicBezTo>
                  <a:pt x="343471" y="227645"/>
                  <a:pt x="229396" y="434937"/>
                  <a:pt x="24173" y="407474"/>
                </a:cubicBezTo>
                <a:cubicBezTo>
                  <a:pt x="23616" y="394975"/>
                  <a:pt x="22581" y="382478"/>
                  <a:pt x="20352" y="370298"/>
                </a:cubicBezTo>
                <a:close/>
              </a:path>
            </a:pathLst>
          </a:custGeom>
          <a:solidFill>
            <a:srgbClr val="FF8A7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D26BC3C-2A20-4063-A6D7-56233945AA67}"/>
              </a:ext>
            </a:extLst>
          </p:cNvPr>
          <p:cNvSpPr/>
          <p:nvPr/>
        </p:nvSpPr>
        <p:spPr>
          <a:xfrm>
            <a:off x="18110054" y="10603571"/>
            <a:ext cx="135345" cy="246806"/>
          </a:xfrm>
          <a:custGeom>
            <a:avLst/>
            <a:gdLst>
              <a:gd name="connsiteX0" fmla="*/ 134348 w 135329"/>
              <a:gd name="connsiteY0" fmla="*/ 205674 h 246776"/>
              <a:gd name="connsiteX1" fmla="*/ 116516 w 135329"/>
              <a:gd name="connsiteY1" fmla="*/ 120417 h 246776"/>
              <a:gd name="connsiteX2" fmla="*/ 84435 w 135329"/>
              <a:gd name="connsiteY2" fmla="*/ 4989 h 246776"/>
              <a:gd name="connsiteX3" fmla="*/ 4989 w 135329"/>
              <a:gd name="connsiteY3" fmla="*/ 243885 h 246776"/>
              <a:gd name="connsiteX4" fmla="*/ 134348 w 135329"/>
              <a:gd name="connsiteY4" fmla="*/ 205674 h 2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29" h="246776">
                <a:moveTo>
                  <a:pt x="134348" y="205674"/>
                </a:moveTo>
                <a:cubicBezTo>
                  <a:pt x="127502" y="188161"/>
                  <a:pt x="123920" y="151940"/>
                  <a:pt x="116516" y="120417"/>
                </a:cubicBezTo>
                <a:cubicBezTo>
                  <a:pt x="109909" y="92236"/>
                  <a:pt x="84674" y="23060"/>
                  <a:pt x="84435" y="4989"/>
                </a:cubicBezTo>
                <a:cubicBezTo>
                  <a:pt x="55777" y="12313"/>
                  <a:pt x="37707" y="175265"/>
                  <a:pt x="4989" y="243885"/>
                </a:cubicBezTo>
                <a:cubicBezTo>
                  <a:pt x="55618" y="208619"/>
                  <a:pt x="77589" y="205515"/>
                  <a:pt x="134348" y="2056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DB01949-1EF8-4B61-B2D6-A969298971A6}"/>
              </a:ext>
            </a:extLst>
          </p:cNvPr>
          <p:cNvSpPr/>
          <p:nvPr/>
        </p:nvSpPr>
        <p:spPr>
          <a:xfrm>
            <a:off x="18233218" y="10557316"/>
            <a:ext cx="390111" cy="374188"/>
          </a:xfrm>
          <a:custGeom>
            <a:avLst/>
            <a:gdLst>
              <a:gd name="connsiteX0" fmla="*/ 321261 w 390066"/>
              <a:gd name="connsiteY0" fmla="*/ 4989 h 374145"/>
              <a:gd name="connsiteX1" fmla="*/ 4989 w 390066"/>
              <a:gd name="connsiteY1" fmla="*/ 245795 h 374145"/>
              <a:gd name="connsiteX2" fmla="*/ 79101 w 390066"/>
              <a:gd name="connsiteY2" fmla="*/ 375711 h 374145"/>
              <a:gd name="connsiteX3" fmla="*/ 371730 w 390066"/>
              <a:gd name="connsiteY3" fmla="*/ 177334 h 374145"/>
              <a:gd name="connsiteX4" fmla="*/ 321261 w 390066"/>
              <a:gd name="connsiteY4" fmla="*/ 4989 h 3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66" h="374145">
                <a:moveTo>
                  <a:pt x="321261" y="4989"/>
                </a:moveTo>
                <a:cubicBezTo>
                  <a:pt x="316962" y="126307"/>
                  <a:pt x="141273" y="215943"/>
                  <a:pt x="4989" y="245795"/>
                </a:cubicBezTo>
                <a:cubicBezTo>
                  <a:pt x="38024" y="285677"/>
                  <a:pt x="80772" y="335828"/>
                  <a:pt x="79101" y="375711"/>
                </a:cubicBezTo>
                <a:cubicBezTo>
                  <a:pt x="174071" y="349759"/>
                  <a:pt x="306454" y="298812"/>
                  <a:pt x="371730" y="177334"/>
                </a:cubicBezTo>
                <a:cubicBezTo>
                  <a:pt x="416309" y="94226"/>
                  <a:pt x="373641" y="33487"/>
                  <a:pt x="321261" y="49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868AB8AA-A316-43E5-BF7D-66952FDF8287}"/>
              </a:ext>
            </a:extLst>
          </p:cNvPr>
          <p:cNvSpPr/>
          <p:nvPr/>
        </p:nvSpPr>
        <p:spPr>
          <a:xfrm>
            <a:off x="17904780" y="9801490"/>
            <a:ext cx="660800" cy="859838"/>
          </a:xfrm>
          <a:custGeom>
            <a:avLst/>
            <a:gdLst>
              <a:gd name="connsiteX0" fmla="*/ 282442 w 660724"/>
              <a:gd name="connsiteY0" fmla="*/ 853704 h 859737"/>
              <a:gd name="connsiteX1" fmla="*/ 464180 w 660724"/>
              <a:gd name="connsiteY1" fmla="*/ 736765 h 859737"/>
              <a:gd name="connsiteX2" fmla="*/ 554055 w 660724"/>
              <a:gd name="connsiteY2" fmla="*/ 495480 h 859737"/>
              <a:gd name="connsiteX3" fmla="*/ 656587 w 660724"/>
              <a:gd name="connsiteY3" fmla="*/ 357126 h 859737"/>
              <a:gd name="connsiteX4" fmla="*/ 525875 w 660724"/>
              <a:gd name="connsiteY4" fmla="*/ 65134 h 859737"/>
              <a:gd name="connsiteX5" fmla="*/ 274163 w 660724"/>
              <a:gd name="connsiteY5" fmla="*/ 13709 h 859737"/>
              <a:gd name="connsiteX6" fmla="*/ 5176 w 660724"/>
              <a:gd name="connsiteY6" fmla="*/ 351714 h 859737"/>
              <a:gd name="connsiteX7" fmla="*/ 10350 w 660724"/>
              <a:gd name="connsiteY7" fmla="*/ 391198 h 859737"/>
              <a:gd name="connsiteX8" fmla="*/ 27306 w 660724"/>
              <a:gd name="connsiteY8" fmla="*/ 450185 h 859737"/>
              <a:gd name="connsiteX9" fmla="*/ 17834 w 660724"/>
              <a:gd name="connsiteY9" fmla="*/ 572936 h 859737"/>
              <a:gd name="connsiteX10" fmla="*/ 128246 w 660724"/>
              <a:gd name="connsiteY10" fmla="*/ 833883 h 859737"/>
              <a:gd name="connsiteX11" fmla="*/ 282442 w 660724"/>
              <a:gd name="connsiteY11" fmla="*/ 853704 h 85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724" h="859737">
                <a:moveTo>
                  <a:pt x="282442" y="853704"/>
                </a:moveTo>
                <a:cubicBezTo>
                  <a:pt x="321687" y="827753"/>
                  <a:pt x="428995" y="762636"/>
                  <a:pt x="464180" y="736765"/>
                </a:cubicBezTo>
                <a:cubicBezTo>
                  <a:pt x="541079" y="680324"/>
                  <a:pt x="531765" y="608281"/>
                  <a:pt x="554055" y="495480"/>
                </a:cubicBezTo>
                <a:cubicBezTo>
                  <a:pt x="626018" y="444056"/>
                  <a:pt x="650218" y="403218"/>
                  <a:pt x="656587" y="357126"/>
                </a:cubicBezTo>
                <a:cubicBezTo>
                  <a:pt x="671871" y="247589"/>
                  <a:pt x="609460" y="129614"/>
                  <a:pt x="525875" y="65134"/>
                </a:cubicBezTo>
                <a:cubicBezTo>
                  <a:pt x="452797" y="8773"/>
                  <a:pt x="368734" y="-6989"/>
                  <a:pt x="274163" y="13709"/>
                </a:cubicBezTo>
                <a:cubicBezTo>
                  <a:pt x="90513" y="53910"/>
                  <a:pt x="14888" y="192900"/>
                  <a:pt x="5176" y="351714"/>
                </a:cubicBezTo>
                <a:cubicBezTo>
                  <a:pt x="4380" y="365326"/>
                  <a:pt x="6131" y="377665"/>
                  <a:pt x="10350" y="391198"/>
                </a:cubicBezTo>
                <a:cubicBezTo>
                  <a:pt x="20301" y="423199"/>
                  <a:pt x="22769" y="427816"/>
                  <a:pt x="27306" y="450185"/>
                </a:cubicBezTo>
                <a:cubicBezTo>
                  <a:pt x="36938" y="497311"/>
                  <a:pt x="5176" y="514347"/>
                  <a:pt x="17834" y="572936"/>
                </a:cubicBezTo>
                <a:cubicBezTo>
                  <a:pt x="35107" y="652542"/>
                  <a:pt x="101180" y="807931"/>
                  <a:pt x="128246" y="833883"/>
                </a:cubicBezTo>
                <a:cubicBezTo>
                  <a:pt x="149103" y="853864"/>
                  <a:pt x="241843" y="860311"/>
                  <a:pt x="282442" y="853704"/>
                </a:cubicBezTo>
                <a:close/>
              </a:path>
            </a:pathLst>
          </a:custGeom>
          <a:solidFill>
            <a:srgbClr val="FFA69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6DD071D-7677-488C-875F-43C0A7C25C54}"/>
              </a:ext>
            </a:extLst>
          </p:cNvPr>
          <p:cNvSpPr/>
          <p:nvPr/>
        </p:nvSpPr>
        <p:spPr>
          <a:xfrm>
            <a:off x="17904860" y="10079070"/>
            <a:ext cx="366227" cy="477687"/>
          </a:xfrm>
          <a:custGeom>
            <a:avLst/>
            <a:gdLst>
              <a:gd name="connsiteX0" fmla="*/ 14012 w 366184"/>
              <a:gd name="connsiteY0" fmla="*/ 4989 h 477632"/>
              <a:gd name="connsiteX1" fmla="*/ 5176 w 366184"/>
              <a:gd name="connsiteY1" fmla="*/ 74246 h 477632"/>
              <a:gd name="connsiteX2" fmla="*/ 10350 w 366184"/>
              <a:gd name="connsiteY2" fmla="*/ 113730 h 477632"/>
              <a:gd name="connsiteX3" fmla="*/ 27306 w 366184"/>
              <a:gd name="connsiteY3" fmla="*/ 172718 h 477632"/>
              <a:gd name="connsiteX4" fmla="*/ 17834 w 366184"/>
              <a:gd name="connsiteY4" fmla="*/ 295469 h 477632"/>
              <a:gd name="connsiteX5" fmla="*/ 67587 w 366184"/>
              <a:gd name="connsiteY5" fmla="*/ 441783 h 477632"/>
              <a:gd name="connsiteX6" fmla="*/ 304970 w 366184"/>
              <a:gd name="connsiteY6" fmla="*/ 401504 h 477632"/>
              <a:gd name="connsiteX7" fmla="*/ 328692 w 366184"/>
              <a:gd name="connsiteY7" fmla="*/ 29507 h 477632"/>
              <a:gd name="connsiteX8" fmla="*/ 14012 w 366184"/>
              <a:gd name="connsiteY8" fmla="*/ 4989 h 47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184" h="477632">
                <a:moveTo>
                  <a:pt x="14012" y="4989"/>
                </a:moveTo>
                <a:cubicBezTo>
                  <a:pt x="9475" y="27438"/>
                  <a:pt x="6609" y="50603"/>
                  <a:pt x="5176" y="74246"/>
                </a:cubicBezTo>
                <a:cubicBezTo>
                  <a:pt x="4380" y="87858"/>
                  <a:pt x="6131" y="100197"/>
                  <a:pt x="10350" y="113730"/>
                </a:cubicBezTo>
                <a:cubicBezTo>
                  <a:pt x="20301" y="145732"/>
                  <a:pt x="22769" y="150348"/>
                  <a:pt x="27306" y="172718"/>
                </a:cubicBezTo>
                <a:cubicBezTo>
                  <a:pt x="36938" y="219844"/>
                  <a:pt x="5176" y="236879"/>
                  <a:pt x="17834" y="295469"/>
                </a:cubicBezTo>
                <a:cubicBezTo>
                  <a:pt x="26271" y="334237"/>
                  <a:pt x="46173" y="390836"/>
                  <a:pt x="67587" y="441783"/>
                </a:cubicBezTo>
                <a:cubicBezTo>
                  <a:pt x="185801" y="531738"/>
                  <a:pt x="289208" y="421882"/>
                  <a:pt x="304970" y="401504"/>
                </a:cubicBezTo>
                <a:cubicBezTo>
                  <a:pt x="379083" y="305977"/>
                  <a:pt x="384734" y="163005"/>
                  <a:pt x="328692" y="29507"/>
                </a:cubicBezTo>
                <a:cubicBezTo>
                  <a:pt x="243435" y="58086"/>
                  <a:pt x="103966" y="52433"/>
                  <a:pt x="14012" y="4989"/>
                </a:cubicBezTo>
                <a:close/>
              </a:path>
            </a:pathLst>
          </a:custGeom>
          <a:solidFill>
            <a:srgbClr val="F4AEA6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D28EA68-3105-40F6-AFBA-C9D67F2D82F5}"/>
              </a:ext>
            </a:extLst>
          </p:cNvPr>
          <p:cNvSpPr/>
          <p:nvPr/>
        </p:nvSpPr>
        <p:spPr>
          <a:xfrm>
            <a:off x="17853171" y="9683407"/>
            <a:ext cx="764299" cy="724493"/>
          </a:xfrm>
          <a:custGeom>
            <a:avLst/>
            <a:gdLst>
              <a:gd name="connsiteX0" fmla="*/ 759615 w 764211"/>
              <a:gd name="connsiteY0" fmla="*/ 423453 h 724408"/>
              <a:gd name="connsiteX1" fmla="*/ 671174 w 764211"/>
              <a:gd name="connsiteY1" fmla="*/ 697932 h 724408"/>
              <a:gd name="connsiteX2" fmla="*/ 630495 w 764211"/>
              <a:gd name="connsiteY2" fmla="*/ 643402 h 724408"/>
              <a:gd name="connsiteX3" fmla="*/ 551686 w 764211"/>
              <a:gd name="connsiteY3" fmla="*/ 575658 h 724408"/>
              <a:gd name="connsiteX4" fmla="*/ 516978 w 764211"/>
              <a:gd name="connsiteY4" fmla="*/ 639980 h 724408"/>
              <a:gd name="connsiteX5" fmla="*/ 481792 w 764211"/>
              <a:gd name="connsiteY5" fmla="*/ 622069 h 724408"/>
              <a:gd name="connsiteX6" fmla="*/ 442149 w 764211"/>
              <a:gd name="connsiteY6" fmla="*/ 434041 h 724408"/>
              <a:gd name="connsiteX7" fmla="*/ 439363 w 764211"/>
              <a:gd name="connsiteY7" fmla="*/ 343370 h 724408"/>
              <a:gd name="connsiteX8" fmla="*/ 335796 w 764211"/>
              <a:gd name="connsiteY8" fmla="*/ 404825 h 724408"/>
              <a:gd name="connsiteX9" fmla="*/ 79705 w 764211"/>
              <a:gd name="connsiteY9" fmla="*/ 380466 h 724408"/>
              <a:gd name="connsiteX10" fmla="*/ 56699 w 764211"/>
              <a:gd name="connsiteY10" fmla="*/ 149213 h 724408"/>
              <a:gd name="connsiteX11" fmla="*/ 213363 w 764211"/>
              <a:gd name="connsiteY11" fmla="*/ 55039 h 724408"/>
              <a:gd name="connsiteX12" fmla="*/ 585041 w 764211"/>
              <a:gd name="connsiteY12" fmla="*/ 94365 h 724408"/>
              <a:gd name="connsiteX13" fmla="*/ 759615 w 764211"/>
              <a:gd name="connsiteY13" fmla="*/ 423453 h 72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4211" h="724408">
                <a:moveTo>
                  <a:pt x="759615" y="423453"/>
                </a:moveTo>
                <a:cubicBezTo>
                  <a:pt x="754759" y="484192"/>
                  <a:pt x="707155" y="640138"/>
                  <a:pt x="671174" y="697932"/>
                </a:cubicBezTo>
                <a:cubicBezTo>
                  <a:pt x="633918" y="757875"/>
                  <a:pt x="650158" y="684399"/>
                  <a:pt x="630495" y="643402"/>
                </a:cubicBezTo>
                <a:cubicBezTo>
                  <a:pt x="615370" y="611879"/>
                  <a:pt x="566492" y="608216"/>
                  <a:pt x="551686" y="575658"/>
                </a:cubicBezTo>
                <a:cubicBezTo>
                  <a:pt x="544442" y="603281"/>
                  <a:pt x="534810" y="630188"/>
                  <a:pt x="516978" y="639980"/>
                </a:cubicBezTo>
                <a:cubicBezTo>
                  <a:pt x="505674" y="646188"/>
                  <a:pt x="482668" y="654627"/>
                  <a:pt x="481792" y="622069"/>
                </a:cubicBezTo>
                <a:cubicBezTo>
                  <a:pt x="478687" y="509427"/>
                  <a:pt x="425352" y="501546"/>
                  <a:pt x="442149" y="434041"/>
                </a:cubicBezTo>
                <a:cubicBezTo>
                  <a:pt x="454726" y="383411"/>
                  <a:pt x="451702" y="361679"/>
                  <a:pt x="439363" y="343370"/>
                </a:cubicBezTo>
                <a:cubicBezTo>
                  <a:pt x="402585" y="348544"/>
                  <a:pt x="378943" y="386198"/>
                  <a:pt x="335796" y="404825"/>
                </a:cubicBezTo>
                <a:cubicBezTo>
                  <a:pt x="305865" y="417801"/>
                  <a:pt x="173640" y="431812"/>
                  <a:pt x="79705" y="380466"/>
                </a:cubicBezTo>
                <a:cubicBezTo>
                  <a:pt x="-11124" y="330872"/>
                  <a:pt x="-19562" y="220220"/>
                  <a:pt x="56699" y="149213"/>
                </a:cubicBezTo>
                <a:cubicBezTo>
                  <a:pt x="99130" y="109649"/>
                  <a:pt x="146734" y="99619"/>
                  <a:pt x="213363" y="55039"/>
                </a:cubicBezTo>
                <a:cubicBezTo>
                  <a:pt x="340493" y="-30059"/>
                  <a:pt x="499306" y="192"/>
                  <a:pt x="585041" y="94365"/>
                </a:cubicBezTo>
                <a:cubicBezTo>
                  <a:pt x="752291" y="128197"/>
                  <a:pt x="770601" y="287726"/>
                  <a:pt x="759615" y="423453"/>
                </a:cubicBezTo>
                <a:close/>
              </a:path>
            </a:pathLst>
          </a:custGeom>
          <a:solidFill>
            <a:srgbClr val="562E65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DE685716-D5D3-4C36-9265-6D905DD02F45}"/>
              </a:ext>
            </a:extLst>
          </p:cNvPr>
          <p:cNvSpPr/>
          <p:nvPr/>
        </p:nvSpPr>
        <p:spPr>
          <a:xfrm>
            <a:off x="18379260" y="10189961"/>
            <a:ext cx="127384" cy="230882"/>
          </a:xfrm>
          <a:custGeom>
            <a:avLst/>
            <a:gdLst>
              <a:gd name="connsiteX0" fmla="*/ 55907 w 127368"/>
              <a:gd name="connsiteY0" fmla="*/ 11927 h 230855"/>
              <a:gd name="connsiteX1" fmla="*/ 127552 w 127368"/>
              <a:gd name="connsiteY1" fmla="*/ 114459 h 230855"/>
              <a:gd name="connsiteX2" fmla="*/ 86952 w 127368"/>
              <a:gd name="connsiteY2" fmla="*/ 178143 h 230855"/>
              <a:gd name="connsiteX3" fmla="*/ 32582 w 127368"/>
              <a:gd name="connsiteY3" fmla="*/ 230842 h 230855"/>
              <a:gd name="connsiteX4" fmla="*/ 12204 w 127368"/>
              <a:gd name="connsiteY4" fmla="*/ 140251 h 230855"/>
              <a:gd name="connsiteX5" fmla="*/ 55907 w 127368"/>
              <a:gd name="connsiteY5" fmla="*/ 11927 h 23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68" h="230855">
                <a:moveTo>
                  <a:pt x="55907" y="11927"/>
                </a:moveTo>
                <a:cubicBezTo>
                  <a:pt x="125163" y="-19518"/>
                  <a:pt x="133760" y="63192"/>
                  <a:pt x="127552" y="114459"/>
                </a:cubicBezTo>
                <a:cubicBezTo>
                  <a:pt x="123253" y="149644"/>
                  <a:pt x="94595" y="149883"/>
                  <a:pt x="86952" y="178143"/>
                </a:cubicBezTo>
                <a:cubicBezTo>
                  <a:pt x="77799" y="211736"/>
                  <a:pt x="54075" y="229329"/>
                  <a:pt x="32582" y="230842"/>
                </a:cubicBezTo>
                <a:cubicBezTo>
                  <a:pt x="-11121" y="233946"/>
                  <a:pt x="9497" y="166440"/>
                  <a:pt x="12204" y="140251"/>
                </a:cubicBezTo>
                <a:cubicBezTo>
                  <a:pt x="2969" y="98538"/>
                  <a:pt x="11965" y="31828"/>
                  <a:pt x="55907" y="11927"/>
                </a:cubicBezTo>
                <a:close/>
              </a:path>
            </a:pathLst>
          </a:custGeom>
          <a:solidFill>
            <a:srgbClr val="FFA69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5B45A81-0C7F-4E2C-A28A-3FD531415749}"/>
              </a:ext>
            </a:extLst>
          </p:cNvPr>
          <p:cNvSpPr/>
          <p:nvPr/>
        </p:nvSpPr>
        <p:spPr>
          <a:xfrm>
            <a:off x="17870813" y="9834015"/>
            <a:ext cx="374188" cy="246806"/>
          </a:xfrm>
          <a:custGeom>
            <a:avLst/>
            <a:gdLst>
              <a:gd name="connsiteX0" fmla="*/ 374358 w 374145"/>
              <a:gd name="connsiteY0" fmla="*/ 138250 h 246776"/>
              <a:gd name="connsiteX1" fmla="*/ 235367 w 374145"/>
              <a:gd name="connsiteY1" fmla="*/ 245319 h 246776"/>
              <a:gd name="connsiteX2" fmla="*/ 9845 w 374145"/>
              <a:gd name="connsiteY2" fmla="*/ 135146 h 246776"/>
              <a:gd name="connsiteX3" fmla="*/ 51319 w 374145"/>
              <a:gd name="connsiteY3" fmla="*/ 16773 h 246776"/>
              <a:gd name="connsiteX4" fmla="*/ 145970 w 374145"/>
              <a:gd name="connsiteY4" fmla="*/ 17250 h 246776"/>
              <a:gd name="connsiteX5" fmla="*/ 294753 w 374145"/>
              <a:gd name="connsiteY5" fmla="*/ 124160 h 246776"/>
              <a:gd name="connsiteX6" fmla="*/ 374358 w 374145"/>
              <a:gd name="connsiteY6" fmla="*/ 138250 h 2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145" h="246776">
                <a:moveTo>
                  <a:pt x="374358" y="138250"/>
                </a:moveTo>
                <a:cubicBezTo>
                  <a:pt x="381045" y="185297"/>
                  <a:pt x="320545" y="240623"/>
                  <a:pt x="235367" y="245319"/>
                </a:cubicBezTo>
                <a:cubicBezTo>
                  <a:pt x="156399" y="249618"/>
                  <a:pt x="49409" y="230990"/>
                  <a:pt x="9845" y="135146"/>
                </a:cubicBezTo>
                <a:cubicBezTo>
                  <a:pt x="-4086" y="101392"/>
                  <a:pt x="12631" y="41450"/>
                  <a:pt x="51319" y="16773"/>
                </a:cubicBezTo>
                <a:cubicBezTo>
                  <a:pt x="77749" y="-105"/>
                  <a:pt x="111581" y="2125"/>
                  <a:pt x="145970" y="17250"/>
                </a:cubicBezTo>
                <a:cubicBezTo>
                  <a:pt x="204321" y="42883"/>
                  <a:pt x="252960" y="108080"/>
                  <a:pt x="294753" y="124160"/>
                </a:cubicBezTo>
                <a:cubicBezTo>
                  <a:pt x="334556" y="139284"/>
                  <a:pt x="373721" y="133234"/>
                  <a:pt x="374358" y="138250"/>
                </a:cubicBezTo>
                <a:close/>
              </a:path>
            </a:pathLst>
          </a:custGeom>
          <a:solidFill>
            <a:srgbClr val="6C427F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15CEFEB-EF83-4932-8722-AB50325F1C09}"/>
              </a:ext>
            </a:extLst>
          </p:cNvPr>
          <p:cNvSpPr/>
          <p:nvPr/>
        </p:nvSpPr>
        <p:spPr>
          <a:xfrm>
            <a:off x="13460563" y="4402000"/>
            <a:ext cx="2651165" cy="3542848"/>
          </a:xfrm>
          <a:custGeom>
            <a:avLst/>
            <a:gdLst>
              <a:gd name="connsiteX0" fmla="*/ 13190 w 2650857"/>
              <a:gd name="connsiteY0" fmla="*/ 247462 h 3542437"/>
              <a:gd name="connsiteX1" fmla="*/ 356289 w 2650857"/>
              <a:gd name="connsiteY1" fmla="*/ 51872 h 3542437"/>
              <a:gd name="connsiteX2" fmla="*/ 2306302 w 2650857"/>
              <a:gd name="connsiteY2" fmla="*/ 1170327 h 3542437"/>
              <a:gd name="connsiteX3" fmla="*/ 2647171 w 2650857"/>
              <a:gd name="connsiteY3" fmla="*/ 1760839 h 3542437"/>
              <a:gd name="connsiteX4" fmla="*/ 2639051 w 2650857"/>
              <a:gd name="connsiteY4" fmla="*/ 3298098 h 3542437"/>
              <a:gd name="connsiteX5" fmla="*/ 2295873 w 2650857"/>
              <a:gd name="connsiteY5" fmla="*/ 3493688 h 3542437"/>
              <a:gd name="connsiteX6" fmla="*/ 345940 w 2650857"/>
              <a:gd name="connsiteY6" fmla="*/ 2375233 h 3542437"/>
              <a:gd name="connsiteX7" fmla="*/ 4990 w 2650857"/>
              <a:gd name="connsiteY7" fmla="*/ 1784721 h 3542437"/>
              <a:gd name="connsiteX8" fmla="*/ 13190 w 2650857"/>
              <a:gd name="connsiteY8" fmla="*/ 247462 h 35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857" h="3542437">
                <a:moveTo>
                  <a:pt x="13190" y="247462"/>
                </a:moveTo>
                <a:cubicBezTo>
                  <a:pt x="13827" y="30538"/>
                  <a:pt x="167385" y="-57188"/>
                  <a:pt x="356289" y="51872"/>
                </a:cubicBezTo>
                <a:lnTo>
                  <a:pt x="2306302" y="1170327"/>
                </a:lnTo>
                <a:cubicBezTo>
                  <a:pt x="2495045" y="1279307"/>
                  <a:pt x="2647808" y="1543915"/>
                  <a:pt x="2647171" y="1760839"/>
                </a:cubicBezTo>
                <a:lnTo>
                  <a:pt x="2639051" y="3298098"/>
                </a:lnTo>
                <a:cubicBezTo>
                  <a:pt x="2638415" y="3514943"/>
                  <a:pt x="2484617" y="3602588"/>
                  <a:pt x="2295873" y="3493688"/>
                </a:cubicBezTo>
                <a:lnTo>
                  <a:pt x="345940" y="2375233"/>
                </a:lnTo>
                <a:cubicBezTo>
                  <a:pt x="156957" y="2266095"/>
                  <a:pt x="4433" y="2001566"/>
                  <a:pt x="4990" y="1784721"/>
                </a:cubicBezTo>
                <a:lnTo>
                  <a:pt x="13190" y="247462"/>
                </a:lnTo>
                <a:close/>
              </a:path>
            </a:pathLst>
          </a:custGeom>
          <a:solidFill>
            <a:schemeClr val="bg1">
              <a:lumMod val="65000"/>
              <a:alpha val="3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C6BA6D4-86A4-4903-AD94-68311D7A27CE}"/>
              </a:ext>
            </a:extLst>
          </p:cNvPr>
          <p:cNvSpPr/>
          <p:nvPr/>
        </p:nvSpPr>
        <p:spPr>
          <a:xfrm>
            <a:off x="13592404" y="4578421"/>
            <a:ext cx="2388436" cy="3192543"/>
          </a:xfrm>
          <a:custGeom>
            <a:avLst/>
            <a:gdLst>
              <a:gd name="connsiteX0" fmla="*/ 12394 w 2388160"/>
              <a:gd name="connsiteY0" fmla="*/ 223266 h 3192174"/>
              <a:gd name="connsiteX1" fmla="*/ 321263 w 2388160"/>
              <a:gd name="connsiteY1" fmla="*/ 47179 h 3192174"/>
              <a:gd name="connsiteX2" fmla="*/ 2076720 w 2388160"/>
              <a:gd name="connsiteY2" fmla="*/ 1054027 h 3192174"/>
              <a:gd name="connsiteX3" fmla="*/ 2383598 w 2388160"/>
              <a:gd name="connsiteY3" fmla="*/ 1585632 h 3192174"/>
              <a:gd name="connsiteX4" fmla="*/ 2376275 w 2388160"/>
              <a:gd name="connsiteY4" fmla="*/ 2969571 h 3192174"/>
              <a:gd name="connsiteX5" fmla="*/ 2067326 w 2388160"/>
              <a:gd name="connsiteY5" fmla="*/ 3145578 h 3192174"/>
              <a:gd name="connsiteX6" fmla="*/ 311949 w 2388160"/>
              <a:gd name="connsiteY6" fmla="*/ 2138730 h 3192174"/>
              <a:gd name="connsiteX7" fmla="*/ 4991 w 2388160"/>
              <a:gd name="connsiteY7" fmla="*/ 1607126 h 3192174"/>
              <a:gd name="connsiteX8" fmla="*/ 12394 w 2388160"/>
              <a:gd name="connsiteY8" fmla="*/ 223266 h 319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8160" h="3192174">
                <a:moveTo>
                  <a:pt x="12394" y="223266"/>
                </a:moveTo>
                <a:cubicBezTo>
                  <a:pt x="12951" y="27995"/>
                  <a:pt x="151226" y="-50974"/>
                  <a:pt x="321263" y="47179"/>
                </a:cubicBezTo>
                <a:lnTo>
                  <a:pt x="2076720" y="1054027"/>
                </a:lnTo>
                <a:cubicBezTo>
                  <a:pt x="2246597" y="1152181"/>
                  <a:pt x="2384155" y="1390360"/>
                  <a:pt x="2383598" y="1585632"/>
                </a:cubicBezTo>
                <a:lnTo>
                  <a:pt x="2376275" y="2969571"/>
                </a:lnTo>
                <a:cubicBezTo>
                  <a:pt x="2375717" y="3164763"/>
                  <a:pt x="2237283" y="3243732"/>
                  <a:pt x="2067326" y="3145578"/>
                </a:cubicBezTo>
                <a:lnTo>
                  <a:pt x="311949" y="2138730"/>
                </a:lnTo>
                <a:cubicBezTo>
                  <a:pt x="141832" y="2040497"/>
                  <a:pt x="4433" y="1802397"/>
                  <a:pt x="4991" y="1607126"/>
                </a:cubicBezTo>
                <a:lnTo>
                  <a:pt x="12394" y="223266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7A7F53A-EE56-4979-B126-5830A97661BF}"/>
              </a:ext>
            </a:extLst>
          </p:cNvPr>
          <p:cNvSpPr/>
          <p:nvPr/>
        </p:nvSpPr>
        <p:spPr>
          <a:xfrm>
            <a:off x="14353441" y="5561136"/>
            <a:ext cx="859838" cy="1226064"/>
          </a:xfrm>
          <a:custGeom>
            <a:avLst/>
            <a:gdLst>
              <a:gd name="connsiteX0" fmla="*/ 6422 w 859737"/>
              <a:gd name="connsiteY0" fmla="*/ 47624 h 1225922"/>
              <a:gd name="connsiteX1" fmla="*/ 66763 w 859737"/>
              <a:gd name="connsiteY1" fmla="*/ 13234 h 1225922"/>
              <a:gd name="connsiteX2" fmla="*/ 801918 w 859737"/>
              <a:gd name="connsiteY2" fmla="*/ 437690 h 1225922"/>
              <a:gd name="connsiteX3" fmla="*/ 861861 w 859737"/>
              <a:gd name="connsiteY3" fmla="*/ 541496 h 1225922"/>
              <a:gd name="connsiteX4" fmla="*/ 860428 w 859737"/>
              <a:gd name="connsiteY4" fmla="*/ 1180010 h 1225922"/>
              <a:gd name="connsiteX5" fmla="*/ 800087 w 859737"/>
              <a:gd name="connsiteY5" fmla="*/ 1214400 h 1225922"/>
              <a:gd name="connsiteX6" fmla="*/ 64932 w 859737"/>
              <a:gd name="connsiteY6" fmla="*/ 789944 h 1225922"/>
              <a:gd name="connsiteX7" fmla="*/ 4989 w 859737"/>
              <a:gd name="connsiteY7" fmla="*/ 686139 h 1225922"/>
              <a:gd name="connsiteX8" fmla="*/ 6422 w 859737"/>
              <a:gd name="connsiteY8" fmla="*/ 47624 h 12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737" h="1225922">
                <a:moveTo>
                  <a:pt x="6422" y="47624"/>
                </a:moveTo>
                <a:cubicBezTo>
                  <a:pt x="6502" y="9493"/>
                  <a:pt x="33567" y="-5950"/>
                  <a:pt x="66763" y="13234"/>
                </a:cubicBezTo>
                <a:lnTo>
                  <a:pt x="801918" y="437690"/>
                </a:lnTo>
                <a:cubicBezTo>
                  <a:pt x="835114" y="456875"/>
                  <a:pt x="861941" y="503365"/>
                  <a:pt x="861861" y="541496"/>
                </a:cubicBezTo>
                <a:lnTo>
                  <a:pt x="860428" y="1180010"/>
                </a:lnTo>
                <a:cubicBezTo>
                  <a:pt x="860349" y="1218141"/>
                  <a:pt x="833283" y="1233505"/>
                  <a:pt x="800087" y="1214400"/>
                </a:cubicBezTo>
                <a:lnTo>
                  <a:pt x="64932" y="789944"/>
                </a:lnTo>
                <a:cubicBezTo>
                  <a:pt x="31736" y="770759"/>
                  <a:pt x="4909" y="724269"/>
                  <a:pt x="4989" y="686139"/>
                </a:cubicBezTo>
                <a:lnTo>
                  <a:pt x="6422" y="47624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6FFC4D2-48D7-4764-B1C0-EE737ED24D4B}"/>
              </a:ext>
            </a:extLst>
          </p:cNvPr>
          <p:cNvSpPr/>
          <p:nvPr/>
        </p:nvSpPr>
        <p:spPr>
          <a:xfrm>
            <a:off x="14551602" y="5873678"/>
            <a:ext cx="469725" cy="597109"/>
          </a:xfrm>
          <a:custGeom>
            <a:avLst/>
            <a:gdLst>
              <a:gd name="connsiteX0" fmla="*/ 236005 w 469671"/>
              <a:gd name="connsiteY0" fmla="*/ 36584 h 597040"/>
              <a:gd name="connsiteX1" fmla="*/ 4990 w 469671"/>
              <a:gd name="connsiteY1" fmla="*/ 168251 h 597040"/>
              <a:gd name="connsiteX2" fmla="*/ 234572 w 469671"/>
              <a:gd name="connsiteY2" fmla="*/ 565959 h 597040"/>
              <a:gd name="connsiteX3" fmla="*/ 465587 w 469671"/>
              <a:gd name="connsiteY3" fmla="*/ 434133 h 597040"/>
              <a:gd name="connsiteX4" fmla="*/ 236005 w 469671"/>
              <a:gd name="connsiteY4" fmla="*/ 36584 h 5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671" h="597040">
                <a:moveTo>
                  <a:pt x="236005" y="36584"/>
                </a:moveTo>
                <a:cubicBezTo>
                  <a:pt x="108716" y="-36892"/>
                  <a:pt x="5389" y="22175"/>
                  <a:pt x="4990" y="168251"/>
                </a:cubicBezTo>
                <a:cubicBezTo>
                  <a:pt x="4592" y="314486"/>
                  <a:pt x="107283" y="492484"/>
                  <a:pt x="234572" y="565959"/>
                </a:cubicBezTo>
                <a:cubicBezTo>
                  <a:pt x="361702" y="639356"/>
                  <a:pt x="465189" y="580368"/>
                  <a:pt x="465587" y="434133"/>
                </a:cubicBezTo>
                <a:cubicBezTo>
                  <a:pt x="465985" y="288057"/>
                  <a:pt x="363134" y="110060"/>
                  <a:pt x="236005" y="36584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0C99415-AE94-4C34-9981-5F9883B7A2D3}"/>
              </a:ext>
            </a:extLst>
          </p:cNvPr>
          <p:cNvSpPr/>
          <p:nvPr/>
        </p:nvSpPr>
        <p:spPr>
          <a:xfrm>
            <a:off x="14683603" y="5970800"/>
            <a:ext cx="230882" cy="286612"/>
          </a:xfrm>
          <a:custGeom>
            <a:avLst/>
            <a:gdLst>
              <a:gd name="connsiteX0" fmla="*/ 4989 w 230855"/>
              <a:gd name="connsiteY0" fmla="*/ 4989 h 286579"/>
              <a:gd name="connsiteX1" fmla="*/ 5308 w 230855"/>
              <a:gd name="connsiteY1" fmla="*/ 269517 h 286579"/>
              <a:gd name="connsiteX2" fmla="*/ 233457 w 230855"/>
              <a:gd name="connsiteY2" fmla="*/ 288224 h 28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55" h="286579">
                <a:moveTo>
                  <a:pt x="4989" y="4989"/>
                </a:moveTo>
                <a:lnTo>
                  <a:pt x="5308" y="269517"/>
                </a:lnTo>
                <a:lnTo>
                  <a:pt x="233457" y="2882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DB42873-43D1-4EEC-B758-D547F9C7D56B}"/>
              </a:ext>
            </a:extLst>
          </p:cNvPr>
          <p:cNvSpPr/>
          <p:nvPr/>
        </p:nvSpPr>
        <p:spPr>
          <a:xfrm>
            <a:off x="11428344" y="11747755"/>
            <a:ext cx="2619319" cy="1456947"/>
          </a:xfrm>
          <a:custGeom>
            <a:avLst/>
            <a:gdLst>
              <a:gd name="connsiteX0" fmla="*/ 129630 w 2619015"/>
              <a:gd name="connsiteY0" fmla="*/ 835388 h 1456777"/>
              <a:gd name="connsiteX1" fmla="*/ 1448134 w 2619015"/>
              <a:gd name="connsiteY1" fmla="*/ 84470 h 1456777"/>
              <a:gd name="connsiteX2" fmla="*/ 1944075 w 2619015"/>
              <a:gd name="connsiteY2" fmla="*/ 42757 h 1456777"/>
              <a:gd name="connsiteX3" fmla="*/ 2394482 w 2619015"/>
              <a:gd name="connsiteY3" fmla="*/ 309754 h 1456777"/>
              <a:gd name="connsiteX4" fmla="*/ 2564997 w 2619015"/>
              <a:gd name="connsiteY4" fmla="*/ 592193 h 1456777"/>
              <a:gd name="connsiteX5" fmla="*/ 1153992 w 2619015"/>
              <a:gd name="connsiteY5" fmla="*/ 1393978 h 1456777"/>
              <a:gd name="connsiteX6" fmla="*/ 793459 w 2619015"/>
              <a:gd name="connsiteY6" fmla="*/ 1449225 h 1456777"/>
              <a:gd name="connsiteX7" fmla="*/ 402916 w 2619015"/>
              <a:gd name="connsiteY7" fmla="*/ 1332921 h 1456777"/>
              <a:gd name="connsiteX8" fmla="*/ 169115 w 2619015"/>
              <a:gd name="connsiteY8" fmla="*/ 1196796 h 1456777"/>
              <a:gd name="connsiteX9" fmla="*/ 5446 w 2619015"/>
              <a:gd name="connsiteY9" fmla="*/ 999534 h 1456777"/>
              <a:gd name="connsiteX10" fmla="*/ 129630 w 2619015"/>
              <a:gd name="connsiteY10" fmla="*/ 835388 h 14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9015" h="1456777">
                <a:moveTo>
                  <a:pt x="129630" y="835388"/>
                </a:moveTo>
                <a:lnTo>
                  <a:pt x="1448134" y="84470"/>
                </a:lnTo>
                <a:cubicBezTo>
                  <a:pt x="1591901" y="18796"/>
                  <a:pt x="1797601" y="-33505"/>
                  <a:pt x="1944075" y="42757"/>
                </a:cubicBezTo>
                <a:cubicBezTo>
                  <a:pt x="2077493" y="112174"/>
                  <a:pt x="2297284" y="254349"/>
                  <a:pt x="2394482" y="309754"/>
                </a:cubicBezTo>
                <a:cubicBezTo>
                  <a:pt x="2468276" y="351865"/>
                  <a:pt x="2724605" y="505423"/>
                  <a:pt x="2564997" y="592193"/>
                </a:cubicBezTo>
                <a:cubicBezTo>
                  <a:pt x="2095484" y="847488"/>
                  <a:pt x="1630828" y="1134624"/>
                  <a:pt x="1153992" y="1393978"/>
                </a:cubicBezTo>
                <a:cubicBezTo>
                  <a:pt x="1063799" y="1443015"/>
                  <a:pt x="931893" y="1460767"/>
                  <a:pt x="793459" y="1449225"/>
                </a:cubicBezTo>
                <a:cubicBezTo>
                  <a:pt x="655583" y="1437761"/>
                  <a:pt x="514204" y="1397641"/>
                  <a:pt x="402916" y="1332921"/>
                </a:cubicBezTo>
                <a:cubicBezTo>
                  <a:pt x="323708" y="1286830"/>
                  <a:pt x="245775" y="1241455"/>
                  <a:pt x="169115" y="1196796"/>
                </a:cubicBezTo>
                <a:cubicBezTo>
                  <a:pt x="65708" y="1136614"/>
                  <a:pt x="10859" y="1065368"/>
                  <a:pt x="5446" y="999534"/>
                </a:cubicBezTo>
                <a:cubicBezTo>
                  <a:pt x="113" y="935292"/>
                  <a:pt x="41428" y="875668"/>
                  <a:pt x="129630" y="835388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CCC39FAB-291D-4B97-B9A6-7B9714D2F778}"/>
              </a:ext>
            </a:extLst>
          </p:cNvPr>
          <p:cNvSpPr/>
          <p:nvPr/>
        </p:nvSpPr>
        <p:spPr>
          <a:xfrm>
            <a:off x="13167105" y="5453472"/>
            <a:ext cx="533418" cy="692646"/>
          </a:xfrm>
          <a:custGeom>
            <a:avLst/>
            <a:gdLst>
              <a:gd name="connsiteX0" fmla="*/ 424032 w 533355"/>
              <a:gd name="connsiteY0" fmla="*/ 32842 h 692566"/>
              <a:gd name="connsiteX1" fmla="*/ 394259 w 533355"/>
              <a:gd name="connsiteY1" fmla="*/ 95571 h 692566"/>
              <a:gd name="connsiteX2" fmla="*/ 351671 w 533355"/>
              <a:gd name="connsiteY2" fmla="*/ 180829 h 692566"/>
              <a:gd name="connsiteX3" fmla="*/ 283528 w 533355"/>
              <a:gd name="connsiteY3" fmla="*/ 144131 h 692566"/>
              <a:gd name="connsiteX4" fmla="*/ 262751 w 533355"/>
              <a:gd name="connsiteY4" fmla="*/ 171993 h 692566"/>
              <a:gd name="connsiteX5" fmla="*/ 182748 w 533355"/>
              <a:gd name="connsiteY5" fmla="*/ 196909 h 692566"/>
              <a:gd name="connsiteX6" fmla="*/ 129731 w 533355"/>
              <a:gd name="connsiteY6" fmla="*/ 227477 h 692566"/>
              <a:gd name="connsiteX7" fmla="*/ 111421 w 533355"/>
              <a:gd name="connsiteY7" fmla="*/ 272136 h 692566"/>
              <a:gd name="connsiteX8" fmla="*/ 98685 w 533355"/>
              <a:gd name="connsiteY8" fmla="*/ 332716 h 692566"/>
              <a:gd name="connsiteX9" fmla="*/ 99560 w 533355"/>
              <a:gd name="connsiteY9" fmla="*/ 467488 h 692566"/>
              <a:gd name="connsiteX10" fmla="*/ 4989 w 533355"/>
              <a:gd name="connsiteY10" fmla="*/ 627176 h 692566"/>
              <a:gd name="connsiteX11" fmla="*/ 202809 w 533355"/>
              <a:gd name="connsiteY11" fmla="*/ 689905 h 692566"/>
              <a:gd name="connsiteX12" fmla="*/ 279866 w 533355"/>
              <a:gd name="connsiteY12" fmla="*/ 593582 h 692566"/>
              <a:gd name="connsiteX13" fmla="*/ 379771 w 533355"/>
              <a:gd name="connsiteY13" fmla="*/ 534117 h 692566"/>
              <a:gd name="connsiteX14" fmla="*/ 434062 w 533355"/>
              <a:gd name="connsiteY14" fmla="*/ 462632 h 692566"/>
              <a:gd name="connsiteX15" fmla="*/ 492413 w 533355"/>
              <a:gd name="connsiteY15" fmla="*/ 357712 h 692566"/>
              <a:gd name="connsiteX16" fmla="*/ 514941 w 533355"/>
              <a:gd name="connsiteY16" fmla="*/ 286545 h 692566"/>
              <a:gd name="connsiteX17" fmla="*/ 529748 w 533355"/>
              <a:gd name="connsiteY17" fmla="*/ 202481 h 692566"/>
              <a:gd name="connsiteX18" fmla="*/ 457386 w 533355"/>
              <a:gd name="connsiteY18" fmla="*/ 281291 h 692566"/>
              <a:gd name="connsiteX19" fmla="*/ 413524 w 533355"/>
              <a:gd name="connsiteY19" fmla="*/ 340835 h 692566"/>
              <a:gd name="connsiteX20" fmla="*/ 413524 w 533355"/>
              <a:gd name="connsiteY20" fmla="*/ 226602 h 692566"/>
              <a:gd name="connsiteX21" fmla="*/ 460093 w 533355"/>
              <a:gd name="connsiteY21" fmla="*/ 117702 h 692566"/>
              <a:gd name="connsiteX22" fmla="*/ 479517 w 533355"/>
              <a:gd name="connsiteY22" fmla="*/ 65003 h 692566"/>
              <a:gd name="connsiteX23" fmla="*/ 467735 w 533355"/>
              <a:gd name="connsiteY23" fmla="*/ 7050 h 692566"/>
              <a:gd name="connsiteX24" fmla="*/ 424032 w 533355"/>
              <a:gd name="connsiteY24" fmla="*/ 32842 h 69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3355" h="692566">
                <a:moveTo>
                  <a:pt x="424032" y="32842"/>
                </a:moveTo>
                <a:cubicBezTo>
                  <a:pt x="414081" y="53779"/>
                  <a:pt x="404608" y="74874"/>
                  <a:pt x="394259" y="95571"/>
                </a:cubicBezTo>
                <a:lnTo>
                  <a:pt x="351671" y="180829"/>
                </a:lnTo>
                <a:cubicBezTo>
                  <a:pt x="342595" y="139036"/>
                  <a:pt x="309241" y="123035"/>
                  <a:pt x="283528" y="144131"/>
                </a:cubicBezTo>
                <a:cubicBezTo>
                  <a:pt x="275727" y="150499"/>
                  <a:pt x="267926" y="159813"/>
                  <a:pt x="262751" y="171993"/>
                </a:cubicBezTo>
                <a:cubicBezTo>
                  <a:pt x="258691" y="160609"/>
                  <a:pt x="226371" y="134896"/>
                  <a:pt x="182748" y="196909"/>
                </a:cubicBezTo>
                <a:cubicBezTo>
                  <a:pt x="155523" y="193963"/>
                  <a:pt x="141194" y="205506"/>
                  <a:pt x="129731" y="227477"/>
                </a:cubicBezTo>
                <a:cubicBezTo>
                  <a:pt x="122884" y="240692"/>
                  <a:pt x="116914" y="256454"/>
                  <a:pt x="111421" y="272136"/>
                </a:cubicBezTo>
                <a:cubicBezTo>
                  <a:pt x="103620" y="294425"/>
                  <a:pt x="98605" y="313292"/>
                  <a:pt x="98685" y="332716"/>
                </a:cubicBezTo>
                <a:cubicBezTo>
                  <a:pt x="99003" y="373872"/>
                  <a:pt x="100754" y="418451"/>
                  <a:pt x="99560" y="467488"/>
                </a:cubicBezTo>
                <a:cubicBezTo>
                  <a:pt x="98287" y="520744"/>
                  <a:pt x="37866" y="588249"/>
                  <a:pt x="4989" y="627176"/>
                </a:cubicBezTo>
                <a:lnTo>
                  <a:pt x="202809" y="689905"/>
                </a:lnTo>
                <a:cubicBezTo>
                  <a:pt x="233058" y="651933"/>
                  <a:pt x="249377" y="624469"/>
                  <a:pt x="279866" y="593582"/>
                </a:cubicBezTo>
                <a:cubicBezTo>
                  <a:pt x="310913" y="562138"/>
                  <a:pt x="350158" y="558397"/>
                  <a:pt x="379771" y="534117"/>
                </a:cubicBezTo>
                <a:cubicBezTo>
                  <a:pt x="396329" y="520505"/>
                  <a:pt x="405882" y="502514"/>
                  <a:pt x="434062" y="462632"/>
                </a:cubicBezTo>
                <a:cubicBezTo>
                  <a:pt x="457386" y="429596"/>
                  <a:pt x="470123" y="393853"/>
                  <a:pt x="492413" y="357712"/>
                </a:cubicBezTo>
                <a:cubicBezTo>
                  <a:pt x="514065" y="320297"/>
                  <a:pt x="512792" y="328576"/>
                  <a:pt x="514941" y="286545"/>
                </a:cubicBezTo>
                <a:cubicBezTo>
                  <a:pt x="516613" y="254145"/>
                  <a:pt x="527121" y="222144"/>
                  <a:pt x="529748" y="202481"/>
                </a:cubicBezTo>
                <a:cubicBezTo>
                  <a:pt x="489149" y="182262"/>
                  <a:pt x="457068" y="232413"/>
                  <a:pt x="457386" y="281291"/>
                </a:cubicBezTo>
                <a:cubicBezTo>
                  <a:pt x="434142" y="294346"/>
                  <a:pt x="418858" y="326507"/>
                  <a:pt x="413524" y="340835"/>
                </a:cubicBezTo>
                <a:cubicBezTo>
                  <a:pt x="381204" y="298565"/>
                  <a:pt x="400469" y="280893"/>
                  <a:pt x="413524" y="226602"/>
                </a:cubicBezTo>
                <a:cubicBezTo>
                  <a:pt x="434062" y="188869"/>
                  <a:pt x="448710" y="155753"/>
                  <a:pt x="460093" y="117702"/>
                </a:cubicBezTo>
                <a:cubicBezTo>
                  <a:pt x="466382" y="100984"/>
                  <a:pt x="472670" y="83710"/>
                  <a:pt x="479517" y="65003"/>
                </a:cubicBezTo>
                <a:cubicBezTo>
                  <a:pt x="488751" y="34594"/>
                  <a:pt x="476969" y="13021"/>
                  <a:pt x="467735" y="7050"/>
                </a:cubicBezTo>
                <a:cubicBezTo>
                  <a:pt x="460173" y="2115"/>
                  <a:pt x="440590" y="4344"/>
                  <a:pt x="424032" y="32842"/>
                </a:cubicBezTo>
                <a:close/>
              </a:path>
            </a:pathLst>
          </a:custGeom>
          <a:solidFill>
            <a:srgbClr val="FFA79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B52A6E5-C553-4F69-931E-89FA5F3945DD}"/>
              </a:ext>
            </a:extLst>
          </p:cNvPr>
          <p:cNvSpPr/>
          <p:nvPr/>
        </p:nvSpPr>
        <p:spPr>
          <a:xfrm>
            <a:off x="13309138" y="5603140"/>
            <a:ext cx="366227" cy="191075"/>
          </a:xfrm>
          <a:custGeom>
            <a:avLst/>
            <a:gdLst>
              <a:gd name="connsiteX0" fmla="*/ 364486 w 366184"/>
              <a:gd name="connsiteY0" fmla="*/ 48613 h 191052"/>
              <a:gd name="connsiteX1" fmla="*/ 315450 w 366184"/>
              <a:gd name="connsiteY1" fmla="*/ 131641 h 191052"/>
              <a:gd name="connsiteX2" fmla="*/ 272781 w 366184"/>
              <a:gd name="connsiteY2" fmla="*/ 188161 h 191052"/>
              <a:gd name="connsiteX3" fmla="*/ 324763 w 366184"/>
              <a:gd name="connsiteY3" fmla="*/ 136417 h 191052"/>
              <a:gd name="connsiteX4" fmla="*/ 364486 w 366184"/>
              <a:gd name="connsiteY4" fmla="*/ 48613 h 191052"/>
              <a:gd name="connsiteX5" fmla="*/ 364486 w 366184"/>
              <a:gd name="connsiteY5" fmla="*/ 48613 h 191052"/>
              <a:gd name="connsiteX6" fmla="*/ 213316 w 366184"/>
              <a:gd name="connsiteY6" fmla="*/ 23856 h 191052"/>
              <a:gd name="connsiteX7" fmla="*/ 209654 w 366184"/>
              <a:gd name="connsiteY7" fmla="*/ 31179 h 191052"/>
              <a:gd name="connsiteX8" fmla="*/ 198907 w 366184"/>
              <a:gd name="connsiteY8" fmla="*/ 4989 h 191052"/>
              <a:gd name="connsiteX9" fmla="*/ 170727 w 366184"/>
              <a:gd name="connsiteY9" fmla="*/ 67718 h 191052"/>
              <a:gd name="connsiteX10" fmla="*/ 213316 w 366184"/>
              <a:gd name="connsiteY10" fmla="*/ 23856 h 191052"/>
              <a:gd name="connsiteX11" fmla="*/ 213316 w 366184"/>
              <a:gd name="connsiteY11" fmla="*/ 23856 h 191052"/>
              <a:gd name="connsiteX12" fmla="*/ 120496 w 366184"/>
              <a:gd name="connsiteY12" fmla="*/ 21706 h 191052"/>
              <a:gd name="connsiteX13" fmla="*/ 110068 w 366184"/>
              <a:gd name="connsiteY13" fmla="*/ 11039 h 191052"/>
              <a:gd name="connsiteX14" fmla="*/ 87858 w 366184"/>
              <a:gd name="connsiteY14" fmla="*/ 67718 h 191052"/>
              <a:gd name="connsiteX15" fmla="*/ 120496 w 366184"/>
              <a:gd name="connsiteY15" fmla="*/ 21706 h 191052"/>
              <a:gd name="connsiteX16" fmla="*/ 120496 w 366184"/>
              <a:gd name="connsiteY16" fmla="*/ 21706 h 191052"/>
              <a:gd name="connsiteX17" fmla="*/ 41687 w 366184"/>
              <a:gd name="connsiteY17" fmla="*/ 45986 h 191052"/>
              <a:gd name="connsiteX18" fmla="*/ 40732 w 366184"/>
              <a:gd name="connsiteY18" fmla="*/ 47259 h 191052"/>
              <a:gd name="connsiteX19" fmla="*/ 28075 w 366184"/>
              <a:gd name="connsiteY19" fmla="*/ 46941 h 191052"/>
              <a:gd name="connsiteX20" fmla="*/ 4989 w 366184"/>
              <a:gd name="connsiteY20" fmla="*/ 110307 h 191052"/>
              <a:gd name="connsiteX21" fmla="*/ 41687 w 366184"/>
              <a:gd name="connsiteY21" fmla="*/ 45986 h 19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6184" h="191052">
                <a:moveTo>
                  <a:pt x="364486" y="48613"/>
                </a:moveTo>
                <a:cubicBezTo>
                  <a:pt x="335590" y="52752"/>
                  <a:pt x="315211" y="92635"/>
                  <a:pt x="315450" y="131641"/>
                </a:cubicBezTo>
                <a:cubicBezTo>
                  <a:pt x="293638" y="143900"/>
                  <a:pt x="278911" y="172797"/>
                  <a:pt x="272781" y="188161"/>
                </a:cubicBezTo>
                <a:cubicBezTo>
                  <a:pt x="284643" y="172957"/>
                  <a:pt x="314893" y="140318"/>
                  <a:pt x="324763" y="136417"/>
                </a:cubicBezTo>
                <a:cubicBezTo>
                  <a:pt x="327789" y="98924"/>
                  <a:pt x="341162" y="68037"/>
                  <a:pt x="364486" y="48613"/>
                </a:cubicBezTo>
                <a:lnTo>
                  <a:pt x="364486" y="48613"/>
                </a:lnTo>
                <a:close/>
                <a:moveTo>
                  <a:pt x="213316" y="23856"/>
                </a:moveTo>
                <a:lnTo>
                  <a:pt x="209654" y="31179"/>
                </a:lnTo>
                <a:cubicBezTo>
                  <a:pt x="207425" y="20831"/>
                  <a:pt x="203604" y="11994"/>
                  <a:pt x="198907" y="4989"/>
                </a:cubicBezTo>
                <a:cubicBezTo>
                  <a:pt x="197714" y="33488"/>
                  <a:pt x="181951" y="53867"/>
                  <a:pt x="170727" y="67718"/>
                </a:cubicBezTo>
                <a:cubicBezTo>
                  <a:pt x="196201" y="56255"/>
                  <a:pt x="206470" y="42563"/>
                  <a:pt x="213316" y="23856"/>
                </a:cubicBezTo>
                <a:lnTo>
                  <a:pt x="213316" y="23856"/>
                </a:lnTo>
                <a:close/>
                <a:moveTo>
                  <a:pt x="120496" y="21706"/>
                </a:moveTo>
                <a:cubicBezTo>
                  <a:pt x="119064" y="18363"/>
                  <a:pt x="115481" y="14064"/>
                  <a:pt x="110068" y="11039"/>
                </a:cubicBezTo>
                <a:cubicBezTo>
                  <a:pt x="104814" y="36195"/>
                  <a:pt x="98923" y="47976"/>
                  <a:pt x="87858" y="67718"/>
                </a:cubicBezTo>
                <a:cubicBezTo>
                  <a:pt x="105928" y="53628"/>
                  <a:pt x="114685" y="38264"/>
                  <a:pt x="120496" y="21706"/>
                </a:cubicBezTo>
                <a:lnTo>
                  <a:pt x="120496" y="21706"/>
                </a:lnTo>
                <a:close/>
                <a:moveTo>
                  <a:pt x="41687" y="45986"/>
                </a:moveTo>
                <a:lnTo>
                  <a:pt x="40732" y="47259"/>
                </a:lnTo>
                <a:cubicBezTo>
                  <a:pt x="36194" y="46782"/>
                  <a:pt x="31975" y="46703"/>
                  <a:pt x="28075" y="46941"/>
                </a:cubicBezTo>
                <a:cubicBezTo>
                  <a:pt x="24174" y="74405"/>
                  <a:pt x="18522" y="91361"/>
                  <a:pt x="4989" y="110307"/>
                </a:cubicBezTo>
                <a:cubicBezTo>
                  <a:pt x="25925" y="89928"/>
                  <a:pt x="36513" y="75997"/>
                  <a:pt x="41687" y="45986"/>
                </a:cubicBezTo>
                <a:close/>
              </a:path>
            </a:pathLst>
          </a:custGeom>
          <a:solidFill>
            <a:srgbClr val="FF897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2209015-88C2-447E-B004-C45D17CD63C5}"/>
              </a:ext>
            </a:extLst>
          </p:cNvPr>
          <p:cNvSpPr/>
          <p:nvPr/>
        </p:nvSpPr>
        <p:spPr>
          <a:xfrm>
            <a:off x="12087552" y="5949940"/>
            <a:ext cx="1369370" cy="1902788"/>
          </a:xfrm>
          <a:custGeom>
            <a:avLst/>
            <a:gdLst>
              <a:gd name="connsiteX0" fmla="*/ 756364 w 1369211"/>
              <a:gd name="connsiteY0" fmla="*/ 679485 h 1902567"/>
              <a:gd name="connsiteX1" fmla="*/ 1073033 w 1369211"/>
              <a:gd name="connsiteY1" fmla="*/ 112456 h 1902567"/>
              <a:gd name="connsiteX2" fmla="*/ 1121911 w 1369211"/>
              <a:gd name="connsiteY2" fmla="*/ 71062 h 1902567"/>
              <a:gd name="connsiteX3" fmla="*/ 1165296 w 1369211"/>
              <a:gd name="connsiteY3" fmla="*/ 4989 h 1902567"/>
              <a:gd name="connsiteX4" fmla="*/ 1365583 w 1369211"/>
              <a:gd name="connsiteY4" fmla="*/ 95262 h 1902567"/>
              <a:gd name="connsiteX5" fmla="*/ 1342577 w 1369211"/>
              <a:gd name="connsiteY5" fmla="*/ 164598 h 1902567"/>
              <a:gd name="connsiteX6" fmla="*/ 1343055 w 1369211"/>
              <a:gd name="connsiteY6" fmla="*/ 275488 h 1902567"/>
              <a:gd name="connsiteX7" fmla="*/ 1074865 w 1369211"/>
              <a:gd name="connsiteY7" fmla="*/ 907873 h 1902567"/>
              <a:gd name="connsiteX8" fmla="*/ 27258 w 1369211"/>
              <a:gd name="connsiteY8" fmla="*/ 1832728 h 1902567"/>
              <a:gd name="connsiteX9" fmla="*/ 92853 w 1369211"/>
              <a:gd name="connsiteY9" fmla="*/ 1456672 h 1902567"/>
              <a:gd name="connsiteX10" fmla="*/ 232959 w 1369211"/>
              <a:gd name="connsiteY10" fmla="*/ 1292128 h 1902567"/>
              <a:gd name="connsiteX11" fmla="*/ 756364 w 1369211"/>
              <a:gd name="connsiteY11" fmla="*/ 679485 h 190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9211" h="1902567">
                <a:moveTo>
                  <a:pt x="756364" y="679485"/>
                </a:moveTo>
                <a:cubicBezTo>
                  <a:pt x="855950" y="505946"/>
                  <a:pt x="933883" y="288623"/>
                  <a:pt x="1073033" y="112456"/>
                </a:cubicBezTo>
                <a:cubicBezTo>
                  <a:pt x="1084656" y="97729"/>
                  <a:pt x="1111881" y="86505"/>
                  <a:pt x="1121911" y="71062"/>
                </a:cubicBezTo>
                <a:cubicBezTo>
                  <a:pt x="1136399" y="48613"/>
                  <a:pt x="1150888" y="26562"/>
                  <a:pt x="1165296" y="4989"/>
                </a:cubicBezTo>
                <a:cubicBezTo>
                  <a:pt x="1230493" y="6183"/>
                  <a:pt x="1310656" y="39697"/>
                  <a:pt x="1365583" y="95262"/>
                </a:cubicBezTo>
                <a:cubicBezTo>
                  <a:pt x="1357782" y="118506"/>
                  <a:pt x="1350140" y="141592"/>
                  <a:pt x="1342577" y="164598"/>
                </a:cubicBezTo>
                <a:cubicBezTo>
                  <a:pt x="1333741" y="191425"/>
                  <a:pt x="1350617" y="248741"/>
                  <a:pt x="1343055" y="275488"/>
                </a:cubicBezTo>
                <a:cubicBezTo>
                  <a:pt x="1274435" y="516533"/>
                  <a:pt x="1176122" y="686570"/>
                  <a:pt x="1074865" y="907873"/>
                </a:cubicBezTo>
                <a:cubicBezTo>
                  <a:pt x="936829" y="1085871"/>
                  <a:pt x="183921" y="2174792"/>
                  <a:pt x="27258" y="1832728"/>
                </a:cubicBezTo>
                <a:cubicBezTo>
                  <a:pt x="-23530" y="1721917"/>
                  <a:pt x="18581" y="1576001"/>
                  <a:pt x="92853" y="1456672"/>
                </a:cubicBezTo>
                <a:cubicBezTo>
                  <a:pt x="133929" y="1390600"/>
                  <a:pt x="190927" y="1335672"/>
                  <a:pt x="232959" y="1292128"/>
                </a:cubicBezTo>
                <a:cubicBezTo>
                  <a:pt x="333739" y="1187527"/>
                  <a:pt x="604954" y="835591"/>
                  <a:pt x="756364" y="67948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E5932E6-3CAA-4561-AE3A-AD41B9CAF716}"/>
              </a:ext>
            </a:extLst>
          </p:cNvPr>
          <p:cNvSpPr/>
          <p:nvPr/>
        </p:nvSpPr>
        <p:spPr>
          <a:xfrm>
            <a:off x="11811777" y="12480420"/>
            <a:ext cx="899644" cy="437880"/>
          </a:xfrm>
          <a:custGeom>
            <a:avLst/>
            <a:gdLst>
              <a:gd name="connsiteX0" fmla="*/ 137661 w 899540"/>
              <a:gd name="connsiteY0" fmla="*/ 66986 h 437829"/>
              <a:gd name="connsiteX1" fmla="*/ 363660 w 899540"/>
              <a:gd name="connsiteY1" fmla="*/ 19461 h 437829"/>
              <a:gd name="connsiteX2" fmla="*/ 805629 w 899540"/>
              <a:gd name="connsiteY2" fmla="*/ 52417 h 437829"/>
              <a:gd name="connsiteX3" fmla="*/ 870985 w 899540"/>
              <a:gd name="connsiteY3" fmla="*/ 56159 h 437829"/>
              <a:gd name="connsiteX4" fmla="*/ 859363 w 899540"/>
              <a:gd name="connsiteY4" fmla="*/ 202315 h 437829"/>
              <a:gd name="connsiteX5" fmla="*/ 664807 w 899540"/>
              <a:gd name="connsiteY5" fmla="*/ 294020 h 437829"/>
              <a:gd name="connsiteX6" fmla="*/ 418668 w 899540"/>
              <a:gd name="connsiteY6" fmla="*/ 363675 h 437829"/>
              <a:gd name="connsiteX7" fmla="*/ 270283 w 899540"/>
              <a:gd name="connsiteY7" fmla="*/ 404990 h 437829"/>
              <a:gd name="connsiteX8" fmla="*/ 157084 w 899540"/>
              <a:gd name="connsiteY8" fmla="*/ 432215 h 437829"/>
              <a:gd name="connsiteX9" fmla="*/ 12760 w 899540"/>
              <a:gd name="connsiteY9" fmla="*/ 331434 h 437829"/>
              <a:gd name="connsiteX10" fmla="*/ 13874 w 899540"/>
              <a:gd name="connsiteY10" fmla="*/ 171667 h 437829"/>
              <a:gd name="connsiteX11" fmla="*/ 64901 w 899540"/>
              <a:gd name="connsiteY11" fmla="*/ 32198 h 437829"/>
              <a:gd name="connsiteX12" fmla="*/ 137661 w 899540"/>
              <a:gd name="connsiteY12" fmla="*/ 66986 h 43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540" h="437829">
                <a:moveTo>
                  <a:pt x="137661" y="66986"/>
                </a:moveTo>
                <a:cubicBezTo>
                  <a:pt x="167513" y="66348"/>
                  <a:pt x="268293" y="-28382"/>
                  <a:pt x="363660" y="19461"/>
                </a:cubicBezTo>
                <a:cubicBezTo>
                  <a:pt x="478212" y="76857"/>
                  <a:pt x="695853" y="26068"/>
                  <a:pt x="805629" y="52417"/>
                </a:cubicBezTo>
                <a:cubicBezTo>
                  <a:pt x="825212" y="57115"/>
                  <a:pt x="863423" y="42706"/>
                  <a:pt x="870985" y="56159"/>
                </a:cubicBezTo>
                <a:cubicBezTo>
                  <a:pt x="894628" y="98190"/>
                  <a:pt x="917554" y="161158"/>
                  <a:pt x="859363" y="202315"/>
                </a:cubicBezTo>
                <a:cubicBezTo>
                  <a:pt x="816535" y="232564"/>
                  <a:pt x="724909" y="272685"/>
                  <a:pt x="664807" y="294020"/>
                </a:cubicBezTo>
                <a:cubicBezTo>
                  <a:pt x="601043" y="316628"/>
                  <a:pt x="491825" y="352211"/>
                  <a:pt x="418668" y="363675"/>
                </a:cubicBezTo>
                <a:cubicBezTo>
                  <a:pt x="337629" y="376332"/>
                  <a:pt x="300613" y="381586"/>
                  <a:pt x="270283" y="404990"/>
                </a:cubicBezTo>
                <a:cubicBezTo>
                  <a:pt x="226898" y="426801"/>
                  <a:pt x="182080" y="436195"/>
                  <a:pt x="157084" y="432215"/>
                </a:cubicBezTo>
                <a:cubicBezTo>
                  <a:pt x="103590" y="423697"/>
                  <a:pt x="41338" y="392412"/>
                  <a:pt x="12760" y="331434"/>
                </a:cubicBezTo>
                <a:cubicBezTo>
                  <a:pt x="3685" y="311931"/>
                  <a:pt x="3366" y="226833"/>
                  <a:pt x="13874" y="171667"/>
                </a:cubicBezTo>
                <a:cubicBezTo>
                  <a:pt x="22153" y="128122"/>
                  <a:pt x="45876" y="78528"/>
                  <a:pt x="64901" y="32198"/>
                </a:cubicBezTo>
                <a:lnTo>
                  <a:pt x="137661" y="6698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6377F080-4A14-4E47-9C4F-80ED6D5F675E}"/>
              </a:ext>
            </a:extLst>
          </p:cNvPr>
          <p:cNvSpPr/>
          <p:nvPr/>
        </p:nvSpPr>
        <p:spPr>
          <a:xfrm>
            <a:off x="11871919" y="12304429"/>
            <a:ext cx="310497" cy="326420"/>
          </a:xfrm>
          <a:custGeom>
            <a:avLst/>
            <a:gdLst>
              <a:gd name="connsiteX0" fmla="*/ 311884 w 310460"/>
              <a:gd name="connsiteY0" fmla="*/ 39325 h 326381"/>
              <a:gd name="connsiteX1" fmla="*/ 200835 w 310460"/>
              <a:gd name="connsiteY1" fmla="*/ 307755 h 326381"/>
              <a:gd name="connsiteX2" fmla="*/ 14240 w 310460"/>
              <a:gd name="connsiteY2" fmla="*/ 250041 h 326381"/>
              <a:gd name="connsiteX3" fmla="*/ 14956 w 310460"/>
              <a:gd name="connsiteY3" fmla="*/ 5970 h 326381"/>
              <a:gd name="connsiteX4" fmla="*/ 311884 w 310460"/>
              <a:gd name="connsiteY4" fmla="*/ 39325 h 3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460" h="326381">
                <a:moveTo>
                  <a:pt x="311884" y="39325"/>
                </a:moveTo>
                <a:cubicBezTo>
                  <a:pt x="275664" y="126334"/>
                  <a:pt x="286809" y="261026"/>
                  <a:pt x="200835" y="307755"/>
                </a:cubicBezTo>
                <a:cubicBezTo>
                  <a:pt x="143439" y="338959"/>
                  <a:pt x="53485" y="339278"/>
                  <a:pt x="14240" y="250041"/>
                </a:cubicBezTo>
                <a:cubicBezTo>
                  <a:pt x="-7572" y="200287"/>
                  <a:pt x="21404" y="115268"/>
                  <a:pt x="14956" y="5970"/>
                </a:cubicBezTo>
                <a:lnTo>
                  <a:pt x="311884" y="39325"/>
                </a:lnTo>
                <a:close/>
              </a:path>
            </a:pathLst>
          </a:custGeom>
          <a:solidFill>
            <a:srgbClr val="FFA4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1799A73-2461-4EA2-9DA6-08159F7397B4}"/>
              </a:ext>
            </a:extLst>
          </p:cNvPr>
          <p:cNvSpPr/>
          <p:nvPr/>
        </p:nvSpPr>
        <p:spPr>
          <a:xfrm>
            <a:off x="11808563" y="12398433"/>
            <a:ext cx="891683" cy="485649"/>
          </a:xfrm>
          <a:custGeom>
            <a:avLst/>
            <a:gdLst>
              <a:gd name="connsiteX0" fmla="*/ 399115 w 891579"/>
              <a:gd name="connsiteY0" fmla="*/ 80105 h 485592"/>
              <a:gd name="connsiteX1" fmla="*/ 761558 w 891579"/>
              <a:gd name="connsiteY1" fmla="*/ 95787 h 485592"/>
              <a:gd name="connsiteX2" fmla="*/ 878339 w 891579"/>
              <a:gd name="connsiteY2" fmla="*/ 144268 h 485592"/>
              <a:gd name="connsiteX3" fmla="*/ 840368 w 891579"/>
              <a:gd name="connsiteY3" fmla="*/ 254918 h 485592"/>
              <a:gd name="connsiteX4" fmla="*/ 664837 w 891579"/>
              <a:gd name="connsiteY4" fmla="*/ 341052 h 485592"/>
              <a:gd name="connsiteX5" fmla="*/ 418698 w 891579"/>
              <a:gd name="connsiteY5" fmla="*/ 410706 h 485592"/>
              <a:gd name="connsiteX6" fmla="*/ 270313 w 891579"/>
              <a:gd name="connsiteY6" fmla="*/ 452021 h 485592"/>
              <a:gd name="connsiteX7" fmla="*/ 157115 w 891579"/>
              <a:gd name="connsiteY7" fmla="*/ 479246 h 485592"/>
              <a:gd name="connsiteX8" fmla="*/ 12790 w 891579"/>
              <a:gd name="connsiteY8" fmla="*/ 372178 h 485592"/>
              <a:gd name="connsiteX9" fmla="*/ 13905 w 891579"/>
              <a:gd name="connsiteY9" fmla="*/ 218778 h 485592"/>
              <a:gd name="connsiteX10" fmla="*/ 22343 w 891579"/>
              <a:gd name="connsiteY10" fmla="*/ 186298 h 485592"/>
              <a:gd name="connsiteX11" fmla="*/ 86823 w 891579"/>
              <a:gd name="connsiteY11" fmla="*/ 79628 h 485592"/>
              <a:gd name="connsiteX12" fmla="*/ 151622 w 891579"/>
              <a:gd name="connsiteY12" fmla="*/ 166317 h 485592"/>
              <a:gd name="connsiteX13" fmla="*/ 201694 w 891579"/>
              <a:gd name="connsiteY13" fmla="*/ 214081 h 485592"/>
              <a:gd name="connsiteX14" fmla="*/ 312027 w 891579"/>
              <a:gd name="connsiteY14" fmla="*/ 165601 h 485592"/>
              <a:gd name="connsiteX15" fmla="*/ 342277 w 891579"/>
              <a:gd name="connsiteY15" fmla="*/ 78035 h 485592"/>
              <a:gd name="connsiteX16" fmla="*/ 342357 w 891579"/>
              <a:gd name="connsiteY16" fmla="*/ 69199 h 485592"/>
              <a:gd name="connsiteX17" fmla="*/ 382159 w 891579"/>
              <a:gd name="connsiteY17" fmla="*/ 16182 h 485592"/>
              <a:gd name="connsiteX18" fmla="*/ 399115 w 891579"/>
              <a:gd name="connsiteY18" fmla="*/ 80105 h 48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1579" h="485592">
                <a:moveTo>
                  <a:pt x="399115" y="80105"/>
                </a:moveTo>
                <a:cubicBezTo>
                  <a:pt x="464949" y="99211"/>
                  <a:pt x="646688" y="86474"/>
                  <a:pt x="761558" y="95787"/>
                </a:cubicBezTo>
                <a:cubicBezTo>
                  <a:pt x="810914" y="99767"/>
                  <a:pt x="855254" y="99370"/>
                  <a:pt x="878339" y="144268"/>
                </a:cubicBezTo>
                <a:cubicBezTo>
                  <a:pt x="899594" y="185503"/>
                  <a:pt x="888449" y="220848"/>
                  <a:pt x="840368" y="254918"/>
                </a:cubicBezTo>
                <a:cubicBezTo>
                  <a:pt x="797540" y="285169"/>
                  <a:pt x="724940" y="319717"/>
                  <a:pt x="664837" y="341052"/>
                </a:cubicBezTo>
                <a:cubicBezTo>
                  <a:pt x="601074" y="363659"/>
                  <a:pt x="491855" y="399243"/>
                  <a:pt x="418698" y="410706"/>
                </a:cubicBezTo>
                <a:cubicBezTo>
                  <a:pt x="337660" y="423363"/>
                  <a:pt x="300643" y="428618"/>
                  <a:pt x="270313" y="452021"/>
                </a:cubicBezTo>
                <a:cubicBezTo>
                  <a:pt x="226929" y="473833"/>
                  <a:pt x="182111" y="483227"/>
                  <a:pt x="157115" y="479246"/>
                </a:cubicBezTo>
                <a:cubicBezTo>
                  <a:pt x="103620" y="470728"/>
                  <a:pt x="41369" y="433075"/>
                  <a:pt x="12790" y="372178"/>
                </a:cubicBezTo>
                <a:cubicBezTo>
                  <a:pt x="3635" y="352674"/>
                  <a:pt x="3397" y="273944"/>
                  <a:pt x="13905" y="218778"/>
                </a:cubicBezTo>
                <a:cubicBezTo>
                  <a:pt x="15895" y="208270"/>
                  <a:pt x="18840" y="197364"/>
                  <a:pt x="22343" y="186298"/>
                </a:cubicBezTo>
                <a:cubicBezTo>
                  <a:pt x="31418" y="99847"/>
                  <a:pt x="59917" y="64900"/>
                  <a:pt x="86823" y="79628"/>
                </a:cubicBezTo>
                <a:cubicBezTo>
                  <a:pt x="123680" y="99927"/>
                  <a:pt x="137611" y="136386"/>
                  <a:pt x="151622" y="166317"/>
                </a:cubicBezTo>
                <a:cubicBezTo>
                  <a:pt x="163483" y="191712"/>
                  <a:pt x="181235" y="207633"/>
                  <a:pt x="201694" y="214081"/>
                </a:cubicBezTo>
                <a:cubicBezTo>
                  <a:pt x="245716" y="227932"/>
                  <a:pt x="285996" y="203414"/>
                  <a:pt x="312027" y="165601"/>
                </a:cubicBezTo>
                <a:cubicBezTo>
                  <a:pt x="326594" y="140287"/>
                  <a:pt x="335272" y="109798"/>
                  <a:pt x="342277" y="78035"/>
                </a:cubicBezTo>
                <a:cubicBezTo>
                  <a:pt x="342436" y="75090"/>
                  <a:pt x="342436" y="72145"/>
                  <a:pt x="342357" y="69199"/>
                </a:cubicBezTo>
                <a:cubicBezTo>
                  <a:pt x="350954" y="-6346"/>
                  <a:pt x="387731" y="181"/>
                  <a:pt x="382159" y="16182"/>
                </a:cubicBezTo>
                <a:cubicBezTo>
                  <a:pt x="377064" y="30671"/>
                  <a:pt x="379213" y="64662"/>
                  <a:pt x="399115" y="80105"/>
                </a:cubicBezTo>
                <a:close/>
              </a:path>
            </a:pathLst>
          </a:custGeom>
          <a:solidFill>
            <a:srgbClr val="27308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51271991-161B-4F05-A36F-A187C87BDA37}"/>
              </a:ext>
            </a:extLst>
          </p:cNvPr>
          <p:cNvSpPr/>
          <p:nvPr/>
        </p:nvSpPr>
        <p:spPr>
          <a:xfrm>
            <a:off x="12657979" y="12513695"/>
            <a:ext cx="47769" cy="103499"/>
          </a:xfrm>
          <a:custGeom>
            <a:avLst/>
            <a:gdLst>
              <a:gd name="connsiteX0" fmla="*/ 6095 w 47763"/>
              <a:gd name="connsiteY0" fmla="*/ 16201 h 103486"/>
              <a:gd name="connsiteX1" fmla="*/ 37061 w 47763"/>
              <a:gd name="connsiteY1" fmla="*/ 99549 h 103486"/>
              <a:gd name="connsiteX2" fmla="*/ 15249 w 47763"/>
              <a:gd name="connsiteY2" fmla="*/ 8639 h 103486"/>
              <a:gd name="connsiteX3" fmla="*/ 6095 w 47763"/>
              <a:gd name="connsiteY3" fmla="*/ 16201 h 10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63" h="103486">
                <a:moveTo>
                  <a:pt x="6095" y="16201"/>
                </a:moveTo>
                <a:cubicBezTo>
                  <a:pt x="5219" y="45417"/>
                  <a:pt x="49957" y="48203"/>
                  <a:pt x="37061" y="99549"/>
                </a:cubicBezTo>
                <a:cubicBezTo>
                  <a:pt x="58634" y="78453"/>
                  <a:pt x="28543" y="17874"/>
                  <a:pt x="15249" y="8639"/>
                </a:cubicBezTo>
                <a:cubicBezTo>
                  <a:pt x="9836" y="4898"/>
                  <a:pt x="5139" y="3305"/>
                  <a:pt x="6095" y="1620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B301AADF-6182-4807-92C8-E87B618C29AA}"/>
              </a:ext>
            </a:extLst>
          </p:cNvPr>
          <p:cNvSpPr/>
          <p:nvPr/>
        </p:nvSpPr>
        <p:spPr>
          <a:xfrm>
            <a:off x="12606006" y="11977531"/>
            <a:ext cx="812068" cy="605071"/>
          </a:xfrm>
          <a:custGeom>
            <a:avLst/>
            <a:gdLst>
              <a:gd name="connsiteX0" fmla="*/ 92371 w 811974"/>
              <a:gd name="connsiteY0" fmla="*/ 270182 h 605000"/>
              <a:gd name="connsiteX1" fmla="*/ 288280 w 811974"/>
              <a:gd name="connsiteY1" fmla="*/ 147749 h 605000"/>
              <a:gd name="connsiteX2" fmla="*/ 469621 w 811974"/>
              <a:gd name="connsiteY2" fmla="*/ 121638 h 605000"/>
              <a:gd name="connsiteX3" fmla="*/ 762489 w 811974"/>
              <a:gd name="connsiteY3" fmla="*/ 6768 h 605000"/>
              <a:gd name="connsiteX4" fmla="*/ 784301 w 811974"/>
              <a:gd name="connsiteY4" fmla="*/ 165581 h 605000"/>
              <a:gd name="connsiteX5" fmla="*/ 649051 w 811974"/>
              <a:gd name="connsiteY5" fmla="*/ 306880 h 605000"/>
              <a:gd name="connsiteX6" fmla="*/ 458237 w 811974"/>
              <a:gd name="connsiteY6" fmla="*/ 452001 h 605000"/>
              <a:gd name="connsiteX7" fmla="*/ 333098 w 811974"/>
              <a:gd name="connsiteY7" fmla="*/ 541875 h 605000"/>
              <a:gd name="connsiteX8" fmla="*/ 236218 w 811974"/>
              <a:gd name="connsiteY8" fmla="*/ 603171 h 605000"/>
              <a:gd name="connsiteX9" fmla="*/ 46917 w 811974"/>
              <a:gd name="connsiteY9" fmla="*/ 532084 h 605000"/>
              <a:gd name="connsiteX10" fmla="*/ 12607 w 811974"/>
              <a:gd name="connsiteY10" fmla="*/ 296054 h 605000"/>
              <a:gd name="connsiteX11" fmla="*/ 92371 w 811974"/>
              <a:gd name="connsiteY11" fmla="*/ 270182 h 6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1974" h="605000">
                <a:moveTo>
                  <a:pt x="92371" y="270182"/>
                </a:moveTo>
                <a:cubicBezTo>
                  <a:pt x="120233" y="259276"/>
                  <a:pt x="182246" y="135729"/>
                  <a:pt x="288280" y="147749"/>
                </a:cubicBezTo>
                <a:cubicBezTo>
                  <a:pt x="331028" y="152605"/>
                  <a:pt x="399807" y="141460"/>
                  <a:pt x="469621" y="121638"/>
                </a:cubicBezTo>
                <a:cubicBezTo>
                  <a:pt x="580909" y="89956"/>
                  <a:pt x="735980" y="-9471"/>
                  <a:pt x="762489" y="6768"/>
                </a:cubicBezTo>
                <a:cubicBezTo>
                  <a:pt x="820123" y="42192"/>
                  <a:pt x="824740" y="106912"/>
                  <a:pt x="784301" y="165581"/>
                </a:cubicBezTo>
                <a:cubicBezTo>
                  <a:pt x="754529" y="208727"/>
                  <a:pt x="698248" y="266122"/>
                  <a:pt x="649051" y="306880"/>
                </a:cubicBezTo>
                <a:cubicBezTo>
                  <a:pt x="596910" y="350027"/>
                  <a:pt x="523036" y="416099"/>
                  <a:pt x="458237" y="452001"/>
                </a:cubicBezTo>
                <a:cubicBezTo>
                  <a:pt x="397021" y="485992"/>
                  <a:pt x="376721" y="482967"/>
                  <a:pt x="333098" y="541875"/>
                </a:cubicBezTo>
                <a:cubicBezTo>
                  <a:pt x="299902" y="577299"/>
                  <a:pt x="261055" y="598395"/>
                  <a:pt x="236218" y="603171"/>
                </a:cubicBezTo>
                <a:cubicBezTo>
                  <a:pt x="172534" y="615590"/>
                  <a:pt x="80192" y="574752"/>
                  <a:pt x="46917" y="532084"/>
                </a:cubicBezTo>
                <a:cubicBezTo>
                  <a:pt x="25741" y="463624"/>
                  <a:pt x="-10957" y="398825"/>
                  <a:pt x="12607" y="296054"/>
                </a:cubicBezTo>
                <a:lnTo>
                  <a:pt x="92371" y="270182"/>
                </a:lnTo>
                <a:close/>
              </a:path>
            </a:pathLst>
          </a:custGeom>
          <a:solidFill>
            <a:srgbClr val="FFFFFF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10FBC08A-8E51-4887-88C1-CBC11CFE160C}"/>
              </a:ext>
            </a:extLst>
          </p:cNvPr>
          <p:cNvSpPr/>
          <p:nvPr/>
        </p:nvSpPr>
        <p:spPr>
          <a:xfrm>
            <a:off x="12552083" y="11951127"/>
            <a:ext cx="318458" cy="350304"/>
          </a:xfrm>
          <a:custGeom>
            <a:avLst/>
            <a:gdLst>
              <a:gd name="connsiteX0" fmla="*/ 293320 w 318421"/>
              <a:gd name="connsiteY0" fmla="*/ 4989 h 350263"/>
              <a:gd name="connsiteX1" fmla="*/ 288782 w 318421"/>
              <a:gd name="connsiteY1" fmla="*/ 295469 h 350263"/>
              <a:gd name="connsiteX2" fmla="*/ 94067 w 318421"/>
              <a:gd name="connsiteY2" fmla="*/ 310355 h 350263"/>
              <a:gd name="connsiteX3" fmla="*/ 4989 w 318421"/>
              <a:gd name="connsiteY3" fmla="*/ 83082 h 350263"/>
              <a:gd name="connsiteX4" fmla="*/ 293320 w 318421"/>
              <a:gd name="connsiteY4" fmla="*/ 4989 h 3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421" h="350263">
                <a:moveTo>
                  <a:pt x="293320" y="4989"/>
                </a:moveTo>
                <a:cubicBezTo>
                  <a:pt x="291568" y="99241"/>
                  <a:pt x="351511" y="220401"/>
                  <a:pt x="288782" y="295469"/>
                </a:cubicBezTo>
                <a:cubicBezTo>
                  <a:pt x="246910" y="345621"/>
                  <a:pt x="163324" y="378975"/>
                  <a:pt x="94067" y="310355"/>
                </a:cubicBezTo>
                <a:cubicBezTo>
                  <a:pt x="55459" y="272065"/>
                  <a:pt x="51160" y="182350"/>
                  <a:pt x="4989" y="83082"/>
                </a:cubicBezTo>
                <a:lnTo>
                  <a:pt x="293320" y="4989"/>
                </a:lnTo>
                <a:close/>
              </a:path>
            </a:pathLst>
          </a:custGeom>
          <a:solidFill>
            <a:srgbClr val="FFA495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FDC6DBE-C071-4745-B142-C8B52B948384}"/>
              </a:ext>
            </a:extLst>
          </p:cNvPr>
          <p:cNvSpPr/>
          <p:nvPr/>
        </p:nvSpPr>
        <p:spPr>
          <a:xfrm>
            <a:off x="12592690" y="11966549"/>
            <a:ext cx="812068" cy="581186"/>
          </a:xfrm>
          <a:custGeom>
            <a:avLst/>
            <a:gdLst>
              <a:gd name="connsiteX0" fmla="*/ 454357 w 811974"/>
              <a:gd name="connsiteY0" fmla="*/ 104440 h 581118"/>
              <a:gd name="connsiteX1" fmla="*/ 473382 w 811974"/>
              <a:gd name="connsiteY1" fmla="*/ 99265 h 581118"/>
              <a:gd name="connsiteX2" fmla="*/ 759882 w 811974"/>
              <a:gd name="connsiteY2" fmla="*/ 7241 h 581118"/>
              <a:gd name="connsiteX3" fmla="*/ 788062 w 811974"/>
              <a:gd name="connsiteY3" fmla="*/ 143287 h 581118"/>
              <a:gd name="connsiteX4" fmla="*/ 652893 w 811974"/>
              <a:gd name="connsiteY4" fmla="*/ 284586 h 581118"/>
              <a:gd name="connsiteX5" fmla="*/ 462078 w 811974"/>
              <a:gd name="connsiteY5" fmla="*/ 429707 h 581118"/>
              <a:gd name="connsiteX6" fmla="*/ 336939 w 811974"/>
              <a:gd name="connsiteY6" fmla="*/ 519581 h 581118"/>
              <a:gd name="connsiteX7" fmla="*/ 240059 w 811974"/>
              <a:gd name="connsiteY7" fmla="*/ 580957 h 581118"/>
              <a:gd name="connsiteX8" fmla="*/ 47971 w 811974"/>
              <a:gd name="connsiteY8" fmla="*/ 509472 h 581118"/>
              <a:gd name="connsiteX9" fmla="*/ 8885 w 811974"/>
              <a:gd name="connsiteY9" fmla="*/ 345962 h 581118"/>
              <a:gd name="connsiteX10" fmla="*/ 41842 w 811974"/>
              <a:gd name="connsiteY10" fmla="*/ 220583 h 581118"/>
              <a:gd name="connsiteX11" fmla="*/ 165708 w 811974"/>
              <a:gd name="connsiteY11" fmla="*/ 275749 h 581118"/>
              <a:gd name="connsiteX12" fmla="*/ 276359 w 811974"/>
              <a:gd name="connsiteY12" fmla="*/ 204583 h 581118"/>
              <a:gd name="connsiteX13" fmla="*/ 270866 w 811974"/>
              <a:gd name="connsiteY13" fmla="*/ 125057 h 581118"/>
              <a:gd name="connsiteX14" fmla="*/ 267762 w 811974"/>
              <a:gd name="connsiteY14" fmla="*/ 116778 h 581118"/>
              <a:gd name="connsiteX15" fmla="*/ 285275 w 811974"/>
              <a:gd name="connsiteY15" fmla="*/ 52775 h 581118"/>
              <a:gd name="connsiteX16" fmla="*/ 341238 w 811974"/>
              <a:gd name="connsiteY16" fmla="*/ 116937 h 581118"/>
              <a:gd name="connsiteX17" fmla="*/ 454357 w 811974"/>
              <a:gd name="connsiteY17" fmla="*/ 104440 h 58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1974" h="581118">
                <a:moveTo>
                  <a:pt x="454357" y="104440"/>
                </a:moveTo>
                <a:cubicBezTo>
                  <a:pt x="460725" y="102767"/>
                  <a:pt x="467014" y="101016"/>
                  <a:pt x="473382" y="99265"/>
                </a:cubicBezTo>
                <a:cubicBezTo>
                  <a:pt x="584671" y="67582"/>
                  <a:pt x="733453" y="-9078"/>
                  <a:pt x="759882" y="7241"/>
                </a:cubicBezTo>
                <a:cubicBezTo>
                  <a:pt x="817517" y="42745"/>
                  <a:pt x="828502" y="84617"/>
                  <a:pt x="788062" y="143287"/>
                </a:cubicBezTo>
                <a:cubicBezTo>
                  <a:pt x="758290" y="186512"/>
                  <a:pt x="702009" y="243828"/>
                  <a:pt x="652893" y="284586"/>
                </a:cubicBezTo>
                <a:cubicBezTo>
                  <a:pt x="600751" y="327732"/>
                  <a:pt x="526877" y="393805"/>
                  <a:pt x="462078" y="429707"/>
                </a:cubicBezTo>
                <a:cubicBezTo>
                  <a:pt x="400862" y="463619"/>
                  <a:pt x="380563" y="460673"/>
                  <a:pt x="336939" y="519581"/>
                </a:cubicBezTo>
                <a:cubicBezTo>
                  <a:pt x="303743" y="555006"/>
                  <a:pt x="264896" y="576101"/>
                  <a:pt x="240059" y="580957"/>
                </a:cubicBezTo>
                <a:cubicBezTo>
                  <a:pt x="176454" y="593375"/>
                  <a:pt x="81247" y="552140"/>
                  <a:pt x="47971" y="509472"/>
                </a:cubicBezTo>
                <a:cubicBezTo>
                  <a:pt x="32210" y="458524"/>
                  <a:pt x="10636" y="409965"/>
                  <a:pt x="8885" y="345962"/>
                </a:cubicBezTo>
                <a:cubicBezTo>
                  <a:pt x="-349" y="262137"/>
                  <a:pt x="5383" y="219469"/>
                  <a:pt x="41842" y="220583"/>
                </a:cubicBezTo>
                <a:cubicBezTo>
                  <a:pt x="109665" y="222574"/>
                  <a:pt x="137687" y="258316"/>
                  <a:pt x="165708" y="275749"/>
                </a:cubicBezTo>
                <a:cubicBezTo>
                  <a:pt x="226048" y="313404"/>
                  <a:pt x="266488" y="264764"/>
                  <a:pt x="276359" y="204583"/>
                </a:cubicBezTo>
                <a:cubicBezTo>
                  <a:pt x="278190" y="179347"/>
                  <a:pt x="275245" y="152441"/>
                  <a:pt x="270866" y="125057"/>
                </a:cubicBezTo>
                <a:cubicBezTo>
                  <a:pt x="269911" y="122271"/>
                  <a:pt x="268876" y="119484"/>
                  <a:pt x="267762" y="116778"/>
                </a:cubicBezTo>
                <a:cubicBezTo>
                  <a:pt x="248020" y="43302"/>
                  <a:pt x="284638" y="35978"/>
                  <a:pt x="285275" y="52775"/>
                </a:cubicBezTo>
                <a:cubicBezTo>
                  <a:pt x="286787" y="90986"/>
                  <a:pt x="310590" y="112320"/>
                  <a:pt x="341238" y="116937"/>
                </a:cubicBezTo>
                <a:cubicBezTo>
                  <a:pt x="377936" y="122429"/>
                  <a:pt x="424584" y="106986"/>
                  <a:pt x="454357" y="104440"/>
                </a:cubicBezTo>
                <a:close/>
              </a:path>
            </a:pathLst>
          </a:custGeom>
          <a:solidFill>
            <a:srgbClr val="273087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3B68F619-275B-470E-8A8E-FFDC95544306}"/>
              </a:ext>
            </a:extLst>
          </p:cNvPr>
          <p:cNvSpPr/>
          <p:nvPr/>
        </p:nvSpPr>
        <p:spPr>
          <a:xfrm>
            <a:off x="13337843" y="11967011"/>
            <a:ext cx="71653" cy="79614"/>
          </a:xfrm>
          <a:custGeom>
            <a:avLst/>
            <a:gdLst>
              <a:gd name="connsiteX0" fmla="*/ 7970 w 71644"/>
              <a:gd name="connsiteY0" fmla="*/ 16093 h 79605"/>
              <a:gd name="connsiteX1" fmla="*/ 71814 w 71644"/>
              <a:gd name="connsiteY1" fmla="*/ 77947 h 79605"/>
              <a:gd name="connsiteX2" fmla="*/ 12985 w 71644"/>
              <a:gd name="connsiteY2" fmla="*/ 5347 h 79605"/>
              <a:gd name="connsiteX3" fmla="*/ 7970 w 71644"/>
              <a:gd name="connsiteY3" fmla="*/ 16093 h 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44" h="79605">
                <a:moveTo>
                  <a:pt x="7970" y="16093"/>
                </a:moveTo>
                <a:cubicBezTo>
                  <a:pt x="19752" y="42840"/>
                  <a:pt x="61385" y="26044"/>
                  <a:pt x="71814" y="77947"/>
                </a:cubicBezTo>
                <a:cubicBezTo>
                  <a:pt x="82162" y="49607"/>
                  <a:pt x="28906" y="7894"/>
                  <a:pt x="12985" y="5347"/>
                </a:cubicBezTo>
                <a:cubicBezTo>
                  <a:pt x="6457" y="4312"/>
                  <a:pt x="1602" y="4868"/>
                  <a:pt x="7970" y="16093"/>
                </a:cubicBezTo>
                <a:close/>
              </a:path>
            </a:pathLst>
          </a:custGeom>
          <a:solidFill>
            <a:srgbClr val="FFFFFF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B0E8D9BE-2528-4715-8E07-D93C8AF1DA0C}"/>
              </a:ext>
            </a:extLst>
          </p:cNvPr>
          <p:cNvSpPr/>
          <p:nvPr/>
        </p:nvSpPr>
        <p:spPr>
          <a:xfrm>
            <a:off x="12120626" y="9117246"/>
            <a:ext cx="788184" cy="3041276"/>
          </a:xfrm>
          <a:custGeom>
            <a:avLst/>
            <a:gdLst>
              <a:gd name="connsiteX0" fmla="*/ 660644 w 788092"/>
              <a:gd name="connsiteY0" fmla="*/ 292603 h 3040923"/>
              <a:gd name="connsiteX1" fmla="*/ 783873 w 788092"/>
              <a:gd name="connsiteY1" fmla="*/ 1677577 h 3040923"/>
              <a:gd name="connsiteX2" fmla="*/ 743593 w 788092"/>
              <a:gd name="connsiteY2" fmla="*/ 2855019 h 3040923"/>
              <a:gd name="connsiteX3" fmla="*/ 448814 w 788092"/>
              <a:gd name="connsiteY3" fmla="*/ 2997512 h 3040923"/>
              <a:gd name="connsiteX4" fmla="*/ 293902 w 788092"/>
              <a:gd name="connsiteY4" fmla="*/ 2166990 h 3040923"/>
              <a:gd name="connsiteX5" fmla="*/ 325426 w 788092"/>
              <a:gd name="connsiteY5" fmla="*/ 1556576 h 3040923"/>
              <a:gd name="connsiteX6" fmla="*/ 112323 w 788092"/>
              <a:gd name="connsiteY6" fmla="*/ 737596 h 3040923"/>
              <a:gd name="connsiteX7" fmla="*/ 87167 w 788092"/>
              <a:gd name="connsiteY7" fmla="*/ 4989 h 3040923"/>
              <a:gd name="connsiteX8" fmla="*/ 660644 w 788092"/>
              <a:gd name="connsiteY8" fmla="*/ 292603 h 30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092" h="3040923">
                <a:moveTo>
                  <a:pt x="660644" y="292603"/>
                </a:moveTo>
                <a:cubicBezTo>
                  <a:pt x="685004" y="565729"/>
                  <a:pt x="821925" y="1438123"/>
                  <a:pt x="783873" y="1677577"/>
                </a:cubicBezTo>
                <a:cubicBezTo>
                  <a:pt x="726637" y="2037711"/>
                  <a:pt x="742956" y="2472755"/>
                  <a:pt x="743593" y="2855019"/>
                </a:cubicBezTo>
                <a:cubicBezTo>
                  <a:pt x="733961" y="3015663"/>
                  <a:pt x="513135" y="3099567"/>
                  <a:pt x="448814" y="2997512"/>
                </a:cubicBezTo>
                <a:cubicBezTo>
                  <a:pt x="397230" y="2656005"/>
                  <a:pt x="323754" y="2356769"/>
                  <a:pt x="293902" y="2166990"/>
                </a:cubicBezTo>
                <a:cubicBezTo>
                  <a:pt x="260468" y="1954443"/>
                  <a:pt x="271533" y="1696204"/>
                  <a:pt x="325426" y="1556576"/>
                </a:cubicBezTo>
                <a:cubicBezTo>
                  <a:pt x="303296" y="1403973"/>
                  <a:pt x="199252" y="1010324"/>
                  <a:pt x="112323" y="737596"/>
                </a:cubicBezTo>
                <a:cubicBezTo>
                  <a:pt x="80958" y="639204"/>
                  <a:pt x="-96721" y="321101"/>
                  <a:pt x="87167" y="4989"/>
                </a:cubicBezTo>
                <a:lnTo>
                  <a:pt x="660644" y="2926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A95CC469-17D7-40B1-A3CF-CB1E7B3135D2}"/>
              </a:ext>
            </a:extLst>
          </p:cNvPr>
          <p:cNvSpPr/>
          <p:nvPr/>
        </p:nvSpPr>
        <p:spPr>
          <a:xfrm>
            <a:off x="12551207" y="11865062"/>
            <a:ext cx="318458" cy="294574"/>
          </a:xfrm>
          <a:custGeom>
            <a:avLst/>
            <a:gdLst>
              <a:gd name="connsiteX0" fmla="*/ 316644 w 318421"/>
              <a:gd name="connsiteY0" fmla="*/ 4989 h 294539"/>
              <a:gd name="connsiteX1" fmla="*/ 315848 w 318421"/>
              <a:gd name="connsiteY1" fmla="*/ 104337 h 294539"/>
              <a:gd name="connsiteX2" fmla="*/ 18363 w 318421"/>
              <a:gd name="connsiteY2" fmla="*/ 250014 h 294539"/>
              <a:gd name="connsiteX3" fmla="*/ 4989 w 318421"/>
              <a:gd name="connsiteY3" fmla="*/ 175185 h 294539"/>
              <a:gd name="connsiteX4" fmla="*/ 316644 w 318421"/>
              <a:gd name="connsiteY4" fmla="*/ 4989 h 29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421" h="294539">
                <a:moveTo>
                  <a:pt x="316644" y="4989"/>
                </a:moveTo>
                <a:cubicBezTo>
                  <a:pt x="316803" y="33329"/>
                  <a:pt x="315769" y="76475"/>
                  <a:pt x="315848" y="104337"/>
                </a:cubicBezTo>
                <a:cubicBezTo>
                  <a:pt x="306136" y="264980"/>
                  <a:pt x="82604" y="352069"/>
                  <a:pt x="18363" y="250014"/>
                </a:cubicBezTo>
                <a:cubicBezTo>
                  <a:pt x="14542" y="224860"/>
                  <a:pt x="9049" y="199864"/>
                  <a:pt x="4989" y="175185"/>
                </a:cubicBezTo>
                <a:cubicBezTo>
                  <a:pt x="91361" y="268324"/>
                  <a:pt x="260761" y="147323"/>
                  <a:pt x="316644" y="49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5BD498B8-A6E5-4787-BBA8-B9BF05162B83}"/>
              </a:ext>
            </a:extLst>
          </p:cNvPr>
          <p:cNvSpPr/>
          <p:nvPr/>
        </p:nvSpPr>
        <p:spPr>
          <a:xfrm>
            <a:off x="12341820" y="9478255"/>
            <a:ext cx="573224" cy="2364553"/>
          </a:xfrm>
          <a:custGeom>
            <a:avLst/>
            <a:gdLst>
              <a:gd name="connsiteX0" fmla="*/ 568515 w 573158"/>
              <a:gd name="connsiteY0" fmla="*/ 1154135 h 2364278"/>
              <a:gd name="connsiteX1" fmla="*/ 181713 w 573158"/>
              <a:gd name="connsiteY1" fmla="*/ 2360792 h 2364278"/>
              <a:gd name="connsiteX2" fmla="*/ 104257 w 573158"/>
              <a:gd name="connsiteY2" fmla="*/ 1195529 h 2364278"/>
              <a:gd name="connsiteX3" fmla="*/ 4989 w 573158"/>
              <a:gd name="connsiteY3" fmla="*/ 767094 h 2364278"/>
              <a:gd name="connsiteX4" fmla="*/ 54742 w 573158"/>
              <a:gd name="connsiteY4" fmla="*/ 181278 h 2364278"/>
              <a:gd name="connsiteX5" fmla="*/ 464710 w 573158"/>
              <a:gd name="connsiteY5" fmla="*/ 153416 h 2364278"/>
              <a:gd name="connsiteX6" fmla="*/ 568515 w 573158"/>
              <a:gd name="connsiteY6" fmla="*/ 1154135 h 236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158" h="2364278">
                <a:moveTo>
                  <a:pt x="568515" y="1154135"/>
                </a:moveTo>
                <a:cubicBezTo>
                  <a:pt x="496552" y="1515304"/>
                  <a:pt x="292842" y="1997712"/>
                  <a:pt x="181713" y="2360792"/>
                </a:cubicBezTo>
                <a:cubicBezTo>
                  <a:pt x="123840" y="2049695"/>
                  <a:pt x="-20962" y="1519841"/>
                  <a:pt x="104257" y="1195529"/>
                </a:cubicBezTo>
                <a:cubicBezTo>
                  <a:pt x="91679" y="1108601"/>
                  <a:pt x="52513" y="943499"/>
                  <a:pt x="4989" y="767094"/>
                </a:cubicBezTo>
                <a:cubicBezTo>
                  <a:pt x="101391" y="584400"/>
                  <a:pt x="9287" y="438562"/>
                  <a:pt x="54742" y="181278"/>
                </a:cubicBezTo>
                <a:cubicBezTo>
                  <a:pt x="309877" y="136858"/>
                  <a:pt x="-75174" y="-174558"/>
                  <a:pt x="464710" y="153416"/>
                </a:cubicBezTo>
                <a:cubicBezTo>
                  <a:pt x="513110" y="541014"/>
                  <a:pt x="558405" y="784686"/>
                  <a:pt x="568515" y="1154135"/>
                </a:cubicBezTo>
                <a:close/>
              </a:path>
            </a:pathLst>
          </a:custGeom>
          <a:solidFill>
            <a:srgbClr val="060921">
              <a:alpha val="30000"/>
            </a:srgb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9F5789B3-9A6D-42F2-8CA3-8B391F7C4FCF}"/>
              </a:ext>
            </a:extLst>
          </p:cNvPr>
          <p:cNvSpPr/>
          <p:nvPr/>
        </p:nvSpPr>
        <p:spPr>
          <a:xfrm>
            <a:off x="11854818" y="9282845"/>
            <a:ext cx="1337525" cy="3168660"/>
          </a:xfrm>
          <a:custGeom>
            <a:avLst/>
            <a:gdLst>
              <a:gd name="connsiteX0" fmla="*/ 908749 w 1337369"/>
              <a:gd name="connsiteY0" fmla="*/ 1692065 h 3168292"/>
              <a:gd name="connsiteX1" fmla="*/ 345621 w 1337369"/>
              <a:gd name="connsiteY1" fmla="*/ 3087786 h 3168292"/>
              <a:gd name="connsiteX2" fmla="*/ 4990 w 1337369"/>
              <a:gd name="connsiteY2" fmla="*/ 3083805 h 3168292"/>
              <a:gd name="connsiteX3" fmla="*/ 255667 w 1337369"/>
              <a:gd name="connsiteY3" fmla="*/ 1914801 h 3168292"/>
              <a:gd name="connsiteX4" fmla="*/ 481746 w 1337369"/>
              <a:gd name="connsiteY4" fmla="*/ 1536676 h 3168292"/>
              <a:gd name="connsiteX5" fmla="*/ 606806 w 1337369"/>
              <a:gd name="connsiteY5" fmla="*/ 757738 h 3168292"/>
              <a:gd name="connsiteX6" fmla="*/ 708701 w 1337369"/>
              <a:gd name="connsiteY6" fmla="*/ 4989 h 3168292"/>
              <a:gd name="connsiteX7" fmla="*/ 1335513 w 1337369"/>
              <a:gd name="connsiteY7" fmla="*/ 46543 h 3168292"/>
              <a:gd name="connsiteX8" fmla="*/ 908749 w 1337369"/>
              <a:gd name="connsiteY8" fmla="*/ 1692065 h 316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369" h="3168292">
                <a:moveTo>
                  <a:pt x="908749" y="1692065"/>
                </a:moveTo>
                <a:cubicBezTo>
                  <a:pt x="761559" y="2025214"/>
                  <a:pt x="490025" y="2678853"/>
                  <a:pt x="345621" y="3087786"/>
                </a:cubicBezTo>
                <a:cubicBezTo>
                  <a:pt x="270871" y="3196367"/>
                  <a:pt x="4433" y="3185063"/>
                  <a:pt x="4990" y="3083805"/>
                </a:cubicBezTo>
                <a:cubicBezTo>
                  <a:pt x="63818" y="2741901"/>
                  <a:pt x="132916" y="2214595"/>
                  <a:pt x="255667" y="1914801"/>
                </a:cubicBezTo>
                <a:cubicBezTo>
                  <a:pt x="293240" y="1823016"/>
                  <a:pt x="431834" y="1602191"/>
                  <a:pt x="481746" y="1536676"/>
                </a:cubicBezTo>
                <a:cubicBezTo>
                  <a:pt x="520593" y="1385744"/>
                  <a:pt x="569233" y="978244"/>
                  <a:pt x="606806" y="757738"/>
                </a:cubicBezTo>
                <a:cubicBezTo>
                  <a:pt x="573133" y="575282"/>
                  <a:pt x="425943" y="270155"/>
                  <a:pt x="708701" y="4989"/>
                </a:cubicBezTo>
                <a:cubicBezTo>
                  <a:pt x="822775" y="86107"/>
                  <a:pt x="1175586" y="136896"/>
                  <a:pt x="1335513" y="46543"/>
                </a:cubicBezTo>
                <a:cubicBezTo>
                  <a:pt x="1361465" y="767210"/>
                  <a:pt x="1184502" y="1067800"/>
                  <a:pt x="908749" y="169206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8BF649B-1026-47E3-9A50-FEDE25957728}"/>
              </a:ext>
            </a:extLst>
          </p:cNvPr>
          <p:cNvSpPr/>
          <p:nvPr/>
        </p:nvSpPr>
        <p:spPr>
          <a:xfrm>
            <a:off x="11849483" y="12294664"/>
            <a:ext cx="382150" cy="159229"/>
          </a:xfrm>
          <a:custGeom>
            <a:avLst/>
            <a:gdLst>
              <a:gd name="connsiteX0" fmla="*/ 380886 w 382105"/>
              <a:gd name="connsiteY0" fmla="*/ 4989 h 159210"/>
              <a:gd name="connsiteX1" fmla="*/ 355652 w 382105"/>
              <a:gd name="connsiteY1" fmla="*/ 76076 h 159210"/>
              <a:gd name="connsiteX2" fmla="*/ 4990 w 382105"/>
              <a:gd name="connsiteY2" fmla="*/ 71937 h 159210"/>
              <a:gd name="connsiteX3" fmla="*/ 13826 w 382105"/>
              <a:gd name="connsiteY3" fmla="*/ 19955 h 159210"/>
              <a:gd name="connsiteX4" fmla="*/ 380886 w 382105"/>
              <a:gd name="connsiteY4" fmla="*/ 4989 h 15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" h="159210">
                <a:moveTo>
                  <a:pt x="380886" y="4989"/>
                </a:moveTo>
                <a:cubicBezTo>
                  <a:pt x="374438" y="22900"/>
                  <a:pt x="361622" y="58962"/>
                  <a:pt x="355652" y="76076"/>
                </a:cubicBezTo>
                <a:cubicBezTo>
                  <a:pt x="278753" y="187842"/>
                  <a:pt x="4433" y="176220"/>
                  <a:pt x="4990" y="71937"/>
                </a:cubicBezTo>
                <a:cubicBezTo>
                  <a:pt x="7935" y="55060"/>
                  <a:pt x="10801" y="37707"/>
                  <a:pt x="13826" y="19955"/>
                </a:cubicBezTo>
                <a:cubicBezTo>
                  <a:pt x="79102" y="86664"/>
                  <a:pt x="276842" y="87540"/>
                  <a:pt x="380886" y="49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BABAA0A-FBDF-40EC-B72C-BB57B82AD24F}"/>
              </a:ext>
            </a:extLst>
          </p:cNvPr>
          <p:cNvSpPr/>
          <p:nvPr/>
        </p:nvSpPr>
        <p:spPr>
          <a:xfrm>
            <a:off x="12073037" y="7448764"/>
            <a:ext cx="1265871" cy="2085901"/>
          </a:xfrm>
          <a:custGeom>
            <a:avLst/>
            <a:gdLst>
              <a:gd name="connsiteX0" fmla="*/ 66768 w 1265724"/>
              <a:gd name="connsiteY0" fmla="*/ 981109 h 2085659"/>
              <a:gd name="connsiteX1" fmla="*/ 91685 w 1265724"/>
              <a:gd name="connsiteY1" fmla="*/ 1601314 h 2085659"/>
              <a:gd name="connsiteX2" fmla="*/ 99964 w 1265724"/>
              <a:gd name="connsiteY2" fmla="*/ 1722314 h 2085659"/>
              <a:gd name="connsiteX3" fmla="*/ 1125519 w 1265724"/>
              <a:gd name="connsiteY3" fmla="*/ 1988833 h 2085659"/>
              <a:gd name="connsiteX4" fmla="*/ 1127589 w 1265724"/>
              <a:gd name="connsiteY4" fmla="*/ 1866479 h 2085659"/>
              <a:gd name="connsiteX5" fmla="*/ 1142635 w 1265724"/>
              <a:gd name="connsiteY5" fmla="*/ 1720802 h 2085659"/>
              <a:gd name="connsiteX6" fmla="*/ 1119708 w 1265724"/>
              <a:gd name="connsiteY6" fmla="*/ 1359155 h 2085659"/>
              <a:gd name="connsiteX7" fmla="*/ 1238798 w 1265724"/>
              <a:gd name="connsiteY7" fmla="*/ 501885 h 2085659"/>
              <a:gd name="connsiteX8" fmla="*/ 1141600 w 1265724"/>
              <a:gd name="connsiteY8" fmla="*/ 390915 h 2085659"/>
              <a:gd name="connsiteX9" fmla="*/ 324451 w 1265724"/>
              <a:gd name="connsiteY9" fmla="*/ 8411 h 2085659"/>
              <a:gd name="connsiteX10" fmla="*/ 66768 w 1265724"/>
              <a:gd name="connsiteY10" fmla="*/ 981109 h 208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5724" h="2085659">
                <a:moveTo>
                  <a:pt x="66768" y="981109"/>
                </a:moveTo>
                <a:cubicBezTo>
                  <a:pt x="90490" y="1195247"/>
                  <a:pt x="26170" y="1405803"/>
                  <a:pt x="91685" y="1601314"/>
                </a:cubicBezTo>
                <a:cubicBezTo>
                  <a:pt x="94630" y="1621534"/>
                  <a:pt x="96461" y="1700741"/>
                  <a:pt x="99964" y="1722314"/>
                </a:cubicBezTo>
                <a:cubicBezTo>
                  <a:pt x="143110" y="1975539"/>
                  <a:pt x="678774" y="2231788"/>
                  <a:pt x="1125519" y="1988833"/>
                </a:cubicBezTo>
                <a:cubicBezTo>
                  <a:pt x="1127987" y="1957469"/>
                  <a:pt x="1125121" y="1924592"/>
                  <a:pt x="1127589" y="1866479"/>
                </a:cubicBezTo>
                <a:cubicBezTo>
                  <a:pt x="1119310" y="1812189"/>
                  <a:pt x="1142794" y="1753918"/>
                  <a:pt x="1142635" y="1720802"/>
                </a:cubicBezTo>
                <a:cubicBezTo>
                  <a:pt x="1141998" y="1583005"/>
                  <a:pt x="1099090" y="1512554"/>
                  <a:pt x="1119708" y="1359155"/>
                </a:cubicBezTo>
                <a:cubicBezTo>
                  <a:pt x="1161580" y="1047182"/>
                  <a:pt x="1334404" y="747308"/>
                  <a:pt x="1238798" y="501885"/>
                </a:cubicBezTo>
                <a:cubicBezTo>
                  <a:pt x="1218260" y="449186"/>
                  <a:pt x="1182358" y="423633"/>
                  <a:pt x="1141600" y="390915"/>
                </a:cubicBezTo>
                <a:cubicBezTo>
                  <a:pt x="1036043" y="306135"/>
                  <a:pt x="490030" y="28074"/>
                  <a:pt x="324451" y="8411"/>
                </a:cubicBezTo>
                <a:cubicBezTo>
                  <a:pt x="-156206" y="-53761"/>
                  <a:pt x="40976" y="748821"/>
                  <a:pt x="66768" y="9811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BAC8EF56-F962-4EBE-BF41-CD57FB0B6290}"/>
              </a:ext>
            </a:extLst>
          </p:cNvPr>
          <p:cNvSpPr/>
          <p:nvPr/>
        </p:nvSpPr>
        <p:spPr>
          <a:xfrm>
            <a:off x="14141030" y="6840717"/>
            <a:ext cx="382150" cy="732454"/>
          </a:xfrm>
          <a:custGeom>
            <a:avLst/>
            <a:gdLst>
              <a:gd name="connsiteX0" fmla="*/ 4989 w 382105"/>
              <a:gd name="connsiteY0" fmla="*/ 646797 h 732369"/>
              <a:gd name="connsiteX1" fmla="*/ 60235 w 382105"/>
              <a:gd name="connsiteY1" fmla="*/ 454073 h 732369"/>
              <a:gd name="connsiteX2" fmla="*/ 269915 w 382105"/>
              <a:gd name="connsiteY2" fmla="*/ 24125 h 732369"/>
              <a:gd name="connsiteX3" fmla="*/ 336067 w 382105"/>
              <a:gd name="connsiteY3" fmla="*/ 67908 h 732369"/>
              <a:gd name="connsiteX4" fmla="*/ 277000 w 382105"/>
              <a:gd name="connsiteY4" fmla="*/ 222501 h 732369"/>
              <a:gd name="connsiteX5" fmla="*/ 274533 w 382105"/>
              <a:gd name="connsiteY5" fmla="*/ 226561 h 732369"/>
              <a:gd name="connsiteX6" fmla="*/ 376189 w 382105"/>
              <a:gd name="connsiteY6" fmla="*/ 324237 h 732369"/>
              <a:gd name="connsiteX7" fmla="*/ 317917 w 382105"/>
              <a:gd name="connsiteY7" fmla="*/ 583830 h 732369"/>
              <a:gd name="connsiteX8" fmla="*/ 180598 w 382105"/>
              <a:gd name="connsiteY8" fmla="*/ 723696 h 732369"/>
              <a:gd name="connsiteX9" fmla="*/ 4989 w 382105"/>
              <a:gd name="connsiteY9" fmla="*/ 646797 h 7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105" h="732369">
                <a:moveTo>
                  <a:pt x="4989" y="646797"/>
                </a:moveTo>
                <a:cubicBezTo>
                  <a:pt x="28074" y="588367"/>
                  <a:pt x="37149" y="526912"/>
                  <a:pt x="60235" y="454073"/>
                </a:cubicBezTo>
                <a:cubicBezTo>
                  <a:pt x="100833" y="325988"/>
                  <a:pt x="207983" y="156110"/>
                  <a:pt x="269915" y="24125"/>
                </a:cubicBezTo>
                <a:cubicBezTo>
                  <a:pt x="291568" y="-21967"/>
                  <a:pt x="351510" y="24204"/>
                  <a:pt x="336067" y="67908"/>
                </a:cubicBezTo>
                <a:cubicBezTo>
                  <a:pt x="320942" y="110735"/>
                  <a:pt x="277159" y="222183"/>
                  <a:pt x="277000" y="222501"/>
                </a:cubicBezTo>
                <a:cubicBezTo>
                  <a:pt x="276204" y="223854"/>
                  <a:pt x="275408" y="225208"/>
                  <a:pt x="274533" y="226561"/>
                </a:cubicBezTo>
                <a:cubicBezTo>
                  <a:pt x="319111" y="244552"/>
                  <a:pt x="357879" y="287698"/>
                  <a:pt x="376189" y="324237"/>
                </a:cubicBezTo>
                <a:cubicBezTo>
                  <a:pt x="400786" y="373035"/>
                  <a:pt x="347371" y="499289"/>
                  <a:pt x="317917" y="583830"/>
                </a:cubicBezTo>
                <a:cubicBezTo>
                  <a:pt x="291806" y="658818"/>
                  <a:pt x="195165" y="669008"/>
                  <a:pt x="180598" y="723696"/>
                </a:cubicBezTo>
                <a:cubicBezTo>
                  <a:pt x="99480" y="741210"/>
                  <a:pt x="56095" y="699735"/>
                  <a:pt x="4989" y="646797"/>
                </a:cubicBezTo>
                <a:close/>
              </a:path>
            </a:pathLst>
          </a:custGeom>
          <a:solidFill>
            <a:srgbClr val="FFA79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37F9296E-7B1F-4870-8D4A-C4ACE6C5B74C}"/>
              </a:ext>
            </a:extLst>
          </p:cNvPr>
          <p:cNvSpPr/>
          <p:nvPr/>
        </p:nvSpPr>
        <p:spPr>
          <a:xfrm>
            <a:off x="12974941" y="7471089"/>
            <a:ext cx="1361409" cy="1066835"/>
          </a:xfrm>
          <a:custGeom>
            <a:avLst/>
            <a:gdLst>
              <a:gd name="connsiteX0" fmla="*/ 861040 w 1361251"/>
              <a:gd name="connsiteY0" fmla="*/ 606693 h 1066711"/>
              <a:gd name="connsiteX1" fmla="*/ 1075019 w 1361251"/>
              <a:gd name="connsiteY1" fmla="*/ 154217 h 1066711"/>
              <a:gd name="connsiteX2" fmla="*/ 1137350 w 1361251"/>
              <a:gd name="connsiteY2" fmla="*/ 78910 h 1066711"/>
              <a:gd name="connsiteX3" fmla="*/ 1166884 w 1361251"/>
              <a:gd name="connsiteY3" fmla="*/ 5991 h 1066711"/>
              <a:gd name="connsiteX4" fmla="*/ 1362793 w 1361251"/>
              <a:gd name="connsiteY4" fmla="*/ 76124 h 1066711"/>
              <a:gd name="connsiteX5" fmla="*/ 1345757 w 1361251"/>
              <a:gd name="connsiteY5" fmla="*/ 170616 h 1066711"/>
              <a:gd name="connsiteX6" fmla="*/ 1358095 w 1361251"/>
              <a:gd name="connsiteY6" fmla="*/ 268848 h 1066711"/>
              <a:gd name="connsiteX7" fmla="*/ 1188218 w 1361251"/>
              <a:gd name="connsiteY7" fmla="*/ 814463 h 1066711"/>
              <a:gd name="connsiteX8" fmla="*/ 1103120 w 1361251"/>
              <a:gd name="connsiteY8" fmla="*/ 1001297 h 1066711"/>
              <a:gd name="connsiteX9" fmla="*/ 978776 w 1361251"/>
              <a:gd name="connsiteY9" fmla="*/ 1058454 h 1066711"/>
              <a:gd name="connsiteX10" fmla="*/ 957442 w 1361251"/>
              <a:gd name="connsiteY10" fmla="*/ 1066175 h 1066711"/>
              <a:gd name="connsiteX11" fmla="*/ 938257 w 1361251"/>
              <a:gd name="connsiteY11" fmla="*/ 1061718 h 1066711"/>
              <a:gd name="connsiteX12" fmla="*/ 881976 w 1361251"/>
              <a:gd name="connsiteY12" fmla="*/ 1048344 h 1066711"/>
              <a:gd name="connsiteX13" fmla="*/ 783186 w 1361251"/>
              <a:gd name="connsiteY13" fmla="*/ 1023030 h 1066711"/>
              <a:gd name="connsiteX14" fmla="*/ 197848 w 1361251"/>
              <a:gd name="connsiteY14" fmla="*/ 805388 h 1066711"/>
              <a:gd name="connsiteX15" fmla="*/ 119994 w 1361251"/>
              <a:gd name="connsiteY15" fmla="*/ 339379 h 1066711"/>
              <a:gd name="connsiteX16" fmla="*/ 552729 w 1361251"/>
              <a:gd name="connsiteY16" fmla="*/ 449712 h 1066711"/>
              <a:gd name="connsiteX17" fmla="*/ 861040 w 1361251"/>
              <a:gd name="connsiteY17" fmla="*/ 606693 h 106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61251" h="1066711">
                <a:moveTo>
                  <a:pt x="861040" y="606693"/>
                </a:moveTo>
                <a:cubicBezTo>
                  <a:pt x="916764" y="453533"/>
                  <a:pt x="1000668" y="247434"/>
                  <a:pt x="1075019" y="154217"/>
                </a:cubicBezTo>
                <a:cubicBezTo>
                  <a:pt x="1094841" y="129380"/>
                  <a:pt x="1128434" y="101439"/>
                  <a:pt x="1137350" y="78910"/>
                </a:cubicBezTo>
                <a:cubicBezTo>
                  <a:pt x="1147141" y="54471"/>
                  <a:pt x="1160993" y="18728"/>
                  <a:pt x="1166884" y="5991"/>
                </a:cubicBezTo>
                <a:cubicBezTo>
                  <a:pt x="1216955" y="-1492"/>
                  <a:pt x="1300303" y="34013"/>
                  <a:pt x="1362793" y="76124"/>
                </a:cubicBezTo>
                <a:cubicBezTo>
                  <a:pt x="1356344" y="106454"/>
                  <a:pt x="1350692" y="138136"/>
                  <a:pt x="1345757" y="170616"/>
                </a:cubicBezTo>
                <a:cubicBezTo>
                  <a:pt x="1342095" y="194815"/>
                  <a:pt x="1361200" y="243852"/>
                  <a:pt x="1358095" y="268848"/>
                </a:cubicBezTo>
                <a:cubicBezTo>
                  <a:pt x="1339070" y="423919"/>
                  <a:pt x="1234070" y="661462"/>
                  <a:pt x="1188218" y="814463"/>
                </a:cubicBezTo>
                <a:cubicBezTo>
                  <a:pt x="1167441" y="883800"/>
                  <a:pt x="1153350" y="941832"/>
                  <a:pt x="1103120" y="1001297"/>
                </a:cubicBezTo>
                <a:cubicBezTo>
                  <a:pt x="1057506" y="1033218"/>
                  <a:pt x="1015792" y="1051369"/>
                  <a:pt x="978776" y="1058454"/>
                </a:cubicBezTo>
                <a:cubicBezTo>
                  <a:pt x="971851" y="1061240"/>
                  <a:pt x="964766" y="1063788"/>
                  <a:pt x="957442" y="1066175"/>
                </a:cubicBezTo>
                <a:lnTo>
                  <a:pt x="938257" y="1061718"/>
                </a:lnTo>
                <a:cubicBezTo>
                  <a:pt x="917559" y="1061001"/>
                  <a:pt x="898693" y="1056304"/>
                  <a:pt x="881976" y="1048344"/>
                </a:cubicBezTo>
                <a:cubicBezTo>
                  <a:pt x="849417" y="1040383"/>
                  <a:pt x="815346" y="1031786"/>
                  <a:pt x="783186" y="1023030"/>
                </a:cubicBezTo>
                <a:cubicBezTo>
                  <a:pt x="661629" y="990073"/>
                  <a:pt x="382771" y="903622"/>
                  <a:pt x="197848" y="805388"/>
                </a:cubicBezTo>
                <a:cubicBezTo>
                  <a:pt x="-60074" y="668308"/>
                  <a:pt x="-31097" y="419939"/>
                  <a:pt x="119994" y="339379"/>
                </a:cubicBezTo>
                <a:cubicBezTo>
                  <a:pt x="249830" y="270201"/>
                  <a:pt x="440644" y="394067"/>
                  <a:pt x="552729" y="449712"/>
                </a:cubicBezTo>
                <a:cubicBezTo>
                  <a:pt x="654464" y="500102"/>
                  <a:pt x="769096" y="558293"/>
                  <a:pt x="861040" y="6066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2E6B2048-3B61-46D3-976C-9BFFA9706117}"/>
              </a:ext>
            </a:extLst>
          </p:cNvPr>
          <p:cNvSpPr/>
          <p:nvPr/>
        </p:nvSpPr>
        <p:spPr>
          <a:xfrm>
            <a:off x="12239070" y="6719708"/>
            <a:ext cx="827992" cy="907606"/>
          </a:xfrm>
          <a:custGeom>
            <a:avLst/>
            <a:gdLst>
              <a:gd name="connsiteX0" fmla="*/ 671253 w 827895"/>
              <a:gd name="connsiteY0" fmla="*/ 633260 h 907500"/>
              <a:gd name="connsiteX1" fmla="*/ 682716 w 827895"/>
              <a:gd name="connsiteY1" fmla="*/ 909650 h 907500"/>
              <a:gd name="connsiteX2" fmla="*/ 306900 w 827895"/>
              <a:gd name="connsiteY2" fmla="*/ 756011 h 907500"/>
              <a:gd name="connsiteX3" fmla="*/ 309527 w 827895"/>
              <a:gd name="connsiteY3" fmla="*/ 716288 h 907500"/>
              <a:gd name="connsiteX4" fmla="*/ 303477 w 827895"/>
              <a:gd name="connsiteY4" fmla="*/ 711512 h 907500"/>
              <a:gd name="connsiteX5" fmla="*/ 106294 w 827895"/>
              <a:gd name="connsiteY5" fmla="*/ 585577 h 907500"/>
              <a:gd name="connsiteX6" fmla="*/ 39028 w 827895"/>
              <a:gd name="connsiteY6" fmla="*/ 204744 h 907500"/>
              <a:gd name="connsiteX7" fmla="*/ 654536 w 827895"/>
              <a:gd name="connsiteY7" fmla="*/ 151727 h 907500"/>
              <a:gd name="connsiteX8" fmla="*/ 682956 w 827895"/>
              <a:gd name="connsiteY8" fmla="*/ 272329 h 907500"/>
              <a:gd name="connsiteX9" fmla="*/ 716708 w 827895"/>
              <a:gd name="connsiteY9" fmla="*/ 296609 h 907500"/>
              <a:gd name="connsiteX10" fmla="*/ 822981 w 827895"/>
              <a:gd name="connsiteY10" fmla="*/ 546410 h 907500"/>
              <a:gd name="connsiteX11" fmla="*/ 671253 w 827895"/>
              <a:gd name="connsiteY11" fmla="*/ 633260 h 9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7895" h="907500">
                <a:moveTo>
                  <a:pt x="671253" y="633260"/>
                </a:moveTo>
                <a:cubicBezTo>
                  <a:pt x="665920" y="705223"/>
                  <a:pt x="669423" y="836731"/>
                  <a:pt x="682716" y="909650"/>
                </a:cubicBezTo>
                <a:cubicBezTo>
                  <a:pt x="534810" y="904794"/>
                  <a:pt x="329269" y="866106"/>
                  <a:pt x="306900" y="756011"/>
                </a:cubicBezTo>
                <a:cubicBezTo>
                  <a:pt x="307935" y="742797"/>
                  <a:pt x="308890" y="729423"/>
                  <a:pt x="309527" y="716288"/>
                </a:cubicBezTo>
                <a:cubicBezTo>
                  <a:pt x="307536" y="714458"/>
                  <a:pt x="305546" y="712865"/>
                  <a:pt x="303477" y="711512"/>
                </a:cubicBezTo>
                <a:cubicBezTo>
                  <a:pt x="250460" y="676247"/>
                  <a:pt x="162734" y="650057"/>
                  <a:pt x="106294" y="585577"/>
                </a:cubicBezTo>
                <a:cubicBezTo>
                  <a:pt x="16181" y="482487"/>
                  <a:pt x="-31741" y="344054"/>
                  <a:pt x="39028" y="204744"/>
                </a:cubicBezTo>
                <a:cubicBezTo>
                  <a:pt x="168148" y="-49675"/>
                  <a:pt x="480599" y="-54053"/>
                  <a:pt x="654536" y="151727"/>
                </a:cubicBezTo>
                <a:cubicBezTo>
                  <a:pt x="688528" y="191928"/>
                  <a:pt x="663612" y="233482"/>
                  <a:pt x="682956" y="272329"/>
                </a:cubicBezTo>
                <a:cubicBezTo>
                  <a:pt x="686697" y="279892"/>
                  <a:pt x="700628" y="283315"/>
                  <a:pt x="716708" y="296609"/>
                </a:cubicBezTo>
                <a:cubicBezTo>
                  <a:pt x="738998" y="314998"/>
                  <a:pt x="824653" y="463382"/>
                  <a:pt x="822981" y="546410"/>
                </a:cubicBezTo>
                <a:cubicBezTo>
                  <a:pt x="822503" y="576103"/>
                  <a:pt x="704847" y="615906"/>
                  <a:pt x="671253" y="633260"/>
                </a:cubicBezTo>
                <a:close/>
              </a:path>
            </a:pathLst>
          </a:custGeom>
          <a:solidFill>
            <a:srgbClr val="FFA698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45775656-3857-465D-829A-D24E80E054C8}"/>
              </a:ext>
            </a:extLst>
          </p:cNvPr>
          <p:cNvSpPr/>
          <p:nvPr/>
        </p:nvSpPr>
        <p:spPr>
          <a:xfrm>
            <a:off x="12498977" y="7264632"/>
            <a:ext cx="421957" cy="366227"/>
          </a:xfrm>
          <a:custGeom>
            <a:avLst/>
            <a:gdLst>
              <a:gd name="connsiteX0" fmla="*/ 411376 w 421908"/>
              <a:gd name="connsiteY0" fmla="*/ 87683 h 366184"/>
              <a:gd name="connsiteX1" fmla="*/ 422839 w 421908"/>
              <a:gd name="connsiteY1" fmla="*/ 364789 h 366184"/>
              <a:gd name="connsiteX2" fmla="*/ 47023 w 421908"/>
              <a:gd name="connsiteY2" fmla="*/ 211151 h 366184"/>
              <a:gd name="connsiteX3" fmla="*/ 49649 w 421908"/>
              <a:gd name="connsiteY3" fmla="*/ 171428 h 366184"/>
              <a:gd name="connsiteX4" fmla="*/ 43600 w 421908"/>
              <a:gd name="connsiteY4" fmla="*/ 166652 h 366184"/>
              <a:gd name="connsiteX5" fmla="*/ 271509 w 421908"/>
              <a:gd name="connsiteY5" fmla="*/ 44776 h 366184"/>
              <a:gd name="connsiteX6" fmla="*/ 411376 w 421908"/>
              <a:gd name="connsiteY6" fmla="*/ 87683 h 36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08" h="366184">
                <a:moveTo>
                  <a:pt x="411376" y="87683"/>
                </a:moveTo>
                <a:cubicBezTo>
                  <a:pt x="406043" y="159647"/>
                  <a:pt x="409545" y="291871"/>
                  <a:pt x="422839" y="364789"/>
                </a:cubicBezTo>
                <a:cubicBezTo>
                  <a:pt x="274933" y="359934"/>
                  <a:pt x="69392" y="321245"/>
                  <a:pt x="47023" y="211151"/>
                </a:cubicBezTo>
                <a:cubicBezTo>
                  <a:pt x="48058" y="197937"/>
                  <a:pt x="49013" y="184563"/>
                  <a:pt x="49649" y="171428"/>
                </a:cubicBezTo>
                <a:cubicBezTo>
                  <a:pt x="47659" y="169597"/>
                  <a:pt x="45351" y="168323"/>
                  <a:pt x="43600" y="166652"/>
                </a:cubicBezTo>
                <a:cubicBezTo>
                  <a:pt x="-68803" y="61414"/>
                  <a:pt x="81571" y="-59109"/>
                  <a:pt x="271509" y="44776"/>
                </a:cubicBezTo>
                <a:cubicBezTo>
                  <a:pt x="302476" y="94052"/>
                  <a:pt x="350399" y="90947"/>
                  <a:pt x="411376" y="87683"/>
                </a:cubicBezTo>
                <a:close/>
              </a:path>
            </a:pathLst>
          </a:custGeom>
          <a:solidFill>
            <a:srgbClr val="FFA79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99E4E03-6F85-4D86-89C7-F1B921E0473B}"/>
              </a:ext>
            </a:extLst>
          </p:cNvPr>
          <p:cNvSpPr/>
          <p:nvPr/>
        </p:nvSpPr>
        <p:spPr>
          <a:xfrm>
            <a:off x="12787398" y="6784062"/>
            <a:ext cx="254766" cy="533418"/>
          </a:xfrm>
          <a:custGeom>
            <a:avLst/>
            <a:gdLst>
              <a:gd name="connsiteX0" fmla="*/ 254099 w 254737"/>
              <a:gd name="connsiteY0" fmla="*/ 492731 h 533355"/>
              <a:gd name="connsiteX1" fmla="*/ 167568 w 254737"/>
              <a:gd name="connsiteY1" fmla="*/ 532772 h 533355"/>
              <a:gd name="connsiteX2" fmla="*/ 57792 w 254737"/>
              <a:gd name="connsiteY2" fmla="*/ 198112 h 533355"/>
              <a:gd name="connsiteX3" fmla="*/ 13691 w 254737"/>
              <a:gd name="connsiteY3" fmla="*/ 4989 h 533355"/>
              <a:gd name="connsiteX4" fmla="*/ 106352 w 254737"/>
              <a:gd name="connsiteY4" fmla="*/ 87301 h 533355"/>
              <a:gd name="connsiteX5" fmla="*/ 134771 w 254737"/>
              <a:gd name="connsiteY5" fmla="*/ 207903 h 533355"/>
              <a:gd name="connsiteX6" fmla="*/ 168523 w 254737"/>
              <a:gd name="connsiteY6" fmla="*/ 232183 h 533355"/>
              <a:gd name="connsiteX7" fmla="*/ 254099 w 254737"/>
              <a:gd name="connsiteY7" fmla="*/ 492731 h 53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737" h="533355">
                <a:moveTo>
                  <a:pt x="254099" y="492731"/>
                </a:moveTo>
                <a:cubicBezTo>
                  <a:pt x="253382" y="507299"/>
                  <a:pt x="192882" y="529349"/>
                  <a:pt x="167568" y="532772"/>
                </a:cubicBezTo>
                <a:cubicBezTo>
                  <a:pt x="184842" y="375631"/>
                  <a:pt x="35264" y="351591"/>
                  <a:pt x="57792" y="198112"/>
                </a:cubicBezTo>
                <a:cubicBezTo>
                  <a:pt x="71325" y="105928"/>
                  <a:pt x="-23485" y="72574"/>
                  <a:pt x="13691" y="4989"/>
                </a:cubicBezTo>
                <a:cubicBezTo>
                  <a:pt x="47205" y="26960"/>
                  <a:pt x="78569" y="54504"/>
                  <a:pt x="106352" y="87301"/>
                </a:cubicBezTo>
                <a:cubicBezTo>
                  <a:pt x="140343" y="127502"/>
                  <a:pt x="115427" y="169055"/>
                  <a:pt x="134771" y="207903"/>
                </a:cubicBezTo>
                <a:cubicBezTo>
                  <a:pt x="138512" y="215466"/>
                  <a:pt x="152443" y="218888"/>
                  <a:pt x="168523" y="232183"/>
                </a:cubicBezTo>
                <a:cubicBezTo>
                  <a:pt x="190813" y="250651"/>
                  <a:pt x="257920" y="409782"/>
                  <a:pt x="254099" y="492731"/>
                </a:cubicBezTo>
                <a:close/>
              </a:path>
            </a:pathLst>
          </a:custGeom>
          <a:solidFill>
            <a:srgbClr val="FFA79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D99F8FFF-60E3-4493-880D-278446251EE1}"/>
              </a:ext>
            </a:extLst>
          </p:cNvPr>
          <p:cNvSpPr/>
          <p:nvPr/>
        </p:nvSpPr>
        <p:spPr>
          <a:xfrm>
            <a:off x="12782522" y="7171612"/>
            <a:ext cx="103499" cy="167190"/>
          </a:xfrm>
          <a:custGeom>
            <a:avLst/>
            <a:gdLst>
              <a:gd name="connsiteX0" fmla="*/ 55107 w 103486"/>
              <a:gd name="connsiteY0" fmla="*/ 41383 h 167171"/>
              <a:gd name="connsiteX1" fmla="*/ 26130 w 103486"/>
              <a:gd name="connsiteY1" fmla="*/ 8824 h 167171"/>
              <a:gd name="connsiteX2" fmla="*/ 5671 w 103486"/>
              <a:gd name="connsiteY2" fmla="*/ 85723 h 167171"/>
              <a:gd name="connsiteX3" fmla="*/ 102870 w 103486"/>
              <a:gd name="connsiteY3" fmla="*/ 149169 h 167171"/>
              <a:gd name="connsiteX4" fmla="*/ 41096 w 103486"/>
              <a:gd name="connsiteY4" fmla="*/ 81583 h 167171"/>
              <a:gd name="connsiteX5" fmla="*/ 55107 w 103486"/>
              <a:gd name="connsiteY5" fmla="*/ 41383 h 1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86" h="167171">
                <a:moveTo>
                  <a:pt x="55107" y="41383"/>
                </a:moveTo>
                <a:cubicBezTo>
                  <a:pt x="52161" y="6197"/>
                  <a:pt x="37912" y="-569"/>
                  <a:pt x="26130" y="8824"/>
                </a:cubicBezTo>
                <a:cubicBezTo>
                  <a:pt x="13154" y="19093"/>
                  <a:pt x="2089" y="49582"/>
                  <a:pt x="5671" y="85723"/>
                </a:cubicBezTo>
                <a:cubicBezTo>
                  <a:pt x="11403" y="144153"/>
                  <a:pt x="65535" y="196454"/>
                  <a:pt x="102870" y="149169"/>
                </a:cubicBezTo>
                <a:cubicBezTo>
                  <a:pt x="62111" y="170821"/>
                  <a:pt x="42847" y="118520"/>
                  <a:pt x="41096" y="81583"/>
                </a:cubicBezTo>
                <a:cubicBezTo>
                  <a:pt x="39902" y="56588"/>
                  <a:pt x="46270" y="35492"/>
                  <a:pt x="55107" y="41383"/>
                </a:cubicBezTo>
                <a:close/>
              </a:path>
            </a:pathLst>
          </a:custGeom>
          <a:solidFill>
            <a:srgbClr val="FFB49C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C371909B-6ACE-452A-B512-0FF808B6F503}"/>
              </a:ext>
            </a:extLst>
          </p:cNvPr>
          <p:cNvSpPr/>
          <p:nvPr/>
        </p:nvSpPr>
        <p:spPr>
          <a:xfrm>
            <a:off x="12818941" y="7230541"/>
            <a:ext cx="39808" cy="55730"/>
          </a:xfrm>
          <a:custGeom>
            <a:avLst/>
            <a:gdLst>
              <a:gd name="connsiteX0" fmla="*/ 5715 w 39802"/>
              <a:gd name="connsiteY0" fmla="*/ 4989 h 55723"/>
              <a:gd name="connsiteX1" fmla="*/ 37080 w 39802"/>
              <a:gd name="connsiteY1" fmla="*/ 41767 h 55723"/>
              <a:gd name="connsiteX2" fmla="*/ 12402 w 39802"/>
              <a:gd name="connsiteY2" fmla="*/ 51080 h 55723"/>
              <a:gd name="connsiteX3" fmla="*/ 5715 w 39802"/>
              <a:gd name="connsiteY3" fmla="*/ 4989 h 5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2" h="55723">
                <a:moveTo>
                  <a:pt x="5715" y="4989"/>
                </a:moveTo>
                <a:cubicBezTo>
                  <a:pt x="27448" y="21467"/>
                  <a:pt x="37478" y="32533"/>
                  <a:pt x="37080" y="41767"/>
                </a:cubicBezTo>
                <a:cubicBezTo>
                  <a:pt x="36841" y="48135"/>
                  <a:pt x="31507" y="57847"/>
                  <a:pt x="12402" y="51080"/>
                </a:cubicBezTo>
                <a:cubicBezTo>
                  <a:pt x="5078" y="36114"/>
                  <a:pt x="3964" y="19636"/>
                  <a:pt x="5715" y="4989"/>
                </a:cubicBezTo>
                <a:close/>
              </a:path>
            </a:pathLst>
          </a:custGeom>
          <a:solidFill>
            <a:srgbClr val="FF9D8E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6F11847F-A07D-4629-B754-B6B702877531}"/>
              </a:ext>
            </a:extLst>
          </p:cNvPr>
          <p:cNvSpPr/>
          <p:nvPr/>
        </p:nvSpPr>
        <p:spPr>
          <a:xfrm>
            <a:off x="12461516" y="7466917"/>
            <a:ext cx="581186" cy="286612"/>
          </a:xfrm>
          <a:custGeom>
            <a:avLst/>
            <a:gdLst>
              <a:gd name="connsiteX0" fmla="*/ 82649 w 581118"/>
              <a:gd name="connsiteY0" fmla="*/ 4989 h 286579"/>
              <a:gd name="connsiteX1" fmla="*/ 5989 w 581118"/>
              <a:gd name="connsiteY1" fmla="*/ 92316 h 286579"/>
              <a:gd name="connsiteX2" fmla="*/ 578830 w 581118"/>
              <a:gd name="connsiteY2" fmla="*/ 267209 h 286579"/>
              <a:gd name="connsiteX3" fmla="*/ 464039 w 581118"/>
              <a:gd name="connsiteY3" fmla="*/ 150428 h 286579"/>
              <a:gd name="connsiteX4" fmla="*/ 82649 w 581118"/>
              <a:gd name="connsiteY4" fmla="*/ 4989 h 28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118" h="286579">
                <a:moveTo>
                  <a:pt x="82649" y="4989"/>
                </a:moveTo>
                <a:cubicBezTo>
                  <a:pt x="38866" y="18442"/>
                  <a:pt x="-1971" y="63499"/>
                  <a:pt x="5989" y="92316"/>
                </a:cubicBezTo>
                <a:cubicBezTo>
                  <a:pt x="49534" y="270314"/>
                  <a:pt x="375916" y="310116"/>
                  <a:pt x="578830" y="267209"/>
                </a:cubicBezTo>
                <a:cubicBezTo>
                  <a:pt x="581297" y="266652"/>
                  <a:pt x="502886" y="163005"/>
                  <a:pt x="464039" y="150428"/>
                </a:cubicBezTo>
                <a:cubicBezTo>
                  <a:pt x="336272" y="162926"/>
                  <a:pt x="122054" y="110068"/>
                  <a:pt x="82649" y="49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78D6942-C34B-4A54-96BC-598328BABB05}"/>
              </a:ext>
            </a:extLst>
          </p:cNvPr>
          <p:cNvSpPr/>
          <p:nvPr/>
        </p:nvSpPr>
        <p:spPr>
          <a:xfrm>
            <a:off x="12224362" y="6604217"/>
            <a:ext cx="620994" cy="875760"/>
          </a:xfrm>
          <a:custGeom>
            <a:avLst/>
            <a:gdLst>
              <a:gd name="connsiteX0" fmla="*/ 304092 w 620921"/>
              <a:gd name="connsiteY0" fmla="*/ 856524 h 875658"/>
              <a:gd name="connsiteX1" fmla="*/ 99745 w 620921"/>
              <a:gd name="connsiteY1" fmla="*/ 704079 h 875658"/>
              <a:gd name="connsiteX2" fmla="*/ 17115 w 620921"/>
              <a:gd name="connsiteY2" fmla="*/ 431750 h 875658"/>
              <a:gd name="connsiteX3" fmla="*/ 378443 w 620921"/>
              <a:gd name="connsiteY3" fmla="*/ 8329 h 875658"/>
              <a:gd name="connsiteX4" fmla="*/ 541953 w 620921"/>
              <a:gd name="connsiteY4" fmla="*/ 233294 h 875658"/>
              <a:gd name="connsiteX5" fmla="*/ 589159 w 620921"/>
              <a:gd name="connsiteY5" fmla="*/ 390196 h 875658"/>
              <a:gd name="connsiteX6" fmla="*/ 599110 w 620921"/>
              <a:gd name="connsiteY6" fmla="*/ 505066 h 875658"/>
              <a:gd name="connsiteX7" fmla="*/ 583348 w 620921"/>
              <a:gd name="connsiteY7" fmla="*/ 573368 h 875658"/>
              <a:gd name="connsiteX8" fmla="*/ 521972 w 620921"/>
              <a:gd name="connsiteY8" fmla="*/ 671362 h 875658"/>
              <a:gd name="connsiteX9" fmla="*/ 531763 w 620921"/>
              <a:gd name="connsiteY9" fmla="*/ 777157 h 875658"/>
              <a:gd name="connsiteX10" fmla="*/ 304092 w 620921"/>
              <a:gd name="connsiteY10" fmla="*/ 856524 h 87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21" h="875658">
                <a:moveTo>
                  <a:pt x="304092" y="856524"/>
                </a:moveTo>
                <a:cubicBezTo>
                  <a:pt x="249961" y="798810"/>
                  <a:pt x="158414" y="771266"/>
                  <a:pt x="99745" y="704079"/>
                </a:cubicBezTo>
                <a:cubicBezTo>
                  <a:pt x="41792" y="637848"/>
                  <a:pt x="-21653" y="536112"/>
                  <a:pt x="17115" y="431750"/>
                </a:cubicBezTo>
                <a:cubicBezTo>
                  <a:pt x="-51107" y="217134"/>
                  <a:pt x="182057" y="47017"/>
                  <a:pt x="378443" y="8329"/>
                </a:cubicBezTo>
                <a:cubicBezTo>
                  <a:pt x="519027" y="-19374"/>
                  <a:pt x="603090" y="131399"/>
                  <a:pt x="541953" y="233294"/>
                </a:cubicBezTo>
                <a:cubicBezTo>
                  <a:pt x="594652" y="292281"/>
                  <a:pt x="592900" y="370135"/>
                  <a:pt x="589159" y="390196"/>
                </a:cubicBezTo>
                <a:cubicBezTo>
                  <a:pt x="577934" y="451412"/>
                  <a:pt x="579526" y="459134"/>
                  <a:pt x="599110" y="505066"/>
                </a:cubicBezTo>
                <a:cubicBezTo>
                  <a:pt x="614553" y="541287"/>
                  <a:pt x="653161" y="628773"/>
                  <a:pt x="583348" y="573368"/>
                </a:cubicBezTo>
                <a:cubicBezTo>
                  <a:pt x="538211" y="537545"/>
                  <a:pt x="506688" y="616673"/>
                  <a:pt x="521972" y="671362"/>
                </a:cubicBezTo>
                <a:cubicBezTo>
                  <a:pt x="528898" y="696278"/>
                  <a:pt x="537415" y="727722"/>
                  <a:pt x="531763" y="777157"/>
                </a:cubicBezTo>
                <a:cubicBezTo>
                  <a:pt x="518629" y="891948"/>
                  <a:pt x="334183" y="888605"/>
                  <a:pt x="304092" y="856524"/>
                </a:cubicBezTo>
                <a:close/>
              </a:path>
            </a:pathLst>
          </a:custGeom>
          <a:solidFill>
            <a:srgbClr val="562E65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1CB61CE-A3AF-49BF-B45C-2D7C2370465E}"/>
              </a:ext>
            </a:extLst>
          </p:cNvPr>
          <p:cNvSpPr/>
          <p:nvPr/>
        </p:nvSpPr>
        <p:spPr>
          <a:xfrm>
            <a:off x="12296260" y="6618280"/>
            <a:ext cx="477687" cy="318458"/>
          </a:xfrm>
          <a:custGeom>
            <a:avLst/>
            <a:gdLst>
              <a:gd name="connsiteX0" fmla="*/ 10264 w 477632"/>
              <a:gd name="connsiteY0" fmla="*/ 320490 h 318421"/>
              <a:gd name="connsiteX1" fmla="*/ 343889 w 477632"/>
              <a:gd name="connsiteY1" fmla="*/ 5014 h 318421"/>
              <a:gd name="connsiteX2" fmla="*/ 408529 w 477632"/>
              <a:gd name="connsiteY2" fmla="*/ 240407 h 318421"/>
              <a:gd name="connsiteX3" fmla="*/ 10264 w 477632"/>
              <a:gd name="connsiteY3" fmla="*/ 320490 h 31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632" h="318421">
                <a:moveTo>
                  <a:pt x="10264" y="320490"/>
                </a:moveTo>
                <a:cubicBezTo>
                  <a:pt x="-36226" y="112641"/>
                  <a:pt x="236979" y="7482"/>
                  <a:pt x="343889" y="5014"/>
                </a:cubicBezTo>
                <a:cubicBezTo>
                  <a:pt x="452073" y="2547"/>
                  <a:pt x="536853" y="180465"/>
                  <a:pt x="408529" y="240407"/>
                </a:cubicBezTo>
                <a:cubicBezTo>
                  <a:pt x="321122" y="281245"/>
                  <a:pt x="147901" y="201321"/>
                  <a:pt x="10264" y="320490"/>
                </a:cubicBezTo>
                <a:close/>
              </a:path>
            </a:pathLst>
          </a:custGeom>
          <a:solidFill>
            <a:srgbClr val="6C427F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1031BBF-E0DB-46CD-9A43-35D721758B53}"/>
              </a:ext>
            </a:extLst>
          </p:cNvPr>
          <p:cNvSpPr/>
          <p:nvPr/>
        </p:nvSpPr>
        <p:spPr>
          <a:xfrm>
            <a:off x="12626067" y="6760735"/>
            <a:ext cx="294574" cy="437880"/>
          </a:xfrm>
          <a:custGeom>
            <a:avLst/>
            <a:gdLst>
              <a:gd name="connsiteX0" fmla="*/ 42221 w 294539"/>
              <a:gd name="connsiteY0" fmla="*/ 437565 h 437829"/>
              <a:gd name="connsiteX1" fmla="*/ 76531 w 294539"/>
              <a:gd name="connsiteY1" fmla="*/ 200739 h 437829"/>
              <a:gd name="connsiteX2" fmla="*/ 159958 w 294539"/>
              <a:gd name="connsiteY2" fmla="*/ 4989 h 437829"/>
              <a:gd name="connsiteX3" fmla="*/ 284301 w 294539"/>
              <a:gd name="connsiteY3" fmla="*/ 81729 h 437829"/>
              <a:gd name="connsiteX4" fmla="*/ 146027 w 294539"/>
              <a:gd name="connsiteY4" fmla="*/ 301917 h 437829"/>
              <a:gd name="connsiteX5" fmla="*/ 42221 w 294539"/>
              <a:gd name="connsiteY5" fmla="*/ 437565 h 43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39" h="437829">
                <a:moveTo>
                  <a:pt x="42221" y="437565"/>
                </a:moveTo>
                <a:cubicBezTo>
                  <a:pt x="-27274" y="372368"/>
                  <a:pt x="9981" y="305261"/>
                  <a:pt x="76531" y="200739"/>
                </a:cubicBezTo>
                <a:cubicBezTo>
                  <a:pt x="137588" y="104814"/>
                  <a:pt x="162266" y="26005"/>
                  <a:pt x="159958" y="4989"/>
                </a:cubicBezTo>
                <a:cubicBezTo>
                  <a:pt x="236140" y="7616"/>
                  <a:pt x="269335" y="56335"/>
                  <a:pt x="284301" y="81729"/>
                </a:cubicBezTo>
                <a:cubicBezTo>
                  <a:pt x="302133" y="112058"/>
                  <a:pt x="292501" y="158150"/>
                  <a:pt x="146027" y="301917"/>
                </a:cubicBezTo>
                <a:cubicBezTo>
                  <a:pt x="66899" y="379532"/>
                  <a:pt x="20171" y="405643"/>
                  <a:pt x="42221" y="437565"/>
                </a:cubicBezTo>
                <a:close/>
              </a:path>
            </a:pathLst>
          </a:custGeom>
          <a:solidFill>
            <a:srgbClr val="3E4794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CE10499-B9EF-4FF2-9785-29276A48933E}"/>
              </a:ext>
            </a:extLst>
          </p:cNvPr>
          <p:cNvSpPr/>
          <p:nvPr/>
        </p:nvSpPr>
        <p:spPr>
          <a:xfrm>
            <a:off x="12646553" y="6784539"/>
            <a:ext cx="342343" cy="421957"/>
          </a:xfrm>
          <a:custGeom>
            <a:avLst/>
            <a:gdLst>
              <a:gd name="connsiteX0" fmla="*/ 261669 w 342302"/>
              <a:gd name="connsiteY0" fmla="*/ 324207 h 421908"/>
              <a:gd name="connsiteX1" fmla="*/ 333871 w 342302"/>
              <a:gd name="connsiteY1" fmla="*/ 172479 h 421908"/>
              <a:gd name="connsiteX2" fmla="*/ 215100 w 342302"/>
              <a:gd name="connsiteY2" fmla="*/ 4989 h 421908"/>
              <a:gd name="connsiteX3" fmla="*/ 89642 w 342302"/>
              <a:gd name="connsiteY3" fmla="*/ 266652 h 421908"/>
              <a:gd name="connsiteX4" fmla="*/ 19669 w 342302"/>
              <a:gd name="connsiteY4" fmla="*/ 411056 h 421908"/>
              <a:gd name="connsiteX5" fmla="*/ 261669 w 342302"/>
              <a:gd name="connsiteY5" fmla="*/ 324207 h 42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302" h="421908">
                <a:moveTo>
                  <a:pt x="261669" y="324207"/>
                </a:moveTo>
                <a:cubicBezTo>
                  <a:pt x="326627" y="269756"/>
                  <a:pt x="357196" y="246750"/>
                  <a:pt x="333871" y="172479"/>
                </a:cubicBezTo>
                <a:cubicBezTo>
                  <a:pt x="305930" y="83321"/>
                  <a:pt x="254903" y="18363"/>
                  <a:pt x="215100" y="4989"/>
                </a:cubicBezTo>
                <a:cubicBezTo>
                  <a:pt x="233011" y="35319"/>
                  <a:pt x="224653" y="98525"/>
                  <a:pt x="89642" y="266652"/>
                </a:cubicBezTo>
                <a:cubicBezTo>
                  <a:pt x="30495" y="340287"/>
                  <a:pt x="-21328" y="377701"/>
                  <a:pt x="19669" y="411056"/>
                </a:cubicBezTo>
                <a:cubicBezTo>
                  <a:pt x="50715" y="436211"/>
                  <a:pt x="185646" y="387811"/>
                  <a:pt x="261669" y="324207"/>
                </a:cubicBezTo>
                <a:close/>
              </a:path>
            </a:pathLst>
          </a:custGeom>
          <a:solidFill>
            <a:srgbClr val="1F2873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EC1EC87A-8801-43AE-BB61-D94B33770D66}"/>
              </a:ext>
            </a:extLst>
          </p:cNvPr>
          <p:cNvSpPr/>
          <p:nvPr/>
        </p:nvSpPr>
        <p:spPr>
          <a:xfrm>
            <a:off x="12895465" y="6844648"/>
            <a:ext cx="71653" cy="143307"/>
          </a:xfrm>
          <a:custGeom>
            <a:avLst/>
            <a:gdLst>
              <a:gd name="connsiteX0" fmla="*/ 70420 w 71644"/>
              <a:gd name="connsiteY0" fmla="*/ 77111 h 143289"/>
              <a:gd name="connsiteX1" fmla="*/ 7373 w 71644"/>
              <a:gd name="connsiteY1" fmla="*/ 138169 h 143289"/>
              <a:gd name="connsiteX2" fmla="*/ 31653 w 71644"/>
              <a:gd name="connsiteY2" fmla="*/ 4989 h 143289"/>
              <a:gd name="connsiteX3" fmla="*/ 70420 w 71644"/>
              <a:gd name="connsiteY3" fmla="*/ 77111 h 14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44" h="143289">
                <a:moveTo>
                  <a:pt x="70420" y="77111"/>
                </a:moveTo>
                <a:cubicBezTo>
                  <a:pt x="55375" y="132039"/>
                  <a:pt x="13502" y="143662"/>
                  <a:pt x="7373" y="138169"/>
                </a:cubicBezTo>
                <a:cubicBezTo>
                  <a:pt x="-5284" y="126865"/>
                  <a:pt x="36827" y="54742"/>
                  <a:pt x="31653" y="4989"/>
                </a:cubicBezTo>
                <a:cubicBezTo>
                  <a:pt x="51634" y="34602"/>
                  <a:pt x="56092" y="44155"/>
                  <a:pt x="70420" y="77111"/>
                </a:cubicBezTo>
                <a:close/>
              </a:path>
            </a:pathLst>
          </a:custGeom>
          <a:solidFill>
            <a:srgbClr val="548FF9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B72EE66-647A-4E3A-98C1-25C1824E5BA7}"/>
              </a:ext>
            </a:extLst>
          </p:cNvPr>
          <p:cNvSpPr/>
          <p:nvPr/>
        </p:nvSpPr>
        <p:spPr>
          <a:xfrm>
            <a:off x="12811467" y="7055707"/>
            <a:ext cx="286612" cy="270689"/>
          </a:xfrm>
          <a:custGeom>
            <a:avLst/>
            <a:gdLst>
              <a:gd name="connsiteX0" fmla="*/ 4989 w 286579"/>
              <a:gd name="connsiteY0" fmla="*/ 125114 h 270658"/>
              <a:gd name="connsiteX1" fmla="*/ 92157 w 286579"/>
              <a:gd name="connsiteY1" fmla="*/ 227247 h 270658"/>
              <a:gd name="connsiteX2" fmla="*/ 167145 w 286579"/>
              <a:gd name="connsiteY2" fmla="*/ 266174 h 270658"/>
              <a:gd name="connsiteX3" fmla="*/ 289419 w 286579"/>
              <a:gd name="connsiteY3" fmla="*/ 203525 h 270658"/>
              <a:gd name="connsiteX4" fmla="*/ 234252 w 286579"/>
              <a:gd name="connsiteY4" fmla="*/ 126228 h 270658"/>
              <a:gd name="connsiteX5" fmla="*/ 215466 w 286579"/>
              <a:gd name="connsiteY5" fmla="*/ 133711 h 270658"/>
              <a:gd name="connsiteX6" fmla="*/ 196201 w 286579"/>
              <a:gd name="connsiteY6" fmla="*/ 42802 h 270658"/>
              <a:gd name="connsiteX7" fmla="*/ 174469 w 286579"/>
              <a:gd name="connsiteY7" fmla="*/ 4989 h 270658"/>
              <a:gd name="connsiteX8" fmla="*/ 177573 w 286579"/>
              <a:gd name="connsiteY8" fmla="*/ 154010 h 270658"/>
              <a:gd name="connsiteX9" fmla="*/ 134587 w 286579"/>
              <a:gd name="connsiteY9" fmla="*/ 175982 h 270658"/>
              <a:gd name="connsiteX10" fmla="*/ 30303 w 286579"/>
              <a:gd name="connsiteY10" fmla="*/ 98048 h 270658"/>
              <a:gd name="connsiteX11" fmla="*/ 4989 w 286579"/>
              <a:gd name="connsiteY11" fmla="*/ 125114 h 27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579" h="270658">
                <a:moveTo>
                  <a:pt x="4989" y="125114"/>
                </a:moveTo>
                <a:cubicBezTo>
                  <a:pt x="28950" y="150667"/>
                  <a:pt x="70106" y="203764"/>
                  <a:pt x="92157" y="227247"/>
                </a:cubicBezTo>
                <a:cubicBezTo>
                  <a:pt x="126865" y="264184"/>
                  <a:pt x="122884" y="279389"/>
                  <a:pt x="167145" y="266174"/>
                </a:cubicBezTo>
                <a:cubicBezTo>
                  <a:pt x="209575" y="253517"/>
                  <a:pt x="282095" y="216262"/>
                  <a:pt x="289419" y="203525"/>
                </a:cubicBezTo>
                <a:cubicBezTo>
                  <a:pt x="290135" y="202172"/>
                  <a:pt x="246512" y="129890"/>
                  <a:pt x="234252" y="126228"/>
                </a:cubicBezTo>
                <a:cubicBezTo>
                  <a:pt x="230192" y="125034"/>
                  <a:pt x="221675" y="132199"/>
                  <a:pt x="215466" y="133711"/>
                </a:cubicBezTo>
                <a:cubicBezTo>
                  <a:pt x="197952" y="111342"/>
                  <a:pt x="181395" y="65728"/>
                  <a:pt x="196201" y="42802"/>
                </a:cubicBezTo>
                <a:cubicBezTo>
                  <a:pt x="199465" y="37707"/>
                  <a:pt x="180519" y="9447"/>
                  <a:pt x="174469" y="4989"/>
                </a:cubicBezTo>
                <a:cubicBezTo>
                  <a:pt x="134029" y="38025"/>
                  <a:pt x="154408" y="116834"/>
                  <a:pt x="177573" y="154010"/>
                </a:cubicBezTo>
                <a:cubicBezTo>
                  <a:pt x="161891" y="162289"/>
                  <a:pt x="147085" y="172797"/>
                  <a:pt x="134587" y="175982"/>
                </a:cubicBezTo>
                <a:cubicBezTo>
                  <a:pt x="108715" y="182509"/>
                  <a:pt x="51319" y="113889"/>
                  <a:pt x="30303" y="98048"/>
                </a:cubicBezTo>
                <a:lnTo>
                  <a:pt x="4989" y="125114"/>
                </a:lnTo>
                <a:close/>
              </a:path>
            </a:pathLst>
          </a:custGeom>
          <a:solidFill>
            <a:srgbClr val="562E65"/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C5A4D03-F86E-4020-877E-A97C801C1625}"/>
              </a:ext>
            </a:extLst>
          </p:cNvPr>
          <p:cNvSpPr/>
          <p:nvPr/>
        </p:nvSpPr>
        <p:spPr>
          <a:xfrm>
            <a:off x="21813876" y="12346165"/>
            <a:ext cx="1082758" cy="1082758"/>
          </a:xfrm>
          <a:custGeom>
            <a:avLst/>
            <a:gdLst>
              <a:gd name="connsiteX0" fmla="*/ 246995 w 1082632"/>
              <a:gd name="connsiteY0" fmla="*/ 97261 h 1082632"/>
              <a:gd name="connsiteX1" fmla="*/ 995127 w 1082632"/>
              <a:gd name="connsiteY1" fmla="*/ 241586 h 1082632"/>
              <a:gd name="connsiteX2" fmla="*/ 842841 w 1082632"/>
              <a:gd name="connsiteY2" fmla="*/ 988204 h 1082632"/>
              <a:gd name="connsiteX3" fmla="*/ 94630 w 1082632"/>
              <a:gd name="connsiteY3" fmla="*/ 843880 h 1082632"/>
              <a:gd name="connsiteX4" fmla="*/ 246995 w 1082632"/>
              <a:gd name="connsiteY4" fmla="*/ 97261 h 1082632"/>
              <a:gd name="connsiteX5" fmla="*/ 246995 w 1082632"/>
              <a:gd name="connsiteY5" fmla="*/ 97261 h 1082632"/>
              <a:gd name="connsiteX6" fmla="*/ 358840 w 1082632"/>
              <a:gd name="connsiteY6" fmla="*/ 264512 h 1082632"/>
              <a:gd name="connsiteX7" fmla="*/ 263713 w 1082632"/>
              <a:gd name="connsiteY7" fmla="*/ 730761 h 1082632"/>
              <a:gd name="connsiteX8" fmla="*/ 730995 w 1082632"/>
              <a:gd name="connsiteY8" fmla="*/ 820954 h 1082632"/>
              <a:gd name="connsiteX9" fmla="*/ 826045 w 1082632"/>
              <a:gd name="connsiteY9" fmla="*/ 354706 h 1082632"/>
              <a:gd name="connsiteX10" fmla="*/ 358840 w 1082632"/>
              <a:gd name="connsiteY10" fmla="*/ 264512 h 108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632" h="1082632">
                <a:moveTo>
                  <a:pt x="246995" y="97261"/>
                </a:moveTo>
                <a:cubicBezTo>
                  <a:pt x="495603" y="-69035"/>
                  <a:pt x="830581" y="-4395"/>
                  <a:pt x="995127" y="241586"/>
                </a:cubicBezTo>
                <a:cubicBezTo>
                  <a:pt x="1159671" y="487646"/>
                  <a:pt x="1091528" y="821909"/>
                  <a:pt x="842841" y="988204"/>
                </a:cubicBezTo>
                <a:cubicBezTo>
                  <a:pt x="594154" y="1154500"/>
                  <a:pt x="259255" y="1089861"/>
                  <a:pt x="94630" y="843880"/>
                </a:cubicBezTo>
                <a:cubicBezTo>
                  <a:pt x="-69834" y="597820"/>
                  <a:pt x="-1612" y="263557"/>
                  <a:pt x="246995" y="97261"/>
                </a:cubicBezTo>
                <a:lnTo>
                  <a:pt x="246995" y="97261"/>
                </a:lnTo>
                <a:close/>
                <a:moveTo>
                  <a:pt x="358840" y="264512"/>
                </a:moveTo>
                <a:cubicBezTo>
                  <a:pt x="203531" y="368397"/>
                  <a:pt x="161022" y="577122"/>
                  <a:pt x="263713" y="730761"/>
                </a:cubicBezTo>
                <a:cubicBezTo>
                  <a:pt x="366484" y="884399"/>
                  <a:pt x="575687" y="924759"/>
                  <a:pt x="730995" y="820954"/>
                </a:cubicBezTo>
                <a:cubicBezTo>
                  <a:pt x="886305" y="717068"/>
                  <a:pt x="928815" y="508343"/>
                  <a:pt x="826045" y="354706"/>
                </a:cubicBezTo>
                <a:cubicBezTo>
                  <a:pt x="723353" y="200987"/>
                  <a:pt x="514150" y="160628"/>
                  <a:pt x="358840" y="26451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1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47306747-AAF2-4769-98F4-D26549943AE0}"/>
              </a:ext>
            </a:extLst>
          </p:cNvPr>
          <p:cNvSpPr/>
          <p:nvPr/>
        </p:nvSpPr>
        <p:spPr>
          <a:xfrm>
            <a:off x="11370198" y="2978956"/>
            <a:ext cx="1082758" cy="1082758"/>
          </a:xfrm>
          <a:custGeom>
            <a:avLst/>
            <a:gdLst>
              <a:gd name="connsiteX0" fmla="*/ 246995 w 1082632"/>
              <a:gd name="connsiteY0" fmla="*/ 97261 h 1082632"/>
              <a:gd name="connsiteX1" fmla="*/ 995127 w 1082632"/>
              <a:gd name="connsiteY1" fmla="*/ 241585 h 1082632"/>
              <a:gd name="connsiteX2" fmla="*/ 842842 w 1082632"/>
              <a:gd name="connsiteY2" fmla="*/ 988204 h 1082632"/>
              <a:gd name="connsiteX3" fmla="*/ 94631 w 1082632"/>
              <a:gd name="connsiteY3" fmla="*/ 843879 h 1082632"/>
              <a:gd name="connsiteX4" fmla="*/ 246995 w 1082632"/>
              <a:gd name="connsiteY4" fmla="*/ 97261 h 1082632"/>
              <a:gd name="connsiteX5" fmla="*/ 246995 w 1082632"/>
              <a:gd name="connsiteY5" fmla="*/ 97261 h 1082632"/>
              <a:gd name="connsiteX6" fmla="*/ 358920 w 1082632"/>
              <a:gd name="connsiteY6" fmla="*/ 264512 h 1082632"/>
              <a:gd name="connsiteX7" fmla="*/ 263792 w 1082632"/>
              <a:gd name="connsiteY7" fmla="*/ 730760 h 1082632"/>
              <a:gd name="connsiteX8" fmla="*/ 731075 w 1082632"/>
              <a:gd name="connsiteY8" fmla="*/ 820953 h 1082632"/>
              <a:gd name="connsiteX9" fmla="*/ 826204 w 1082632"/>
              <a:gd name="connsiteY9" fmla="*/ 354705 h 1082632"/>
              <a:gd name="connsiteX10" fmla="*/ 358920 w 1082632"/>
              <a:gd name="connsiteY10" fmla="*/ 264512 h 108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632" h="1082632">
                <a:moveTo>
                  <a:pt x="246995" y="97261"/>
                </a:moveTo>
                <a:cubicBezTo>
                  <a:pt x="495603" y="-69035"/>
                  <a:pt x="830582" y="-4395"/>
                  <a:pt x="995127" y="241585"/>
                </a:cubicBezTo>
                <a:cubicBezTo>
                  <a:pt x="1159671" y="487566"/>
                  <a:pt x="1091529" y="821909"/>
                  <a:pt x="842842" y="988204"/>
                </a:cubicBezTo>
                <a:cubicBezTo>
                  <a:pt x="594154" y="1154500"/>
                  <a:pt x="259255" y="1089860"/>
                  <a:pt x="94631" y="843879"/>
                </a:cubicBezTo>
                <a:cubicBezTo>
                  <a:pt x="-69834" y="597819"/>
                  <a:pt x="-1612" y="263557"/>
                  <a:pt x="246995" y="97261"/>
                </a:cubicBezTo>
                <a:lnTo>
                  <a:pt x="246995" y="97261"/>
                </a:lnTo>
                <a:close/>
                <a:moveTo>
                  <a:pt x="358920" y="264512"/>
                </a:moveTo>
                <a:cubicBezTo>
                  <a:pt x="203610" y="368397"/>
                  <a:pt x="161101" y="577122"/>
                  <a:pt x="263792" y="730760"/>
                </a:cubicBezTo>
                <a:cubicBezTo>
                  <a:pt x="366563" y="884399"/>
                  <a:pt x="575765" y="924759"/>
                  <a:pt x="731075" y="820953"/>
                </a:cubicBezTo>
                <a:cubicBezTo>
                  <a:pt x="886385" y="717068"/>
                  <a:pt x="928895" y="508343"/>
                  <a:pt x="826204" y="354705"/>
                </a:cubicBezTo>
                <a:cubicBezTo>
                  <a:pt x="723354" y="200987"/>
                  <a:pt x="514151" y="160627"/>
                  <a:pt x="358920" y="264512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6CFC8-92B6-426F-AD38-2E3D1F98FD2F}"/>
              </a:ext>
            </a:extLst>
          </p:cNvPr>
          <p:cNvSpPr/>
          <p:nvPr/>
        </p:nvSpPr>
        <p:spPr>
          <a:xfrm>
            <a:off x="19961331" y="6323015"/>
            <a:ext cx="1154411" cy="1393254"/>
          </a:xfrm>
          <a:custGeom>
            <a:avLst/>
            <a:gdLst>
              <a:gd name="connsiteX0" fmla="*/ 4989 w 1154277"/>
              <a:gd name="connsiteY0" fmla="*/ 697714 h 1393093"/>
              <a:gd name="connsiteX1" fmla="*/ 1150987 w 1154277"/>
              <a:gd name="connsiteY1" fmla="*/ 4989 h 1393093"/>
              <a:gd name="connsiteX2" fmla="*/ 1150987 w 1154277"/>
              <a:gd name="connsiteY2" fmla="*/ 1390440 h 1393093"/>
              <a:gd name="connsiteX3" fmla="*/ 4989 w 1154277"/>
              <a:gd name="connsiteY3" fmla="*/ 697714 h 1393093"/>
              <a:gd name="connsiteX4" fmla="*/ 4989 w 1154277"/>
              <a:gd name="connsiteY4" fmla="*/ 697714 h 1393093"/>
              <a:gd name="connsiteX5" fmla="*/ 961368 w 1154277"/>
              <a:gd name="connsiteY5" fmla="*/ 324684 h 1393093"/>
              <a:gd name="connsiteX6" fmla="*/ 344347 w 1154277"/>
              <a:gd name="connsiteY6" fmla="*/ 697635 h 1393093"/>
              <a:gd name="connsiteX7" fmla="*/ 961368 w 1154277"/>
              <a:gd name="connsiteY7" fmla="*/ 1070586 h 1393093"/>
              <a:gd name="connsiteX8" fmla="*/ 961368 w 1154277"/>
              <a:gd name="connsiteY8" fmla="*/ 324684 h 139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277" h="1393093">
                <a:moveTo>
                  <a:pt x="4989" y="697714"/>
                </a:moveTo>
                <a:lnTo>
                  <a:pt x="1150987" y="4989"/>
                </a:lnTo>
                <a:cubicBezTo>
                  <a:pt x="1150987" y="466780"/>
                  <a:pt x="1150987" y="928649"/>
                  <a:pt x="1150987" y="1390440"/>
                </a:cubicBezTo>
                <a:lnTo>
                  <a:pt x="4989" y="697714"/>
                </a:lnTo>
                <a:lnTo>
                  <a:pt x="4989" y="697714"/>
                </a:lnTo>
                <a:close/>
                <a:moveTo>
                  <a:pt x="961368" y="324684"/>
                </a:moveTo>
                <a:lnTo>
                  <a:pt x="344347" y="697635"/>
                </a:lnTo>
                <a:lnTo>
                  <a:pt x="961368" y="1070586"/>
                </a:lnTo>
                <a:lnTo>
                  <a:pt x="961368" y="324684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F0A26A29-2F20-4192-9CD0-CF73BF4546F5}"/>
              </a:ext>
            </a:extLst>
          </p:cNvPr>
          <p:cNvSpPr/>
          <p:nvPr/>
        </p:nvSpPr>
        <p:spPr>
          <a:xfrm>
            <a:off x="14127814" y="9875655"/>
            <a:ext cx="1345486" cy="1226064"/>
          </a:xfrm>
          <a:custGeom>
            <a:avLst/>
            <a:gdLst>
              <a:gd name="connsiteX0" fmla="*/ 1341960 w 1345330"/>
              <a:gd name="connsiteY0" fmla="*/ 4989 h 1225922"/>
              <a:gd name="connsiteX1" fmla="*/ 787271 w 1345330"/>
              <a:gd name="connsiteY1" fmla="*/ 1223747 h 1225922"/>
              <a:gd name="connsiteX2" fmla="*/ 4989 w 1345330"/>
              <a:gd name="connsiteY2" fmla="*/ 80295 h 1225922"/>
              <a:gd name="connsiteX3" fmla="*/ 1341960 w 1345330"/>
              <a:gd name="connsiteY3" fmla="*/ 4989 h 1225922"/>
              <a:gd name="connsiteX4" fmla="*/ 1341960 w 1345330"/>
              <a:gd name="connsiteY4" fmla="*/ 4989 h 1225922"/>
              <a:gd name="connsiteX5" fmla="*/ 763150 w 1345330"/>
              <a:gd name="connsiteY5" fmla="*/ 852865 h 1225922"/>
              <a:gd name="connsiteX6" fmla="*/ 1061830 w 1345330"/>
              <a:gd name="connsiteY6" fmla="*/ 196678 h 1225922"/>
              <a:gd name="connsiteX7" fmla="*/ 341958 w 1345330"/>
              <a:gd name="connsiteY7" fmla="*/ 237277 h 1225922"/>
              <a:gd name="connsiteX8" fmla="*/ 763150 w 1345330"/>
              <a:gd name="connsiteY8" fmla="*/ 852865 h 12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330" h="1225922">
                <a:moveTo>
                  <a:pt x="1341960" y="4989"/>
                </a:moveTo>
                <a:lnTo>
                  <a:pt x="787271" y="1223747"/>
                </a:lnTo>
                <a:cubicBezTo>
                  <a:pt x="526563" y="842596"/>
                  <a:pt x="265776" y="461446"/>
                  <a:pt x="4989" y="80295"/>
                </a:cubicBezTo>
                <a:lnTo>
                  <a:pt x="1341960" y="4989"/>
                </a:lnTo>
                <a:lnTo>
                  <a:pt x="1341960" y="4989"/>
                </a:lnTo>
                <a:close/>
                <a:moveTo>
                  <a:pt x="763150" y="852865"/>
                </a:moveTo>
                <a:lnTo>
                  <a:pt x="1061830" y="196678"/>
                </a:lnTo>
                <a:lnTo>
                  <a:pt x="341958" y="237277"/>
                </a:lnTo>
                <a:lnTo>
                  <a:pt x="763150" y="852865"/>
                </a:ln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 w="79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FFE2E-A86B-4A7F-8E2D-B84204B516D3}"/>
              </a:ext>
            </a:extLst>
          </p:cNvPr>
          <p:cNvGrpSpPr/>
          <p:nvPr/>
        </p:nvGrpSpPr>
        <p:grpSpPr>
          <a:xfrm>
            <a:off x="1380221" y="4793222"/>
            <a:ext cx="7261959" cy="6687003"/>
            <a:chOff x="1455713" y="2581248"/>
            <a:chExt cx="7261959" cy="668700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B85C8-A3B3-44EF-99D6-F74E6943A726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7347EF4-EE9E-4A2C-8B92-E8A3098C93C7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0B3A79BB-E519-49DD-95C9-C65665068243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5B592E0-06C8-4B0D-B063-8EEE3B501CC9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21" name="Freeform 64">
                <a:extLst>
                  <a:ext uri="{FF2B5EF4-FFF2-40B4-BE49-F238E27FC236}">
                    <a16:creationId xmlns:a16="http://schemas.microsoft.com/office/drawing/2014/main" id="{C2B56AFF-31F1-4109-8CDA-D42D8A855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9794A6B-D319-4D96-8933-0FB7E381BF99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EC9B685-2F39-4649-B85E-F6D15FA20229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2BBE344-4EA1-4568-815A-5BA317B77DD6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72FE4B8-39DD-484B-AF20-758C8EFA0461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19" name="Freeform 64">
                <a:extLst>
                  <a:ext uri="{FF2B5EF4-FFF2-40B4-BE49-F238E27FC236}">
                    <a16:creationId xmlns:a16="http://schemas.microsoft.com/office/drawing/2014/main" id="{98D431EB-0792-41EA-A5D8-175CFD8A6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FBA316C-1A55-4BBE-A008-D0E02BBA52A5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C1AF3D1-0FA1-43F5-967C-73011300FC19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064C8D-B151-4ABB-B2F2-1858DF1D494C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2B72761-EB29-43F0-8FB1-EDFC82C758EC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17" name="Freeform 64">
                <a:extLst>
                  <a:ext uri="{FF2B5EF4-FFF2-40B4-BE49-F238E27FC236}">
                    <a16:creationId xmlns:a16="http://schemas.microsoft.com/office/drawing/2014/main" id="{99952434-0812-4B5B-97E2-1CFDCF46A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FBD44E8-2695-46F7-AD67-169291E5534A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66B22AA-7742-43D3-B2A3-95F2EAAA5436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E23FA06-9C10-4EFE-A585-7FC96D2EBE8F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D441187-9CDE-4158-9C58-4E8A0830C100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15" name="Freeform 64">
                <a:extLst>
                  <a:ext uri="{FF2B5EF4-FFF2-40B4-BE49-F238E27FC236}">
                    <a16:creationId xmlns:a16="http://schemas.microsoft.com/office/drawing/2014/main" id="{3A91D1DD-AC47-4EE8-8E1F-60C9E8A0B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F2C12C6B-4484-4FE8-B97E-8572608C2782}"/>
              </a:ext>
            </a:extLst>
          </p:cNvPr>
          <p:cNvSpPr txBox="1"/>
          <p:nvPr/>
        </p:nvSpPr>
        <p:spPr>
          <a:xfrm>
            <a:off x="1174610" y="2936035"/>
            <a:ext cx="9770149" cy="112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5292F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105743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84D223-4C9A-4C1D-965E-0AF32BE3E87C}"/>
              </a:ext>
            </a:extLst>
          </p:cNvPr>
          <p:cNvGrpSpPr/>
          <p:nvPr/>
        </p:nvGrpSpPr>
        <p:grpSpPr>
          <a:xfrm>
            <a:off x="11833547" y="1347276"/>
            <a:ext cx="10544453" cy="11023035"/>
            <a:chOff x="11180325" y="2095210"/>
            <a:chExt cx="10544453" cy="1102303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C2B263-CB87-400D-8B05-D3B53DA6CB11}"/>
                </a:ext>
              </a:extLst>
            </p:cNvPr>
            <p:cNvSpPr/>
            <p:nvPr/>
          </p:nvSpPr>
          <p:spPr>
            <a:xfrm>
              <a:off x="15649475" y="1246841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B15606-87AB-4382-A333-97D029A40E74}"/>
                </a:ext>
              </a:extLst>
            </p:cNvPr>
            <p:cNvSpPr/>
            <p:nvPr/>
          </p:nvSpPr>
          <p:spPr>
            <a:xfrm>
              <a:off x="16019686" y="1224661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48A685-8471-46CF-A48C-DF7DE051F018}"/>
                </a:ext>
              </a:extLst>
            </p:cNvPr>
            <p:cNvSpPr/>
            <p:nvPr/>
          </p:nvSpPr>
          <p:spPr>
            <a:xfrm>
              <a:off x="17126286" y="1160459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6526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90F3CE-0862-41B5-8F13-D038FD9881B1}"/>
                </a:ext>
              </a:extLst>
            </p:cNvPr>
            <p:cNvSpPr/>
            <p:nvPr/>
          </p:nvSpPr>
          <p:spPr>
            <a:xfrm>
              <a:off x="17497304" y="11382788"/>
              <a:ext cx="725904" cy="483936"/>
            </a:xfrm>
            <a:custGeom>
              <a:avLst/>
              <a:gdLst>
                <a:gd name="connsiteX0" fmla="*/ 713140 w 725820"/>
                <a:gd name="connsiteY0" fmla="*/ 246778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40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8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7" y="207262"/>
                  </a:lnTo>
                  <a:cubicBezTo>
                    <a:pt x="55062" y="220972"/>
                    <a:pt x="54255" y="241939"/>
                    <a:pt x="76837" y="255649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8" y="432266"/>
                  </a:cubicBezTo>
                  <a:lnTo>
                    <a:pt x="710720" y="295167"/>
                  </a:lnTo>
                  <a:cubicBezTo>
                    <a:pt x="734913" y="281457"/>
                    <a:pt x="735721" y="259682"/>
                    <a:pt x="713140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B9BDF0-906A-4F83-A2F1-654F497220EF}"/>
                </a:ext>
              </a:extLst>
            </p:cNvPr>
            <p:cNvSpPr/>
            <p:nvPr/>
          </p:nvSpPr>
          <p:spPr>
            <a:xfrm>
              <a:off x="17867516" y="11165017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7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7" y="70162"/>
                  </a:lnTo>
                  <a:cubicBezTo>
                    <a:pt x="387326" y="57259"/>
                    <a:pt x="349422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49"/>
                  </a:cubicBezTo>
                  <a:lnTo>
                    <a:pt x="380068" y="432266"/>
                  </a:lnTo>
                  <a:cubicBezTo>
                    <a:pt x="402649" y="445976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74A331-9132-4355-BFAF-C94F7B8FB634}"/>
                </a:ext>
              </a:extLst>
            </p:cNvPr>
            <p:cNvSpPr/>
            <p:nvPr/>
          </p:nvSpPr>
          <p:spPr>
            <a:xfrm>
              <a:off x="18237726" y="10946440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1B2775-719A-40C9-BF35-CCC069B44C99}"/>
                </a:ext>
              </a:extLst>
            </p:cNvPr>
            <p:cNvSpPr/>
            <p:nvPr/>
          </p:nvSpPr>
          <p:spPr>
            <a:xfrm>
              <a:off x="16495556" y="1246841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8 w 725820"/>
                <a:gd name="connsiteY6" fmla="*/ 432267 h 483880"/>
                <a:gd name="connsiteX7" fmla="*/ 710719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7" y="207262"/>
                  </a:lnTo>
                  <a:cubicBezTo>
                    <a:pt x="55063" y="220972"/>
                    <a:pt x="54255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71"/>
                    <a:pt x="440554" y="445171"/>
                    <a:pt x="464748" y="432267"/>
                  </a:cubicBezTo>
                  <a:lnTo>
                    <a:pt x="710719" y="295168"/>
                  </a:lnTo>
                  <a:cubicBezTo>
                    <a:pt x="734914" y="281457"/>
                    <a:pt x="735721" y="259683"/>
                    <a:pt x="713139" y="24677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DF7650-D5B5-4F05-8FCD-798B1318CCB2}"/>
                </a:ext>
              </a:extLst>
            </p:cNvPr>
            <p:cNvSpPr/>
            <p:nvPr/>
          </p:nvSpPr>
          <p:spPr>
            <a:xfrm>
              <a:off x="16865768" y="1224661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3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130E93-40FF-4AE3-8DC0-28CE9265D799}"/>
                </a:ext>
              </a:extLst>
            </p:cNvPr>
            <p:cNvSpPr/>
            <p:nvPr/>
          </p:nvSpPr>
          <p:spPr>
            <a:xfrm>
              <a:off x="17235979" y="12028843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7" y="432267"/>
                  </a:cubicBezTo>
                  <a:lnTo>
                    <a:pt x="710720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DA5FED-B5C3-4479-9C9B-79A761A768ED}"/>
                </a:ext>
              </a:extLst>
            </p:cNvPr>
            <p:cNvSpPr/>
            <p:nvPr/>
          </p:nvSpPr>
          <p:spPr>
            <a:xfrm>
              <a:off x="17606189" y="11810266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49"/>
                  </a:cubicBezTo>
                  <a:lnTo>
                    <a:pt x="380069" y="432266"/>
                  </a:lnTo>
                  <a:cubicBezTo>
                    <a:pt x="402650" y="445170"/>
                    <a:pt x="440554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8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CFA4A1-0DE3-472C-A7D4-BAD988A0A1D4}"/>
                </a:ext>
              </a:extLst>
            </p:cNvPr>
            <p:cNvSpPr/>
            <p:nvPr/>
          </p:nvSpPr>
          <p:spPr>
            <a:xfrm>
              <a:off x="17972369" y="1160459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3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C1EDDB-0BA6-4BB1-91B0-336BEE055453}"/>
                </a:ext>
              </a:extLst>
            </p:cNvPr>
            <p:cNvSpPr/>
            <p:nvPr/>
          </p:nvSpPr>
          <p:spPr>
            <a:xfrm>
              <a:off x="18343386" y="11382788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49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38530-2A20-445A-BE7C-067E8B2A9F44}"/>
                </a:ext>
              </a:extLst>
            </p:cNvPr>
            <p:cNvSpPr/>
            <p:nvPr/>
          </p:nvSpPr>
          <p:spPr>
            <a:xfrm>
              <a:off x="18713597" y="11165017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8 w 725820"/>
                <a:gd name="connsiteY2" fmla="*/ 70162 h 483880"/>
                <a:gd name="connsiteX3" fmla="*/ 79257 w 725820"/>
                <a:gd name="connsiteY3" fmla="*/ 207262 h 483880"/>
                <a:gd name="connsiteX4" fmla="*/ 76836 w 725820"/>
                <a:gd name="connsiteY4" fmla="*/ 255649 h 483880"/>
                <a:gd name="connsiteX5" fmla="*/ 380069 w 725820"/>
                <a:gd name="connsiteY5" fmla="*/ 432266 h 483880"/>
                <a:gd name="connsiteX6" fmla="*/ 464748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8" y="70162"/>
                  </a:cubicBezTo>
                  <a:lnTo>
                    <a:pt x="79257" y="207262"/>
                  </a:lnTo>
                  <a:cubicBezTo>
                    <a:pt x="55063" y="220972"/>
                    <a:pt x="54255" y="241940"/>
                    <a:pt x="76836" y="255649"/>
                  </a:cubicBezTo>
                  <a:lnTo>
                    <a:pt x="380069" y="432266"/>
                  </a:lnTo>
                  <a:cubicBezTo>
                    <a:pt x="402650" y="445976"/>
                    <a:pt x="440554" y="445170"/>
                    <a:pt x="464748" y="432266"/>
                  </a:cubicBezTo>
                  <a:lnTo>
                    <a:pt x="710719" y="295167"/>
                  </a:lnTo>
                  <a:cubicBezTo>
                    <a:pt x="734914" y="281457"/>
                    <a:pt x="735721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8FEC777-BE11-4E59-A6BC-84031A116A89}"/>
                </a:ext>
              </a:extLst>
            </p:cNvPr>
            <p:cNvSpPr/>
            <p:nvPr/>
          </p:nvSpPr>
          <p:spPr>
            <a:xfrm>
              <a:off x="19083808" y="10946440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3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9879BF-7AAF-4F6A-A7EC-D43DA28E2068}"/>
                </a:ext>
              </a:extLst>
            </p:cNvPr>
            <p:cNvSpPr/>
            <p:nvPr/>
          </p:nvSpPr>
          <p:spPr>
            <a:xfrm>
              <a:off x="17389225" y="1246841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7 w 725820"/>
                <a:gd name="connsiteY6" fmla="*/ 432267 h 483880"/>
                <a:gd name="connsiteX7" fmla="*/ 710719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3" y="220972"/>
                    <a:pt x="54256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71"/>
                    <a:pt x="440554" y="445171"/>
                    <a:pt x="464747" y="432267"/>
                  </a:cubicBezTo>
                  <a:lnTo>
                    <a:pt x="710719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85DD3-F42F-403E-97C3-6361F926F0B2}"/>
                </a:ext>
              </a:extLst>
            </p:cNvPr>
            <p:cNvSpPr/>
            <p:nvPr/>
          </p:nvSpPr>
          <p:spPr>
            <a:xfrm>
              <a:off x="17759436" y="12246614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8 w 725820"/>
                <a:gd name="connsiteY6" fmla="*/ 432267 h 483880"/>
                <a:gd name="connsiteX7" fmla="*/ 710720 w 725820"/>
                <a:gd name="connsiteY7" fmla="*/ 295168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7" y="207262"/>
                  </a:lnTo>
                  <a:cubicBezTo>
                    <a:pt x="55062" y="220972"/>
                    <a:pt x="54255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8" y="432267"/>
                  </a:cubicBezTo>
                  <a:lnTo>
                    <a:pt x="710720" y="295168"/>
                  </a:lnTo>
                  <a:cubicBezTo>
                    <a:pt x="734913" y="281457"/>
                    <a:pt x="735721" y="259683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9BF45B-FD8A-4C7B-BCF5-BAA2FB99386B}"/>
                </a:ext>
              </a:extLst>
            </p:cNvPr>
            <p:cNvSpPr/>
            <p:nvPr/>
          </p:nvSpPr>
          <p:spPr>
            <a:xfrm>
              <a:off x="18129647" y="12028843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7" y="432267"/>
                  </a:cubicBezTo>
                  <a:lnTo>
                    <a:pt x="710720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243F9A-5D61-414E-A0AD-84F1D3B1A556}"/>
                </a:ext>
              </a:extLst>
            </p:cNvPr>
            <p:cNvSpPr/>
            <p:nvPr/>
          </p:nvSpPr>
          <p:spPr>
            <a:xfrm>
              <a:off x="18499858" y="11810266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49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8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B42BC2-13EE-4B3B-8BAB-75EFFAA834F1}"/>
                </a:ext>
              </a:extLst>
            </p:cNvPr>
            <p:cNvSpPr/>
            <p:nvPr/>
          </p:nvSpPr>
          <p:spPr>
            <a:xfrm>
              <a:off x="18866843" y="1160459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3"/>
                  </a:lnTo>
                  <a:cubicBezTo>
                    <a:pt x="387326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96F8EF-6ED6-41B6-AF1F-AECFD9AA84F3}"/>
                </a:ext>
              </a:extLst>
            </p:cNvPr>
            <p:cNvSpPr/>
            <p:nvPr/>
          </p:nvSpPr>
          <p:spPr>
            <a:xfrm>
              <a:off x="19237054" y="11382788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50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E3179D-5F48-44B2-B8F8-7886E8EAA47A}"/>
                </a:ext>
              </a:extLst>
            </p:cNvPr>
            <p:cNvSpPr/>
            <p:nvPr/>
          </p:nvSpPr>
          <p:spPr>
            <a:xfrm>
              <a:off x="19607265" y="11165017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8 w 725820"/>
                <a:gd name="connsiteY2" fmla="*/ 70162 h 483880"/>
                <a:gd name="connsiteX3" fmla="*/ 79256 w 725820"/>
                <a:gd name="connsiteY3" fmla="*/ 207262 h 483880"/>
                <a:gd name="connsiteX4" fmla="*/ 76836 w 725820"/>
                <a:gd name="connsiteY4" fmla="*/ 255649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8" y="70162"/>
                  </a:cubicBezTo>
                  <a:lnTo>
                    <a:pt x="79256" y="207262"/>
                  </a:lnTo>
                  <a:cubicBezTo>
                    <a:pt x="55063" y="220972"/>
                    <a:pt x="54256" y="241940"/>
                    <a:pt x="76836" y="255649"/>
                  </a:cubicBezTo>
                  <a:lnTo>
                    <a:pt x="380069" y="432266"/>
                  </a:lnTo>
                  <a:cubicBezTo>
                    <a:pt x="402650" y="445976"/>
                    <a:pt x="440554" y="445170"/>
                    <a:pt x="464747" y="432266"/>
                  </a:cubicBezTo>
                  <a:lnTo>
                    <a:pt x="710719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EEDD28-8881-44B3-AA89-1DA496ED1E99}"/>
                </a:ext>
              </a:extLst>
            </p:cNvPr>
            <p:cNvSpPr/>
            <p:nvPr/>
          </p:nvSpPr>
          <p:spPr>
            <a:xfrm>
              <a:off x="19977477" y="10946440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7" y="207262"/>
                  </a:lnTo>
                  <a:cubicBezTo>
                    <a:pt x="55062" y="220166"/>
                    <a:pt x="54255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8" y="432266"/>
                  </a:cubicBezTo>
                  <a:lnTo>
                    <a:pt x="710720" y="295167"/>
                  </a:lnTo>
                  <a:cubicBezTo>
                    <a:pt x="734913" y="281457"/>
                    <a:pt x="735721" y="260489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27B44A-2FF0-41CD-B5FA-35348222B5D0}"/>
                </a:ext>
              </a:extLst>
            </p:cNvPr>
            <p:cNvSpPr/>
            <p:nvPr/>
          </p:nvSpPr>
          <p:spPr>
            <a:xfrm>
              <a:off x="18235306" y="1246841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FD0FCA-D6D3-4B92-847D-D05EEF67DB81}"/>
                </a:ext>
              </a:extLst>
            </p:cNvPr>
            <p:cNvSpPr/>
            <p:nvPr/>
          </p:nvSpPr>
          <p:spPr>
            <a:xfrm>
              <a:off x="18605517" y="1224661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9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9" y="432267"/>
                  </a:lnTo>
                  <a:cubicBezTo>
                    <a:pt x="402650" y="445171"/>
                    <a:pt x="440554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DB235A-A5EF-4156-8910-1E447FAC61BB}"/>
                </a:ext>
              </a:extLst>
            </p:cNvPr>
            <p:cNvSpPr/>
            <p:nvPr/>
          </p:nvSpPr>
          <p:spPr>
            <a:xfrm>
              <a:off x="20272678" y="12211126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8 w 725820"/>
                <a:gd name="connsiteY2" fmla="*/ 70162 h 483880"/>
                <a:gd name="connsiteX3" fmla="*/ 79256 w 725820"/>
                <a:gd name="connsiteY3" fmla="*/ 207261 h 483880"/>
                <a:gd name="connsiteX4" fmla="*/ 76836 w 725820"/>
                <a:gd name="connsiteY4" fmla="*/ 255649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8" y="70162"/>
                  </a:cubicBezTo>
                  <a:lnTo>
                    <a:pt x="79256" y="207261"/>
                  </a:lnTo>
                  <a:cubicBezTo>
                    <a:pt x="55063" y="220972"/>
                    <a:pt x="54256" y="241940"/>
                    <a:pt x="76836" y="255649"/>
                  </a:cubicBezTo>
                  <a:lnTo>
                    <a:pt x="380069" y="432266"/>
                  </a:lnTo>
                  <a:cubicBezTo>
                    <a:pt x="402650" y="445170"/>
                    <a:pt x="440554" y="445170"/>
                    <a:pt x="464747" y="432266"/>
                  </a:cubicBezTo>
                  <a:lnTo>
                    <a:pt x="710719" y="295167"/>
                  </a:lnTo>
                  <a:cubicBezTo>
                    <a:pt x="734914" y="281457"/>
                    <a:pt x="735720" y="260488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0A338A-4E94-44DC-951D-9409F8835D4E}"/>
                </a:ext>
              </a:extLst>
            </p:cNvPr>
            <p:cNvSpPr/>
            <p:nvPr/>
          </p:nvSpPr>
          <p:spPr>
            <a:xfrm>
              <a:off x="19345940" y="11810266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7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7" y="70162"/>
                  </a:lnTo>
                  <a:cubicBezTo>
                    <a:pt x="387326" y="57259"/>
                    <a:pt x="349422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49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3" y="281457"/>
                    <a:pt x="735720" y="260488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C39519-9F36-45E3-AEF1-CFE4E3D7C7CC}"/>
                </a:ext>
              </a:extLst>
            </p:cNvPr>
            <p:cNvSpPr/>
            <p:nvPr/>
          </p:nvSpPr>
          <p:spPr>
            <a:xfrm>
              <a:off x="19712924" y="11604593"/>
              <a:ext cx="725904" cy="483936"/>
            </a:xfrm>
            <a:custGeom>
              <a:avLst/>
              <a:gdLst>
                <a:gd name="connsiteX0" fmla="*/ 713140 w 725820"/>
                <a:gd name="connsiteY0" fmla="*/ 246778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6 w 725820"/>
                <a:gd name="connsiteY4" fmla="*/ 255649 h 483880"/>
                <a:gd name="connsiteX5" fmla="*/ 380069 w 725820"/>
                <a:gd name="connsiteY5" fmla="*/ 432266 h 483880"/>
                <a:gd name="connsiteX6" fmla="*/ 464748 w 725820"/>
                <a:gd name="connsiteY6" fmla="*/ 432266 h 483880"/>
                <a:gd name="connsiteX7" fmla="*/ 710719 w 725820"/>
                <a:gd name="connsiteY7" fmla="*/ 295167 h 483880"/>
                <a:gd name="connsiteX8" fmla="*/ 713140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8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7" y="207262"/>
                  </a:lnTo>
                  <a:cubicBezTo>
                    <a:pt x="55063" y="220972"/>
                    <a:pt x="54255" y="241939"/>
                    <a:pt x="76836" y="255649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8" y="432266"/>
                  </a:cubicBezTo>
                  <a:lnTo>
                    <a:pt x="710719" y="295167"/>
                  </a:lnTo>
                  <a:cubicBezTo>
                    <a:pt x="734914" y="281457"/>
                    <a:pt x="735721" y="259682"/>
                    <a:pt x="713140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0D8750-D6A4-415D-8DAB-9BAD4DA3F23C}"/>
                </a:ext>
              </a:extLst>
            </p:cNvPr>
            <p:cNvSpPr/>
            <p:nvPr/>
          </p:nvSpPr>
          <p:spPr>
            <a:xfrm>
              <a:off x="20083136" y="11382788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3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E948CA-A2C0-4B87-A131-09E73A15E655}"/>
                </a:ext>
              </a:extLst>
            </p:cNvPr>
            <p:cNvSpPr/>
            <p:nvPr/>
          </p:nvSpPr>
          <p:spPr>
            <a:xfrm>
              <a:off x="20453347" y="11165017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49"/>
                  </a:cubicBezTo>
                  <a:lnTo>
                    <a:pt x="380068" y="432266"/>
                  </a:lnTo>
                  <a:cubicBezTo>
                    <a:pt x="402649" y="445976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C5DF2F-6129-4960-AD50-BDE6D53ED598}"/>
                </a:ext>
              </a:extLst>
            </p:cNvPr>
            <p:cNvSpPr/>
            <p:nvPr/>
          </p:nvSpPr>
          <p:spPr>
            <a:xfrm>
              <a:off x="20823558" y="10946440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08041B9-5CAD-471E-B2F8-FA8DCF6D143C}"/>
                </a:ext>
              </a:extLst>
            </p:cNvPr>
            <p:cNvSpPr/>
            <p:nvPr/>
          </p:nvSpPr>
          <p:spPr>
            <a:xfrm>
              <a:off x="11231945" y="12276457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2"/>
                  </a:lnTo>
                  <a:cubicBezTo>
                    <a:pt x="387326" y="57259"/>
                    <a:pt x="349423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49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8"/>
                    <a:pt x="713139" y="246778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4F7391-2C72-413A-8F21-1B5AA52AE9EC}"/>
                </a:ext>
              </a:extLst>
            </p:cNvPr>
            <p:cNvSpPr/>
            <p:nvPr/>
          </p:nvSpPr>
          <p:spPr>
            <a:xfrm>
              <a:off x="11602156" y="1207320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50" y="445169"/>
                    <a:pt x="440553" y="445169"/>
                    <a:pt x="464748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D8FDA9-4D39-49F1-A2A4-CAB33B803B09}"/>
                </a:ext>
              </a:extLst>
            </p:cNvPr>
            <p:cNvSpPr/>
            <p:nvPr/>
          </p:nvSpPr>
          <p:spPr>
            <a:xfrm>
              <a:off x="11972367" y="1185543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164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49" y="445975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7E4D8-88AC-43FD-AC81-9BCD21F75FF0}"/>
                </a:ext>
              </a:extLst>
            </p:cNvPr>
            <p:cNvSpPr/>
            <p:nvPr/>
          </p:nvSpPr>
          <p:spPr>
            <a:xfrm>
              <a:off x="12342578" y="11636855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8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8" y="432267"/>
                  </a:cubicBezTo>
                  <a:lnTo>
                    <a:pt x="710720" y="295167"/>
                  </a:lnTo>
                  <a:cubicBezTo>
                    <a:pt x="734914" y="282264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894F62-D2B4-4EFA-A8CF-4EFBD2DA4BB5}"/>
                </a:ext>
              </a:extLst>
            </p:cNvPr>
            <p:cNvSpPr/>
            <p:nvPr/>
          </p:nvSpPr>
          <p:spPr>
            <a:xfrm>
              <a:off x="11344057" y="857837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6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8" y="432266"/>
                  </a:cubicBezTo>
                  <a:lnTo>
                    <a:pt x="710720" y="295167"/>
                  </a:lnTo>
                  <a:cubicBezTo>
                    <a:pt x="734914" y="282263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400BE1-7B16-4548-9D92-8757744DCB67}"/>
                </a:ext>
              </a:extLst>
            </p:cNvPr>
            <p:cNvSpPr/>
            <p:nvPr/>
          </p:nvSpPr>
          <p:spPr>
            <a:xfrm>
              <a:off x="11714268" y="8357382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2 h 483880"/>
                <a:gd name="connsiteX2" fmla="*/ 325228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2"/>
                  </a:lnTo>
                  <a:cubicBezTo>
                    <a:pt x="387327" y="57259"/>
                    <a:pt x="349422" y="57259"/>
                    <a:pt x="325228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50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ABDC05-3520-44FF-83BE-81429C4D226A}"/>
                </a:ext>
              </a:extLst>
            </p:cNvPr>
            <p:cNvSpPr/>
            <p:nvPr/>
          </p:nvSpPr>
          <p:spPr>
            <a:xfrm>
              <a:off x="12084479" y="813880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2"/>
                  </a:lnTo>
                  <a:cubicBezTo>
                    <a:pt x="387326" y="57259"/>
                    <a:pt x="349423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8" y="432266"/>
                  </a:cubicBezTo>
                  <a:lnTo>
                    <a:pt x="710720" y="295167"/>
                  </a:lnTo>
                  <a:cubicBezTo>
                    <a:pt x="734914" y="282264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865581-C1FB-4274-A5C5-8C37E41E1BF6}"/>
                </a:ext>
              </a:extLst>
            </p:cNvPr>
            <p:cNvSpPr/>
            <p:nvPr/>
          </p:nvSpPr>
          <p:spPr>
            <a:xfrm>
              <a:off x="13820196" y="1077302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3" y="220972"/>
                    <a:pt x="54256" y="241940"/>
                    <a:pt x="76836" y="255650"/>
                  </a:cubicBezTo>
                  <a:lnTo>
                    <a:pt x="380069" y="432266"/>
                  </a:lnTo>
                  <a:cubicBezTo>
                    <a:pt x="402650" y="445170"/>
                    <a:pt x="440554" y="445170"/>
                    <a:pt x="464747" y="432266"/>
                  </a:cubicBezTo>
                  <a:lnTo>
                    <a:pt x="710719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41ED90-BE52-4B8F-A1FB-FCC031BFF863}"/>
                </a:ext>
              </a:extLst>
            </p:cNvPr>
            <p:cNvSpPr/>
            <p:nvPr/>
          </p:nvSpPr>
          <p:spPr>
            <a:xfrm>
              <a:off x="12041731" y="1229500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6527" y="259682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13E822-EA6A-4D31-B40F-D5AB4FC8DB38}"/>
                </a:ext>
              </a:extLst>
            </p:cNvPr>
            <p:cNvSpPr/>
            <p:nvPr/>
          </p:nvSpPr>
          <p:spPr>
            <a:xfrm>
              <a:off x="12448237" y="1207320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D4FE0C-003A-4E19-A8ED-FB77A221D070}"/>
                </a:ext>
              </a:extLst>
            </p:cNvPr>
            <p:cNvSpPr/>
            <p:nvPr/>
          </p:nvSpPr>
          <p:spPr>
            <a:xfrm>
              <a:off x="12782960" y="1185543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9 w 725820"/>
                <a:gd name="connsiteY5" fmla="*/ 432266 h 483880"/>
                <a:gd name="connsiteX6" fmla="*/ 464748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3"/>
                  </a:lnTo>
                  <a:cubicBezTo>
                    <a:pt x="387327" y="57259"/>
                    <a:pt x="349422" y="57259"/>
                    <a:pt x="325228" y="70163"/>
                  </a:cubicBezTo>
                  <a:lnTo>
                    <a:pt x="79256" y="207262"/>
                  </a:lnTo>
                  <a:cubicBezTo>
                    <a:pt x="55062" y="220164"/>
                    <a:pt x="54256" y="241939"/>
                    <a:pt x="76837" y="255649"/>
                  </a:cubicBezTo>
                  <a:lnTo>
                    <a:pt x="380069" y="432266"/>
                  </a:lnTo>
                  <a:cubicBezTo>
                    <a:pt x="402650" y="445975"/>
                    <a:pt x="440554" y="445169"/>
                    <a:pt x="464748" y="432266"/>
                  </a:cubicBezTo>
                  <a:lnTo>
                    <a:pt x="710719" y="295167"/>
                  </a:lnTo>
                  <a:cubicBezTo>
                    <a:pt x="734914" y="281457"/>
                    <a:pt x="735720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3AF4137-31EF-4E5B-B1DB-EF43DB64424C}"/>
                </a:ext>
              </a:extLst>
            </p:cNvPr>
            <p:cNvSpPr/>
            <p:nvPr/>
          </p:nvSpPr>
          <p:spPr>
            <a:xfrm>
              <a:off x="13188660" y="11636855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8 w 725820"/>
                <a:gd name="connsiteY6" fmla="*/ 432267 h 483880"/>
                <a:gd name="connsiteX7" fmla="*/ 710719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7" y="207262"/>
                  </a:lnTo>
                  <a:cubicBezTo>
                    <a:pt x="55063" y="220972"/>
                    <a:pt x="54255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69"/>
                    <a:pt x="440554" y="445169"/>
                    <a:pt x="464748" y="432267"/>
                  </a:cubicBezTo>
                  <a:lnTo>
                    <a:pt x="710719" y="295167"/>
                  </a:lnTo>
                  <a:cubicBezTo>
                    <a:pt x="734914" y="282264"/>
                    <a:pt x="735721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C922AED-F916-4A19-A703-61AA40283CDD}"/>
                </a:ext>
              </a:extLst>
            </p:cNvPr>
            <p:cNvSpPr/>
            <p:nvPr/>
          </p:nvSpPr>
          <p:spPr>
            <a:xfrm>
              <a:off x="12189332" y="857837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7" y="432266"/>
                  </a:cubicBezTo>
                  <a:lnTo>
                    <a:pt x="710720" y="295167"/>
                  </a:lnTo>
                  <a:cubicBezTo>
                    <a:pt x="734914" y="282263"/>
                    <a:pt x="736527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361B038-DFF3-4F37-9A27-D0272C125326}"/>
                </a:ext>
              </a:extLst>
            </p:cNvPr>
            <p:cNvSpPr/>
            <p:nvPr/>
          </p:nvSpPr>
          <p:spPr>
            <a:xfrm>
              <a:off x="13925855" y="11209377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8 w 725820"/>
                <a:gd name="connsiteY6" fmla="*/ 432267 h 483880"/>
                <a:gd name="connsiteX7" fmla="*/ 710719 w 725820"/>
                <a:gd name="connsiteY7" fmla="*/ 295168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7" y="207262"/>
                  </a:lnTo>
                  <a:cubicBezTo>
                    <a:pt x="55063" y="220972"/>
                    <a:pt x="54255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71"/>
                    <a:pt x="440554" y="445171"/>
                    <a:pt x="464748" y="432267"/>
                  </a:cubicBezTo>
                  <a:lnTo>
                    <a:pt x="710719" y="295168"/>
                  </a:lnTo>
                  <a:cubicBezTo>
                    <a:pt x="734914" y="281457"/>
                    <a:pt x="735721" y="260489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93AE80-0ADD-40F8-8804-DF17AA178DAA}"/>
                </a:ext>
              </a:extLst>
            </p:cNvPr>
            <p:cNvSpPr/>
            <p:nvPr/>
          </p:nvSpPr>
          <p:spPr>
            <a:xfrm>
              <a:off x="14296067" y="10991607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7" y="432267"/>
                  </a:cubicBezTo>
                  <a:lnTo>
                    <a:pt x="710720" y="295167"/>
                  </a:lnTo>
                  <a:cubicBezTo>
                    <a:pt x="734913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410ADF-245B-4F85-A490-BDB7F9793643}"/>
                </a:ext>
              </a:extLst>
            </p:cNvPr>
            <p:cNvSpPr/>
            <p:nvPr/>
          </p:nvSpPr>
          <p:spPr>
            <a:xfrm>
              <a:off x="11180325" y="11786875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7" y="432267"/>
                  </a:cubicBezTo>
                  <a:lnTo>
                    <a:pt x="710720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4B13E72-87EA-4DF6-A055-1BFF9D8614A7}"/>
                </a:ext>
              </a:extLst>
            </p:cNvPr>
            <p:cNvSpPr/>
            <p:nvPr/>
          </p:nvSpPr>
          <p:spPr>
            <a:xfrm>
              <a:off x="11586025" y="11565071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8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6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8" y="432267"/>
                  </a:cubicBezTo>
                  <a:lnTo>
                    <a:pt x="710720" y="295167"/>
                  </a:lnTo>
                  <a:cubicBezTo>
                    <a:pt x="734914" y="281457"/>
                    <a:pt x="736527" y="259683"/>
                    <a:pt x="713139" y="24677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7D6E85-6569-46D8-9972-A4E9916523D8}"/>
                </a:ext>
              </a:extLst>
            </p:cNvPr>
            <p:cNvSpPr/>
            <p:nvPr/>
          </p:nvSpPr>
          <p:spPr>
            <a:xfrm>
              <a:off x="11920747" y="11347300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925B99-F786-4330-8A11-349C1BCFE89E}"/>
                </a:ext>
              </a:extLst>
            </p:cNvPr>
            <p:cNvSpPr/>
            <p:nvPr/>
          </p:nvSpPr>
          <p:spPr>
            <a:xfrm>
              <a:off x="12307089" y="11135175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9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9" y="432267"/>
                  </a:lnTo>
                  <a:cubicBezTo>
                    <a:pt x="402650" y="445169"/>
                    <a:pt x="440554" y="445169"/>
                    <a:pt x="464747" y="432267"/>
                  </a:cubicBezTo>
                  <a:lnTo>
                    <a:pt x="710720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E8FD81-972A-4768-B4DC-C1733D79431C}"/>
                </a:ext>
              </a:extLst>
            </p:cNvPr>
            <p:cNvSpPr/>
            <p:nvPr/>
          </p:nvSpPr>
          <p:spPr>
            <a:xfrm>
              <a:off x="11327926" y="8070247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1 h 483880"/>
                <a:gd name="connsiteX4" fmla="*/ 76837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2"/>
                  </a:lnTo>
                  <a:cubicBezTo>
                    <a:pt x="387327" y="57259"/>
                    <a:pt x="349422" y="57259"/>
                    <a:pt x="325229" y="70162"/>
                  </a:cubicBezTo>
                  <a:lnTo>
                    <a:pt x="79256" y="207261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9" y="432266"/>
                  </a:lnTo>
                  <a:cubicBezTo>
                    <a:pt x="402650" y="445170"/>
                    <a:pt x="440554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F56797-F516-4C12-A7EE-BB352473DE94}"/>
                </a:ext>
              </a:extLst>
            </p:cNvPr>
            <p:cNvSpPr/>
            <p:nvPr/>
          </p:nvSpPr>
          <p:spPr>
            <a:xfrm>
              <a:off x="14666278" y="1077302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5015576-3F4B-41B7-B48B-D3965B865989}"/>
                </a:ext>
              </a:extLst>
            </p:cNvPr>
            <p:cNvSpPr/>
            <p:nvPr/>
          </p:nvSpPr>
          <p:spPr>
            <a:xfrm>
              <a:off x="12971695" y="12295008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8" y="432266"/>
                  </a:cubicBezTo>
                  <a:lnTo>
                    <a:pt x="710720" y="295167"/>
                  </a:lnTo>
                  <a:cubicBezTo>
                    <a:pt x="734913" y="281457"/>
                    <a:pt x="735721" y="259682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5191FE-0483-46DF-BA67-C32B173780B2}"/>
                </a:ext>
              </a:extLst>
            </p:cNvPr>
            <p:cNvSpPr/>
            <p:nvPr/>
          </p:nvSpPr>
          <p:spPr>
            <a:xfrm>
              <a:off x="13341906" y="12073204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6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166"/>
                    <a:pt x="54256" y="241939"/>
                    <a:pt x="76837" y="255650"/>
                  </a:cubicBezTo>
                  <a:lnTo>
                    <a:pt x="380068" y="432266"/>
                  </a:lnTo>
                  <a:cubicBezTo>
                    <a:pt x="402649" y="445169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6526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2EB417F-677C-4804-ABB1-D3E021A87C62}"/>
                </a:ext>
              </a:extLst>
            </p:cNvPr>
            <p:cNvSpPr/>
            <p:nvPr/>
          </p:nvSpPr>
          <p:spPr>
            <a:xfrm>
              <a:off x="13712117" y="1185543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164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50" y="445975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6527" y="259682"/>
                    <a:pt x="713139" y="24677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D0372EC-8E2B-41AD-B1EF-B133B72CE85D}"/>
                </a:ext>
              </a:extLst>
            </p:cNvPr>
            <p:cNvSpPr/>
            <p:nvPr/>
          </p:nvSpPr>
          <p:spPr>
            <a:xfrm>
              <a:off x="14082329" y="11636855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7 w 725820"/>
                <a:gd name="connsiteY6" fmla="*/ 432267 h 483880"/>
                <a:gd name="connsiteX7" fmla="*/ 710719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3" y="220972"/>
                    <a:pt x="54256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69"/>
                    <a:pt x="440554" y="445169"/>
                    <a:pt x="464747" y="432267"/>
                  </a:cubicBezTo>
                  <a:lnTo>
                    <a:pt x="710719" y="295167"/>
                  </a:lnTo>
                  <a:cubicBezTo>
                    <a:pt x="734914" y="282264"/>
                    <a:pt x="736527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807CD9-9F9F-41D6-B77B-1C7485E88FCC}"/>
                </a:ext>
              </a:extLst>
            </p:cNvPr>
            <p:cNvSpPr/>
            <p:nvPr/>
          </p:nvSpPr>
          <p:spPr>
            <a:xfrm>
              <a:off x="14449313" y="11431182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50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4A2E44E-955A-4AA9-AC2F-22CCDBB7EE46}"/>
                </a:ext>
              </a:extLst>
            </p:cNvPr>
            <p:cNvSpPr/>
            <p:nvPr/>
          </p:nvSpPr>
          <p:spPr>
            <a:xfrm>
              <a:off x="14819524" y="11209377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8 w 725820"/>
                <a:gd name="connsiteY6" fmla="*/ 432267 h 483880"/>
                <a:gd name="connsiteX7" fmla="*/ 710719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3" y="220972"/>
                    <a:pt x="54256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71"/>
                    <a:pt x="440554" y="445171"/>
                    <a:pt x="464748" y="432267"/>
                  </a:cubicBezTo>
                  <a:lnTo>
                    <a:pt x="710719" y="295168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7D657F-4A79-4D56-9737-40B20D3CF223}"/>
                </a:ext>
              </a:extLst>
            </p:cNvPr>
            <p:cNvSpPr/>
            <p:nvPr/>
          </p:nvSpPr>
          <p:spPr>
            <a:xfrm>
              <a:off x="15189736" y="10991607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7" y="432267"/>
                  </a:cubicBezTo>
                  <a:lnTo>
                    <a:pt x="710720" y="295167"/>
                  </a:lnTo>
                  <a:cubicBezTo>
                    <a:pt x="734913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CA61EA-2555-42C2-A16E-851876BEE49C}"/>
                </a:ext>
              </a:extLst>
            </p:cNvPr>
            <p:cNvSpPr/>
            <p:nvPr/>
          </p:nvSpPr>
          <p:spPr>
            <a:xfrm>
              <a:off x="15559947" y="1077302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6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FF398AB-03A0-425E-85CF-5E9D799A9791}"/>
                </a:ext>
              </a:extLst>
            </p:cNvPr>
            <p:cNvSpPr/>
            <p:nvPr/>
          </p:nvSpPr>
          <p:spPr>
            <a:xfrm>
              <a:off x="13817777" y="1229500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3" y="220166"/>
                    <a:pt x="54256" y="241939"/>
                    <a:pt x="76836" y="255650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7" y="432266"/>
                  </a:cubicBezTo>
                  <a:lnTo>
                    <a:pt x="710719" y="295167"/>
                  </a:lnTo>
                  <a:cubicBezTo>
                    <a:pt x="734914" y="281457"/>
                    <a:pt x="735720" y="259682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7FCBFF-0642-4CD5-9A90-B2CA11C1CDD5}"/>
                </a:ext>
              </a:extLst>
            </p:cNvPr>
            <p:cNvSpPr/>
            <p:nvPr/>
          </p:nvSpPr>
          <p:spPr>
            <a:xfrm>
              <a:off x="14187988" y="12073204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6 h 483880"/>
                <a:gd name="connsiteX6" fmla="*/ 464748 w 725820"/>
                <a:gd name="connsiteY6" fmla="*/ 432266 h 483880"/>
                <a:gd name="connsiteX7" fmla="*/ 710719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7" y="207262"/>
                  </a:lnTo>
                  <a:cubicBezTo>
                    <a:pt x="55063" y="220166"/>
                    <a:pt x="54255" y="241939"/>
                    <a:pt x="76836" y="255650"/>
                  </a:cubicBezTo>
                  <a:lnTo>
                    <a:pt x="380069" y="432266"/>
                  </a:lnTo>
                  <a:cubicBezTo>
                    <a:pt x="402650" y="445169"/>
                    <a:pt x="440554" y="445169"/>
                    <a:pt x="464748" y="432266"/>
                  </a:cubicBezTo>
                  <a:lnTo>
                    <a:pt x="710719" y="295167"/>
                  </a:lnTo>
                  <a:cubicBezTo>
                    <a:pt x="734914" y="281457"/>
                    <a:pt x="736527" y="260489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0F1FE71-8E69-4B97-9D92-5B8B19B07DFA}"/>
                </a:ext>
              </a:extLst>
            </p:cNvPr>
            <p:cNvSpPr/>
            <p:nvPr/>
          </p:nvSpPr>
          <p:spPr>
            <a:xfrm>
              <a:off x="14558199" y="11855433"/>
              <a:ext cx="725904" cy="483936"/>
            </a:xfrm>
            <a:custGeom>
              <a:avLst/>
              <a:gdLst>
                <a:gd name="connsiteX0" fmla="*/ 713139 w 725820"/>
                <a:gd name="connsiteY0" fmla="*/ 246778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49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8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164"/>
                    <a:pt x="54256" y="241939"/>
                    <a:pt x="76837" y="255649"/>
                  </a:cubicBezTo>
                  <a:lnTo>
                    <a:pt x="380068" y="432266"/>
                  </a:lnTo>
                  <a:cubicBezTo>
                    <a:pt x="402649" y="445975"/>
                    <a:pt x="440553" y="445169"/>
                    <a:pt x="464747" y="432266"/>
                  </a:cubicBezTo>
                  <a:lnTo>
                    <a:pt x="710720" y="295167"/>
                  </a:lnTo>
                  <a:cubicBezTo>
                    <a:pt x="734913" y="281457"/>
                    <a:pt x="736526" y="259682"/>
                    <a:pt x="713139" y="246778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87F03BD-70FE-4344-BFDC-EB7DAA67058B}"/>
                </a:ext>
              </a:extLst>
            </p:cNvPr>
            <p:cNvSpPr/>
            <p:nvPr/>
          </p:nvSpPr>
          <p:spPr>
            <a:xfrm>
              <a:off x="14928409" y="11636855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69"/>
                    <a:pt x="440553" y="445169"/>
                    <a:pt x="464747" y="432267"/>
                  </a:cubicBezTo>
                  <a:lnTo>
                    <a:pt x="710720" y="295167"/>
                  </a:lnTo>
                  <a:cubicBezTo>
                    <a:pt x="734914" y="282264"/>
                    <a:pt x="736526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8539870-A6AA-4C91-9104-2E3025802955}"/>
                </a:ext>
              </a:extLst>
            </p:cNvPr>
            <p:cNvSpPr/>
            <p:nvPr/>
          </p:nvSpPr>
          <p:spPr>
            <a:xfrm>
              <a:off x="15295395" y="11431182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D45D7CF-E43E-45E6-96F0-5E48C692A195}"/>
                </a:ext>
              </a:extLst>
            </p:cNvPr>
            <p:cNvSpPr/>
            <p:nvPr/>
          </p:nvSpPr>
          <p:spPr>
            <a:xfrm>
              <a:off x="15665606" y="11209377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7 h 483880"/>
                <a:gd name="connsiteX6" fmla="*/ 464747 w 725820"/>
                <a:gd name="connsiteY6" fmla="*/ 432267 h 483880"/>
                <a:gd name="connsiteX7" fmla="*/ 710720 w 725820"/>
                <a:gd name="connsiteY7" fmla="*/ 295168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1"/>
                    <a:pt x="76837" y="255650"/>
                  </a:cubicBezTo>
                  <a:lnTo>
                    <a:pt x="380068" y="432267"/>
                  </a:lnTo>
                  <a:cubicBezTo>
                    <a:pt x="402649" y="445171"/>
                    <a:pt x="440553" y="445171"/>
                    <a:pt x="464747" y="432267"/>
                  </a:cubicBezTo>
                  <a:lnTo>
                    <a:pt x="710720" y="295168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2230767-98F8-42EC-8671-D23385F32BBF}"/>
                </a:ext>
              </a:extLst>
            </p:cNvPr>
            <p:cNvSpPr/>
            <p:nvPr/>
          </p:nvSpPr>
          <p:spPr>
            <a:xfrm>
              <a:off x="16035817" y="10991607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7 h 483880"/>
                <a:gd name="connsiteX6" fmla="*/ 464747 w 725820"/>
                <a:gd name="connsiteY6" fmla="*/ 432267 h 483880"/>
                <a:gd name="connsiteX7" fmla="*/ 710719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6" y="207262"/>
                  </a:lnTo>
                  <a:cubicBezTo>
                    <a:pt x="55063" y="220972"/>
                    <a:pt x="54256" y="241941"/>
                    <a:pt x="76836" y="255650"/>
                  </a:cubicBezTo>
                  <a:lnTo>
                    <a:pt x="380069" y="432267"/>
                  </a:lnTo>
                  <a:cubicBezTo>
                    <a:pt x="402650" y="445169"/>
                    <a:pt x="440554" y="445169"/>
                    <a:pt x="464747" y="432267"/>
                  </a:cubicBezTo>
                  <a:lnTo>
                    <a:pt x="710719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F47A3C-6263-4682-9C23-5E13277984F7}"/>
                </a:ext>
              </a:extLst>
            </p:cNvPr>
            <p:cNvSpPr/>
            <p:nvPr/>
          </p:nvSpPr>
          <p:spPr>
            <a:xfrm>
              <a:off x="16406028" y="10773029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8 w 725820"/>
                <a:gd name="connsiteY1" fmla="*/ 70163 h 483880"/>
                <a:gd name="connsiteX2" fmla="*/ 325228 w 725820"/>
                <a:gd name="connsiteY2" fmla="*/ 70163 h 483880"/>
                <a:gd name="connsiteX3" fmla="*/ 79257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6 h 483880"/>
                <a:gd name="connsiteX6" fmla="*/ 464748 w 725820"/>
                <a:gd name="connsiteY6" fmla="*/ 432266 h 483880"/>
                <a:gd name="connsiteX7" fmla="*/ 710719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8" y="70163"/>
                  </a:cubicBezTo>
                  <a:lnTo>
                    <a:pt x="79257" y="207262"/>
                  </a:lnTo>
                  <a:cubicBezTo>
                    <a:pt x="55063" y="220972"/>
                    <a:pt x="54255" y="241940"/>
                    <a:pt x="76836" y="255650"/>
                  </a:cubicBezTo>
                  <a:lnTo>
                    <a:pt x="380069" y="432266"/>
                  </a:lnTo>
                  <a:cubicBezTo>
                    <a:pt x="402650" y="445170"/>
                    <a:pt x="440554" y="445170"/>
                    <a:pt x="464748" y="432266"/>
                  </a:cubicBezTo>
                  <a:lnTo>
                    <a:pt x="710719" y="295167"/>
                  </a:lnTo>
                  <a:cubicBezTo>
                    <a:pt x="734914" y="281457"/>
                    <a:pt x="735721" y="260489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FB6954-3EAF-466D-A807-5465CB345E53}"/>
                </a:ext>
              </a:extLst>
            </p:cNvPr>
            <p:cNvSpPr/>
            <p:nvPr/>
          </p:nvSpPr>
          <p:spPr>
            <a:xfrm>
              <a:off x="11816701" y="9825419"/>
              <a:ext cx="725904" cy="483936"/>
            </a:xfrm>
            <a:custGeom>
              <a:avLst/>
              <a:gdLst>
                <a:gd name="connsiteX0" fmla="*/ 713139 w 725820"/>
                <a:gd name="connsiteY0" fmla="*/ 249906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2326 h 483880"/>
                <a:gd name="connsiteX5" fmla="*/ 379262 w 725820"/>
                <a:gd name="connsiteY5" fmla="*/ 432168 h 483880"/>
                <a:gd name="connsiteX6" fmla="*/ 463941 w 725820"/>
                <a:gd name="connsiteY6" fmla="*/ 432974 h 483880"/>
                <a:gd name="connsiteX7" fmla="*/ 710720 w 725820"/>
                <a:gd name="connsiteY7" fmla="*/ 298295 h 483880"/>
                <a:gd name="connsiteX8" fmla="*/ 713139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9906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2326"/>
                  </a:cubicBezTo>
                  <a:lnTo>
                    <a:pt x="379262" y="432168"/>
                  </a:lnTo>
                  <a:cubicBezTo>
                    <a:pt x="401843" y="445877"/>
                    <a:pt x="439747" y="445877"/>
                    <a:pt x="463941" y="432974"/>
                  </a:cubicBezTo>
                  <a:lnTo>
                    <a:pt x="710720" y="298295"/>
                  </a:lnTo>
                  <a:cubicBezTo>
                    <a:pt x="734914" y="284584"/>
                    <a:pt x="736527" y="262810"/>
                    <a:pt x="713139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27F607-749F-480B-AE95-3BC210990357}"/>
                </a:ext>
              </a:extLst>
            </p:cNvPr>
            <p:cNvSpPr/>
            <p:nvPr/>
          </p:nvSpPr>
          <p:spPr>
            <a:xfrm>
              <a:off x="12189332" y="9606035"/>
              <a:ext cx="725904" cy="483936"/>
            </a:xfrm>
            <a:custGeom>
              <a:avLst/>
              <a:gdLst>
                <a:gd name="connsiteX0" fmla="*/ 713139 w 725820"/>
                <a:gd name="connsiteY0" fmla="*/ 250713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1 h 483880"/>
                <a:gd name="connsiteX7" fmla="*/ 710720 w 725820"/>
                <a:gd name="connsiteY7" fmla="*/ 299101 h 483880"/>
                <a:gd name="connsiteX8" fmla="*/ 713139 w 725820"/>
                <a:gd name="connsiteY8" fmla="*/ 25071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3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1"/>
                  </a:cubicBezTo>
                  <a:lnTo>
                    <a:pt x="710720" y="299101"/>
                  </a:lnTo>
                  <a:cubicBezTo>
                    <a:pt x="734914" y="285391"/>
                    <a:pt x="735720" y="263616"/>
                    <a:pt x="713139" y="250713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9E4D0C-5B2A-4C46-9DB9-42F4F1D9B850}"/>
                </a:ext>
              </a:extLst>
            </p:cNvPr>
            <p:cNvSpPr/>
            <p:nvPr/>
          </p:nvSpPr>
          <p:spPr>
            <a:xfrm>
              <a:off x="12933787" y="9176945"/>
              <a:ext cx="725904" cy="483936"/>
            </a:xfrm>
            <a:custGeom>
              <a:avLst/>
              <a:gdLst>
                <a:gd name="connsiteX0" fmla="*/ 713140 w 725820"/>
                <a:gd name="connsiteY0" fmla="*/ 249906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7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0 w 725820"/>
                <a:gd name="connsiteY6" fmla="*/ 433781 h 483880"/>
                <a:gd name="connsiteX7" fmla="*/ 710720 w 725820"/>
                <a:gd name="connsiteY7" fmla="*/ 299101 h 483880"/>
                <a:gd name="connsiteX8" fmla="*/ 713140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9906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7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0" y="433781"/>
                  </a:cubicBezTo>
                  <a:lnTo>
                    <a:pt x="710720" y="299101"/>
                  </a:lnTo>
                  <a:cubicBezTo>
                    <a:pt x="734107" y="284584"/>
                    <a:pt x="735721" y="263616"/>
                    <a:pt x="713140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31B2B4E-6AFC-4613-AF95-A803F47BD92C}"/>
                </a:ext>
              </a:extLst>
            </p:cNvPr>
            <p:cNvSpPr/>
            <p:nvPr/>
          </p:nvSpPr>
          <p:spPr>
            <a:xfrm>
              <a:off x="13254798" y="8490562"/>
              <a:ext cx="725904" cy="483936"/>
            </a:xfrm>
            <a:custGeom>
              <a:avLst/>
              <a:gdLst>
                <a:gd name="connsiteX0" fmla="*/ 713139 w 725820"/>
                <a:gd name="connsiteY0" fmla="*/ 250712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0 h 483880"/>
                <a:gd name="connsiteX7" fmla="*/ 710720 w 725820"/>
                <a:gd name="connsiteY7" fmla="*/ 299101 h 483880"/>
                <a:gd name="connsiteX8" fmla="*/ 713139 w 725820"/>
                <a:gd name="connsiteY8" fmla="*/ 250712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2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0"/>
                  </a:cubicBezTo>
                  <a:lnTo>
                    <a:pt x="710720" y="299101"/>
                  </a:lnTo>
                  <a:cubicBezTo>
                    <a:pt x="734914" y="286197"/>
                    <a:pt x="735720" y="264423"/>
                    <a:pt x="713139" y="250712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BA1A960-0F95-42F1-9F17-7C3A244E3BCE}"/>
                </a:ext>
              </a:extLst>
            </p:cNvPr>
            <p:cNvSpPr/>
            <p:nvPr/>
          </p:nvSpPr>
          <p:spPr>
            <a:xfrm>
              <a:off x="13674208" y="8755114"/>
              <a:ext cx="725904" cy="483936"/>
            </a:xfrm>
            <a:custGeom>
              <a:avLst/>
              <a:gdLst>
                <a:gd name="connsiteX0" fmla="*/ 713139 w 725820"/>
                <a:gd name="connsiteY0" fmla="*/ 250713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0 h 483880"/>
                <a:gd name="connsiteX7" fmla="*/ 710720 w 725820"/>
                <a:gd name="connsiteY7" fmla="*/ 299101 h 483880"/>
                <a:gd name="connsiteX8" fmla="*/ 713139 w 725820"/>
                <a:gd name="connsiteY8" fmla="*/ 25071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3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0"/>
                  </a:cubicBezTo>
                  <a:lnTo>
                    <a:pt x="710720" y="299101"/>
                  </a:lnTo>
                  <a:cubicBezTo>
                    <a:pt x="734108" y="285391"/>
                    <a:pt x="735720" y="263616"/>
                    <a:pt x="713139" y="25071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A9AF17-30F8-450F-A8B1-472D65A45F96}"/>
                </a:ext>
              </a:extLst>
            </p:cNvPr>
            <p:cNvSpPr/>
            <p:nvPr/>
          </p:nvSpPr>
          <p:spPr>
            <a:xfrm>
              <a:off x="14046033" y="8539763"/>
              <a:ext cx="725904" cy="483936"/>
            </a:xfrm>
            <a:custGeom>
              <a:avLst/>
              <a:gdLst>
                <a:gd name="connsiteX0" fmla="*/ 713139 w 725820"/>
                <a:gd name="connsiteY0" fmla="*/ 250712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0 h 483880"/>
                <a:gd name="connsiteX7" fmla="*/ 710720 w 725820"/>
                <a:gd name="connsiteY7" fmla="*/ 299101 h 483880"/>
                <a:gd name="connsiteX8" fmla="*/ 713139 w 725820"/>
                <a:gd name="connsiteY8" fmla="*/ 250712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2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0"/>
                  </a:cubicBezTo>
                  <a:lnTo>
                    <a:pt x="710720" y="299101"/>
                  </a:lnTo>
                  <a:cubicBezTo>
                    <a:pt x="734914" y="285390"/>
                    <a:pt x="735720" y="264423"/>
                    <a:pt x="713139" y="250712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006C3D-B70C-4B7D-B057-89ADA64DABE9}"/>
                </a:ext>
              </a:extLst>
            </p:cNvPr>
            <p:cNvSpPr/>
            <p:nvPr/>
          </p:nvSpPr>
          <p:spPr>
            <a:xfrm>
              <a:off x="14418663" y="8326024"/>
              <a:ext cx="725904" cy="483936"/>
            </a:xfrm>
            <a:custGeom>
              <a:avLst/>
              <a:gdLst>
                <a:gd name="connsiteX0" fmla="*/ 712333 w 725820"/>
                <a:gd name="connsiteY0" fmla="*/ 249906 h 483880"/>
                <a:gd name="connsiteX1" fmla="*/ 410714 w 725820"/>
                <a:gd name="connsiteY1" fmla="*/ 70870 h 483880"/>
                <a:gd name="connsiteX2" fmla="*/ 326036 w 725820"/>
                <a:gd name="connsiteY2" fmla="*/ 70064 h 483880"/>
                <a:gd name="connsiteX3" fmla="*/ 79257 w 725820"/>
                <a:gd name="connsiteY3" fmla="*/ 204744 h 483880"/>
                <a:gd name="connsiteX4" fmla="*/ 76836 w 725820"/>
                <a:gd name="connsiteY4" fmla="*/ 253132 h 483880"/>
                <a:gd name="connsiteX5" fmla="*/ 378455 w 725820"/>
                <a:gd name="connsiteY5" fmla="*/ 432168 h 483880"/>
                <a:gd name="connsiteX6" fmla="*/ 463135 w 725820"/>
                <a:gd name="connsiteY6" fmla="*/ 432974 h 483880"/>
                <a:gd name="connsiteX7" fmla="*/ 709913 w 725820"/>
                <a:gd name="connsiteY7" fmla="*/ 298294 h 483880"/>
                <a:gd name="connsiteX8" fmla="*/ 712333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2333" y="249906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6" y="70064"/>
                  </a:cubicBezTo>
                  <a:lnTo>
                    <a:pt x="79257" y="204744"/>
                  </a:lnTo>
                  <a:cubicBezTo>
                    <a:pt x="55063" y="217647"/>
                    <a:pt x="54255" y="239422"/>
                    <a:pt x="76836" y="253132"/>
                  </a:cubicBezTo>
                  <a:lnTo>
                    <a:pt x="378455" y="432168"/>
                  </a:lnTo>
                  <a:cubicBezTo>
                    <a:pt x="401036" y="445878"/>
                    <a:pt x="438940" y="445878"/>
                    <a:pt x="463135" y="432974"/>
                  </a:cubicBezTo>
                  <a:lnTo>
                    <a:pt x="709913" y="298294"/>
                  </a:lnTo>
                  <a:cubicBezTo>
                    <a:pt x="734108" y="284584"/>
                    <a:pt x="735721" y="262809"/>
                    <a:pt x="712333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4948BFF-85A3-4FD4-94B1-B3FCDE1FE2DB}"/>
                </a:ext>
              </a:extLst>
            </p:cNvPr>
            <p:cNvSpPr/>
            <p:nvPr/>
          </p:nvSpPr>
          <p:spPr>
            <a:xfrm>
              <a:off x="12168361" y="5582107"/>
              <a:ext cx="725904" cy="483936"/>
            </a:xfrm>
            <a:custGeom>
              <a:avLst/>
              <a:gdLst>
                <a:gd name="connsiteX0" fmla="*/ 713139 w 725820"/>
                <a:gd name="connsiteY0" fmla="*/ 249906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167 h 483880"/>
                <a:gd name="connsiteX6" fmla="*/ 463941 w 725820"/>
                <a:gd name="connsiteY6" fmla="*/ 432974 h 483880"/>
                <a:gd name="connsiteX7" fmla="*/ 710720 w 725820"/>
                <a:gd name="connsiteY7" fmla="*/ 298294 h 483880"/>
                <a:gd name="connsiteX8" fmla="*/ 713139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9906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167"/>
                  </a:lnTo>
                  <a:cubicBezTo>
                    <a:pt x="401843" y="445877"/>
                    <a:pt x="439747" y="445877"/>
                    <a:pt x="463941" y="432974"/>
                  </a:cubicBezTo>
                  <a:lnTo>
                    <a:pt x="710720" y="298294"/>
                  </a:lnTo>
                  <a:cubicBezTo>
                    <a:pt x="734914" y="284584"/>
                    <a:pt x="735720" y="262810"/>
                    <a:pt x="713139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1430F67-5996-47A9-A5ED-7A666C3269AD}"/>
                </a:ext>
              </a:extLst>
            </p:cNvPr>
            <p:cNvSpPr/>
            <p:nvPr/>
          </p:nvSpPr>
          <p:spPr>
            <a:xfrm>
              <a:off x="15121178" y="6866958"/>
              <a:ext cx="725904" cy="483936"/>
            </a:xfrm>
            <a:custGeom>
              <a:avLst/>
              <a:gdLst>
                <a:gd name="connsiteX0" fmla="*/ 713139 w 725820"/>
                <a:gd name="connsiteY0" fmla="*/ 250713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1 h 483880"/>
                <a:gd name="connsiteX7" fmla="*/ 710720 w 725820"/>
                <a:gd name="connsiteY7" fmla="*/ 299101 h 483880"/>
                <a:gd name="connsiteX8" fmla="*/ 713139 w 725820"/>
                <a:gd name="connsiteY8" fmla="*/ 25071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3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1"/>
                  </a:cubicBezTo>
                  <a:lnTo>
                    <a:pt x="710720" y="299101"/>
                  </a:lnTo>
                  <a:cubicBezTo>
                    <a:pt x="734914" y="285391"/>
                    <a:pt x="735720" y="263616"/>
                    <a:pt x="713139" y="25071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054638-11AE-4BEF-BC73-99280F49DBF4}"/>
                </a:ext>
              </a:extLst>
            </p:cNvPr>
            <p:cNvSpPr/>
            <p:nvPr/>
          </p:nvSpPr>
          <p:spPr>
            <a:xfrm>
              <a:off x="15532524" y="7682389"/>
              <a:ext cx="725904" cy="483936"/>
            </a:xfrm>
            <a:custGeom>
              <a:avLst/>
              <a:gdLst>
                <a:gd name="connsiteX0" fmla="*/ 712332 w 725820"/>
                <a:gd name="connsiteY0" fmla="*/ 250713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168 h 483880"/>
                <a:gd name="connsiteX6" fmla="*/ 463940 w 725820"/>
                <a:gd name="connsiteY6" fmla="*/ 432974 h 483880"/>
                <a:gd name="connsiteX7" fmla="*/ 710720 w 725820"/>
                <a:gd name="connsiteY7" fmla="*/ 298295 h 483880"/>
                <a:gd name="connsiteX8" fmla="*/ 712332 w 725820"/>
                <a:gd name="connsiteY8" fmla="*/ 25071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2332" y="250713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9262" y="432168"/>
                  </a:lnTo>
                  <a:cubicBezTo>
                    <a:pt x="401843" y="445878"/>
                    <a:pt x="439747" y="445878"/>
                    <a:pt x="463940" y="432974"/>
                  </a:cubicBezTo>
                  <a:lnTo>
                    <a:pt x="710720" y="298295"/>
                  </a:lnTo>
                  <a:cubicBezTo>
                    <a:pt x="733301" y="285391"/>
                    <a:pt x="734913" y="263617"/>
                    <a:pt x="712332" y="25071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676D87B-ED4F-4F9C-A358-9EA44CCF0C26}"/>
                </a:ext>
              </a:extLst>
            </p:cNvPr>
            <p:cNvSpPr/>
            <p:nvPr/>
          </p:nvSpPr>
          <p:spPr>
            <a:xfrm>
              <a:off x="15904347" y="7467844"/>
              <a:ext cx="725904" cy="483936"/>
            </a:xfrm>
            <a:custGeom>
              <a:avLst/>
              <a:gdLst>
                <a:gd name="connsiteX0" fmla="*/ 712332 w 725820"/>
                <a:gd name="connsiteY0" fmla="*/ 249906 h 483880"/>
                <a:gd name="connsiteX1" fmla="*/ 410715 w 725820"/>
                <a:gd name="connsiteY1" fmla="*/ 70870 h 483880"/>
                <a:gd name="connsiteX2" fmla="*/ 326035 w 725820"/>
                <a:gd name="connsiteY2" fmla="*/ 70064 h 483880"/>
                <a:gd name="connsiteX3" fmla="*/ 79257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168 h 483880"/>
                <a:gd name="connsiteX6" fmla="*/ 463940 w 725820"/>
                <a:gd name="connsiteY6" fmla="*/ 432974 h 483880"/>
                <a:gd name="connsiteX7" fmla="*/ 710720 w 725820"/>
                <a:gd name="connsiteY7" fmla="*/ 298294 h 483880"/>
                <a:gd name="connsiteX8" fmla="*/ 712332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2332" y="249906"/>
                  </a:moveTo>
                  <a:lnTo>
                    <a:pt x="410715" y="70870"/>
                  </a:lnTo>
                  <a:cubicBezTo>
                    <a:pt x="388134" y="57161"/>
                    <a:pt x="350230" y="57161"/>
                    <a:pt x="326035" y="70064"/>
                  </a:cubicBezTo>
                  <a:lnTo>
                    <a:pt x="79257" y="204744"/>
                  </a:lnTo>
                  <a:cubicBezTo>
                    <a:pt x="55062" y="217647"/>
                    <a:pt x="54255" y="239422"/>
                    <a:pt x="76837" y="253132"/>
                  </a:cubicBezTo>
                  <a:lnTo>
                    <a:pt x="379262" y="432168"/>
                  </a:lnTo>
                  <a:cubicBezTo>
                    <a:pt x="401843" y="445878"/>
                    <a:pt x="439747" y="445878"/>
                    <a:pt x="463940" y="432974"/>
                  </a:cubicBezTo>
                  <a:lnTo>
                    <a:pt x="710720" y="298294"/>
                  </a:lnTo>
                  <a:cubicBezTo>
                    <a:pt x="734107" y="285390"/>
                    <a:pt x="734913" y="263616"/>
                    <a:pt x="712332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6B197D8-60C5-46FB-AFB3-7A26D6E6593A}"/>
                </a:ext>
              </a:extLst>
            </p:cNvPr>
            <p:cNvSpPr/>
            <p:nvPr/>
          </p:nvSpPr>
          <p:spPr>
            <a:xfrm>
              <a:off x="11776373" y="5265129"/>
              <a:ext cx="725904" cy="483936"/>
            </a:xfrm>
            <a:custGeom>
              <a:avLst/>
              <a:gdLst>
                <a:gd name="connsiteX0" fmla="*/ 713139 w 725820"/>
                <a:gd name="connsiteY0" fmla="*/ 250712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167 h 483880"/>
                <a:gd name="connsiteX6" fmla="*/ 463941 w 725820"/>
                <a:gd name="connsiteY6" fmla="*/ 432974 h 483880"/>
                <a:gd name="connsiteX7" fmla="*/ 710720 w 725820"/>
                <a:gd name="connsiteY7" fmla="*/ 298294 h 483880"/>
                <a:gd name="connsiteX8" fmla="*/ 713139 w 725820"/>
                <a:gd name="connsiteY8" fmla="*/ 250712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2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167"/>
                  </a:lnTo>
                  <a:cubicBezTo>
                    <a:pt x="401843" y="445878"/>
                    <a:pt x="439747" y="445878"/>
                    <a:pt x="463941" y="432974"/>
                  </a:cubicBezTo>
                  <a:lnTo>
                    <a:pt x="710720" y="298294"/>
                  </a:lnTo>
                  <a:cubicBezTo>
                    <a:pt x="734914" y="285391"/>
                    <a:pt x="735720" y="263616"/>
                    <a:pt x="713139" y="250712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0B935C-2681-4688-905A-E42F49B5ADBF}"/>
                </a:ext>
              </a:extLst>
            </p:cNvPr>
            <p:cNvSpPr/>
            <p:nvPr/>
          </p:nvSpPr>
          <p:spPr>
            <a:xfrm>
              <a:off x="12145777" y="5056230"/>
              <a:ext cx="725904" cy="483936"/>
            </a:xfrm>
            <a:custGeom>
              <a:avLst/>
              <a:gdLst>
                <a:gd name="connsiteX0" fmla="*/ 713139 w 725820"/>
                <a:gd name="connsiteY0" fmla="*/ 249906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167 h 483880"/>
                <a:gd name="connsiteX6" fmla="*/ 463941 w 725820"/>
                <a:gd name="connsiteY6" fmla="*/ 432974 h 483880"/>
                <a:gd name="connsiteX7" fmla="*/ 710720 w 725820"/>
                <a:gd name="connsiteY7" fmla="*/ 298294 h 483880"/>
                <a:gd name="connsiteX8" fmla="*/ 713139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9906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167"/>
                  </a:lnTo>
                  <a:cubicBezTo>
                    <a:pt x="401843" y="445878"/>
                    <a:pt x="439747" y="445878"/>
                    <a:pt x="463941" y="432974"/>
                  </a:cubicBezTo>
                  <a:lnTo>
                    <a:pt x="710720" y="298294"/>
                  </a:lnTo>
                  <a:cubicBezTo>
                    <a:pt x="734108" y="284584"/>
                    <a:pt x="735720" y="263616"/>
                    <a:pt x="713139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8C9AEA7-F762-4E73-B697-250BFD4F26FF}"/>
                </a:ext>
              </a:extLst>
            </p:cNvPr>
            <p:cNvSpPr/>
            <p:nvPr/>
          </p:nvSpPr>
          <p:spPr>
            <a:xfrm>
              <a:off x="15136503" y="7371057"/>
              <a:ext cx="725904" cy="483936"/>
            </a:xfrm>
            <a:custGeom>
              <a:avLst/>
              <a:gdLst>
                <a:gd name="connsiteX0" fmla="*/ 713139 w 725820"/>
                <a:gd name="connsiteY0" fmla="*/ 250713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1 h 483880"/>
                <a:gd name="connsiteX7" fmla="*/ 710720 w 725820"/>
                <a:gd name="connsiteY7" fmla="*/ 299101 h 483880"/>
                <a:gd name="connsiteX8" fmla="*/ 713139 w 725820"/>
                <a:gd name="connsiteY8" fmla="*/ 25071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3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1"/>
                  </a:cubicBezTo>
                  <a:lnTo>
                    <a:pt x="710720" y="299101"/>
                  </a:lnTo>
                  <a:cubicBezTo>
                    <a:pt x="734914" y="285391"/>
                    <a:pt x="735720" y="264422"/>
                    <a:pt x="713139" y="25071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6A1BE51-68DB-462B-A8D0-4AF81D8098A2}"/>
                </a:ext>
              </a:extLst>
            </p:cNvPr>
            <p:cNvSpPr/>
            <p:nvPr/>
          </p:nvSpPr>
          <p:spPr>
            <a:xfrm>
              <a:off x="15508327" y="7156512"/>
              <a:ext cx="725904" cy="483936"/>
            </a:xfrm>
            <a:custGeom>
              <a:avLst/>
              <a:gdLst>
                <a:gd name="connsiteX0" fmla="*/ 713139 w 725820"/>
                <a:gd name="connsiteY0" fmla="*/ 250713 h 483880"/>
                <a:gd name="connsiteX1" fmla="*/ 410714 w 725820"/>
                <a:gd name="connsiteY1" fmla="*/ 70870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974 h 483880"/>
                <a:gd name="connsiteX6" fmla="*/ 463941 w 725820"/>
                <a:gd name="connsiteY6" fmla="*/ 433780 h 483880"/>
                <a:gd name="connsiteX7" fmla="*/ 710720 w 725820"/>
                <a:gd name="connsiteY7" fmla="*/ 299101 h 483880"/>
                <a:gd name="connsiteX8" fmla="*/ 713139 w 725820"/>
                <a:gd name="connsiteY8" fmla="*/ 25071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50713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7"/>
                    <a:pt x="54256" y="239422"/>
                    <a:pt x="76837" y="253132"/>
                  </a:cubicBezTo>
                  <a:lnTo>
                    <a:pt x="379262" y="432974"/>
                  </a:lnTo>
                  <a:cubicBezTo>
                    <a:pt x="401843" y="446684"/>
                    <a:pt x="439747" y="446684"/>
                    <a:pt x="463941" y="433780"/>
                  </a:cubicBezTo>
                  <a:lnTo>
                    <a:pt x="710720" y="299101"/>
                  </a:lnTo>
                  <a:cubicBezTo>
                    <a:pt x="734914" y="285391"/>
                    <a:pt x="735720" y="263616"/>
                    <a:pt x="713139" y="250713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6CB519-A2AC-47BA-92A3-EBE755BC054E}"/>
                </a:ext>
              </a:extLst>
            </p:cNvPr>
            <p:cNvSpPr/>
            <p:nvPr/>
          </p:nvSpPr>
          <p:spPr>
            <a:xfrm>
              <a:off x="15880958" y="6941967"/>
              <a:ext cx="725904" cy="483936"/>
            </a:xfrm>
            <a:custGeom>
              <a:avLst/>
              <a:gdLst>
                <a:gd name="connsiteX0" fmla="*/ 713139 w 725820"/>
                <a:gd name="connsiteY0" fmla="*/ 249906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9262 w 725820"/>
                <a:gd name="connsiteY5" fmla="*/ 432168 h 483880"/>
                <a:gd name="connsiteX6" fmla="*/ 463941 w 725820"/>
                <a:gd name="connsiteY6" fmla="*/ 432974 h 483880"/>
                <a:gd name="connsiteX7" fmla="*/ 710720 w 725820"/>
                <a:gd name="connsiteY7" fmla="*/ 298295 h 483880"/>
                <a:gd name="connsiteX8" fmla="*/ 713139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9906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9262" y="432168"/>
                  </a:lnTo>
                  <a:cubicBezTo>
                    <a:pt x="401843" y="445877"/>
                    <a:pt x="439747" y="445877"/>
                    <a:pt x="463941" y="432974"/>
                  </a:cubicBezTo>
                  <a:lnTo>
                    <a:pt x="710720" y="298295"/>
                  </a:lnTo>
                  <a:cubicBezTo>
                    <a:pt x="734108" y="285391"/>
                    <a:pt x="735720" y="263616"/>
                    <a:pt x="713139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1C27432-30C4-4725-AB51-F9738939A011}"/>
                </a:ext>
              </a:extLst>
            </p:cNvPr>
            <p:cNvSpPr/>
            <p:nvPr/>
          </p:nvSpPr>
          <p:spPr>
            <a:xfrm>
              <a:off x="13851652" y="6815338"/>
              <a:ext cx="725904" cy="483936"/>
            </a:xfrm>
            <a:custGeom>
              <a:avLst/>
              <a:gdLst>
                <a:gd name="connsiteX0" fmla="*/ 713139 w 725820"/>
                <a:gd name="connsiteY0" fmla="*/ 249906 h 483880"/>
                <a:gd name="connsiteX1" fmla="*/ 410714 w 725820"/>
                <a:gd name="connsiteY1" fmla="*/ 70870 h 483880"/>
                <a:gd name="connsiteX2" fmla="*/ 326036 w 725820"/>
                <a:gd name="connsiteY2" fmla="*/ 70064 h 483880"/>
                <a:gd name="connsiteX3" fmla="*/ 79256 w 725820"/>
                <a:gd name="connsiteY3" fmla="*/ 204744 h 483880"/>
                <a:gd name="connsiteX4" fmla="*/ 76836 w 725820"/>
                <a:gd name="connsiteY4" fmla="*/ 253132 h 483880"/>
                <a:gd name="connsiteX5" fmla="*/ 378456 w 725820"/>
                <a:gd name="connsiteY5" fmla="*/ 432974 h 483880"/>
                <a:gd name="connsiteX6" fmla="*/ 463135 w 725820"/>
                <a:gd name="connsiteY6" fmla="*/ 433780 h 483880"/>
                <a:gd name="connsiteX7" fmla="*/ 709913 w 725820"/>
                <a:gd name="connsiteY7" fmla="*/ 299101 h 483880"/>
                <a:gd name="connsiteX8" fmla="*/ 713139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9906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6" y="70064"/>
                  </a:cubicBezTo>
                  <a:lnTo>
                    <a:pt x="79256" y="204744"/>
                  </a:lnTo>
                  <a:cubicBezTo>
                    <a:pt x="55063" y="217648"/>
                    <a:pt x="54256" y="239422"/>
                    <a:pt x="76836" y="253132"/>
                  </a:cubicBezTo>
                  <a:lnTo>
                    <a:pt x="378456" y="432974"/>
                  </a:lnTo>
                  <a:cubicBezTo>
                    <a:pt x="401036" y="446684"/>
                    <a:pt x="438941" y="446684"/>
                    <a:pt x="463135" y="433780"/>
                  </a:cubicBezTo>
                  <a:lnTo>
                    <a:pt x="709913" y="299101"/>
                  </a:lnTo>
                  <a:cubicBezTo>
                    <a:pt x="734914" y="285391"/>
                    <a:pt x="735720" y="263617"/>
                    <a:pt x="713139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889040F-9559-43E4-96F4-1E4D11AF7744}"/>
                </a:ext>
              </a:extLst>
            </p:cNvPr>
            <p:cNvSpPr/>
            <p:nvPr/>
          </p:nvSpPr>
          <p:spPr>
            <a:xfrm>
              <a:off x="14221057" y="6606438"/>
              <a:ext cx="725904" cy="483936"/>
            </a:xfrm>
            <a:custGeom>
              <a:avLst/>
              <a:gdLst>
                <a:gd name="connsiteX0" fmla="*/ 712333 w 725820"/>
                <a:gd name="connsiteY0" fmla="*/ 249906 h 483880"/>
                <a:gd name="connsiteX1" fmla="*/ 410714 w 725820"/>
                <a:gd name="connsiteY1" fmla="*/ 70870 h 483880"/>
                <a:gd name="connsiteX2" fmla="*/ 326034 w 725820"/>
                <a:gd name="connsiteY2" fmla="*/ 70064 h 483880"/>
                <a:gd name="connsiteX3" fmla="*/ 79256 w 725820"/>
                <a:gd name="connsiteY3" fmla="*/ 204744 h 483880"/>
                <a:gd name="connsiteX4" fmla="*/ 76836 w 725820"/>
                <a:gd name="connsiteY4" fmla="*/ 253132 h 483880"/>
                <a:gd name="connsiteX5" fmla="*/ 379262 w 725820"/>
                <a:gd name="connsiteY5" fmla="*/ 432168 h 483880"/>
                <a:gd name="connsiteX6" fmla="*/ 463941 w 725820"/>
                <a:gd name="connsiteY6" fmla="*/ 432974 h 483880"/>
                <a:gd name="connsiteX7" fmla="*/ 710719 w 725820"/>
                <a:gd name="connsiteY7" fmla="*/ 298294 h 483880"/>
                <a:gd name="connsiteX8" fmla="*/ 712333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2333" y="249906"/>
                  </a:moveTo>
                  <a:lnTo>
                    <a:pt x="410714" y="70870"/>
                  </a:lnTo>
                  <a:cubicBezTo>
                    <a:pt x="388133" y="57161"/>
                    <a:pt x="350229" y="57161"/>
                    <a:pt x="326034" y="70064"/>
                  </a:cubicBezTo>
                  <a:lnTo>
                    <a:pt x="79256" y="204744"/>
                  </a:lnTo>
                  <a:cubicBezTo>
                    <a:pt x="55063" y="217647"/>
                    <a:pt x="54256" y="239422"/>
                    <a:pt x="76836" y="253132"/>
                  </a:cubicBezTo>
                  <a:lnTo>
                    <a:pt x="379262" y="432168"/>
                  </a:lnTo>
                  <a:cubicBezTo>
                    <a:pt x="401843" y="445878"/>
                    <a:pt x="439747" y="445878"/>
                    <a:pt x="463941" y="432974"/>
                  </a:cubicBezTo>
                  <a:lnTo>
                    <a:pt x="710719" y="298294"/>
                  </a:lnTo>
                  <a:cubicBezTo>
                    <a:pt x="734108" y="284584"/>
                    <a:pt x="734914" y="262809"/>
                    <a:pt x="712333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A9DCF34-F14C-4749-A63D-64EF7FCE7BFA}"/>
                </a:ext>
              </a:extLst>
            </p:cNvPr>
            <p:cNvSpPr/>
            <p:nvPr/>
          </p:nvSpPr>
          <p:spPr>
            <a:xfrm>
              <a:off x="14964705" y="6172509"/>
              <a:ext cx="725904" cy="483936"/>
            </a:xfrm>
            <a:custGeom>
              <a:avLst/>
              <a:gdLst>
                <a:gd name="connsiteX0" fmla="*/ 713139 w 725820"/>
                <a:gd name="connsiteY0" fmla="*/ 249906 h 483880"/>
                <a:gd name="connsiteX1" fmla="*/ 410714 w 725820"/>
                <a:gd name="connsiteY1" fmla="*/ 70871 h 483880"/>
                <a:gd name="connsiteX2" fmla="*/ 326035 w 725820"/>
                <a:gd name="connsiteY2" fmla="*/ 70064 h 483880"/>
                <a:gd name="connsiteX3" fmla="*/ 79256 w 725820"/>
                <a:gd name="connsiteY3" fmla="*/ 204744 h 483880"/>
                <a:gd name="connsiteX4" fmla="*/ 76837 w 725820"/>
                <a:gd name="connsiteY4" fmla="*/ 253132 h 483880"/>
                <a:gd name="connsiteX5" fmla="*/ 378456 w 725820"/>
                <a:gd name="connsiteY5" fmla="*/ 432168 h 483880"/>
                <a:gd name="connsiteX6" fmla="*/ 463135 w 725820"/>
                <a:gd name="connsiteY6" fmla="*/ 432974 h 483880"/>
                <a:gd name="connsiteX7" fmla="*/ 709914 w 725820"/>
                <a:gd name="connsiteY7" fmla="*/ 298295 h 483880"/>
                <a:gd name="connsiteX8" fmla="*/ 713139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9906"/>
                  </a:moveTo>
                  <a:lnTo>
                    <a:pt x="410714" y="70871"/>
                  </a:lnTo>
                  <a:cubicBezTo>
                    <a:pt x="388133" y="57161"/>
                    <a:pt x="350229" y="57161"/>
                    <a:pt x="326035" y="70064"/>
                  </a:cubicBezTo>
                  <a:lnTo>
                    <a:pt x="79256" y="204744"/>
                  </a:lnTo>
                  <a:cubicBezTo>
                    <a:pt x="55062" y="217648"/>
                    <a:pt x="54256" y="239422"/>
                    <a:pt x="76837" y="253132"/>
                  </a:cubicBezTo>
                  <a:lnTo>
                    <a:pt x="378456" y="432168"/>
                  </a:lnTo>
                  <a:cubicBezTo>
                    <a:pt x="401037" y="445877"/>
                    <a:pt x="438941" y="445877"/>
                    <a:pt x="463135" y="432974"/>
                  </a:cubicBezTo>
                  <a:lnTo>
                    <a:pt x="709914" y="298295"/>
                  </a:lnTo>
                  <a:cubicBezTo>
                    <a:pt x="734914" y="285391"/>
                    <a:pt x="735720" y="263616"/>
                    <a:pt x="713139" y="24990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2295FC9-93B9-45D2-96C0-1BF008A889EB}"/>
                </a:ext>
              </a:extLst>
            </p:cNvPr>
            <p:cNvSpPr/>
            <p:nvPr/>
          </p:nvSpPr>
          <p:spPr>
            <a:xfrm>
              <a:off x="15337336" y="5957964"/>
              <a:ext cx="725904" cy="483936"/>
            </a:xfrm>
            <a:custGeom>
              <a:avLst/>
              <a:gdLst>
                <a:gd name="connsiteX0" fmla="*/ 713140 w 725820"/>
                <a:gd name="connsiteY0" fmla="*/ 249906 h 483880"/>
                <a:gd name="connsiteX1" fmla="*/ 410715 w 725820"/>
                <a:gd name="connsiteY1" fmla="*/ 70870 h 483880"/>
                <a:gd name="connsiteX2" fmla="*/ 326036 w 725820"/>
                <a:gd name="connsiteY2" fmla="*/ 70064 h 483880"/>
                <a:gd name="connsiteX3" fmla="*/ 79257 w 725820"/>
                <a:gd name="connsiteY3" fmla="*/ 204744 h 483880"/>
                <a:gd name="connsiteX4" fmla="*/ 76836 w 725820"/>
                <a:gd name="connsiteY4" fmla="*/ 252325 h 483880"/>
                <a:gd name="connsiteX5" fmla="*/ 379261 w 725820"/>
                <a:gd name="connsiteY5" fmla="*/ 432168 h 483880"/>
                <a:gd name="connsiteX6" fmla="*/ 463941 w 725820"/>
                <a:gd name="connsiteY6" fmla="*/ 432974 h 483880"/>
                <a:gd name="connsiteX7" fmla="*/ 710719 w 725820"/>
                <a:gd name="connsiteY7" fmla="*/ 298294 h 483880"/>
                <a:gd name="connsiteX8" fmla="*/ 713140 w 725820"/>
                <a:gd name="connsiteY8" fmla="*/ 24990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9906"/>
                  </a:moveTo>
                  <a:lnTo>
                    <a:pt x="410715" y="70870"/>
                  </a:lnTo>
                  <a:cubicBezTo>
                    <a:pt x="388133" y="57161"/>
                    <a:pt x="350230" y="57161"/>
                    <a:pt x="326036" y="70064"/>
                  </a:cubicBezTo>
                  <a:lnTo>
                    <a:pt x="79257" y="204744"/>
                  </a:lnTo>
                  <a:cubicBezTo>
                    <a:pt x="55063" y="217647"/>
                    <a:pt x="54255" y="239422"/>
                    <a:pt x="76836" y="252325"/>
                  </a:cubicBezTo>
                  <a:lnTo>
                    <a:pt x="379261" y="432168"/>
                  </a:lnTo>
                  <a:cubicBezTo>
                    <a:pt x="401844" y="445878"/>
                    <a:pt x="439746" y="445878"/>
                    <a:pt x="463941" y="432974"/>
                  </a:cubicBezTo>
                  <a:lnTo>
                    <a:pt x="710719" y="298294"/>
                  </a:lnTo>
                  <a:cubicBezTo>
                    <a:pt x="734108" y="284584"/>
                    <a:pt x="735721" y="263616"/>
                    <a:pt x="713140" y="249906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3F7C37-218D-407F-AAEB-3C38ADF747CB}"/>
                </a:ext>
              </a:extLst>
            </p:cNvPr>
            <p:cNvSpPr/>
            <p:nvPr/>
          </p:nvSpPr>
          <p:spPr>
            <a:xfrm>
              <a:off x="11451329" y="1059961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2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9CCD475-7346-4273-A758-FB1552EBF714}"/>
                </a:ext>
              </a:extLst>
            </p:cNvPr>
            <p:cNvSpPr/>
            <p:nvPr/>
          </p:nvSpPr>
          <p:spPr>
            <a:xfrm>
              <a:off x="11821540" y="10377814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8 w 725820"/>
                <a:gd name="connsiteY1" fmla="*/ 70163 h 483880"/>
                <a:gd name="connsiteX2" fmla="*/ 325229 w 725820"/>
                <a:gd name="connsiteY2" fmla="*/ 70163 h 483880"/>
                <a:gd name="connsiteX3" fmla="*/ 79257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8" y="70163"/>
                  </a:lnTo>
                  <a:cubicBezTo>
                    <a:pt x="387327" y="57259"/>
                    <a:pt x="349423" y="57259"/>
                    <a:pt x="325229" y="70163"/>
                  </a:cubicBezTo>
                  <a:lnTo>
                    <a:pt x="79257" y="207262"/>
                  </a:lnTo>
                  <a:cubicBezTo>
                    <a:pt x="55062" y="220166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8" y="432266"/>
                  </a:cubicBezTo>
                  <a:lnTo>
                    <a:pt x="710720" y="295167"/>
                  </a:lnTo>
                  <a:cubicBezTo>
                    <a:pt x="734914" y="281457"/>
                    <a:pt x="735721" y="260489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6E14D0-F8F6-4B26-84AA-C254E78C0616}"/>
                </a:ext>
              </a:extLst>
            </p:cNvPr>
            <p:cNvSpPr/>
            <p:nvPr/>
          </p:nvSpPr>
          <p:spPr>
            <a:xfrm>
              <a:off x="12991859" y="10197952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7 w 725820"/>
                <a:gd name="connsiteY1" fmla="*/ 70162 h 483880"/>
                <a:gd name="connsiteX2" fmla="*/ 325228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7" y="70162"/>
                  </a:lnTo>
                  <a:cubicBezTo>
                    <a:pt x="387326" y="57259"/>
                    <a:pt x="349422" y="57259"/>
                    <a:pt x="325228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8" y="432266"/>
                  </a:cubicBezTo>
                  <a:lnTo>
                    <a:pt x="710720" y="295167"/>
                  </a:lnTo>
                  <a:cubicBezTo>
                    <a:pt x="734913" y="282264"/>
                    <a:pt x="735721" y="260489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E351595-3F79-458D-B72A-6D63F80DAD79}"/>
                </a:ext>
              </a:extLst>
            </p:cNvPr>
            <p:cNvSpPr/>
            <p:nvPr/>
          </p:nvSpPr>
          <p:spPr>
            <a:xfrm>
              <a:off x="12561963" y="9942272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7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20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9" y="70162"/>
                  </a:cubicBezTo>
                  <a:lnTo>
                    <a:pt x="79257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8" y="432266"/>
                  </a:cubicBezTo>
                  <a:lnTo>
                    <a:pt x="710720" y="295167"/>
                  </a:lnTo>
                  <a:cubicBezTo>
                    <a:pt x="734913" y="281457"/>
                    <a:pt x="735721" y="259682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D998D1A-ED59-4F5F-A313-E4A2E72F8392}"/>
                </a:ext>
              </a:extLst>
            </p:cNvPr>
            <p:cNvSpPr/>
            <p:nvPr/>
          </p:nvSpPr>
          <p:spPr>
            <a:xfrm>
              <a:off x="12928947" y="9735793"/>
              <a:ext cx="725904" cy="483936"/>
            </a:xfrm>
            <a:custGeom>
              <a:avLst/>
              <a:gdLst>
                <a:gd name="connsiteX0" fmla="*/ 713140 w 725820"/>
                <a:gd name="connsiteY0" fmla="*/ 246779 h 483880"/>
                <a:gd name="connsiteX1" fmla="*/ 409907 w 725820"/>
                <a:gd name="connsiteY1" fmla="*/ 70163 h 483880"/>
                <a:gd name="connsiteX2" fmla="*/ 325228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8 w 725820"/>
                <a:gd name="connsiteY6" fmla="*/ 432266 h 483880"/>
                <a:gd name="connsiteX7" fmla="*/ 710719 w 725820"/>
                <a:gd name="connsiteY7" fmla="*/ 295167 h 483880"/>
                <a:gd name="connsiteX8" fmla="*/ 713140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40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8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8" y="432266"/>
                  </a:cubicBezTo>
                  <a:lnTo>
                    <a:pt x="710719" y="295167"/>
                  </a:lnTo>
                  <a:cubicBezTo>
                    <a:pt x="734913" y="281457"/>
                    <a:pt x="735721" y="259682"/>
                    <a:pt x="713140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92B96C-A97F-48AE-9D4B-9FDC85DC405E}"/>
                </a:ext>
              </a:extLst>
            </p:cNvPr>
            <p:cNvSpPr/>
            <p:nvPr/>
          </p:nvSpPr>
          <p:spPr>
            <a:xfrm>
              <a:off x="13299159" y="951398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7 w 725820"/>
                <a:gd name="connsiteY1" fmla="*/ 70163 h 483880"/>
                <a:gd name="connsiteX2" fmla="*/ 325229 w 725820"/>
                <a:gd name="connsiteY2" fmla="*/ 70163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7" y="70163"/>
                  </a:lnTo>
                  <a:cubicBezTo>
                    <a:pt x="387326" y="57259"/>
                    <a:pt x="349422" y="57259"/>
                    <a:pt x="325229" y="70163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6A8995-5D81-4019-AE20-15584F5DD02E}"/>
                </a:ext>
              </a:extLst>
            </p:cNvPr>
            <p:cNvSpPr/>
            <p:nvPr/>
          </p:nvSpPr>
          <p:spPr>
            <a:xfrm>
              <a:off x="13669370" y="9296218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2 h 483880"/>
                <a:gd name="connsiteX2" fmla="*/ 325229 w 725820"/>
                <a:gd name="connsiteY2" fmla="*/ 70162 h 483880"/>
                <a:gd name="connsiteX3" fmla="*/ 79256 w 725820"/>
                <a:gd name="connsiteY3" fmla="*/ 207262 h 483880"/>
                <a:gd name="connsiteX4" fmla="*/ 76837 w 725820"/>
                <a:gd name="connsiteY4" fmla="*/ 255650 h 483880"/>
                <a:gd name="connsiteX5" fmla="*/ 380068 w 725820"/>
                <a:gd name="connsiteY5" fmla="*/ 432266 h 483880"/>
                <a:gd name="connsiteX6" fmla="*/ 464747 w 725820"/>
                <a:gd name="connsiteY6" fmla="*/ 432266 h 483880"/>
                <a:gd name="connsiteX7" fmla="*/ 710720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9" y="70162"/>
                  </a:cubicBezTo>
                  <a:lnTo>
                    <a:pt x="79256" y="207262"/>
                  </a:lnTo>
                  <a:cubicBezTo>
                    <a:pt x="55062" y="220972"/>
                    <a:pt x="54256" y="241940"/>
                    <a:pt x="76837" y="255650"/>
                  </a:cubicBezTo>
                  <a:lnTo>
                    <a:pt x="380068" y="432266"/>
                  </a:lnTo>
                  <a:cubicBezTo>
                    <a:pt x="402649" y="445170"/>
                    <a:pt x="440553" y="445170"/>
                    <a:pt x="464747" y="432266"/>
                  </a:cubicBezTo>
                  <a:lnTo>
                    <a:pt x="710720" y="295167"/>
                  </a:lnTo>
                  <a:cubicBezTo>
                    <a:pt x="734914" y="281457"/>
                    <a:pt x="735720" y="259683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26DACB8-80F9-4690-A254-8DDA21EA3FB3}"/>
                </a:ext>
              </a:extLst>
            </p:cNvPr>
            <p:cNvSpPr/>
            <p:nvPr/>
          </p:nvSpPr>
          <p:spPr>
            <a:xfrm>
              <a:off x="14039581" y="9077639"/>
              <a:ext cx="725904" cy="483936"/>
            </a:xfrm>
            <a:custGeom>
              <a:avLst/>
              <a:gdLst>
                <a:gd name="connsiteX0" fmla="*/ 713139 w 725820"/>
                <a:gd name="connsiteY0" fmla="*/ 246779 h 483880"/>
                <a:gd name="connsiteX1" fmla="*/ 409908 w 725820"/>
                <a:gd name="connsiteY1" fmla="*/ 70162 h 483880"/>
                <a:gd name="connsiteX2" fmla="*/ 325228 w 725820"/>
                <a:gd name="connsiteY2" fmla="*/ 70162 h 483880"/>
                <a:gd name="connsiteX3" fmla="*/ 79256 w 725820"/>
                <a:gd name="connsiteY3" fmla="*/ 207262 h 483880"/>
                <a:gd name="connsiteX4" fmla="*/ 76836 w 725820"/>
                <a:gd name="connsiteY4" fmla="*/ 255650 h 483880"/>
                <a:gd name="connsiteX5" fmla="*/ 380069 w 725820"/>
                <a:gd name="connsiteY5" fmla="*/ 432266 h 483880"/>
                <a:gd name="connsiteX6" fmla="*/ 464747 w 725820"/>
                <a:gd name="connsiteY6" fmla="*/ 432266 h 483880"/>
                <a:gd name="connsiteX7" fmla="*/ 710719 w 725820"/>
                <a:gd name="connsiteY7" fmla="*/ 295167 h 483880"/>
                <a:gd name="connsiteX8" fmla="*/ 713139 w 725820"/>
                <a:gd name="connsiteY8" fmla="*/ 2467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83880">
                  <a:moveTo>
                    <a:pt x="713139" y="246779"/>
                  </a:moveTo>
                  <a:lnTo>
                    <a:pt x="409908" y="70162"/>
                  </a:lnTo>
                  <a:cubicBezTo>
                    <a:pt x="387327" y="57259"/>
                    <a:pt x="349423" y="57259"/>
                    <a:pt x="325228" y="70162"/>
                  </a:cubicBezTo>
                  <a:lnTo>
                    <a:pt x="79256" y="207262"/>
                  </a:lnTo>
                  <a:cubicBezTo>
                    <a:pt x="55063" y="220972"/>
                    <a:pt x="54256" y="241940"/>
                    <a:pt x="76836" y="255650"/>
                  </a:cubicBezTo>
                  <a:lnTo>
                    <a:pt x="380069" y="432266"/>
                  </a:lnTo>
                  <a:cubicBezTo>
                    <a:pt x="402650" y="445170"/>
                    <a:pt x="440554" y="445170"/>
                    <a:pt x="464747" y="432266"/>
                  </a:cubicBezTo>
                  <a:lnTo>
                    <a:pt x="710719" y="295167"/>
                  </a:lnTo>
                  <a:cubicBezTo>
                    <a:pt x="734914" y="282264"/>
                    <a:pt x="735720" y="260489"/>
                    <a:pt x="713139" y="24677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B7E53EE-BE2E-4EA7-8FA8-CB58FDAABEE1}"/>
                </a:ext>
              </a:extLst>
            </p:cNvPr>
            <p:cNvSpPr/>
            <p:nvPr/>
          </p:nvSpPr>
          <p:spPr>
            <a:xfrm>
              <a:off x="20877014" y="3911623"/>
              <a:ext cx="645248" cy="967872"/>
            </a:xfrm>
            <a:custGeom>
              <a:avLst/>
              <a:gdLst>
                <a:gd name="connsiteX0" fmla="*/ 60485 w 645173"/>
                <a:gd name="connsiteY0" fmla="*/ 642754 h 967760"/>
                <a:gd name="connsiteX1" fmla="*/ 650012 w 645173"/>
                <a:gd name="connsiteY1" fmla="*/ 983083 h 967760"/>
                <a:gd name="connsiteX2" fmla="*/ 650012 w 645173"/>
                <a:gd name="connsiteY2" fmla="*/ 400814 h 967760"/>
                <a:gd name="connsiteX3" fmla="*/ 60485 w 645173"/>
                <a:gd name="connsiteY3" fmla="*/ 60485 h 9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73" h="967760">
                  <a:moveTo>
                    <a:pt x="60485" y="642754"/>
                  </a:moveTo>
                  <a:lnTo>
                    <a:pt x="650012" y="983083"/>
                  </a:lnTo>
                  <a:lnTo>
                    <a:pt x="650012" y="400814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418E4FC-9F67-4699-A147-3429819C68BB}"/>
                </a:ext>
              </a:extLst>
            </p:cNvPr>
            <p:cNvSpPr/>
            <p:nvPr/>
          </p:nvSpPr>
          <p:spPr>
            <a:xfrm>
              <a:off x="18650907" y="2760661"/>
              <a:ext cx="887216" cy="725904"/>
            </a:xfrm>
            <a:custGeom>
              <a:avLst/>
              <a:gdLst>
                <a:gd name="connsiteX0" fmla="*/ 60485 w 887113"/>
                <a:gd name="connsiteY0" fmla="*/ 293554 h 725820"/>
                <a:gd name="connsiteX1" fmla="*/ 831467 w 887113"/>
                <a:gd name="connsiteY1" fmla="*/ 725820 h 725820"/>
                <a:gd name="connsiteX2" fmla="*/ 831467 w 887113"/>
                <a:gd name="connsiteY2" fmla="*/ 492751 h 725820"/>
                <a:gd name="connsiteX3" fmla="*/ 60485 w 887113"/>
                <a:gd name="connsiteY3" fmla="*/ 6048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113" h="725820">
                  <a:moveTo>
                    <a:pt x="60485" y="293554"/>
                  </a:moveTo>
                  <a:lnTo>
                    <a:pt x="831467" y="725820"/>
                  </a:lnTo>
                  <a:lnTo>
                    <a:pt x="831467" y="49275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C00AA38-75C3-4C84-BF84-8D6C03E86556}"/>
                </a:ext>
              </a:extLst>
            </p:cNvPr>
            <p:cNvSpPr/>
            <p:nvPr/>
          </p:nvSpPr>
          <p:spPr>
            <a:xfrm>
              <a:off x="20493090" y="3591080"/>
              <a:ext cx="322624" cy="322624"/>
            </a:xfrm>
            <a:custGeom>
              <a:avLst/>
              <a:gdLst>
                <a:gd name="connsiteX0" fmla="*/ 217747 w 322586"/>
                <a:gd name="connsiteY0" fmla="*/ 126148 h 322586"/>
                <a:gd name="connsiteX1" fmla="*/ 113712 w 322586"/>
                <a:gd name="connsiteY1" fmla="*/ 66469 h 322586"/>
                <a:gd name="connsiteX2" fmla="*/ 60485 w 322586"/>
                <a:gd name="connsiteY2" fmla="*/ 112438 h 322586"/>
                <a:gd name="connsiteX3" fmla="*/ 113712 w 322586"/>
                <a:gd name="connsiteY3" fmla="*/ 220504 h 322586"/>
                <a:gd name="connsiteX4" fmla="*/ 217747 w 322586"/>
                <a:gd name="connsiteY4" fmla="*/ 280183 h 322586"/>
                <a:gd name="connsiteX5" fmla="*/ 270973 w 322586"/>
                <a:gd name="connsiteY5" fmla="*/ 234214 h 322586"/>
                <a:gd name="connsiteX6" fmla="*/ 217747 w 322586"/>
                <a:gd name="connsiteY6" fmla="*/ 12614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6" h="322586">
                  <a:moveTo>
                    <a:pt x="217747" y="126148"/>
                  </a:moveTo>
                  <a:lnTo>
                    <a:pt x="113712" y="66469"/>
                  </a:lnTo>
                  <a:cubicBezTo>
                    <a:pt x="83873" y="49533"/>
                    <a:pt x="60485" y="69695"/>
                    <a:pt x="60485" y="112438"/>
                  </a:cubicBezTo>
                  <a:cubicBezTo>
                    <a:pt x="60485" y="155180"/>
                    <a:pt x="84679" y="203568"/>
                    <a:pt x="113712" y="220504"/>
                  </a:cubicBezTo>
                  <a:lnTo>
                    <a:pt x="217747" y="280183"/>
                  </a:lnTo>
                  <a:cubicBezTo>
                    <a:pt x="247586" y="297118"/>
                    <a:pt x="270973" y="276957"/>
                    <a:pt x="270973" y="234214"/>
                  </a:cubicBezTo>
                  <a:cubicBezTo>
                    <a:pt x="271780" y="191471"/>
                    <a:pt x="247586" y="143083"/>
                    <a:pt x="217747" y="126148"/>
                  </a:cubicBez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713A8E5-8B3F-4000-B0C6-76F99F18F77D}"/>
                </a:ext>
              </a:extLst>
            </p:cNvPr>
            <p:cNvSpPr/>
            <p:nvPr/>
          </p:nvSpPr>
          <p:spPr>
            <a:xfrm>
              <a:off x="20180952" y="3385746"/>
              <a:ext cx="322624" cy="322624"/>
            </a:xfrm>
            <a:custGeom>
              <a:avLst/>
              <a:gdLst>
                <a:gd name="connsiteX0" fmla="*/ 60485 w 322586"/>
                <a:gd name="connsiteY0" fmla="*/ 214520 h 322586"/>
                <a:gd name="connsiteX1" fmla="*/ 271779 w 322586"/>
                <a:gd name="connsiteY1" fmla="*/ 336297 h 322586"/>
                <a:gd name="connsiteX2" fmla="*/ 271779 w 322586"/>
                <a:gd name="connsiteY2" fmla="*/ 182262 h 322586"/>
                <a:gd name="connsiteX3" fmla="*/ 60485 w 322586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322586">
                  <a:moveTo>
                    <a:pt x="60485" y="214520"/>
                  </a:moveTo>
                  <a:lnTo>
                    <a:pt x="271779" y="336297"/>
                  </a:lnTo>
                  <a:lnTo>
                    <a:pt x="271779" y="182262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7B4371B-3B28-438B-8813-9BA5E4CB801E}"/>
                </a:ext>
              </a:extLst>
            </p:cNvPr>
            <p:cNvSpPr/>
            <p:nvPr/>
          </p:nvSpPr>
          <p:spPr>
            <a:xfrm>
              <a:off x="19906723" y="3226853"/>
              <a:ext cx="322624" cy="322624"/>
            </a:xfrm>
            <a:custGeom>
              <a:avLst/>
              <a:gdLst>
                <a:gd name="connsiteX0" fmla="*/ 60485 w 322586"/>
                <a:gd name="connsiteY0" fmla="*/ 214520 h 322586"/>
                <a:gd name="connsiteX1" fmla="*/ 270973 w 322586"/>
                <a:gd name="connsiteY1" fmla="*/ 336297 h 322586"/>
                <a:gd name="connsiteX2" fmla="*/ 270973 w 322586"/>
                <a:gd name="connsiteY2" fmla="*/ 182261 h 322586"/>
                <a:gd name="connsiteX3" fmla="*/ 60485 w 322586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322586">
                  <a:moveTo>
                    <a:pt x="60485" y="214520"/>
                  </a:moveTo>
                  <a:lnTo>
                    <a:pt x="270973" y="336297"/>
                  </a:lnTo>
                  <a:lnTo>
                    <a:pt x="270973" y="18226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F87B190-E113-4FD5-86BB-73C2DF710F1E}"/>
                </a:ext>
              </a:extLst>
            </p:cNvPr>
            <p:cNvSpPr/>
            <p:nvPr/>
          </p:nvSpPr>
          <p:spPr>
            <a:xfrm>
              <a:off x="19631685" y="3067961"/>
              <a:ext cx="322624" cy="322624"/>
            </a:xfrm>
            <a:custGeom>
              <a:avLst/>
              <a:gdLst>
                <a:gd name="connsiteX0" fmla="*/ 60485 w 322586"/>
                <a:gd name="connsiteY0" fmla="*/ 214520 h 322586"/>
                <a:gd name="connsiteX1" fmla="*/ 271779 w 322586"/>
                <a:gd name="connsiteY1" fmla="*/ 336296 h 322586"/>
                <a:gd name="connsiteX2" fmla="*/ 271779 w 322586"/>
                <a:gd name="connsiteY2" fmla="*/ 182261 h 322586"/>
                <a:gd name="connsiteX3" fmla="*/ 60485 w 322586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322586">
                  <a:moveTo>
                    <a:pt x="60485" y="214520"/>
                  </a:moveTo>
                  <a:lnTo>
                    <a:pt x="271779" y="336296"/>
                  </a:lnTo>
                  <a:lnTo>
                    <a:pt x="271779" y="18226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225401F-F853-4A5B-ACF9-EFC445D12A45}"/>
                </a:ext>
              </a:extLst>
            </p:cNvPr>
            <p:cNvSpPr/>
            <p:nvPr/>
          </p:nvSpPr>
          <p:spPr>
            <a:xfrm>
              <a:off x="18650907" y="3226046"/>
              <a:ext cx="887216" cy="725904"/>
            </a:xfrm>
            <a:custGeom>
              <a:avLst/>
              <a:gdLst>
                <a:gd name="connsiteX0" fmla="*/ 60485 w 887113"/>
                <a:gd name="connsiteY0" fmla="*/ 293554 h 725820"/>
                <a:gd name="connsiteX1" fmla="*/ 831467 w 887113"/>
                <a:gd name="connsiteY1" fmla="*/ 725820 h 725820"/>
                <a:gd name="connsiteX2" fmla="*/ 831467 w 887113"/>
                <a:gd name="connsiteY2" fmla="*/ 492751 h 725820"/>
                <a:gd name="connsiteX3" fmla="*/ 60485 w 887113"/>
                <a:gd name="connsiteY3" fmla="*/ 6048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113" h="725820">
                  <a:moveTo>
                    <a:pt x="60485" y="293554"/>
                  </a:moveTo>
                  <a:lnTo>
                    <a:pt x="831467" y="725820"/>
                  </a:lnTo>
                  <a:lnTo>
                    <a:pt x="831467" y="49275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1993CAC-DB63-43AF-901A-55991278D657}"/>
                </a:ext>
              </a:extLst>
            </p:cNvPr>
            <p:cNvSpPr/>
            <p:nvPr/>
          </p:nvSpPr>
          <p:spPr>
            <a:xfrm>
              <a:off x="18650907" y="3691432"/>
              <a:ext cx="887216" cy="725904"/>
            </a:xfrm>
            <a:custGeom>
              <a:avLst/>
              <a:gdLst>
                <a:gd name="connsiteX0" fmla="*/ 60485 w 887113"/>
                <a:gd name="connsiteY0" fmla="*/ 294360 h 725820"/>
                <a:gd name="connsiteX1" fmla="*/ 831467 w 887113"/>
                <a:gd name="connsiteY1" fmla="*/ 726627 h 725820"/>
                <a:gd name="connsiteX2" fmla="*/ 831467 w 887113"/>
                <a:gd name="connsiteY2" fmla="*/ 492751 h 725820"/>
                <a:gd name="connsiteX3" fmla="*/ 60485 w 887113"/>
                <a:gd name="connsiteY3" fmla="*/ 6048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113" h="725820">
                  <a:moveTo>
                    <a:pt x="60485" y="294360"/>
                  </a:moveTo>
                  <a:lnTo>
                    <a:pt x="831467" y="726627"/>
                  </a:lnTo>
                  <a:lnTo>
                    <a:pt x="831467" y="49275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0D9272C-DD8F-4939-B82E-360936328639}"/>
                </a:ext>
              </a:extLst>
            </p:cNvPr>
            <p:cNvSpPr/>
            <p:nvPr/>
          </p:nvSpPr>
          <p:spPr>
            <a:xfrm>
              <a:off x="18650907" y="4156817"/>
              <a:ext cx="887216" cy="725904"/>
            </a:xfrm>
            <a:custGeom>
              <a:avLst/>
              <a:gdLst>
                <a:gd name="connsiteX0" fmla="*/ 60485 w 887113"/>
                <a:gd name="connsiteY0" fmla="*/ 294360 h 725820"/>
                <a:gd name="connsiteX1" fmla="*/ 831467 w 887113"/>
                <a:gd name="connsiteY1" fmla="*/ 726626 h 725820"/>
                <a:gd name="connsiteX2" fmla="*/ 831467 w 887113"/>
                <a:gd name="connsiteY2" fmla="*/ 492751 h 725820"/>
                <a:gd name="connsiteX3" fmla="*/ 60485 w 887113"/>
                <a:gd name="connsiteY3" fmla="*/ 6048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113" h="725820">
                  <a:moveTo>
                    <a:pt x="60485" y="294360"/>
                  </a:moveTo>
                  <a:lnTo>
                    <a:pt x="831467" y="726626"/>
                  </a:lnTo>
                  <a:lnTo>
                    <a:pt x="831467" y="49275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3E3E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F81B11F-5BF5-45E3-A4EC-9FEC3218522C}"/>
                </a:ext>
              </a:extLst>
            </p:cNvPr>
            <p:cNvSpPr/>
            <p:nvPr/>
          </p:nvSpPr>
          <p:spPr>
            <a:xfrm>
              <a:off x="15148823" y="2767921"/>
              <a:ext cx="564592" cy="564592"/>
            </a:xfrm>
            <a:custGeom>
              <a:avLst/>
              <a:gdLst>
                <a:gd name="connsiteX0" fmla="*/ 60485 w 564526"/>
                <a:gd name="connsiteY0" fmla="*/ 293554 h 564526"/>
                <a:gd name="connsiteX1" fmla="*/ 504848 w 564526"/>
                <a:gd name="connsiteY1" fmla="*/ 550010 h 564526"/>
                <a:gd name="connsiteX2" fmla="*/ 504848 w 564526"/>
                <a:gd name="connsiteY2" fmla="*/ 316941 h 564526"/>
                <a:gd name="connsiteX3" fmla="*/ 60485 w 564526"/>
                <a:gd name="connsiteY3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26" h="564526">
                  <a:moveTo>
                    <a:pt x="60485" y="293554"/>
                  </a:moveTo>
                  <a:lnTo>
                    <a:pt x="504848" y="550010"/>
                  </a:lnTo>
                  <a:lnTo>
                    <a:pt x="504848" y="31694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5FC120B-1168-4646-A565-428B34E72A89}"/>
                </a:ext>
              </a:extLst>
            </p:cNvPr>
            <p:cNvSpPr/>
            <p:nvPr/>
          </p:nvSpPr>
          <p:spPr>
            <a:xfrm>
              <a:off x="15148823" y="3233306"/>
              <a:ext cx="564592" cy="564592"/>
            </a:xfrm>
            <a:custGeom>
              <a:avLst/>
              <a:gdLst>
                <a:gd name="connsiteX0" fmla="*/ 60485 w 564526"/>
                <a:gd name="connsiteY0" fmla="*/ 293554 h 564526"/>
                <a:gd name="connsiteX1" fmla="*/ 504848 w 564526"/>
                <a:gd name="connsiteY1" fmla="*/ 550817 h 564526"/>
                <a:gd name="connsiteX2" fmla="*/ 504848 w 564526"/>
                <a:gd name="connsiteY2" fmla="*/ 316941 h 564526"/>
                <a:gd name="connsiteX3" fmla="*/ 60485 w 564526"/>
                <a:gd name="connsiteY3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26" h="564526">
                  <a:moveTo>
                    <a:pt x="60485" y="293554"/>
                  </a:moveTo>
                  <a:lnTo>
                    <a:pt x="504848" y="550817"/>
                  </a:lnTo>
                  <a:lnTo>
                    <a:pt x="504848" y="31694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F7782E8-0995-49E6-A875-8261F6B3FF33}"/>
                </a:ext>
              </a:extLst>
            </p:cNvPr>
            <p:cNvSpPr/>
            <p:nvPr/>
          </p:nvSpPr>
          <p:spPr>
            <a:xfrm>
              <a:off x="15148823" y="3698691"/>
              <a:ext cx="564592" cy="564592"/>
            </a:xfrm>
            <a:custGeom>
              <a:avLst/>
              <a:gdLst>
                <a:gd name="connsiteX0" fmla="*/ 60485 w 564526"/>
                <a:gd name="connsiteY0" fmla="*/ 293554 h 564526"/>
                <a:gd name="connsiteX1" fmla="*/ 504848 w 564526"/>
                <a:gd name="connsiteY1" fmla="*/ 550817 h 564526"/>
                <a:gd name="connsiteX2" fmla="*/ 504848 w 564526"/>
                <a:gd name="connsiteY2" fmla="*/ 316941 h 564526"/>
                <a:gd name="connsiteX3" fmla="*/ 60485 w 564526"/>
                <a:gd name="connsiteY3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26" h="564526">
                  <a:moveTo>
                    <a:pt x="60485" y="293554"/>
                  </a:moveTo>
                  <a:lnTo>
                    <a:pt x="504848" y="550817"/>
                  </a:lnTo>
                  <a:lnTo>
                    <a:pt x="504848" y="31694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7608A8D-A81B-4AF6-83E0-4767151E3681}"/>
                </a:ext>
              </a:extLst>
            </p:cNvPr>
            <p:cNvSpPr/>
            <p:nvPr/>
          </p:nvSpPr>
          <p:spPr>
            <a:xfrm>
              <a:off x="15148823" y="4164076"/>
              <a:ext cx="564592" cy="564592"/>
            </a:xfrm>
            <a:custGeom>
              <a:avLst/>
              <a:gdLst>
                <a:gd name="connsiteX0" fmla="*/ 60485 w 564526"/>
                <a:gd name="connsiteY0" fmla="*/ 294360 h 564526"/>
                <a:gd name="connsiteX1" fmla="*/ 504848 w 564526"/>
                <a:gd name="connsiteY1" fmla="*/ 550817 h 564526"/>
                <a:gd name="connsiteX2" fmla="*/ 504848 w 564526"/>
                <a:gd name="connsiteY2" fmla="*/ 316941 h 564526"/>
                <a:gd name="connsiteX3" fmla="*/ 60485 w 564526"/>
                <a:gd name="connsiteY3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26" h="564526">
                  <a:moveTo>
                    <a:pt x="60485" y="294360"/>
                  </a:moveTo>
                  <a:lnTo>
                    <a:pt x="504848" y="550817"/>
                  </a:lnTo>
                  <a:lnTo>
                    <a:pt x="504848" y="316941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4D54DEC-DE26-455C-9AA3-64810CF1A5F9}"/>
                </a:ext>
              </a:extLst>
            </p:cNvPr>
            <p:cNvSpPr/>
            <p:nvPr/>
          </p:nvSpPr>
          <p:spPr>
            <a:xfrm>
              <a:off x="15542426" y="2882453"/>
              <a:ext cx="967872" cy="564592"/>
            </a:xfrm>
            <a:custGeom>
              <a:avLst/>
              <a:gdLst>
                <a:gd name="connsiteX0" fmla="*/ 420976 w 967760"/>
                <a:gd name="connsiteY0" fmla="*/ 452428 h 564526"/>
                <a:gd name="connsiteX1" fmla="*/ 83872 w 967760"/>
                <a:gd name="connsiteY1" fmla="*/ 276618 h 564526"/>
                <a:gd name="connsiteX2" fmla="*/ 60485 w 967760"/>
                <a:gd name="connsiteY2" fmla="*/ 320974 h 564526"/>
                <a:gd name="connsiteX3" fmla="*/ 427428 w 967760"/>
                <a:gd name="connsiteY3" fmla="*/ 512913 h 564526"/>
                <a:gd name="connsiteX4" fmla="*/ 918566 w 967760"/>
                <a:gd name="connsiteY4" fmla="*/ 99195 h 564526"/>
                <a:gd name="connsiteX5" fmla="*/ 886306 w 967760"/>
                <a:gd name="connsiteY5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7760" h="564526">
                  <a:moveTo>
                    <a:pt x="420976" y="452428"/>
                  </a:moveTo>
                  <a:lnTo>
                    <a:pt x="83872" y="276618"/>
                  </a:lnTo>
                  <a:lnTo>
                    <a:pt x="60485" y="320974"/>
                  </a:lnTo>
                  <a:lnTo>
                    <a:pt x="427428" y="512913"/>
                  </a:lnTo>
                  <a:lnTo>
                    <a:pt x="918566" y="99195"/>
                  </a:lnTo>
                  <a:lnTo>
                    <a:pt x="886306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7342CD5-A400-40B3-BB0B-4868C7751326}"/>
                </a:ext>
              </a:extLst>
            </p:cNvPr>
            <p:cNvSpPr/>
            <p:nvPr/>
          </p:nvSpPr>
          <p:spPr>
            <a:xfrm>
              <a:off x="16353824" y="2825993"/>
              <a:ext cx="161312" cy="161312"/>
            </a:xfrm>
            <a:custGeom>
              <a:avLst/>
              <a:gdLst>
                <a:gd name="connsiteX0" fmla="*/ 114518 w 161293"/>
                <a:gd name="connsiteY0" fmla="*/ 168552 h 161293"/>
                <a:gd name="connsiteX1" fmla="*/ 60485 w 161293"/>
                <a:gd name="connsiteY1" fmla="*/ 114518 h 161293"/>
                <a:gd name="connsiteX2" fmla="*/ 114518 w 161293"/>
                <a:gd name="connsiteY2" fmla="*/ 60485 h 161293"/>
                <a:gd name="connsiteX3" fmla="*/ 168551 w 161293"/>
                <a:gd name="connsiteY3" fmla="*/ 114518 h 161293"/>
                <a:gd name="connsiteX4" fmla="*/ 114518 w 161293"/>
                <a:gd name="connsiteY4" fmla="*/ 168552 h 161293"/>
                <a:gd name="connsiteX5" fmla="*/ 114518 w 161293"/>
                <a:gd name="connsiteY5" fmla="*/ 111292 h 161293"/>
                <a:gd name="connsiteX6" fmla="*/ 111293 w 161293"/>
                <a:gd name="connsiteY6" fmla="*/ 114518 h 161293"/>
                <a:gd name="connsiteX7" fmla="*/ 117743 w 161293"/>
                <a:gd name="connsiteY7" fmla="*/ 114518 h 161293"/>
                <a:gd name="connsiteX8" fmla="*/ 114518 w 161293"/>
                <a:gd name="connsiteY8" fmla="*/ 111292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3" h="161293">
                  <a:moveTo>
                    <a:pt x="114518" y="168552"/>
                  </a:moveTo>
                  <a:cubicBezTo>
                    <a:pt x="84679" y="168552"/>
                    <a:pt x="60485" y="144358"/>
                    <a:pt x="60485" y="114518"/>
                  </a:cubicBezTo>
                  <a:cubicBezTo>
                    <a:pt x="60485" y="84679"/>
                    <a:pt x="84679" y="60485"/>
                    <a:pt x="114518" y="60485"/>
                  </a:cubicBezTo>
                  <a:cubicBezTo>
                    <a:pt x="144357" y="60485"/>
                    <a:pt x="168551" y="84679"/>
                    <a:pt x="168551" y="114518"/>
                  </a:cubicBezTo>
                  <a:cubicBezTo>
                    <a:pt x="167745" y="144358"/>
                    <a:pt x="144357" y="168552"/>
                    <a:pt x="114518" y="168552"/>
                  </a:cubicBezTo>
                  <a:close/>
                  <a:moveTo>
                    <a:pt x="114518" y="111292"/>
                  </a:moveTo>
                  <a:cubicBezTo>
                    <a:pt x="112905" y="111292"/>
                    <a:pt x="111293" y="112905"/>
                    <a:pt x="111293" y="114518"/>
                  </a:cubicBezTo>
                  <a:cubicBezTo>
                    <a:pt x="111293" y="118551"/>
                    <a:pt x="117743" y="118551"/>
                    <a:pt x="117743" y="114518"/>
                  </a:cubicBezTo>
                  <a:cubicBezTo>
                    <a:pt x="117743" y="112905"/>
                    <a:pt x="116131" y="111292"/>
                    <a:pt x="114518" y="111292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3C698C7-1EFE-4E04-AFAB-A46A8622E257}"/>
                </a:ext>
              </a:extLst>
            </p:cNvPr>
            <p:cNvSpPr/>
            <p:nvPr/>
          </p:nvSpPr>
          <p:spPr>
            <a:xfrm>
              <a:off x="16165090" y="3664816"/>
              <a:ext cx="161312" cy="161312"/>
            </a:xfrm>
            <a:custGeom>
              <a:avLst/>
              <a:gdLst>
                <a:gd name="connsiteX0" fmla="*/ 114518 w 161293"/>
                <a:gd name="connsiteY0" fmla="*/ 168552 h 161293"/>
                <a:gd name="connsiteX1" fmla="*/ 60485 w 161293"/>
                <a:gd name="connsiteY1" fmla="*/ 114518 h 161293"/>
                <a:gd name="connsiteX2" fmla="*/ 114518 w 161293"/>
                <a:gd name="connsiteY2" fmla="*/ 60485 h 161293"/>
                <a:gd name="connsiteX3" fmla="*/ 168551 w 161293"/>
                <a:gd name="connsiteY3" fmla="*/ 114518 h 161293"/>
                <a:gd name="connsiteX4" fmla="*/ 114518 w 161293"/>
                <a:gd name="connsiteY4" fmla="*/ 168552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114518" y="168552"/>
                  </a:moveTo>
                  <a:cubicBezTo>
                    <a:pt x="84678" y="168552"/>
                    <a:pt x="60485" y="144357"/>
                    <a:pt x="60485" y="114518"/>
                  </a:cubicBezTo>
                  <a:cubicBezTo>
                    <a:pt x="60485" y="84679"/>
                    <a:pt x="84678" y="60485"/>
                    <a:pt x="114518" y="60485"/>
                  </a:cubicBezTo>
                  <a:cubicBezTo>
                    <a:pt x="144357" y="60485"/>
                    <a:pt x="168551" y="84679"/>
                    <a:pt x="168551" y="114518"/>
                  </a:cubicBezTo>
                  <a:cubicBezTo>
                    <a:pt x="168551" y="144357"/>
                    <a:pt x="144357" y="168552"/>
                    <a:pt x="114518" y="168552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D3BEBB5-128B-4C01-98EE-FB3F70DE623C}"/>
                </a:ext>
              </a:extLst>
            </p:cNvPr>
            <p:cNvSpPr/>
            <p:nvPr/>
          </p:nvSpPr>
          <p:spPr>
            <a:xfrm>
              <a:off x="15963207" y="3192434"/>
              <a:ext cx="403280" cy="645248"/>
            </a:xfrm>
            <a:custGeom>
              <a:avLst/>
              <a:gdLst>
                <a:gd name="connsiteX0" fmla="*/ 79526 w 403233"/>
                <a:gd name="connsiteY0" fmla="*/ 99371 h 645173"/>
                <a:gd name="connsiteX1" fmla="*/ 125421 w 403233"/>
                <a:gd name="connsiteY1" fmla="*/ 79526 h 645173"/>
                <a:gd name="connsiteX2" fmla="*/ 331557 w 403233"/>
                <a:gd name="connsiteY2" fmla="*/ 556250 h 645173"/>
                <a:gd name="connsiteX3" fmla="*/ 285662 w 403233"/>
                <a:gd name="connsiteY3" fmla="*/ 576096 h 64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233" h="645173">
                  <a:moveTo>
                    <a:pt x="79526" y="99371"/>
                  </a:moveTo>
                  <a:lnTo>
                    <a:pt x="125421" y="79526"/>
                  </a:lnTo>
                  <a:lnTo>
                    <a:pt x="331557" y="556250"/>
                  </a:lnTo>
                  <a:lnTo>
                    <a:pt x="285662" y="576096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B23274-C49C-4B9C-B4DC-4091CAC5B196}"/>
                </a:ext>
              </a:extLst>
            </p:cNvPr>
            <p:cNvSpPr/>
            <p:nvPr/>
          </p:nvSpPr>
          <p:spPr>
            <a:xfrm>
              <a:off x="15581140" y="3810803"/>
              <a:ext cx="967872" cy="564592"/>
            </a:xfrm>
            <a:custGeom>
              <a:avLst/>
              <a:gdLst>
                <a:gd name="connsiteX0" fmla="*/ 420976 w 967760"/>
                <a:gd name="connsiteY0" fmla="*/ 451622 h 564526"/>
                <a:gd name="connsiteX1" fmla="*/ 83872 w 967760"/>
                <a:gd name="connsiteY1" fmla="*/ 275812 h 564526"/>
                <a:gd name="connsiteX2" fmla="*/ 60485 w 967760"/>
                <a:gd name="connsiteY2" fmla="*/ 320974 h 564526"/>
                <a:gd name="connsiteX3" fmla="*/ 427428 w 967760"/>
                <a:gd name="connsiteY3" fmla="*/ 512107 h 564526"/>
                <a:gd name="connsiteX4" fmla="*/ 918566 w 967760"/>
                <a:gd name="connsiteY4" fmla="*/ 99195 h 564526"/>
                <a:gd name="connsiteX5" fmla="*/ 886307 w 967760"/>
                <a:gd name="connsiteY5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7760" h="564526">
                  <a:moveTo>
                    <a:pt x="420976" y="451622"/>
                  </a:moveTo>
                  <a:lnTo>
                    <a:pt x="83872" y="275812"/>
                  </a:lnTo>
                  <a:lnTo>
                    <a:pt x="60485" y="320974"/>
                  </a:lnTo>
                  <a:lnTo>
                    <a:pt x="427428" y="512107"/>
                  </a:lnTo>
                  <a:lnTo>
                    <a:pt x="918566" y="99195"/>
                  </a:lnTo>
                  <a:lnTo>
                    <a:pt x="886307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80659F3-AAAD-40C4-A9D1-CE42D9298ECF}"/>
                </a:ext>
              </a:extLst>
            </p:cNvPr>
            <p:cNvSpPr/>
            <p:nvPr/>
          </p:nvSpPr>
          <p:spPr>
            <a:xfrm>
              <a:off x="16392539" y="3754343"/>
              <a:ext cx="161312" cy="161312"/>
            </a:xfrm>
            <a:custGeom>
              <a:avLst/>
              <a:gdLst>
                <a:gd name="connsiteX0" fmla="*/ 114518 w 161293"/>
                <a:gd name="connsiteY0" fmla="*/ 168552 h 161293"/>
                <a:gd name="connsiteX1" fmla="*/ 60485 w 161293"/>
                <a:gd name="connsiteY1" fmla="*/ 114518 h 161293"/>
                <a:gd name="connsiteX2" fmla="*/ 114518 w 161293"/>
                <a:gd name="connsiteY2" fmla="*/ 60485 h 161293"/>
                <a:gd name="connsiteX3" fmla="*/ 168551 w 161293"/>
                <a:gd name="connsiteY3" fmla="*/ 114518 h 161293"/>
                <a:gd name="connsiteX4" fmla="*/ 114518 w 161293"/>
                <a:gd name="connsiteY4" fmla="*/ 168552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114518" y="168552"/>
                  </a:moveTo>
                  <a:cubicBezTo>
                    <a:pt x="84679" y="168552"/>
                    <a:pt x="60485" y="144358"/>
                    <a:pt x="60485" y="114518"/>
                  </a:cubicBezTo>
                  <a:cubicBezTo>
                    <a:pt x="60485" y="84679"/>
                    <a:pt x="84679" y="60485"/>
                    <a:pt x="114518" y="60485"/>
                  </a:cubicBezTo>
                  <a:cubicBezTo>
                    <a:pt x="144358" y="60485"/>
                    <a:pt x="168551" y="84679"/>
                    <a:pt x="168551" y="114518"/>
                  </a:cubicBezTo>
                  <a:cubicBezTo>
                    <a:pt x="168551" y="144358"/>
                    <a:pt x="144358" y="168552"/>
                    <a:pt x="114518" y="168552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9D232D9-B625-45D2-991F-5796CD7E4D1D}"/>
                </a:ext>
              </a:extLst>
            </p:cNvPr>
            <p:cNvSpPr/>
            <p:nvPr/>
          </p:nvSpPr>
          <p:spPr>
            <a:xfrm>
              <a:off x="15872461" y="4709585"/>
              <a:ext cx="161312" cy="161312"/>
            </a:xfrm>
            <a:custGeom>
              <a:avLst/>
              <a:gdLst>
                <a:gd name="connsiteX0" fmla="*/ 114365 w 161293"/>
                <a:gd name="connsiteY0" fmla="*/ 168277 h 161293"/>
                <a:gd name="connsiteX1" fmla="*/ 114365 w 161293"/>
                <a:gd name="connsiteY1" fmla="*/ 168277 h 161293"/>
                <a:gd name="connsiteX2" fmla="*/ 92590 w 161293"/>
                <a:gd name="connsiteY2" fmla="*/ 163439 h 161293"/>
                <a:gd name="connsiteX3" fmla="*/ 65170 w 161293"/>
                <a:gd name="connsiteY3" fmla="*/ 92470 h 161293"/>
                <a:gd name="connsiteX4" fmla="*/ 136140 w 161293"/>
                <a:gd name="connsiteY4" fmla="*/ 65050 h 161293"/>
                <a:gd name="connsiteX5" fmla="*/ 164365 w 161293"/>
                <a:gd name="connsiteY5" fmla="*/ 94889 h 161293"/>
                <a:gd name="connsiteX6" fmla="*/ 163559 w 161293"/>
                <a:gd name="connsiteY6" fmla="*/ 136019 h 161293"/>
                <a:gd name="connsiteX7" fmla="*/ 114365 w 161293"/>
                <a:gd name="connsiteY7" fmla="*/ 16827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293" h="161293">
                  <a:moveTo>
                    <a:pt x="114365" y="168277"/>
                  </a:moveTo>
                  <a:lnTo>
                    <a:pt x="114365" y="168277"/>
                  </a:lnTo>
                  <a:cubicBezTo>
                    <a:pt x="107107" y="168277"/>
                    <a:pt x="99849" y="166664"/>
                    <a:pt x="92590" y="163439"/>
                  </a:cubicBezTo>
                  <a:cubicBezTo>
                    <a:pt x="65170" y="151342"/>
                    <a:pt x="53074" y="119890"/>
                    <a:pt x="65170" y="92470"/>
                  </a:cubicBezTo>
                  <a:cubicBezTo>
                    <a:pt x="76461" y="65856"/>
                    <a:pt x="109526" y="52953"/>
                    <a:pt x="136140" y="65050"/>
                  </a:cubicBezTo>
                  <a:cubicBezTo>
                    <a:pt x="149044" y="70695"/>
                    <a:pt x="159527" y="81179"/>
                    <a:pt x="164365" y="94889"/>
                  </a:cubicBezTo>
                  <a:cubicBezTo>
                    <a:pt x="170011" y="108599"/>
                    <a:pt x="169205" y="123115"/>
                    <a:pt x="163559" y="136019"/>
                  </a:cubicBezTo>
                  <a:cubicBezTo>
                    <a:pt x="154688" y="156181"/>
                    <a:pt x="135333" y="168277"/>
                    <a:pt x="114365" y="16827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544752B-86E9-4C27-8C04-AE4490AD6507}"/>
                </a:ext>
              </a:extLst>
            </p:cNvPr>
            <p:cNvSpPr/>
            <p:nvPr/>
          </p:nvSpPr>
          <p:spPr>
            <a:xfrm>
              <a:off x="15902409" y="4222042"/>
              <a:ext cx="161312" cy="564592"/>
            </a:xfrm>
            <a:custGeom>
              <a:avLst/>
              <a:gdLst>
                <a:gd name="connsiteX0" fmla="*/ 60669 w 161293"/>
                <a:gd name="connsiteY0" fmla="*/ 580033 h 564526"/>
                <a:gd name="connsiteX1" fmla="*/ 62249 w 161293"/>
                <a:gd name="connsiteY1" fmla="*/ 60669 h 564526"/>
                <a:gd name="connsiteX2" fmla="*/ 112250 w 161293"/>
                <a:gd name="connsiteY2" fmla="*/ 60821 h 564526"/>
                <a:gd name="connsiteX3" fmla="*/ 110670 w 161293"/>
                <a:gd name="connsiteY3" fmla="*/ 580186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564526">
                  <a:moveTo>
                    <a:pt x="60669" y="580033"/>
                  </a:moveTo>
                  <a:lnTo>
                    <a:pt x="62249" y="60669"/>
                  </a:lnTo>
                  <a:lnTo>
                    <a:pt x="112250" y="60821"/>
                  </a:lnTo>
                  <a:lnTo>
                    <a:pt x="110670" y="580186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1F32069-F43A-4CB5-9314-DB7AA0813C72}"/>
                </a:ext>
              </a:extLst>
            </p:cNvPr>
            <p:cNvSpPr/>
            <p:nvPr/>
          </p:nvSpPr>
          <p:spPr>
            <a:xfrm>
              <a:off x="12265682" y="5629343"/>
              <a:ext cx="2984272" cy="2903616"/>
            </a:xfrm>
            <a:custGeom>
              <a:avLst/>
              <a:gdLst>
                <a:gd name="connsiteX0" fmla="*/ 1693269 w 2983927"/>
                <a:gd name="connsiteY0" fmla="*/ 67189 h 2903280"/>
                <a:gd name="connsiteX1" fmla="*/ 70657 w 2983927"/>
                <a:gd name="connsiteY1" fmla="*/ 1324471 h 2903280"/>
                <a:gd name="connsiteX2" fmla="*/ 1350521 w 2983927"/>
                <a:gd name="connsiteY2" fmla="*/ 2852725 h 2903280"/>
                <a:gd name="connsiteX3" fmla="*/ 2973131 w 2983927"/>
                <a:gd name="connsiteY3" fmla="*/ 1595443 h 2903280"/>
                <a:gd name="connsiteX4" fmla="*/ 1693269 w 2983927"/>
                <a:gd name="connsiteY4" fmla="*/ 67189 h 290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927" h="2903280">
                  <a:moveTo>
                    <a:pt x="1693269" y="67189"/>
                  </a:moveTo>
                  <a:cubicBezTo>
                    <a:pt x="891641" y="-7812"/>
                    <a:pt x="165015" y="555101"/>
                    <a:pt x="70657" y="1324471"/>
                  </a:cubicBezTo>
                  <a:cubicBezTo>
                    <a:pt x="-23699" y="2093840"/>
                    <a:pt x="548892" y="2777723"/>
                    <a:pt x="1350521" y="2852725"/>
                  </a:cubicBezTo>
                  <a:cubicBezTo>
                    <a:pt x="2152149" y="2927726"/>
                    <a:pt x="2878775" y="2364813"/>
                    <a:pt x="2973131" y="1595443"/>
                  </a:cubicBezTo>
                  <a:cubicBezTo>
                    <a:pt x="3067488" y="826881"/>
                    <a:pt x="2494897" y="142190"/>
                    <a:pt x="1693269" y="67189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281355C-C32D-4956-B62C-7FFBF391C0A9}"/>
                </a:ext>
              </a:extLst>
            </p:cNvPr>
            <p:cNvSpPr/>
            <p:nvPr/>
          </p:nvSpPr>
          <p:spPr>
            <a:xfrm>
              <a:off x="12934010" y="6347435"/>
              <a:ext cx="564592" cy="564592"/>
            </a:xfrm>
            <a:custGeom>
              <a:avLst/>
              <a:gdLst>
                <a:gd name="connsiteX0" fmla="*/ 60485 w 564526"/>
                <a:gd name="connsiteY0" fmla="*/ 60485 h 564526"/>
                <a:gd name="connsiteX1" fmla="*/ 575011 w 564526"/>
                <a:gd name="connsiteY1" fmla="*/ 60485 h 564526"/>
                <a:gd name="connsiteX2" fmla="*/ 575011 w 564526"/>
                <a:gd name="connsiteY2" fmla="*/ 576624 h 564526"/>
                <a:gd name="connsiteX3" fmla="*/ 60485 w 564526"/>
                <a:gd name="connsiteY3" fmla="*/ 576624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26" h="564526">
                  <a:moveTo>
                    <a:pt x="60485" y="60485"/>
                  </a:moveTo>
                  <a:lnTo>
                    <a:pt x="575011" y="60485"/>
                  </a:lnTo>
                  <a:lnTo>
                    <a:pt x="575011" y="576624"/>
                  </a:lnTo>
                  <a:lnTo>
                    <a:pt x="60485" y="576624"/>
                  </a:ln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D9967F7-FC1E-47A7-9167-E548FE352CED}"/>
                </a:ext>
              </a:extLst>
            </p:cNvPr>
            <p:cNvSpPr/>
            <p:nvPr/>
          </p:nvSpPr>
          <p:spPr>
            <a:xfrm>
              <a:off x="12939105" y="6358757"/>
              <a:ext cx="483936" cy="483936"/>
            </a:xfrm>
            <a:custGeom>
              <a:avLst/>
              <a:gdLst>
                <a:gd name="connsiteX0" fmla="*/ 455397 w 483880"/>
                <a:gd name="connsiteY0" fmla="*/ 129810 h 483880"/>
                <a:gd name="connsiteX1" fmla="*/ 402170 w 483880"/>
                <a:gd name="connsiteY1" fmla="*/ 428203 h 483880"/>
                <a:gd name="connsiteX2" fmla="*/ 99745 w 483880"/>
                <a:gd name="connsiteY2" fmla="*/ 412880 h 483880"/>
                <a:gd name="connsiteX3" fmla="*/ 152972 w 483880"/>
                <a:gd name="connsiteY3" fmla="*/ 114487 h 483880"/>
                <a:gd name="connsiteX4" fmla="*/ 455397 w 483880"/>
                <a:gd name="connsiteY4" fmla="*/ 129810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55397" y="129810"/>
                  </a:moveTo>
                  <a:cubicBezTo>
                    <a:pt x="523947" y="216102"/>
                    <a:pt x="500559" y="349975"/>
                    <a:pt x="402170" y="428203"/>
                  </a:cubicBezTo>
                  <a:cubicBezTo>
                    <a:pt x="303781" y="506430"/>
                    <a:pt x="168295" y="499978"/>
                    <a:pt x="99745" y="412880"/>
                  </a:cubicBezTo>
                  <a:cubicBezTo>
                    <a:pt x="31195" y="326588"/>
                    <a:pt x="54583" y="192715"/>
                    <a:pt x="152972" y="114487"/>
                  </a:cubicBezTo>
                  <a:cubicBezTo>
                    <a:pt x="251361" y="37067"/>
                    <a:pt x="386847" y="43518"/>
                    <a:pt x="455397" y="129810"/>
                  </a:cubicBez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CC0EE76-10DB-4DFE-861C-71AC28B22FD0}"/>
                </a:ext>
              </a:extLst>
            </p:cNvPr>
            <p:cNvSpPr/>
            <p:nvPr/>
          </p:nvSpPr>
          <p:spPr>
            <a:xfrm>
              <a:off x="12942053" y="6361901"/>
              <a:ext cx="483936" cy="483936"/>
            </a:xfrm>
            <a:custGeom>
              <a:avLst/>
              <a:gdLst>
                <a:gd name="connsiteX0" fmla="*/ 450031 w 483880"/>
                <a:gd name="connsiteY0" fmla="*/ 129086 h 483880"/>
                <a:gd name="connsiteX1" fmla="*/ 397611 w 483880"/>
                <a:gd name="connsiteY1" fmla="*/ 423446 h 483880"/>
                <a:gd name="connsiteX2" fmla="*/ 99218 w 483880"/>
                <a:gd name="connsiteY2" fmla="*/ 408930 h 483880"/>
                <a:gd name="connsiteX3" fmla="*/ 151638 w 483880"/>
                <a:gd name="connsiteY3" fmla="*/ 114570 h 483880"/>
                <a:gd name="connsiteX4" fmla="*/ 450031 w 483880"/>
                <a:gd name="connsiteY4" fmla="*/ 12908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50031" y="129086"/>
                  </a:moveTo>
                  <a:cubicBezTo>
                    <a:pt x="517774" y="214571"/>
                    <a:pt x="494387" y="346025"/>
                    <a:pt x="397611" y="423446"/>
                  </a:cubicBezTo>
                  <a:cubicBezTo>
                    <a:pt x="300834" y="500867"/>
                    <a:pt x="166961" y="493609"/>
                    <a:pt x="99218" y="408930"/>
                  </a:cubicBezTo>
                  <a:cubicBezTo>
                    <a:pt x="31474" y="323444"/>
                    <a:pt x="54862" y="191990"/>
                    <a:pt x="151638" y="114570"/>
                  </a:cubicBezTo>
                  <a:cubicBezTo>
                    <a:pt x="248414" y="37149"/>
                    <a:pt x="382288" y="43600"/>
                    <a:pt x="450031" y="129086"/>
                  </a:cubicBezTo>
                  <a:close/>
                </a:path>
              </a:pathLst>
            </a:custGeom>
            <a:solidFill>
              <a:srgbClr val="E5E5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1BAD645-1CD5-42AC-B661-5BD6905F2AE3}"/>
                </a:ext>
              </a:extLst>
            </p:cNvPr>
            <p:cNvSpPr/>
            <p:nvPr/>
          </p:nvSpPr>
          <p:spPr>
            <a:xfrm>
              <a:off x="12944239" y="6364719"/>
              <a:ext cx="483936" cy="483936"/>
            </a:xfrm>
            <a:custGeom>
              <a:avLst/>
              <a:gdLst>
                <a:gd name="connsiteX0" fmla="*/ 445426 w 483880"/>
                <a:gd name="connsiteY0" fmla="*/ 127881 h 483880"/>
                <a:gd name="connsiteX1" fmla="*/ 393004 w 483880"/>
                <a:gd name="connsiteY1" fmla="*/ 418209 h 483880"/>
                <a:gd name="connsiteX2" fmla="*/ 98645 w 483880"/>
                <a:gd name="connsiteY2" fmla="*/ 403693 h 483880"/>
                <a:gd name="connsiteX3" fmla="*/ 151065 w 483880"/>
                <a:gd name="connsiteY3" fmla="*/ 113365 h 483880"/>
                <a:gd name="connsiteX4" fmla="*/ 445426 w 483880"/>
                <a:gd name="connsiteY4" fmla="*/ 127881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45426" y="127881"/>
                  </a:moveTo>
                  <a:cubicBezTo>
                    <a:pt x="512362" y="211754"/>
                    <a:pt x="488974" y="341595"/>
                    <a:pt x="393004" y="418209"/>
                  </a:cubicBezTo>
                  <a:cubicBezTo>
                    <a:pt x="297036" y="494017"/>
                    <a:pt x="165581" y="487566"/>
                    <a:pt x="98645" y="403693"/>
                  </a:cubicBezTo>
                  <a:cubicBezTo>
                    <a:pt x="31708" y="319820"/>
                    <a:pt x="55095" y="189980"/>
                    <a:pt x="151065" y="113365"/>
                  </a:cubicBezTo>
                  <a:cubicBezTo>
                    <a:pt x="247034" y="37557"/>
                    <a:pt x="378489" y="44009"/>
                    <a:pt x="445426" y="127881"/>
                  </a:cubicBezTo>
                  <a:close/>
                </a:path>
              </a:pathLst>
            </a:custGeom>
            <a:solidFill>
              <a:srgbClr val="E6E6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8FD4185-1674-4773-94D1-D222470E845D}"/>
                </a:ext>
              </a:extLst>
            </p:cNvPr>
            <p:cNvSpPr/>
            <p:nvPr/>
          </p:nvSpPr>
          <p:spPr>
            <a:xfrm>
              <a:off x="12947185" y="6367741"/>
              <a:ext cx="483936" cy="483936"/>
            </a:xfrm>
            <a:custGeom>
              <a:avLst/>
              <a:gdLst>
                <a:gd name="connsiteX0" fmla="*/ 440060 w 483880"/>
                <a:gd name="connsiteY0" fmla="*/ 127279 h 483880"/>
                <a:gd name="connsiteX1" fmla="*/ 388446 w 483880"/>
                <a:gd name="connsiteY1" fmla="*/ 413575 h 483880"/>
                <a:gd name="connsiteX2" fmla="*/ 98118 w 483880"/>
                <a:gd name="connsiteY2" fmla="*/ 399059 h 483880"/>
                <a:gd name="connsiteX3" fmla="*/ 149731 w 483880"/>
                <a:gd name="connsiteY3" fmla="*/ 112763 h 483880"/>
                <a:gd name="connsiteX4" fmla="*/ 440060 w 483880"/>
                <a:gd name="connsiteY4" fmla="*/ 127279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40060" y="127279"/>
                  </a:moveTo>
                  <a:cubicBezTo>
                    <a:pt x="506190" y="210345"/>
                    <a:pt x="482803" y="338574"/>
                    <a:pt x="388446" y="413575"/>
                  </a:cubicBezTo>
                  <a:cubicBezTo>
                    <a:pt x="294090" y="488576"/>
                    <a:pt x="164248" y="482125"/>
                    <a:pt x="98118" y="399059"/>
                  </a:cubicBezTo>
                  <a:cubicBezTo>
                    <a:pt x="31987" y="315993"/>
                    <a:pt x="55375" y="187764"/>
                    <a:pt x="149731" y="112763"/>
                  </a:cubicBezTo>
                  <a:cubicBezTo>
                    <a:pt x="244088" y="37761"/>
                    <a:pt x="373929" y="44213"/>
                    <a:pt x="440060" y="127279"/>
                  </a:cubicBezTo>
                  <a:close/>
                </a:path>
              </a:pathLst>
            </a:custGeom>
            <a:solidFill>
              <a:srgbClr val="E8E8E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D5B709-6114-4548-9064-7608198AA4BE}"/>
                </a:ext>
              </a:extLst>
            </p:cNvPr>
            <p:cNvSpPr/>
            <p:nvPr/>
          </p:nvSpPr>
          <p:spPr>
            <a:xfrm>
              <a:off x="12950132" y="6370558"/>
              <a:ext cx="483936" cy="483936"/>
            </a:xfrm>
            <a:custGeom>
              <a:avLst/>
              <a:gdLst>
                <a:gd name="connsiteX0" fmla="*/ 434695 w 483880"/>
                <a:gd name="connsiteY0" fmla="*/ 126075 h 483880"/>
                <a:gd name="connsiteX1" fmla="*/ 383887 w 483880"/>
                <a:gd name="connsiteY1" fmla="*/ 407532 h 483880"/>
                <a:gd name="connsiteX2" fmla="*/ 97591 w 483880"/>
                <a:gd name="connsiteY2" fmla="*/ 393015 h 483880"/>
                <a:gd name="connsiteX3" fmla="*/ 148399 w 483880"/>
                <a:gd name="connsiteY3" fmla="*/ 111559 h 483880"/>
                <a:gd name="connsiteX4" fmla="*/ 434695 w 483880"/>
                <a:gd name="connsiteY4" fmla="*/ 126075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34695" y="126075"/>
                  </a:moveTo>
                  <a:cubicBezTo>
                    <a:pt x="500018" y="207528"/>
                    <a:pt x="476630" y="334143"/>
                    <a:pt x="383887" y="407532"/>
                  </a:cubicBezTo>
                  <a:cubicBezTo>
                    <a:pt x="291144" y="481727"/>
                    <a:pt x="162915" y="475275"/>
                    <a:pt x="97591" y="393015"/>
                  </a:cubicBezTo>
                  <a:cubicBezTo>
                    <a:pt x="32267" y="311562"/>
                    <a:pt x="55655" y="184947"/>
                    <a:pt x="148399" y="111559"/>
                  </a:cubicBezTo>
                  <a:cubicBezTo>
                    <a:pt x="241949" y="38170"/>
                    <a:pt x="369371" y="44622"/>
                    <a:pt x="434695" y="126075"/>
                  </a:cubicBezTo>
                  <a:close/>
                </a:path>
              </a:pathLst>
            </a:custGeom>
            <a:solidFill>
              <a:srgbClr val="E9E9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9E06A1C-E257-4E97-8033-9695069B6479}"/>
                </a:ext>
              </a:extLst>
            </p:cNvPr>
            <p:cNvSpPr/>
            <p:nvPr/>
          </p:nvSpPr>
          <p:spPr>
            <a:xfrm>
              <a:off x="12954017" y="6373703"/>
              <a:ext cx="483936" cy="483936"/>
            </a:xfrm>
            <a:custGeom>
              <a:avLst/>
              <a:gdLst>
                <a:gd name="connsiteX0" fmla="*/ 428391 w 483880"/>
                <a:gd name="connsiteY0" fmla="*/ 125350 h 483880"/>
                <a:gd name="connsiteX1" fmla="*/ 378389 w 483880"/>
                <a:gd name="connsiteY1" fmla="*/ 402775 h 483880"/>
                <a:gd name="connsiteX2" fmla="*/ 96932 w 483880"/>
                <a:gd name="connsiteY2" fmla="*/ 389065 h 483880"/>
                <a:gd name="connsiteX3" fmla="*/ 146934 w 483880"/>
                <a:gd name="connsiteY3" fmla="*/ 111641 h 483880"/>
                <a:gd name="connsiteX4" fmla="*/ 428391 w 483880"/>
                <a:gd name="connsiteY4" fmla="*/ 125350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28391" y="125350"/>
                  </a:moveTo>
                  <a:cubicBezTo>
                    <a:pt x="492101" y="205997"/>
                    <a:pt x="470326" y="330193"/>
                    <a:pt x="378389" y="402775"/>
                  </a:cubicBezTo>
                  <a:cubicBezTo>
                    <a:pt x="286452" y="475357"/>
                    <a:pt x="160643" y="469711"/>
                    <a:pt x="96932" y="389065"/>
                  </a:cubicBezTo>
                  <a:cubicBezTo>
                    <a:pt x="33221" y="308418"/>
                    <a:pt x="54996" y="184222"/>
                    <a:pt x="146934" y="111641"/>
                  </a:cubicBezTo>
                  <a:cubicBezTo>
                    <a:pt x="238065" y="38252"/>
                    <a:pt x="363873" y="44704"/>
                    <a:pt x="428391" y="125350"/>
                  </a:cubicBezTo>
                  <a:close/>
                </a:path>
              </a:pathLst>
            </a:custGeom>
            <a:solidFill>
              <a:srgbClr val="EBEB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C95A22D-B24B-49D7-A8F4-B4AAA463D4CD}"/>
                </a:ext>
              </a:extLst>
            </p:cNvPr>
            <p:cNvSpPr/>
            <p:nvPr/>
          </p:nvSpPr>
          <p:spPr>
            <a:xfrm>
              <a:off x="12956963" y="6376520"/>
              <a:ext cx="483936" cy="483936"/>
            </a:xfrm>
            <a:custGeom>
              <a:avLst/>
              <a:gdLst>
                <a:gd name="connsiteX0" fmla="*/ 423025 w 483880"/>
                <a:gd name="connsiteY0" fmla="*/ 124146 h 483880"/>
                <a:gd name="connsiteX1" fmla="*/ 373831 w 483880"/>
                <a:gd name="connsiteY1" fmla="*/ 397538 h 483880"/>
                <a:gd name="connsiteX2" fmla="*/ 96406 w 483880"/>
                <a:gd name="connsiteY2" fmla="*/ 383828 h 483880"/>
                <a:gd name="connsiteX3" fmla="*/ 145600 w 483880"/>
                <a:gd name="connsiteY3" fmla="*/ 110436 h 483880"/>
                <a:gd name="connsiteX4" fmla="*/ 423025 w 483880"/>
                <a:gd name="connsiteY4" fmla="*/ 12414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23025" y="124146"/>
                  </a:moveTo>
                  <a:cubicBezTo>
                    <a:pt x="485929" y="203180"/>
                    <a:pt x="464154" y="325762"/>
                    <a:pt x="373831" y="397538"/>
                  </a:cubicBezTo>
                  <a:cubicBezTo>
                    <a:pt x="283505" y="469313"/>
                    <a:pt x="159310" y="462862"/>
                    <a:pt x="96406" y="383828"/>
                  </a:cubicBezTo>
                  <a:cubicBezTo>
                    <a:pt x="33501" y="304795"/>
                    <a:pt x="55276" y="182211"/>
                    <a:pt x="145600" y="110436"/>
                  </a:cubicBezTo>
                  <a:cubicBezTo>
                    <a:pt x="235924" y="38660"/>
                    <a:pt x="360120" y="45112"/>
                    <a:pt x="423025" y="124146"/>
                  </a:cubicBezTo>
                  <a:close/>
                </a:path>
              </a:pathLst>
            </a:custGeom>
            <a:solidFill>
              <a:srgbClr val="ECEC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AA79D0-824B-4AD1-9FB3-825369285FE3}"/>
                </a:ext>
              </a:extLst>
            </p:cNvPr>
            <p:cNvSpPr/>
            <p:nvPr/>
          </p:nvSpPr>
          <p:spPr>
            <a:xfrm>
              <a:off x="12959910" y="6379338"/>
              <a:ext cx="483936" cy="483936"/>
            </a:xfrm>
            <a:custGeom>
              <a:avLst/>
              <a:gdLst>
                <a:gd name="connsiteX0" fmla="*/ 417658 w 483880"/>
                <a:gd name="connsiteY0" fmla="*/ 122942 h 483880"/>
                <a:gd name="connsiteX1" fmla="*/ 369271 w 483880"/>
                <a:gd name="connsiteY1" fmla="*/ 392301 h 483880"/>
                <a:gd name="connsiteX2" fmla="*/ 95879 w 483880"/>
                <a:gd name="connsiteY2" fmla="*/ 378592 h 483880"/>
                <a:gd name="connsiteX3" fmla="*/ 144267 w 483880"/>
                <a:gd name="connsiteY3" fmla="*/ 109232 h 483880"/>
                <a:gd name="connsiteX4" fmla="*/ 417658 w 483880"/>
                <a:gd name="connsiteY4" fmla="*/ 122942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17658" y="122942"/>
                  </a:moveTo>
                  <a:cubicBezTo>
                    <a:pt x="479757" y="201169"/>
                    <a:pt x="457982" y="321332"/>
                    <a:pt x="369271" y="392301"/>
                  </a:cubicBezTo>
                  <a:cubicBezTo>
                    <a:pt x="280559" y="463271"/>
                    <a:pt x="157976" y="456819"/>
                    <a:pt x="95879" y="378592"/>
                  </a:cubicBezTo>
                  <a:cubicBezTo>
                    <a:pt x="33780" y="300364"/>
                    <a:pt x="55555" y="180201"/>
                    <a:pt x="144267" y="109232"/>
                  </a:cubicBezTo>
                  <a:cubicBezTo>
                    <a:pt x="232978" y="39069"/>
                    <a:pt x="355561" y="45521"/>
                    <a:pt x="417658" y="122942"/>
                  </a:cubicBezTo>
                  <a:close/>
                </a:path>
              </a:pathLst>
            </a:custGeom>
            <a:solidFill>
              <a:srgbClr val="EDED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CD1B562-9969-4FBC-833E-61AE3101D57C}"/>
                </a:ext>
              </a:extLst>
            </p:cNvPr>
            <p:cNvSpPr/>
            <p:nvPr/>
          </p:nvSpPr>
          <p:spPr>
            <a:xfrm>
              <a:off x="12962857" y="6382079"/>
              <a:ext cx="483936" cy="483936"/>
            </a:xfrm>
            <a:custGeom>
              <a:avLst/>
              <a:gdLst>
                <a:gd name="connsiteX0" fmla="*/ 412293 w 483880"/>
                <a:gd name="connsiteY0" fmla="*/ 122620 h 483880"/>
                <a:gd name="connsiteX1" fmla="*/ 364711 w 483880"/>
                <a:gd name="connsiteY1" fmla="*/ 387948 h 483880"/>
                <a:gd name="connsiteX2" fmla="*/ 95352 w 483880"/>
                <a:gd name="connsiteY2" fmla="*/ 374238 h 483880"/>
                <a:gd name="connsiteX3" fmla="*/ 142933 w 483880"/>
                <a:gd name="connsiteY3" fmla="*/ 108911 h 483880"/>
                <a:gd name="connsiteX4" fmla="*/ 412293 w 483880"/>
                <a:gd name="connsiteY4" fmla="*/ 122620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12293" y="122620"/>
                  </a:moveTo>
                  <a:cubicBezTo>
                    <a:pt x="473585" y="199234"/>
                    <a:pt x="451810" y="318592"/>
                    <a:pt x="364711" y="387948"/>
                  </a:cubicBezTo>
                  <a:cubicBezTo>
                    <a:pt x="277613" y="457304"/>
                    <a:pt x="156643" y="451659"/>
                    <a:pt x="95352" y="374238"/>
                  </a:cubicBezTo>
                  <a:cubicBezTo>
                    <a:pt x="34060" y="297624"/>
                    <a:pt x="55835" y="178267"/>
                    <a:pt x="142933" y="108911"/>
                  </a:cubicBezTo>
                  <a:cubicBezTo>
                    <a:pt x="230032" y="39554"/>
                    <a:pt x="351002" y="45200"/>
                    <a:pt x="412293" y="122620"/>
                  </a:cubicBezTo>
                  <a:close/>
                </a:path>
              </a:pathLst>
            </a:custGeom>
            <a:solidFill>
              <a:srgbClr val="EFE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8158FB-0439-424F-90E1-A7891718C3CF}"/>
                </a:ext>
              </a:extLst>
            </p:cNvPr>
            <p:cNvSpPr/>
            <p:nvPr/>
          </p:nvSpPr>
          <p:spPr>
            <a:xfrm>
              <a:off x="12965582" y="6385019"/>
              <a:ext cx="483936" cy="483936"/>
            </a:xfrm>
            <a:custGeom>
              <a:avLst/>
              <a:gdLst>
                <a:gd name="connsiteX0" fmla="*/ 407148 w 483880"/>
                <a:gd name="connsiteY0" fmla="*/ 121294 h 483880"/>
                <a:gd name="connsiteX1" fmla="*/ 360373 w 483880"/>
                <a:gd name="connsiteY1" fmla="*/ 382589 h 483880"/>
                <a:gd name="connsiteX2" fmla="*/ 95046 w 483880"/>
                <a:gd name="connsiteY2" fmla="*/ 369686 h 483880"/>
                <a:gd name="connsiteX3" fmla="*/ 141821 w 483880"/>
                <a:gd name="connsiteY3" fmla="*/ 108391 h 483880"/>
                <a:gd name="connsiteX4" fmla="*/ 407148 w 483880"/>
                <a:gd name="connsiteY4" fmla="*/ 121294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07148" y="121294"/>
                  </a:moveTo>
                  <a:cubicBezTo>
                    <a:pt x="467633" y="197102"/>
                    <a:pt x="446665" y="314039"/>
                    <a:pt x="360373" y="382589"/>
                  </a:cubicBezTo>
                  <a:cubicBezTo>
                    <a:pt x="274081" y="451139"/>
                    <a:pt x="155531" y="445494"/>
                    <a:pt x="95046" y="369686"/>
                  </a:cubicBezTo>
                  <a:cubicBezTo>
                    <a:pt x="34561" y="293878"/>
                    <a:pt x="55529" y="176940"/>
                    <a:pt x="141821" y="108391"/>
                  </a:cubicBezTo>
                  <a:cubicBezTo>
                    <a:pt x="228112" y="39841"/>
                    <a:pt x="346663" y="45486"/>
                    <a:pt x="407148" y="121294"/>
                  </a:cubicBezTo>
                  <a:close/>
                </a:path>
              </a:pathLst>
            </a:custGeom>
            <a:solidFill>
              <a:srgbClr val="F0F0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389A722-DFE8-4F87-8A2C-3329F14B8865}"/>
                </a:ext>
              </a:extLst>
            </p:cNvPr>
            <p:cNvSpPr/>
            <p:nvPr/>
          </p:nvSpPr>
          <p:spPr>
            <a:xfrm>
              <a:off x="12969688" y="6388040"/>
              <a:ext cx="483936" cy="483936"/>
            </a:xfrm>
            <a:custGeom>
              <a:avLst/>
              <a:gdLst>
                <a:gd name="connsiteX0" fmla="*/ 400624 w 483880"/>
                <a:gd name="connsiteY0" fmla="*/ 120692 h 483880"/>
                <a:gd name="connsiteX1" fmla="*/ 354656 w 483880"/>
                <a:gd name="connsiteY1" fmla="*/ 377954 h 483880"/>
                <a:gd name="connsiteX2" fmla="*/ 94167 w 483880"/>
                <a:gd name="connsiteY2" fmla="*/ 365051 h 483880"/>
                <a:gd name="connsiteX3" fmla="*/ 140135 w 483880"/>
                <a:gd name="connsiteY3" fmla="*/ 107788 h 483880"/>
                <a:gd name="connsiteX4" fmla="*/ 400624 w 483880"/>
                <a:gd name="connsiteY4" fmla="*/ 120692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83880">
                  <a:moveTo>
                    <a:pt x="400624" y="120692"/>
                  </a:moveTo>
                  <a:cubicBezTo>
                    <a:pt x="459497" y="194887"/>
                    <a:pt x="439335" y="310211"/>
                    <a:pt x="354656" y="377954"/>
                  </a:cubicBezTo>
                  <a:cubicBezTo>
                    <a:pt x="269977" y="445698"/>
                    <a:pt x="153039" y="439246"/>
                    <a:pt x="94167" y="365051"/>
                  </a:cubicBezTo>
                  <a:cubicBezTo>
                    <a:pt x="35294" y="290856"/>
                    <a:pt x="55456" y="175531"/>
                    <a:pt x="140135" y="107788"/>
                  </a:cubicBezTo>
                  <a:cubicBezTo>
                    <a:pt x="224007" y="40045"/>
                    <a:pt x="340946" y="45690"/>
                    <a:pt x="400624" y="120692"/>
                  </a:cubicBezTo>
                  <a:close/>
                </a:path>
              </a:pathLst>
            </a:custGeom>
            <a:solidFill>
              <a:srgbClr val="F1F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5DD407A-AB3F-4E65-A9E3-3DA97C445553}"/>
                </a:ext>
              </a:extLst>
            </p:cNvPr>
            <p:cNvSpPr/>
            <p:nvPr/>
          </p:nvSpPr>
          <p:spPr>
            <a:xfrm>
              <a:off x="12972634" y="6390858"/>
              <a:ext cx="483936" cy="403280"/>
            </a:xfrm>
            <a:custGeom>
              <a:avLst/>
              <a:gdLst>
                <a:gd name="connsiteX0" fmla="*/ 395258 w 483880"/>
                <a:gd name="connsiteY0" fmla="*/ 119488 h 403233"/>
                <a:gd name="connsiteX1" fmla="*/ 350096 w 483880"/>
                <a:gd name="connsiteY1" fmla="*/ 371911 h 403233"/>
                <a:gd name="connsiteX2" fmla="*/ 93640 w 483880"/>
                <a:gd name="connsiteY2" fmla="*/ 359008 h 403233"/>
                <a:gd name="connsiteX3" fmla="*/ 138802 w 483880"/>
                <a:gd name="connsiteY3" fmla="*/ 106584 h 403233"/>
                <a:gd name="connsiteX4" fmla="*/ 395258 w 483880"/>
                <a:gd name="connsiteY4" fmla="*/ 119488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403233">
                  <a:moveTo>
                    <a:pt x="395258" y="119488"/>
                  </a:moveTo>
                  <a:cubicBezTo>
                    <a:pt x="453324" y="192876"/>
                    <a:pt x="433162" y="305781"/>
                    <a:pt x="350096" y="371911"/>
                  </a:cubicBezTo>
                  <a:cubicBezTo>
                    <a:pt x="267030" y="438042"/>
                    <a:pt x="151705" y="432396"/>
                    <a:pt x="93640" y="359008"/>
                  </a:cubicBezTo>
                  <a:cubicBezTo>
                    <a:pt x="35574" y="285620"/>
                    <a:pt x="55736" y="172714"/>
                    <a:pt x="138802" y="106584"/>
                  </a:cubicBezTo>
                  <a:cubicBezTo>
                    <a:pt x="221868" y="40454"/>
                    <a:pt x="336386" y="46099"/>
                    <a:pt x="395258" y="119488"/>
                  </a:cubicBezTo>
                  <a:close/>
                </a:path>
              </a:pathLst>
            </a:custGeom>
            <a:solidFill>
              <a:srgbClr val="F2F2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29FB029-D40A-4B67-87F9-655E812E3F38}"/>
                </a:ext>
              </a:extLst>
            </p:cNvPr>
            <p:cNvSpPr/>
            <p:nvPr/>
          </p:nvSpPr>
          <p:spPr>
            <a:xfrm>
              <a:off x="12974774" y="6393880"/>
              <a:ext cx="403280" cy="403280"/>
            </a:xfrm>
            <a:custGeom>
              <a:avLst/>
              <a:gdLst>
                <a:gd name="connsiteX0" fmla="*/ 389893 w 403233"/>
                <a:gd name="connsiteY0" fmla="*/ 118885 h 403233"/>
                <a:gd name="connsiteX1" fmla="*/ 345537 w 403233"/>
                <a:gd name="connsiteY1" fmla="*/ 367277 h 403233"/>
                <a:gd name="connsiteX2" fmla="*/ 93113 w 403233"/>
                <a:gd name="connsiteY2" fmla="*/ 354373 h 403233"/>
                <a:gd name="connsiteX3" fmla="*/ 137469 w 403233"/>
                <a:gd name="connsiteY3" fmla="*/ 105982 h 403233"/>
                <a:gd name="connsiteX4" fmla="*/ 389893 w 403233"/>
                <a:gd name="connsiteY4" fmla="*/ 1188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89893" y="118885"/>
                  </a:moveTo>
                  <a:cubicBezTo>
                    <a:pt x="447152" y="190661"/>
                    <a:pt x="426990" y="301953"/>
                    <a:pt x="345537" y="367277"/>
                  </a:cubicBezTo>
                  <a:cubicBezTo>
                    <a:pt x="263277" y="432601"/>
                    <a:pt x="150372" y="426955"/>
                    <a:pt x="93113" y="354373"/>
                  </a:cubicBezTo>
                  <a:cubicBezTo>
                    <a:pt x="35854" y="282598"/>
                    <a:pt x="56015" y="171306"/>
                    <a:pt x="137469" y="105982"/>
                  </a:cubicBezTo>
                  <a:cubicBezTo>
                    <a:pt x="219729" y="40658"/>
                    <a:pt x="332633" y="46303"/>
                    <a:pt x="389893" y="118885"/>
                  </a:cubicBezTo>
                  <a:close/>
                </a:path>
              </a:pathLst>
            </a:custGeom>
            <a:solidFill>
              <a:srgbClr val="F4F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5EC9DD1-A1CA-4D54-8685-41DED66C708A}"/>
                </a:ext>
              </a:extLst>
            </p:cNvPr>
            <p:cNvSpPr/>
            <p:nvPr/>
          </p:nvSpPr>
          <p:spPr>
            <a:xfrm>
              <a:off x="12977501" y="6396820"/>
              <a:ext cx="403280" cy="403280"/>
            </a:xfrm>
            <a:custGeom>
              <a:avLst/>
              <a:gdLst>
                <a:gd name="connsiteX0" fmla="*/ 384748 w 403233"/>
                <a:gd name="connsiteY0" fmla="*/ 117559 h 403233"/>
                <a:gd name="connsiteX1" fmla="*/ 341198 w 403233"/>
                <a:gd name="connsiteY1" fmla="*/ 361918 h 403233"/>
                <a:gd name="connsiteX2" fmla="*/ 92807 w 403233"/>
                <a:gd name="connsiteY2" fmla="*/ 349821 h 403233"/>
                <a:gd name="connsiteX3" fmla="*/ 136356 w 403233"/>
                <a:gd name="connsiteY3" fmla="*/ 105462 h 403233"/>
                <a:gd name="connsiteX4" fmla="*/ 384748 w 403233"/>
                <a:gd name="connsiteY4" fmla="*/ 117559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84748" y="117559"/>
                  </a:moveTo>
                  <a:cubicBezTo>
                    <a:pt x="441201" y="188528"/>
                    <a:pt x="421845" y="298207"/>
                    <a:pt x="341198" y="361918"/>
                  </a:cubicBezTo>
                  <a:cubicBezTo>
                    <a:pt x="260552" y="425629"/>
                    <a:pt x="149260" y="420790"/>
                    <a:pt x="92807" y="349821"/>
                  </a:cubicBezTo>
                  <a:cubicBezTo>
                    <a:pt x="36354" y="278852"/>
                    <a:pt x="55710" y="169173"/>
                    <a:pt x="136356" y="105462"/>
                  </a:cubicBezTo>
                  <a:cubicBezTo>
                    <a:pt x="217809" y="40944"/>
                    <a:pt x="328295" y="46589"/>
                    <a:pt x="384748" y="117559"/>
                  </a:cubicBezTo>
                  <a:close/>
                </a:path>
              </a:pathLst>
            </a:custGeom>
            <a:solidFill>
              <a:srgbClr val="F5F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CE14911-CE3D-4B80-A1A8-828737FF7FD2}"/>
                </a:ext>
              </a:extLst>
            </p:cNvPr>
            <p:cNvSpPr/>
            <p:nvPr/>
          </p:nvSpPr>
          <p:spPr>
            <a:xfrm>
              <a:off x="12980493" y="6399638"/>
              <a:ext cx="403280" cy="403280"/>
            </a:xfrm>
            <a:custGeom>
              <a:avLst/>
              <a:gdLst>
                <a:gd name="connsiteX0" fmla="*/ 379336 w 403233"/>
                <a:gd name="connsiteY0" fmla="*/ 116354 h 403233"/>
                <a:gd name="connsiteX1" fmla="*/ 335786 w 403233"/>
                <a:gd name="connsiteY1" fmla="*/ 356682 h 403233"/>
                <a:gd name="connsiteX2" fmla="*/ 92234 w 403233"/>
                <a:gd name="connsiteY2" fmla="*/ 344584 h 403233"/>
                <a:gd name="connsiteX3" fmla="*/ 135783 w 403233"/>
                <a:gd name="connsiteY3" fmla="*/ 104257 h 403233"/>
                <a:gd name="connsiteX4" fmla="*/ 379336 w 403233"/>
                <a:gd name="connsiteY4" fmla="*/ 116354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79336" y="116354"/>
                  </a:moveTo>
                  <a:cubicBezTo>
                    <a:pt x="434982" y="185710"/>
                    <a:pt x="415627" y="293777"/>
                    <a:pt x="335786" y="356682"/>
                  </a:cubicBezTo>
                  <a:cubicBezTo>
                    <a:pt x="256753" y="419586"/>
                    <a:pt x="147074" y="413941"/>
                    <a:pt x="92234" y="344584"/>
                  </a:cubicBezTo>
                  <a:cubicBezTo>
                    <a:pt x="36587" y="275228"/>
                    <a:pt x="55942" y="167161"/>
                    <a:pt x="135783" y="104257"/>
                  </a:cubicBezTo>
                  <a:cubicBezTo>
                    <a:pt x="214816" y="41353"/>
                    <a:pt x="324496" y="46998"/>
                    <a:pt x="379336" y="116354"/>
                  </a:cubicBezTo>
                  <a:close/>
                </a:path>
              </a:pathLst>
            </a:custGeom>
            <a:solidFill>
              <a:srgbClr val="F6F6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B4B5EDC-9B8F-456E-8219-A0712CEBAF5F}"/>
                </a:ext>
              </a:extLst>
            </p:cNvPr>
            <p:cNvSpPr/>
            <p:nvPr/>
          </p:nvSpPr>
          <p:spPr>
            <a:xfrm>
              <a:off x="12983439" y="6402659"/>
              <a:ext cx="403280" cy="403280"/>
            </a:xfrm>
            <a:custGeom>
              <a:avLst/>
              <a:gdLst>
                <a:gd name="connsiteX0" fmla="*/ 373970 w 403233"/>
                <a:gd name="connsiteY0" fmla="*/ 115752 h 403233"/>
                <a:gd name="connsiteX1" fmla="*/ 331227 w 403233"/>
                <a:gd name="connsiteY1" fmla="*/ 352047 h 403233"/>
                <a:gd name="connsiteX2" fmla="*/ 91707 w 403233"/>
                <a:gd name="connsiteY2" fmla="*/ 339950 h 403233"/>
                <a:gd name="connsiteX3" fmla="*/ 134449 w 403233"/>
                <a:gd name="connsiteY3" fmla="*/ 103655 h 403233"/>
                <a:gd name="connsiteX4" fmla="*/ 373970 w 403233"/>
                <a:gd name="connsiteY4" fmla="*/ 115752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73970" y="115752"/>
                  </a:moveTo>
                  <a:cubicBezTo>
                    <a:pt x="428810" y="184302"/>
                    <a:pt x="409454" y="289949"/>
                    <a:pt x="331227" y="352047"/>
                  </a:cubicBezTo>
                  <a:cubicBezTo>
                    <a:pt x="253000" y="414145"/>
                    <a:pt x="145740" y="408500"/>
                    <a:pt x="91707" y="339950"/>
                  </a:cubicBezTo>
                  <a:cubicBezTo>
                    <a:pt x="36867" y="271400"/>
                    <a:pt x="56222" y="165753"/>
                    <a:pt x="134449" y="103655"/>
                  </a:cubicBezTo>
                  <a:cubicBezTo>
                    <a:pt x="212676" y="41557"/>
                    <a:pt x="319936" y="47202"/>
                    <a:pt x="373970" y="115752"/>
                  </a:cubicBez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AFF98AC-92D3-486F-892F-F0BEDACD721C}"/>
                </a:ext>
              </a:extLst>
            </p:cNvPr>
            <p:cNvSpPr/>
            <p:nvPr/>
          </p:nvSpPr>
          <p:spPr>
            <a:xfrm>
              <a:off x="12986739" y="6405477"/>
              <a:ext cx="403280" cy="403280"/>
            </a:xfrm>
            <a:custGeom>
              <a:avLst/>
              <a:gdLst>
                <a:gd name="connsiteX0" fmla="*/ 368252 w 403233"/>
                <a:gd name="connsiteY0" fmla="*/ 114548 h 403233"/>
                <a:gd name="connsiteX1" fmla="*/ 326316 w 403233"/>
                <a:gd name="connsiteY1" fmla="*/ 346810 h 403233"/>
                <a:gd name="connsiteX2" fmla="*/ 90827 w 403233"/>
                <a:gd name="connsiteY2" fmla="*/ 334713 h 403233"/>
                <a:gd name="connsiteX3" fmla="*/ 132764 w 403233"/>
                <a:gd name="connsiteY3" fmla="*/ 102451 h 403233"/>
                <a:gd name="connsiteX4" fmla="*/ 368252 w 403233"/>
                <a:gd name="connsiteY4" fmla="*/ 114548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68252" y="114548"/>
                  </a:moveTo>
                  <a:cubicBezTo>
                    <a:pt x="421479" y="181484"/>
                    <a:pt x="402930" y="285519"/>
                    <a:pt x="326316" y="346810"/>
                  </a:cubicBezTo>
                  <a:cubicBezTo>
                    <a:pt x="249701" y="407295"/>
                    <a:pt x="144055" y="402457"/>
                    <a:pt x="90827" y="334713"/>
                  </a:cubicBezTo>
                  <a:cubicBezTo>
                    <a:pt x="37601" y="267776"/>
                    <a:pt x="56149" y="163743"/>
                    <a:pt x="132764" y="102451"/>
                  </a:cubicBezTo>
                  <a:cubicBezTo>
                    <a:pt x="209378" y="41966"/>
                    <a:pt x="315026" y="47611"/>
                    <a:pt x="368252" y="114548"/>
                  </a:cubicBezTo>
                  <a:close/>
                </a:path>
              </a:pathLst>
            </a:custGeom>
            <a:solidFill>
              <a:srgbClr val="F7F7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00BFD39-0A94-4B12-857A-12C4A735E280}"/>
                </a:ext>
              </a:extLst>
            </p:cNvPr>
            <p:cNvSpPr/>
            <p:nvPr/>
          </p:nvSpPr>
          <p:spPr>
            <a:xfrm>
              <a:off x="12989464" y="6408622"/>
              <a:ext cx="403280" cy="403280"/>
            </a:xfrm>
            <a:custGeom>
              <a:avLst/>
              <a:gdLst>
                <a:gd name="connsiteX0" fmla="*/ 363107 w 403233"/>
                <a:gd name="connsiteY0" fmla="*/ 113823 h 403233"/>
                <a:gd name="connsiteX1" fmla="*/ 321978 w 403233"/>
                <a:gd name="connsiteY1" fmla="*/ 342053 h 403233"/>
                <a:gd name="connsiteX2" fmla="*/ 90522 w 403233"/>
                <a:gd name="connsiteY2" fmla="*/ 330762 h 403233"/>
                <a:gd name="connsiteX3" fmla="*/ 131652 w 403233"/>
                <a:gd name="connsiteY3" fmla="*/ 102533 h 403233"/>
                <a:gd name="connsiteX4" fmla="*/ 363107 w 403233"/>
                <a:gd name="connsiteY4" fmla="*/ 113823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63107" y="113823"/>
                  </a:moveTo>
                  <a:cubicBezTo>
                    <a:pt x="415528" y="179953"/>
                    <a:pt x="397786" y="281568"/>
                    <a:pt x="321978" y="342053"/>
                  </a:cubicBezTo>
                  <a:cubicBezTo>
                    <a:pt x="246976" y="401732"/>
                    <a:pt x="142942" y="396893"/>
                    <a:pt x="90522" y="330762"/>
                  </a:cubicBezTo>
                  <a:cubicBezTo>
                    <a:pt x="38101" y="264632"/>
                    <a:pt x="55844" y="162211"/>
                    <a:pt x="131652" y="102533"/>
                  </a:cubicBezTo>
                  <a:cubicBezTo>
                    <a:pt x="207460" y="42048"/>
                    <a:pt x="310687" y="47693"/>
                    <a:pt x="363107" y="113823"/>
                  </a:cubicBezTo>
                  <a:close/>
                </a:path>
              </a:pathLst>
            </a:custGeom>
            <a:solidFill>
              <a:srgbClr val="F8F8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923FD-6A93-4F99-A396-E39A3CF469AF}"/>
                </a:ext>
              </a:extLst>
            </p:cNvPr>
            <p:cNvSpPr/>
            <p:nvPr/>
          </p:nvSpPr>
          <p:spPr>
            <a:xfrm>
              <a:off x="12992411" y="6411439"/>
              <a:ext cx="403280" cy="403280"/>
            </a:xfrm>
            <a:custGeom>
              <a:avLst/>
              <a:gdLst>
                <a:gd name="connsiteX0" fmla="*/ 357742 w 403233"/>
                <a:gd name="connsiteY0" fmla="*/ 112619 h 403233"/>
                <a:gd name="connsiteX1" fmla="*/ 317418 w 403233"/>
                <a:gd name="connsiteY1" fmla="*/ 336010 h 403233"/>
                <a:gd name="connsiteX2" fmla="*/ 89995 w 403233"/>
                <a:gd name="connsiteY2" fmla="*/ 324720 h 403233"/>
                <a:gd name="connsiteX3" fmla="*/ 130318 w 403233"/>
                <a:gd name="connsiteY3" fmla="*/ 101328 h 403233"/>
                <a:gd name="connsiteX4" fmla="*/ 357742 w 403233"/>
                <a:gd name="connsiteY4" fmla="*/ 112619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57742" y="112619"/>
                  </a:moveTo>
                  <a:cubicBezTo>
                    <a:pt x="409355" y="177136"/>
                    <a:pt x="391613" y="277945"/>
                    <a:pt x="317418" y="336010"/>
                  </a:cubicBezTo>
                  <a:cubicBezTo>
                    <a:pt x="243223" y="394882"/>
                    <a:pt x="141609" y="390043"/>
                    <a:pt x="89995" y="324720"/>
                  </a:cubicBezTo>
                  <a:cubicBezTo>
                    <a:pt x="38381" y="260202"/>
                    <a:pt x="56123" y="159394"/>
                    <a:pt x="130318" y="101328"/>
                  </a:cubicBezTo>
                  <a:cubicBezTo>
                    <a:pt x="204513" y="42456"/>
                    <a:pt x="306128" y="48102"/>
                    <a:pt x="357742" y="112619"/>
                  </a:cubicBezTo>
                  <a:close/>
                </a:path>
              </a:pathLst>
            </a:custGeom>
            <a:solidFill>
              <a:srgbClr val="F9F9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1285E7F-D07D-44DF-9E2E-4E2435DE5B90}"/>
                </a:ext>
              </a:extLst>
            </p:cNvPr>
            <p:cNvSpPr/>
            <p:nvPr/>
          </p:nvSpPr>
          <p:spPr>
            <a:xfrm>
              <a:off x="12996165" y="6414782"/>
              <a:ext cx="403280" cy="403280"/>
            </a:xfrm>
            <a:custGeom>
              <a:avLst/>
              <a:gdLst>
                <a:gd name="connsiteX0" fmla="*/ 351569 w 403233"/>
                <a:gd name="connsiteY0" fmla="*/ 111695 h 403233"/>
                <a:gd name="connsiteX1" fmla="*/ 312053 w 403233"/>
                <a:gd name="connsiteY1" fmla="*/ 331055 h 403233"/>
                <a:gd name="connsiteX2" fmla="*/ 89467 w 403233"/>
                <a:gd name="connsiteY2" fmla="*/ 319764 h 403233"/>
                <a:gd name="connsiteX3" fmla="*/ 128985 w 403233"/>
                <a:gd name="connsiteY3" fmla="*/ 100405 h 403233"/>
                <a:gd name="connsiteX4" fmla="*/ 351569 w 403233"/>
                <a:gd name="connsiteY4" fmla="*/ 11169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51569" y="111695"/>
                  </a:moveTo>
                  <a:cubicBezTo>
                    <a:pt x="402377" y="175406"/>
                    <a:pt x="384635" y="273795"/>
                    <a:pt x="312053" y="331055"/>
                  </a:cubicBezTo>
                  <a:cubicBezTo>
                    <a:pt x="239470" y="388314"/>
                    <a:pt x="139469" y="383475"/>
                    <a:pt x="89467" y="319764"/>
                  </a:cubicBezTo>
                  <a:cubicBezTo>
                    <a:pt x="38660" y="256053"/>
                    <a:pt x="56403" y="157664"/>
                    <a:pt x="128985" y="100405"/>
                  </a:cubicBezTo>
                  <a:cubicBezTo>
                    <a:pt x="200760" y="43146"/>
                    <a:pt x="300761" y="47985"/>
                    <a:pt x="351569" y="111695"/>
                  </a:cubicBezTo>
                  <a:close/>
                </a:path>
              </a:pathLst>
            </a:custGeom>
            <a:solidFill>
              <a:srgbClr val="F9F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34CE63C-0E68-4DAC-B988-93A0E777F4D7}"/>
                </a:ext>
              </a:extLst>
            </p:cNvPr>
            <p:cNvSpPr/>
            <p:nvPr/>
          </p:nvSpPr>
          <p:spPr>
            <a:xfrm>
              <a:off x="12999111" y="6417722"/>
              <a:ext cx="403280" cy="403280"/>
            </a:xfrm>
            <a:custGeom>
              <a:avLst/>
              <a:gdLst>
                <a:gd name="connsiteX0" fmla="*/ 346204 w 403233"/>
                <a:gd name="connsiteY0" fmla="*/ 110369 h 403233"/>
                <a:gd name="connsiteX1" fmla="*/ 307494 w 403233"/>
                <a:gd name="connsiteY1" fmla="*/ 325696 h 403233"/>
                <a:gd name="connsiteX2" fmla="*/ 88940 w 403233"/>
                <a:gd name="connsiteY2" fmla="*/ 315212 h 403233"/>
                <a:gd name="connsiteX3" fmla="*/ 127651 w 403233"/>
                <a:gd name="connsiteY3" fmla="*/ 99885 h 403233"/>
                <a:gd name="connsiteX4" fmla="*/ 346204 w 403233"/>
                <a:gd name="connsiteY4" fmla="*/ 110369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46204" y="110369"/>
                  </a:moveTo>
                  <a:cubicBezTo>
                    <a:pt x="396204" y="172467"/>
                    <a:pt x="378462" y="269243"/>
                    <a:pt x="307494" y="325696"/>
                  </a:cubicBezTo>
                  <a:cubicBezTo>
                    <a:pt x="236524" y="382148"/>
                    <a:pt x="138135" y="377310"/>
                    <a:pt x="88940" y="315212"/>
                  </a:cubicBezTo>
                  <a:cubicBezTo>
                    <a:pt x="38940" y="253114"/>
                    <a:pt x="56682" y="156338"/>
                    <a:pt x="127651" y="99885"/>
                  </a:cubicBezTo>
                  <a:cubicBezTo>
                    <a:pt x="198620" y="43432"/>
                    <a:pt x="296203" y="48271"/>
                    <a:pt x="346204" y="110369"/>
                  </a:cubicBezTo>
                  <a:close/>
                </a:path>
              </a:pathLst>
            </a:custGeom>
            <a:solidFill>
              <a:srgbClr val="FA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8111006-1694-4697-A1AA-366E2D23A67B}"/>
                </a:ext>
              </a:extLst>
            </p:cNvPr>
            <p:cNvSpPr/>
            <p:nvPr/>
          </p:nvSpPr>
          <p:spPr>
            <a:xfrm>
              <a:off x="13002410" y="6420744"/>
              <a:ext cx="403280" cy="403280"/>
            </a:xfrm>
            <a:custGeom>
              <a:avLst/>
              <a:gdLst>
                <a:gd name="connsiteX0" fmla="*/ 340486 w 403233"/>
                <a:gd name="connsiteY0" fmla="*/ 109767 h 403233"/>
                <a:gd name="connsiteX1" fmla="*/ 302582 w 403233"/>
                <a:gd name="connsiteY1" fmla="*/ 321061 h 403233"/>
                <a:gd name="connsiteX2" fmla="*/ 88062 w 403233"/>
                <a:gd name="connsiteY2" fmla="*/ 310577 h 403233"/>
                <a:gd name="connsiteX3" fmla="*/ 125965 w 403233"/>
                <a:gd name="connsiteY3" fmla="*/ 99283 h 403233"/>
                <a:gd name="connsiteX4" fmla="*/ 340486 w 403233"/>
                <a:gd name="connsiteY4" fmla="*/ 109767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40486" y="109767"/>
                  </a:moveTo>
                  <a:cubicBezTo>
                    <a:pt x="388874" y="171058"/>
                    <a:pt x="371938" y="265415"/>
                    <a:pt x="302582" y="321061"/>
                  </a:cubicBezTo>
                  <a:cubicBezTo>
                    <a:pt x="233226" y="376707"/>
                    <a:pt x="136450" y="371868"/>
                    <a:pt x="88062" y="310577"/>
                  </a:cubicBezTo>
                  <a:cubicBezTo>
                    <a:pt x="39673" y="249286"/>
                    <a:pt x="56610" y="154929"/>
                    <a:pt x="125965" y="99283"/>
                  </a:cubicBezTo>
                  <a:cubicBezTo>
                    <a:pt x="195322" y="43637"/>
                    <a:pt x="291291" y="48475"/>
                    <a:pt x="340486" y="109767"/>
                  </a:cubicBezTo>
                  <a:close/>
                </a:path>
              </a:pathLst>
            </a:custGeom>
            <a:solidFill>
              <a:srgbClr val="FAF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30D1FC-9EE4-42EC-B46E-AB896EA9AFED}"/>
                </a:ext>
              </a:extLst>
            </p:cNvPr>
            <p:cNvSpPr/>
            <p:nvPr/>
          </p:nvSpPr>
          <p:spPr>
            <a:xfrm>
              <a:off x="13005136" y="6423280"/>
              <a:ext cx="403280" cy="403280"/>
            </a:xfrm>
            <a:custGeom>
              <a:avLst/>
              <a:gdLst>
                <a:gd name="connsiteX0" fmla="*/ 335341 w 403233"/>
                <a:gd name="connsiteY0" fmla="*/ 108844 h 403233"/>
                <a:gd name="connsiteX1" fmla="*/ 298243 w 403233"/>
                <a:gd name="connsiteY1" fmla="*/ 316106 h 403233"/>
                <a:gd name="connsiteX2" fmla="*/ 87756 w 403233"/>
                <a:gd name="connsiteY2" fmla="*/ 305622 h 403233"/>
                <a:gd name="connsiteX3" fmla="*/ 124853 w 403233"/>
                <a:gd name="connsiteY3" fmla="*/ 98360 h 403233"/>
                <a:gd name="connsiteX4" fmla="*/ 335341 w 403233"/>
                <a:gd name="connsiteY4" fmla="*/ 108844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35341" y="108844"/>
                  </a:moveTo>
                  <a:cubicBezTo>
                    <a:pt x="382923" y="169329"/>
                    <a:pt x="366793" y="262072"/>
                    <a:pt x="298243" y="316106"/>
                  </a:cubicBezTo>
                  <a:cubicBezTo>
                    <a:pt x="229694" y="370139"/>
                    <a:pt x="136144" y="366107"/>
                    <a:pt x="87756" y="305622"/>
                  </a:cubicBezTo>
                  <a:cubicBezTo>
                    <a:pt x="40174" y="245137"/>
                    <a:pt x="56304" y="152393"/>
                    <a:pt x="124853" y="98360"/>
                  </a:cubicBezTo>
                  <a:cubicBezTo>
                    <a:pt x="193404" y="44327"/>
                    <a:pt x="287760" y="48359"/>
                    <a:pt x="335341" y="108844"/>
                  </a:cubicBezTo>
                  <a:close/>
                </a:path>
              </a:pathLst>
            </a:custGeom>
            <a:solidFill>
              <a:srgbClr val="FB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CBE9A9A-4A6C-42E7-ACA2-B31BB083AEAC}"/>
                </a:ext>
              </a:extLst>
            </p:cNvPr>
            <p:cNvSpPr/>
            <p:nvPr/>
          </p:nvSpPr>
          <p:spPr>
            <a:xfrm>
              <a:off x="13008082" y="6426098"/>
              <a:ext cx="403280" cy="403280"/>
            </a:xfrm>
            <a:custGeom>
              <a:avLst/>
              <a:gdLst>
                <a:gd name="connsiteX0" fmla="*/ 329975 w 403233"/>
                <a:gd name="connsiteY0" fmla="*/ 107639 h 403233"/>
                <a:gd name="connsiteX1" fmla="*/ 293685 w 403233"/>
                <a:gd name="connsiteY1" fmla="*/ 310869 h 403233"/>
                <a:gd name="connsiteX2" fmla="*/ 87229 w 403233"/>
                <a:gd name="connsiteY2" fmla="*/ 300385 h 403233"/>
                <a:gd name="connsiteX3" fmla="*/ 123520 w 403233"/>
                <a:gd name="connsiteY3" fmla="*/ 97155 h 403233"/>
                <a:gd name="connsiteX4" fmla="*/ 329975 w 403233"/>
                <a:gd name="connsiteY4" fmla="*/ 107639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329975" y="107639"/>
                  </a:moveTo>
                  <a:cubicBezTo>
                    <a:pt x="376751" y="166511"/>
                    <a:pt x="360622" y="257642"/>
                    <a:pt x="293685" y="310869"/>
                  </a:cubicBezTo>
                  <a:cubicBezTo>
                    <a:pt x="226748" y="364096"/>
                    <a:pt x="134810" y="359256"/>
                    <a:pt x="87229" y="300385"/>
                  </a:cubicBezTo>
                  <a:cubicBezTo>
                    <a:pt x="40454" y="241512"/>
                    <a:pt x="56583" y="150382"/>
                    <a:pt x="123520" y="97155"/>
                  </a:cubicBezTo>
                  <a:cubicBezTo>
                    <a:pt x="190457" y="44735"/>
                    <a:pt x="283200" y="48767"/>
                    <a:pt x="329975" y="107639"/>
                  </a:cubicBezTo>
                  <a:close/>
                </a:path>
              </a:pathLst>
            </a:custGeom>
            <a:solidFill>
              <a:srgbClr val="FB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CE66487-7FCE-4703-B50A-2848F3289C0B}"/>
                </a:ext>
              </a:extLst>
            </p:cNvPr>
            <p:cNvSpPr/>
            <p:nvPr/>
          </p:nvSpPr>
          <p:spPr>
            <a:xfrm>
              <a:off x="13011836" y="6429241"/>
              <a:ext cx="403280" cy="322624"/>
            </a:xfrm>
            <a:custGeom>
              <a:avLst/>
              <a:gdLst>
                <a:gd name="connsiteX0" fmla="*/ 323803 w 403233"/>
                <a:gd name="connsiteY0" fmla="*/ 106915 h 322586"/>
                <a:gd name="connsiteX1" fmla="*/ 288319 w 403233"/>
                <a:gd name="connsiteY1" fmla="*/ 306113 h 322586"/>
                <a:gd name="connsiteX2" fmla="*/ 86702 w 403233"/>
                <a:gd name="connsiteY2" fmla="*/ 296435 h 322586"/>
                <a:gd name="connsiteX3" fmla="*/ 122187 w 403233"/>
                <a:gd name="connsiteY3" fmla="*/ 97238 h 322586"/>
                <a:gd name="connsiteX4" fmla="*/ 323803 w 403233"/>
                <a:gd name="connsiteY4" fmla="*/ 10691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322586">
                  <a:moveTo>
                    <a:pt x="323803" y="106915"/>
                  </a:moveTo>
                  <a:cubicBezTo>
                    <a:pt x="369771" y="164981"/>
                    <a:pt x="353642" y="253692"/>
                    <a:pt x="288319" y="306113"/>
                  </a:cubicBezTo>
                  <a:cubicBezTo>
                    <a:pt x="222995" y="358533"/>
                    <a:pt x="132670" y="353694"/>
                    <a:pt x="86702" y="296435"/>
                  </a:cubicBezTo>
                  <a:cubicBezTo>
                    <a:pt x="40733" y="238369"/>
                    <a:pt x="56862" y="149658"/>
                    <a:pt x="122187" y="97238"/>
                  </a:cubicBezTo>
                  <a:cubicBezTo>
                    <a:pt x="187510" y="44818"/>
                    <a:pt x="277834" y="48850"/>
                    <a:pt x="323803" y="106915"/>
                  </a:cubicBezTo>
                  <a:close/>
                </a:path>
              </a:pathLst>
            </a:custGeom>
            <a:solidFill>
              <a:srgbClr val="FB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A2A007-195B-4649-B01D-B827FC531F43}"/>
                </a:ext>
              </a:extLst>
            </p:cNvPr>
            <p:cNvSpPr/>
            <p:nvPr/>
          </p:nvSpPr>
          <p:spPr>
            <a:xfrm>
              <a:off x="13047284" y="6464160"/>
              <a:ext cx="322624" cy="322624"/>
            </a:xfrm>
            <a:custGeom>
              <a:avLst/>
              <a:gdLst>
                <a:gd name="connsiteX0" fmla="*/ 258519 w 322586"/>
                <a:gd name="connsiteY0" fmla="*/ 95388 h 322586"/>
                <a:gd name="connsiteX1" fmla="*/ 231907 w 322586"/>
                <a:gd name="connsiteY1" fmla="*/ 244584 h 322586"/>
                <a:gd name="connsiteX2" fmla="*/ 80291 w 322586"/>
                <a:gd name="connsiteY2" fmla="*/ 237326 h 322586"/>
                <a:gd name="connsiteX3" fmla="*/ 106904 w 322586"/>
                <a:gd name="connsiteY3" fmla="*/ 88129 h 322586"/>
                <a:gd name="connsiteX4" fmla="*/ 258519 w 322586"/>
                <a:gd name="connsiteY4" fmla="*/ 9538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322586">
                  <a:moveTo>
                    <a:pt x="258519" y="95388"/>
                  </a:moveTo>
                  <a:cubicBezTo>
                    <a:pt x="293198" y="138937"/>
                    <a:pt x="281102" y="205874"/>
                    <a:pt x="231907" y="244584"/>
                  </a:cubicBezTo>
                  <a:cubicBezTo>
                    <a:pt x="182713" y="284101"/>
                    <a:pt x="114968" y="280069"/>
                    <a:pt x="80291" y="237326"/>
                  </a:cubicBezTo>
                  <a:cubicBezTo>
                    <a:pt x="45613" y="193777"/>
                    <a:pt x="57710" y="126840"/>
                    <a:pt x="106904" y="88129"/>
                  </a:cubicBezTo>
                  <a:cubicBezTo>
                    <a:pt x="156099" y="48613"/>
                    <a:pt x="223842" y="51839"/>
                    <a:pt x="258519" y="9538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B4C766E-53BD-409A-9B29-705E3C9E17E0}"/>
                </a:ext>
              </a:extLst>
            </p:cNvPr>
            <p:cNvSpPr/>
            <p:nvPr/>
          </p:nvSpPr>
          <p:spPr>
            <a:xfrm>
              <a:off x="13083889" y="6499682"/>
              <a:ext cx="241968" cy="241968"/>
            </a:xfrm>
            <a:custGeom>
              <a:avLst/>
              <a:gdLst>
                <a:gd name="connsiteX0" fmla="*/ 192079 w 241940"/>
                <a:gd name="connsiteY0" fmla="*/ 83258 h 241940"/>
                <a:gd name="connsiteX1" fmla="*/ 174337 w 241940"/>
                <a:gd name="connsiteY1" fmla="*/ 182453 h 241940"/>
                <a:gd name="connsiteX2" fmla="*/ 73528 w 241940"/>
                <a:gd name="connsiteY2" fmla="*/ 177615 h 241940"/>
                <a:gd name="connsiteX3" fmla="*/ 91271 w 241940"/>
                <a:gd name="connsiteY3" fmla="*/ 78419 h 241940"/>
                <a:gd name="connsiteX4" fmla="*/ 192079 w 241940"/>
                <a:gd name="connsiteY4" fmla="*/ 83258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241940">
                  <a:moveTo>
                    <a:pt x="192079" y="83258"/>
                  </a:moveTo>
                  <a:cubicBezTo>
                    <a:pt x="214660" y="112291"/>
                    <a:pt x="207402" y="156647"/>
                    <a:pt x="174337" y="182453"/>
                  </a:cubicBezTo>
                  <a:cubicBezTo>
                    <a:pt x="141271" y="208260"/>
                    <a:pt x="96109" y="206648"/>
                    <a:pt x="73528" y="177615"/>
                  </a:cubicBezTo>
                  <a:cubicBezTo>
                    <a:pt x="50947" y="148582"/>
                    <a:pt x="58206" y="104226"/>
                    <a:pt x="91271" y="78419"/>
                  </a:cubicBezTo>
                  <a:cubicBezTo>
                    <a:pt x="124336" y="52612"/>
                    <a:pt x="169498" y="55032"/>
                    <a:pt x="192079" y="832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1F9ED3F-A577-4A5D-BE02-0D221281118D}"/>
                </a:ext>
              </a:extLst>
            </p:cNvPr>
            <p:cNvSpPr/>
            <p:nvPr/>
          </p:nvSpPr>
          <p:spPr>
            <a:xfrm>
              <a:off x="13119559" y="6534804"/>
              <a:ext cx="161312" cy="161312"/>
            </a:xfrm>
            <a:custGeom>
              <a:avLst/>
              <a:gdLst>
                <a:gd name="connsiteX0" fmla="*/ 126575 w 161293"/>
                <a:gd name="connsiteY0" fmla="*/ 72333 h 161293"/>
                <a:gd name="connsiteX1" fmla="*/ 117704 w 161293"/>
                <a:gd name="connsiteY1" fmla="*/ 122335 h 161293"/>
                <a:gd name="connsiteX2" fmla="*/ 66896 w 161293"/>
                <a:gd name="connsiteY2" fmla="*/ 119915 h 161293"/>
                <a:gd name="connsiteX3" fmla="*/ 75767 w 161293"/>
                <a:gd name="connsiteY3" fmla="*/ 69914 h 161293"/>
                <a:gd name="connsiteX4" fmla="*/ 126575 w 161293"/>
                <a:gd name="connsiteY4" fmla="*/ 7233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126575" y="72333"/>
                  </a:moveTo>
                  <a:cubicBezTo>
                    <a:pt x="137865" y="86850"/>
                    <a:pt x="133833" y="109431"/>
                    <a:pt x="117704" y="122335"/>
                  </a:cubicBezTo>
                  <a:cubicBezTo>
                    <a:pt x="101575" y="135238"/>
                    <a:pt x="78994" y="134432"/>
                    <a:pt x="66896" y="119915"/>
                  </a:cubicBezTo>
                  <a:cubicBezTo>
                    <a:pt x="55605" y="105399"/>
                    <a:pt x="59638" y="82818"/>
                    <a:pt x="75767" y="69914"/>
                  </a:cubicBezTo>
                  <a:cubicBezTo>
                    <a:pt x="92703" y="56204"/>
                    <a:pt x="115284" y="57817"/>
                    <a:pt x="126575" y="723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A43271B-9A51-43B3-8C8D-84CCDDEEAAC1}"/>
                </a:ext>
              </a:extLst>
            </p:cNvPr>
            <p:cNvSpPr/>
            <p:nvPr/>
          </p:nvSpPr>
          <p:spPr>
            <a:xfrm>
              <a:off x="13047448" y="6459754"/>
              <a:ext cx="403280" cy="403280"/>
            </a:xfrm>
            <a:custGeom>
              <a:avLst/>
              <a:gdLst>
                <a:gd name="connsiteX0" fmla="*/ 222065 w 403233"/>
                <a:gd name="connsiteY0" fmla="*/ 61083 h 403233"/>
                <a:gd name="connsiteX1" fmla="*/ 61578 w 403233"/>
                <a:gd name="connsiteY1" fmla="*/ 193343 h 403233"/>
                <a:gd name="connsiteX2" fmla="*/ 186580 w 403233"/>
                <a:gd name="connsiteY2" fmla="*/ 352217 h 403233"/>
                <a:gd name="connsiteX3" fmla="*/ 347067 w 403233"/>
                <a:gd name="connsiteY3" fmla="*/ 219957 h 403233"/>
                <a:gd name="connsiteX4" fmla="*/ 222065 w 403233"/>
                <a:gd name="connsiteY4" fmla="*/ 61083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403233">
                  <a:moveTo>
                    <a:pt x="222065" y="61083"/>
                  </a:moveTo>
                  <a:cubicBezTo>
                    <a:pt x="143031" y="53825"/>
                    <a:pt x="71256" y="113503"/>
                    <a:pt x="61578" y="193343"/>
                  </a:cubicBezTo>
                  <a:cubicBezTo>
                    <a:pt x="51901" y="273990"/>
                    <a:pt x="107546" y="344960"/>
                    <a:pt x="186580" y="352217"/>
                  </a:cubicBezTo>
                  <a:cubicBezTo>
                    <a:pt x="265615" y="359476"/>
                    <a:pt x="336583" y="299797"/>
                    <a:pt x="347067" y="219957"/>
                  </a:cubicBezTo>
                  <a:cubicBezTo>
                    <a:pt x="356744" y="139310"/>
                    <a:pt x="301099" y="68341"/>
                    <a:pt x="222065" y="61083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2E9D8A5-0A8B-4503-A38B-8718FB97EA0D}"/>
                </a:ext>
              </a:extLst>
            </p:cNvPr>
            <p:cNvSpPr/>
            <p:nvPr/>
          </p:nvSpPr>
          <p:spPr>
            <a:xfrm>
              <a:off x="13125140" y="6503415"/>
              <a:ext cx="322624" cy="322624"/>
            </a:xfrm>
            <a:custGeom>
              <a:avLst/>
              <a:gdLst>
                <a:gd name="connsiteX0" fmla="*/ 178253 w 322586"/>
                <a:gd name="connsiteY0" fmla="*/ 60977 h 322586"/>
                <a:gd name="connsiteX1" fmla="*/ 61316 w 322586"/>
                <a:gd name="connsiteY1" fmla="*/ 157754 h 322586"/>
                <a:gd name="connsiteX2" fmla="*/ 152447 w 322586"/>
                <a:gd name="connsiteY2" fmla="*/ 273885 h 322586"/>
                <a:gd name="connsiteX3" fmla="*/ 269384 w 322586"/>
                <a:gd name="connsiteY3" fmla="*/ 177109 h 322586"/>
                <a:gd name="connsiteX4" fmla="*/ 178253 w 322586"/>
                <a:gd name="connsiteY4" fmla="*/ 6097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322586">
                  <a:moveTo>
                    <a:pt x="178253" y="60977"/>
                  </a:moveTo>
                  <a:cubicBezTo>
                    <a:pt x="120995" y="55332"/>
                    <a:pt x="68574" y="98881"/>
                    <a:pt x="61316" y="157754"/>
                  </a:cubicBezTo>
                  <a:cubicBezTo>
                    <a:pt x="54058" y="216626"/>
                    <a:pt x="95187" y="268239"/>
                    <a:pt x="152447" y="273885"/>
                  </a:cubicBezTo>
                  <a:cubicBezTo>
                    <a:pt x="209705" y="279530"/>
                    <a:pt x="262126" y="235981"/>
                    <a:pt x="269384" y="177109"/>
                  </a:cubicBezTo>
                  <a:cubicBezTo>
                    <a:pt x="276642" y="118237"/>
                    <a:pt x="235513" y="65817"/>
                    <a:pt x="178253" y="6097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AA9716B-05E0-4242-9D8C-44E435BE872A}"/>
                </a:ext>
              </a:extLst>
            </p:cNvPr>
            <p:cNvSpPr/>
            <p:nvPr/>
          </p:nvSpPr>
          <p:spPr>
            <a:xfrm>
              <a:off x="12155716" y="7042655"/>
              <a:ext cx="967872" cy="1290496"/>
            </a:xfrm>
            <a:custGeom>
              <a:avLst/>
              <a:gdLst>
                <a:gd name="connsiteX0" fmla="*/ 583039 w 967760"/>
                <a:gd name="connsiteY0" fmla="*/ 144392 h 1290346"/>
                <a:gd name="connsiteX1" fmla="*/ 65286 w 967760"/>
                <a:gd name="connsiteY1" fmla="*/ 356492 h 1290346"/>
                <a:gd name="connsiteX2" fmla="*/ 451584 w 967760"/>
                <a:gd name="connsiteY2" fmla="*/ 1180701 h 1290346"/>
                <a:gd name="connsiteX3" fmla="*/ 969336 w 967760"/>
                <a:gd name="connsiteY3" fmla="*/ 968601 h 1290346"/>
                <a:gd name="connsiteX4" fmla="*/ 583039 w 967760"/>
                <a:gd name="connsiteY4" fmla="*/ 144392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60" h="1290346">
                  <a:moveTo>
                    <a:pt x="583039" y="144392"/>
                  </a:moveTo>
                  <a:cubicBezTo>
                    <a:pt x="333034" y="-24966"/>
                    <a:pt x="101578" y="70197"/>
                    <a:pt x="65286" y="356492"/>
                  </a:cubicBezTo>
                  <a:cubicBezTo>
                    <a:pt x="28996" y="642788"/>
                    <a:pt x="202386" y="1012150"/>
                    <a:pt x="451584" y="1180701"/>
                  </a:cubicBezTo>
                  <a:cubicBezTo>
                    <a:pt x="701589" y="1350059"/>
                    <a:pt x="933045" y="1254896"/>
                    <a:pt x="969336" y="968601"/>
                  </a:cubicBezTo>
                  <a:cubicBezTo>
                    <a:pt x="1005627" y="682305"/>
                    <a:pt x="832237" y="312943"/>
                    <a:pt x="583039" y="144392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D9B1E20-F8BA-4555-B406-4822419D8E15}"/>
                </a:ext>
              </a:extLst>
            </p:cNvPr>
            <p:cNvSpPr/>
            <p:nvPr/>
          </p:nvSpPr>
          <p:spPr>
            <a:xfrm>
              <a:off x="12216842" y="7118025"/>
              <a:ext cx="887216" cy="1129184"/>
            </a:xfrm>
            <a:custGeom>
              <a:avLst/>
              <a:gdLst>
                <a:gd name="connsiteX0" fmla="*/ 513048 w 887113"/>
                <a:gd name="connsiteY0" fmla="*/ 133548 h 1129053"/>
                <a:gd name="connsiteX1" fmla="*/ 64652 w 887113"/>
                <a:gd name="connsiteY1" fmla="*/ 319035 h 1129053"/>
                <a:gd name="connsiteX2" fmla="*/ 399336 w 887113"/>
                <a:gd name="connsiteY2" fmla="*/ 1040016 h 1129053"/>
                <a:gd name="connsiteX3" fmla="*/ 847732 w 887113"/>
                <a:gd name="connsiteY3" fmla="*/ 854529 h 1129053"/>
                <a:gd name="connsiteX4" fmla="*/ 513048 w 887113"/>
                <a:gd name="connsiteY4" fmla="*/ 133548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13" h="1129053">
                  <a:moveTo>
                    <a:pt x="513048" y="133548"/>
                  </a:moveTo>
                  <a:cubicBezTo>
                    <a:pt x="296915" y="-14036"/>
                    <a:pt x="96105" y="69030"/>
                    <a:pt x="64652" y="319035"/>
                  </a:cubicBezTo>
                  <a:cubicBezTo>
                    <a:pt x="33200" y="569846"/>
                    <a:pt x="183203" y="892433"/>
                    <a:pt x="399336" y="1040016"/>
                  </a:cubicBezTo>
                  <a:cubicBezTo>
                    <a:pt x="615469" y="1187600"/>
                    <a:pt x="816280" y="1104534"/>
                    <a:pt x="847732" y="854529"/>
                  </a:cubicBezTo>
                  <a:cubicBezTo>
                    <a:pt x="878378" y="604524"/>
                    <a:pt x="729181" y="281131"/>
                    <a:pt x="513048" y="133548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059EEBB-E1F8-4F33-AA80-48C6528B9CAF}"/>
                </a:ext>
              </a:extLst>
            </p:cNvPr>
            <p:cNvSpPr/>
            <p:nvPr/>
          </p:nvSpPr>
          <p:spPr>
            <a:xfrm>
              <a:off x="12032639" y="6881671"/>
              <a:ext cx="1209840" cy="1613120"/>
            </a:xfrm>
            <a:custGeom>
              <a:avLst/>
              <a:gdLst>
                <a:gd name="connsiteX0" fmla="*/ 723036 w 1209700"/>
                <a:gd name="connsiteY0" fmla="*/ 166644 h 1612933"/>
                <a:gd name="connsiteX1" fmla="*/ 66572 w 1209700"/>
                <a:gd name="connsiteY1" fmla="*/ 436004 h 1612933"/>
                <a:gd name="connsiteX2" fmla="*/ 556098 w 1209700"/>
                <a:gd name="connsiteY2" fmla="*/ 1480378 h 1612933"/>
                <a:gd name="connsiteX3" fmla="*/ 1212561 w 1209700"/>
                <a:gd name="connsiteY3" fmla="*/ 1211018 h 1612933"/>
                <a:gd name="connsiteX4" fmla="*/ 723036 w 1209700"/>
                <a:gd name="connsiteY4" fmla="*/ 166644 h 1612933"/>
                <a:gd name="connsiteX5" fmla="*/ 1092398 w 1209700"/>
                <a:gd name="connsiteY5" fmla="*/ 1129565 h 1612933"/>
                <a:gd name="connsiteX6" fmla="*/ 574646 w 1209700"/>
                <a:gd name="connsiteY6" fmla="*/ 1341666 h 1612933"/>
                <a:gd name="connsiteX7" fmla="*/ 188349 w 1209700"/>
                <a:gd name="connsiteY7" fmla="*/ 517456 h 1612933"/>
                <a:gd name="connsiteX8" fmla="*/ 706101 w 1209700"/>
                <a:gd name="connsiteY8" fmla="*/ 305356 h 1612933"/>
                <a:gd name="connsiteX9" fmla="*/ 1092398 w 1209700"/>
                <a:gd name="connsiteY9" fmla="*/ 1129565 h 1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700" h="1612933">
                  <a:moveTo>
                    <a:pt x="723036" y="166644"/>
                  </a:moveTo>
                  <a:cubicBezTo>
                    <a:pt x="406902" y="-47876"/>
                    <a:pt x="112541" y="73094"/>
                    <a:pt x="66572" y="436004"/>
                  </a:cubicBezTo>
                  <a:cubicBezTo>
                    <a:pt x="20604" y="798914"/>
                    <a:pt x="239963" y="1266664"/>
                    <a:pt x="556098" y="1480378"/>
                  </a:cubicBezTo>
                  <a:cubicBezTo>
                    <a:pt x="872233" y="1694898"/>
                    <a:pt x="1166593" y="1573928"/>
                    <a:pt x="1212561" y="1211018"/>
                  </a:cubicBezTo>
                  <a:cubicBezTo>
                    <a:pt x="1259336" y="848108"/>
                    <a:pt x="1039978" y="380357"/>
                    <a:pt x="723036" y="166644"/>
                  </a:cubicBezTo>
                  <a:close/>
                  <a:moveTo>
                    <a:pt x="1092398" y="1129565"/>
                  </a:moveTo>
                  <a:cubicBezTo>
                    <a:pt x="1056107" y="1415860"/>
                    <a:pt x="824651" y="1511023"/>
                    <a:pt x="574646" y="1341666"/>
                  </a:cubicBezTo>
                  <a:cubicBezTo>
                    <a:pt x="324642" y="1173114"/>
                    <a:pt x="152058" y="803752"/>
                    <a:pt x="188349" y="517456"/>
                  </a:cubicBezTo>
                  <a:cubicBezTo>
                    <a:pt x="224640" y="231161"/>
                    <a:pt x="456096" y="135998"/>
                    <a:pt x="706101" y="305356"/>
                  </a:cubicBezTo>
                  <a:cubicBezTo>
                    <a:pt x="955299" y="473908"/>
                    <a:pt x="1128689" y="843269"/>
                    <a:pt x="1092398" y="11295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12878C6-7C93-4C6B-9CA5-872C4E6FCAE1}"/>
                </a:ext>
              </a:extLst>
            </p:cNvPr>
            <p:cNvSpPr/>
            <p:nvPr/>
          </p:nvSpPr>
          <p:spPr>
            <a:xfrm>
              <a:off x="12262951" y="6774104"/>
              <a:ext cx="1290496" cy="1693776"/>
            </a:xfrm>
            <a:custGeom>
              <a:avLst/>
              <a:gdLst>
                <a:gd name="connsiteX0" fmla="*/ 1252443 w 1290346"/>
                <a:gd name="connsiteY0" fmla="*/ 1060504 h 1693580"/>
                <a:gd name="connsiteX1" fmla="*/ 1251637 w 1290346"/>
                <a:gd name="connsiteY1" fmla="*/ 1044375 h 1693580"/>
                <a:gd name="connsiteX2" fmla="*/ 1250024 w 1290346"/>
                <a:gd name="connsiteY2" fmla="*/ 1021794 h 1693580"/>
                <a:gd name="connsiteX3" fmla="*/ 1249218 w 1290346"/>
                <a:gd name="connsiteY3" fmla="*/ 1014535 h 1693580"/>
                <a:gd name="connsiteX4" fmla="*/ 1247604 w 1290346"/>
                <a:gd name="connsiteY4" fmla="*/ 1004051 h 1693580"/>
                <a:gd name="connsiteX5" fmla="*/ 1245991 w 1290346"/>
                <a:gd name="connsiteY5" fmla="*/ 988728 h 1693580"/>
                <a:gd name="connsiteX6" fmla="*/ 1242766 w 1290346"/>
                <a:gd name="connsiteY6" fmla="*/ 968567 h 1693580"/>
                <a:gd name="connsiteX7" fmla="*/ 1240346 w 1290346"/>
                <a:gd name="connsiteY7" fmla="*/ 953244 h 1693580"/>
                <a:gd name="connsiteX8" fmla="*/ 1239539 w 1290346"/>
                <a:gd name="connsiteY8" fmla="*/ 947598 h 1693580"/>
                <a:gd name="connsiteX9" fmla="*/ 1236314 w 1290346"/>
                <a:gd name="connsiteY9" fmla="*/ 929050 h 1693580"/>
                <a:gd name="connsiteX10" fmla="*/ 1234701 w 1290346"/>
                <a:gd name="connsiteY10" fmla="*/ 920179 h 1693580"/>
                <a:gd name="connsiteX11" fmla="*/ 1228249 w 1290346"/>
                <a:gd name="connsiteY11" fmla="*/ 887920 h 1693580"/>
                <a:gd name="connsiteX12" fmla="*/ 1228249 w 1290346"/>
                <a:gd name="connsiteY12" fmla="*/ 886307 h 1693580"/>
                <a:gd name="connsiteX13" fmla="*/ 1226637 w 1290346"/>
                <a:gd name="connsiteY13" fmla="*/ 880662 h 1693580"/>
                <a:gd name="connsiteX14" fmla="*/ 1220185 w 1290346"/>
                <a:gd name="connsiteY14" fmla="*/ 853242 h 1693580"/>
                <a:gd name="connsiteX15" fmla="*/ 1217765 w 1290346"/>
                <a:gd name="connsiteY15" fmla="*/ 842758 h 1693580"/>
                <a:gd name="connsiteX16" fmla="*/ 1215345 w 1290346"/>
                <a:gd name="connsiteY16" fmla="*/ 832274 h 1693580"/>
                <a:gd name="connsiteX17" fmla="*/ 1212926 w 1290346"/>
                <a:gd name="connsiteY17" fmla="*/ 825822 h 1693580"/>
                <a:gd name="connsiteX18" fmla="*/ 1200023 w 1290346"/>
                <a:gd name="connsiteY18" fmla="*/ 783886 h 1693580"/>
                <a:gd name="connsiteX19" fmla="*/ 1198410 w 1290346"/>
                <a:gd name="connsiteY19" fmla="*/ 779047 h 1693580"/>
                <a:gd name="connsiteX20" fmla="*/ 1197604 w 1290346"/>
                <a:gd name="connsiteY20" fmla="*/ 777434 h 1693580"/>
                <a:gd name="connsiteX21" fmla="*/ 1181473 w 1290346"/>
                <a:gd name="connsiteY21" fmla="*/ 731465 h 1693580"/>
                <a:gd name="connsiteX22" fmla="*/ 1179861 w 1290346"/>
                <a:gd name="connsiteY22" fmla="*/ 726627 h 1693580"/>
                <a:gd name="connsiteX23" fmla="*/ 1176635 w 1290346"/>
                <a:gd name="connsiteY23" fmla="*/ 719369 h 1693580"/>
                <a:gd name="connsiteX24" fmla="*/ 1162119 w 1290346"/>
                <a:gd name="connsiteY24" fmla="*/ 683077 h 1693580"/>
                <a:gd name="connsiteX25" fmla="*/ 1158892 w 1290346"/>
                <a:gd name="connsiteY25" fmla="*/ 675820 h 1693580"/>
                <a:gd name="connsiteX26" fmla="*/ 1157280 w 1290346"/>
                <a:gd name="connsiteY26" fmla="*/ 672594 h 1693580"/>
                <a:gd name="connsiteX27" fmla="*/ 1137119 w 1290346"/>
                <a:gd name="connsiteY27" fmla="*/ 627432 h 1693580"/>
                <a:gd name="connsiteX28" fmla="*/ 1136312 w 1290346"/>
                <a:gd name="connsiteY28" fmla="*/ 625012 h 1693580"/>
                <a:gd name="connsiteX29" fmla="*/ 1133086 w 1290346"/>
                <a:gd name="connsiteY29" fmla="*/ 618560 h 1693580"/>
                <a:gd name="connsiteX30" fmla="*/ 1113731 w 1290346"/>
                <a:gd name="connsiteY30" fmla="*/ 579850 h 1693580"/>
                <a:gd name="connsiteX31" fmla="*/ 1110505 w 1290346"/>
                <a:gd name="connsiteY31" fmla="*/ 573398 h 1693580"/>
                <a:gd name="connsiteX32" fmla="*/ 1108086 w 1290346"/>
                <a:gd name="connsiteY32" fmla="*/ 568559 h 1693580"/>
                <a:gd name="connsiteX33" fmla="*/ 1082278 w 1290346"/>
                <a:gd name="connsiteY33" fmla="*/ 522591 h 1693580"/>
                <a:gd name="connsiteX34" fmla="*/ 1080665 w 1290346"/>
                <a:gd name="connsiteY34" fmla="*/ 520171 h 1693580"/>
                <a:gd name="connsiteX35" fmla="*/ 1077440 w 1290346"/>
                <a:gd name="connsiteY35" fmla="*/ 515332 h 1693580"/>
                <a:gd name="connsiteX36" fmla="*/ 1048407 w 1290346"/>
                <a:gd name="connsiteY36" fmla="*/ 468558 h 1693580"/>
                <a:gd name="connsiteX37" fmla="*/ 1045988 w 1290346"/>
                <a:gd name="connsiteY37" fmla="*/ 464525 h 1693580"/>
                <a:gd name="connsiteX38" fmla="*/ 1044374 w 1290346"/>
                <a:gd name="connsiteY38" fmla="*/ 462106 h 1693580"/>
                <a:gd name="connsiteX39" fmla="*/ 1034697 w 1290346"/>
                <a:gd name="connsiteY39" fmla="*/ 448396 h 1693580"/>
                <a:gd name="connsiteX40" fmla="*/ 1022599 w 1290346"/>
                <a:gd name="connsiteY40" fmla="*/ 430654 h 1693580"/>
                <a:gd name="connsiteX41" fmla="*/ 1012116 w 1290346"/>
                <a:gd name="connsiteY41" fmla="*/ 416944 h 1693580"/>
                <a:gd name="connsiteX42" fmla="*/ 1002438 w 1290346"/>
                <a:gd name="connsiteY42" fmla="*/ 404040 h 1693580"/>
                <a:gd name="connsiteX43" fmla="*/ 1000018 w 1290346"/>
                <a:gd name="connsiteY43" fmla="*/ 400814 h 1693580"/>
                <a:gd name="connsiteX44" fmla="*/ 975018 w 1290346"/>
                <a:gd name="connsiteY44" fmla="*/ 368555 h 1693580"/>
                <a:gd name="connsiteX45" fmla="*/ 973405 w 1290346"/>
                <a:gd name="connsiteY45" fmla="*/ 366943 h 1693580"/>
                <a:gd name="connsiteX46" fmla="*/ 945985 w 1290346"/>
                <a:gd name="connsiteY46" fmla="*/ 333877 h 1693580"/>
                <a:gd name="connsiteX47" fmla="*/ 943566 w 1290346"/>
                <a:gd name="connsiteY47" fmla="*/ 331458 h 1693580"/>
                <a:gd name="connsiteX48" fmla="*/ 927437 w 1290346"/>
                <a:gd name="connsiteY48" fmla="*/ 313716 h 1693580"/>
                <a:gd name="connsiteX49" fmla="*/ 922598 w 1290346"/>
                <a:gd name="connsiteY49" fmla="*/ 308070 h 1693580"/>
                <a:gd name="connsiteX50" fmla="*/ 898404 w 1290346"/>
                <a:gd name="connsiteY50" fmla="*/ 283070 h 1693580"/>
                <a:gd name="connsiteX51" fmla="*/ 891952 w 1290346"/>
                <a:gd name="connsiteY51" fmla="*/ 276618 h 1693580"/>
                <a:gd name="connsiteX52" fmla="*/ 873404 w 1290346"/>
                <a:gd name="connsiteY52" fmla="*/ 258876 h 1693580"/>
                <a:gd name="connsiteX53" fmla="*/ 863726 w 1290346"/>
                <a:gd name="connsiteY53" fmla="*/ 250005 h 1693580"/>
                <a:gd name="connsiteX54" fmla="*/ 847597 w 1290346"/>
                <a:gd name="connsiteY54" fmla="*/ 235489 h 1693580"/>
                <a:gd name="connsiteX55" fmla="*/ 837919 w 1290346"/>
                <a:gd name="connsiteY55" fmla="*/ 226618 h 1693580"/>
                <a:gd name="connsiteX56" fmla="*/ 820983 w 1290346"/>
                <a:gd name="connsiteY56" fmla="*/ 212907 h 1693580"/>
                <a:gd name="connsiteX57" fmla="*/ 811305 w 1290346"/>
                <a:gd name="connsiteY57" fmla="*/ 204843 h 1693580"/>
                <a:gd name="connsiteX58" fmla="*/ 792757 w 1290346"/>
                <a:gd name="connsiteY58" fmla="*/ 191133 h 1693580"/>
                <a:gd name="connsiteX59" fmla="*/ 783886 w 1290346"/>
                <a:gd name="connsiteY59" fmla="*/ 184681 h 1693580"/>
                <a:gd name="connsiteX60" fmla="*/ 756466 w 1290346"/>
                <a:gd name="connsiteY60" fmla="*/ 165326 h 1693580"/>
                <a:gd name="connsiteX61" fmla="*/ 729853 w 1290346"/>
                <a:gd name="connsiteY61" fmla="*/ 148390 h 1693580"/>
                <a:gd name="connsiteX62" fmla="*/ 722594 w 1290346"/>
                <a:gd name="connsiteY62" fmla="*/ 144358 h 1693580"/>
                <a:gd name="connsiteX63" fmla="*/ 699207 w 1290346"/>
                <a:gd name="connsiteY63" fmla="*/ 130648 h 1693580"/>
                <a:gd name="connsiteX64" fmla="*/ 695981 w 1290346"/>
                <a:gd name="connsiteY64" fmla="*/ 129035 h 1693580"/>
                <a:gd name="connsiteX65" fmla="*/ 675013 w 1290346"/>
                <a:gd name="connsiteY65" fmla="*/ 117745 h 1693580"/>
                <a:gd name="connsiteX66" fmla="*/ 669368 w 1290346"/>
                <a:gd name="connsiteY66" fmla="*/ 115325 h 1693580"/>
                <a:gd name="connsiteX67" fmla="*/ 664529 w 1290346"/>
                <a:gd name="connsiteY67" fmla="*/ 112905 h 1693580"/>
                <a:gd name="connsiteX68" fmla="*/ 638722 w 1290346"/>
                <a:gd name="connsiteY68" fmla="*/ 100808 h 1693580"/>
                <a:gd name="connsiteX69" fmla="*/ 636302 w 1290346"/>
                <a:gd name="connsiteY69" fmla="*/ 100002 h 1693580"/>
                <a:gd name="connsiteX70" fmla="*/ 612108 w 1290346"/>
                <a:gd name="connsiteY70" fmla="*/ 90324 h 1693580"/>
                <a:gd name="connsiteX71" fmla="*/ 608076 w 1290346"/>
                <a:gd name="connsiteY71" fmla="*/ 88712 h 1693580"/>
                <a:gd name="connsiteX72" fmla="*/ 605657 w 1290346"/>
                <a:gd name="connsiteY72" fmla="*/ 87905 h 1693580"/>
                <a:gd name="connsiteX73" fmla="*/ 588721 w 1290346"/>
                <a:gd name="connsiteY73" fmla="*/ 82260 h 1693580"/>
                <a:gd name="connsiteX74" fmla="*/ 579850 w 1290346"/>
                <a:gd name="connsiteY74" fmla="*/ 79034 h 1693580"/>
                <a:gd name="connsiteX75" fmla="*/ 552430 w 1290346"/>
                <a:gd name="connsiteY75" fmla="*/ 71775 h 1693580"/>
                <a:gd name="connsiteX76" fmla="*/ 552430 w 1290346"/>
                <a:gd name="connsiteY76" fmla="*/ 71775 h 1693580"/>
                <a:gd name="connsiteX77" fmla="*/ 551623 w 1290346"/>
                <a:gd name="connsiteY77" fmla="*/ 71775 h 1693580"/>
                <a:gd name="connsiteX78" fmla="*/ 526623 w 1290346"/>
                <a:gd name="connsiteY78" fmla="*/ 66937 h 1693580"/>
                <a:gd name="connsiteX79" fmla="*/ 518558 w 1290346"/>
                <a:gd name="connsiteY79" fmla="*/ 65324 h 1693580"/>
                <a:gd name="connsiteX80" fmla="*/ 507268 w 1290346"/>
                <a:gd name="connsiteY80" fmla="*/ 63711 h 1693580"/>
                <a:gd name="connsiteX81" fmla="*/ 501622 w 1290346"/>
                <a:gd name="connsiteY81" fmla="*/ 62905 h 1693580"/>
                <a:gd name="connsiteX82" fmla="*/ 493558 w 1290346"/>
                <a:gd name="connsiteY82" fmla="*/ 62098 h 1693580"/>
                <a:gd name="connsiteX83" fmla="*/ 475816 w 1290346"/>
                <a:gd name="connsiteY83" fmla="*/ 60485 h 1693580"/>
                <a:gd name="connsiteX84" fmla="*/ 469364 w 1290346"/>
                <a:gd name="connsiteY84" fmla="*/ 60485 h 1693580"/>
                <a:gd name="connsiteX85" fmla="*/ 466944 w 1290346"/>
                <a:gd name="connsiteY85" fmla="*/ 60485 h 1693580"/>
                <a:gd name="connsiteX86" fmla="*/ 445976 w 1290346"/>
                <a:gd name="connsiteY86" fmla="*/ 60485 h 1693580"/>
                <a:gd name="connsiteX87" fmla="*/ 441137 w 1290346"/>
                <a:gd name="connsiteY87" fmla="*/ 60485 h 1693580"/>
                <a:gd name="connsiteX88" fmla="*/ 429040 w 1290346"/>
                <a:gd name="connsiteY88" fmla="*/ 61292 h 1693580"/>
                <a:gd name="connsiteX89" fmla="*/ 422588 w 1290346"/>
                <a:gd name="connsiteY89" fmla="*/ 62098 h 1693580"/>
                <a:gd name="connsiteX90" fmla="*/ 416137 w 1290346"/>
                <a:gd name="connsiteY90" fmla="*/ 62905 h 1693580"/>
                <a:gd name="connsiteX91" fmla="*/ 395169 w 1290346"/>
                <a:gd name="connsiteY91" fmla="*/ 65324 h 1693580"/>
                <a:gd name="connsiteX92" fmla="*/ 393556 w 1290346"/>
                <a:gd name="connsiteY92" fmla="*/ 65324 h 1693580"/>
                <a:gd name="connsiteX93" fmla="*/ 393556 w 1290346"/>
                <a:gd name="connsiteY93" fmla="*/ 65324 h 1693580"/>
                <a:gd name="connsiteX94" fmla="*/ 372588 w 1290346"/>
                <a:gd name="connsiteY94" fmla="*/ 69356 h 1693580"/>
                <a:gd name="connsiteX95" fmla="*/ 366943 w 1290346"/>
                <a:gd name="connsiteY95" fmla="*/ 70969 h 1693580"/>
                <a:gd name="connsiteX96" fmla="*/ 360491 w 1290346"/>
                <a:gd name="connsiteY96" fmla="*/ 72582 h 1693580"/>
                <a:gd name="connsiteX97" fmla="*/ 350006 w 1290346"/>
                <a:gd name="connsiteY97" fmla="*/ 75808 h 1693580"/>
                <a:gd name="connsiteX98" fmla="*/ 345974 w 1290346"/>
                <a:gd name="connsiteY98" fmla="*/ 77421 h 1693580"/>
                <a:gd name="connsiteX99" fmla="*/ 328232 w 1290346"/>
                <a:gd name="connsiteY99" fmla="*/ 83873 h 1693580"/>
                <a:gd name="connsiteX100" fmla="*/ 325006 w 1290346"/>
                <a:gd name="connsiteY100" fmla="*/ 85486 h 1693580"/>
                <a:gd name="connsiteX101" fmla="*/ 60485 w 1290346"/>
                <a:gd name="connsiteY101" fmla="*/ 196778 h 1693580"/>
                <a:gd name="connsiteX102" fmla="*/ 82259 w 1290346"/>
                <a:gd name="connsiteY102" fmla="*/ 188714 h 1693580"/>
                <a:gd name="connsiteX103" fmla="*/ 86292 w 1290346"/>
                <a:gd name="connsiteY103" fmla="*/ 187100 h 1693580"/>
                <a:gd name="connsiteX104" fmla="*/ 103228 w 1290346"/>
                <a:gd name="connsiteY104" fmla="*/ 182262 h 1693580"/>
                <a:gd name="connsiteX105" fmla="*/ 108873 w 1290346"/>
                <a:gd name="connsiteY105" fmla="*/ 180649 h 1693580"/>
                <a:gd name="connsiteX106" fmla="*/ 130648 w 1290346"/>
                <a:gd name="connsiteY106" fmla="*/ 175810 h 1693580"/>
                <a:gd name="connsiteX107" fmla="*/ 132261 w 1290346"/>
                <a:gd name="connsiteY107" fmla="*/ 175810 h 1693580"/>
                <a:gd name="connsiteX108" fmla="*/ 153229 w 1290346"/>
                <a:gd name="connsiteY108" fmla="*/ 173390 h 1693580"/>
                <a:gd name="connsiteX109" fmla="*/ 159680 w 1290346"/>
                <a:gd name="connsiteY109" fmla="*/ 172584 h 1693580"/>
                <a:gd name="connsiteX110" fmla="*/ 178229 w 1290346"/>
                <a:gd name="connsiteY110" fmla="*/ 171778 h 1693580"/>
                <a:gd name="connsiteX111" fmla="*/ 183068 w 1290346"/>
                <a:gd name="connsiteY111" fmla="*/ 171778 h 1693580"/>
                <a:gd name="connsiteX112" fmla="*/ 206455 w 1290346"/>
                <a:gd name="connsiteY112" fmla="*/ 171778 h 1693580"/>
                <a:gd name="connsiteX113" fmla="*/ 212907 w 1290346"/>
                <a:gd name="connsiteY113" fmla="*/ 171778 h 1693580"/>
                <a:gd name="connsiteX114" fmla="*/ 231456 w 1290346"/>
                <a:gd name="connsiteY114" fmla="*/ 173390 h 1693580"/>
                <a:gd name="connsiteX115" fmla="*/ 239521 w 1290346"/>
                <a:gd name="connsiteY115" fmla="*/ 174197 h 1693580"/>
                <a:gd name="connsiteX116" fmla="*/ 257263 w 1290346"/>
                <a:gd name="connsiteY116" fmla="*/ 176616 h 1693580"/>
                <a:gd name="connsiteX117" fmla="*/ 265328 w 1290346"/>
                <a:gd name="connsiteY117" fmla="*/ 178230 h 1693580"/>
                <a:gd name="connsiteX118" fmla="*/ 290328 w 1290346"/>
                <a:gd name="connsiteY118" fmla="*/ 183068 h 1693580"/>
                <a:gd name="connsiteX119" fmla="*/ 291135 w 1290346"/>
                <a:gd name="connsiteY119" fmla="*/ 183068 h 1693580"/>
                <a:gd name="connsiteX120" fmla="*/ 318554 w 1290346"/>
                <a:gd name="connsiteY120" fmla="*/ 190326 h 1693580"/>
                <a:gd name="connsiteX121" fmla="*/ 327425 w 1290346"/>
                <a:gd name="connsiteY121" fmla="*/ 193552 h 1693580"/>
                <a:gd name="connsiteX122" fmla="*/ 346781 w 1290346"/>
                <a:gd name="connsiteY122" fmla="*/ 200004 h 1693580"/>
                <a:gd name="connsiteX123" fmla="*/ 350813 w 1290346"/>
                <a:gd name="connsiteY123" fmla="*/ 201617 h 1693580"/>
                <a:gd name="connsiteX124" fmla="*/ 375007 w 1290346"/>
                <a:gd name="connsiteY124" fmla="*/ 211295 h 1693580"/>
                <a:gd name="connsiteX125" fmla="*/ 377427 w 1290346"/>
                <a:gd name="connsiteY125" fmla="*/ 212101 h 1693580"/>
                <a:gd name="connsiteX126" fmla="*/ 403233 w 1290346"/>
                <a:gd name="connsiteY126" fmla="*/ 224198 h 1693580"/>
                <a:gd name="connsiteX127" fmla="*/ 408072 w 1290346"/>
                <a:gd name="connsiteY127" fmla="*/ 226618 h 1693580"/>
                <a:gd name="connsiteX128" fmla="*/ 434686 w 1290346"/>
                <a:gd name="connsiteY128" fmla="*/ 240327 h 1693580"/>
                <a:gd name="connsiteX129" fmla="*/ 437912 w 1290346"/>
                <a:gd name="connsiteY129" fmla="*/ 241940 h 1693580"/>
                <a:gd name="connsiteX130" fmla="*/ 461299 w 1290346"/>
                <a:gd name="connsiteY130" fmla="*/ 255650 h 1693580"/>
                <a:gd name="connsiteX131" fmla="*/ 468557 w 1290346"/>
                <a:gd name="connsiteY131" fmla="*/ 259682 h 1693580"/>
                <a:gd name="connsiteX132" fmla="*/ 495171 w 1290346"/>
                <a:gd name="connsiteY132" fmla="*/ 276618 h 1693580"/>
                <a:gd name="connsiteX133" fmla="*/ 522590 w 1290346"/>
                <a:gd name="connsiteY133" fmla="*/ 295974 h 1693580"/>
                <a:gd name="connsiteX134" fmla="*/ 531461 w 1290346"/>
                <a:gd name="connsiteY134" fmla="*/ 302425 h 1693580"/>
                <a:gd name="connsiteX135" fmla="*/ 550010 w 1290346"/>
                <a:gd name="connsiteY135" fmla="*/ 316135 h 1693580"/>
                <a:gd name="connsiteX136" fmla="*/ 559688 w 1290346"/>
                <a:gd name="connsiteY136" fmla="*/ 324200 h 1693580"/>
                <a:gd name="connsiteX137" fmla="*/ 576624 w 1290346"/>
                <a:gd name="connsiteY137" fmla="*/ 337910 h 1693580"/>
                <a:gd name="connsiteX138" fmla="*/ 586301 w 1290346"/>
                <a:gd name="connsiteY138" fmla="*/ 346781 h 1693580"/>
                <a:gd name="connsiteX139" fmla="*/ 602431 w 1290346"/>
                <a:gd name="connsiteY139" fmla="*/ 361297 h 1693580"/>
                <a:gd name="connsiteX140" fmla="*/ 612108 w 1290346"/>
                <a:gd name="connsiteY140" fmla="*/ 370169 h 1693580"/>
                <a:gd name="connsiteX141" fmla="*/ 630657 w 1290346"/>
                <a:gd name="connsiteY141" fmla="*/ 387911 h 1693580"/>
                <a:gd name="connsiteX142" fmla="*/ 637109 w 1290346"/>
                <a:gd name="connsiteY142" fmla="*/ 394362 h 1693580"/>
                <a:gd name="connsiteX143" fmla="*/ 661303 w 1290346"/>
                <a:gd name="connsiteY143" fmla="*/ 419363 h 1693580"/>
                <a:gd name="connsiteX144" fmla="*/ 666142 w 1290346"/>
                <a:gd name="connsiteY144" fmla="*/ 425008 h 1693580"/>
                <a:gd name="connsiteX145" fmla="*/ 683884 w 1290346"/>
                <a:gd name="connsiteY145" fmla="*/ 445170 h 1693580"/>
                <a:gd name="connsiteX146" fmla="*/ 711304 w 1290346"/>
                <a:gd name="connsiteY146" fmla="*/ 478235 h 1693580"/>
                <a:gd name="connsiteX147" fmla="*/ 712916 w 1290346"/>
                <a:gd name="connsiteY147" fmla="*/ 479848 h 1693580"/>
                <a:gd name="connsiteX148" fmla="*/ 737917 w 1290346"/>
                <a:gd name="connsiteY148" fmla="*/ 512107 h 1693580"/>
                <a:gd name="connsiteX149" fmla="*/ 750014 w 1290346"/>
                <a:gd name="connsiteY149" fmla="*/ 528236 h 1693580"/>
                <a:gd name="connsiteX150" fmla="*/ 760498 w 1290346"/>
                <a:gd name="connsiteY150" fmla="*/ 541946 h 1693580"/>
                <a:gd name="connsiteX151" fmla="*/ 772595 w 1290346"/>
                <a:gd name="connsiteY151" fmla="*/ 559688 h 1693580"/>
                <a:gd name="connsiteX152" fmla="*/ 782273 w 1290346"/>
                <a:gd name="connsiteY152" fmla="*/ 573398 h 1693580"/>
                <a:gd name="connsiteX153" fmla="*/ 787112 w 1290346"/>
                <a:gd name="connsiteY153" fmla="*/ 580656 h 1693580"/>
                <a:gd name="connsiteX154" fmla="*/ 816145 w 1290346"/>
                <a:gd name="connsiteY154" fmla="*/ 626625 h 1693580"/>
                <a:gd name="connsiteX155" fmla="*/ 820177 w 1290346"/>
                <a:gd name="connsiteY155" fmla="*/ 633077 h 1693580"/>
                <a:gd name="connsiteX156" fmla="*/ 845984 w 1290346"/>
                <a:gd name="connsiteY156" fmla="*/ 679045 h 1693580"/>
                <a:gd name="connsiteX157" fmla="*/ 851629 w 1290346"/>
                <a:gd name="connsiteY157" fmla="*/ 690336 h 1693580"/>
                <a:gd name="connsiteX158" fmla="*/ 870984 w 1290346"/>
                <a:gd name="connsiteY158" fmla="*/ 729046 h 1693580"/>
                <a:gd name="connsiteX159" fmla="*/ 875016 w 1290346"/>
                <a:gd name="connsiteY159" fmla="*/ 737111 h 1693580"/>
                <a:gd name="connsiteX160" fmla="*/ 895178 w 1290346"/>
                <a:gd name="connsiteY160" fmla="*/ 782273 h 1693580"/>
                <a:gd name="connsiteX161" fmla="*/ 900017 w 1290346"/>
                <a:gd name="connsiteY161" fmla="*/ 793564 h 1693580"/>
                <a:gd name="connsiteX162" fmla="*/ 914533 w 1290346"/>
                <a:gd name="connsiteY162" fmla="*/ 829854 h 1693580"/>
                <a:gd name="connsiteX163" fmla="*/ 919372 w 1290346"/>
                <a:gd name="connsiteY163" fmla="*/ 841951 h 1693580"/>
                <a:gd name="connsiteX164" fmla="*/ 935502 w 1290346"/>
                <a:gd name="connsiteY164" fmla="*/ 887920 h 1693580"/>
                <a:gd name="connsiteX165" fmla="*/ 937114 w 1290346"/>
                <a:gd name="connsiteY165" fmla="*/ 894372 h 1693580"/>
                <a:gd name="connsiteX166" fmla="*/ 950018 w 1290346"/>
                <a:gd name="connsiteY166" fmla="*/ 936308 h 1693580"/>
                <a:gd name="connsiteX167" fmla="*/ 954856 w 1290346"/>
                <a:gd name="connsiteY167" fmla="*/ 954050 h 1693580"/>
                <a:gd name="connsiteX168" fmla="*/ 957276 w 1290346"/>
                <a:gd name="connsiteY168" fmla="*/ 964535 h 1693580"/>
                <a:gd name="connsiteX169" fmla="*/ 964535 w 1290346"/>
                <a:gd name="connsiteY169" fmla="*/ 992761 h 1693580"/>
                <a:gd name="connsiteX170" fmla="*/ 966147 w 1290346"/>
                <a:gd name="connsiteY170" fmla="*/ 998406 h 1693580"/>
                <a:gd name="connsiteX171" fmla="*/ 973405 w 1290346"/>
                <a:gd name="connsiteY171" fmla="*/ 1032278 h 1693580"/>
                <a:gd name="connsiteX172" fmla="*/ 975018 w 1290346"/>
                <a:gd name="connsiteY172" fmla="*/ 1041149 h 1693580"/>
                <a:gd name="connsiteX173" fmla="*/ 979051 w 1290346"/>
                <a:gd name="connsiteY173" fmla="*/ 1065343 h 1693580"/>
                <a:gd name="connsiteX174" fmla="*/ 981470 w 1290346"/>
                <a:gd name="connsiteY174" fmla="*/ 1080666 h 1693580"/>
                <a:gd name="connsiteX175" fmla="*/ 984697 w 1290346"/>
                <a:gd name="connsiteY175" fmla="*/ 1100827 h 1693580"/>
                <a:gd name="connsiteX176" fmla="*/ 986309 w 1290346"/>
                <a:gd name="connsiteY176" fmla="*/ 1116150 h 1693580"/>
                <a:gd name="connsiteX177" fmla="*/ 987922 w 1290346"/>
                <a:gd name="connsiteY177" fmla="*/ 1134699 h 1693580"/>
                <a:gd name="connsiteX178" fmla="*/ 989535 w 1290346"/>
                <a:gd name="connsiteY178" fmla="*/ 1157280 h 1693580"/>
                <a:gd name="connsiteX179" fmla="*/ 990341 w 1290346"/>
                <a:gd name="connsiteY179" fmla="*/ 1173409 h 1693580"/>
                <a:gd name="connsiteX180" fmla="*/ 991147 w 1290346"/>
                <a:gd name="connsiteY180" fmla="*/ 1196797 h 1693580"/>
                <a:gd name="connsiteX181" fmla="*/ 991147 w 1290346"/>
                <a:gd name="connsiteY181" fmla="*/ 1212120 h 1693580"/>
                <a:gd name="connsiteX182" fmla="*/ 991147 w 1290346"/>
                <a:gd name="connsiteY182" fmla="*/ 1222604 h 1693580"/>
                <a:gd name="connsiteX183" fmla="*/ 991147 w 1290346"/>
                <a:gd name="connsiteY183" fmla="*/ 1244378 h 1693580"/>
                <a:gd name="connsiteX184" fmla="*/ 991147 w 1290346"/>
                <a:gd name="connsiteY184" fmla="*/ 1255669 h 1693580"/>
                <a:gd name="connsiteX185" fmla="*/ 989535 w 1290346"/>
                <a:gd name="connsiteY185" fmla="*/ 1278250 h 1693580"/>
                <a:gd name="connsiteX186" fmla="*/ 988728 w 1290346"/>
                <a:gd name="connsiteY186" fmla="*/ 1287927 h 1693580"/>
                <a:gd name="connsiteX187" fmla="*/ 985503 w 1290346"/>
                <a:gd name="connsiteY187" fmla="*/ 1319380 h 1693580"/>
                <a:gd name="connsiteX188" fmla="*/ 761305 w 1290346"/>
                <a:gd name="connsiteY188" fmla="*/ 1669386 h 1693580"/>
                <a:gd name="connsiteX189" fmla="*/ 1025826 w 1290346"/>
                <a:gd name="connsiteY189" fmla="*/ 1558094 h 1693580"/>
                <a:gd name="connsiteX190" fmla="*/ 1087924 w 1290346"/>
                <a:gd name="connsiteY190" fmla="*/ 1522610 h 1693580"/>
                <a:gd name="connsiteX191" fmla="*/ 1125021 w 1290346"/>
                <a:gd name="connsiteY191" fmla="*/ 1491157 h 1693580"/>
                <a:gd name="connsiteX192" fmla="*/ 1158086 w 1290346"/>
                <a:gd name="connsiteY192" fmla="*/ 1453253 h 1693580"/>
                <a:gd name="connsiteX193" fmla="*/ 1250024 w 1290346"/>
                <a:gd name="connsiteY193" fmla="*/ 1208087 h 1693580"/>
                <a:gd name="connsiteX194" fmla="*/ 1253249 w 1290346"/>
                <a:gd name="connsiteY194" fmla="*/ 1176635 h 1693580"/>
                <a:gd name="connsiteX195" fmla="*/ 1254056 w 1290346"/>
                <a:gd name="connsiteY195" fmla="*/ 1166151 h 1693580"/>
                <a:gd name="connsiteX196" fmla="*/ 1255668 w 1290346"/>
                <a:gd name="connsiteY196" fmla="*/ 1143570 h 1693580"/>
                <a:gd name="connsiteX197" fmla="*/ 1255668 w 1290346"/>
                <a:gd name="connsiteY197" fmla="*/ 1132279 h 1693580"/>
                <a:gd name="connsiteX198" fmla="*/ 1255668 w 1290346"/>
                <a:gd name="connsiteY198" fmla="*/ 1110505 h 1693580"/>
                <a:gd name="connsiteX199" fmla="*/ 1255668 w 1290346"/>
                <a:gd name="connsiteY199" fmla="*/ 1100021 h 1693580"/>
                <a:gd name="connsiteX200" fmla="*/ 1255668 w 1290346"/>
                <a:gd name="connsiteY200" fmla="*/ 1095182 h 1693580"/>
                <a:gd name="connsiteX201" fmla="*/ 1254862 w 1290346"/>
                <a:gd name="connsiteY201" fmla="*/ 1083891 h 1693580"/>
                <a:gd name="connsiteX202" fmla="*/ 1252443 w 1290346"/>
                <a:gd name="connsiteY202" fmla="*/ 1060504 h 169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290346" h="1693580">
                  <a:moveTo>
                    <a:pt x="1252443" y="1060504"/>
                  </a:moveTo>
                  <a:cubicBezTo>
                    <a:pt x="1252443" y="1054859"/>
                    <a:pt x="1251637" y="1050020"/>
                    <a:pt x="1251637" y="1044375"/>
                  </a:cubicBezTo>
                  <a:cubicBezTo>
                    <a:pt x="1250830" y="1037116"/>
                    <a:pt x="1250830" y="1029052"/>
                    <a:pt x="1250024" y="1021794"/>
                  </a:cubicBezTo>
                  <a:cubicBezTo>
                    <a:pt x="1250024" y="1019374"/>
                    <a:pt x="1250024" y="1016955"/>
                    <a:pt x="1249218" y="1014535"/>
                  </a:cubicBezTo>
                  <a:cubicBezTo>
                    <a:pt x="1249218" y="1011309"/>
                    <a:pt x="1248410" y="1007277"/>
                    <a:pt x="1247604" y="1004051"/>
                  </a:cubicBezTo>
                  <a:cubicBezTo>
                    <a:pt x="1246798" y="999212"/>
                    <a:pt x="1246798" y="993567"/>
                    <a:pt x="1245991" y="988728"/>
                  </a:cubicBezTo>
                  <a:cubicBezTo>
                    <a:pt x="1245185" y="982276"/>
                    <a:pt x="1244378" y="975019"/>
                    <a:pt x="1242766" y="968567"/>
                  </a:cubicBezTo>
                  <a:cubicBezTo>
                    <a:pt x="1241958" y="963728"/>
                    <a:pt x="1241152" y="958083"/>
                    <a:pt x="1240346" y="953244"/>
                  </a:cubicBezTo>
                  <a:cubicBezTo>
                    <a:pt x="1240346" y="951631"/>
                    <a:pt x="1239539" y="949212"/>
                    <a:pt x="1239539" y="947598"/>
                  </a:cubicBezTo>
                  <a:cubicBezTo>
                    <a:pt x="1238733" y="941147"/>
                    <a:pt x="1237120" y="935502"/>
                    <a:pt x="1236314" y="929050"/>
                  </a:cubicBezTo>
                  <a:cubicBezTo>
                    <a:pt x="1235507" y="925824"/>
                    <a:pt x="1235507" y="922598"/>
                    <a:pt x="1234701" y="920179"/>
                  </a:cubicBezTo>
                  <a:cubicBezTo>
                    <a:pt x="1232281" y="909695"/>
                    <a:pt x="1230668" y="898404"/>
                    <a:pt x="1228249" y="887920"/>
                  </a:cubicBezTo>
                  <a:cubicBezTo>
                    <a:pt x="1228249" y="887113"/>
                    <a:pt x="1228249" y="887113"/>
                    <a:pt x="1228249" y="886307"/>
                  </a:cubicBezTo>
                  <a:cubicBezTo>
                    <a:pt x="1227443" y="884694"/>
                    <a:pt x="1227443" y="882275"/>
                    <a:pt x="1226637" y="880662"/>
                  </a:cubicBezTo>
                  <a:cubicBezTo>
                    <a:pt x="1224216" y="870984"/>
                    <a:pt x="1221797" y="862113"/>
                    <a:pt x="1220185" y="853242"/>
                  </a:cubicBezTo>
                  <a:cubicBezTo>
                    <a:pt x="1219377" y="850016"/>
                    <a:pt x="1218571" y="845984"/>
                    <a:pt x="1217765" y="842758"/>
                  </a:cubicBezTo>
                  <a:cubicBezTo>
                    <a:pt x="1216958" y="839532"/>
                    <a:pt x="1216152" y="835500"/>
                    <a:pt x="1215345" y="832274"/>
                  </a:cubicBezTo>
                  <a:cubicBezTo>
                    <a:pt x="1214539" y="829854"/>
                    <a:pt x="1213733" y="828242"/>
                    <a:pt x="1212926" y="825822"/>
                  </a:cubicBezTo>
                  <a:cubicBezTo>
                    <a:pt x="1208894" y="812112"/>
                    <a:pt x="1204862" y="798402"/>
                    <a:pt x="1200023" y="783886"/>
                  </a:cubicBezTo>
                  <a:cubicBezTo>
                    <a:pt x="1199216" y="782273"/>
                    <a:pt x="1199216" y="780660"/>
                    <a:pt x="1198410" y="779047"/>
                  </a:cubicBezTo>
                  <a:cubicBezTo>
                    <a:pt x="1198410" y="778241"/>
                    <a:pt x="1198410" y="778241"/>
                    <a:pt x="1197604" y="777434"/>
                  </a:cubicBezTo>
                  <a:cubicBezTo>
                    <a:pt x="1192764" y="762111"/>
                    <a:pt x="1187119" y="746788"/>
                    <a:pt x="1181473" y="731465"/>
                  </a:cubicBezTo>
                  <a:cubicBezTo>
                    <a:pt x="1180667" y="729853"/>
                    <a:pt x="1180667" y="728240"/>
                    <a:pt x="1179861" y="726627"/>
                  </a:cubicBezTo>
                  <a:cubicBezTo>
                    <a:pt x="1179054" y="724207"/>
                    <a:pt x="1177442" y="721788"/>
                    <a:pt x="1176635" y="719369"/>
                  </a:cubicBezTo>
                  <a:cubicBezTo>
                    <a:pt x="1171796" y="707272"/>
                    <a:pt x="1166958" y="695175"/>
                    <a:pt x="1162119" y="683077"/>
                  </a:cubicBezTo>
                  <a:cubicBezTo>
                    <a:pt x="1161312" y="680658"/>
                    <a:pt x="1160506" y="678239"/>
                    <a:pt x="1158892" y="675820"/>
                  </a:cubicBezTo>
                  <a:cubicBezTo>
                    <a:pt x="1158086" y="675013"/>
                    <a:pt x="1158086" y="673400"/>
                    <a:pt x="1157280" y="672594"/>
                  </a:cubicBezTo>
                  <a:cubicBezTo>
                    <a:pt x="1150829" y="657271"/>
                    <a:pt x="1144377" y="642754"/>
                    <a:pt x="1137119" y="627432"/>
                  </a:cubicBezTo>
                  <a:cubicBezTo>
                    <a:pt x="1137119" y="626625"/>
                    <a:pt x="1136312" y="625818"/>
                    <a:pt x="1136312" y="625012"/>
                  </a:cubicBezTo>
                  <a:cubicBezTo>
                    <a:pt x="1135505" y="622592"/>
                    <a:pt x="1133892" y="620980"/>
                    <a:pt x="1133086" y="618560"/>
                  </a:cubicBezTo>
                  <a:cubicBezTo>
                    <a:pt x="1126634" y="605657"/>
                    <a:pt x="1120182" y="592754"/>
                    <a:pt x="1113731" y="579850"/>
                  </a:cubicBezTo>
                  <a:cubicBezTo>
                    <a:pt x="1112925" y="577430"/>
                    <a:pt x="1111311" y="575011"/>
                    <a:pt x="1110505" y="573398"/>
                  </a:cubicBezTo>
                  <a:cubicBezTo>
                    <a:pt x="1109698" y="571785"/>
                    <a:pt x="1108892" y="570172"/>
                    <a:pt x="1108086" y="568559"/>
                  </a:cubicBezTo>
                  <a:cubicBezTo>
                    <a:pt x="1100021" y="553236"/>
                    <a:pt x="1091150" y="537914"/>
                    <a:pt x="1082278" y="522591"/>
                  </a:cubicBezTo>
                  <a:cubicBezTo>
                    <a:pt x="1081472" y="521784"/>
                    <a:pt x="1081472" y="520978"/>
                    <a:pt x="1080665" y="520171"/>
                  </a:cubicBezTo>
                  <a:cubicBezTo>
                    <a:pt x="1079859" y="518558"/>
                    <a:pt x="1079053" y="516945"/>
                    <a:pt x="1077440" y="515332"/>
                  </a:cubicBezTo>
                  <a:cubicBezTo>
                    <a:pt x="1067763" y="500010"/>
                    <a:pt x="1058891" y="483880"/>
                    <a:pt x="1048407" y="468558"/>
                  </a:cubicBezTo>
                  <a:cubicBezTo>
                    <a:pt x="1047601" y="466944"/>
                    <a:pt x="1046794" y="465332"/>
                    <a:pt x="1045988" y="464525"/>
                  </a:cubicBezTo>
                  <a:cubicBezTo>
                    <a:pt x="1045182" y="463718"/>
                    <a:pt x="1044374" y="462912"/>
                    <a:pt x="1044374" y="462106"/>
                  </a:cubicBezTo>
                  <a:cubicBezTo>
                    <a:pt x="1041149" y="457267"/>
                    <a:pt x="1037922" y="452428"/>
                    <a:pt x="1034697" y="448396"/>
                  </a:cubicBezTo>
                  <a:cubicBezTo>
                    <a:pt x="1030665" y="442751"/>
                    <a:pt x="1026632" y="437105"/>
                    <a:pt x="1022599" y="430654"/>
                  </a:cubicBezTo>
                  <a:cubicBezTo>
                    <a:pt x="1019374" y="425815"/>
                    <a:pt x="1016149" y="420976"/>
                    <a:pt x="1012116" y="416944"/>
                  </a:cubicBezTo>
                  <a:cubicBezTo>
                    <a:pt x="1008890" y="412911"/>
                    <a:pt x="1005664" y="408073"/>
                    <a:pt x="1002438" y="404040"/>
                  </a:cubicBezTo>
                  <a:cubicBezTo>
                    <a:pt x="1001632" y="403233"/>
                    <a:pt x="1000826" y="401621"/>
                    <a:pt x="1000018" y="400814"/>
                  </a:cubicBezTo>
                  <a:cubicBezTo>
                    <a:pt x="991954" y="389524"/>
                    <a:pt x="983083" y="379040"/>
                    <a:pt x="975018" y="368555"/>
                  </a:cubicBezTo>
                  <a:cubicBezTo>
                    <a:pt x="974212" y="367749"/>
                    <a:pt x="974212" y="367749"/>
                    <a:pt x="973405" y="366943"/>
                  </a:cubicBezTo>
                  <a:cubicBezTo>
                    <a:pt x="964535" y="355652"/>
                    <a:pt x="954856" y="345168"/>
                    <a:pt x="945985" y="333877"/>
                  </a:cubicBezTo>
                  <a:cubicBezTo>
                    <a:pt x="945179" y="333071"/>
                    <a:pt x="944373" y="332265"/>
                    <a:pt x="943566" y="331458"/>
                  </a:cubicBezTo>
                  <a:cubicBezTo>
                    <a:pt x="938727" y="325813"/>
                    <a:pt x="933081" y="320167"/>
                    <a:pt x="927437" y="313716"/>
                  </a:cubicBezTo>
                  <a:cubicBezTo>
                    <a:pt x="925824" y="312103"/>
                    <a:pt x="924212" y="309684"/>
                    <a:pt x="922598" y="308070"/>
                  </a:cubicBezTo>
                  <a:cubicBezTo>
                    <a:pt x="914533" y="299200"/>
                    <a:pt x="906469" y="291135"/>
                    <a:pt x="898404" y="283070"/>
                  </a:cubicBezTo>
                  <a:cubicBezTo>
                    <a:pt x="895985" y="280651"/>
                    <a:pt x="893565" y="278231"/>
                    <a:pt x="891952" y="276618"/>
                  </a:cubicBezTo>
                  <a:cubicBezTo>
                    <a:pt x="886307" y="270973"/>
                    <a:pt x="879855" y="264522"/>
                    <a:pt x="873404" y="258876"/>
                  </a:cubicBezTo>
                  <a:cubicBezTo>
                    <a:pt x="870178" y="255650"/>
                    <a:pt x="866952" y="253230"/>
                    <a:pt x="863726" y="250005"/>
                  </a:cubicBezTo>
                  <a:cubicBezTo>
                    <a:pt x="858081" y="245166"/>
                    <a:pt x="852435" y="240327"/>
                    <a:pt x="847597" y="235489"/>
                  </a:cubicBezTo>
                  <a:cubicBezTo>
                    <a:pt x="844371" y="232263"/>
                    <a:pt x="841145" y="229844"/>
                    <a:pt x="837919" y="226618"/>
                  </a:cubicBezTo>
                  <a:cubicBezTo>
                    <a:pt x="832274" y="221778"/>
                    <a:pt x="826629" y="216940"/>
                    <a:pt x="820983" y="212907"/>
                  </a:cubicBezTo>
                  <a:cubicBezTo>
                    <a:pt x="817757" y="210488"/>
                    <a:pt x="814531" y="207262"/>
                    <a:pt x="811305" y="204843"/>
                  </a:cubicBezTo>
                  <a:cubicBezTo>
                    <a:pt x="805660" y="200004"/>
                    <a:pt x="799208" y="195165"/>
                    <a:pt x="792757" y="191133"/>
                  </a:cubicBezTo>
                  <a:cubicBezTo>
                    <a:pt x="789531" y="188714"/>
                    <a:pt x="787112" y="186294"/>
                    <a:pt x="783886" y="184681"/>
                  </a:cubicBezTo>
                  <a:cubicBezTo>
                    <a:pt x="775015" y="178230"/>
                    <a:pt x="765337" y="171778"/>
                    <a:pt x="756466" y="165326"/>
                  </a:cubicBezTo>
                  <a:cubicBezTo>
                    <a:pt x="747594" y="158874"/>
                    <a:pt x="738723" y="154035"/>
                    <a:pt x="729853" y="148390"/>
                  </a:cubicBezTo>
                  <a:cubicBezTo>
                    <a:pt x="727433" y="146777"/>
                    <a:pt x="725014" y="145164"/>
                    <a:pt x="722594" y="144358"/>
                  </a:cubicBezTo>
                  <a:cubicBezTo>
                    <a:pt x="714530" y="139519"/>
                    <a:pt x="706465" y="134680"/>
                    <a:pt x="699207" y="130648"/>
                  </a:cubicBezTo>
                  <a:cubicBezTo>
                    <a:pt x="698400" y="129841"/>
                    <a:pt x="697594" y="129841"/>
                    <a:pt x="695981" y="129035"/>
                  </a:cubicBezTo>
                  <a:cubicBezTo>
                    <a:pt x="688723" y="125003"/>
                    <a:pt x="682271" y="121777"/>
                    <a:pt x="675013" y="117745"/>
                  </a:cubicBezTo>
                  <a:cubicBezTo>
                    <a:pt x="673400" y="116938"/>
                    <a:pt x="671787" y="116131"/>
                    <a:pt x="669368" y="115325"/>
                  </a:cubicBezTo>
                  <a:cubicBezTo>
                    <a:pt x="667754" y="114519"/>
                    <a:pt x="666142" y="113712"/>
                    <a:pt x="664529" y="112905"/>
                  </a:cubicBezTo>
                  <a:cubicBezTo>
                    <a:pt x="655657" y="108873"/>
                    <a:pt x="647593" y="104841"/>
                    <a:pt x="638722" y="100808"/>
                  </a:cubicBezTo>
                  <a:cubicBezTo>
                    <a:pt x="637915" y="100808"/>
                    <a:pt x="637109" y="100002"/>
                    <a:pt x="636302" y="100002"/>
                  </a:cubicBezTo>
                  <a:cubicBezTo>
                    <a:pt x="628238" y="96776"/>
                    <a:pt x="620173" y="93550"/>
                    <a:pt x="612108" y="90324"/>
                  </a:cubicBezTo>
                  <a:cubicBezTo>
                    <a:pt x="610495" y="89518"/>
                    <a:pt x="609689" y="89518"/>
                    <a:pt x="608076" y="88712"/>
                  </a:cubicBezTo>
                  <a:cubicBezTo>
                    <a:pt x="607269" y="88712"/>
                    <a:pt x="606463" y="87905"/>
                    <a:pt x="605657" y="87905"/>
                  </a:cubicBezTo>
                  <a:cubicBezTo>
                    <a:pt x="600012" y="86292"/>
                    <a:pt x="594366" y="83873"/>
                    <a:pt x="588721" y="82260"/>
                  </a:cubicBezTo>
                  <a:cubicBezTo>
                    <a:pt x="585495" y="81453"/>
                    <a:pt x="583075" y="79841"/>
                    <a:pt x="579850" y="79034"/>
                  </a:cubicBezTo>
                  <a:cubicBezTo>
                    <a:pt x="570979" y="76615"/>
                    <a:pt x="562107" y="74195"/>
                    <a:pt x="552430" y="71775"/>
                  </a:cubicBezTo>
                  <a:cubicBezTo>
                    <a:pt x="552430" y="71775"/>
                    <a:pt x="552430" y="71775"/>
                    <a:pt x="552430" y="71775"/>
                  </a:cubicBezTo>
                  <a:cubicBezTo>
                    <a:pt x="552430" y="71775"/>
                    <a:pt x="551623" y="71775"/>
                    <a:pt x="551623" y="71775"/>
                  </a:cubicBezTo>
                  <a:cubicBezTo>
                    <a:pt x="543558" y="70163"/>
                    <a:pt x="535494" y="68550"/>
                    <a:pt x="526623" y="66937"/>
                  </a:cubicBezTo>
                  <a:cubicBezTo>
                    <a:pt x="524203" y="66130"/>
                    <a:pt x="520978" y="66130"/>
                    <a:pt x="518558" y="65324"/>
                  </a:cubicBezTo>
                  <a:cubicBezTo>
                    <a:pt x="514526" y="64518"/>
                    <a:pt x="510494" y="63711"/>
                    <a:pt x="507268" y="63711"/>
                  </a:cubicBezTo>
                  <a:cubicBezTo>
                    <a:pt x="504848" y="63711"/>
                    <a:pt x="503235" y="63711"/>
                    <a:pt x="501622" y="62905"/>
                  </a:cubicBezTo>
                  <a:cubicBezTo>
                    <a:pt x="499203" y="62905"/>
                    <a:pt x="496783" y="62098"/>
                    <a:pt x="493558" y="62098"/>
                  </a:cubicBezTo>
                  <a:cubicBezTo>
                    <a:pt x="487106" y="61292"/>
                    <a:pt x="481461" y="61292"/>
                    <a:pt x="475816" y="60485"/>
                  </a:cubicBezTo>
                  <a:cubicBezTo>
                    <a:pt x="473396" y="60485"/>
                    <a:pt x="471783" y="60485"/>
                    <a:pt x="469364" y="60485"/>
                  </a:cubicBezTo>
                  <a:cubicBezTo>
                    <a:pt x="468557" y="60485"/>
                    <a:pt x="467751" y="60485"/>
                    <a:pt x="466944" y="60485"/>
                  </a:cubicBezTo>
                  <a:cubicBezTo>
                    <a:pt x="459686" y="60485"/>
                    <a:pt x="453235" y="60485"/>
                    <a:pt x="445976" y="60485"/>
                  </a:cubicBezTo>
                  <a:cubicBezTo>
                    <a:pt x="444363" y="60485"/>
                    <a:pt x="442750" y="60485"/>
                    <a:pt x="441137" y="60485"/>
                  </a:cubicBezTo>
                  <a:cubicBezTo>
                    <a:pt x="437105" y="60485"/>
                    <a:pt x="433073" y="60485"/>
                    <a:pt x="429040" y="61292"/>
                  </a:cubicBezTo>
                  <a:cubicBezTo>
                    <a:pt x="426621" y="61292"/>
                    <a:pt x="425008" y="61292"/>
                    <a:pt x="422588" y="62098"/>
                  </a:cubicBezTo>
                  <a:cubicBezTo>
                    <a:pt x="420169" y="62098"/>
                    <a:pt x="418556" y="62098"/>
                    <a:pt x="416137" y="62905"/>
                  </a:cubicBezTo>
                  <a:cubicBezTo>
                    <a:pt x="408879" y="63711"/>
                    <a:pt x="402427" y="64518"/>
                    <a:pt x="395169" y="65324"/>
                  </a:cubicBezTo>
                  <a:cubicBezTo>
                    <a:pt x="394362" y="65324"/>
                    <a:pt x="394362" y="65324"/>
                    <a:pt x="393556" y="65324"/>
                  </a:cubicBezTo>
                  <a:cubicBezTo>
                    <a:pt x="393556" y="65324"/>
                    <a:pt x="393556" y="65324"/>
                    <a:pt x="393556" y="65324"/>
                  </a:cubicBezTo>
                  <a:cubicBezTo>
                    <a:pt x="386298" y="66937"/>
                    <a:pt x="379039" y="67744"/>
                    <a:pt x="372588" y="69356"/>
                  </a:cubicBezTo>
                  <a:cubicBezTo>
                    <a:pt x="370975" y="70163"/>
                    <a:pt x="368555" y="70163"/>
                    <a:pt x="366943" y="70969"/>
                  </a:cubicBezTo>
                  <a:cubicBezTo>
                    <a:pt x="364523" y="71775"/>
                    <a:pt x="362103" y="71775"/>
                    <a:pt x="360491" y="72582"/>
                  </a:cubicBezTo>
                  <a:cubicBezTo>
                    <a:pt x="357265" y="73389"/>
                    <a:pt x="354039" y="75001"/>
                    <a:pt x="350006" y="75808"/>
                  </a:cubicBezTo>
                  <a:cubicBezTo>
                    <a:pt x="348394" y="76615"/>
                    <a:pt x="346781" y="76615"/>
                    <a:pt x="345974" y="77421"/>
                  </a:cubicBezTo>
                  <a:cubicBezTo>
                    <a:pt x="339522" y="79841"/>
                    <a:pt x="333877" y="81453"/>
                    <a:pt x="328232" y="83873"/>
                  </a:cubicBezTo>
                  <a:cubicBezTo>
                    <a:pt x="327425" y="84679"/>
                    <a:pt x="325813" y="84679"/>
                    <a:pt x="325006" y="85486"/>
                  </a:cubicBezTo>
                  <a:lnTo>
                    <a:pt x="60485" y="196778"/>
                  </a:lnTo>
                  <a:cubicBezTo>
                    <a:pt x="67743" y="193552"/>
                    <a:pt x="75001" y="191133"/>
                    <a:pt x="82259" y="188714"/>
                  </a:cubicBezTo>
                  <a:cubicBezTo>
                    <a:pt x="83873" y="187907"/>
                    <a:pt x="85485" y="187907"/>
                    <a:pt x="86292" y="187100"/>
                  </a:cubicBezTo>
                  <a:cubicBezTo>
                    <a:pt x="91937" y="185488"/>
                    <a:pt x="97582" y="183875"/>
                    <a:pt x="103228" y="182262"/>
                  </a:cubicBezTo>
                  <a:cubicBezTo>
                    <a:pt x="104841" y="181455"/>
                    <a:pt x="107260" y="181455"/>
                    <a:pt x="108873" y="180649"/>
                  </a:cubicBezTo>
                  <a:cubicBezTo>
                    <a:pt x="116131" y="179036"/>
                    <a:pt x="123389" y="177423"/>
                    <a:pt x="130648" y="175810"/>
                  </a:cubicBezTo>
                  <a:cubicBezTo>
                    <a:pt x="131454" y="175810"/>
                    <a:pt x="131454" y="175810"/>
                    <a:pt x="132261" y="175810"/>
                  </a:cubicBezTo>
                  <a:cubicBezTo>
                    <a:pt x="138712" y="175004"/>
                    <a:pt x="145970" y="173390"/>
                    <a:pt x="153229" y="173390"/>
                  </a:cubicBezTo>
                  <a:cubicBezTo>
                    <a:pt x="155648" y="173390"/>
                    <a:pt x="157261" y="173390"/>
                    <a:pt x="159680" y="172584"/>
                  </a:cubicBezTo>
                  <a:cubicBezTo>
                    <a:pt x="166132" y="171778"/>
                    <a:pt x="171777" y="171778"/>
                    <a:pt x="178229" y="171778"/>
                  </a:cubicBezTo>
                  <a:cubicBezTo>
                    <a:pt x="179842" y="171778"/>
                    <a:pt x="181455" y="171778"/>
                    <a:pt x="183068" y="171778"/>
                  </a:cubicBezTo>
                  <a:cubicBezTo>
                    <a:pt x="190326" y="171778"/>
                    <a:pt x="198391" y="171778"/>
                    <a:pt x="206455" y="171778"/>
                  </a:cubicBezTo>
                  <a:cubicBezTo>
                    <a:pt x="208875" y="171778"/>
                    <a:pt x="210488" y="171778"/>
                    <a:pt x="212907" y="171778"/>
                  </a:cubicBezTo>
                  <a:cubicBezTo>
                    <a:pt x="218552" y="171778"/>
                    <a:pt x="225004" y="172584"/>
                    <a:pt x="231456" y="173390"/>
                  </a:cubicBezTo>
                  <a:cubicBezTo>
                    <a:pt x="233876" y="173390"/>
                    <a:pt x="236295" y="174197"/>
                    <a:pt x="239521" y="174197"/>
                  </a:cubicBezTo>
                  <a:cubicBezTo>
                    <a:pt x="245166" y="175004"/>
                    <a:pt x="250811" y="175810"/>
                    <a:pt x="257263" y="176616"/>
                  </a:cubicBezTo>
                  <a:cubicBezTo>
                    <a:pt x="259682" y="176616"/>
                    <a:pt x="262908" y="177423"/>
                    <a:pt x="265328" y="178230"/>
                  </a:cubicBezTo>
                  <a:cubicBezTo>
                    <a:pt x="273392" y="179842"/>
                    <a:pt x="281457" y="181455"/>
                    <a:pt x="290328" y="183068"/>
                  </a:cubicBezTo>
                  <a:cubicBezTo>
                    <a:pt x="290328" y="183068"/>
                    <a:pt x="291135" y="183068"/>
                    <a:pt x="291135" y="183068"/>
                  </a:cubicBezTo>
                  <a:cubicBezTo>
                    <a:pt x="300006" y="185488"/>
                    <a:pt x="308877" y="187907"/>
                    <a:pt x="318554" y="190326"/>
                  </a:cubicBezTo>
                  <a:cubicBezTo>
                    <a:pt x="321780" y="191133"/>
                    <a:pt x="324199" y="192745"/>
                    <a:pt x="327425" y="193552"/>
                  </a:cubicBezTo>
                  <a:cubicBezTo>
                    <a:pt x="333877" y="195971"/>
                    <a:pt x="340329" y="197585"/>
                    <a:pt x="346781" y="200004"/>
                  </a:cubicBezTo>
                  <a:cubicBezTo>
                    <a:pt x="348394" y="200811"/>
                    <a:pt x="349200" y="200811"/>
                    <a:pt x="350813" y="201617"/>
                  </a:cubicBezTo>
                  <a:cubicBezTo>
                    <a:pt x="358878" y="204843"/>
                    <a:pt x="366943" y="208069"/>
                    <a:pt x="375007" y="211295"/>
                  </a:cubicBezTo>
                  <a:cubicBezTo>
                    <a:pt x="375813" y="211295"/>
                    <a:pt x="376620" y="212101"/>
                    <a:pt x="377427" y="212101"/>
                  </a:cubicBezTo>
                  <a:cubicBezTo>
                    <a:pt x="386298" y="216133"/>
                    <a:pt x="394362" y="219359"/>
                    <a:pt x="403233" y="224198"/>
                  </a:cubicBezTo>
                  <a:cubicBezTo>
                    <a:pt x="404846" y="225004"/>
                    <a:pt x="406459" y="225811"/>
                    <a:pt x="408072" y="226618"/>
                  </a:cubicBezTo>
                  <a:cubicBezTo>
                    <a:pt x="416943" y="230650"/>
                    <a:pt x="425814" y="235489"/>
                    <a:pt x="434686" y="240327"/>
                  </a:cubicBezTo>
                  <a:cubicBezTo>
                    <a:pt x="435492" y="241134"/>
                    <a:pt x="436298" y="241134"/>
                    <a:pt x="437912" y="241940"/>
                  </a:cubicBezTo>
                  <a:cubicBezTo>
                    <a:pt x="445976" y="245973"/>
                    <a:pt x="454041" y="250811"/>
                    <a:pt x="461299" y="255650"/>
                  </a:cubicBezTo>
                  <a:cubicBezTo>
                    <a:pt x="463718" y="257263"/>
                    <a:pt x="466138" y="258070"/>
                    <a:pt x="468557" y="259682"/>
                  </a:cubicBezTo>
                  <a:cubicBezTo>
                    <a:pt x="477428" y="265328"/>
                    <a:pt x="486299" y="270973"/>
                    <a:pt x="495171" y="276618"/>
                  </a:cubicBezTo>
                  <a:cubicBezTo>
                    <a:pt x="504042" y="283070"/>
                    <a:pt x="513720" y="289522"/>
                    <a:pt x="522590" y="295974"/>
                  </a:cubicBezTo>
                  <a:cubicBezTo>
                    <a:pt x="525816" y="298393"/>
                    <a:pt x="528236" y="300006"/>
                    <a:pt x="531461" y="302425"/>
                  </a:cubicBezTo>
                  <a:cubicBezTo>
                    <a:pt x="537913" y="307264"/>
                    <a:pt x="543558" y="312103"/>
                    <a:pt x="550010" y="316135"/>
                  </a:cubicBezTo>
                  <a:cubicBezTo>
                    <a:pt x="553236" y="318555"/>
                    <a:pt x="556462" y="321781"/>
                    <a:pt x="559688" y="324200"/>
                  </a:cubicBezTo>
                  <a:cubicBezTo>
                    <a:pt x="565333" y="329039"/>
                    <a:pt x="570979" y="333071"/>
                    <a:pt x="576624" y="337910"/>
                  </a:cubicBezTo>
                  <a:cubicBezTo>
                    <a:pt x="579850" y="341136"/>
                    <a:pt x="583075" y="343555"/>
                    <a:pt x="586301" y="346781"/>
                  </a:cubicBezTo>
                  <a:cubicBezTo>
                    <a:pt x="591946" y="351620"/>
                    <a:pt x="597592" y="356459"/>
                    <a:pt x="602431" y="361297"/>
                  </a:cubicBezTo>
                  <a:cubicBezTo>
                    <a:pt x="605657" y="364523"/>
                    <a:pt x="608883" y="366943"/>
                    <a:pt x="612108" y="370169"/>
                  </a:cubicBezTo>
                  <a:cubicBezTo>
                    <a:pt x="618560" y="375814"/>
                    <a:pt x="624205" y="381459"/>
                    <a:pt x="630657" y="387911"/>
                  </a:cubicBezTo>
                  <a:cubicBezTo>
                    <a:pt x="633076" y="390330"/>
                    <a:pt x="635496" y="391943"/>
                    <a:pt x="637109" y="394362"/>
                  </a:cubicBezTo>
                  <a:cubicBezTo>
                    <a:pt x="645173" y="402427"/>
                    <a:pt x="653238" y="411299"/>
                    <a:pt x="661303" y="419363"/>
                  </a:cubicBezTo>
                  <a:cubicBezTo>
                    <a:pt x="662916" y="420976"/>
                    <a:pt x="664529" y="423395"/>
                    <a:pt x="666142" y="425008"/>
                  </a:cubicBezTo>
                  <a:cubicBezTo>
                    <a:pt x="671787" y="431460"/>
                    <a:pt x="678238" y="438718"/>
                    <a:pt x="683884" y="445170"/>
                  </a:cubicBezTo>
                  <a:cubicBezTo>
                    <a:pt x="693561" y="455654"/>
                    <a:pt x="702433" y="466944"/>
                    <a:pt x="711304" y="478235"/>
                  </a:cubicBezTo>
                  <a:cubicBezTo>
                    <a:pt x="712110" y="479041"/>
                    <a:pt x="712110" y="479041"/>
                    <a:pt x="712916" y="479848"/>
                  </a:cubicBezTo>
                  <a:cubicBezTo>
                    <a:pt x="721788" y="490332"/>
                    <a:pt x="729853" y="501622"/>
                    <a:pt x="737917" y="512107"/>
                  </a:cubicBezTo>
                  <a:cubicBezTo>
                    <a:pt x="741949" y="517752"/>
                    <a:pt x="745982" y="522591"/>
                    <a:pt x="750014" y="528236"/>
                  </a:cubicBezTo>
                  <a:cubicBezTo>
                    <a:pt x="753240" y="533075"/>
                    <a:pt x="756466" y="537914"/>
                    <a:pt x="760498" y="541946"/>
                  </a:cubicBezTo>
                  <a:cubicBezTo>
                    <a:pt x="764530" y="547591"/>
                    <a:pt x="768563" y="554043"/>
                    <a:pt x="772595" y="559688"/>
                  </a:cubicBezTo>
                  <a:cubicBezTo>
                    <a:pt x="775821" y="564527"/>
                    <a:pt x="779047" y="569366"/>
                    <a:pt x="782273" y="573398"/>
                  </a:cubicBezTo>
                  <a:cubicBezTo>
                    <a:pt x="783886" y="575817"/>
                    <a:pt x="785499" y="578237"/>
                    <a:pt x="787112" y="580656"/>
                  </a:cubicBezTo>
                  <a:cubicBezTo>
                    <a:pt x="796789" y="595979"/>
                    <a:pt x="806467" y="611302"/>
                    <a:pt x="816145" y="626625"/>
                  </a:cubicBezTo>
                  <a:cubicBezTo>
                    <a:pt x="817757" y="629044"/>
                    <a:pt x="818564" y="631464"/>
                    <a:pt x="820177" y="633077"/>
                  </a:cubicBezTo>
                  <a:cubicBezTo>
                    <a:pt x="829048" y="648399"/>
                    <a:pt x="837919" y="663722"/>
                    <a:pt x="845984" y="679045"/>
                  </a:cubicBezTo>
                  <a:cubicBezTo>
                    <a:pt x="847597" y="683077"/>
                    <a:pt x="850016" y="686303"/>
                    <a:pt x="851629" y="690336"/>
                  </a:cubicBezTo>
                  <a:cubicBezTo>
                    <a:pt x="858081" y="703239"/>
                    <a:pt x="864533" y="716143"/>
                    <a:pt x="870984" y="729046"/>
                  </a:cubicBezTo>
                  <a:cubicBezTo>
                    <a:pt x="872597" y="731465"/>
                    <a:pt x="873404" y="734691"/>
                    <a:pt x="875016" y="737111"/>
                  </a:cubicBezTo>
                  <a:cubicBezTo>
                    <a:pt x="882275" y="751627"/>
                    <a:pt x="888726" y="766950"/>
                    <a:pt x="895178" y="782273"/>
                  </a:cubicBezTo>
                  <a:cubicBezTo>
                    <a:pt x="896791" y="786305"/>
                    <a:pt x="898404" y="789531"/>
                    <a:pt x="900017" y="793564"/>
                  </a:cubicBezTo>
                  <a:cubicBezTo>
                    <a:pt x="904856" y="805661"/>
                    <a:pt x="909694" y="817757"/>
                    <a:pt x="914533" y="829854"/>
                  </a:cubicBezTo>
                  <a:cubicBezTo>
                    <a:pt x="916146" y="833887"/>
                    <a:pt x="917760" y="837919"/>
                    <a:pt x="919372" y="841951"/>
                  </a:cubicBezTo>
                  <a:cubicBezTo>
                    <a:pt x="925018" y="857275"/>
                    <a:pt x="930662" y="872597"/>
                    <a:pt x="935502" y="887920"/>
                  </a:cubicBezTo>
                  <a:cubicBezTo>
                    <a:pt x="936308" y="890339"/>
                    <a:pt x="937114" y="891953"/>
                    <a:pt x="937114" y="894372"/>
                  </a:cubicBezTo>
                  <a:cubicBezTo>
                    <a:pt x="941953" y="908082"/>
                    <a:pt x="945985" y="921791"/>
                    <a:pt x="950018" y="936308"/>
                  </a:cubicBezTo>
                  <a:cubicBezTo>
                    <a:pt x="951631" y="941953"/>
                    <a:pt x="953243" y="947598"/>
                    <a:pt x="954856" y="954050"/>
                  </a:cubicBezTo>
                  <a:cubicBezTo>
                    <a:pt x="955664" y="957276"/>
                    <a:pt x="956470" y="961309"/>
                    <a:pt x="957276" y="964535"/>
                  </a:cubicBezTo>
                  <a:cubicBezTo>
                    <a:pt x="959695" y="974212"/>
                    <a:pt x="962114" y="983083"/>
                    <a:pt x="964535" y="992761"/>
                  </a:cubicBezTo>
                  <a:cubicBezTo>
                    <a:pt x="965341" y="994374"/>
                    <a:pt x="965341" y="995987"/>
                    <a:pt x="966147" y="998406"/>
                  </a:cubicBezTo>
                  <a:cubicBezTo>
                    <a:pt x="968566" y="1009697"/>
                    <a:pt x="970986" y="1020987"/>
                    <a:pt x="973405" y="1032278"/>
                  </a:cubicBezTo>
                  <a:cubicBezTo>
                    <a:pt x="974212" y="1035504"/>
                    <a:pt x="974212" y="1038730"/>
                    <a:pt x="975018" y="1041149"/>
                  </a:cubicBezTo>
                  <a:cubicBezTo>
                    <a:pt x="976631" y="1049213"/>
                    <a:pt x="978245" y="1057278"/>
                    <a:pt x="979051" y="1065343"/>
                  </a:cubicBezTo>
                  <a:cubicBezTo>
                    <a:pt x="979857" y="1070182"/>
                    <a:pt x="980664" y="1075827"/>
                    <a:pt x="981470" y="1080666"/>
                  </a:cubicBezTo>
                  <a:cubicBezTo>
                    <a:pt x="982276" y="1087117"/>
                    <a:pt x="983083" y="1094375"/>
                    <a:pt x="984697" y="1100827"/>
                  </a:cubicBezTo>
                  <a:cubicBezTo>
                    <a:pt x="985503" y="1105666"/>
                    <a:pt x="986309" y="1111312"/>
                    <a:pt x="986309" y="1116150"/>
                  </a:cubicBezTo>
                  <a:cubicBezTo>
                    <a:pt x="987116" y="1122602"/>
                    <a:pt x="987922" y="1128247"/>
                    <a:pt x="987922" y="1134699"/>
                  </a:cubicBezTo>
                  <a:cubicBezTo>
                    <a:pt x="988728" y="1141957"/>
                    <a:pt x="989535" y="1150022"/>
                    <a:pt x="989535" y="1157280"/>
                  </a:cubicBezTo>
                  <a:cubicBezTo>
                    <a:pt x="989535" y="1162925"/>
                    <a:pt x="990341" y="1167764"/>
                    <a:pt x="990341" y="1173409"/>
                  </a:cubicBezTo>
                  <a:cubicBezTo>
                    <a:pt x="991147" y="1181474"/>
                    <a:pt x="991147" y="1188732"/>
                    <a:pt x="991147" y="1196797"/>
                  </a:cubicBezTo>
                  <a:cubicBezTo>
                    <a:pt x="991147" y="1201636"/>
                    <a:pt x="991147" y="1207281"/>
                    <a:pt x="991147" y="1212120"/>
                  </a:cubicBezTo>
                  <a:cubicBezTo>
                    <a:pt x="991147" y="1215345"/>
                    <a:pt x="991147" y="1219378"/>
                    <a:pt x="991147" y="1222604"/>
                  </a:cubicBezTo>
                  <a:cubicBezTo>
                    <a:pt x="991147" y="1229862"/>
                    <a:pt x="991147" y="1237120"/>
                    <a:pt x="991147" y="1244378"/>
                  </a:cubicBezTo>
                  <a:cubicBezTo>
                    <a:pt x="991147" y="1248411"/>
                    <a:pt x="991147" y="1251637"/>
                    <a:pt x="991147" y="1255669"/>
                  </a:cubicBezTo>
                  <a:cubicBezTo>
                    <a:pt x="991147" y="1262927"/>
                    <a:pt x="990341" y="1270185"/>
                    <a:pt x="989535" y="1278250"/>
                  </a:cubicBezTo>
                  <a:cubicBezTo>
                    <a:pt x="989535" y="1281476"/>
                    <a:pt x="988728" y="1284702"/>
                    <a:pt x="988728" y="1287927"/>
                  </a:cubicBezTo>
                  <a:cubicBezTo>
                    <a:pt x="987922" y="1298412"/>
                    <a:pt x="987116" y="1308896"/>
                    <a:pt x="985503" y="1319380"/>
                  </a:cubicBezTo>
                  <a:cubicBezTo>
                    <a:pt x="962922" y="1500029"/>
                    <a:pt x="879049" y="1620192"/>
                    <a:pt x="761305" y="1669386"/>
                  </a:cubicBezTo>
                  <a:lnTo>
                    <a:pt x="1025826" y="1558094"/>
                  </a:lnTo>
                  <a:cubicBezTo>
                    <a:pt x="1047601" y="1549223"/>
                    <a:pt x="1068569" y="1537126"/>
                    <a:pt x="1087924" y="1522610"/>
                  </a:cubicBezTo>
                  <a:cubicBezTo>
                    <a:pt x="1100827" y="1512932"/>
                    <a:pt x="1113731" y="1502448"/>
                    <a:pt x="1125021" y="1491157"/>
                  </a:cubicBezTo>
                  <a:cubicBezTo>
                    <a:pt x="1137119" y="1479867"/>
                    <a:pt x="1147602" y="1466963"/>
                    <a:pt x="1158086" y="1453253"/>
                  </a:cubicBezTo>
                  <a:cubicBezTo>
                    <a:pt x="1204862" y="1391962"/>
                    <a:pt x="1237120" y="1308896"/>
                    <a:pt x="1250024" y="1208087"/>
                  </a:cubicBezTo>
                  <a:cubicBezTo>
                    <a:pt x="1251637" y="1197604"/>
                    <a:pt x="1252443" y="1187119"/>
                    <a:pt x="1253249" y="1176635"/>
                  </a:cubicBezTo>
                  <a:cubicBezTo>
                    <a:pt x="1253249" y="1173409"/>
                    <a:pt x="1254056" y="1170183"/>
                    <a:pt x="1254056" y="1166151"/>
                  </a:cubicBezTo>
                  <a:cubicBezTo>
                    <a:pt x="1254862" y="1158893"/>
                    <a:pt x="1254862" y="1151635"/>
                    <a:pt x="1255668" y="1143570"/>
                  </a:cubicBezTo>
                  <a:cubicBezTo>
                    <a:pt x="1255668" y="1139538"/>
                    <a:pt x="1255668" y="1136312"/>
                    <a:pt x="1255668" y="1132279"/>
                  </a:cubicBezTo>
                  <a:cubicBezTo>
                    <a:pt x="1255668" y="1125021"/>
                    <a:pt x="1255668" y="1117763"/>
                    <a:pt x="1255668" y="1110505"/>
                  </a:cubicBezTo>
                  <a:cubicBezTo>
                    <a:pt x="1255668" y="1107279"/>
                    <a:pt x="1255668" y="1103247"/>
                    <a:pt x="1255668" y="1100021"/>
                  </a:cubicBezTo>
                  <a:cubicBezTo>
                    <a:pt x="1255668" y="1098408"/>
                    <a:pt x="1255668" y="1096795"/>
                    <a:pt x="1255668" y="1095182"/>
                  </a:cubicBezTo>
                  <a:cubicBezTo>
                    <a:pt x="1255668" y="1091150"/>
                    <a:pt x="1255668" y="1087924"/>
                    <a:pt x="1254862" y="1083891"/>
                  </a:cubicBezTo>
                  <a:cubicBezTo>
                    <a:pt x="1253249" y="1075827"/>
                    <a:pt x="1252443" y="1068568"/>
                    <a:pt x="1252443" y="1060504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24B62F7-D727-41A5-B0D7-234C95D30FB3}"/>
                </a:ext>
              </a:extLst>
            </p:cNvPr>
            <p:cNvSpPr/>
            <p:nvPr/>
          </p:nvSpPr>
          <p:spPr>
            <a:xfrm>
              <a:off x="12589800" y="7299324"/>
              <a:ext cx="241968" cy="241968"/>
            </a:xfrm>
            <a:custGeom>
              <a:avLst/>
              <a:gdLst>
                <a:gd name="connsiteX0" fmla="*/ 135295 w 241940"/>
                <a:gd name="connsiteY0" fmla="*/ 72433 h 241940"/>
                <a:gd name="connsiteX1" fmla="*/ 61100 w 241940"/>
                <a:gd name="connsiteY1" fmla="*/ 103078 h 241940"/>
                <a:gd name="connsiteX2" fmla="*/ 116746 w 241940"/>
                <a:gd name="connsiteY2" fmla="*/ 223242 h 241940"/>
                <a:gd name="connsiteX3" fmla="*/ 190941 w 241940"/>
                <a:gd name="connsiteY3" fmla="*/ 192596 h 241940"/>
                <a:gd name="connsiteX4" fmla="*/ 135295 w 241940"/>
                <a:gd name="connsiteY4" fmla="*/ 7243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241940">
                  <a:moveTo>
                    <a:pt x="135295" y="72433"/>
                  </a:moveTo>
                  <a:cubicBezTo>
                    <a:pt x="99811" y="48239"/>
                    <a:pt x="65939" y="61949"/>
                    <a:pt x="61100" y="103078"/>
                  </a:cubicBezTo>
                  <a:cubicBezTo>
                    <a:pt x="56261" y="145015"/>
                    <a:pt x="80456" y="198242"/>
                    <a:pt x="116746" y="223242"/>
                  </a:cubicBezTo>
                  <a:cubicBezTo>
                    <a:pt x="152231" y="247436"/>
                    <a:pt x="186103" y="233726"/>
                    <a:pt x="190941" y="192596"/>
                  </a:cubicBezTo>
                  <a:cubicBezTo>
                    <a:pt x="195780" y="150660"/>
                    <a:pt x="170780" y="97433"/>
                    <a:pt x="135295" y="724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639813D-D626-4646-8CF8-E5102C0B7CD6}"/>
                </a:ext>
              </a:extLst>
            </p:cNvPr>
            <p:cNvSpPr/>
            <p:nvPr/>
          </p:nvSpPr>
          <p:spPr>
            <a:xfrm>
              <a:off x="12711073" y="7525102"/>
              <a:ext cx="161312" cy="161312"/>
            </a:xfrm>
            <a:custGeom>
              <a:avLst/>
              <a:gdLst>
                <a:gd name="connsiteX0" fmla="*/ 95489 w 161293"/>
                <a:gd name="connsiteY0" fmla="*/ 66041 h 161293"/>
                <a:gd name="connsiteX1" fmla="*/ 60811 w 161293"/>
                <a:gd name="connsiteY1" fmla="*/ 80557 h 161293"/>
                <a:gd name="connsiteX2" fmla="*/ 86618 w 161293"/>
                <a:gd name="connsiteY2" fmla="*/ 137010 h 161293"/>
                <a:gd name="connsiteX3" fmla="*/ 121296 w 161293"/>
                <a:gd name="connsiteY3" fmla="*/ 122493 h 161293"/>
                <a:gd name="connsiteX4" fmla="*/ 95489 w 161293"/>
                <a:gd name="connsiteY4" fmla="*/ 66041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95489" y="66041"/>
                  </a:moveTo>
                  <a:cubicBezTo>
                    <a:pt x="78553" y="54750"/>
                    <a:pt x="63230" y="61202"/>
                    <a:pt x="60811" y="80557"/>
                  </a:cubicBezTo>
                  <a:cubicBezTo>
                    <a:pt x="58392" y="99912"/>
                    <a:pt x="69682" y="125719"/>
                    <a:pt x="86618" y="137010"/>
                  </a:cubicBezTo>
                  <a:cubicBezTo>
                    <a:pt x="103554" y="148300"/>
                    <a:pt x="118877" y="141848"/>
                    <a:pt x="121296" y="122493"/>
                  </a:cubicBezTo>
                  <a:cubicBezTo>
                    <a:pt x="124522" y="102331"/>
                    <a:pt x="112425" y="77331"/>
                    <a:pt x="95489" y="660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8AA2EDC-CBA4-45C3-9655-240C8964FA5F}"/>
                </a:ext>
              </a:extLst>
            </p:cNvPr>
            <p:cNvSpPr/>
            <p:nvPr/>
          </p:nvSpPr>
          <p:spPr>
            <a:xfrm>
              <a:off x="13202442" y="10347206"/>
              <a:ext cx="403280" cy="322624"/>
            </a:xfrm>
            <a:custGeom>
              <a:avLst/>
              <a:gdLst>
                <a:gd name="connsiteX0" fmla="*/ 106605 w 403233"/>
                <a:gd name="connsiteY0" fmla="*/ 326578 h 322586"/>
                <a:gd name="connsiteX1" fmla="*/ 325157 w 403233"/>
                <a:gd name="connsiteY1" fmla="*/ 261254 h 322586"/>
                <a:gd name="connsiteX2" fmla="*/ 375159 w 403233"/>
                <a:gd name="connsiteY2" fmla="*/ 189478 h 322586"/>
                <a:gd name="connsiteX3" fmla="*/ 373546 w 403233"/>
                <a:gd name="connsiteY3" fmla="*/ 100767 h 322586"/>
                <a:gd name="connsiteX4" fmla="*/ 309028 w 403233"/>
                <a:gd name="connsiteY4" fmla="*/ 61250 h 322586"/>
                <a:gd name="connsiteX5" fmla="*/ 110638 w 403233"/>
                <a:gd name="connsiteY5" fmla="*/ 115283 h 322586"/>
                <a:gd name="connsiteX6" fmla="*/ 60636 w 403233"/>
                <a:gd name="connsiteY6" fmla="*/ 187059 h 322586"/>
                <a:gd name="connsiteX7" fmla="*/ 67895 w 403233"/>
                <a:gd name="connsiteY7" fmla="*/ 273351 h 322586"/>
                <a:gd name="connsiteX8" fmla="*/ 106605 w 403233"/>
                <a:gd name="connsiteY8" fmla="*/ 32657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233" h="322586">
                  <a:moveTo>
                    <a:pt x="106605" y="326578"/>
                  </a:moveTo>
                  <a:cubicBezTo>
                    <a:pt x="106605" y="326578"/>
                    <a:pt x="259833" y="284641"/>
                    <a:pt x="325157" y="261254"/>
                  </a:cubicBezTo>
                  <a:cubicBezTo>
                    <a:pt x="348545" y="252382"/>
                    <a:pt x="373546" y="219318"/>
                    <a:pt x="375159" y="189478"/>
                  </a:cubicBezTo>
                  <a:cubicBezTo>
                    <a:pt x="375965" y="159639"/>
                    <a:pt x="373546" y="100767"/>
                    <a:pt x="373546" y="100767"/>
                  </a:cubicBezTo>
                  <a:cubicBezTo>
                    <a:pt x="373546" y="100767"/>
                    <a:pt x="354997" y="53992"/>
                    <a:pt x="309028" y="61250"/>
                  </a:cubicBezTo>
                  <a:cubicBezTo>
                    <a:pt x="242091" y="71734"/>
                    <a:pt x="176768" y="91896"/>
                    <a:pt x="110638" y="115283"/>
                  </a:cubicBezTo>
                  <a:cubicBezTo>
                    <a:pt x="87250" y="124154"/>
                    <a:pt x="62249" y="157219"/>
                    <a:pt x="60636" y="187059"/>
                  </a:cubicBezTo>
                  <a:cubicBezTo>
                    <a:pt x="59830" y="216898"/>
                    <a:pt x="62249" y="245124"/>
                    <a:pt x="67895" y="273351"/>
                  </a:cubicBezTo>
                  <a:cubicBezTo>
                    <a:pt x="74346" y="300771"/>
                    <a:pt x="106605" y="326578"/>
                    <a:pt x="106605" y="326578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D20CCBE-EE8E-444D-ADB0-9D8AFEA9D300}"/>
                </a:ext>
              </a:extLst>
            </p:cNvPr>
            <p:cNvSpPr/>
            <p:nvPr/>
          </p:nvSpPr>
          <p:spPr>
            <a:xfrm>
              <a:off x="13333189" y="10370856"/>
              <a:ext cx="161312" cy="80656"/>
            </a:xfrm>
            <a:custGeom>
              <a:avLst/>
              <a:gdLst>
                <a:gd name="connsiteX0" fmla="*/ 75876 w 161293"/>
                <a:gd name="connsiteY0" fmla="*/ 72281 h 80646"/>
                <a:gd name="connsiteX1" fmla="*/ 118619 w 161293"/>
                <a:gd name="connsiteY1" fmla="*/ 60991 h 80646"/>
                <a:gd name="connsiteX2" fmla="*/ 137973 w 161293"/>
                <a:gd name="connsiteY2" fmla="*/ 76313 h 80646"/>
                <a:gd name="connsiteX3" fmla="*/ 137973 w 161293"/>
                <a:gd name="connsiteY3" fmla="*/ 76313 h 80646"/>
                <a:gd name="connsiteX4" fmla="*/ 60553 w 161293"/>
                <a:gd name="connsiteY4" fmla="*/ 97282 h 80646"/>
                <a:gd name="connsiteX5" fmla="*/ 60553 w 161293"/>
                <a:gd name="connsiteY5" fmla="*/ 97282 h 80646"/>
                <a:gd name="connsiteX6" fmla="*/ 75876 w 161293"/>
                <a:gd name="connsiteY6" fmla="*/ 72281 h 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293" h="80646">
                  <a:moveTo>
                    <a:pt x="75876" y="72281"/>
                  </a:moveTo>
                  <a:lnTo>
                    <a:pt x="118619" y="60991"/>
                  </a:lnTo>
                  <a:cubicBezTo>
                    <a:pt x="128296" y="58571"/>
                    <a:pt x="137167" y="65023"/>
                    <a:pt x="137973" y="76313"/>
                  </a:cubicBezTo>
                  <a:lnTo>
                    <a:pt x="137973" y="76313"/>
                  </a:lnTo>
                  <a:lnTo>
                    <a:pt x="60553" y="97282"/>
                  </a:lnTo>
                  <a:lnTo>
                    <a:pt x="60553" y="97282"/>
                  </a:lnTo>
                  <a:cubicBezTo>
                    <a:pt x="59746" y="85991"/>
                    <a:pt x="66198" y="74701"/>
                    <a:pt x="75876" y="722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6FD2F06-43A4-4A50-A17A-4B4B99E98A9F}"/>
                </a:ext>
              </a:extLst>
            </p:cNvPr>
            <p:cNvSpPr/>
            <p:nvPr/>
          </p:nvSpPr>
          <p:spPr>
            <a:xfrm>
              <a:off x="13223413" y="10371425"/>
              <a:ext cx="403280" cy="322624"/>
            </a:xfrm>
            <a:custGeom>
              <a:avLst/>
              <a:gdLst>
                <a:gd name="connsiteX0" fmla="*/ 126766 w 403233"/>
                <a:gd name="connsiteY0" fmla="*/ 315265 h 322586"/>
                <a:gd name="connsiteX1" fmla="*/ 325158 w 403233"/>
                <a:gd name="connsiteY1" fmla="*/ 261232 h 322586"/>
                <a:gd name="connsiteX2" fmla="*/ 375158 w 403233"/>
                <a:gd name="connsiteY2" fmla="*/ 189456 h 322586"/>
                <a:gd name="connsiteX3" fmla="*/ 367900 w 403233"/>
                <a:gd name="connsiteY3" fmla="*/ 103164 h 322586"/>
                <a:gd name="connsiteX4" fmla="*/ 309028 w 403233"/>
                <a:gd name="connsiteY4" fmla="*/ 61228 h 322586"/>
                <a:gd name="connsiteX5" fmla="*/ 110637 w 403233"/>
                <a:gd name="connsiteY5" fmla="*/ 115262 h 322586"/>
                <a:gd name="connsiteX6" fmla="*/ 60636 w 403233"/>
                <a:gd name="connsiteY6" fmla="*/ 187037 h 322586"/>
                <a:gd name="connsiteX7" fmla="*/ 67894 w 403233"/>
                <a:gd name="connsiteY7" fmla="*/ 273329 h 322586"/>
                <a:gd name="connsiteX8" fmla="*/ 126766 w 403233"/>
                <a:gd name="connsiteY8" fmla="*/ 31526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233" h="322586">
                  <a:moveTo>
                    <a:pt x="126766" y="315265"/>
                  </a:moveTo>
                  <a:cubicBezTo>
                    <a:pt x="192897" y="303168"/>
                    <a:pt x="259027" y="284619"/>
                    <a:pt x="325158" y="261232"/>
                  </a:cubicBezTo>
                  <a:cubicBezTo>
                    <a:pt x="348545" y="252361"/>
                    <a:pt x="373545" y="219295"/>
                    <a:pt x="375158" y="189456"/>
                  </a:cubicBezTo>
                  <a:cubicBezTo>
                    <a:pt x="375964" y="159617"/>
                    <a:pt x="373545" y="131391"/>
                    <a:pt x="367900" y="103164"/>
                  </a:cubicBezTo>
                  <a:cubicBezTo>
                    <a:pt x="361448" y="75744"/>
                    <a:pt x="333221" y="56389"/>
                    <a:pt x="309028" y="61228"/>
                  </a:cubicBezTo>
                  <a:cubicBezTo>
                    <a:pt x="242898" y="73325"/>
                    <a:pt x="176768" y="91874"/>
                    <a:pt x="110637" y="115262"/>
                  </a:cubicBezTo>
                  <a:cubicBezTo>
                    <a:pt x="87250" y="124132"/>
                    <a:pt x="62249" y="157198"/>
                    <a:pt x="60636" y="187037"/>
                  </a:cubicBezTo>
                  <a:cubicBezTo>
                    <a:pt x="59829" y="216876"/>
                    <a:pt x="62249" y="245102"/>
                    <a:pt x="67894" y="273329"/>
                  </a:cubicBezTo>
                  <a:cubicBezTo>
                    <a:pt x="73539" y="300748"/>
                    <a:pt x="102572" y="319297"/>
                    <a:pt x="126766" y="31526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78BABA-3957-4D5F-81D3-3C7311C66B5A}"/>
                </a:ext>
              </a:extLst>
            </p:cNvPr>
            <p:cNvSpPr/>
            <p:nvPr/>
          </p:nvSpPr>
          <p:spPr>
            <a:xfrm>
              <a:off x="13239498" y="10390307"/>
              <a:ext cx="322624" cy="322624"/>
            </a:xfrm>
            <a:custGeom>
              <a:avLst/>
              <a:gdLst>
                <a:gd name="connsiteX0" fmla="*/ 60683 w 322586"/>
                <a:gd name="connsiteY0" fmla="*/ 168964 h 322586"/>
                <a:gd name="connsiteX1" fmla="*/ 101812 w 322586"/>
                <a:gd name="connsiteY1" fmla="*/ 111705 h 322586"/>
                <a:gd name="connsiteX2" fmla="*/ 193749 w 322586"/>
                <a:gd name="connsiteY2" fmla="*/ 82672 h 322586"/>
                <a:gd name="connsiteX3" fmla="*/ 286494 w 322586"/>
                <a:gd name="connsiteY3" fmla="*/ 60898 h 322586"/>
                <a:gd name="connsiteX4" fmla="*/ 334881 w 322586"/>
                <a:gd name="connsiteY4" fmla="*/ 93962 h 322586"/>
                <a:gd name="connsiteX5" fmla="*/ 341333 w 322586"/>
                <a:gd name="connsiteY5" fmla="*/ 170577 h 322586"/>
                <a:gd name="connsiteX6" fmla="*/ 300204 w 322586"/>
                <a:gd name="connsiteY6" fmla="*/ 227836 h 322586"/>
                <a:gd name="connsiteX7" fmla="*/ 253428 w 322586"/>
                <a:gd name="connsiteY7" fmla="*/ 243159 h 322586"/>
                <a:gd name="connsiteX8" fmla="*/ 238105 w 322586"/>
                <a:gd name="connsiteY8" fmla="*/ 235094 h 322586"/>
                <a:gd name="connsiteX9" fmla="*/ 238105 w 322586"/>
                <a:gd name="connsiteY9" fmla="*/ 235094 h 322586"/>
                <a:gd name="connsiteX10" fmla="*/ 223590 w 322586"/>
                <a:gd name="connsiteY10" fmla="*/ 227030 h 322586"/>
                <a:gd name="connsiteX11" fmla="*/ 188105 w 322586"/>
                <a:gd name="connsiteY11" fmla="*/ 236707 h 322586"/>
                <a:gd name="connsiteX12" fmla="*/ 175201 w 322586"/>
                <a:gd name="connsiteY12" fmla="*/ 252030 h 322586"/>
                <a:gd name="connsiteX13" fmla="*/ 175201 w 322586"/>
                <a:gd name="connsiteY13" fmla="*/ 252030 h 322586"/>
                <a:gd name="connsiteX14" fmla="*/ 161491 w 322586"/>
                <a:gd name="connsiteY14" fmla="*/ 268160 h 322586"/>
                <a:gd name="connsiteX15" fmla="*/ 114716 w 322586"/>
                <a:gd name="connsiteY15" fmla="*/ 277837 h 322586"/>
                <a:gd name="connsiteX16" fmla="*/ 66328 w 322586"/>
                <a:gd name="connsiteY16" fmla="*/ 244772 h 322586"/>
                <a:gd name="connsiteX17" fmla="*/ 60683 w 322586"/>
                <a:gd name="connsiteY17" fmla="*/ 16896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2586" h="322586">
                  <a:moveTo>
                    <a:pt x="60683" y="168964"/>
                  </a:moveTo>
                  <a:cubicBezTo>
                    <a:pt x="61489" y="146383"/>
                    <a:pt x="81651" y="118963"/>
                    <a:pt x="101812" y="111705"/>
                  </a:cubicBezTo>
                  <a:cubicBezTo>
                    <a:pt x="132458" y="101221"/>
                    <a:pt x="163105" y="91543"/>
                    <a:pt x="193749" y="82672"/>
                  </a:cubicBezTo>
                  <a:cubicBezTo>
                    <a:pt x="224396" y="73801"/>
                    <a:pt x="255848" y="67349"/>
                    <a:pt x="286494" y="60898"/>
                  </a:cubicBezTo>
                  <a:cubicBezTo>
                    <a:pt x="306656" y="57672"/>
                    <a:pt x="330043" y="73801"/>
                    <a:pt x="334881" y="93962"/>
                  </a:cubicBezTo>
                  <a:cubicBezTo>
                    <a:pt x="339720" y="118157"/>
                    <a:pt x="342140" y="143964"/>
                    <a:pt x="341333" y="170577"/>
                  </a:cubicBezTo>
                  <a:cubicBezTo>
                    <a:pt x="340527" y="192351"/>
                    <a:pt x="320365" y="220578"/>
                    <a:pt x="300204" y="227836"/>
                  </a:cubicBezTo>
                  <a:cubicBezTo>
                    <a:pt x="284881" y="233481"/>
                    <a:pt x="269558" y="238320"/>
                    <a:pt x="253428" y="243159"/>
                  </a:cubicBezTo>
                  <a:cubicBezTo>
                    <a:pt x="246977" y="245579"/>
                    <a:pt x="240525" y="241546"/>
                    <a:pt x="238105" y="235094"/>
                  </a:cubicBezTo>
                  <a:lnTo>
                    <a:pt x="238105" y="235094"/>
                  </a:lnTo>
                  <a:cubicBezTo>
                    <a:pt x="235686" y="228643"/>
                    <a:pt x="230041" y="225417"/>
                    <a:pt x="223590" y="227030"/>
                  </a:cubicBezTo>
                  <a:lnTo>
                    <a:pt x="188105" y="236707"/>
                  </a:lnTo>
                  <a:cubicBezTo>
                    <a:pt x="181653" y="238320"/>
                    <a:pt x="176814" y="244772"/>
                    <a:pt x="175201" y="252030"/>
                  </a:cubicBezTo>
                  <a:lnTo>
                    <a:pt x="175201" y="252030"/>
                  </a:lnTo>
                  <a:cubicBezTo>
                    <a:pt x="173588" y="260095"/>
                    <a:pt x="168749" y="266546"/>
                    <a:pt x="161491" y="268160"/>
                  </a:cubicBezTo>
                  <a:cubicBezTo>
                    <a:pt x="146168" y="272192"/>
                    <a:pt x="130039" y="275417"/>
                    <a:pt x="114716" y="277837"/>
                  </a:cubicBezTo>
                  <a:cubicBezTo>
                    <a:pt x="94554" y="281063"/>
                    <a:pt x="71167" y="264934"/>
                    <a:pt x="66328" y="244772"/>
                  </a:cubicBezTo>
                  <a:cubicBezTo>
                    <a:pt x="61489" y="220578"/>
                    <a:pt x="59877" y="194771"/>
                    <a:pt x="60683" y="168964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423AE0E-688D-404F-91A5-5E9FC23EDE17}"/>
                </a:ext>
              </a:extLst>
            </p:cNvPr>
            <p:cNvSpPr/>
            <p:nvPr/>
          </p:nvSpPr>
          <p:spPr>
            <a:xfrm>
              <a:off x="13349174" y="10417025"/>
              <a:ext cx="161312" cy="80656"/>
            </a:xfrm>
            <a:custGeom>
              <a:avLst/>
              <a:gdLst>
                <a:gd name="connsiteX0" fmla="*/ 67957 w 161293"/>
                <a:gd name="connsiteY0" fmla="*/ 95474 h 80646"/>
                <a:gd name="connsiteX1" fmla="*/ 72796 w 161293"/>
                <a:gd name="connsiteY1" fmla="*/ 95474 h 80646"/>
                <a:gd name="connsiteX2" fmla="*/ 103442 w 161293"/>
                <a:gd name="connsiteY2" fmla="*/ 87409 h 80646"/>
                <a:gd name="connsiteX3" fmla="*/ 113927 w 161293"/>
                <a:gd name="connsiteY3" fmla="*/ 71280 h 80646"/>
                <a:gd name="connsiteX4" fmla="*/ 101829 w 161293"/>
                <a:gd name="connsiteY4" fmla="*/ 60796 h 80646"/>
                <a:gd name="connsiteX5" fmla="*/ 71184 w 161293"/>
                <a:gd name="connsiteY5" fmla="*/ 68860 h 80646"/>
                <a:gd name="connsiteX6" fmla="*/ 63119 w 161293"/>
                <a:gd name="connsiteY6" fmla="*/ 74506 h 80646"/>
                <a:gd name="connsiteX7" fmla="*/ 60699 w 161293"/>
                <a:gd name="connsiteY7" fmla="*/ 84990 h 80646"/>
                <a:gd name="connsiteX8" fmla="*/ 64732 w 161293"/>
                <a:gd name="connsiteY8" fmla="*/ 93054 h 80646"/>
                <a:gd name="connsiteX9" fmla="*/ 67957 w 161293"/>
                <a:gd name="connsiteY9" fmla="*/ 95474 h 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93" h="80646">
                  <a:moveTo>
                    <a:pt x="67957" y="95474"/>
                  </a:moveTo>
                  <a:cubicBezTo>
                    <a:pt x="69571" y="95474"/>
                    <a:pt x="71184" y="95474"/>
                    <a:pt x="72796" y="95474"/>
                  </a:cubicBezTo>
                  <a:lnTo>
                    <a:pt x="103442" y="87409"/>
                  </a:lnTo>
                  <a:cubicBezTo>
                    <a:pt x="109894" y="85796"/>
                    <a:pt x="113927" y="78538"/>
                    <a:pt x="113927" y="71280"/>
                  </a:cubicBezTo>
                  <a:cubicBezTo>
                    <a:pt x="113119" y="64022"/>
                    <a:pt x="107475" y="59183"/>
                    <a:pt x="101829" y="60796"/>
                  </a:cubicBezTo>
                  <a:lnTo>
                    <a:pt x="71184" y="68860"/>
                  </a:lnTo>
                  <a:cubicBezTo>
                    <a:pt x="67957" y="69667"/>
                    <a:pt x="65538" y="72086"/>
                    <a:pt x="63119" y="74506"/>
                  </a:cubicBezTo>
                  <a:cubicBezTo>
                    <a:pt x="61505" y="77732"/>
                    <a:pt x="59893" y="80958"/>
                    <a:pt x="60699" y="84990"/>
                  </a:cubicBezTo>
                  <a:cubicBezTo>
                    <a:pt x="60699" y="88215"/>
                    <a:pt x="62313" y="91441"/>
                    <a:pt x="64732" y="93054"/>
                  </a:cubicBezTo>
                  <a:cubicBezTo>
                    <a:pt x="65538" y="94667"/>
                    <a:pt x="66344" y="94667"/>
                    <a:pt x="67957" y="95474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76876AA-D526-4989-859E-35C63EF91CFD}"/>
                </a:ext>
              </a:extLst>
            </p:cNvPr>
            <p:cNvSpPr/>
            <p:nvPr/>
          </p:nvSpPr>
          <p:spPr>
            <a:xfrm>
              <a:off x="13054110" y="11634435"/>
              <a:ext cx="322624" cy="241968"/>
            </a:xfrm>
            <a:custGeom>
              <a:avLst/>
              <a:gdLst>
                <a:gd name="connsiteX0" fmla="*/ 71047 w 322586"/>
                <a:gd name="connsiteY0" fmla="*/ 79033 h 241940"/>
                <a:gd name="connsiteX1" fmla="*/ 163790 w 322586"/>
                <a:gd name="connsiteY1" fmla="*/ 100001 h 241940"/>
                <a:gd name="connsiteX2" fmla="*/ 212984 w 322586"/>
                <a:gd name="connsiteY2" fmla="*/ 138711 h 241940"/>
                <a:gd name="connsiteX3" fmla="*/ 313793 w 322586"/>
                <a:gd name="connsiteY3" fmla="*/ 60485 h 241940"/>
                <a:gd name="connsiteX4" fmla="*/ 318631 w 322586"/>
                <a:gd name="connsiteY4" fmla="*/ 152422 h 241940"/>
                <a:gd name="connsiteX5" fmla="*/ 279115 w 322586"/>
                <a:gd name="connsiteY5" fmla="*/ 240327 h 241940"/>
                <a:gd name="connsiteX6" fmla="*/ 258954 w 322586"/>
                <a:gd name="connsiteY6" fmla="*/ 237100 h 241940"/>
                <a:gd name="connsiteX7" fmla="*/ 279115 w 322586"/>
                <a:gd name="connsiteY7" fmla="*/ 159680 h 241940"/>
                <a:gd name="connsiteX8" fmla="*/ 189597 w 322586"/>
                <a:gd name="connsiteY8" fmla="*/ 200809 h 241940"/>
                <a:gd name="connsiteX9" fmla="*/ 143628 w 322586"/>
                <a:gd name="connsiteY9" fmla="*/ 192745 h 241940"/>
                <a:gd name="connsiteX10" fmla="*/ 60562 w 322586"/>
                <a:gd name="connsiteY10" fmla="*/ 88711 h 241940"/>
                <a:gd name="connsiteX11" fmla="*/ 71047 w 322586"/>
                <a:gd name="connsiteY11" fmla="*/ 7903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586" h="241940">
                  <a:moveTo>
                    <a:pt x="71047" y="79033"/>
                  </a:moveTo>
                  <a:cubicBezTo>
                    <a:pt x="117015" y="83066"/>
                    <a:pt x="163790" y="100001"/>
                    <a:pt x="163790" y="100001"/>
                  </a:cubicBezTo>
                  <a:cubicBezTo>
                    <a:pt x="163790" y="100001"/>
                    <a:pt x="158145" y="164519"/>
                    <a:pt x="212984" y="138711"/>
                  </a:cubicBezTo>
                  <a:cubicBezTo>
                    <a:pt x="251694" y="120970"/>
                    <a:pt x="298470" y="60485"/>
                    <a:pt x="313793" y="60485"/>
                  </a:cubicBezTo>
                  <a:cubicBezTo>
                    <a:pt x="313793" y="60485"/>
                    <a:pt x="353310" y="91937"/>
                    <a:pt x="318631" y="152422"/>
                  </a:cubicBezTo>
                  <a:cubicBezTo>
                    <a:pt x="283954" y="212907"/>
                    <a:pt x="279115" y="240327"/>
                    <a:pt x="279115" y="240327"/>
                  </a:cubicBezTo>
                  <a:cubicBezTo>
                    <a:pt x="279115" y="240327"/>
                    <a:pt x="268631" y="247585"/>
                    <a:pt x="258954" y="237100"/>
                  </a:cubicBezTo>
                  <a:lnTo>
                    <a:pt x="279115" y="159680"/>
                  </a:lnTo>
                  <a:lnTo>
                    <a:pt x="189597" y="200809"/>
                  </a:lnTo>
                  <a:cubicBezTo>
                    <a:pt x="174274" y="206455"/>
                    <a:pt x="158145" y="200809"/>
                    <a:pt x="143628" y="192745"/>
                  </a:cubicBezTo>
                  <a:cubicBezTo>
                    <a:pt x="80724" y="161293"/>
                    <a:pt x="61369" y="92743"/>
                    <a:pt x="60562" y="88711"/>
                  </a:cubicBezTo>
                  <a:cubicBezTo>
                    <a:pt x="59756" y="81453"/>
                    <a:pt x="65401" y="78226"/>
                    <a:pt x="71047" y="7903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C727227-F985-4073-B2BB-E86026E89B91}"/>
                </a:ext>
              </a:extLst>
            </p:cNvPr>
            <p:cNvSpPr/>
            <p:nvPr/>
          </p:nvSpPr>
          <p:spPr>
            <a:xfrm>
              <a:off x="13096111" y="11042262"/>
              <a:ext cx="322624" cy="725904"/>
            </a:xfrm>
            <a:custGeom>
              <a:avLst/>
              <a:gdLst>
                <a:gd name="connsiteX0" fmla="*/ 234699 w 322586"/>
                <a:gd name="connsiteY0" fmla="*/ 245325 h 725820"/>
                <a:gd name="connsiteX1" fmla="*/ 202440 w 322586"/>
                <a:gd name="connsiteY1" fmla="*/ 224356 h 725820"/>
                <a:gd name="connsiteX2" fmla="*/ 245182 w 322586"/>
                <a:gd name="connsiteY2" fmla="*/ 438070 h 725820"/>
                <a:gd name="connsiteX3" fmla="*/ 270990 w 322586"/>
                <a:gd name="connsiteY3" fmla="*/ 651783 h 725820"/>
                <a:gd name="connsiteX4" fmla="*/ 207278 w 322586"/>
                <a:gd name="connsiteY4" fmla="*/ 709043 h 725820"/>
                <a:gd name="connsiteX5" fmla="*/ 101631 w 322586"/>
                <a:gd name="connsiteY5" fmla="*/ 727591 h 725820"/>
                <a:gd name="connsiteX6" fmla="*/ 105664 w 322586"/>
                <a:gd name="connsiteY6" fmla="*/ 699365 h 725820"/>
                <a:gd name="connsiteX7" fmla="*/ 169374 w 322586"/>
                <a:gd name="connsiteY7" fmla="*/ 631622 h 725820"/>
                <a:gd name="connsiteX8" fmla="*/ 60502 w 322586"/>
                <a:gd name="connsiteY8" fmla="*/ 128387 h 725820"/>
                <a:gd name="connsiteX9" fmla="*/ 265344 w 322586"/>
                <a:gd name="connsiteY9" fmla="*/ 86451 h 725820"/>
                <a:gd name="connsiteX10" fmla="*/ 234699 w 322586"/>
                <a:gd name="connsiteY10" fmla="*/ 24532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725820">
                  <a:moveTo>
                    <a:pt x="234699" y="245325"/>
                  </a:moveTo>
                  <a:lnTo>
                    <a:pt x="202440" y="224356"/>
                  </a:lnTo>
                  <a:cubicBezTo>
                    <a:pt x="202440" y="224356"/>
                    <a:pt x="242763" y="315487"/>
                    <a:pt x="245182" y="438070"/>
                  </a:cubicBezTo>
                  <a:cubicBezTo>
                    <a:pt x="247601" y="559846"/>
                    <a:pt x="249215" y="626783"/>
                    <a:pt x="270990" y="651783"/>
                  </a:cubicBezTo>
                  <a:cubicBezTo>
                    <a:pt x="270990" y="651783"/>
                    <a:pt x="233892" y="679203"/>
                    <a:pt x="207278" y="709043"/>
                  </a:cubicBezTo>
                  <a:cubicBezTo>
                    <a:pt x="187924" y="730817"/>
                    <a:pt x="133891" y="753399"/>
                    <a:pt x="101631" y="727591"/>
                  </a:cubicBezTo>
                  <a:cubicBezTo>
                    <a:pt x="91954" y="720334"/>
                    <a:pt x="94373" y="705010"/>
                    <a:pt x="105664" y="699365"/>
                  </a:cubicBezTo>
                  <a:cubicBezTo>
                    <a:pt x="129858" y="688074"/>
                    <a:pt x="164535" y="666300"/>
                    <a:pt x="169374" y="631622"/>
                  </a:cubicBezTo>
                  <a:cubicBezTo>
                    <a:pt x="174214" y="588073"/>
                    <a:pt x="58889" y="237260"/>
                    <a:pt x="60502" y="128387"/>
                  </a:cubicBezTo>
                  <a:cubicBezTo>
                    <a:pt x="62114" y="19514"/>
                    <a:pt x="225828" y="70322"/>
                    <a:pt x="265344" y="86451"/>
                  </a:cubicBezTo>
                  <a:lnTo>
                    <a:pt x="234699" y="245325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E33BF5E-E1FF-4BA7-94B7-052050CB6D4B}"/>
                </a:ext>
              </a:extLst>
            </p:cNvPr>
            <p:cNvSpPr/>
            <p:nvPr/>
          </p:nvSpPr>
          <p:spPr>
            <a:xfrm>
              <a:off x="12892596" y="11781229"/>
              <a:ext cx="322624" cy="241968"/>
            </a:xfrm>
            <a:custGeom>
              <a:avLst/>
              <a:gdLst>
                <a:gd name="connsiteX0" fmla="*/ 71248 w 322586"/>
                <a:gd name="connsiteY0" fmla="*/ 79033 h 241940"/>
                <a:gd name="connsiteX1" fmla="*/ 163991 w 322586"/>
                <a:gd name="connsiteY1" fmla="*/ 100002 h 241940"/>
                <a:gd name="connsiteX2" fmla="*/ 213186 w 322586"/>
                <a:gd name="connsiteY2" fmla="*/ 138712 h 241940"/>
                <a:gd name="connsiteX3" fmla="*/ 313994 w 322586"/>
                <a:gd name="connsiteY3" fmla="*/ 60485 h 241940"/>
                <a:gd name="connsiteX4" fmla="*/ 318832 w 322586"/>
                <a:gd name="connsiteY4" fmla="*/ 152422 h 241940"/>
                <a:gd name="connsiteX5" fmla="*/ 279316 w 322586"/>
                <a:gd name="connsiteY5" fmla="*/ 240327 h 241940"/>
                <a:gd name="connsiteX6" fmla="*/ 259154 w 322586"/>
                <a:gd name="connsiteY6" fmla="*/ 237101 h 241940"/>
                <a:gd name="connsiteX7" fmla="*/ 279316 w 322586"/>
                <a:gd name="connsiteY7" fmla="*/ 159680 h 241940"/>
                <a:gd name="connsiteX8" fmla="*/ 189798 w 322586"/>
                <a:gd name="connsiteY8" fmla="*/ 200811 h 241940"/>
                <a:gd name="connsiteX9" fmla="*/ 143829 w 322586"/>
                <a:gd name="connsiteY9" fmla="*/ 192745 h 241940"/>
                <a:gd name="connsiteX10" fmla="*/ 60763 w 322586"/>
                <a:gd name="connsiteY10" fmla="*/ 88712 h 241940"/>
                <a:gd name="connsiteX11" fmla="*/ 71248 w 322586"/>
                <a:gd name="connsiteY11" fmla="*/ 7903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586" h="241940">
                  <a:moveTo>
                    <a:pt x="71248" y="79033"/>
                  </a:moveTo>
                  <a:cubicBezTo>
                    <a:pt x="117216" y="83066"/>
                    <a:pt x="163991" y="100002"/>
                    <a:pt x="163991" y="100002"/>
                  </a:cubicBezTo>
                  <a:cubicBezTo>
                    <a:pt x="163991" y="100002"/>
                    <a:pt x="158346" y="163713"/>
                    <a:pt x="213186" y="138712"/>
                  </a:cubicBezTo>
                  <a:cubicBezTo>
                    <a:pt x="251896" y="120970"/>
                    <a:pt x="298671" y="60485"/>
                    <a:pt x="313994" y="60485"/>
                  </a:cubicBezTo>
                  <a:cubicBezTo>
                    <a:pt x="313994" y="60485"/>
                    <a:pt x="353511" y="91937"/>
                    <a:pt x="318832" y="152422"/>
                  </a:cubicBezTo>
                  <a:cubicBezTo>
                    <a:pt x="284155" y="213713"/>
                    <a:pt x="279316" y="240327"/>
                    <a:pt x="279316" y="240327"/>
                  </a:cubicBezTo>
                  <a:cubicBezTo>
                    <a:pt x="279316" y="240327"/>
                    <a:pt x="268832" y="247586"/>
                    <a:pt x="259154" y="237101"/>
                  </a:cubicBezTo>
                  <a:lnTo>
                    <a:pt x="279316" y="159680"/>
                  </a:lnTo>
                  <a:lnTo>
                    <a:pt x="189798" y="200811"/>
                  </a:lnTo>
                  <a:cubicBezTo>
                    <a:pt x="174475" y="206455"/>
                    <a:pt x="158346" y="200811"/>
                    <a:pt x="143829" y="192745"/>
                  </a:cubicBezTo>
                  <a:cubicBezTo>
                    <a:pt x="80925" y="161293"/>
                    <a:pt x="61570" y="92743"/>
                    <a:pt x="60763" y="88712"/>
                  </a:cubicBezTo>
                  <a:cubicBezTo>
                    <a:pt x="59151" y="82260"/>
                    <a:pt x="64796" y="78227"/>
                    <a:pt x="71248" y="7903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EC2E948-508A-437E-A277-8812F299E919}"/>
                </a:ext>
              </a:extLst>
            </p:cNvPr>
            <p:cNvSpPr/>
            <p:nvPr/>
          </p:nvSpPr>
          <p:spPr>
            <a:xfrm>
              <a:off x="12934799" y="11179053"/>
              <a:ext cx="322624" cy="806560"/>
            </a:xfrm>
            <a:custGeom>
              <a:avLst/>
              <a:gdLst>
                <a:gd name="connsiteX0" fmla="*/ 234699 w 322586"/>
                <a:gd name="connsiteY0" fmla="*/ 256133 h 806466"/>
                <a:gd name="connsiteX1" fmla="*/ 202440 w 322586"/>
                <a:gd name="connsiteY1" fmla="*/ 235164 h 806466"/>
                <a:gd name="connsiteX2" fmla="*/ 245182 w 322586"/>
                <a:gd name="connsiteY2" fmla="*/ 448879 h 806466"/>
                <a:gd name="connsiteX3" fmla="*/ 270990 w 322586"/>
                <a:gd name="connsiteY3" fmla="*/ 662592 h 806466"/>
                <a:gd name="connsiteX4" fmla="*/ 207279 w 322586"/>
                <a:gd name="connsiteY4" fmla="*/ 719852 h 806466"/>
                <a:gd name="connsiteX5" fmla="*/ 101631 w 322586"/>
                <a:gd name="connsiteY5" fmla="*/ 738400 h 806466"/>
                <a:gd name="connsiteX6" fmla="*/ 105664 w 322586"/>
                <a:gd name="connsiteY6" fmla="*/ 710173 h 806466"/>
                <a:gd name="connsiteX7" fmla="*/ 169375 w 322586"/>
                <a:gd name="connsiteY7" fmla="*/ 642430 h 806466"/>
                <a:gd name="connsiteX8" fmla="*/ 60502 w 322586"/>
                <a:gd name="connsiteY8" fmla="*/ 139195 h 806466"/>
                <a:gd name="connsiteX9" fmla="*/ 262118 w 322586"/>
                <a:gd name="connsiteY9" fmla="*/ 77097 h 806466"/>
                <a:gd name="connsiteX10" fmla="*/ 234699 w 322586"/>
                <a:gd name="connsiteY10" fmla="*/ 256133 h 8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806466">
                  <a:moveTo>
                    <a:pt x="234699" y="256133"/>
                  </a:moveTo>
                  <a:lnTo>
                    <a:pt x="202440" y="235164"/>
                  </a:lnTo>
                  <a:cubicBezTo>
                    <a:pt x="202440" y="235164"/>
                    <a:pt x="242763" y="326295"/>
                    <a:pt x="245182" y="448879"/>
                  </a:cubicBezTo>
                  <a:cubicBezTo>
                    <a:pt x="247601" y="571461"/>
                    <a:pt x="249215" y="637592"/>
                    <a:pt x="270990" y="662592"/>
                  </a:cubicBezTo>
                  <a:cubicBezTo>
                    <a:pt x="270990" y="662592"/>
                    <a:pt x="233892" y="690011"/>
                    <a:pt x="207279" y="719852"/>
                  </a:cubicBezTo>
                  <a:cubicBezTo>
                    <a:pt x="187923" y="741625"/>
                    <a:pt x="133890" y="764206"/>
                    <a:pt x="101631" y="738400"/>
                  </a:cubicBezTo>
                  <a:cubicBezTo>
                    <a:pt x="91954" y="730335"/>
                    <a:pt x="94373" y="715012"/>
                    <a:pt x="105664" y="710173"/>
                  </a:cubicBezTo>
                  <a:cubicBezTo>
                    <a:pt x="129858" y="698883"/>
                    <a:pt x="164536" y="677109"/>
                    <a:pt x="169375" y="642430"/>
                  </a:cubicBezTo>
                  <a:cubicBezTo>
                    <a:pt x="174213" y="598882"/>
                    <a:pt x="58889" y="248068"/>
                    <a:pt x="60502" y="139195"/>
                  </a:cubicBezTo>
                  <a:cubicBezTo>
                    <a:pt x="62114" y="30322"/>
                    <a:pt x="222601" y="60968"/>
                    <a:pt x="262118" y="77097"/>
                  </a:cubicBezTo>
                  <a:lnTo>
                    <a:pt x="234699" y="256133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FE20CE6-8BDC-4A4D-B873-1B4DF9CDB1D6}"/>
                </a:ext>
              </a:extLst>
            </p:cNvPr>
            <p:cNvSpPr/>
            <p:nvPr/>
          </p:nvSpPr>
          <p:spPr>
            <a:xfrm>
              <a:off x="12339636" y="10375941"/>
              <a:ext cx="2822961" cy="2742304"/>
            </a:xfrm>
            <a:custGeom>
              <a:avLst/>
              <a:gdLst>
                <a:gd name="connsiteX0" fmla="*/ 672532 w 2822633"/>
                <a:gd name="connsiteY0" fmla="*/ 1339802 h 2741986"/>
                <a:gd name="connsiteX1" fmla="*/ 2013686 w 2822633"/>
                <a:gd name="connsiteY1" fmla="*/ 537367 h 2741986"/>
                <a:gd name="connsiteX2" fmla="*/ 2266110 w 2822633"/>
                <a:gd name="connsiteY2" fmla="*/ 647853 h 2741986"/>
                <a:gd name="connsiteX3" fmla="*/ 2266110 w 2822633"/>
                <a:gd name="connsiteY3" fmla="*/ 1184960 h 2741986"/>
                <a:gd name="connsiteX4" fmla="*/ 2104817 w 2822633"/>
                <a:gd name="connsiteY4" fmla="*/ 1451095 h 2741986"/>
                <a:gd name="connsiteX5" fmla="*/ 2049171 w 2822633"/>
                <a:gd name="connsiteY5" fmla="*/ 1484966 h 2741986"/>
                <a:gd name="connsiteX6" fmla="*/ 2372563 w 2822633"/>
                <a:gd name="connsiteY6" fmla="*/ 1680131 h 2741986"/>
                <a:gd name="connsiteX7" fmla="*/ 1660453 w 2822633"/>
                <a:gd name="connsiteY7" fmla="*/ 1720454 h 2741986"/>
                <a:gd name="connsiteX8" fmla="*/ 764469 w 2822633"/>
                <a:gd name="connsiteY8" fmla="*/ 2254335 h 2741986"/>
                <a:gd name="connsiteX9" fmla="*/ 512045 w 2822633"/>
                <a:gd name="connsiteY9" fmla="*/ 2143849 h 2741986"/>
                <a:gd name="connsiteX10" fmla="*/ 512045 w 2822633"/>
                <a:gd name="connsiteY10" fmla="*/ 1606742 h 2741986"/>
                <a:gd name="connsiteX11" fmla="*/ 672532 w 2822633"/>
                <a:gd name="connsiteY11" fmla="*/ 1339802 h 27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2633" h="2741986">
                  <a:moveTo>
                    <a:pt x="672532" y="1339802"/>
                  </a:moveTo>
                  <a:lnTo>
                    <a:pt x="2013686" y="537367"/>
                  </a:lnTo>
                  <a:cubicBezTo>
                    <a:pt x="2119333" y="473657"/>
                    <a:pt x="2266110" y="537367"/>
                    <a:pt x="2266110" y="647853"/>
                  </a:cubicBezTo>
                  <a:lnTo>
                    <a:pt x="2266110" y="1184960"/>
                  </a:lnTo>
                  <a:cubicBezTo>
                    <a:pt x="2266110" y="1290607"/>
                    <a:pt x="2205625" y="1389802"/>
                    <a:pt x="2104817" y="1451095"/>
                  </a:cubicBezTo>
                  <a:lnTo>
                    <a:pt x="2049171" y="1484966"/>
                  </a:lnTo>
                  <a:lnTo>
                    <a:pt x="2372563" y="1680131"/>
                  </a:lnTo>
                  <a:lnTo>
                    <a:pt x="1660453" y="1720454"/>
                  </a:lnTo>
                  <a:lnTo>
                    <a:pt x="764469" y="2254335"/>
                  </a:lnTo>
                  <a:cubicBezTo>
                    <a:pt x="658822" y="2318046"/>
                    <a:pt x="512045" y="2254335"/>
                    <a:pt x="512045" y="2143849"/>
                  </a:cubicBezTo>
                  <a:lnTo>
                    <a:pt x="512045" y="1606742"/>
                  </a:lnTo>
                  <a:cubicBezTo>
                    <a:pt x="511238" y="1500289"/>
                    <a:pt x="570917" y="1401093"/>
                    <a:pt x="672532" y="1339802"/>
                  </a:cubicBezTo>
                  <a:close/>
                </a:path>
              </a:pathLst>
            </a:custGeom>
            <a:solidFill>
              <a:srgbClr val="B2ADAD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D8CA852-290F-416C-8663-D99A4AD592E1}"/>
                </a:ext>
              </a:extLst>
            </p:cNvPr>
            <p:cNvSpPr/>
            <p:nvPr/>
          </p:nvSpPr>
          <p:spPr>
            <a:xfrm>
              <a:off x="12257374" y="10307355"/>
              <a:ext cx="2742304" cy="2742304"/>
            </a:xfrm>
            <a:custGeom>
              <a:avLst/>
              <a:gdLst>
                <a:gd name="connsiteX0" fmla="*/ 673330 w 2741987"/>
                <a:gd name="connsiteY0" fmla="*/ 1339830 h 2741986"/>
                <a:gd name="connsiteX1" fmla="*/ 2014485 w 2741987"/>
                <a:gd name="connsiteY1" fmla="*/ 537396 h 2741986"/>
                <a:gd name="connsiteX2" fmla="*/ 2253199 w 2741987"/>
                <a:gd name="connsiteY2" fmla="*/ 593042 h 2741986"/>
                <a:gd name="connsiteX3" fmla="*/ 2095132 w 2741987"/>
                <a:gd name="connsiteY3" fmla="*/ 605945 h 2741986"/>
                <a:gd name="connsiteX4" fmla="*/ 753977 w 2741987"/>
                <a:gd name="connsiteY4" fmla="*/ 1408380 h 2741986"/>
                <a:gd name="connsiteX5" fmla="*/ 592684 w 2741987"/>
                <a:gd name="connsiteY5" fmla="*/ 1674514 h 2741986"/>
                <a:gd name="connsiteX6" fmla="*/ 592684 w 2741987"/>
                <a:gd name="connsiteY6" fmla="*/ 2211620 h 2741986"/>
                <a:gd name="connsiteX7" fmla="*/ 606393 w 2741987"/>
                <a:gd name="connsiteY7" fmla="*/ 2266461 h 2741986"/>
                <a:gd name="connsiteX8" fmla="*/ 512037 w 2741987"/>
                <a:gd name="connsiteY8" fmla="*/ 2143071 h 2741986"/>
                <a:gd name="connsiteX9" fmla="*/ 512037 w 2741987"/>
                <a:gd name="connsiteY9" fmla="*/ 1605964 h 2741986"/>
                <a:gd name="connsiteX10" fmla="*/ 673330 w 2741987"/>
                <a:gd name="connsiteY10" fmla="*/ 1339830 h 27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1987" h="2741986">
                  <a:moveTo>
                    <a:pt x="673330" y="1339830"/>
                  </a:moveTo>
                  <a:lnTo>
                    <a:pt x="2014485" y="537396"/>
                  </a:lnTo>
                  <a:cubicBezTo>
                    <a:pt x="2100776" y="484975"/>
                    <a:pt x="2215295" y="518847"/>
                    <a:pt x="2253199" y="593042"/>
                  </a:cubicBezTo>
                  <a:cubicBezTo>
                    <a:pt x="2204811" y="574493"/>
                    <a:pt x="2145938" y="576106"/>
                    <a:pt x="2095132" y="605945"/>
                  </a:cubicBezTo>
                  <a:lnTo>
                    <a:pt x="753977" y="1408380"/>
                  </a:lnTo>
                  <a:cubicBezTo>
                    <a:pt x="652362" y="1469671"/>
                    <a:pt x="592684" y="1568867"/>
                    <a:pt x="592684" y="1674514"/>
                  </a:cubicBezTo>
                  <a:lnTo>
                    <a:pt x="592684" y="2211620"/>
                  </a:lnTo>
                  <a:cubicBezTo>
                    <a:pt x="592684" y="2231782"/>
                    <a:pt x="597522" y="2249524"/>
                    <a:pt x="606393" y="2266461"/>
                  </a:cubicBezTo>
                  <a:cubicBezTo>
                    <a:pt x="552360" y="2246299"/>
                    <a:pt x="512037" y="2201137"/>
                    <a:pt x="512037" y="2143071"/>
                  </a:cubicBezTo>
                  <a:lnTo>
                    <a:pt x="512037" y="1605964"/>
                  </a:lnTo>
                  <a:cubicBezTo>
                    <a:pt x="512037" y="1500317"/>
                    <a:pt x="572522" y="1401122"/>
                    <a:pt x="673330" y="1339830"/>
                  </a:cubicBezTo>
                  <a:close/>
                </a:path>
              </a:pathLst>
            </a:custGeom>
            <a:solidFill>
              <a:srgbClr val="6052EC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576E664-ACAC-4908-8A9C-C48E5912D5DC}"/>
                </a:ext>
              </a:extLst>
            </p:cNvPr>
            <p:cNvSpPr/>
            <p:nvPr/>
          </p:nvSpPr>
          <p:spPr>
            <a:xfrm>
              <a:off x="13940596" y="11431988"/>
              <a:ext cx="564592" cy="483936"/>
            </a:xfrm>
            <a:custGeom>
              <a:avLst/>
              <a:gdLst>
                <a:gd name="connsiteX0" fmla="*/ 60485 w 564526"/>
                <a:gd name="connsiteY0" fmla="*/ 403233 h 483880"/>
                <a:gd name="connsiteX1" fmla="*/ 60485 w 564526"/>
                <a:gd name="connsiteY1" fmla="*/ 432266 h 483880"/>
                <a:gd name="connsiteX2" fmla="*/ 85485 w 564526"/>
                <a:gd name="connsiteY2" fmla="*/ 481461 h 483880"/>
                <a:gd name="connsiteX3" fmla="*/ 141938 w 564526"/>
                <a:gd name="connsiteY3" fmla="*/ 500009 h 483880"/>
                <a:gd name="connsiteX4" fmla="*/ 188713 w 564526"/>
                <a:gd name="connsiteY4" fmla="*/ 487107 h 483880"/>
                <a:gd name="connsiteX5" fmla="*/ 487913 w 564526"/>
                <a:gd name="connsiteY5" fmla="*/ 303232 h 483880"/>
                <a:gd name="connsiteX6" fmla="*/ 575817 w 564526"/>
                <a:gd name="connsiteY6" fmla="*/ 156455 h 483880"/>
                <a:gd name="connsiteX7" fmla="*/ 575817 w 564526"/>
                <a:gd name="connsiteY7" fmla="*/ 127422 h 483880"/>
                <a:gd name="connsiteX8" fmla="*/ 551623 w 564526"/>
                <a:gd name="connsiteY8" fmla="*/ 78227 h 483880"/>
                <a:gd name="connsiteX9" fmla="*/ 495171 w 564526"/>
                <a:gd name="connsiteY9" fmla="*/ 60485 h 483880"/>
                <a:gd name="connsiteX10" fmla="*/ 449201 w 564526"/>
                <a:gd name="connsiteY10" fmla="*/ 72583 h 483880"/>
                <a:gd name="connsiteX11" fmla="*/ 150003 w 564526"/>
                <a:gd name="connsiteY11" fmla="*/ 256457 h 483880"/>
                <a:gd name="connsiteX12" fmla="*/ 60485 w 564526"/>
                <a:gd name="connsiteY12" fmla="*/ 403233 h 483880"/>
                <a:gd name="connsiteX13" fmla="*/ 88711 w 564526"/>
                <a:gd name="connsiteY13" fmla="*/ 403233 h 483880"/>
                <a:gd name="connsiteX14" fmla="*/ 165326 w 564526"/>
                <a:gd name="connsiteY14" fmla="*/ 275005 h 483880"/>
                <a:gd name="connsiteX15" fmla="*/ 464524 w 564526"/>
                <a:gd name="connsiteY15" fmla="*/ 91131 h 483880"/>
                <a:gd name="connsiteX16" fmla="*/ 495171 w 564526"/>
                <a:gd name="connsiteY16" fmla="*/ 82260 h 483880"/>
                <a:gd name="connsiteX17" fmla="*/ 532267 w 564526"/>
                <a:gd name="connsiteY17" fmla="*/ 95164 h 483880"/>
                <a:gd name="connsiteX18" fmla="*/ 548398 w 564526"/>
                <a:gd name="connsiteY18" fmla="*/ 127422 h 483880"/>
                <a:gd name="connsiteX19" fmla="*/ 548398 w 564526"/>
                <a:gd name="connsiteY19" fmla="*/ 156455 h 483880"/>
                <a:gd name="connsiteX20" fmla="*/ 470976 w 564526"/>
                <a:gd name="connsiteY20" fmla="*/ 283877 h 483880"/>
                <a:gd name="connsiteX21" fmla="*/ 171777 w 564526"/>
                <a:gd name="connsiteY21" fmla="*/ 467751 h 483880"/>
                <a:gd name="connsiteX22" fmla="*/ 141132 w 564526"/>
                <a:gd name="connsiteY22" fmla="*/ 476622 h 483880"/>
                <a:gd name="connsiteX23" fmla="*/ 104841 w 564526"/>
                <a:gd name="connsiteY23" fmla="*/ 464526 h 483880"/>
                <a:gd name="connsiteX24" fmla="*/ 88711 w 564526"/>
                <a:gd name="connsiteY24" fmla="*/ 432266 h 483880"/>
                <a:gd name="connsiteX25" fmla="*/ 88711 w 564526"/>
                <a:gd name="connsiteY25" fmla="*/ 40323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4526" h="483880">
                  <a:moveTo>
                    <a:pt x="60485" y="403233"/>
                  </a:moveTo>
                  <a:lnTo>
                    <a:pt x="60485" y="432266"/>
                  </a:lnTo>
                  <a:cubicBezTo>
                    <a:pt x="60485" y="450815"/>
                    <a:pt x="69356" y="468557"/>
                    <a:pt x="85485" y="481461"/>
                  </a:cubicBezTo>
                  <a:cubicBezTo>
                    <a:pt x="100808" y="493558"/>
                    <a:pt x="120970" y="500009"/>
                    <a:pt x="141938" y="500009"/>
                  </a:cubicBezTo>
                  <a:cubicBezTo>
                    <a:pt x="158874" y="500009"/>
                    <a:pt x="174197" y="495978"/>
                    <a:pt x="188713" y="487107"/>
                  </a:cubicBezTo>
                  <a:lnTo>
                    <a:pt x="487913" y="303232"/>
                  </a:lnTo>
                  <a:cubicBezTo>
                    <a:pt x="542752" y="269360"/>
                    <a:pt x="575817" y="214520"/>
                    <a:pt x="575817" y="156455"/>
                  </a:cubicBezTo>
                  <a:lnTo>
                    <a:pt x="575817" y="127422"/>
                  </a:lnTo>
                  <a:cubicBezTo>
                    <a:pt x="575817" y="108873"/>
                    <a:pt x="566946" y="91131"/>
                    <a:pt x="551623" y="78227"/>
                  </a:cubicBezTo>
                  <a:cubicBezTo>
                    <a:pt x="537107" y="66937"/>
                    <a:pt x="516946" y="60485"/>
                    <a:pt x="495171" y="60485"/>
                  </a:cubicBezTo>
                  <a:cubicBezTo>
                    <a:pt x="478234" y="60485"/>
                    <a:pt x="462105" y="64518"/>
                    <a:pt x="449201" y="72583"/>
                  </a:cubicBezTo>
                  <a:lnTo>
                    <a:pt x="150003" y="256457"/>
                  </a:lnTo>
                  <a:cubicBezTo>
                    <a:pt x="93550" y="290329"/>
                    <a:pt x="60485" y="345975"/>
                    <a:pt x="60485" y="403233"/>
                  </a:cubicBezTo>
                  <a:close/>
                  <a:moveTo>
                    <a:pt x="88711" y="403233"/>
                  </a:moveTo>
                  <a:cubicBezTo>
                    <a:pt x="88711" y="352427"/>
                    <a:pt x="117743" y="304844"/>
                    <a:pt x="165326" y="275005"/>
                  </a:cubicBezTo>
                  <a:lnTo>
                    <a:pt x="464524" y="91131"/>
                  </a:lnTo>
                  <a:cubicBezTo>
                    <a:pt x="473396" y="85485"/>
                    <a:pt x="484686" y="82260"/>
                    <a:pt x="495171" y="82260"/>
                  </a:cubicBezTo>
                  <a:cubicBezTo>
                    <a:pt x="508074" y="82260"/>
                    <a:pt x="521784" y="87099"/>
                    <a:pt x="532267" y="95164"/>
                  </a:cubicBezTo>
                  <a:cubicBezTo>
                    <a:pt x="542752" y="103228"/>
                    <a:pt x="548398" y="114518"/>
                    <a:pt x="548398" y="127422"/>
                  </a:cubicBezTo>
                  <a:lnTo>
                    <a:pt x="548398" y="156455"/>
                  </a:lnTo>
                  <a:cubicBezTo>
                    <a:pt x="547590" y="206455"/>
                    <a:pt x="519365" y="254844"/>
                    <a:pt x="470976" y="283877"/>
                  </a:cubicBezTo>
                  <a:lnTo>
                    <a:pt x="171777" y="467751"/>
                  </a:lnTo>
                  <a:cubicBezTo>
                    <a:pt x="162905" y="473397"/>
                    <a:pt x="152422" y="476622"/>
                    <a:pt x="141132" y="476622"/>
                  </a:cubicBezTo>
                  <a:cubicBezTo>
                    <a:pt x="127422" y="476622"/>
                    <a:pt x="114518" y="472590"/>
                    <a:pt x="104841" y="464526"/>
                  </a:cubicBezTo>
                  <a:cubicBezTo>
                    <a:pt x="94356" y="455654"/>
                    <a:pt x="88711" y="445170"/>
                    <a:pt x="88711" y="432266"/>
                  </a:cubicBezTo>
                  <a:lnTo>
                    <a:pt x="88711" y="403233"/>
                  </a:ln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C21FFEC-D624-4FBE-B967-BAAADD18F7E5}"/>
                </a:ext>
              </a:extLst>
            </p:cNvPr>
            <p:cNvSpPr/>
            <p:nvPr/>
          </p:nvSpPr>
          <p:spPr>
            <a:xfrm>
              <a:off x="13968825" y="11453765"/>
              <a:ext cx="564592" cy="483936"/>
            </a:xfrm>
            <a:custGeom>
              <a:avLst/>
              <a:gdLst>
                <a:gd name="connsiteX0" fmla="*/ 60485 w 564526"/>
                <a:gd name="connsiteY0" fmla="*/ 381458 h 483880"/>
                <a:gd name="connsiteX1" fmla="*/ 60485 w 564526"/>
                <a:gd name="connsiteY1" fmla="*/ 410491 h 483880"/>
                <a:gd name="connsiteX2" fmla="*/ 76615 w 564526"/>
                <a:gd name="connsiteY2" fmla="*/ 442751 h 483880"/>
                <a:gd name="connsiteX3" fmla="*/ 112906 w 564526"/>
                <a:gd name="connsiteY3" fmla="*/ 454847 h 483880"/>
                <a:gd name="connsiteX4" fmla="*/ 143551 w 564526"/>
                <a:gd name="connsiteY4" fmla="*/ 445976 h 483880"/>
                <a:gd name="connsiteX5" fmla="*/ 442751 w 564526"/>
                <a:gd name="connsiteY5" fmla="*/ 262102 h 483880"/>
                <a:gd name="connsiteX6" fmla="*/ 520172 w 564526"/>
                <a:gd name="connsiteY6" fmla="*/ 134680 h 483880"/>
                <a:gd name="connsiteX7" fmla="*/ 520172 w 564526"/>
                <a:gd name="connsiteY7" fmla="*/ 105647 h 483880"/>
                <a:gd name="connsiteX8" fmla="*/ 504042 w 564526"/>
                <a:gd name="connsiteY8" fmla="*/ 73389 h 483880"/>
                <a:gd name="connsiteX9" fmla="*/ 466945 w 564526"/>
                <a:gd name="connsiteY9" fmla="*/ 60485 h 483880"/>
                <a:gd name="connsiteX10" fmla="*/ 436299 w 564526"/>
                <a:gd name="connsiteY10" fmla="*/ 69356 h 483880"/>
                <a:gd name="connsiteX11" fmla="*/ 137100 w 564526"/>
                <a:gd name="connsiteY11" fmla="*/ 253230 h 483880"/>
                <a:gd name="connsiteX12" fmla="*/ 60485 w 564526"/>
                <a:gd name="connsiteY12" fmla="*/ 38145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526" h="483880">
                  <a:moveTo>
                    <a:pt x="60485" y="381458"/>
                  </a:moveTo>
                  <a:lnTo>
                    <a:pt x="60485" y="410491"/>
                  </a:lnTo>
                  <a:cubicBezTo>
                    <a:pt x="60485" y="423395"/>
                    <a:pt x="66131" y="433879"/>
                    <a:pt x="76615" y="442751"/>
                  </a:cubicBezTo>
                  <a:cubicBezTo>
                    <a:pt x="86293" y="450815"/>
                    <a:pt x="99196" y="454847"/>
                    <a:pt x="112906" y="454847"/>
                  </a:cubicBezTo>
                  <a:cubicBezTo>
                    <a:pt x="124197" y="454847"/>
                    <a:pt x="134680" y="451622"/>
                    <a:pt x="143551" y="445976"/>
                  </a:cubicBezTo>
                  <a:lnTo>
                    <a:pt x="442751" y="262102"/>
                  </a:lnTo>
                  <a:cubicBezTo>
                    <a:pt x="491139" y="233069"/>
                    <a:pt x="519365" y="184680"/>
                    <a:pt x="520172" y="134680"/>
                  </a:cubicBezTo>
                  <a:lnTo>
                    <a:pt x="520172" y="105647"/>
                  </a:lnTo>
                  <a:cubicBezTo>
                    <a:pt x="520172" y="92743"/>
                    <a:pt x="514526" y="82260"/>
                    <a:pt x="504042" y="73389"/>
                  </a:cubicBezTo>
                  <a:cubicBezTo>
                    <a:pt x="494365" y="65324"/>
                    <a:pt x="480655" y="60485"/>
                    <a:pt x="466945" y="60485"/>
                  </a:cubicBezTo>
                  <a:cubicBezTo>
                    <a:pt x="456461" y="60485"/>
                    <a:pt x="445170" y="63710"/>
                    <a:pt x="436299" y="69356"/>
                  </a:cubicBezTo>
                  <a:lnTo>
                    <a:pt x="137100" y="253230"/>
                  </a:lnTo>
                  <a:cubicBezTo>
                    <a:pt x="89518" y="283877"/>
                    <a:pt x="60485" y="331458"/>
                    <a:pt x="60485" y="381458"/>
                  </a:cubicBezTo>
                  <a:close/>
                </a:path>
              </a:pathLst>
            </a:custGeom>
            <a:solidFill>
              <a:srgbClr val="6052E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2F6FB55-ECB6-419C-8EE7-EE37C7E3B4AE}"/>
                </a:ext>
              </a:extLst>
            </p:cNvPr>
            <p:cNvSpPr/>
            <p:nvPr/>
          </p:nvSpPr>
          <p:spPr>
            <a:xfrm>
              <a:off x="14269673" y="11462638"/>
              <a:ext cx="241968" cy="322624"/>
            </a:xfrm>
            <a:custGeom>
              <a:avLst/>
              <a:gdLst>
                <a:gd name="connsiteX0" fmla="*/ 104034 w 241940"/>
                <a:gd name="connsiteY0" fmla="*/ 266940 h 322586"/>
                <a:gd name="connsiteX1" fmla="*/ 123389 w 241940"/>
                <a:gd name="connsiteY1" fmla="*/ 247585 h 322586"/>
                <a:gd name="connsiteX2" fmla="*/ 130647 w 241940"/>
                <a:gd name="connsiteY2" fmla="*/ 244359 h 322586"/>
                <a:gd name="connsiteX3" fmla="*/ 205648 w 241940"/>
                <a:gd name="connsiteY3" fmla="*/ 123389 h 322586"/>
                <a:gd name="connsiteX4" fmla="*/ 222584 w 241940"/>
                <a:gd name="connsiteY4" fmla="*/ 100808 h 322586"/>
                <a:gd name="connsiteX5" fmla="*/ 196777 w 241940"/>
                <a:gd name="connsiteY5" fmla="*/ 68549 h 322586"/>
                <a:gd name="connsiteX6" fmla="*/ 166132 w 241940"/>
                <a:gd name="connsiteY6" fmla="*/ 60485 h 322586"/>
                <a:gd name="connsiteX7" fmla="*/ 143551 w 241940"/>
                <a:gd name="connsiteY7" fmla="*/ 66130 h 322586"/>
                <a:gd name="connsiteX8" fmla="*/ 136292 w 241940"/>
                <a:gd name="connsiteY8" fmla="*/ 70162 h 322586"/>
                <a:gd name="connsiteX9" fmla="*/ 60485 w 241940"/>
                <a:gd name="connsiteY9" fmla="*/ 190326 h 322586"/>
                <a:gd name="connsiteX10" fmla="*/ 60485 w 241940"/>
                <a:gd name="connsiteY10" fmla="*/ 220972 h 322586"/>
                <a:gd name="connsiteX11" fmla="*/ 71776 w 241940"/>
                <a:gd name="connsiteY11" fmla="*/ 249198 h 322586"/>
                <a:gd name="connsiteX12" fmla="*/ 104034 w 241940"/>
                <a:gd name="connsiteY12" fmla="*/ 26694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322586">
                  <a:moveTo>
                    <a:pt x="104034" y="266940"/>
                  </a:moveTo>
                  <a:cubicBezTo>
                    <a:pt x="112905" y="266940"/>
                    <a:pt x="116937" y="251617"/>
                    <a:pt x="123389" y="247585"/>
                  </a:cubicBezTo>
                  <a:lnTo>
                    <a:pt x="130647" y="244359"/>
                  </a:lnTo>
                  <a:cubicBezTo>
                    <a:pt x="177422" y="216132"/>
                    <a:pt x="205648" y="170971"/>
                    <a:pt x="205648" y="123389"/>
                  </a:cubicBezTo>
                  <a:lnTo>
                    <a:pt x="222584" y="100808"/>
                  </a:lnTo>
                  <a:cubicBezTo>
                    <a:pt x="218552" y="87099"/>
                    <a:pt x="204842" y="75001"/>
                    <a:pt x="196777" y="68549"/>
                  </a:cubicBezTo>
                  <a:cubicBezTo>
                    <a:pt x="189519" y="62904"/>
                    <a:pt x="176615" y="60485"/>
                    <a:pt x="166132" y="60485"/>
                  </a:cubicBezTo>
                  <a:cubicBezTo>
                    <a:pt x="158067" y="60485"/>
                    <a:pt x="150003" y="62904"/>
                    <a:pt x="143551" y="66130"/>
                  </a:cubicBezTo>
                  <a:lnTo>
                    <a:pt x="136292" y="70162"/>
                  </a:lnTo>
                  <a:cubicBezTo>
                    <a:pt x="88711" y="97582"/>
                    <a:pt x="60485" y="142745"/>
                    <a:pt x="60485" y="190326"/>
                  </a:cubicBezTo>
                  <a:lnTo>
                    <a:pt x="60485" y="220972"/>
                  </a:lnTo>
                  <a:cubicBezTo>
                    <a:pt x="60485" y="229842"/>
                    <a:pt x="64516" y="242746"/>
                    <a:pt x="71776" y="249198"/>
                  </a:cubicBezTo>
                  <a:cubicBezTo>
                    <a:pt x="80647" y="255650"/>
                    <a:pt x="94356" y="266940"/>
                    <a:pt x="104034" y="26694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BAA09F1-7D7A-42A8-AD32-BFACDFC43C33}"/>
                </a:ext>
              </a:extLst>
            </p:cNvPr>
            <p:cNvSpPr/>
            <p:nvPr/>
          </p:nvSpPr>
          <p:spPr>
            <a:xfrm>
              <a:off x="14288223" y="11477155"/>
              <a:ext cx="241968" cy="241968"/>
            </a:xfrm>
            <a:custGeom>
              <a:avLst/>
              <a:gdLst>
                <a:gd name="connsiteX0" fmla="*/ 100808 w 241940"/>
                <a:gd name="connsiteY0" fmla="*/ 254038 h 241940"/>
                <a:gd name="connsiteX1" fmla="*/ 123389 w 241940"/>
                <a:gd name="connsiteY1" fmla="*/ 247586 h 241940"/>
                <a:gd name="connsiteX2" fmla="*/ 130647 w 241940"/>
                <a:gd name="connsiteY2" fmla="*/ 244359 h 241940"/>
                <a:gd name="connsiteX3" fmla="*/ 205649 w 241940"/>
                <a:gd name="connsiteY3" fmla="*/ 123389 h 241940"/>
                <a:gd name="connsiteX4" fmla="*/ 205649 w 241940"/>
                <a:gd name="connsiteY4" fmla="*/ 92744 h 241940"/>
                <a:gd name="connsiteX5" fmla="*/ 193552 w 241940"/>
                <a:gd name="connsiteY5" fmla="*/ 69356 h 241940"/>
                <a:gd name="connsiteX6" fmla="*/ 166132 w 241940"/>
                <a:gd name="connsiteY6" fmla="*/ 60485 h 241940"/>
                <a:gd name="connsiteX7" fmla="*/ 143551 w 241940"/>
                <a:gd name="connsiteY7" fmla="*/ 66131 h 241940"/>
                <a:gd name="connsiteX8" fmla="*/ 136293 w 241940"/>
                <a:gd name="connsiteY8" fmla="*/ 70163 h 241940"/>
                <a:gd name="connsiteX9" fmla="*/ 60485 w 241940"/>
                <a:gd name="connsiteY9" fmla="*/ 190326 h 241940"/>
                <a:gd name="connsiteX10" fmla="*/ 60485 w 241940"/>
                <a:gd name="connsiteY10" fmla="*/ 220972 h 241940"/>
                <a:gd name="connsiteX11" fmla="*/ 72582 w 241940"/>
                <a:gd name="connsiteY11" fmla="*/ 244359 h 241940"/>
                <a:gd name="connsiteX12" fmla="*/ 100808 w 241940"/>
                <a:gd name="connsiteY12" fmla="*/ 254038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100808" y="254038"/>
                  </a:moveTo>
                  <a:cubicBezTo>
                    <a:pt x="109680" y="254038"/>
                    <a:pt x="116937" y="251618"/>
                    <a:pt x="123389" y="247586"/>
                  </a:cubicBezTo>
                  <a:lnTo>
                    <a:pt x="130647" y="244359"/>
                  </a:lnTo>
                  <a:cubicBezTo>
                    <a:pt x="177422" y="216134"/>
                    <a:pt x="205649" y="170972"/>
                    <a:pt x="205649" y="123389"/>
                  </a:cubicBezTo>
                  <a:lnTo>
                    <a:pt x="205649" y="92744"/>
                  </a:lnTo>
                  <a:cubicBezTo>
                    <a:pt x="205649" y="83873"/>
                    <a:pt x="201617" y="75808"/>
                    <a:pt x="193552" y="69356"/>
                  </a:cubicBezTo>
                  <a:cubicBezTo>
                    <a:pt x="186294" y="63712"/>
                    <a:pt x="176616" y="60485"/>
                    <a:pt x="166132" y="60485"/>
                  </a:cubicBezTo>
                  <a:cubicBezTo>
                    <a:pt x="158067" y="60485"/>
                    <a:pt x="150003" y="62904"/>
                    <a:pt x="143551" y="66131"/>
                  </a:cubicBezTo>
                  <a:lnTo>
                    <a:pt x="136293" y="70163"/>
                  </a:lnTo>
                  <a:cubicBezTo>
                    <a:pt x="88712" y="97583"/>
                    <a:pt x="60485" y="142745"/>
                    <a:pt x="60485" y="190326"/>
                  </a:cubicBezTo>
                  <a:lnTo>
                    <a:pt x="60485" y="220972"/>
                  </a:lnTo>
                  <a:cubicBezTo>
                    <a:pt x="60485" y="229844"/>
                    <a:pt x="64518" y="237909"/>
                    <a:pt x="72582" y="244359"/>
                  </a:cubicBezTo>
                  <a:cubicBezTo>
                    <a:pt x="81453" y="251618"/>
                    <a:pt x="90324" y="254038"/>
                    <a:pt x="100808" y="2540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2FF9C7E-9CBF-4DF2-9641-EC2C68E88EE7}"/>
                </a:ext>
              </a:extLst>
            </p:cNvPr>
            <p:cNvSpPr/>
            <p:nvPr/>
          </p:nvSpPr>
          <p:spPr>
            <a:xfrm>
              <a:off x="13957534" y="11446507"/>
              <a:ext cx="564592" cy="483936"/>
            </a:xfrm>
            <a:custGeom>
              <a:avLst/>
              <a:gdLst>
                <a:gd name="connsiteX0" fmla="*/ 60485 w 564526"/>
                <a:gd name="connsiteY0" fmla="*/ 403233 h 483880"/>
                <a:gd name="connsiteX1" fmla="*/ 60485 w 564526"/>
                <a:gd name="connsiteY1" fmla="*/ 432266 h 483880"/>
                <a:gd name="connsiteX2" fmla="*/ 85485 w 564526"/>
                <a:gd name="connsiteY2" fmla="*/ 482267 h 483880"/>
                <a:gd name="connsiteX3" fmla="*/ 141132 w 564526"/>
                <a:gd name="connsiteY3" fmla="*/ 500815 h 483880"/>
                <a:gd name="connsiteX4" fmla="*/ 187907 w 564526"/>
                <a:gd name="connsiteY4" fmla="*/ 487911 h 483880"/>
                <a:gd name="connsiteX5" fmla="*/ 487107 w 564526"/>
                <a:gd name="connsiteY5" fmla="*/ 304037 h 483880"/>
                <a:gd name="connsiteX6" fmla="*/ 575817 w 564526"/>
                <a:gd name="connsiteY6" fmla="*/ 157261 h 483880"/>
                <a:gd name="connsiteX7" fmla="*/ 575817 w 564526"/>
                <a:gd name="connsiteY7" fmla="*/ 128228 h 483880"/>
                <a:gd name="connsiteX8" fmla="*/ 550817 w 564526"/>
                <a:gd name="connsiteY8" fmla="*/ 79033 h 483880"/>
                <a:gd name="connsiteX9" fmla="*/ 495171 w 564526"/>
                <a:gd name="connsiteY9" fmla="*/ 60485 h 483880"/>
                <a:gd name="connsiteX10" fmla="*/ 448395 w 564526"/>
                <a:gd name="connsiteY10" fmla="*/ 73388 h 483880"/>
                <a:gd name="connsiteX11" fmla="*/ 149197 w 564526"/>
                <a:gd name="connsiteY11" fmla="*/ 257263 h 483880"/>
                <a:gd name="connsiteX12" fmla="*/ 60485 w 564526"/>
                <a:gd name="connsiteY12" fmla="*/ 403233 h 483880"/>
                <a:gd name="connsiteX13" fmla="*/ 88712 w 564526"/>
                <a:gd name="connsiteY13" fmla="*/ 403233 h 483880"/>
                <a:gd name="connsiteX14" fmla="*/ 166132 w 564526"/>
                <a:gd name="connsiteY14" fmla="*/ 275811 h 483880"/>
                <a:gd name="connsiteX15" fmla="*/ 465332 w 564526"/>
                <a:gd name="connsiteY15" fmla="*/ 91937 h 483880"/>
                <a:gd name="connsiteX16" fmla="*/ 495978 w 564526"/>
                <a:gd name="connsiteY16" fmla="*/ 83066 h 483880"/>
                <a:gd name="connsiteX17" fmla="*/ 533075 w 564526"/>
                <a:gd name="connsiteY17" fmla="*/ 95162 h 483880"/>
                <a:gd name="connsiteX18" fmla="*/ 549204 w 564526"/>
                <a:gd name="connsiteY18" fmla="*/ 127422 h 483880"/>
                <a:gd name="connsiteX19" fmla="*/ 549204 w 564526"/>
                <a:gd name="connsiteY19" fmla="*/ 156455 h 483880"/>
                <a:gd name="connsiteX20" fmla="*/ 472590 w 564526"/>
                <a:gd name="connsiteY20" fmla="*/ 283875 h 483880"/>
                <a:gd name="connsiteX21" fmla="*/ 173391 w 564526"/>
                <a:gd name="connsiteY21" fmla="*/ 467750 h 483880"/>
                <a:gd name="connsiteX22" fmla="*/ 142745 w 564526"/>
                <a:gd name="connsiteY22" fmla="*/ 476621 h 483880"/>
                <a:gd name="connsiteX23" fmla="*/ 106454 w 564526"/>
                <a:gd name="connsiteY23" fmla="*/ 464524 h 483880"/>
                <a:gd name="connsiteX24" fmla="*/ 90325 w 564526"/>
                <a:gd name="connsiteY24" fmla="*/ 432266 h 483880"/>
                <a:gd name="connsiteX25" fmla="*/ 90325 w 564526"/>
                <a:gd name="connsiteY25" fmla="*/ 403233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4526" h="483880">
                  <a:moveTo>
                    <a:pt x="60485" y="403233"/>
                  </a:moveTo>
                  <a:lnTo>
                    <a:pt x="60485" y="432266"/>
                  </a:lnTo>
                  <a:cubicBezTo>
                    <a:pt x="60485" y="451621"/>
                    <a:pt x="69356" y="468557"/>
                    <a:pt x="85485" y="482267"/>
                  </a:cubicBezTo>
                  <a:cubicBezTo>
                    <a:pt x="100808" y="494363"/>
                    <a:pt x="120970" y="500815"/>
                    <a:pt x="141132" y="500815"/>
                  </a:cubicBezTo>
                  <a:cubicBezTo>
                    <a:pt x="158068" y="500815"/>
                    <a:pt x="174197" y="495977"/>
                    <a:pt x="187907" y="487911"/>
                  </a:cubicBezTo>
                  <a:lnTo>
                    <a:pt x="487107" y="304037"/>
                  </a:lnTo>
                  <a:cubicBezTo>
                    <a:pt x="542753" y="270166"/>
                    <a:pt x="575817" y="215326"/>
                    <a:pt x="575817" y="157261"/>
                  </a:cubicBezTo>
                  <a:lnTo>
                    <a:pt x="575817" y="128228"/>
                  </a:lnTo>
                  <a:cubicBezTo>
                    <a:pt x="575817" y="109680"/>
                    <a:pt x="566946" y="91937"/>
                    <a:pt x="550817" y="79033"/>
                  </a:cubicBezTo>
                  <a:cubicBezTo>
                    <a:pt x="536301" y="67743"/>
                    <a:pt x="516140" y="60485"/>
                    <a:pt x="495171" y="60485"/>
                  </a:cubicBezTo>
                  <a:cubicBezTo>
                    <a:pt x="478235" y="60485"/>
                    <a:pt x="461299" y="65324"/>
                    <a:pt x="448395" y="73388"/>
                  </a:cubicBezTo>
                  <a:lnTo>
                    <a:pt x="149197" y="257263"/>
                  </a:lnTo>
                  <a:cubicBezTo>
                    <a:pt x="93550" y="291135"/>
                    <a:pt x="60485" y="345168"/>
                    <a:pt x="60485" y="403233"/>
                  </a:cubicBezTo>
                  <a:close/>
                  <a:moveTo>
                    <a:pt x="88712" y="403233"/>
                  </a:moveTo>
                  <a:cubicBezTo>
                    <a:pt x="88712" y="352426"/>
                    <a:pt x="117745" y="304844"/>
                    <a:pt x="166132" y="275811"/>
                  </a:cubicBezTo>
                  <a:lnTo>
                    <a:pt x="465332" y="91937"/>
                  </a:lnTo>
                  <a:cubicBezTo>
                    <a:pt x="474203" y="86291"/>
                    <a:pt x="484687" y="83066"/>
                    <a:pt x="495978" y="83066"/>
                  </a:cubicBezTo>
                  <a:cubicBezTo>
                    <a:pt x="509688" y="83066"/>
                    <a:pt x="522591" y="87905"/>
                    <a:pt x="533075" y="95162"/>
                  </a:cubicBezTo>
                  <a:cubicBezTo>
                    <a:pt x="543559" y="104034"/>
                    <a:pt x="549204" y="115324"/>
                    <a:pt x="549204" y="127422"/>
                  </a:cubicBezTo>
                  <a:lnTo>
                    <a:pt x="549204" y="156455"/>
                  </a:lnTo>
                  <a:cubicBezTo>
                    <a:pt x="549204" y="206455"/>
                    <a:pt x="520172" y="254037"/>
                    <a:pt x="472590" y="283875"/>
                  </a:cubicBezTo>
                  <a:lnTo>
                    <a:pt x="173391" y="467750"/>
                  </a:lnTo>
                  <a:cubicBezTo>
                    <a:pt x="164520" y="473396"/>
                    <a:pt x="154035" y="476621"/>
                    <a:pt x="142745" y="476621"/>
                  </a:cubicBezTo>
                  <a:cubicBezTo>
                    <a:pt x="129035" y="476621"/>
                    <a:pt x="116131" y="472590"/>
                    <a:pt x="106454" y="464524"/>
                  </a:cubicBezTo>
                  <a:cubicBezTo>
                    <a:pt x="95970" y="456459"/>
                    <a:pt x="90325" y="444363"/>
                    <a:pt x="90325" y="432266"/>
                  </a:cubicBezTo>
                  <a:lnTo>
                    <a:pt x="90325" y="403233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B51C02F-4559-417D-B3D8-4427E10D6F4A}"/>
                </a:ext>
              </a:extLst>
            </p:cNvPr>
            <p:cNvSpPr/>
            <p:nvPr/>
          </p:nvSpPr>
          <p:spPr>
            <a:xfrm>
              <a:off x="14043836" y="11030321"/>
              <a:ext cx="322624" cy="241968"/>
            </a:xfrm>
            <a:custGeom>
              <a:avLst/>
              <a:gdLst>
                <a:gd name="connsiteX0" fmla="*/ 298392 w 322586"/>
                <a:gd name="connsiteY0" fmla="*/ 60485 h 241940"/>
                <a:gd name="connsiteX1" fmla="*/ 287102 w 322586"/>
                <a:gd name="connsiteY1" fmla="*/ 63710 h 241940"/>
                <a:gd name="connsiteX2" fmla="*/ 88711 w 322586"/>
                <a:gd name="connsiteY2" fmla="*/ 185488 h 241940"/>
                <a:gd name="connsiteX3" fmla="*/ 60485 w 322586"/>
                <a:gd name="connsiteY3" fmla="*/ 232263 h 241940"/>
                <a:gd name="connsiteX4" fmla="*/ 60485 w 322586"/>
                <a:gd name="connsiteY4" fmla="*/ 242746 h 241940"/>
                <a:gd name="connsiteX5" fmla="*/ 66130 w 322586"/>
                <a:gd name="connsiteY5" fmla="*/ 254844 h 241940"/>
                <a:gd name="connsiteX6" fmla="*/ 79033 w 322586"/>
                <a:gd name="connsiteY6" fmla="*/ 259682 h 241940"/>
                <a:gd name="connsiteX7" fmla="*/ 90324 w 322586"/>
                <a:gd name="connsiteY7" fmla="*/ 256456 h 241940"/>
                <a:gd name="connsiteX8" fmla="*/ 288715 w 322586"/>
                <a:gd name="connsiteY8" fmla="*/ 134680 h 241940"/>
                <a:gd name="connsiteX9" fmla="*/ 316941 w 322586"/>
                <a:gd name="connsiteY9" fmla="*/ 88712 h 241940"/>
                <a:gd name="connsiteX10" fmla="*/ 316941 w 322586"/>
                <a:gd name="connsiteY10" fmla="*/ 78227 h 241940"/>
                <a:gd name="connsiteX11" fmla="*/ 311296 w 322586"/>
                <a:gd name="connsiteY11" fmla="*/ 66130 h 241940"/>
                <a:gd name="connsiteX12" fmla="*/ 298392 w 322586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241940">
                  <a:moveTo>
                    <a:pt x="298392" y="60485"/>
                  </a:moveTo>
                  <a:cubicBezTo>
                    <a:pt x="294360" y="60485"/>
                    <a:pt x="290327" y="61292"/>
                    <a:pt x="287102" y="63710"/>
                  </a:cubicBezTo>
                  <a:lnTo>
                    <a:pt x="88711" y="185488"/>
                  </a:lnTo>
                  <a:cubicBezTo>
                    <a:pt x="70969" y="195971"/>
                    <a:pt x="60485" y="213713"/>
                    <a:pt x="60485" y="232263"/>
                  </a:cubicBezTo>
                  <a:lnTo>
                    <a:pt x="60485" y="242746"/>
                  </a:lnTo>
                  <a:cubicBezTo>
                    <a:pt x="60485" y="247585"/>
                    <a:pt x="62904" y="251617"/>
                    <a:pt x="66130" y="254844"/>
                  </a:cubicBezTo>
                  <a:cubicBezTo>
                    <a:pt x="69356" y="258069"/>
                    <a:pt x="74195" y="259682"/>
                    <a:pt x="79033" y="259682"/>
                  </a:cubicBezTo>
                  <a:cubicBezTo>
                    <a:pt x="83066" y="259682"/>
                    <a:pt x="87099" y="258875"/>
                    <a:pt x="90324" y="256456"/>
                  </a:cubicBezTo>
                  <a:lnTo>
                    <a:pt x="288715" y="134680"/>
                  </a:lnTo>
                  <a:cubicBezTo>
                    <a:pt x="306458" y="124195"/>
                    <a:pt x="316941" y="106453"/>
                    <a:pt x="316941" y="88712"/>
                  </a:cubicBezTo>
                  <a:lnTo>
                    <a:pt x="316941" y="78227"/>
                  </a:lnTo>
                  <a:cubicBezTo>
                    <a:pt x="316941" y="73389"/>
                    <a:pt x="314522" y="69356"/>
                    <a:pt x="311296" y="66130"/>
                  </a:cubicBezTo>
                  <a:cubicBezTo>
                    <a:pt x="308070" y="62098"/>
                    <a:pt x="303231" y="60485"/>
                    <a:pt x="298392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A91AA35-7BBB-4FAD-B191-3182499B310A}"/>
                </a:ext>
              </a:extLst>
            </p:cNvPr>
            <p:cNvSpPr/>
            <p:nvPr/>
          </p:nvSpPr>
          <p:spPr>
            <a:xfrm>
              <a:off x="13685724" y="11202119"/>
              <a:ext cx="403280" cy="322624"/>
            </a:xfrm>
            <a:custGeom>
              <a:avLst/>
              <a:gdLst>
                <a:gd name="connsiteX0" fmla="*/ 379039 w 403233"/>
                <a:gd name="connsiteY0" fmla="*/ 60485 h 322586"/>
                <a:gd name="connsiteX1" fmla="*/ 367749 w 403233"/>
                <a:gd name="connsiteY1" fmla="*/ 63710 h 322586"/>
                <a:gd name="connsiteX2" fmla="*/ 88712 w 403233"/>
                <a:gd name="connsiteY2" fmla="*/ 233875 h 322586"/>
                <a:gd name="connsiteX3" fmla="*/ 60485 w 403233"/>
                <a:gd name="connsiteY3" fmla="*/ 280650 h 322586"/>
                <a:gd name="connsiteX4" fmla="*/ 60485 w 403233"/>
                <a:gd name="connsiteY4" fmla="*/ 291135 h 322586"/>
                <a:gd name="connsiteX5" fmla="*/ 66131 w 403233"/>
                <a:gd name="connsiteY5" fmla="*/ 303231 h 322586"/>
                <a:gd name="connsiteX6" fmla="*/ 79033 w 403233"/>
                <a:gd name="connsiteY6" fmla="*/ 308070 h 322586"/>
                <a:gd name="connsiteX7" fmla="*/ 90324 w 403233"/>
                <a:gd name="connsiteY7" fmla="*/ 304844 h 322586"/>
                <a:gd name="connsiteX8" fmla="*/ 369362 w 403233"/>
                <a:gd name="connsiteY8" fmla="*/ 134680 h 322586"/>
                <a:gd name="connsiteX9" fmla="*/ 397588 w 403233"/>
                <a:gd name="connsiteY9" fmla="*/ 87905 h 322586"/>
                <a:gd name="connsiteX10" fmla="*/ 397588 w 403233"/>
                <a:gd name="connsiteY10" fmla="*/ 77420 h 322586"/>
                <a:gd name="connsiteX11" fmla="*/ 391943 w 403233"/>
                <a:gd name="connsiteY11" fmla="*/ 65324 h 322586"/>
                <a:gd name="connsiteX12" fmla="*/ 379039 w 403233"/>
                <a:gd name="connsiteY12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233" h="322586">
                  <a:moveTo>
                    <a:pt x="379039" y="60485"/>
                  </a:moveTo>
                  <a:cubicBezTo>
                    <a:pt x="375007" y="60485"/>
                    <a:pt x="370975" y="61291"/>
                    <a:pt x="367749" y="63710"/>
                  </a:cubicBezTo>
                  <a:lnTo>
                    <a:pt x="88712" y="233875"/>
                  </a:lnTo>
                  <a:cubicBezTo>
                    <a:pt x="71776" y="244359"/>
                    <a:pt x="60485" y="262102"/>
                    <a:pt x="60485" y="280650"/>
                  </a:cubicBezTo>
                  <a:lnTo>
                    <a:pt x="60485" y="291135"/>
                  </a:lnTo>
                  <a:cubicBezTo>
                    <a:pt x="60485" y="295973"/>
                    <a:pt x="62904" y="300006"/>
                    <a:pt x="66131" y="303231"/>
                  </a:cubicBezTo>
                  <a:cubicBezTo>
                    <a:pt x="69356" y="306456"/>
                    <a:pt x="74195" y="308070"/>
                    <a:pt x="79033" y="308070"/>
                  </a:cubicBezTo>
                  <a:cubicBezTo>
                    <a:pt x="83066" y="308070"/>
                    <a:pt x="87099" y="307264"/>
                    <a:pt x="90324" y="304844"/>
                  </a:cubicBezTo>
                  <a:lnTo>
                    <a:pt x="369362" y="134680"/>
                  </a:lnTo>
                  <a:cubicBezTo>
                    <a:pt x="387104" y="124195"/>
                    <a:pt x="397588" y="106453"/>
                    <a:pt x="397588" y="87905"/>
                  </a:cubicBezTo>
                  <a:lnTo>
                    <a:pt x="397588" y="77420"/>
                  </a:lnTo>
                  <a:cubicBezTo>
                    <a:pt x="397588" y="72582"/>
                    <a:pt x="395168" y="68549"/>
                    <a:pt x="391943" y="65324"/>
                  </a:cubicBezTo>
                  <a:cubicBezTo>
                    <a:pt x="388718" y="62097"/>
                    <a:pt x="383878" y="60485"/>
                    <a:pt x="379039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345EC2-A5F7-43A4-AF9D-AD3222EFF025}"/>
                </a:ext>
              </a:extLst>
            </p:cNvPr>
            <p:cNvSpPr/>
            <p:nvPr/>
          </p:nvSpPr>
          <p:spPr>
            <a:xfrm>
              <a:off x="13685724" y="11260192"/>
              <a:ext cx="483936" cy="403280"/>
            </a:xfrm>
            <a:custGeom>
              <a:avLst/>
              <a:gdLst>
                <a:gd name="connsiteX0" fmla="*/ 445976 w 483880"/>
                <a:gd name="connsiteY0" fmla="*/ 60485 h 403233"/>
                <a:gd name="connsiteX1" fmla="*/ 434686 w 483880"/>
                <a:gd name="connsiteY1" fmla="*/ 63710 h 403233"/>
                <a:gd name="connsiteX2" fmla="*/ 88712 w 483880"/>
                <a:gd name="connsiteY2" fmla="*/ 275811 h 403233"/>
                <a:gd name="connsiteX3" fmla="*/ 60485 w 483880"/>
                <a:gd name="connsiteY3" fmla="*/ 322587 h 403233"/>
                <a:gd name="connsiteX4" fmla="*/ 60485 w 483880"/>
                <a:gd name="connsiteY4" fmla="*/ 333070 h 403233"/>
                <a:gd name="connsiteX5" fmla="*/ 66131 w 483880"/>
                <a:gd name="connsiteY5" fmla="*/ 345168 h 403233"/>
                <a:gd name="connsiteX6" fmla="*/ 79033 w 483880"/>
                <a:gd name="connsiteY6" fmla="*/ 350006 h 403233"/>
                <a:gd name="connsiteX7" fmla="*/ 90324 w 483880"/>
                <a:gd name="connsiteY7" fmla="*/ 346780 h 403233"/>
                <a:gd name="connsiteX8" fmla="*/ 436299 w 483880"/>
                <a:gd name="connsiteY8" fmla="*/ 134680 h 403233"/>
                <a:gd name="connsiteX9" fmla="*/ 464524 w 483880"/>
                <a:gd name="connsiteY9" fmla="*/ 88711 h 403233"/>
                <a:gd name="connsiteX10" fmla="*/ 464524 w 483880"/>
                <a:gd name="connsiteY10" fmla="*/ 78226 h 403233"/>
                <a:gd name="connsiteX11" fmla="*/ 458880 w 483880"/>
                <a:gd name="connsiteY11" fmla="*/ 66130 h 403233"/>
                <a:gd name="connsiteX12" fmla="*/ 445976 w 483880"/>
                <a:gd name="connsiteY12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403233">
                  <a:moveTo>
                    <a:pt x="445976" y="60485"/>
                  </a:moveTo>
                  <a:cubicBezTo>
                    <a:pt x="441943" y="60485"/>
                    <a:pt x="437911" y="61291"/>
                    <a:pt x="434686" y="63710"/>
                  </a:cubicBezTo>
                  <a:lnTo>
                    <a:pt x="88712" y="275811"/>
                  </a:lnTo>
                  <a:cubicBezTo>
                    <a:pt x="71776" y="286295"/>
                    <a:pt x="60485" y="304037"/>
                    <a:pt x="60485" y="322587"/>
                  </a:cubicBezTo>
                  <a:lnTo>
                    <a:pt x="60485" y="333070"/>
                  </a:lnTo>
                  <a:cubicBezTo>
                    <a:pt x="60485" y="337909"/>
                    <a:pt x="62904" y="341941"/>
                    <a:pt x="66131" y="345168"/>
                  </a:cubicBezTo>
                  <a:cubicBezTo>
                    <a:pt x="69356" y="348393"/>
                    <a:pt x="74195" y="350006"/>
                    <a:pt x="79033" y="350006"/>
                  </a:cubicBezTo>
                  <a:cubicBezTo>
                    <a:pt x="83066" y="350006"/>
                    <a:pt x="87099" y="349199"/>
                    <a:pt x="90324" y="346780"/>
                  </a:cubicBezTo>
                  <a:lnTo>
                    <a:pt x="436299" y="134680"/>
                  </a:lnTo>
                  <a:cubicBezTo>
                    <a:pt x="454041" y="124195"/>
                    <a:pt x="464524" y="106453"/>
                    <a:pt x="464524" y="88711"/>
                  </a:cubicBezTo>
                  <a:lnTo>
                    <a:pt x="464524" y="78226"/>
                  </a:lnTo>
                  <a:cubicBezTo>
                    <a:pt x="464524" y="73388"/>
                    <a:pt x="462105" y="69355"/>
                    <a:pt x="458880" y="66130"/>
                  </a:cubicBezTo>
                  <a:cubicBezTo>
                    <a:pt x="455653" y="61291"/>
                    <a:pt x="450815" y="60485"/>
                    <a:pt x="445976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1FF1D9C-9626-41FA-AA64-02BACEAAF62D}"/>
                </a:ext>
              </a:extLst>
            </p:cNvPr>
            <p:cNvSpPr/>
            <p:nvPr/>
          </p:nvSpPr>
          <p:spPr>
            <a:xfrm>
              <a:off x="13685724" y="11510225"/>
              <a:ext cx="241968" cy="241968"/>
            </a:xfrm>
            <a:custGeom>
              <a:avLst/>
              <a:gdLst>
                <a:gd name="connsiteX0" fmla="*/ 210488 w 241940"/>
                <a:gd name="connsiteY0" fmla="*/ 60485 h 241940"/>
                <a:gd name="connsiteX1" fmla="*/ 199197 w 241940"/>
                <a:gd name="connsiteY1" fmla="*/ 63712 h 241940"/>
                <a:gd name="connsiteX2" fmla="*/ 88712 w 241940"/>
                <a:gd name="connsiteY2" fmla="*/ 131454 h 241940"/>
                <a:gd name="connsiteX3" fmla="*/ 60485 w 241940"/>
                <a:gd name="connsiteY3" fmla="*/ 178230 h 241940"/>
                <a:gd name="connsiteX4" fmla="*/ 60485 w 241940"/>
                <a:gd name="connsiteY4" fmla="*/ 188713 h 241940"/>
                <a:gd name="connsiteX5" fmla="*/ 66131 w 241940"/>
                <a:gd name="connsiteY5" fmla="*/ 200811 h 241940"/>
                <a:gd name="connsiteX6" fmla="*/ 79033 w 241940"/>
                <a:gd name="connsiteY6" fmla="*/ 205649 h 241940"/>
                <a:gd name="connsiteX7" fmla="*/ 90324 w 241940"/>
                <a:gd name="connsiteY7" fmla="*/ 202423 h 241940"/>
                <a:gd name="connsiteX8" fmla="*/ 200811 w 241940"/>
                <a:gd name="connsiteY8" fmla="*/ 134680 h 241940"/>
                <a:gd name="connsiteX9" fmla="*/ 229036 w 241940"/>
                <a:gd name="connsiteY9" fmla="*/ 88712 h 241940"/>
                <a:gd name="connsiteX10" fmla="*/ 229036 w 241940"/>
                <a:gd name="connsiteY10" fmla="*/ 78227 h 241940"/>
                <a:gd name="connsiteX11" fmla="*/ 223392 w 241940"/>
                <a:gd name="connsiteY11" fmla="*/ 66131 h 241940"/>
                <a:gd name="connsiteX12" fmla="*/ 210488 w 241940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10488" y="60485"/>
                  </a:moveTo>
                  <a:cubicBezTo>
                    <a:pt x="206455" y="60485"/>
                    <a:pt x="202423" y="61291"/>
                    <a:pt x="199197" y="63712"/>
                  </a:cubicBezTo>
                  <a:lnTo>
                    <a:pt x="88712" y="131454"/>
                  </a:lnTo>
                  <a:cubicBezTo>
                    <a:pt x="71776" y="141938"/>
                    <a:pt x="60485" y="159680"/>
                    <a:pt x="60485" y="178230"/>
                  </a:cubicBezTo>
                  <a:lnTo>
                    <a:pt x="60485" y="188713"/>
                  </a:lnTo>
                  <a:cubicBezTo>
                    <a:pt x="60485" y="193553"/>
                    <a:pt x="62904" y="197584"/>
                    <a:pt x="66131" y="200811"/>
                  </a:cubicBezTo>
                  <a:cubicBezTo>
                    <a:pt x="69356" y="204036"/>
                    <a:pt x="74195" y="205649"/>
                    <a:pt x="79033" y="205649"/>
                  </a:cubicBezTo>
                  <a:cubicBezTo>
                    <a:pt x="83066" y="205649"/>
                    <a:pt x="87099" y="204843"/>
                    <a:pt x="90324" y="202423"/>
                  </a:cubicBezTo>
                  <a:lnTo>
                    <a:pt x="200811" y="134680"/>
                  </a:lnTo>
                  <a:cubicBezTo>
                    <a:pt x="218553" y="124197"/>
                    <a:pt x="229036" y="106454"/>
                    <a:pt x="229036" y="88712"/>
                  </a:cubicBezTo>
                  <a:lnTo>
                    <a:pt x="229036" y="78227"/>
                  </a:lnTo>
                  <a:cubicBezTo>
                    <a:pt x="229036" y="73389"/>
                    <a:pt x="226617" y="69356"/>
                    <a:pt x="223392" y="66131"/>
                  </a:cubicBezTo>
                  <a:cubicBezTo>
                    <a:pt x="220165" y="62098"/>
                    <a:pt x="215326" y="60485"/>
                    <a:pt x="210488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4D16D2-01E5-40BA-AE9E-DEF34955B598}"/>
                </a:ext>
              </a:extLst>
            </p:cNvPr>
            <p:cNvSpPr/>
            <p:nvPr/>
          </p:nvSpPr>
          <p:spPr>
            <a:xfrm>
              <a:off x="14114006" y="11129528"/>
              <a:ext cx="241968" cy="241968"/>
            </a:xfrm>
            <a:custGeom>
              <a:avLst/>
              <a:gdLst>
                <a:gd name="connsiteX0" fmla="*/ 228230 w 241940"/>
                <a:gd name="connsiteY0" fmla="*/ 60485 h 241940"/>
                <a:gd name="connsiteX1" fmla="*/ 216940 w 241940"/>
                <a:gd name="connsiteY1" fmla="*/ 63712 h 241940"/>
                <a:gd name="connsiteX2" fmla="*/ 88712 w 241940"/>
                <a:gd name="connsiteY2" fmla="*/ 141939 h 241940"/>
                <a:gd name="connsiteX3" fmla="*/ 60485 w 241940"/>
                <a:gd name="connsiteY3" fmla="*/ 188713 h 241940"/>
                <a:gd name="connsiteX4" fmla="*/ 60485 w 241940"/>
                <a:gd name="connsiteY4" fmla="*/ 199197 h 241940"/>
                <a:gd name="connsiteX5" fmla="*/ 66131 w 241940"/>
                <a:gd name="connsiteY5" fmla="*/ 211295 h 241940"/>
                <a:gd name="connsiteX6" fmla="*/ 79033 w 241940"/>
                <a:gd name="connsiteY6" fmla="*/ 216134 h 241940"/>
                <a:gd name="connsiteX7" fmla="*/ 90324 w 241940"/>
                <a:gd name="connsiteY7" fmla="*/ 212907 h 241940"/>
                <a:gd name="connsiteX8" fmla="*/ 218553 w 241940"/>
                <a:gd name="connsiteY8" fmla="*/ 134680 h 241940"/>
                <a:gd name="connsiteX9" fmla="*/ 246779 w 241940"/>
                <a:gd name="connsiteY9" fmla="*/ 88712 h 241940"/>
                <a:gd name="connsiteX10" fmla="*/ 246779 w 241940"/>
                <a:gd name="connsiteY10" fmla="*/ 78227 h 241940"/>
                <a:gd name="connsiteX11" fmla="*/ 241134 w 241940"/>
                <a:gd name="connsiteY11" fmla="*/ 66937 h 241940"/>
                <a:gd name="connsiteX12" fmla="*/ 228230 w 241940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28230" y="60485"/>
                  </a:moveTo>
                  <a:cubicBezTo>
                    <a:pt x="224198" y="60485"/>
                    <a:pt x="220165" y="61292"/>
                    <a:pt x="216940" y="63712"/>
                  </a:cubicBezTo>
                  <a:lnTo>
                    <a:pt x="88712" y="141939"/>
                  </a:lnTo>
                  <a:cubicBezTo>
                    <a:pt x="70969" y="152422"/>
                    <a:pt x="60485" y="170165"/>
                    <a:pt x="60485" y="188713"/>
                  </a:cubicBezTo>
                  <a:lnTo>
                    <a:pt x="60485" y="199197"/>
                  </a:lnTo>
                  <a:cubicBezTo>
                    <a:pt x="60485" y="204036"/>
                    <a:pt x="62904" y="208069"/>
                    <a:pt x="66131" y="211295"/>
                  </a:cubicBezTo>
                  <a:cubicBezTo>
                    <a:pt x="69356" y="214520"/>
                    <a:pt x="74195" y="216134"/>
                    <a:pt x="79033" y="216134"/>
                  </a:cubicBezTo>
                  <a:cubicBezTo>
                    <a:pt x="83066" y="216134"/>
                    <a:pt x="87099" y="215326"/>
                    <a:pt x="90324" y="212907"/>
                  </a:cubicBezTo>
                  <a:lnTo>
                    <a:pt x="218553" y="134680"/>
                  </a:lnTo>
                  <a:cubicBezTo>
                    <a:pt x="236295" y="124197"/>
                    <a:pt x="246779" y="106454"/>
                    <a:pt x="246779" y="88712"/>
                  </a:cubicBezTo>
                  <a:lnTo>
                    <a:pt x="246779" y="78227"/>
                  </a:lnTo>
                  <a:cubicBezTo>
                    <a:pt x="246779" y="73389"/>
                    <a:pt x="244359" y="69356"/>
                    <a:pt x="241134" y="66937"/>
                  </a:cubicBezTo>
                  <a:cubicBezTo>
                    <a:pt x="237907" y="62098"/>
                    <a:pt x="233069" y="60485"/>
                    <a:pt x="228230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7D8DD39-98CE-498F-9BD6-440F145C08C8}"/>
                </a:ext>
              </a:extLst>
            </p:cNvPr>
            <p:cNvSpPr/>
            <p:nvPr/>
          </p:nvSpPr>
          <p:spPr>
            <a:xfrm>
              <a:off x="13872845" y="11233575"/>
              <a:ext cx="483936" cy="403280"/>
            </a:xfrm>
            <a:custGeom>
              <a:avLst/>
              <a:gdLst>
                <a:gd name="connsiteX0" fmla="*/ 469363 w 483880"/>
                <a:gd name="connsiteY0" fmla="*/ 60485 h 403233"/>
                <a:gd name="connsiteX1" fmla="*/ 458073 w 483880"/>
                <a:gd name="connsiteY1" fmla="*/ 63710 h 403233"/>
                <a:gd name="connsiteX2" fmla="*/ 88711 w 483880"/>
                <a:gd name="connsiteY2" fmla="*/ 289521 h 403233"/>
                <a:gd name="connsiteX3" fmla="*/ 60485 w 483880"/>
                <a:gd name="connsiteY3" fmla="*/ 336296 h 403233"/>
                <a:gd name="connsiteX4" fmla="*/ 60485 w 483880"/>
                <a:gd name="connsiteY4" fmla="*/ 346780 h 403233"/>
                <a:gd name="connsiteX5" fmla="*/ 66130 w 483880"/>
                <a:gd name="connsiteY5" fmla="*/ 358877 h 403233"/>
                <a:gd name="connsiteX6" fmla="*/ 79033 w 483880"/>
                <a:gd name="connsiteY6" fmla="*/ 363716 h 403233"/>
                <a:gd name="connsiteX7" fmla="*/ 90324 w 483880"/>
                <a:gd name="connsiteY7" fmla="*/ 360491 h 403233"/>
                <a:gd name="connsiteX8" fmla="*/ 459686 w 483880"/>
                <a:gd name="connsiteY8" fmla="*/ 134680 h 403233"/>
                <a:gd name="connsiteX9" fmla="*/ 487911 w 483880"/>
                <a:gd name="connsiteY9" fmla="*/ 87905 h 403233"/>
                <a:gd name="connsiteX10" fmla="*/ 487911 w 483880"/>
                <a:gd name="connsiteY10" fmla="*/ 77420 h 403233"/>
                <a:gd name="connsiteX11" fmla="*/ 482267 w 483880"/>
                <a:gd name="connsiteY11" fmla="*/ 65324 h 403233"/>
                <a:gd name="connsiteX12" fmla="*/ 469363 w 483880"/>
                <a:gd name="connsiteY12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403233">
                  <a:moveTo>
                    <a:pt x="469363" y="60485"/>
                  </a:moveTo>
                  <a:cubicBezTo>
                    <a:pt x="465330" y="60485"/>
                    <a:pt x="461298" y="61291"/>
                    <a:pt x="458073" y="63710"/>
                  </a:cubicBezTo>
                  <a:lnTo>
                    <a:pt x="88711" y="289521"/>
                  </a:lnTo>
                  <a:cubicBezTo>
                    <a:pt x="70968" y="300006"/>
                    <a:pt x="60485" y="317747"/>
                    <a:pt x="60485" y="336296"/>
                  </a:cubicBezTo>
                  <a:lnTo>
                    <a:pt x="60485" y="346780"/>
                  </a:lnTo>
                  <a:cubicBezTo>
                    <a:pt x="60485" y="351620"/>
                    <a:pt x="62904" y="355651"/>
                    <a:pt x="66130" y="358877"/>
                  </a:cubicBezTo>
                  <a:cubicBezTo>
                    <a:pt x="69355" y="362103"/>
                    <a:pt x="74195" y="363716"/>
                    <a:pt x="79033" y="363716"/>
                  </a:cubicBezTo>
                  <a:cubicBezTo>
                    <a:pt x="83066" y="363716"/>
                    <a:pt x="87097" y="362910"/>
                    <a:pt x="90324" y="360491"/>
                  </a:cubicBezTo>
                  <a:lnTo>
                    <a:pt x="459686" y="134680"/>
                  </a:lnTo>
                  <a:cubicBezTo>
                    <a:pt x="477428" y="124195"/>
                    <a:pt x="487911" y="106453"/>
                    <a:pt x="487911" y="87905"/>
                  </a:cubicBezTo>
                  <a:lnTo>
                    <a:pt x="487911" y="77420"/>
                  </a:lnTo>
                  <a:cubicBezTo>
                    <a:pt x="487911" y="72582"/>
                    <a:pt x="485492" y="68549"/>
                    <a:pt x="482267" y="65324"/>
                  </a:cubicBezTo>
                  <a:cubicBezTo>
                    <a:pt x="479040" y="62097"/>
                    <a:pt x="474202" y="60485"/>
                    <a:pt x="469363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4054C36-A060-42F4-9EE1-95CAF9BA09E2}"/>
                </a:ext>
              </a:extLst>
            </p:cNvPr>
            <p:cNvSpPr/>
            <p:nvPr/>
          </p:nvSpPr>
          <p:spPr>
            <a:xfrm>
              <a:off x="13380843" y="11429569"/>
              <a:ext cx="322624" cy="241968"/>
            </a:xfrm>
            <a:custGeom>
              <a:avLst/>
              <a:gdLst>
                <a:gd name="connsiteX0" fmla="*/ 298392 w 322586"/>
                <a:gd name="connsiteY0" fmla="*/ 60485 h 241940"/>
                <a:gd name="connsiteX1" fmla="*/ 287102 w 322586"/>
                <a:gd name="connsiteY1" fmla="*/ 63712 h 241940"/>
                <a:gd name="connsiteX2" fmla="*/ 88712 w 322586"/>
                <a:gd name="connsiteY2" fmla="*/ 185488 h 241940"/>
                <a:gd name="connsiteX3" fmla="*/ 60485 w 322586"/>
                <a:gd name="connsiteY3" fmla="*/ 232263 h 241940"/>
                <a:gd name="connsiteX4" fmla="*/ 60485 w 322586"/>
                <a:gd name="connsiteY4" fmla="*/ 242746 h 241940"/>
                <a:gd name="connsiteX5" fmla="*/ 66130 w 322586"/>
                <a:gd name="connsiteY5" fmla="*/ 254844 h 241940"/>
                <a:gd name="connsiteX6" fmla="*/ 79033 w 322586"/>
                <a:gd name="connsiteY6" fmla="*/ 259682 h 241940"/>
                <a:gd name="connsiteX7" fmla="*/ 90324 w 322586"/>
                <a:gd name="connsiteY7" fmla="*/ 256457 h 241940"/>
                <a:gd name="connsiteX8" fmla="*/ 288715 w 322586"/>
                <a:gd name="connsiteY8" fmla="*/ 134680 h 241940"/>
                <a:gd name="connsiteX9" fmla="*/ 316941 w 322586"/>
                <a:gd name="connsiteY9" fmla="*/ 88712 h 241940"/>
                <a:gd name="connsiteX10" fmla="*/ 316941 w 322586"/>
                <a:gd name="connsiteY10" fmla="*/ 78227 h 241940"/>
                <a:gd name="connsiteX11" fmla="*/ 311296 w 322586"/>
                <a:gd name="connsiteY11" fmla="*/ 66937 h 241940"/>
                <a:gd name="connsiteX12" fmla="*/ 298392 w 322586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241940">
                  <a:moveTo>
                    <a:pt x="298392" y="60485"/>
                  </a:moveTo>
                  <a:cubicBezTo>
                    <a:pt x="294360" y="60485"/>
                    <a:pt x="290329" y="61291"/>
                    <a:pt x="287102" y="63712"/>
                  </a:cubicBezTo>
                  <a:lnTo>
                    <a:pt x="88712" y="185488"/>
                  </a:lnTo>
                  <a:cubicBezTo>
                    <a:pt x="70969" y="195972"/>
                    <a:pt x="60485" y="213714"/>
                    <a:pt x="60485" y="232263"/>
                  </a:cubicBezTo>
                  <a:lnTo>
                    <a:pt x="60485" y="242746"/>
                  </a:lnTo>
                  <a:cubicBezTo>
                    <a:pt x="60485" y="247586"/>
                    <a:pt x="62904" y="251617"/>
                    <a:pt x="66130" y="254844"/>
                  </a:cubicBezTo>
                  <a:cubicBezTo>
                    <a:pt x="69356" y="258069"/>
                    <a:pt x="74195" y="259682"/>
                    <a:pt x="79033" y="259682"/>
                  </a:cubicBezTo>
                  <a:cubicBezTo>
                    <a:pt x="83066" y="259682"/>
                    <a:pt x="87099" y="258876"/>
                    <a:pt x="90324" y="256457"/>
                  </a:cubicBezTo>
                  <a:lnTo>
                    <a:pt x="288715" y="134680"/>
                  </a:lnTo>
                  <a:cubicBezTo>
                    <a:pt x="306458" y="124197"/>
                    <a:pt x="316941" y="106454"/>
                    <a:pt x="316941" y="88712"/>
                  </a:cubicBezTo>
                  <a:lnTo>
                    <a:pt x="316941" y="78227"/>
                  </a:lnTo>
                  <a:cubicBezTo>
                    <a:pt x="316941" y="73389"/>
                    <a:pt x="314522" y="69356"/>
                    <a:pt x="311296" y="66937"/>
                  </a:cubicBezTo>
                  <a:cubicBezTo>
                    <a:pt x="308070" y="62098"/>
                    <a:pt x="303231" y="60485"/>
                    <a:pt x="298392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8DE9EDC-4470-49D3-A7B3-047274AA2474}"/>
                </a:ext>
              </a:extLst>
            </p:cNvPr>
            <p:cNvSpPr/>
            <p:nvPr/>
          </p:nvSpPr>
          <p:spPr>
            <a:xfrm>
              <a:off x="13022731" y="11601366"/>
              <a:ext cx="403280" cy="322624"/>
            </a:xfrm>
            <a:custGeom>
              <a:avLst/>
              <a:gdLst>
                <a:gd name="connsiteX0" fmla="*/ 379039 w 403233"/>
                <a:gd name="connsiteY0" fmla="*/ 60485 h 322586"/>
                <a:gd name="connsiteX1" fmla="*/ 367749 w 403233"/>
                <a:gd name="connsiteY1" fmla="*/ 63710 h 322586"/>
                <a:gd name="connsiteX2" fmla="*/ 88711 w 403233"/>
                <a:gd name="connsiteY2" fmla="*/ 233875 h 322586"/>
                <a:gd name="connsiteX3" fmla="*/ 60485 w 403233"/>
                <a:gd name="connsiteY3" fmla="*/ 280650 h 322586"/>
                <a:gd name="connsiteX4" fmla="*/ 60485 w 403233"/>
                <a:gd name="connsiteY4" fmla="*/ 291135 h 322586"/>
                <a:gd name="connsiteX5" fmla="*/ 66130 w 403233"/>
                <a:gd name="connsiteY5" fmla="*/ 303231 h 322586"/>
                <a:gd name="connsiteX6" fmla="*/ 79034 w 403233"/>
                <a:gd name="connsiteY6" fmla="*/ 308070 h 322586"/>
                <a:gd name="connsiteX7" fmla="*/ 90325 w 403233"/>
                <a:gd name="connsiteY7" fmla="*/ 304844 h 322586"/>
                <a:gd name="connsiteX8" fmla="*/ 369362 w 403233"/>
                <a:gd name="connsiteY8" fmla="*/ 134680 h 322586"/>
                <a:gd name="connsiteX9" fmla="*/ 397589 w 403233"/>
                <a:gd name="connsiteY9" fmla="*/ 88711 h 322586"/>
                <a:gd name="connsiteX10" fmla="*/ 397589 w 403233"/>
                <a:gd name="connsiteY10" fmla="*/ 78227 h 322586"/>
                <a:gd name="connsiteX11" fmla="*/ 391943 w 403233"/>
                <a:gd name="connsiteY11" fmla="*/ 66937 h 322586"/>
                <a:gd name="connsiteX12" fmla="*/ 379039 w 403233"/>
                <a:gd name="connsiteY12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233" h="322586">
                  <a:moveTo>
                    <a:pt x="379039" y="60485"/>
                  </a:moveTo>
                  <a:cubicBezTo>
                    <a:pt x="375007" y="60485"/>
                    <a:pt x="370975" y="61291"/>
                    <a:pt x="367749" y="63710"/>
                  </a:cubicBezTo>
                  <a:lnTo>
                    <a:pt x="88711" y="233875"/>
                  </a:lnTo>
                  <a:cubicBezTo>
                    <a:pt x="70969" y="244359"/>
                    <a:pt x="60485" y="262102"/>
                    <a:pt x="60485" y="280650"/>
                  </a:cubicBezTo>
                  <a:lnTo>
                    <a:pt x="60485" y="291135"/>
                  </a:lnTo>
                  <a:cubicBezTo>
                    <a:pt x="60485" y="295973"/>
                    <a:pt x="62904" y="300006"/>
                    <a:pt x="66130" y="303231"/>
                  </a:cubicBezTo>
                  <a:cubicBezTo>
                    <a:pt x="69356" y="306458"/>
                    <a:pt x="74195" y="308070"/>
                    <a:pt x="79034" y="308070"/>
                  </a:cubicBezTo>
                  <a:cubicBezTo>
                    <a:pt x="83066" y="308070"/>
                    <a:pt x="87099" y="307264"/>
                    <a:pt x="90325" y="304844"/>
                  </a:cubicBezTo>
                  <a:lnTo>
                    <a:pt x="369362" y="134680"/>
                  </a:lnTo>
                  <a:cubicBezTo>
                    <a:pt x="387104" y="124195"/>
                    <a:pt x="397589" y="106453"/>
                    <a:pt x="397589" y="88711"/>
                  </a:cubicBezTo>
                  <a:lnTo>
                    <a:pt x="397589" y="78227"/>
                  </a:lnTo>
                  <a:cubicBezTo>
                    <a:pt x="397589" y="73389"/>
                    <a:pt x="395168" y="69356"/>
                    <a:pt x="391943" y="66937"/>
                  </a:cubicBezTo>
                  <a:cubicBezTo>
                    <a:pt x="388718" y="62098"/>
                    <a:pt x="383878" y="60485"/>
                    <a:pt x="379039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7BAF998-7C55-418B-A493-0B448658AC66}"/>
                </a:ext>
              </a:extLst>
            </p:cNvPr>
            <p:cNvSpPr/>
            <p:nvPr/>
          </p:nvSpPr>
          <p:spPr>
            <a:xfrm>
              <a:off x="13022731" y="11659439"/>
              <a:ext cx="483936" cy="403280"/>
            </a:xfrm>
            <a:custGeom>
              <a:avLst/>
              <a:gdLst>
                <a:gd name="connsiteX0" fmla="*/ 445976 w 483880"/>
                <a:gd name="connsiteY0" fmla="*/ 60485 h 403233"/>
                <a:gd name="connsiteX1" fmla="*/ 434686 w 483880"/>
                <a:gd name="connsiteY1" fmla="*/ 63710 h 403233"/>
                <a:gd name="connsiteX2" fmla="*/ 88711 w 483880"/>
                <a:gd name="connsiteY2" fmla="*/ 275811 h 403233"/>
                <a:gd name="connsiteX3" fmla="*/ 60485 w 483880"/>
                <a:gd name="connsiteY3" fmla="*/ 322587 h 403233"/>
                <a:gd name="connsiteX4" fmla="*/ 60485 w 483880"/>
                <a:gd name="connsiteY4" fmla="*/ 333070 h 403233"/>
                <a:gd name="connsiteX5" fmla="*/ 66130 w 483880"/>
                <a:gd name="connsiteY5" fmla="*/ 345168 h 403233"/>
                <a:gd name="connsiteX6" fmla="*/ 79034 w 483880"/>
                <a:gd name="connsiteY6" fmla="*/ 350006 h 403233"/>
                <a:gd name="connsiteX7" fmla="*/ 90325 w 483880"/>
                <a:gd name="connsiteY7" fmla="*/ 346781 h 403233"/>
                <a:gd name="connsiteX8" fmla="*/ 436299 w 483880"/>
                <a:gd name="connsiteY8" fmla="*/ 134680 h 403233"/>
                <a:gd name="connsiteX9" fmla="*/ 464524 w 483880"/>
                <a:gd name="connsiteY9" fmla="*/ 88711 h 403233"/>
                <a:gd name="connsiteX10" fmla="*/ 464524 w 483880"/>
                <a:gd name="connsiteY10" fmla="*/ 78227 h 403233"/>
                <a:gd name="connsiteX11" fmla="*/ 458880 w 483880"/>
                <a:gd name="connsiteY11" fmla="*/ 66937 h 403233"/>
                <a:gd name="connsiteX12" fmla="*/ 445976 w 483880"/>
                <a:gd name="connsiteY12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403233">
                  <a:moveTo>
                    <a:pt x="445976" y="60485"/>
                  </a:moveTo>
                  <a:cubicBezTo>
                    <a:pt x="441943" y="60485"/>
                    <a:pt x="437912" y="61291"/>
                    <a:pt x="434686" y="63710"/>
                  </a:cubicBezTo>
                  <a:lnTo>
                    <a:pt x="88711" y="275811"/>
                  </a:lnTo>
                  <a:cubicBezTo>
                    <a:pt x="70969" y="286296"/>
                    <a:pt x="60485" y="304037"/>
                    <a:pt x="60485" y="322587"/>
                  </a:cubicBezTo>
                  <a:lnTo>
                    <a:pt x="60485" y="333070"/>
                  </a:lnTo>
                  <a:cubicBezTo>
                    <a:pt x="60485" y="337910"/>
                    <a:pt x="62904" y="341941"/>
                    <a:pt x="66130" y="345168"/>
                  </a:cubicBezTo>
                  <a:cubicBezTo>
                    <a:pt x="69356" y="348393"/>
                    <a:pt x="74195" y="350006"/>
                    <a:pt x="79034" y="350006"/>
                  </a:cubicBezTo>
                  <a:cubicBezTo>
                    <a:pt x="83066" y="350006"/>
                    <a:pt x="87099" y="349200"/>
                    <a:pt x="90325" y="346781"/>
                  </a:cubicBezTo>
                  <a:lnTo>
                    <a:pt x="436299" y="134680"/>
                  </a:lnTo>
                  <a:cubicBezTo>
                    <a:pt x="454041" y="124195"/>
                    <a:pt x="464524" y="106453"/>
                    <a:pt x="464524" y="88711"/>
                  </a:cubicBezTo>
                  <a:lnTo>
                    <a:pt x="464524" y="78227"/>
                  </a:lnTo>
                  <a:cubicBezTo>
                    <a:pt x="464524" y="73388"/>
                    <a:pt x="462105" y="69356"/>
                    <a:pt x="458880" y="66937"/>
                  </a:cubicBezTo>
                  <a:cubicBezTo>
                    <a:pt x="455653" y="62097"/>
                    <a:pt x="450815" y="60485"/>
                    <a:pt x="445976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FCC76DE-CE9B-4796-BCA2-2FA738C66401}"/>
                </a:ext>
              </a:extLst>
            </p:cNvPr>
            <p:cNvSpPr/>
            <p:nvPr/>
          </p:nvSpPr>
          <p:spPr>
            <a:xfrm>
              <a:off x="13022731" y="11909472"/>
              <a:ext cx="241968" cy="241968"/>
            </a:xfrm>
            <a:custGeom>
              <a:avLst/>
              <a:gdLst>
                <a:gd name="connsiteX0" fmla="*/ 210488 w 241940"/>
                <a:gd name="connsiteY0" fmla="*/ 60485 h 241940"/>
                <a:gd name="connsiteX1" fmla="*/ 199197 w 241940"/>
                <a:gd name="connsiteY1" fmla="*/ 63712 h 241940"/>
                <a:gd name="connsiteX2" fmla="*/ 88711 w 241940"/>
                <a:gd name="connsiteY2" fmla="*/ 131454 h 241940"/>
                <a:gd name="connsiteX3" fmla="*/ 60485 w 241940"/>
                <a:gd name="connsiteY3" fmla="*/ 178230 h 241940"/>
                <a:gd name="connsiteX4" fmla="*/ 60485 w 241940"/>
                <a:gd name="connsiteY4" fmla="*/ 188714 h 241940"/>
                <a:gd name="connsiteX5" fmla="*/ 66130 w 241940"/>
                <a:gd name="connsiteY5" fmla="*/ 200811 h 241940"/>
                <a:gd name="connsiteX6" fmla="*/ 79034 w 241940"/>
                <a:gd name="connsiteY6" fmla="*/ 205649 h 241940"/>
                <a:gd name="connsiteX7" fmla="*/ 90325 w 241940"/>
                <a:gd name="connsiteY7" fmla="*/ 202424 h 241940"/>
                <a:gd name="connsiteX8" fmla="*/ 200811 w 241940"/>
                <a:gd name="connsiteY8" fmla="*/ 134680 h 241940"/>
                <a:gd name="connsiteX9" fmla="*/ 229036 w 241940"/>
                <a:gd name="connsiteY9" fmla="*/ 87906 h 241940"/>
                <a:gd name="connsiteX10" fmla="*/ 229036 w 241940"/>
                <a:gd name="connsiteY10" fmla="*/ 77421 h 241940"/>
                <a:gd name="connsiteX11" fmla="*/ 223392 w 241940"/>
                <a:gd name="connsiteY11" fmla="*/ 65324 h 241940"/>
                <a:gd name="connsiteX12" fmla="*/ 210488 w 241940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10488" y="60485"/>
                  </a:moveTo>
                  <a:cubicBezTo>
                    <a:pt x="206455" y="60485"/>
                    <a:pt x="202423" y="61292"/>
                    <a:pt x="199197" y="63712"/>
                  </a:cubicBezTo>
                  <a:lnTo>
                    <a:pt x="88711" y="131454"/>
                  </a:lnTo>
                  <a:cubicBezTo>
                    <a:pt x="70969" y="141939"/>
                    <a:pt x="60485" y="159681"/>
                    <a:pt x="60485" y="178230"/>
                  </a:cubicBezTo>
                  <a:lnTo>
                    <a:pt x="60485" y="188714"/>
                  </a:lnTo>
                  <a:cubicBezTo>
                    <a:pt x="60485" y="193553"/>
                    <a:pt x="62904" y="197585"/>
                    <a:pt x="66130" y="200811"/>
                  </a:cubicBezTo>
                  <a:cubicBezTo>
                    <a:pt x="69356" y="204036"/>
                    <a:pt x="74195" y="205649"/>
                    <a:pt x="79034" y="205649"/>
                  </a:cubicBezTo>
                  <a:cubicBezTo>
                    <a:pt x="83066" y="205649"/>
                    <a:pt x="87099" y="204843"/>
                    <a:pt x="90325" y="202424"/>
                  </a:cubicBezTo>
                  <a:lnTo>
                    <a:pt x="200811" y="134680"/>
                  </a:lnTo>
                  <a:cubicBezTo>
                    <a:pt x="218553" y="124197"/>
                    <a:pt x="229036" y="106454"/>
                    <a:pt x="229036" y="87906"/>
                  </a:cubicBezTo>
                  <a:lnTo>
                    <a:pt x="229036" y="77421"/>
                  </a:lnTo>
                  <a:cubicBezTo>
                    <a:pt x="229036" y="72583"/>
                    <a:pt x="226617" y="68550"/>
                    <a:pt x="223392" y="65324"/>
                  </a:cubicBezTo>
                  <a:cubicBezTo>
                    <a:pt x="220165" y="62098"/>
                    <a:pt x="215326" y="60485"/>
                    <a:pt x="210488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FCD6EF1-DB0B-47B1-A09B-86D20374FFAD}"/>
                </a:ext>
              </a:extLst>
            </p:cNvPr>
            <p:cNvSpPr/>
            <p:nvPr/>
          </p:nvSpPr>
          <p:spPr>
            <a:xfrm>
              <a:off x="13451014" y="11528775"/>
              <a:ext cx="241968" cy="241968"/>
            </a:xfrm>
            <a:custGeom>
              <a:avLst/>
              <a:gdLst>
                <a:gd name="connsiteX0" fmla="*/ 228230 w 241940"/>
                <a:gd name="connsiteY0" fmla="*/ 60485 h 241940"/>
                <a:gd name="connsiteX1" fmla="*/ 216940 w 241940"/>
                <a:gd name="connsiteY1" fmla="*/ 63712 h 241940"/>
                <a:gd name="connsiteX2" fmla="*/ 88712 w 241940"/>
                <a:gd name="connsiteY2" fmla="*/ 141939 h 241940"/>
                <a:gd name="connsiteX3" fmla="*/ 60485 w 241940"/>
                <a:gd name="connsiteY3" fmla="*/ 188714 h 241940"/>
                <a:gd name="connsiteX4" fmla="*/ 60485 w 241940"/>
                <a:gd name="connsiteY4" fmla="*/ 199197 h 241940"/>
                <a:gd name="connsiteX5" fmla="*/ 66131 w 241940"/>
                <a:gd name="connsiteY5" fmla="*/ 211295 h 241940"/>
                <a:gd name="connsiteX6" fmla="*/ 79035 w 241940"/>
                <a:gd name="connsiteY6" fmla="*/ 216134 h 241940"/>
                <a:gd name="connsiteX7" fmla="*/ 90325 w 241940"/>
                <a:gd name="connsiteY7" fmla="*/ 212907 h 241940"/>
                <a:gd name="connsiteX8" fmla="*/ 218553 w 241940"/>
                <a:gd name="connsiteY8" fmla="*/ 134681 h 241940"/>
                <a:gd name="connsiteX9" fmla="*/ 246779 w 241940"/>
                <a:gd name="connsiteY9" fmla="*/ 87906 h 241940"/>
                <a:gd name="connsiteX10" fmla="*/ 246779 w 241940"/>
                <a:gd name="connsiteY10" fmla="*/ 77421 h 241940"/>
                <a:gd name="connsiteX11" fmla="*/ 241134 w 241940"/>
                <a:gd name="connsiteY11" fmla="*/ 66131 h 241940"/>
                <a:gd name="connsiteX12" fmla="*/ 228230 w 241940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28230" y="60485"/>
                  </a:moveTo>
                  <a:cubicBezTo>
                    <a:pt x="224198" y="60485"/>
                    <a:pt x="220166" y="61292"/>
                    <a:pt x="216940" y="63712"/>
                  </a:cubicBezTo>
                  <a:lnTo>
                    <a:pt x="88712" y="141939"/>
                  </a:lnTo>
                  <a:cubicBezTo>
                    <a:pt x="70969" y="152422"/>
                    <a:pt x="60485" y="170165"/>
                    <a:pt x="60485" y="188714"/>
                  </a:cubicBezTo>
                  <a:lnTo>
                    <a:pt x="60485" y="199197"/>
                  </a:lnTo>
                  <a:cubicBezTo>
                    <a:pt x="60485" y="204036"/>
                    <a:pt x="62904" y="208069"/>
                    <a:pt x="66131" y="211295"/>
                  </a:cubicBezTo>
                  <a:cubicBezTo>
                    <a:pt x="69356" y="214520"/>
                    <a:pt x="74195" y="216134"/>
                    <a:pt x="79035" y="216134"/>
                  </a:cubicBezTo>
                  <a:cubicBezTo>
                    <a:pt x="83066" y="216134"/>
                    <a:pt x="87099" y="215328"/>
                    <a:pt x="90325" y="212907"/>
                  </a:cubicBezTo>
                  <a:lnTo>
                    <a:pt x="218553" y="134681"/>
                  </a:lnTo>
                  <a:cubicBezTo>
                    <a:pt x="236295" y="124197"/>
                    <a:pt x="246779" y="106454"/>
                    <a:pt x="246779" y="87906"/>
                  </a:cubicBezTo>
                  <a:lnTo>
                    <a:pt x="246779" y="77421"/>
                  </a:lnTo>
                  <a:cubicBezTo>
                    <a:pt x="246779" y="72583"/>
                    <a:pt x="244359" y="68550"/>
                    <a:pt x="241134" y="66131"/>
                  </a:cubicBezTo>
                  <a:cubicBezTo>
                    <a:pt x="237907" y="62098"/>
                    <a:pt x="233069" y="60485"/>
                    <a:pt x="228230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0B3B058-7274-4FCB-BDDF-AAF17ADAE6B9}"/>
                </a:ext>
              </a:extLst>
            </p:cNvPr>
            <p:cNvSpPr/>
            <p:nvPr/>
          </p:nvSpPr>
          <p:spPr>
            <a:xfrm>
              <a:off x="13209854" y="11632822"/>
              <a:ext cx="483936" cy="403280"/>
            </a:xfrm>
            <a:custGeom>
              <a:avLst/>
              <a:gdLst>
                <a:gd name="connsiteX0" fmla="*/ 469363 w 483880"/>
                <a:gd name="connsiteY0" fmla="*/ 60485 h 403233"/>
                <a:gd name="connsiteX1" fmla="*/ 458073 w 483880"/>
                <a:gd name="connsiteY1" fmla="*/ 63710 h 403233"/>
                <a:gd name="connsiteX2" fmla="*/ 88711 w 483880"/>
                <a:gd name="connsiteY2" fmla="*/ 289521 h 403233"/>
                <a:gd name="connsiteX3" fmla="*/ 60485 w 483880"/>
                <a:gd name="connsiteY3" fmla="*/ 336296 h 403233"/>
                <a:gd name="connsiteX4" fmla="*/ 60485 w 483880"/>
                <a:gd name="connsiteY4" fmla="*/ 346781 h 403233"/>
                <a:gd name="connsiteX5" fmla="*/ 66130 w 483880"/>
                <a:gd name="connsiteY5" fmla="*/ 358877 h 403233"/>
                <a:gd name="connsiteX6" fmla="*/ 79033 w 483880"/>
                <a:gd name="connsiteY6" fmla="*/ 363716 h 403233"/>
                <a:gd name="connsiteX7" fmla="*/ 90324 w 483880"/>
                <a:gd name="connsiteY7" fmla="*/ 360491 h 403233"/>
                <a:gd name="connsiteX8" fmla="*/ 459686 w 483880"/>
                <a:gd name="connsiteY8" fmla="*/ 134680 h 403233"/>
                <a:gd name="connsiteX9" fmla="*/ 487911 w 483880"/>
                <a:gd name="connsiteY9" fmla="*/ 87905 h 403233"/>
                <a:gd name="connsiteX10" fmla="*/ 487911 w 483880"/>
                <a:gd name="connsiteY10" fmla="*/ 77420 h 403233"/>
                <a:gd name="connsiteX11" fmla="*/ 482267 w 483880"/>
                <a:gd name="connsiteY11" fmla="*/ 65324 h 403233"/>
                <a:gd name="connsiteX12" fmla="*/ 469363 w 483880"/>
                <a:gd name="connsiteY12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403233">
                  <a:moveTo>
                    <a:pt x="469363" y="60485"/>
                  </a:moveTo>
                  <a:cubicBezTo>
                    <a:pt x="465330" y="60485"/>
                    <a:pt x="461299" y="61291"/>
                    <a:pt x="458073" y="63710"/>
                  </a:cubicBezTo>
                  <a:lnTo>
                    <a:pt x="88711" y="289521"/>
                  </a:lnTo>
                  <a:cubicBezTo>
                    <a:pt x="70968" y="300006"/>
                    <a:pt x="60485" y="317748"/>
                    <a:pt x="60485" y="336296"/>
                  </a:cubicBezTo>
                  <a:lnTo>
                    <a:pt x="60485" y="346781"/>
                  </a:lnTo>
                  <a:cubicBezTo>
                    <a:pt x="60485" y="351620"/>
                    <a:pt x="62904" y="355652"/>
                    <a:pt x="66130" y="358877"/>
                  </a:cubicBezTo>
                  <a:cubicBezTo>
                    <a:pt x="69356" y="362103"/>
                    <a:pt x="74195" y="363716"/>
                    <a:pt x="79033" y="363716"/>
                  </a:cubicBezTo>
                  <a:cubicBezTo>
                    <a:pt x="83066" y="363716"/>
                    <a:pt x="87097" y="362910"/>
                    <a:pt x="90324" y="360491"/>
                  </a:cubicBezTo>
                  <a:lnTo>
                    <a:pt x="459686" y="134680"/>
                  </a:lnTo>
                  <a:cubicBezTo>
                    <a:pt x="477428" y="124195"/>
                    <a:pt x="487911" y="106453"/>
                    <a:pt x="487911" y="87905"/>
                  </a:cubicBezTo>
                  <a:lnTo>
                    <a:pt x="487911" y="77420"/>
                  </a:lnTo>
                  <a:cubicBezTo>
                    <a:pt x="487911" y="72582"/>
                    <a:pt x="485492" y="68549"/>
                    <a:pt x="482267" y="65324"/>
                  </a:cubicBezTo>
                  <a:cubicBezTo>
                    <a:pt x="479040" y="62098"/>
                    <a:pt x="474202" y="60485"/>
                    <a:pt x="469363" y="60485"/>
                  </a:cubicBezTo>
                  <a:close/>
                </a:path>
              </a:pathLst>
            </a:custGeom>
            <a:solidFill>
              <a:srgbClr val="D1D4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004D2C6-3EB6-45C7-91A9-41B814C91BF1}"/>
                </a:ext>
              </a:extLst>
            </p:cNvPr>
            <p:cNvSpPr/>
            <p:nvPr/>
          </p:nvSpPr>
          <p:spPr>
            <a:xfrm>
              <a:off x="13079728" y="11054519"/>
              <a:ext cx="645248" cy="564592"/>
            </a:xfrm>
            <a:custGeom>
              <a:avLst/>
              <a:gdLst>
                <a:gd name="connsiteX0" fmla="*/ 559956 w 645173"/>
                <a:gd name="connsiteY0" fmla="*/ 178228 h 564526"/>
                <a:gd name="connsiteX1" fmla="*/ 305920 w 645173"/>
                <a:gd name="connsiteY1" fmla="*/ 218552 h 564526"/>
                <a:gd name="connsiteX2" fmla="*/ 287371 w 645173"/>
                <a:gd name="connsiteY2" fmla="*/ 60485 h 564526"/>
                <a:gd name="connsiteX3" fmla="*/ 158336 w 645173"/>
                <a:gd name="connsiteY3" fmla="*/ 169357 h 564526"/>
                <a:gd name="connsiteX4" fmla="*/ 63980 w 645173"/>
                <a:gd name="connsiteY4" fmla="*/ 363716 h 564526"/>
                <a:gd name="connsiteX5" fmla="*/ 515602 w 645173"/>
                <a:gd name="connsiteY5" fmla="*/ 444363 h 564526"/>
                <a:gd name="connsiteX6" fmla="*/ 559956 w 645173"/>
                <a:gd name="connsiteY6" fmla="*/ 178228 h 564526"/>
                <a:gd name="connsiteX7" fmla="*/ 559956 w 645173"/>
                <a:gd name="connsiteY7" fmla="*/ 178228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173" h="564526">
                  <a:moveTo>
                    <a:pt x="559956" y="178228"/>
                  </a:moveTo>
                  <a:cubicBezTo>
                    <a:pt x="559150" y="179036"/>
                    <a:pt x="415599" y="321779"/>
                    <a:pt x="305920" y="218552"/>
                  </a:cubicBezTo>
                  <a:lnTo>
                    <a:pt x="287371" y="60485"/>
                  </a:lnTo>
                  <a:cubicBezTo>
                    <a:pt x="287371" y="60485"/>
                    <a:pt x="196240" y="142744"/>
                    <a:pt x="158336" y="169357"/>
                  </a:cubicBezTo>
                  <a:cubicBezTo>
                    <a:pt x="32528" y="256456"/>
                    <a:pt x="63980" y="363716"/>
                    <a:pt x="63980" y="363716"/>
                  </a:cubicBezTo>
                  <a:cubicBezTo>
                    <a:pt x="226886" y="500009"/>
                    <a:pt x="383341" y="562913"/>
                    <a:pt x="515602" y="444363"/>
                  </a:cubicBezTo>
                  <a:cubicBezTo>
                    <a:pt x="651087" y="323393"/>
                    <a:pt x="559956" y="178228"/>
                    <a:pt x="559956" y="178228"/>
                  </a:cubicBezTo>
                  <a:lnTo>
                    <a:pt x="559956" y="178228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7DAB4EA-1937-432C-8117-0FAAB032A7F0}"/>
                </a:ext>
              </a:extLst>
            </p:cNvPr>
            <p:cNvSpPr/>
            <p:nvPr/>
          </p:nvSpPr>
          <p:spPr>
            <a:xfrm>
              <a:off x="12808255" y="10277970"/>
              <a:ext cx="1371153" cy="1532464"/>
            </a:xfrm>
            <a:custGeom>
              <a:avLst/>
              <a:gdLst>
                <a:gd name="connsiteX0" fmla="*/ 774945 w 1370993"/>
                <a:gd name="connsiteY0" fmla="*/ 512744 h 1532286"/>
                <a:gd name="connsiteX1" fmla="*/ 724944 w 1370993"/>
                <a:gd name="connsiteY1" fmla="*/ 526454 h 1532286"/>
                <a:gd name="connsiteX2" fmla="*/ 616071 w 1370993"/>
                <a:gd name="connsiteY2" fmla="*/ 591778 h 1532286"/>
                <a:gd name="connsiteX3" fmla="*/ 512037 w 1370993"/>
                <a:gd name="connsiteY3" fmla="*/ 770813 h 1532286"/>
                <a:gd name="connsiteX4" fmla="*/ 560425 w 1370993"/>
                <a:gd name="connsiteY4" fmla="*/ 837750 h 1532286"/>
                <a:gd name="connsiteX5" fmla="*/ 578974 w 1370993"/>
                <a:gd name="connsiteY5" fmla="*/ 995818 h 1532286"/>
                <a:gd name="connsiteX6" fmla="*/ 833010 w 1370993"/>
                <a:gd name="connsiteY6" fmla="*/ 955494 h 1532286"/>
                <a:gd name="connsiteX7" fmla="*/ 841076 w 1370993"/>
                <a:gd name="connsiteY7" fmla="*/ 531293 h 1532286"/>
                <a:gd name="connsiteX8" fmla="*/ 774945 w 1370993"/>
                <a:gd name="connsiteY8" fmla="*/ 512744 h 15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993" h="1532286">
                  <a:moveTo>
                    <a:pt x="774945" y="512744"/>
                  </a:moveTo>
                  <a:cubicBezTo>
                    <a:pt x="747525" y="515163"/>
                    <a:pt x="724944" y="526454"/>
                    <a:pt x="724944" y="526454"/>
                  </a:cubicBezTo>
                  <a:cubicBezTo>
                    <a:pt x="724944" y="526454"/>
                    <a:pt x="683815" y="553874"/>
                    <a:pt x="616071" y="591778"/>
                  </a:cubicBezTo>
                  <a:cubicBezTo>
                    <a:pt x="570909" y="616778"/>
                    <a:pt x="512037" y="715973"/>
                    <a:pt x="512037" y="770813"/>
                  </a:cubicBezTo>
                  <a:cubicBezTo>
                    <a:pt x="512037" y="824846"/>
                    <a:pt x="560425" y="837750"/>
                    <a:pt x="560425" y="837750"/>
                  </a:cubicBezTo>
                  <a:lnTo>
                    <a:pt x="578974" y="995818"/>
                  </a:lnTo>
                  <a:cubicBezTo>
                    <a:pt x="688653" y="1099045"/>
                    <a:pt x="833010" y="955494"/>
                    <a:pt x="833010" y="955494"/>
                  </a:cubicBezTo>
                  <a:cubicBezTo>
                    <a:pt x="833010" y="862750"/>
                    <a:pt x="947529" y="627262"/>
                    <a:pt x="841076" y="531293"/>
                  </a:cubicBezTo>
                  <a:cubicBezTo>
                    <a:pt x="820914" y="513550"/>
                    <a:pt x="795914" y="510325"/>
                    <a:pt x="774945" y="512744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D5E720D-F9EB-47E4-A56B-010D1D92C78B}"/>
                </a:ext>
              </a:extLst>
            </p:cNvPr>
            <p:cNvSpPr/>
            <p:nvPr/>
          </p:nvSpPr>
          <p:spPr>
            <a:xfrm>
              <a:off x="12900204" y="10278677"/>
              <a:ext cx="1129185" cy="1129184"/>
            </a:xfrm>
            <a:custGeom>
              <a:avLst/>
              <a:gdLst>
                <a:gd name="connsiteX0" fmla="*/ 632201 w 1129053"/>
                <a:gd name="connsiteY0" fmla="*/ 525747 h 1129053"/>
                <a:gd name="connsiteX1" fmla="*/ 512037 w 1129053"/>
                <a:gd name="connsiteY1" fmla="*/ 598329 h 1129053"/>
                <a:gd name="connsiteX2" fmla="*/ 606393 w 1129053"/>
                <a:gd name="connsiteY2" fmla="*/ 637845 h 1129053"/>
                <a:gd name="connsiteX3" fmla="*/ 692686 w 1129053"/>
                <a:gd name="connsiteY3" fmla="*/ 572522 h 1129053"/>
                <a:gd name="connsiteX4" fmla="*/ 682201 w 1129053"/>
                <a:gd name="connsiteY4" fmla="*/ 512037 h 1129053"/>
                <a:gd name="connsiteX5" fmla="*/ 632201 w 1129053"/>
                <a:gd name="connsiteY5" fmla="*/ 52574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9053" h="1129053">
                  <a:moveTo>
                    <a:pt x="632201" y="525747"/>
                  </a:moveTo>
                  <a:cubicBezTo>
                    <a:pt x="632201" y="525747"/>
                    <a:pt x="574941" y="553167"/>
                    <a:pt x="512037" y="598329"/>
                  </a:cubicBezTo>
                  <a:cubicBezTo>
                    <a:pt x="516069" y="600748"/>
                    <a:pt x="558005" y="637845"/>
                    <a:pt x="606393" y="637845"/>
                  </a:cubicBezTo>
                  <a:cubicBezTo>
                    <a:pt x="651555" y="637845"/>
                    <a:pt x="683007" y="609619"/>
                    <a:pt x="692686" y="572522"/>
                  </a:cubicBezTo>
                  <a:cubicBezTo>
                    <a:pt x="698331" y="551554"/>
                    <a:pt x="694298" y="523327"/>
                    <a:pt x="682201" y="512037"/>
                  </a:cubicBezTo>
                  <a:cubicBezTo>
                    <a:pt x="655588" y="514456"/>
                    <a:pt x="632201" y="525747"/>
                    <a:pt x="632201" y="525747"/>
                  </a:cubicBezTo>
                  <a:close/>
                </a:path>
              </a:pathLst>
            </a:custGeom>
            <a:solidFill>
              <a:srgbClr val="5848EF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38C33B0-B505-436F-8367-742CDDDFC16A}"/>
                </a:ext>
              </a:extLst>
            </p:cNvPr>
            <p:cNvSpPr/>
            <p:nvPr/>
          </p:nvSpPr>
          <p:spPr>
            <a:xfrm>
              <a:off x="12643717" y="10404506"/>
              <a:ext cx="1371153" cy="1451808"/>
            </a:xfrm>
            <a:custGeom>
              <a:avLst/>
              <a:gdLst>
                <a:gd name="connsiteX0" fmla="*/ 759622 w 1370993"/>
                <a:gd name="connsiteY0" fmla="*/ 524935 h 1451640"/>
                <a:gd name="connsiteX1" fmla="*/ 758009 w 1370993"/>
                <a:gd name="connsiteY1" fmla="*/ 526547 h 1451640"/>
                <a:gd name="connsiteX2" fmla="*/ 742686 w 1370993"/>
                <a:gd name="connsiteY2" fmla="*/ 684615 h 1451640"/>
                <a:gd name="connsiteX3" fmla="*/ 743493 w 1370993"/>
                <a:gd name="connsiteY3" fmla="*/ 690261 h 1451640"/>
                <a:gd name="connsiteX4" fmla="*/ 765268 w 1370993"/>
                <a:gd name="connsiteY4" fmla="*/ 841070 h 1451640"/>
                <a:gd name="connsiteX5" fmla="*/ 575748 w 1370993"/>
                <a:gd name="connsiteY5" fmla="*/ 829779 h 1451640"/>
                <a:gd name="connsiteX6" fmla="*/ 516876 w 1370993"/>
                <a:gd name="connsiteY6" fmla="*/ 878168 h 1451640"/>
                <a:gd name="connsiteX7" fmla="*/ 512037 w 1370993"/>
                <a:gd name="connsiteY7" fmla="*/ 882199 h 1451640"/>
                <a:gd name="connsiteX8" fmla="*/ 519295 w 1370993"/>
                <a:gd name="connsiteY8" fmla="*/ 885425 h 1451640"/>
                <a:gd name="connsiteX9" fmla="*/ 527359 w 1370993"/>
                <a:gd name="connsiteY9" fmla="*/ 889458 h 1451640"/>
                <a:gd name="connsiteX10" fmla="*/ 562844 w 1370993"/>
                <a:gd name="connsiteY10" fmla="*/ 903974 h 1451640"/>
                <a:gd name="connsiteX11" fmla="*/ 569296 w 1370993"/>
                <a:gd name="connsiteY11" fmla="*/ 906393 h 1451640"/>
                <a:gd name="connsiteX12" fmla="*/ 612845 w 1370993"/>
                <a:gd name="connsiteY12" fmla="*/ 920103 h 1451640"/>
                <a:gd name="connsiteX13" fmla="*/ 624942 w 1370993"/>
                <a:gd name="connsiteY13" fmla="*/ 923329 h 1451640"/>
                <a:gd name="connsiteX14" fmla="*/ 637846 w 1370993"/>
                <a:gd name="connsiteY14" fmla="*/ 926555 h 1451640"/>
                <a:gd name="connsiteX15" fmla="*/ 712847 w 1370993"/>
                <a:gd name="connsiteY15" fmla="*/ 939459 h 1451640"/>
                <a:gd name="connsiteX16" fmla="*/ 723331 w 1370993"/>
                <a:gd name="connsiteY16" fmla="*/ 940265 h 1451640"/>
                <a:gd name="connsiteX17" fmla="*/ 741074 w 1370993"/>
                <a:gd name="connsiteY17" fmla="*/ 941878 h 1451640"/>
                <a:gd name="connsiteX18" fmla="*/ 751557 w 1370993"/>
                <a:gd name="connsiteY18" fmla="*/ 942684 h 1451640"/>
                <a:gd name="connsiteX19" fmla="*/ 759622 w 1370993"/>
                <a:gd name="connsiteY19" fmla="*/ 942684 h 1451640"/>
                <a:gd name="connsiteX20" fmla="*/ 783816 w 1370993"/>
                <a:gd name="connsiteY20" fmla="*/ 942684 h 1451640"/>
                <a:gd name="connsiteX21" fmla="*/ 849946 w 1370993"/>
                <a:gd name="connsiteY21" fmla="*/ 575742 h 1451640"/>
                <a:gd name="connsiteX22" fmla="*/ 759622 w 1370993"/>
                <a:gd name="connsiteY22" fmla="*/ 524935 h 145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70993" h="1451640">
                  <a:moveTo>
                    <a:pt x="759622" y="524935"/>
                  </a:moveTo>
                  <a:cubicBezTo>
                    <a:pt x="758816" y="524935"/>
                    <a:pt x="758816" y="525741"/>
                    <a:pt x="758009" y="526547"/>
                  </a:cubicBezTo>
                  <a:cubicBezTo>
                    <a:pt x="737041" y="549935"/>
                    <a:pt x="736235" y="617679"/>
                    <a:pt x="742686" y="684615"/>
                  </a:cubicBezTo>
                  <a:cubicBezTo>
                    <a:pt x="742686" y="686228"/>
                    <a:pt x="742686" y="688647"/>
                    <a:pt x="743493" y="690261"/>
                  </a:cubicBezTo>
                  <a:cubicBezTo>
                    <a:pt x="750751" y="767681"/>
                    <a:pt x="765268" y="841070"/>
                    <a:pt x="765268" y="841070"/>
                  </a:cubicBezTo>
                  <a:lnTo>
                    <a:pt x="575748" y="829779"/>
                  </a:lnTo>
                  <a:lnTo>
                    <a:pt x="516876" y="878168"/>
                  </a:lnTo>
                  <a:lnTo>
                    <a:pt x="512037" y="882199"/>
                  </a:lnTo>
                  <a:cubicBezTo>
                    <a:pt x="514456" y="883006"/>
                    <a:pt x="516876" y="884618"/>
                    <a:pt x="519295" y="885425"/>
                  </a:cubicBezTo>
                  <a:cubicBezTo>
                    <a:pt x="521715" y="887039"/>
                    <a:pt x="524940" y="887845"/>
                    <a:pt x="527359" y="889458"/>
                  </a:cubicBezTo>
                  <a:cubicBezTo>
                    <a:pt x="537844" y="894297"/>
                    <a:pt x="549940" y="899135"/>
                    <a:pt x="562844" y="903974"/>
                  </a:cubicBezTo>
                  <a:cubicBezTo>
                    <a:pt x="565263" y="904780"/>
                    <a:pt x="567683" y="905587"/>
                    <a:pt x="569296" y="906393"/>
                  </a:cubicBezTo>
                  <a:cubicBezTo>
                    <a:pt x="583006" y="911232"/>
                    <a:pt x="597523" y="916072"/>
                    <a:pt x="612845" y="920103"/>
                  </a:cubicBezTo>
                  <a:cubicBezTo>
                    <a:pt x="616877" y="920910"/>
                    <a:pt x="620910" y="922522"/>
                    <a:pt x="624942" y="923329"/>
                  </a:cubicBezTo>
                  <a:cubicBezTo>
                    <a:pt x="628975" y="924135"/>
                    <a:pt x="633814" y="925749"/>
                    <a:pt x="637846" y="926555"/>
                  </a:cubicBezTo>
                  <a:cubicBezTo>
                    <a:pt x="661233" y="932201"/>
                    <a:pt x="686233" y="936233"/>
                    <a:pt x="712847" y="939459"/>
                  </a:cubicBezTo>
                  <a:cubicBezTo>
                    <a:pt x="716074" y="940265"/>
                    <a:pt x="719299" y="940265"/>
                    <a:pt x="723331" y="940265"/>
                  </a:cubicBezTo>
                  <a:cubicBezTo>
                    <a:pt x="728976" y="941072"/>
                    <a:pt x="735428" y="941072"/>
                    <a:pt x="741074" y="941878"/>
                  </a:cubicBezTo>
                  <a:cubicBezTo>
                    <a:pt x="745106" y="941878"/>
                    <a:pt x="748332" y="942684"/>
                    <a:pt x="751557" y="942684"/>
                  </a:cubicBezTo>
                  <a:cubicBezTo>
                    <a:pt x="753976" y="942684"/>
                    <a:pt x="756397" y="942684"/>
                    <a:pt x="759622" y="942684"/>
                  </a:cubicBezTo>
                  <a:cubicBezTo>
                    <a:pt x="767687" y="942684"/>
                    <a:pt x="775751" y="942684"/>
                    <a:pt x="783816" y="942684"/>
                  </a:cubicBezTo>
                  <a:cubicBezTo>
                    <a:pt x="910431" y="940265"/>
                    <a:pt x="863656" y="658808"/>
                    <a:pt x="849946" y="575742"/>
                  </a:cubicBezTo>
                  <a:cubicBezTo>
                    <a:pt x="837044" y="491869"/>
                    <a:pt x="775751" y="509612"/>
                    <a:pt x="759622" y="524935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616532B-C93B-4FD1-9012-9D1547503A68}"/>
                </a:ext>
              </a:extLst>
            </p:cNvPr>
            <p:cNvSpPr/>
            <p:nvPr/>
          </p:nvSpPr>
          <p:spPr>
            <a:xfrm>
              <a:off x="12860681" y="10402277"/>
              <a:ext cx="1129185" cy="1048528"/>
            </a:xfrm>
            <a:custGeom>
              <a:avLst/>
              <a:gdLst>
                <a:gd name="connsiteX0" fmla="*/ 542683 w 1129053"/>
                <a:gd name="connsiteY0" fmla="*/ 527164 h 1048406"/>
                <a:gd name="connsiteX1" fmla="*/ 512037 w 1129053"/>
                <a:gd name="connsiteY1" fmla="*/ 597326 h 1048406"/>
                <a:gd name="connsiteX2" fmla="*/ 579781 w 1129053"/>
                <a:gd name="connsiteY2" fmla="*/ 548132 h 1048406"/>
                <a:gd name="connsiteX3" fmla="*/ 641878 w 1129053"/>
                <a:gd name="connsiteY3" fmla="*/ 580390 h 1048406"/>
                <a:gd name="connsiteX4" fmla="*/ 542683 w 1129053"/>
                <a:gd name="connsiteY4" fmla="*/ 527164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053" h="1048406">
                  <a:moveTo>
                    <a:pt x="542683" y="527164"/>
                  </a:moveTo>
                  <a:cubicBezTo>
                    <a:pt x="527360" y="543293"/>
                    <a:pt x="514456" y="573132"/>
                    <a:pt x="512037" y="597326"/>
                  </a:cubicBezTo>
                  <a:cubicBezTo>
                    <a:pt x="520908" y="577164"/>
                    <a:pt x="550748" y="548132"/>
                    <a:pt x="579781" y="548132"/>
                  </a:cubicBezTo>
                  <a:cubicBezTo>
                    <a:pt x="605587" y="548132"/>
                    <a:pt x="632201" y="563454"/>
                    <a:pt x="641878" y="580390"/>
                  </a:cubicBezTo>
                  <a:cubicBezTo>
                    <a:pt x="628168" y="498131"/>
                    <a:pt x="565264" y="503776"/>
                    <a:pt x="542683" y="527164"/>
                  </a:cubicBezTo>
                  <a:close/>
                </a:path>
              </a:pathLst>
            </a:custGeom>
            <a:solidFill>
              <a:srgbClr val="5848EF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635FB6F-9D28-43AF-B8BF-E1BFB9915A36}"/>
                </a:ext>
              </a:extLst>
            </p:cNvPr>
            <p:cNvSpPr/>
            <p:nvPr/>
          </p:nvSpPr>
          <p:spPr>
            <a:xfrm>
              <a:off x="13370358" y="10685921"/>
              <a:ext cx="241968" cy="241968"/>
            </a:xfrm>
            <a:custGeom>
              <a:avLst/>
              <a:gdLst>
                <a:gd name="connsiteX0" fmla="*/ 180649 w 241940"/>
                <a:gd name="connsiteY0" fmla="*/ 60485 h 241940"/>
                <a:gd name="connsiteX1" fmla="*/ 81454 w 241940"/>
                <a:gd name="connsiteY1" fmla="*/ 106454 h 241940"/>
                <a:gd name="connsiteX2" fmla="*/ 60485 w 241940"/>
                <a:gd name="connsiteY2" fmla="*/ 179036 h 241940"/>
                <a:gd name="connsiteX3" fmla="*/ 128228 w 241940"/>
                <a:gd name="connsiteY3" fmla="*/ 200004 h 241940"/>
                <a:gd name="connsiteX4" fmla="*/ 198391 w 241940"/>
                <a:gd name="connsiteY4" fmla="*/ 118551 h 241940"/>
                <a:gd name="connsiteX5" fmla="*/ 180649 w 241940"/>
                <a:gd name="connsiteY5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940" h="241940">
                  <a:moveTo>
                    <a:pt x="180649" y="60485"/>
                  </a:moveTo>
                  <a:lnTo>
                    <a:pt x="81454" y="106454"/>
                  </a:lnTo>
                  <a:cubicBezTo>
                    <a:pt x="81454" y="106454"/>
                    <a:pt x="95164" y="148390"/>
                    <a:pt x="60485" y="179036"/>
                  </a:cubicBezTo>
                  <a:cubicBezTo>
                    <a:pt x="60485" y="179036"/>
                    <a:pt x="88712" y="200004"/>
                    <a:pt x="128228" y="200004"/>
                  </a:cubicBezTo>
                  <a:cubicBezTo>
                    <a:pt x="186294" y="200004"/>
                    <a:pt x="223392" y="145164"/>
                    <a:pt x="198391" y="118551"/>
                  </a:cubicBezTo>
                  <a:cubicBezTo>
                    <a:pt x="183874" y="103228"/>
                    <a:pt x="180649" y="60485"/>
                    <a:pt x="180649" y="60485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47B3843-09DD-4EFA-97DB-94F65F266E49}"/>
                </a:ext>
              </a:extLst>
            </p:cNvPr>
            <p:cNvSpPr/>
            <p:nvPr/>
          </p:nvSpPr>
          <p:spPr>
            <a:xfrm>
              <a:off x="12814356" y="9956860"/>
              <a:ext cx="1290496" cy="1371152"/>
            </a:xfrm>
            <a:custGeom>
              <a:avLst/>
              <a:gdLst>
                <a:gd name="connsiteX0" fmla="*/ 651908 w 1290346"/>
                <a:gd name="connsiteY0" fmla="*/ 512037 h 1370993"/>
                <a:gd name="connsiteX1" fmla="*/ 515614 w 1290346"/>
                <a:gd name="connsiteY1" fmla="*/ 609619 h 1370993"/>
                <a:gd name="connsiteX2" fmla="*/ 513195 w 1290346"/>
                <a:gd name="connsiteY2" fmla="*/ 687847 h 1370993"/>
                <a:gd name="connsiteX3" fmla="*/ 593842 w 1290346"/>
                <a:gd name="connsiteY3" fmla="*/ 853979 h 1370993"/>
                <a:gd name="connsiteX4" fmla="*/ 618842 w 1290346"/>
                <a:gd name="connsiteY4" fmla="*/ 862850 h 1370993"/>
                <a:gd name="connsiteX5" fmla="*/ 786587 w 1290346"/>
                <a:gd name="connsiteY5" fmla="*/ 724137 h 1370993"/>
                <a:gd name="connsiteX6" fmla="*/ 786587 w 1290346"/>
                <a:gd name="connsiteY6" fmla="*/ 649136 h 1370993"/>
                <a:gd name="connsiteX7" fmla="*/ 786587 w 1290346"/>
                <a:gd name="connsiteY7" fmla="*/ 649136 h 1370993"/>
                <a:gd name="connsiteX8" fmla="*/ 786587 w 1290346"/>
                <a:gd name="connsiteY8" fmla="*/ 646717 h 1370993"/>
                <a:gd name="connsiteX9" fmla="*/ 651908 w 1290346"/>
                <a:gd name="connsiteY9" fmla="*/ 512037 h 137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0346" h="1370993">
                  <a:moveTo>
                    <a:pt x="651908" y="512037"/>
                  </a:moveTo>
                  <a:cubicBezTo>
                    <a:pt x="582551" y="512037"/>
                    <a:pt x="526905" y="542682"/>
                    <a:pt x="515614" y="609619"/>
                  </a:cubicBezTo>
                  <a:cubicBezTo>
                    <a:pt x="511582" y="633813"/>
                    <a:pt x="518034" y="655588"/>
                    <a:pt x="513195" y="687847"/>
                  </a:cubicBezTo>
                  <a:cubicBezTo>
                    <a:pt x="504324" y="741880"/>
                    <a:pt x="547874" y="816881"/>
                    <a:pt x="593842" y="853979"/>
                  </a:cubicBezTo>
                  <a:cubicBezTo>
                    <a:pt x="601100" y="859624"/>
                    <a:pt x="609165" y="862850"/>
                    <a:pt x="618842" y="862850"/>
                  </a:cubicBezTo>
                  <a:cubicBezTo>
                    <a:pt x="635778" y="863656"/>
                    <a:pt x="786587" y="780590"/>
                    <a:pt x="786587" y="724137"/>
                  </a:cubicBezTo>
                  <a:lnTo>
                    <a:pt x="786587" y="649136"/>
                  </a:lnTo>
                  <a:lnTo>
                    <a:pt x="786587" y="649136"/>
                  </a:lnTo>
                  <a:cubicBezTo>
                    <a:pt x="786587" y="648329"/>
                    <a:pt x="786587" y="647523"/>
                    <a:pt x="786587" y="646717"/>
                  </a:cubicBezTo>
                  <a:cubicBezTo>
                    <a:pt x="786587" y="572522"/>
                    <a:pt x="726102" y="512037"/>
                    <a:pt x="651908" y="512037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0026E1F-647C-44C9-A7C5-DBB822C7A061}"/>
                </a:ext>
              </a:extLst>
            </p:cNvPr>
            <p:cNvSpPr/>
            <p:nvPr/>
          </p:nvSpPr>
          <p:spPr>
            <a:xfrm>
              <a:off x="12807982" y="9894754"/>
              <a:ext cx="1371153" cy="1774432"/>
            </a:xfrm>
            <a:custGeom>
              <a:avLst/>
              <a:gdLst>
                <a:gd name="connsiteX0" fmla="*/ 679248 w 1370993"/>
                <a:gd name="connsiteY0" fmla="*/ 512037 h 1774226"/>
                <a:gd name="connsiteX1" fmla="*/ 520376 w 1370993"/>
                <a:gd name="connsiteY1" fmla="*/ 613652 h 1774226"/>
                <a:gd name="connsiteX2" fmla="*/ 604248 w 1370993"/>
                <a:gd name="connsiteY2" fmla="*/ 700750 h 1774226"/>
                <a:gd name="connsiteX3" fmla="*/ 590538 w 1370993"/>
                <a:gd name="connsiteY3" fmla="*/ 926561 h 1774226"/>
                <a:gd name="connsiteX4" fmla="*/ 513116 w 1370993"/>
                <a:gd name="connsiteY4" fmla="*/ 1150759 h 1774226"/>
                <a:gd name="connsiteX5" fmla="*/ 645377 w 1370993"/>
                <a:gd name="connsiteY5" fmla="*/ 980594 h 1774226"/>
                <a:gd name="connsiteX6" fmla="*/ 737314 w 1370993"/>
                <a:gd name="connsiteY6" fmla="*/ 1309633 h 1774226"/>
                <a:gd name="connsiteX7" fmla="*/ 871188 w 1370993"/>
                <a:gd name="connsiteY7" fmla="*/ 1203986 h 1774226"/>
                <a:gd name="connsiteX8" fmla="*/ 854253 w 1370993"/>
                <a:gd name="connsiteY8" fmla="*/ 645911 h 1774226"/>
                <a:gd name="connsiteX9" fmla="*/ 679248 w 1370993"/>
                <a:gd name="connsiteY9" fmla="*/ 512037 h 17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0993" h="1774226">
                  <a:moveTo>
                    <a:pt x="679248" y="512037"/>
                  </a:moveTo>
                  <a:cubicBezTo>
                    <a:pt x="591344" y="512037"/>
                    <a:pt x="520376" y="585426"/>
                    <a:pt x="520376" y="613652"/>
                  </a:cubicBezTo>
                  <a:cubicBezTo>
                    <a:pt x="520376" y="674943"/>
                    <a:pt x="576828" y="682201"/>
                    <a:pt x="604248" y="700750"/>
                  </a:cubicBezTo>
                  <a:cubicBezTo>
                    <a:pt x="635700" y="721718"/>
                    <a:pt x="640538" y="838656"/>
                    <a:pt x="590538" y="926561"/>
                  </a:cubicBezTo>
                  <a:cubicBezTo>
                    <a:pt x="551828" y="995111"/>
                    <a:pt x="504245" y="1020111"/>
                    <a:pt x="513116" y="1150759"/>
                  </a:cubicBezTo>
                  <a:cubicBezTo>
                    <a:pt x="530053" y="1037853"/>
                    <a:pt x="603442" y="980594"/>
                    <a:pt x="645377" y="980594"/>
                  </a:cubicBezTo>
                  <a:cubicBezTo>
                    <a:pt x="695379" y="980594"/>
                    <a:pt x="737314" y="1087854"/>
                    <a:pt x="737314" y="1309633"/>
                  </a:cubicBezTo>
                  <a:cubicBezTo>
                    <a:pt x="737314" y="1352376"/>
                    <a:pt x="871188" y="1362053"/>
                    <a:pt x="871188" y="1203986"/>
                  </a:cubicBezTo>
                  <a:cubicBezTo>
                    <a:pt x="871188" y="1093499"/>
                    <a:pt x="898608" y="790268"/>
                    <a:pt x="854253" y="645911"/>
                  </a:cubicBezTo>
                  <a:cubicBezTo>
                    <a:pt x="825220" y="550748"/>
                    <a:pt x="731670" y="512037"/>
                    <a:pt x="679248" y="512037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622135-C821-4A0F-8CE8-5B0C74B88AA9}"/>
                </a:ext>
              </a:extLst>
            </p:cNvPr>
            <p:cNvSpPr/>
            <p:nvPr/>
          </p:nvSpPr>
          <p:spPr>
            <a:xfrm>
              <a:off x="12776541" y="10036709"/>
              <a:ext cx="1371153" cy="1048528"/>
            </a:xfrm>
            <a:custGeom>
              <a:avLst/>
              <a:gdLst>
                <a:gd name="connsiteX0" fmla="*/ 512295 w 1370993"/>
                <a:gd name="connsiteY0" fmla="*/ 512037 h 1048406"/>
                <a:gd name="connsiteX1" fmla="*/ 515520 w 1370993"/>
                <a:gd name="connsiteY1" fmla="*/ 555586 h 1048406"/>
                <a:gd name="connsiteX2" fmla="*/ 899399 w 1370993"/>
                <a:gd name="connsiteY2" fmla="*/ 564457 h 1048406"/>
                <a:gd name="connsiteX3" fmla="*/ 889721 w 1370993"/>
                <a:gd name="connsiteY3" fmla="*/ 518489 h 1048406"/>
                <a:gd name="connsiteX4" fmla="*/ 512295 w 1370993"/>
                <a:gd name="connsiteY4" fmla="*/ 512037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993" h="1048406">
                  <a:moveTo>
                    <a:pt x="512295" y="512037"/>
                  </a:moveTo>
                  <a:cubicBezTo>
                    <a:pt x="512295" y="512037"/>
                    <a:pt x="510682" y="545102"/>
                    <a:pt x="515520" y="555586"/>
                  </a:cubicBezTo>
                  <a:cubicBezTo>
                    <a:pt x="526005" y="576554"/>
                    <a:pt x="759074" y="633007"/>
                    <a:pt x="899399" y="564457"/>
                  </a:cubicBezTo>
                  <a:lnTo>
                    <a:pt x="889721" y="518489"/>
                  </a:lnTo>
                  <a:cubicBezTo>
                    <a:pt x="889721" y="517682"/>
                    <a:pt x="701008" y="596716"/>
                    <a:pt x="512295" y="512037"/>
                  </a:cubicBezTo>
                  <a:close/>
                </a:path>
              </a:pathLst>
            </a:custGeom>
            <a:solidFill>
              <a:srgbClr val="9EAAD4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7C7C98B-80F5-4249-BEC8-B4E6545195E1}"/>
                </a:ext>
              </a:extLst>
            </p:cNvPr>
            <p:cNvSpPr/>
            <p:nvPr/>
          </p:nvSpPr>
          <p:spPr>
            <a:xfrm>
              <a:off x="12919561" y="9877817"/>
              <a:ext cx="1209840" cy="1209840"/>
            </a:xfrm>
            <a:custGeom>
              <a:avLst/>
              <a:gdLst>
                <a:gd name="connsiteX0" fmla="*/ 582199 w 1209700"/>
                <a:gd name="connsiteY0" fmla="*/ 512037 h 1209700"/>
                <a:gd name="connsiteX1" fmla="*/ 563651 w 1209700"/>
                <a:gd name="connsiteY1" fmla="*/ 513650 h 1209700"/>
                <a:gd name="connsiteX2" fmla="*/ 547520 w 1209700"/>
                <a:gd name="connsiteY2" fmla="*/ 516875 h 1209700"/>
                <a:gd name="connsiteX3" fmla="*/ 512037 w 1209700"/>
                <a:gd name="connsiteY3" fmla="*/ 537844 h 1209700"/>
                <a:gd name="connsiteX4" fmla="*/ 543489 w 1209700"/>
                <a:gd name="connsiteY4" fmla="*/ 530586 h 1209700"/>
                <a:gd name="connsiteX5" fmla="*/ 655588 w 1209700"/>
                <a:gd name="connsiteY5" fmla="*/ 722525 h 1209700"/>
                <a:gd name="connsiteX6" fmla="*/ 734621 w 1209700"/>
                <a:gd name="connsiteY6" fmla="*/ 693492 h 1209700"/>
                <a:gd name="connsiteX7" fmla="*/ 582199 w 1209700"/>
                <a:gd name="connsiteY7" fmla="*/ 512037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700" h="1209700">
                  <a:moveTo>
                    <a:pt x="582199" y="512037"/>
                  </a:moveTo>
                  <a:cubicBezTo>
                    <a:pt x="575747" y="512037"/>
                    <a:pt x="570103" y="512843"/>
                    <a:pt x="563651" y="513650"/>
                  </a:cubicBezTo>
                  <a:cubicBezTo>
                    <a:pt x="558005" y="514456"/>
                    <a:pt x="553166" y="516069"/>
                    <a:pt x="547520" y="516875"/>
                  </a:cubicBezTo>
                  <a:cubicBezTo>
                    <a:pt x="536230" y="520101"/>
                    <a:pt x="523327" y="532199"/>
                    <a:pt x="512037" y="537844"/>
                  </a:cubicBezTo>
                  <a:cubicBezTo>
                    <a:pt x="512037" y="537844"/>
                    <a:pt x="533811" y="529779"/>
                    <a:pt x="543489" y="530586"/>
                  </a:cubicBezTo>
                  <a:cubicBezTo>
                    <a:pt x="646717" y="530586"/>
                    <a:pt x="653169" y="724138"/>
                    <a:pt x="655588" y="722525"/>
                  </a:cubicBezTo>
                  <a:cubicBezTo>
                    <a:pt x="687040" y="697524"/>
                    <a:pt x="735427" y="695105"/>
                    <a:pt x="734621" y="693492"/>
                  </a:cubicBezTo>
                  <a:cubicBezTo>
                    <a:pt x="719298" y="640265"/>
                    <a:pt x="669298" y="512037"/>
                    <a:pt x="582199" y="512037"/>
                  </a:cubicBezTo>
                  <a:close/>
                </a:path>
              </a:pathLst>
            </a:custGeom>
            <a:solidFill>
              <a:srgbClr val="9EAAD4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A5E1102-7C44-4625-A48B-411312407D71}"/>
                </a:ext>
              </a:extLst>
            </p:cNvPr>
            <p:cNvSpPr/>
            <p:nvPr/>
          </p:nvSpPr>
          <p:spPr>
            <a:xfrm>
              <a:off x="11552372" y="9223957"/>
              <a:ext cx="564592" cy="725904"/>
            </a:xfrm>
            <a:custGeom>
              <a:avLst/>
              <a:gdLst>
                <a:gd name="connsiteX0" fmla="*/ 287102 w 564526"/>
                <a:gd name="connsiteY0" fmla="*/ 91607 h 725820"/>
                <a:gd name="connsiteX1" fmla="*/ 60485 w 564526"/>
                <a:gd name="connsiteY1" fmla="*/ 483550 h 725820"/>
                <a:gd name="connsiteX2" fmla="*/ 112905 w 564526"/>
                <a:gd name="connsiteY2" fmla="*/ 619036 h 725820"/>
                <a:gd name="connsiteX3" fmla="*/ 241940 w 564526"/>
                <a:gd name="connsiteY3" fmla="*/ 690812 h 725820"/>
                <a:gd name="connsiteX4" fmla="*/ 514526 w 564526"/>
                <a:gd name="connsiteY4" fmla="*/ 221448 h 725820"/>
                <a:gd name="connsiteX5" fmla="*/ 287102 w 564526"/>
                <a:gd name="connsiteY5" fmla="*/ 91607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26" h="725820">
                  <a:moveTo>
                    <a:pt x="287102" y="91607"/>
                  </a:moveTo>
                  <a:cubicBezTo>
                    <a:pt x="162099" y="164189"/>
                    <a:pt x="60485" y="339999"/>
                    <a:pt x="60485" y="483550"/>
                  </a:cubicBezTo>
                  <a:cubicBezTo>
                    <a:pt x="60485" y="546454"/>
                    <a:pt x="80647" y="593229"/>
                    <a:pt x="112905" y="619036"/>
                  </a:cubicBezTo>
                  <a:cubicBezTo>
                    <a:pt x="154841" y="652908"/>
                    <a:pt x="241940" y="690812"/>
                    <a:pt x="241940" y="690812"/>
                  </a:cubicBezTo>
                  <a:cubicBezTo>
                    <a:pt x="241940" y="690812"/>
                    <a:pt x="515332" y="364999"/>
                    <a:pt x="514526" y="221448"/>
                  </a:cubicBezTo>
                  <a:cubicBezTo>
                    <a:pt x="514526" y="77897"/>
                    <a:pt x="412105" y="19025"/>
                    <a:pt x="287102" y="91607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80FEB9D-8CEE-4994-B6B0-6A1B65890190}"/>
                </a:ext>
              </a:extLst>
            </p:cNvPr>
            <p:cNvSpPr/>
            <p:nvPr/>
          </p:nvSpPr>
          <p:spPr>
            <a:xfrm>
              <a:off x="11522529" y="9185509"/>
              <a:ext cx="564592" cy="725904"/>
            </a:xfrm>
            <a:custGeom>
              <a:avLst/>
              <a:gdLst>
                <a:gd name="connsiteX0" fmla="*/ 316941 w 564526"/>
                <a:gd name="connsiteY0" fmla="*/ 95373 h 725820"/>
                <a:gd name="connsiteX1" fmla="*/ 60485 w 564526"/>
                <a:gd name="connsiteY1" fmla="*/ 538930 h 725820"/>
                <a:gd name="connsiteX2" fmla="*/ 318554 w 564526"/>
                <a:gd name="connsiteY2" fmla="*/ 685707 h 725820"/>
                <a:gd name="connsiteX3" fmla="*/ 575011 w 564526"/>
                <a:gd name="connsiteY3" fmla="*/ 242150 h 725820"/>
                <a:gd name="connsiteX4" fmla="*/ 316941 w 564526"/>
                <a:gd name="connsiteY4" fmla="*/ 95373 h 725820"/>
                <a:gd name="connsiteX5" fmla="*/ 318554 w 564526"/>
                <a:gd name="connsiteY5" fmla="*/ 651835 h 725820"/>
                <a:gd name="connsiteX6" fmla="*/ 91131 w 564526"/>
                <a:gd name="connsiteY6" fmla="*/ 521994 h 725820"/>
                <a:gd name="connsiteX7" fmla="*/ 317748 w 564526"/>
                <a:gd name="connsiteY7" fmla="*/ 130051 h 725820"/>
                <a:gd name="connsiteX8" fmla="*/ 545172 w 564526"/>
                <a:gd name="connsiteY8" fmla="*/ 259892 h 725820"/>
                <a:gd name="connsiteX9" fmla="*/ 318554 w 564526"/>
                <a:gd name="connsiteY9" fmla="*/ 65183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526" h="725820">
                  <a:moveTo>
                    <a:pt x="316941" y="95373"/>
                  </a:moveTo>
                  <a:cubicBezTo>
                    <a:pt x="175003" y="177633"/>
                    <a:pt x="60485" y="376024"/>
                    <a:pt x="60485" y="538930"/>
                  </a:cubicBezTo>
                  <a:cubicBezTo>
                    <a:pt x="61292" y="701836"/>
                    <a:pt x="176616" y="767967"/>
                    <a:pt x="318554" y="685707"/>
                  </a:cubicBezTo>
                  <a:cubicBezTo>
                    <a:pt x="460492" y="604253"/>
                    <a:pt x="575011" y="405057"/>
                    <a:pt x="575011" y="242150"/>
                  </a:cubicBezTo>
                  <a:cubicBezTo>
                    <a:pt x="574205" y="80050"/>
                    <a:pt x="458880" y="13920"/>
                    <a:pt x="316941" y="95373"/>
                  </a:cubicBezTo>
                  <a:close/>
                  <a:moveTo>
                    <a:pt x="318554" y="651835"/>
                  </a:moveTo>
                  <a:cubicBezTo>
                    <a:pt x="193552" y="724417"/>
                    <a:pt x="91131" y="665545"/>
                    <a:pt x="91131" y="521994"/>
                  </a:cubicBezTo>
                  <a:cubicBezTo>
                    <a:pt x="91131" y="378443"/>
                    <a:pt x="191939" y="202633"/>
                    <a:pt x="317748" y="130051"/>
                  </a:cubicBezTo>
                  <a:cubicBezTo>
                    <a:pt x="442750" y="57469"/>
                    <a:pt x="545172" y="116341"/>
                    <a:pt x="545172" y="259892"/>
                  </a:cubicBezTo>
                  <a:cubicBezTo>
                    <a:pt x="545172" y="403443"/>
                    <a:pt x="443557" y="579253"/>
                    <a:pt x="318554" y="651835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EDCE9C6-9A09-422D-BCA3-562B54E9E8A6}"/>
                </a:ext>
              </a:extLst>
            </p:cNvPr>
            <p:cNvSpPr/>
            <p:nvPr/>
          </p:nvSpPr>
          <p:spPr>
            <a:xfrm>
              <a:off x="11232168" y="8955042"/>
              <a:ext cx="887216" cy="1290496"/>
            </a:xfrm>
            <a:custGeom>
              <a:avLst/>
              <a:gdLst>
                <a:gd name="connsiteX0" fmla="*/ 653238 w 887113"/>
                <a:gd name="connsiteY0" fmla="*/ 82260 h 1290346"/>
                <a:gd name="connsiteX1" fmla="*/ 651625 w 887113"/>
                <a:gd name="connsiteY1" fmla="*/ 81453 h 1290346"/>
                <a:gd name="connsiteX2" fmla="*/ 641948 w 887113"/>
                <a:gd name="connsiteY2" fmla="*/ 76615 h 1290346"/>
                <a:gd name="connsiteX3" fmla="*/ 639528 w 887113"/>
                <a:gd name="connsiteY3" fmla="*/ 75808 h 1290346"/>
                <a:gd name="connsiteX4" fmla="*/ 633883 w 887113"/>
                <a:gd name="connsiteY4" fmla="*/ 73389 h 1290346"/>
                <a:gd name="connsiteX5" fmla="*/ 629850 w 887113"/>
                <a:gd name="connsiteY5" fmla="*/ 71775 h 1290346"/>
                <a:gd name="connsiteX6" fmla="*/ 626624 w 887113"/>
                <a:gd name="connsiteY6" fmla="*/ 70969 h 1290346"/>
                <a:gd name="connsiteX7" fmla="*/ 615334 w 887113"/>
                <a:gd name="connsiteY7" fmla="*/ 66937 h 1290346"/>
                <a:gd name="connsiteX8" fmla="*/ 615334 w 887113"/>
                <a:gd name="connsiteY8" fmla="*/ 66937 h 1290346"/>
                <a:gd name="connsiteX9" fmla="*/ 614527 w 887113"/>
                <a:gd name="connsiteY9" fmla="*/ 66937 h 1290346"/>
                <a:gd name="connsiteX10" fmla="*/ 603237 w 887113"/>
                <a:gd name="connsiteY10" fmla="*/ 63711 h 1290346"/>
                <a:gd name="connsiteX11" fmla="*/ 600011 w 887113"/>
                <a:gd name="connsiteY11" fmla="*/ 62904 h 1290346"/>
                <a:gd name="connsiteX12" fmla="*/ 596786 w 887113"/>
                <a:gd name="connsiteY12" fmla="*/ 62098 h 1290346"/>
                <a:gd name="connsiteX13" fmla="*/ 590334 w 887113"/>
                <a:gd name="connsiteY13" fmla="*/ 61292 h 1290346"/>
                <a:gd name="connsiteX14" fmla="*/ 587914 w 887113"/>
                <a:gd name="connsiteY14" fmla="*/ 61292 h 1290346"/>
                <a:gd name="connsiteX15" fmla="*/ 576624 w 887113"/>
                <a:gd name="connsiteY15" fmla="*/ 60485 h 1290346"/>
                <a:gd name="connsiteX16" fmla="*/ 575011 w 887113"/>
                <a:gd name="connsiteY16" fmla="*/ 60485 h 1290346"/>
                <a:gd name="connsiteX17" fmla="*/ 571785 w 887113"/>
                <a:gd name="connsiteY17" fmla="*/ 60485 h 1290346"/>
                <a:gd name="connsiteX18" fmla="*/ 561301 w 887113"/>
                <a:gd name="connsiteY18" fmla="*/ 60485 h 1290346"/>
                <a:gd name="connsiteX19" fmla="*/ 557268 w 887113"/>
                <a:gd name="connsiteY19" fmla="*/ 60485 h 1290346"/>
                <a:gd name="connsiteX20" fmla="*/ 554042 w 887113"/>
                <a:gd name="connsiteY20" fmla="*/ 60485 h 1290346"/>
                <a:gd name="connsiteX21" fmla="*/ 547591 w 887113"/>
                <a:gd name="connsiteY21" fmla="*/ 61292 h 1290346"/>
                <a:gd name="connsiteX22" fmla="*/ 542752 w 887113"/>
                <a:gd name="connsiteY22" fmla="*/ 61292 h 1290346"/>
                <a:gd name="connsiteX23" fmla="*/ 529042 w 887113"/>
                <a:gd name="connsiteY23" fmla="*/ 62904 h 1290346"/>
                <a:gd name="connsiteX24" fmla="*/ 528235 w 887113"/>
                <a:gd name="connsiteY24" fmla="*/ 62904 h 1290346"/>
                <a:gd name="connsiteX25" fmla="*/ 528235 w 887113"/>
                <a:gd name="connsiteY25" fmla="*/ 62904 h 1290346"/>
                <a:gd name="connsiteX26" fmla="*/ 512913 w 887113"/>
                <a:gd name="connsiteY26" fmla="*/ 66130 h 1290346"/>
                <a:gd name="connsiteX27" fmla="*/ 508074 w 887113"/>
                <a:gd name="connsiteY27" fmla="*/ 67744 h 1290346"/>
                <a:gd name="connsiteX28" fmla="*/ 498397 w 887113"/>
                <a:gd name="connsiteY28" fmla="*/ 70163 h 1290346"/>
                <a:gd name="connsiteX29" fmla="*/ 497590 w 887113"/>
                <a:gd name="connsiteY29" fmla="*/ 70163 h 1290346"/>
                <a:gd name="connsiteX30" fmla="*/ 479041 w 887113"/>
                <a:gd name="connsiteY30" fmla="*/ 75808 h 1290346"/>
                <a:gd name="connsiteX31" fmla="*/ 475009 w 887113"/>
                <a:gd name="connsiteY31" fmla="*/ 77421 h 1290346"/>
                <a:gd name="connsiteX32" fmla="*/ 459686 w 887113"/>
                <a:gd name="connsiteY32" fmla="*/ 83066 h 1290346"/>
                <a:gd name="connsiteX33" fmla="*/ 457267 w 887113"/>
                <a:gd name="connsiteY33" fmla="*/ 83873 h 1290346"/>
                <a:gd name="connsiteX34" fmla="*/ 445169 w 887113"/>
                <a:gd name="connsiteY34" fmla="*/ 89518 h 1290346"/>
                <a:gd name="connsiteX35" fmla="*/ 443557 w 887113"/>
                <a:gd name="connsiteY35" fmla="*/ 90324 h 1290346"/>
                <a:gd name="connsiteX36" fmla="*/ 429040 w 887113"/>
                <a:gd name="connsiteY36" fmla="*/ 97582 h 1290346"/>
                <a:gd name="connsiteX37" fmla="*/ 425008 w 887113"/>
                <a:gd name="connsiteY37" fmla="*/ 100002 h 1290346"/>
                <a:gd name="connsiteX38" fmla="*/ 408879 w 887113"/>
                <a:gd name="connsiteY38" fmla="*/ 108873 h 1290346"/>
                <a:gd name="connsiteX39" fmla="*/ 391943 w 887113"/>
                <a:gd name="connsiteY39" fmla="*/ 119357 h 1290346"/>
                <a:gd name="connsiteX40" fmla="*/ 386298 w 887113"/>
                <a:gd name="connsiteY40" fmla="*/ 122583 h 1290346"/>
                <a:gd name="connsiteX41" fmla="*/ 375007 w 887113"/>
                <a:gd name="connsiteY41" fmla="*/ 129841 h 1290346"/>
                <a:gd name="connsiteX42" fmla="*/ 368555 w 887113"/>
                <a:gd name="connsiteY42" fmla="*/ 133874 h 1290346"/>
                <a:gd name="connsiteX43" fmla="*/ 358071 w 887113"/>
                <a:gd name="connsiteY43" fmla="*/ 141132 h 1290346"/>
                <a:gd name="connsiteX44" fmla="*/ 351620 w 887113"/>
                <a:gd name="connsiteY44" fmla="*/ 145971 h 1290346"/>
                <a:gd name="connsiteX45" fmla="*/ 341135 w 887113"/>
                <a:gd name="connsiteY45" fmla="*/ 154035 h 1290346"/>
                <a:gd name="connsiteX46" fmla="*/ 335490 w 887113"/>
                <a:gd name="connsiteY46" fmla="*/ 158874 h 1290346"/>
                <a:gd name="connsiteX47" fmla="*/ 324199 w 887113"/>
                <a:gd name="connsiteY47" fmla="*/ 168552 h 1290346"/>
                <a:gd name="connsiteX48" fmla="*/ 320167 w 887113"/>
                <a:gd name="connsiteY48" fmla="*/ 171778 h 1290346"/>
                <a:gd name="connsiteX49" fmla="*/ 304844 w 887113"/>
                <a:gd name="connsiteY49" fmla="*/ 185488 h 1290346"/>
                <a:gd name="connsiteX50" fmla="*/ 301618 w 887113"/>
                <a:gd name="connsiteY50" fmla="*/ 188714 h 1290346"/>
                <a:gd name="connsiteX51" fmla="*/ 291135 w 887113"/>
                <a:gd name="connsiteY51" fmla="*/ 198391 h 1290346"/>
                <a:gd name="connsiteX52" fmla="*/ 289521 w 887113"/>
                <a:gd name="connsiteY52" fmla="*/ 200004 h 1290346"/>
                <a:gd name="connsiteX53" fmla="*/ 271779 w 887113"/>
                <a:gd name="connsiteY53" fmla="*/ 217746 h 1290346"/>
                <a:gd name="connsiteX54" fmla="*/ 270973 w 887113"/>
                <a:gd name="connsiteY54" fmla="*/ 218552 h 1290346"/>
                <a:gd name="connsiteX55" fmla="*/ 254843 w 887113"/>
                <a:gd name="connsiteY55" fmla="*/ 236295 h 1290346"/>
                <a:gd name="connsiteX56" fmla="*/ 253231 w 887113"/>
                <a:gd name="connsiteY56" fmla="*/ 237908 h 1290346"/>
                <a:gd name="connsiteX57" fmla="*/ 246779 w 887113"/>
                <a:gd name="connsiteY57" fmla="*/ 245166 h 1290346"/>
                <a:gd name="connsiteX58" fmla="*/ 240327 w 887113"/>
                <a:gd name="connsiteY58" fmla="*/ 253230 h 1290346"/>
                <a:gd name="connsiteX59" fmla="*/ 232262 w 887113"/>
                <a:gd name="connsiteY59" fmla="*/ 262908 h 1290346"/>
                <a:gd name="connsiteX60" fmla="*/ 225810 w 887113"/>
                <a:gd name="connsiteY60" fmla="*/ 270973 h 1290346"/>
                <a:gd name="connsiteX61" fmla="*/ 225004 w 887113"/>
                <a:gd name="connsiteY61" fmla="*/ 272586 h 1290346"/>
                <a:gd name="connsiteX62" fmla="*/ 223391 w 887113"/>
                <a:gd name="connsiteY62" fmla="*/ 275005 h 1290346"/>
                <a:gd name="connsiteX63" fmla="*/ 204036 w 887113"/>
                <a:gd name="connsiteY63" fmla="*/ 300812 h 1290346"/>
                <a:gd name="connsiteX64" fmla="*/ 202423 w 887113"/>
                <a:gd name="connsiteY64" fmla="*/ 303232 h 1290346"/>
                <a:gd name="connsiteX65" fmla="*/ 201617 w 887113"/>
                <a:gd name="connsiteY65" fmla="*/ 304844 h 1290346"/>
                <a:gd name="connsiteX66" fmla="*/ 183874 w 887113"/>
                <a:gd name="connsiteY66" fmla="*/ 330651 h 1290346"/>
                <a:gd name="connsiteX67" fmla="*/ 182261 w 887113"/>
                <a:gd name="connsiteY67" fmla="*/ 333071 h 1290346"/>
                <a:gd name="connsiteX68" fmla="*/ 179842 w 887113"/>
                <a:gd name="connsiteY68" fmla="*/ 337103 h 1290346"/>
                <a:gd name="connsiteX69" fmla="*/ 166132 w 887113"/>
                <a:gd name="connsiteY69" fmla="*/ 358878 h 1290346"/>
                <a:gd name="connsiteX70" fmla="*/ 163713 w 887113"/>
                <a:gd name="connsiteY70" fmla="*/ 362104 h 1290346"/>
                <a:gd name="connsiteX71" fmla="*/ 162906 w 887113"/>
                <a:gd name="connsiteY71" fmla="*/ 363717 h 1290346"/>
                <a:gd name="connsiteX72" fmla="*/ 148390 w 887113"/>
                <a:gd name="connsiteY72" fmla="*/ 389524 h 1290346"/>
                <a:gd name="connsiteX73" fmla="*/ 147584 w 887113"/>
                <a:gd name="connsiteY73" fmla="*/ 391943 h 1290346"/>
                <a:gd name="connsiteX74" fmla="*/ 145164 w 887113"/>
                <a:gd name="connsiteY74" fmla="*/ 395975 h 1290346"/>
                <a:gd name="connsiteX75" fmla="*/ 134680 w 887113"/>
                <a:gd name="connsiteY75" fmla="*/ 416944 h 1290346"/>
                <a:gd name="connsiteX76" fmla="*/ 132261 w 887113"/>
                <a:gd name="connsiteY76" fmla="*/ 420976 h 1290346"/>
                <a:gd name="connsiteX77" fmla="*/ 130647 w 887113"/>
                <a:gd name="connsiteY77" fmla="*/ 423395 h 1290346"/>
                <a:gd name="connsiteX78" fmla="*/ 118551 w 887113"/>
                <a:gd name="connsiteY78" fmla="*/ 450009 h 1290346"/>
                <a:gd name="connsiteX79" fmla="*/ 118551 w 887113"/>
                <a:gd name="connsiteY79" fmla="*/ 450815 h 1290346"/>
                <a:gd name="connsiteX80" fmla="*/ 117744 w 887113"/>
                <a:gd name="connsiteY80" fmla="*/ 454041 h 1290346"/>
                <a:gd name="connsiteX81" fmla="*/ 108066 w 887113"/>
                <a:gd name="connsiteY81" fmla="*/ 478235 h 1290346"/>
                <a:gd name="connsiteX82" fmla="*/ 106454 w 887113"/>
                <a:gd name="connsiteY82" fmla="*/ 482267 h 1290346"/>
                <a:gd name="connsiteX83" fmla="*/ 104840 w 887113"/>
                <a:gd name="connsiteY83" fmla="*/ 485493 h 1290346"/>
                <a:gd name="connsiteX84" fmla="*/ 94356 w 887113"/>
                <a:gd name="connsiteY84" fmla="*/ 514526 h 1290346"/>
                <a:gd name="connsiteX85" fmla="*/ 94356 w 887113"/>
                <a:gd name="connsiteY85" fmla="*/ 515332 h 1290346"/>
                <a:gd name="connsiteX86" fmla="*/ 87905 w 887113"/>
                <a:gd name="connsiteY86" fmla="*/ 534688 h 1290346"/>
                <a:gd name="connsiteX87" fmla="*/ 86292 w 887113"/>
                <a:gd name="connsiteY87" fmla="*/ 540333 h 1290346"/>
                <a:gd name="connsiteX88" fmla="*/ 83066 w 887113"/>
                <a:gd name="connsiteY88" fmla="*/ 550817 h 1290346"/>
                <a:gd name="connsiteX89" fmla="*/ 82259 w 887113"/>
                <a:gd name="connsiteY89" fmla="*/ 554043 h 1290346"/>
                <a:gd name="connsiteX90" fmla="*/ 79840 w 887113"/>
                <a:gd name="connsiteY90" fmla="*/ 562914 h 1290346"/>
                <a:gd name="connsiteX91" fmla="*/ 76614 w 887113"/>
                <a:gd name="connsiteY91" fmla="*/ 575011 h 1290346"/>
                <a:gd name="connsiteX92" fmla="*/ 74195 w 887113"/>
                <a:gd name="connsiteY92" fmla="*/ 583882 h 1290346"/>
                <a:gd name="connsiteX93" fmla="*/ 72582 w 887113"/>
                <a:gd name="connsiteY93" fmla="*/ 590334 h 1290346"/>
                <a:gd name="connsiteX94" fmla="*/ 71776 w 887113"/>
                <a:gd name="connsiteY94" fmla="*/ 595173 h 1290346"/>
                <a:gd name="connsiteX95" fmla="*/ 69356 w 887113"/>
                <a:gd name="connsiteY95" fmla="*/ 608883 h 1290346"/>
                <a:gd name="connsiteX96" fmla="*/ 67743 w 887113"/>
                <a:gd name="connsiteY96" fmla="*/ 618560 h 1290346"/>
                <a:gd name="connsiteX97" fmla="*/ 65324 w 887113"/>
                <a:gd name="connsiteY97" fmla="*/ 632270 h 1290346"/>
                <a:gd name="connsiteX98" fmla="*/ 64517 w 887113"/>
                <a:gd name="connsiteY98" fmla="*/ 638722 h 1290346"/>
                <a:gd name="connsiteX99" fmla="*/ 64517 w 887113"/>
                <a:gd name="connsiteY99" fmla="*/ 641141 h 1290346"/>
                <a:gd name="connsiteX100" fmla="*/ 63711 w 887113"/>
                <a:gd name="connsiteY100" fmla="*/ 647593 h 1290346"/>
                <a:gd name="connsiteX101" fmla="*/ 62098 w 887113"/>
                <a:gd name="connsiteY101" fmla="*/ 661303 h 1290346"/>
                <a:gd name="connsiteX102" fmla="*/ 61291 w 887113"/>
                <a:gd name="connsiteY102" fmla="*/ 668561 h 1290346"/>
                <a:gd name="connsiteX103" fmla="*/ 60485 w 887113"/>
                <a:gd name="connsiteY103" fmla="*/ 682271 h 1290346"/>
                <a:gd name="connsiteX104" fmla="*/ 60485 w 887113"/>
                <a:gd name="connsiteY104" fmla="*/ 688723 h 1290346"/>
                <a:gd name="connsiteX105" fmla="*/ 60485 w 887113"/>
                <a:gd name="connsiteY105" fmla="*/ 708078 h 1290346"/>
                <a:gd name="connsiteX106" fmla="*/ 136292 w 887113"/>
                <a:gd name="connsiteY106" fmla="*/ 912114 h 1290346"/>
                <a:gd name="connsiteX107" fmla="*/ 392749 w 887113"/>
                <a:gd name="connsiteY107" fmla="*/ 1160506 h 1290346"/>
                <a:gd name="connsiteX108" fmla="*/ 610495 w 887113"/>
                <a:gd name="connsiteY108" fmla="*/ 1293573 h 1290346"/>
                <a:gd name="connsiteX109" fmla="*/ 362910 w 887113"/>
                <a:gd name="connsiteY109" fmla="*/ 1024213 h 1290346"/>
                <a:gd name="connsiteX110" fmla="*/ 261295 w 887113"/>
                <a:gd name="connsiteY110" fmla="*/ 824209 h 1290346"/>
                <a:gd name="connsiteX111" fmla="*/ 261295 w 887113"/>
                <a:gd name="connsiteY111" fmla="*/ 804854 h 1290346"/>
                <a:gd name="connsiteX112" fmla="*/ 261295 w 887113"/>
                <a:gd name="connsiteY112" fmla="*/ 798402 h 1290346"/>
                <a:gd name="connsiteX113" fmla="*/ 262102 w 887113"/>
                <a:gd name="connsiteY113" fmla="*/ 784692 h 1290346"/>
                <a:gd name="connsiteX114" fmla="*/ 262908 w 887113"/>
                <a:gd name="connsiteY114" fmla="*/ 777434 h 1290346"/>
                <a:gd name="connsiteX115" fmla="*/ 264521 w 887113"/>
                <a:gd name="connsiteY115" fmla="*/ 763724 h 1290346"/>
                <a:gd name="connsiteX116" fmla="*/ 265328 w 887113"/>
                <a:gd name="connsiteY116" fmla="*/ 757272 h 1290346"/>
                <a:gd name="connsiteX117" fmla="*/ 266940 w 887113"/>
                <a:gd name="connsiteY117" fmla="*/ 747595 h 1290346"/>
                <a:gd name="connsiteX118" fmla="*/ 269360 w 887113"/>
                <a:gd name="connsiteY118" fmla="*/ 733885 h 1290346"/>
                <a:gd name="connsiteX119" fmla="*/ 270973 w 887113"/>
                <a:gd name="connsiteY119" fmla="*/ 724207 h 1290346"/>
                <a:gd name="connsiteX120" fmla="*/ 273392 w 887113"/>
                <a:gd name="connsiteY120" fmla="*/ 710498 h 1290346"/>
                <a:gd name="connsiteX121" fmla="*/ 275812 w 887113"/>
                <a:gd name="connsiteY121" fmla="*/ 700013 h 1290346"/>
                <a:gd name="connsiteX122" fmla="*/ 278231 w 887113"/>
                <a:gd name="connsiteY122" fmla="*/ 691142 h 1290346"/>
                <a:gd name="connsiteX123" fmla="*/ 281457 w 887113"/>
                <a:gd name="connsiteY123" fmla="*/ 679045 h 1290346"/>
                <a:gd name="connsiteX124" fmla="*/ 283876 w 887113"/>
                <a:gd name="connsiteY124" fmla="*/ 670174 h 1290346"/>
                <a:gd name="connsiteX125" fmla="*/ 287909 w 887113"/>
                <a:gd name="connsiteY125" fmla="*/ 655658 h 1290346"/>
                <a:gd name="connsiteX126" fmla="*/ 289521 w 887113"/>
                <a:gd name="connsiteY126" fmla="*/ 650013 h 1290346"/>
                <a:gd name="connsiteX127" fmla="*/ 295973 w 887113"/>
                <a:gd name="connsiteY127" fmla="*/ 630657 h 1290346"/>
                <a:gd name="connsiteX128" fmla="*/ 306457 w 887113"/>
                <a:gd name="connsiteY128" fmla="*/ 601624 h 1290346"/>
                <a:gd name="connsiteX129" fmla="*/ 308877 w 887113"/>
                <a:gd name="connsiteY129" fmla="*/ 594366 h 1290346"/>
                <a:gd name="connsiteX130" fmla="*/ 318554 w 887113"/>
                <a:gd name="connsiteY130" fmla="*/ 570172 h 1290346"/>
                <a:gd name="connsiteX131" fmla="*/ 320167 w 887113"/>
                <a:gd name="connsiteY131" fmla="*/ 566140 h 1290346"/>
                <a:gd name="connsiteX132" fmla="*/ 332264 w 887113"/>
                <a:gd name="connsiteY132" fmla="*/ 539526 h 1290346"/>
                <a:gd name="connsiteX133" fmla="*/ 335490 w 887113"/>
                <a:gd name="connsiteY133" fmla="*/ 532268 h 1290346"/>
                <a:gd name="connsiteX134" fmla="*/ 345974 w 887113"/>
                <a:gd name="connsiteY134" fmla="*/ 511300 h 1290346"/>
                <a:gd name="connsiteX135" fmla="*/ 349200 w 887113"/>
                <a:gd name="connsiteY135" fmla="*/ 504848 h 1290346"/>
                <a:gd name="connsiteX136" fmla="*/ 363716 w 887113"/>
                <a:gd name="connsiteY136" fmla="*/ 479041 h 1290346"/>
                <a:gd name="connsiteX137" fmla="*/ 366942 w 887113"/>
                <a:gd name="connsiteY137" fmla="*/ 474203 h 1290346"/>
                <a:gd name="connsiteX138" fmla="*/ 380652 w 887113"/>
                <a:gd name="connsiteY138" fmla="*/ 452428 h 1290346"/>
                <a:gd name="connsiteX139" fmla="*/ 384684 w 887113"/>
                <a:gd name="connsiteY139" fmla="*/ 445976 h 1290346"/>
                <a:gd name="connsiteX140" fmla="*/ 402427 w 887113"/>
                <a:gd name="connsiteY140" fmla="*/ 419363 h 1290346"/>
                <a:gd name="connsiteX141" fmla="*/ 404846 w 887113"/>
                <a:gd name="connsiteY141" fmla="*/ 415330 h 1290346"/>
                <a:gd name="connsiteX142" fmla="*/ 424201 w 887113"/>
                <a:gd name="connsiteY142" fmla="*/ 389524 h 1290346"/>
                <a:gd name="connsiteX143" fmla="*/ 427427 w 887113"/>
                <a:gd name="connsiteY143" fmla="*/ 385491 h 1290346"/>
                <a:gd name="connsiteX144" fmla="*/ 433879 w 887113"/>
                <a:gd name="connsiteY144" fmla="*/ 377426 h 1290346"/>
                <a:gd name="connsiteX145" fmla="*/ 441943 w 887113"/>
                <a:gd name="connsiteY145" fmla="*/ 367749 h 1290346"/>
                <a:gd name="connsiteX146" fmla="*/ 448395 w 887113"/>
                <a:gd name="connsiteY146" fmla="*/ 359684 h 1290346"/>
                <a:gd name="connsiteX147" fmla="*/ 456460 w 887113"/>
                <a:gd name="connsiteY147" fmla="*/ 350813 h 1290346"/>
                <a:gd name="connsiteX148" fmla="*/ 472590 w 887113"/>
                <a:gd name="connsiteY148" fmla="*/ 333071 h 1290346"/>
                <a:gd name="connsiteX149" fmla="*/ 473396 w 887113"/>
                <a:gd name="connsiteY149" fmla="*/ 332265 h 1290346"/>
                <a:gd name="connsiteX150" fmla="*/ 491138 w 887113"/>
                <a:gd name="connsiteY150" fmla="*/ 314522 h 1290346"/>
                <a:gd name="connsiteX151" fmla="*/ 502428 w 887113"/>
                <a:gd name="connsiteY151" fmla="*/ 303232 h 1290346"/>
                <a:gd name="connsiteX152" fmla="*/ 505654 w 887113"/>
                <a:gd name="connsiteY152" fmla="*/ 300006 h 1290346"/>
                <a:gd name="connsiteX153" fmla="*/ 520978 w 887113"/>
                <a:gd name="connsiteY153" fmla="*/ 286296 h 1290346"/>
                <a:gd name="connsiteX154" fmla="*/ 525009 w 887113"/>
                <a:gd name="connsiteY154" fmla="*/ 283070 h 1290346"/>
                <a:gd name="connsiteX155" fmla="*/ 536301 w 887113"/>
                <a:gd name="connsiteY155" fmla="*/ 273392 h 1290346"/>
                <a:gd name="connsiteX156" fmla="*/ 541946 w 887113"/>
                <a:gd name="connsiteY156" fmla="*/ 268554 h 1290346"/>
                <a:gd name="connsiteX157" fmla="*/ 552430 w 887113"/>
                <a:gd name="connsiteY157" fmla="*/ 260489 h 1290346"/>
                <a:gd name="connsiteX158" fmla="*/ 558882 w 887113"/>
                <a:gd name="connsiteY158" fmla="*/ 255650 h 1290346"/>
                <a:gd name="connsiteX159" fmla="*/ 569365 w 887113"/>
                <a:gd name="connsiteY159" fmla="*/ 248392 h 1290346"/>
                <a:gd name="connsiteX160" fmla="*/ 575817 w 887113"/>
                <a:gd name="connsiteY160" fmla="*/ 244359 h 1290346"/>
                <a:gd name="connsiteX161" fmla="*/ 587108 w 887113"/>
                <a:gd name="connsiteY161" fmla="*/ 237101 h 1290346"/>
                <a:gd name="connsiteX162" fmla="*/ 592753 w 887113"/>
                <a:gd name="connsiteY162" fmla="*/ 233875 h 1290346"/>
                <a:gd name="connsiteX163" fmla="*/ 609689 w 887113"/>
                <a:gd name="connsiteY163" fmla="*/ 224198 h 1290346"/>
                <a:gd name="connsiteX164" fmla="*/ 625818 w 887113"/>
                <a:gd name="connsiteY164" fmla="*/ 215327 h 1290346"/>
                <a:gd name="connsiteX165" fmla="*/ 629850 w 887113"/>
                <a:gd name="connsiteY165" fmla="*/ 212907 h 1290346"/>
                <a:gd name="connsiteX166" fmla="*/ 644367 w 887113"/>
                <a:gd name="connsiteY166" fmla="*/ 205649 h 1290346"/>
                <a:gd name="connsiteX167" fmla="*/ 645980 w 887113"/>
                <a:gd name="connsiteY167" fmla="*/ 204843 h 1290346"/>
                <a:gd name="connsiteX168" fmla="*/ 660496 w 887113"/>
                <a:gd name="connsiteY168" fmla="*/ 198391 h 1290346"/>
                <a:gd name="connsiteX169" fmla="*/ 675819 w 887113"/>
                <a:gd name="connsiteY169" fmla="*/ 192745 h 1290346"/>
                <a:gd name="connsiteX170" fmla="*/ 679852 w 887113"/>
                <a:gd name="connsiteY170" fmla="*/ 191133 h 1290346"/>
                <a:gd name="connsiteX171" fmla="*/ 698400 w 887113"/>
                <a:gd name="connsiteY171" fmla="*/ 185488 h 1290346"/>
                <a:gd name="connsiteX172" fmla="*/ 708884 w 887113"/>
                <a:gd name="connsiteY172" fmla="*/ 183068 h 1290346"/>
                <a:gd name="connsiteX173" fmla="*/ 713723 w 887113"/>
                <a:gd name="connsiteY173" fmla="*/ 181455 h 1290346"/>
                <a:gd name="connsiteX174" fmla="*/ 729046 w 887113"/>
                <a:gd name="connsiteY174" fmla="*/ 178229 h 1290346"/>
                <a:gd name="connsiteX175" fmla="*/ 729852 w 887113"/>
                <a:gd name="connsiteY175" fmla="*/ 178229 h 1290346"/>
                <a:gd name="connsiteX176" fmla="*/ 743563 w 887113"/>
                <a:gd name="connsiteY176" fmla="*/ 176616 h 1290346"/>
                <a:gd name="connsiteX177" fmla="*/ 748401 w 887113"/>
                <a:gd name="connsiteY177" fmla="*/ 176616 h 1290346"/>
                <a:gd name="connsiteX178" fmla="*/ 758079 w 887113"/>
                <a:gd name="connsiteY178" fmla="*/ 175810 h 1290346"/>
                <a:gd name="connsiteX179" fmla="*/ 762111 w 887113"/>
                <a:gd name="connsiteY179" fmla="*/ 175810 h 1290346"/>
                <a:gd name="connsiteX180" fmla="*/ 772595 w 887113"/>
                <a:gd name="connsiteY180" fmla="*/ 175810 h 1290346"/>
                <a:gd name="connsiteX181" fmla="*/ 775821 w 887113"/>
                <a:gd name="connsiteY181" fmla="*/ 175810 h 1290346"/>
                <a:gd name="connsiteX182" fmla="*/ 788724 w 887113"/>
                <a:gd name="connsiteY182" fmla="*/ 176616 h 1290346"/>
                <a:gd name="connsiteX183" fmla="*/ 791144 w 887113"/>
                <a:gd name="connsiteY183" fmla="*/ 176616 h 1290346"/>
                <a:gd name="connsiteX184" fmla="*/ 801628 w 887113"/>
                <a:gd name="connsiteY184" fmla="*/ 178229 h 1290346"/>
                <a:gd name="connsiteX185" fmla="*/ 804854 w 887113"/>
                <a:gd name="connsiteY185" fmla="*/ 179036 h 1290346"/>
                <a:gd name="connsiteX186" fmla="*/ 816144 w 887113"/>
                <a:gd name="connsiteY186" fmla="*/ 182262 h 1290346"/>
                <a:gd name="connsiteX187" fmla="*/ 816951 w 887113"/>
                <a:gd name="connsiteY187" fmla="*/ 182262 h 1290346"/>
                <a:gd name="connsiteX188" fmla="*/ 829048 w 887113"/>
                <a:gd name="connsiteY188" fmla="*/ 186294 h 1290346"/>
                <a:gd name="connsiteX189" fmla="*/ 832274 w 887113"/>
                <a:gd name="connsiteY189" fmla="*/ 187100 h 1290346"/>
                <a:gd name="connsiteX190" fmla="*/ 841145 w 887113"/>
                <a:gd name="connsiteY190" fmla="*/ 191133 h 1290346"/>
                <a:gd name="connsiteX191" fmla="*/ 843564 w 887113"/>
                <a:gd name="connsiteY191" fmla="*/ 191939 h 1290346"/>
                <a:gd name="connsiteX192" fmla="*/ 854855 w 887113"/>
                <a:gd name="connsiteY192" fmla="*/ 198391 h 1290346"/>
                <a:gd name="connsiteX193" fmla="*/ 854855 w 887113"/>
                <a:gd name="connsiteY193" fmla="*/ 198391 h 1290346"/>
                <a:gd name="connsiteX194" fmla="*/ 653238 w 887113"/>
                <a:gd name="connsiteY194" fmla="*/ 82260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887113" h="1290346">
                  <a:moveTo>
                    <a:pt x="653238" y="82260"/>
                  </a:moveTo>
                  <a:cubicBezTo>
                    <a:pt x="652431" y="82260"/>
                    <a:pt x="651625" y="81453"/>
                    <a:pt x="651625" y="81453"/>
                  </a:cubicBezTo>
                  <a:cubicBezTo>
                    <a:pt x="648399" y="79841"/>
                    <a:pt x="645173" y="78227"/>
                    <a:pt x="641948" y="76615"/>
                  </a:cubicBezTo>
                  <a:cubicBezTo>
                    <a:pt x="641141" y="76615"/>
                    <a:pt x="640334" y="75808"/>
                    <a:pt x="639528" y="75808"/>
                  </a:cubicBezTo>
                  <a:cubicBezTo>
                    <a:pt x="637915" y="75001"/>
                    <a:pt x="636302" y="74195"/>
                    <a:pt x="633883" y="73389"/>
                  </a:cubicBezTo>
                  <a:cubicBezTo>
                    <a:pt x="632270" y="72582"/>
                    <a:pt x="631464" y="72582"/>
                    <a:pt x="629850" y="71775"/>
                  </a:cubicBezTo>
                  <a:cubicBezTo>
                    <a:pt x="629044" y="71775"/>
                    <a:pt x="627431" y="70969"/>
                    <a:pt x="626624" y="70969"/>
                  </a:cubicBezTo>
                  <a:cubicBezTo>
                    <a:pt x="622593" y="69356"/>
                    <a:pt x="619367" y="68550"/>
                    <a:pt x="615334" y="66937"/>
                  </a:cubicBezTo>
                  <a:lnTo>
                    <a:pt x="615334" y="66937"/>
                  </a:lnTo>
                  <a:cubicBezTo>
                    <a:pt x="615334" y="66937"/>
                    <a:pt x="614527" y="66937"/>
                    <a:pt x="614527" y="66937"/>
                  </a:cubicBezTo>
                  <a:cubicBezTo>
                    <a:pt x="610495" y="66130"/>
                    <a:pt x="607269" y="65324"/>
                    <a:pt x="603237" y="63711"/>
                  </a:cubicBezTo>
                  <a:cubicBezTo>
                    <a:pt x="602431" y="63711"/>
                    <a:pt x="600818" y="62904"/>
                    <a:pt x="600011" y="62904"/>
                  </a:cubicBezTo>
                  <a:cubicBezTo>
                    <a:pt x="598398" y="62904"/>
                    <a:pt x="597592" y="62098"/>
                    <a:pt x="596786" y="62098"/>
                  </a:cubicBezTo>
                  <a:cubicBezTo>
                    <a:pt x="594366" y="62098"/>
                    <a:pt x="591946" y="61292"/>
                    <a:pt x="590334" y="61292"/>
                  </a:cubicBezTo>
                  <a:cubicBezTo>
                    <a:pt x="589527" y="61292"/>
                    <a:pt x="588720" y="61292"/>
                    <a:pt x="587914" y="61292"/>
                  </a:cubicBezTo>
                  <a:cubicBezTo>
                    <a:pt x="583882" y="60485"/>
                    <a:pt x="579849" y="60485"/>
                    <a:pt x="576624" y="60485"/>
                  </a:cubicBezTo>
                  <a:cubicBezTo>
                    <a:pt x="575817" y="60485"/>
                    <a:pt x="575817" y="60485"/>
                    <a:pt x="575011" y="60485"/>
                  </a:cubicBezTo>
                  <a:cubicBezTo>
                    <a:pt x="574204" y="60485"/>
                    <a:pt x="572591" y="60485"/>
                    <a:pt x="571785" y="60485"/>
                  </a:cubicBezTo>
                  <a:cubicBezTo>
                    <a:pt x="568559" y="60485"/>
                    <a:pt x="565333" y="60485"/>
                    <a:pt x="561301" y="60485"/>
                  </a:cubicBezTo>
                  <a:cubicBezTo>
                    <a:pt x="559688" y="60485"/>
                    <a:pt x="558075" y="60485"/>
                    <a:pt x="557268" y="60485"/>
                  </a:cubicBezTo>
                  <a:cubicBezTo>
                    <a:pt x="556462" y="60485"/>
                    <a:pt x="554849" y="60485"/>
                    <a:pt x="554042" y="60485"/>
                  </a:cubicBezTo>
                  <a:cubicBezTo>
                    <a:pt x="551623" y="60485"/>
                    <a:pt x="550010" y="60485"/>
                    <a:pt x="547591" y="61292"/>
                  </a:cubicBezTo>
                  <a:cubicBezTo>
                    <a:pt x="545978" y="61292"/>
                    <a:pt x="544365" y="61292"/>
                    <a:pt x="542752" y="61292"/>
                  </a:cubicBezTo>
                  <a:cubicBezTo>
                    <a:pt x="537913" y="61292"/>
                    <a:pt x="533075" y="62098"/>
                    <a:pt x="529042" y="62904"/>
                  </a:cubicBezTo>
                  <a:cubicBezTo>
                    <a:pt x="529042" y="62904"/>
                    <a:pt x="528235" y="62904"/>
                    <a:pt x="528235" y="62904"/>
                  </a:cubicBezTo>
                  <a:lnTo>
                    <a:pt x="528235" y="62904"/>
                  </a:lnTo>
                  <a:cubicBezTo>
                    <a:pt x="523397" y="63711"/>
                    <a:pt x="517752" y="64518"/>
                    <a:pt x="512913" y="66130"/>
                  </a:cubicBezTo>
                  <a:cubicBezTo>
                    <a:pt x="511300" y="66130"/>
                    <a:pt x="509687" y="66937"/>
                    <a:pt x="508074" y="67744"/>
                  </a:cubicBezTo>
                  <a:cubicBezTo>
                    <a:pt x="504848" y="68550"/>
                    <a:pt x="501622" y="69356"/>
                    <a:pt x="498397" y="70163"/>
                  </a:cubicBezTo>
                  <a:cubicBezTo>
                    <a:pt x="498397" y="70163"/>
                    <a:pt x="497590" y="70163"/>
                    <a:pt x="497590" y="70163"/>
                  </a:cubicBezTo>
                  <a:cubicBezTo>
                    <a:pt x="491138" y="71775"/>
                    <a:pt x="485493" y="73389"/>
                    <a:pt x="479041" y="75808"/>
                  </a:cubicBezTo>
                  <a:cubicBezTo>
                    <a:pt x="477428" y="76615"/>
                    <a:pt x="476622" y="76615"/>
                    <a:pt x="475009" y="77421"/>
                  </a:cubicBezTo>
                  <a:cubicBezTo>
                    <a:pt x="470170" y="79034"/>
                    <a:pt x="464524" y="81453"/>
                    <a:pt x="459686" y="83066"/>
                  </a:cubicBezTo>
                  <a:cubicBezTo>
                    <a:pt x="458879" y="83066"/>
                    <a:pt x="458073" y="83873"/>
                    <a:pt x="457267" y="83873"/>
                  </a:cubicBezTo>
                  <a:cubicBezTo>
                    <a:pt x="453234" y="85486"/>
                    <a:pt x="449202" y="87099"/>
                    <a:pt x="445169" y="89518"/>
                  </a:cubicBezTo>
                  <a:cubicBezTo>
                    <a:pt x="444363" y="89518"/>
                    <a:pt x="444363" y="90324"/>
                    <a:pt x="443557" y="90324"/>
                  </a:cubicBezTo>
                  <a:cubicBezTo>
                    <a:pt x="438718" y="92744"/>
                    <a:pt x="433879" y="95163"/>
                    <a:pt x="429040" y="97582"/>
                  </a:cubicBezTo>
                  <a:cubicBezTo>
                    <a:pt x="427427" y="98389"/>
                    <a:pt x="426621" y="99196"/>
                    <a:pt x="425008" y="100002"/>
                  </a:cubicBezTo>
                  <a:cubicBezTo>
                    <a:pt x="419363" y="102422"/>
                    <a:pt x="414524" y="105648"/>
                    <a:pt x="408879" y="108873"/>
                  </a:cubicBezTo>
                  <a:cubicBezTo>
                    <a:pt x="403233" y="112099"/>
                    <a:pt x="397588" y="115325"/>
                    <a:pt x="391943" y="119357"/>
                  </a:cubicBezTo>
                  <a:cubicBezTo>
                    <a:pt x="390330" y="120164"/>
                    <a:pt x="388717" y="121777"/>
                    <a:pt x="386298" y="122583"/>
                  </a:cubicBezTo>
                  <a:cubicBezTo>
                    <a:pt x="382265" y="125003"/>
                    <a:pt x="379039" y="127422"/>
                    <a:pt x="375007" y="129841"/>
                  </a:cubicBezTo>
                  <a:cubicBezTo>
                    <a:pt x="372587" y="131454"/>
                    <a:pt x="370975" y="133067"/>
                    <a:pt x="368555" y="133874"/>
                  </a:cubicBezTo>
                  <a:cubicBezTo>
                    <a:pt x="365329" y="136293"/>
                    <a:pt x="362103" y="138712"/>
                    <a:pt x="358071" y="141132"/>
                  </a:cubicBezTo>
                  <a:cubicBezTo>
                    <a:pt x="355652" y="142745"/>
                    <a:pt x="354039" y="144358"/>
                    <a:pt x="351620" y="145971"/>
                  </a:cubicBezTo>
                  <a:cubicBezTo>
                    <a:pt x="348394" y="148390"/>
                    <a:pt x="345168" y="151616"/>
                    <a:pt x="341135" y="154035"/>
                  </a:cubicBezTo>
                  <a:cubicBezTo>
                    <a:pt x="339522" y="155648"/>
                    <a:pt x="337103" y="157261"/>
                    <a:pt x="335490" y="158874"/>
                  </a:cubicBezTo>
                  <a:cubicBezTo>
                    <a:pt x="331458" y="162100"/>
                    <a:pt x="327425" y="165326"/>
                    <a:pt x="324199" y="168552"/>
                  </a:cubicBezTo>
                  <a:cubicBezTo>
                    <a:pt x="322587" y="169358"/>
                    <a:pt x="321780" y="170971"/>
                    <a:pt x="320167" y="171778"/>
                  </a:cubicBezTo>
                  <a:cubicBezTo>
                    <a:pt x="315328" y="176616"/>
                    <a:pt x="309683" y="180649"/>
                    <a:pt x="304844" y="185488"/>
                  </a:cubicBezTo>
                  <a:cubicBezTo>
                    <a:pt x="304038" y="186294"/>
                    <a:pt x="302425" y="187907"/>
                    <a:pt x="301618" y="188714"/>
                  </a:cubicBezTo>
                  <a:cubicBezTo>
                    <a:pt x="298392" y="191939"/>
                    <a:pt x="295167" y="195165"/>
                    <a:pt x="291135" y="198391"/>
                  </a:cubicBezTo>
                  <a:cubicBezTo>
                    <a:pt x="290328" y="199197"/>
                    <a:pt x="290328" y="199197"/>
                    <a:pt x="289521" y="200004"/>
                  </a:cubicBezTo>
                  <a:cubicBezTo>
                    <a:pt x="283876" y="205649"/>
                    <a:pt x="277424" y="212101"/>
                    <a:pt x="271779" y="217746"/>
                  </a:cubicBezTo>
                  <a:cubicBezTo>
                    <a:pt x="271779" y="217746"/>
                    <a:pt x="270973" y="218552"/>
                    <a:pt x="270973" y="218552"/>
                  </a:cubicBezTo>
                  <a:cubicBezTo>
                    <a:pt x="265328" y="224198"/>
                    <a:pt x="259682" y="230650"/>
                    <a:pt x="254843" y="236295"/>
                  </a:cubicBezTo>
                  <a:cubicBezTo>
                    <a:pt x="254037" y="237101"/>
                    <a:pt x="254037" y="237101"/>
                    <a:pt x="253231" y="237908"/>
                  </a:cubicBezTo>
                  <a:cubicBezTo>
                    <a:pt x="250811" y="240327"/>
                    <a:pt x="249198" y="242747"/>
                    <a:pt x="246779" y="245166"/>
                  </a:cubicBezTo>
                  <a:cubicBezTo>
                    <a:pt x="244359" y="247585"/>
                    <a:pt x="242746" y="250005"/>
                    <a:pt x="240327" y="253230"/>
                  </a:cubicBezTo>
                  <a:cubicBezTo>
                    <a:pt x="237907" y="256456"/>
                    <a:pt x="234682" y="259682"/>
                    <a:pt x="232262" y="262908"/>
                  </a:cubicBezTo>
                  <a:cubicBezTo>
                    <a:pt x="229843" y="265328"/>
                    <a:pt x="228230" y="267747"/>
                    <a:pt x="225810" y="270973"/>
                  </a:cubicBezTo>
                  <a:cubicBezTo>
                    <a:pt x="225810" y="271780"/>
                    <a:pt x="225004" y="271780"/>
                    <a:pt x="225004" y="272586"/>
                  </a:cubicBezTo>
                  <a:cubicBezTo>
                    <a:pt x="224198" y="273392"/>
                    <a:pt x="223391" y="274199"/>
                    <a:pt x="223391" y="275005"/>
                  </a:cubicBezTo>
                  <a:cubicBezTo>
                    <a:pt x="216939" y="283877"/>
                    <a:pt x="210488" y="291941"/>
                    <a:pt x="204036" y="300812"/>
                  </a:cubicBezTo>
                  <a:cubicBezTo>
                    <a:pt x="203229" y="301619"/>
                    <a:pt x="202423" y="302425"/>
                    <a:pt x="202423" y="303232"/>
                  </a:cubicBezTo>
                  <a:cubicBezTo>
                    <a:pt x="202423" y="303232"/>
                    <a:pt x="201617" y="304038"/>
                    <a:pt x="201617" y="304844"/>
                  </a:cubicBezTo>
                  <a:cubicBezTo>
                    <a:pt x="195971" y="313716"/>
                    <a:pt x="189520" y="321781"/>
                    <a:pt x="183874" y="330651"/>
                  </a:cubicBezTo>
                  <a:cubicBezTo>
                    <a:pt x="183068" y="331458"/>
                    <a:pt x="183068" y="332265"/>
                    <a:pt x="182261" y="333071"/>
                  </a:cubicBezTo>
                  <a:cubicBezTo>
                    <a:pt x="181455" y="334684"/>
                    <a:pt x="180648" y="335490"/>
                    <a:pt x="179842" y="337103"/>
                  </a:cubicBezTo>
                  <a:cubicBezTo>
                    <a:pt x="175003" y="344362"/>
                    <a:pt x="170971" y="351620"/>
                    <a:pt x="166132" y="358878"/>
                  </a:cubicBezTo>
                  <a:cubicBezTo>
                    <a:pt x="165325" y="359684"/>
                    <a:pt x="164519" y="361297"/>
                    <a:pt x="163713" y="362104"/>
                  </a:cubicBezTo>
                  <a:cubicBezTo>
                    <a:pt x="163713" y="362910"/>
                    <a:pt x="162906" y="362910"/>
                    <a:pt x="162906" y="363717"/>
                  </a:cubicBezTo>
                  <a:cubicBezTo>
                    <a:pt x="158067" y="372588"/>
                    <a:pt x="153229" y="380652"/>
                    <a:pt x="148390" y="389524"/>
                  </a:cubicBezTo>
                  <a:cubicBezTo>
                    <a:pt x="148390" y="390330"/>
                    <a:pt x="147584" y="391136"/>
                    <a:pt x="147584" y="391943"/>
                  </a:cubicBezTo>
                  <a:cubicBezTo>
                    <a:pt x="146777" y="393556"/>
                    <a:pt x="145970" y="395169"/>
                    <a:pt x="145164" y="395975"/>
                  </a:cubicBezTo>
                  <a:cubicBezTo>
                    <a:pt x="141938" y="403233"/>
                    <a:pt x="137906" y="409685"/>
                    <a:pt x="134680" y="416944"/>
                  </a:cubicBezTo>
                  <a:cubicBezTo>
                    <a:pt x="133873" y="418556"/>
                    <a:pt x="133067" y="420169"/>
                    <a:pt x="132261" y="420976"/>
                  </a:cubicBezTo>
                  <a:cubicBezTo>
                    <a:pt x="131454" y="421782"/>
                    <a:pt x="131454" y="422589"/>
                    <a:pt x="130647" y="423395"/>
                  </a:cubicBezTo>
                  <a:cubicBezTo>
                    <a:pt x="126615" y="432266"/>
                    <a:pt x="122583" y="441137"/>
                    <a:pt x="118551" y="450009"/>
                  </a:cubicBezTo>
                  <a:cubicBezTo>
                    <a:pt x="118551" y="450009"/>
                    <a:pt x="118551" y="450815"/>
                    <a:pt x="118551" y="450815"/>
                  </a:cubicBezTo>
                  <a:cubicBezTo>
                    <a:pt x="118551" y="451621"/>
                    <a:pt x="117744" y="452428"/>
                    <a:pt x="117744" y="454041"/>
                  </a:cubicBezTo>
                  <a:cubicBezTo>
                    <a:pt x="114518" y="462106"/>
                    <a:pt x="111292" y="470170"/>
                    <a:pt x="108066" y="478235"/>
                  </a:cubicBezTo>
                  <a:cubicBezTo>
                    <a:pt x="107260" y="479848"/>
                    <a:pt x="107260" y="480654"/>
                    <a:pt x="106454" y="482267"/>
                  </a:cubicBezTo>
                  <a:cubicBezTo>
                    <a:pt x="105647" y="483074"/>
                    <a:pt x="105647" y="484687"/>
                    <a:pt x="104840" y="485493"/>
                  </a:cubicBezTo>
                  <a:cubicBezTo>
                    <a:pt x="101614" y="495171"/>
                    <a:pt x="97582" y="504848"/>
                    <a:pt x="94356" y="514526"/>
                  </a:cubicBezTo>
                  <a:cubicBezTo>
                    <a:pt x="94356" y="514526"/>
                    <a:pt x="94356" y="514526"/>
                    <a:pt x="94356" y="515332"/>
                  </a:cubicBezTo>
                  <a:cubicBezTo>
                    <a:pt x="91937" y="521784"/>
                    <a:pt x="90324" y="528236"/>
                    <a:pt x="87905" y="534688"/>
                  </a:cubicBezTo>
                  <a:cubicBezTo>
                    <a:pt x="87099" y="536301"/>
                    <a:pt x="87099" y="537914"/>
                    <a:pt x="86292" y="540333"/>
                  </a:cubicBezTo>
                  <a:cubicBezTo>
                    <a:pt x="85485" y="543559"/>
                    <a:pt x="83873" y="547591"/>
                    <a:pt x="83066" y="550817"/>
                  </a:cubicBezTo>
                  <a:cubicBezTo>
                    <a:pt x="83066" y="551624"/>
                    <a:pt x="82259" y="553236"/>
                    <a:pt x="82259" y="554043"/>
                  </a:cubicBezTo>
                  <a:cubicBezTo>
                    <a:pt x="81453" y="557269"/>
                    <a:pt x="80647" y="559688"/>
                    <a:pt x="79840" y="562914"/>
                  </a:cubicBezTo>
                  <a:cubicBezTo>
                    <a:pt x="79033" y="566946"/>
                    <a:pt x="77421" y="570979"/>
                    <a:pt x="76614" y="575011"/>
                  </a:cubicBezTo>
                  <a:cubicBezTo>
                    <a:pt x="75807" y="578237"/>
                    <a:pt x="75001" y="580656"/>
                    <a:pt x="74195" y="583882"/>
                  </a:cubicBezTo>
                  <a:cubicBezTo>
                    <a:pt x="73388" y="586302"/>
                    <a:pt x="73388" y="587914"/>
                    <a:pt x="72582" y="590334"/>
                  </a:cubicBezTo>
                  <a:cubicBezTo>
                    <a:pt x="72582" y="591947"/>
                    <a:pt x="71776" y="593560"/>
                    <a:pt x="71776" y="595173"/>
                  </a:cubicBezTo>
                  <a:cubicBezTo>
                    <a:pt x="70969" y="600011"/>
                    <a:pt x="70162" y="604044"/>
                    <a:pt x="69356" y="608883"/>
                  </a:cubicBezTo>
                  <a:cubicBezTo>
                    <a:pt x="68550" y="612109"/>
                    <a:pt x="68550" y="615335"/>
                    <a:pt x="67743" y="618560"/>
                  </a:cubicBezTo>
                  <a:cubicBezTo>
                    <a:pt x="66937" y="623399"/>
                    <a:pt x="66130" y="628238"/>
                    <a:pt x="65324" y="632270"/>
                  </a:cubicBezTo>
                  <a:cubicBezTo>
                    <a:pt x="65324" y="634690"/>
                    <a:pt x="64517" y="636302"/>
                    <a:pt x="64517" y="638722"/>
                  </a:cubicBezTo>
                  <a:cubicBezTo>
                    <a:pt x="64517" y="639528"/>
                    <a:pt x="64517" y="640335"/>
                    <a:pt x="64517" y="641141"/>
                  </a:cubicBezTo>
                  <a:cubicBezTo>
                    <a:pt x="64517" y="643561"/>
                    <a:pt x="63711" y="645173"/>
                    <a:pt x="63711" y="647593"/>
                  </a:cubicBezTo>
                  <a:cubicBezTo>
                    <a:pt x="62904" y="652432"/>
                    <a:pt x="62904" y="656464"/>
                    <a:pt x="62098" y="661303"/>
                  </a:cubicBezTo>
                  <a:cubicBezTo>
                    <a:pt x="62098" y="663722"/>
                    <a:pt x="62098" y="666142"/>
                    <a:pt x="61291" y="668561"/>
                  </a:cubicBezTo>
                  <a:cubicBezTo>
                    <a:pt x="61291" y="673400"/>
                    <a:pt x="60485" y="677432"/>
                    <a:pt x="60485" y="682271"/>
                  </a:cubicBezTo>
                  <a:cubicBezTo>
                    <a:pt x="60485" y="684691"/>
                    <a:pt x="60485" y="686303"/>
                    <a:pt x="60485" y="688723"/>
                  </a:cubicBezTo>
                  <a:cubicBezTo>
                    <a:pt x="60485" y="695175"/>
                    <a:pt x="60485" y="701626"/>
                    <a:pt x="60485" y="708078"/>
                  </a:cubicBezTo>
                  <a:cubicBezTo>
                    <a:pt x="60485" y="801628"/>
                    <a:pt x="90324" y="869371"/>
                    <a:pt x="136292" y="912114"/>
                  </a:cubicBezTo>
                  <a:lnTo>
                    <a:pt x="392749" y="1160506"/>
                  </a:lnTo>
                  <a:lnTo>
                    <a:pt x="610495" y="1293573"/>
                  </a:lnTo>
                  <a:lnTo>
                    <a:pt x="362910" y="1024213"/>
                  </a:lnTo>
                  <a:cubicBezTo>
                    <a:pt x="316941" y="981470"/>
                    <a:pt x="262102" y="917760"/>
                    <a:pt x="261295" y="824209"/>
                  </a:cubicBezTo>
                  <a:cubicBezTo>
                    <a:pt x="261295" y="817757"/>
                    <a:pt x="261295" y="811306"/>
                    <a:pt x="261295" y="804854"/>
                  </a:cubicBezTo>
                  <a:cubicBezTo>
                    <a:pt x="261295" y="802435"/>
                    <a:pt x="261295" y="800821"/>
                    <a:pt x="261295" y="798402"/>
                  </a:cubicBezTo>
                  <a:cubicBezTo>
                    <a:pt x="261295" y="794370"/>
                    <a:pt x="262102" y="789531"/>
                    <a:pt x="262102" y="784692"/>
                  </a:cubicBezTo>
                  <a:cubicBezTo>
                    <a:pt x="262102" y="782273"/>
                    <a:pt x="262102" y="779854"/>
                    <a:pt x="262908" y="777434"/>
                  </a:cubicBezTo>
                  <a:cubicBezTo>
                    <a:pt x="262908" y="773402"/>
                    <a:pt x="263714" y="768563"/>
                    <a:pt x="264521" y="763724"/>
                  </a:cubicBezTo>
                  <a:cubicBezTo>
                    <a:pt x="264521" y="761305"/>
                    <a:pt x="265328" y="759692"/>
                    <a:pt x="265328" y="757272"/>
                  </a:cubicBezTo>
                  <a:cubicBezTo>
                    <a:pt x="265328" y="754046"/>
                    <a:pt x="266134" y="750821"/>
                    <a:pt x="266940" y="747595"/>
                  </a:cubicBezTo>
                  <a:cubicBezTo>
                    <a:pt x="267747" y="742756"/>
                    <a:pt x="268554" y="737917"/>
                    <a:pt x="269360" y="733885"/>
                  </a:cubicBezTo>
                  <a:cubicBezTo>
                    <a:pt x="270166" y="730659"/>
                    <a:pt x="270166" y="727433"/>
                    <a:pt x="270973" y="724207"/>
                  </a:cubicBezTo>
                  <a:cubicBezTo>
                    <a:pt x="271779" y="719369"/>
                    <a:pt x="272586" y="715336"/>
                    <a:pt x="273392" y="710498"/>
                  </a:cubicBezTo>
                  <a:cubicBezTo>
                    <a:pt x="274199" y="707272"/>
                    <a:pt x="275005" y="703239"/>
                    <a:pt x="275812" y="700013"/>
                  </a:cubicBezTo>
                  <a:cubicBezTo>
                    <a:pt x="276618" y="696787"/>
                    <a:pt x="277424" y="693561"/>
                    <a:pt x="278231" y="691142"/>
                  </a:cubicBezTo>
                  <a:cubicBezTo>
                    <a:pt x="279037" y="687110"/>
                    <a:pt x="279844" y="683077"/>
                    <a:pt x="281457" y="679045"/>
                  </a:cubicBezTo>
                  <a:cubicBezTo>
                    <a:pt x="282263" y="675820"/>
                    <a:pt x="283069" y="673400"/>
                    <a:pt x="283876" y="670174"/>
                  </a:cubicBezTo>
                  <a:cubicBezTo>
                    <a:pt x="285489" y="665335"/>
                    <a:pt x="286295" y="660496"/>
                    <a:pt x="287909" y="655658"/>
                  </a:cubicBezTo>
                  <a:cubicBezTo>
                    <a:pt x="288715" y="654045"/>
                    <a:pt x="288715" y="652432"/>
                    <a:pt x="289521" y="650013"/>
                  </a:cubicBezTo>
                  <a:cubicBezTo>
                    <a:pt x="291135" y="643561"/>
                    <a:pt x="293554" y="637109"/>
                    <a:pt x="295973" y="630657"/>
                  </a:cubicBezTo>
                  <a:cubicBezTo>
                    <a:pt x="299199" y="620980"/>
                    <a:pt x="302425" y="611302"/>
                    <a:pt x="306457" y="601624"/>
                  </a:cubicBezTo>
                  <a:cubicBezTo>
                    <a:pt x="307264" y="599205"/>
                    <a:pt x="308070" y="596786"/>
                    <a:pt x="308877" y="594366"/>
                  </a:cubicBezTo>
                  <a:cubicBezTo>
                    <a:pt x="312102" y="586302"/>
                    <a:pt x="315328" y="578237"/>
                    <a:pt x="318554" y="570172"/>
                  </a:cubicBezTo>
                  <a:cubicBezTo>
                    <a:pt x="319361" y="568559"/>
                    <a:pt x="319361" y="567753"/>
                    <a:pt x="320167" y="566140"/>
                  </a:cubicBezTo>
                  <a:cubicBezTo>
                    <a:pt x="324199" y="557269"/>
                    <a:pt x="328232" y="548398"/>
                    <a:pt x="332264" y="539526"/>
                  </a:cubicBezTo>
                  <a:cubicBezTo>
                    <a:pt x="333071" y="537107"/>
                    <a:pt x="334684" y="534688"/>
                    <a:pt x="335490" y="532268"/>
                  </a:cubicBezTo>
                  <a:cubicBezTo>
                    <a:pt x="338716" y="525010"/>
                    <a:pt x="342748" y="518558"/>
                    <a:pt x="345974" y="511300"/>
                  </a:cubicBezTo>
                  <a:cubicBezTo>
                    <a:pt x="346780" y="508881"/>
                    <a:pt x="348394" y="507268"/>
                    <a:pt x="349200" y="504848"/>
                  </a:cubicBezTo>
                  <a:cubicBezTo>
                    <a:pt x="354039" y="495977"/>
                    <a:pt x="358878" y="487913"/>
                    <a:pt x="363716" y="479041"/>
                  </a:cubicBezTo>
                  <a:cubicBezTo>
                    <a:pt x="364523" y="477429"/>
                    <a:pt x="365329" y="475815"/>
                    <a:pt x="366942" y="474203"/>
                  </a:cubicBezTo>
                  <a:cubicBezTo>
                    <a:pt x="370975" y="466944"/>
                    <a:pt x="375813" y="459686"/>
                    <a:pt x="380652" y="452428"/>
                  </a:cubicBezTo>
                  <a:cubicBezTo>
                    <a:pt x="382265" y="450009"/>
                    <a:pt x="383072" y="448396"/>
                    <a:pt x="384684" y="445976"/>
                  </a:cubicBezTo>
                  <a:cubicBezTo>
                    <a:pt x="390330" y="437105"/>
                    <a:pt x="395975" y="428234"/>
                    <a:pt x="402427" y="419363"/>
                  </a:cubicBezTo>
                  <a:cubicBezTo>
                    <a:pt x="403233" y="417750"/>
                    <a:pt x="404039" y="416944"/>
                    <a:pt x="404846" y="415330"/>
                  </a:cubicBezTo>
                  <a:cubicBezTo>
                    <a:pt x="411298" y="406459"/>
                    <a:pt x="417750" y="397588"/>
                    <a:pt x="424201" y="389524"/>
                  </a:cubicBezTo>
                  <a:cubicBezTo>
                    <a:pt x="425008" y="387911"/>
                    <a:pt x="425814" y="387104"/>
                    <a:pt x="427427" y="385491"/>
                  </a:cubicBezTo>
                  <a:cubicBezTo>
                    <a:pt x="429847" y="383072"/>
                    <a:pt x="431460" y="379846"/>
                    <a:pt x="433879" y="377426"/>
                  </a:cubicBezTo>
                  <a:cubicBezTo>
                    <a:pt x="436298" y="374201"/>
                    <a:pt x="439524" y="370975"/>
                    <a:pt x="441943" y="367749"/>
                  </a:cubicBezTo>
                  <a:cubicBezTo>
                    <a:pt x="444363" y="365329"/>
                    <a:pt x="445976" y="362910"/>
                    <a:pt x="448395" y="359684"/>
                  </a:cubicBezTo>
                  <a:cubicBezTo>
                    <a:pt x="450815" y="356459"/>
                    <a:pt x="453234" y="353233"/>
                    <a:pt x="456460" y="350813"/>
                  </a:cubicBezTo>
                  <a:cubicBezTo>
                    <a:pt x="462105" y="344362"/>
                    <a:pt x="466944" y="338716"/>
                    <a:pt x="472590" y="333071"/>
                  </a:cubicBezTo>
                  <a:cubicBezTo>
                    <a:pt x="472590" y="333071"/>
                    <a:pt x="473396" y="332265"/>
                    <a:pt x="473396" y="332265"/>
                  </a:cubicBezTo>
                  <a:cubicBezTo>
                    <a:pt x="479041" y="325813"/>
                    <a:pt x="485493" y="320167"/>
                    <a:pt x="491138" y="314522"/>
                  </a:cubicBezTo>
                  <a:cubicBezTo>
                    <a:pt x="495171" y="310490"/>
                    <a:pt x="498397" y="307264"/>
                    <a:pt x="502428" y="303232"/>
                  </a:cubicBezTo>
                  <a:cubicBezTo>
                    <a:pt x="503235" y="302425"/>
                    <a:pt x="504848" y="300812"/>
                    <a:pt x="505654" y="300006"/>
                  </a:cubicBezTo>
                  <a:cubicBezTo>
                    <a:pt x="510494" y="295167"/>
                    <a:pt x="516139" y="290328"/>
                    <a:pt x="520978" y="286296"/>
                  </a:cubicBezTo>
                  <a:cubicBezTo>
                    <a:pt x="522590" y="284683"/>
                    <a:pt x="523397" y="283877"/>
                    <a:pt x="525009" y="283070"/>
                  </a:cubicBezTo>
                  <a:cubicBezTo>
                    <a:pt x="529042" y="279844"/>
                    <a:pt x="532268" y="276618"/>
                    <a:pt x="536301" y="273392"/>
                  </a:cubicBezTo>
                  <a:cubicBezTo>
                    <a:pt x="537913" y="271780"/>
                    <a:pt x="540333" y="270166"/>
                    <a:pt x="541946" y="268554"/>
                  </a:cubicBezTo>
                  <a:cubicBezTo>
                    <a:pt x="545171" y="266134"/>
                    <a:pt x="548397" y="262908"/>
                    <a:pt x="552430" y="260489"/>
                  </a:cubicBezTo>
                  <a:cubicBezTo>
                    <a:pt x="554849" y="258876"/>
                    <a:pt x="556462" y="257263"/>
                    <a:pt x="558882" y="255650"/>
                  </a:cubicBezTo>
                  <a:cubicBezTo>
                    <a:pt x="562107" y="253230"/>
                    <a:pt x="565333" y="250811"/>
                    <a:pt x="569365" y="248392"/>
                  </a:cubicBezTo>
                  <a:cubicBezTo>
                    <a:pt x="571785" y="246779"/>
                    <a:pt x="573398" y="245166"/>
                    <a:pt x="575817" y="244359"/>
                  </a:cubicBezTo>
                  <a:cubicBezTo>
                    <a:pt x="579849" y="241940"/>
                    <a:pt x="583075" y="239521"/>
                    <a:pt x="587108" y="237101"/>
                  </a:cubicBezTo>
                  <a:cubicBezTo>
                    <a:pt x="588720" y="236295"/>
                    <a:pt x="590334" y="234682"/>
                    <a:pt x="592753" y="233875"/>
                  </a:cubicBezTo>
                  <a:cubicBezTo>
                    <a:pt x="598398" y="230650"/>
                    <a:pt x="604043" y="227424"/>
                    <a:pt x="609689" y="224198"/>
                  </a:cubicBezTo>
                  <a:cubicBezTo>
                    <a:pt x="615334" y="220972"/>
                    <a:pt x="620173" y="217746"/>
                    <a:pt x="625818" y="215327"/>
                  </a:cubicBezTo>
                  <a:cubicBezTo>
                    <a:pt x="627431" y="214520"/>
                    <a:pt x="628238" y="213714"/>
                    <a:pt x="629850" y="212907"/>
                  </a:cubicBezTo>
                  <a:cubicBezTo>
                    <a:pt x="634689" y="210488"/>
                    <a:pt x="639528" y="208069"/>
                    <a:pt x="644367" y="205649"/>
                  </a:cubicBezTo>
                  <a:cubicBezTo>
                    <a:pt x="645173" y="205649"/>
                    <a:pt x="645173" y="204843"/>
                    <a:pt x="645980" y="204843"/>
                  </a:cubicBezTo>
                  <a:cubicBezTo>
                    <a:pt x="650819" y="202423"/>
                    <a:pt x="655657" y="200811"/>
                    <a:pt x="660496" y="198391"/>
                  </a:cubicBezTo>
                  <a:cubicBezTo>
                    <a:pt x="665335" y="195971"/>
                    <a:pt x="670980" y="194359"/>
                    <a:pt x="675819" y="192745"/>
                  </a:cubicBezTo>
                  <a:cubicBezTo>
                    <a:pt x="677432" y="191939"/>
                    <a:pt x="678238" y="191939"/>
                    <a:pt x="679852" y="191133"/>
                  </a:cubicBezTo>
                  <a:cubicBezTo>
                    <a:pt x="686303" y="188714"/>
                    <a:pt x="692755" y="187100"/>
                    <a:pt x="698400" y="185488"/>
                  </a:cubicBezTo>
                  <a:cubicBezTo>
                    <a:pt x="702433" y="184681"/>
                    <a:pt x="705658" y="183874"/>
                    <a:pt x="708884" y="183068"/>
                  </a:cubicBezTo>
                  <a:cubicBezTo>
                    <a:pt x="710497" y="182262"/>
                    <a:pt x="712110" y="182262"/>
                    <a:pt x="713723" y="181455"/>
                  </a:cubicBezTo>
                  <a:cubicBezTo>
                    <a:pt x="719368" y="180649"/>
                    <a:pt x="724207" y="179036"/>
                    <a:pt x="729046" y="178229"/>
                  </a:cubicBezTo>
                  <a:cubicBezTo>
                    <a:pt x="729046" y="178229"/>
                    <a:pt x="729852" y="178229"/>
                    <a:pt x="729852" y="178229"/>
                  </a:cubicBezTo>
                  <a:cubicBezTo>
                    <a:pt x="734691" y="177423"/>
                    <a:pt x="739530" y="176616"/>
                    <a:pt x="743563" y="176616"/>
                  </a:cubicBezTo>
                  <a:cubicBezTo>
                    <a:pt x="745175" y="176616"/>
                    <a:pt x="746788" y="176616"/>
                    <a:pt x="748401" y="176616"/>
                  </a:cubicBezTo>
                  <a:cubicBezTo>
                    <a:pt x="751627" y="176616"/>
                    <a:pt x="754853" y="175810"/>
                    <a:pt x="758079" y="175810"/>
                  </a:cubicBezTo>
                  <a:cubicBezTo>
                    <a:pt x="759692" y="175810"/>
                    <a:pt x="761304" y="175810"/>
                    <a:pt x="762111" y="175810"/>
                  </a:cubicBezTo>
                  <a:cubicBezTo>
                    <a:pt x="765337" y="175810"/>
                    <a:pt x="768563" y="175810"/>
                    <a:pt x="772595" y="175810"/>
                  </a:cubicBezTo>
                  <a:cubicBezTo>
                    <a:pt x="773401" y="175810"/>
                    <a:pt x="775015" y="175810"/>
                    <a:pt x="775821" y="175810"/>
                  </a:cubicBezTo>
                  <a:cubicBezTo>
                    <a:pt x="779853" y="175810"/>
                    <a:pt x="784692" y="176616"/>
                    <a:pt x="788724" y="176616"/>
                  </a:cubicBezTo>
                  <a:cubicBezTo>
                    <a:pt x="789531" y="176616"/>
                    <a:pt x="790337" y="176616"/>
                    <a:pt x="791144" y="176616"/>
                  </a:cubicBezTo>
                  <a:cubicBezTo>
                    <a:pt x="794370" y="176616"/>
                    <a:pt x="798402" y="177423"/>
                    <a:pt x="801628" y="178229"/>
                  </a:cubicBezTo>
                  <a:cubicBezTo>
                    <a:pt x="802434" y="178229"/>
                    <a:pt x="804048" y="179036"/>
                    <a:pt x="804854" y="179036"/>
                  </a:cubicBezTo>
                  <a:cubicBezTo>
                    <a:pt x="808886" y="179842"/>
                    <a:pt x="812919" y="180649"/>
                    <a:pt x="816144" y="182262"/>
                  </a:cubicBezTo>
                  <a:cubicBezTo>
                    <a:pt x="816144" y="182262"/>
                    <a:pt x="816951" y="182262"/>
                    <a:pt x="816951" y="182262"/>
                  </a:cubicBezTo>
                  <a:cubicBezTo>
                    <a:pt x="820983" y="183068"/>
                    <a:pt x="825015" y="184681"/>
                    <a:pt x="829048" y="186294"/>
                  </a:cubicBezTo>
                  <a:cubicBezTo>
                    <a:pt x="829854" y="186294"/>
                    <a:pt x="831467" y="187100"/>
                    <a:pt x="832274" y="187100"/>
                  </a:cubicBezTo>
                  <a:cubicBezTo>
                    <a:pt x="835500" y="188714"/>
                    <a:pt x="838726" y="189520"/>
                    <a:pt x="841145" y="191133"/>
                  </a:cubicBezTo>
                  <a:cubicBezTo>
                    <a:pt x="841951" y="191133"/>
                    <a:pt x="842758" y="191939"/>
                    <a:pt x="843564" y="191939"/>
                  </a:cubicBezTo>
                  <a:cubicBezTo>
                    <a:pt x="847596" y="193552"/>
                    <a:pt x="851629" y="195971"/>
                    <a:pt x="854855" y="198391"/>
                  </a:cubicBezTo>
                  <a:lnTo>
                    <a:pt x="854855" y="198391"/>
                  </a:lnTo>
                  <a:lnTo>
                    <a:pt x="653238" y="82260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6D86598-EC04-40AB-9459-C8DB10B27A5C}"/>
                </a:ext>
              </a:extLst>
            </p:cNvPr>
            <p:cNvSpPr/>
            <p:nvPr/>
          </p:nvSpPr>
          <p:spPr>
            <a:xfrm>
              <a:off x="12025823" y="9092964"/>
              <a:ext cx="80656" cy="80656"/>
            </a:xfrm>
            <a:custGeom>
              <a:avLst/>
              <a:gdLst>
                <a:gd name="connsiteX0" fmla="*/ 60485 w 80646"/>
                <a:gd name="connsiteY0" fmla="*/ 60485 h 80646"/>
                <a:gd name="connsiteX1" fmla="*/ 60485 w 80646"/>
                <a:gd name="connsiteY1" fmla="*/ 60485 h 80646"/>
                <a:gd name="connsiteX2" fmla="*/ 60485 w 80646"/>
                <a:gd name="connsiteY2" fmla="*/ 60485 h 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646" h="80646">
                  <a:moveTo>
                    <a:pt x="60485" y="60485"/>
                  </a:moveTo>
                  <a:lnTo>
                    <a:pt x="60485" y="60485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E94C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A743267-C414-47F9-8AB7-6F180ADEC633}"/>
                </a:ext>
              </a:extLst>
            </p:cNvPr>
            <p:cNvSpPr/>
            <p:nvPr/>
          </p:nvSpPr>
          <p:spPr>
            <a:xfrm>
              <a:off x="11433001" y="9069637"/>
              <a:ext cx="806560" cy="1209840"/>
            </a:xfrm>
            <a:custGeom>
              <a:avLst/>
              <a:gdLst>
                <a:gd name="connsiteX0" fmla="*/ 406459 w 806466"/>
                <a:gd name="connsiteY0" fmla="*/ 108004 h 1209700"/>
                <a:gd name="connsiteX1" fmla="*/ 60485 w 806466"/>
                <a:gd name="connsiteY1" fmla="*/ 706402 h 1209700"/>
                <a:gd name="connsiteX2" fmla="*/ 136293 w 806466"/>
                <a:gd name="connsiteY2" fmla="*/ 910438 h 1209700"/>
                <a:gd name="connsiteX3" fmla="*/ 409685 w 806466"/>
                <a:gd name="connsiteY3" fmla="*/ 1175766 h 1209700"/>
                <a:gd name="connsiteX4" fmla="*/ 680658 w 806466"/>
                <a:gd name="connsiteY4" fmla="*/ 596723 h 1209700"/>
                <a:gd name="connsiteX5" fmla="*/ 754853 w 806466"/>
                <a:gd name="connsiteY5" fmla="*/ 306395 h 1209700"/>
                <a:gd name="connsiteX6" fmla="*/ 406459 w 806466"/>
                <a:gd name="connsiteY6" fmla="*/ 108004 h 1209700"/>
                <a:gd name="connsiteX7" fmla="*/ 408072 w 806466"/>
                <a:gd name="connsiteY7" fmla="*/ 802372 h 1209700"/>
                <a:gd name="connsiteX8" fmla="*/ 150003 w 806466"/>
                <a:gd name="connsiteY8" fmla="*/ 655595 h 1209700"/>
                <a:gd name="connsiteX9" fmla="*/ 406459 w 806466"/>
                <a:gd name="connsiteY9" fmla="*/ 212039 h 1209700"/>
                <a:gd name="connsiteX10" fmla="*/ 664529 w 806466"/>
                <a:gd name="connsiteY10" fmla="*/ 358815 h 1209700"/>
                <a:gd name="connsiteX11" fmla="*/ 408072 w 806466"/>
                <a:gd name="connsiteY11" fmla="*/ 802372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466" h="1209700">
                  <a:moveTo>
                    <a:pt x="406459" y="108004"/>
                  </a:moveTo>
                  <a:cubicBezTo>
                    <a:pt x="214520" y="218490"/>
                    <a:pt x="60485" y="487043"/>
                    <a:pt x="60485" y="706402"/>
                  </a:cubicBezTo>
                  <a:cubicBezTo>
                    <a:pt x="60485" y="799953"/>
                    <a:pt x="90325" y="867696"/>
                    <a:pt x="136293" y="910438"/>
                  </a:cubicBezTo>
                  <a:cubicBezTo>
                    <a:pt x="206455" y="974956"/>
                    <a:pt x="399201" y="1165282"/>
                    <a:pt x="409685" y="1175766"/>
                  </a:cubicBezTo>
                  <a:cubicBezTo>
                    <a:pt x="420169" y="1153992"/>
                    <a:pt x="611302" y="741081"/>
                    <a:pt x="680658" y="596723"/>
                  </a:cubicBezTo>
                  <a:cubicBezTo>
                    <a:pt x="726627" y="501560"/>
                    <a:pt x="754853" y="399945"/>
                    <a:pt x="754853" y="306395"/>
                  </a:cubicBezTo>
                  <a:cubicBezTo>
                    <a:pt x="753240" y="86230"/>
                    <a:pt x="597592" y="-2482"/>
                    <a:pt x="406459" y="108004"/>
                  </a:cubicBezTo>
                  <a:close/>
                  <a:moveTo>
                    <a:pt x="408072" y="802372"/>
                  </a:moveTo>
                  <a:cubicBezTo>
                    <a:pt x="266134" y="884632"/>
                    <a:pt x="150810" y="818501"/>
                    <a:pt x="150003" y="655595"/>
                  </a:cubicBezTo>
                  <a:cubicBezTo>
                    <a:pt x="149196" y="492689"/>
                    <a:pt x="264521" y="293492"/>
                    <a:pt x="406459" y="212039"/>
                  </a:cubicBezTo>
                  <a:cubicBezTo>
                    <a:pt x="548398" y="130585"/>
                    <a:pt x="663722" y="195909"/>
                    <a:pt x="664529" y="358815"/>
                  </a:cubicBezTo>
                  <a:cubicBezTo>
                    <a:pt x="664529" y="520915"/>
                    <a:pt x="550010" y="720112"/>
                    <a:pt x="408072" y="802372"/>
                  </a:cubicBezTo>
                  <a:close/>
                </a:path>
              </a:pathLst>
            </a:custGeom>
            <a:solidFill>
              <a:srgbClr val="B987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F0A5ADA-8C78-45F0-9DBC-40BF12AA1B6E}"/>
                </a:ext>
              </a:extLst>
            </p:cNvPr>
            <p:cNvSpPr/>
            <p:nvPr/>
          </p:nvSpPr>
          <p:spPr>
            <a:xfrm>
              <a:off x="11599152" y="9270593"/>
              <a:ext cx="564592" cy="645248"/>
            </a:xfrm>
            <a:custGeom>
              <a:avLst/>
              <a:gdLst>
                <a:gd name="connsiteX0" fmla="*/ 287103 w 564526"/>
                <a:gd name="connsiteY0" fmla="*/ 91753 h 645173"/>
                <a:gd name="connsiteX1" fmla="*/ 60485 w 564526"/>
                <a:gd name="connsiteY1" fmla="*/ 483696 h 645173"/>
                <a:gd name="connsiteX2" fmla="*/ 287909 w 564526"/>
                <a:gd name="connsiteY2" fmla="*/ 613537 h 645173"/>
                <a:gd name="connsiteX3" fmla="*/ 514526 w 564526"/>
                <a:gd name="connsiteY3" fmla="*/ 221594 h 645173"/>
                <a:gd name="connsiteX4" fmla="*/ 287103 w 564526"/>
                <a:gd name="connsiteY4" fmla="*/ 91753 h 64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526" h="645173">
                  <a:moveTo>
                    <a:pt x="287103" y="91753"/>
                  </a:moveTo>
                  <a:cubicBezTo>
                    <a:pt x="162100" y="164335"/>
                    <a:pt x="60485" y="340145"/>
                    <a:pt x="60485" y="483696"/>
                  </a:cubicBezTo>
                  <a:cubicBezTo>
                    <a:pt x="61292" y="627246"/>
                    <a:pt x="162907" y="686119"/>
                    <a:pt x="287909" y="613537"/>
                  </a:cubicBezTo>
                  <a:cubicBezTo>
                    <a:pt x="412911" y="540955"/>
                    <a:pt x="514526" y="365145"/>
                    <a:pt x="514526" y="221594"/>
                  </a:cubicBezTo>
                  <a:cubicBezTo>
                    <a:pt x="514526" y="77236"/>
                    <a:pt x="412105" y="19171"/>
                    <a:pt x="287103" y="9175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F743624-AD9D-4AD8-856B-03ED2FE72A21}"/>
                </a:ext>
              </a:extLst>
            </p:cNvPr>
            <p:cNvSpPr/>
            <p:nvPr/>
          </p:nvSpPr>
          <p:spPr>
            <a:xfrm>
              <a:off x="11902418" y="9466032"/>
              <a:ext cx="161312" cy="161312"/>
            </a:xfrm>
            <a:custGeom>
              <a:avLst/>
              <a:gdLst>
                <a:gd name="connsiteX0" fmla="*/ 99196 w 161293"/>
                <a:gd name="connsiteY0" fmla="*/ 65693 h 161293"/>
                <a:gd name="connsiteX1" fmla="*/ 60485 w 161293"/>
                <a:gd name="connsiteY1" fmla="*/ 131823 h 161293"/>
                <a:gd name="connsiteX2" fmla="*/ 99196 w 161293"/>
                <a:gd name="connsiteY2" fmla="*/ 153598 h 161293"/>
                <a:gd name="connsiteX3" fmla="*/ 137906 w 161293"/>
                <a:gd name="connsiteY3" fmla="*/ 87468 h 161293"/>
                <a:gd name="connsiteX4" fmla="*/ 99196 w 161293"/>
                <a:gd name="connsiteY4" fmla="*/ 6569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99196" y="65693"/>
                  </a:moveTo>
                  <a:cubicBezTo>
                    <a:pt x="78227" y="77790"/>
                    <a:pt x="60485" y="107630"/>
                    <a:pt x="60485" y="131823"/>
                  </a:cubicBezTo>
                  <a:cubicBezTo>
                    <a:pt x="60485" y="156017"/>
                    <a:pt x="78227" y="165695"/>
                    <a:pt x="99196" y="153598"/>
                  </a:cubicBezTo>
                  <a:cubicBezTo>
                    <a:pt x="120163" y="141501"/>
                    <a:pt x="137906" y="111662"/>
                    <a:pt x="137906" y="87468"/>
                  </a:cubicBezTo>
                  <a:cubicBezTo>
                    <a:pt x="137099" y="63274"/>
                    <a:pt x="120163" y="53596"/>
                    <a:pt x="99196" y="65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0801AE5-C195-4121-8215-30889990C148}"/>
                </a:ext>
              </a:extLst>
            </p:cNvPr>
            <p:cNvSpPr/>
            <p:nvPr/>
          </p:nvSpPr>
          <p:spPr>
            <a:xfrm>
              <a:off x="11798346" y="9539430"/>
              <a:ext cx="161312" cy="161312"/>
            </a:xfrm>
            <a:custGeom>
              <a:avLst/>
              <a:gdLst>
                <a:gd name="connsiteX0" fmla="*/ 98416 w 161293"/>
                <a:gd name="connsiteY0" fmla="*/ 65693 h 161293"/>
                <a:gd name="connsiteX1" fmla="*/ 60511 w 161293"/>
                <a:gd name="connsiteY1" fmla="*/ 131823 h 161293"/>
                <a:gd name="connsiteX2" fmla="*/ 99222 w 161293"/>
                <a:gd name="connsiteY2" fmla="*/ 153598 h 161293"/>
                <a:gd name="connsiteX3" fmla="*/ 137932 w 161293"/>
                <a:gd name="connsiteY3" fmla="*/ 87467 h 161293"/>
                <a:gd name="connsiteX4" fmla="*/ 98416 w 161293"/>
                <a:gd name="connsiteY4" fmla="*/ 6569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98416" y="65693"/>
                  </a:moveTo>
                  <a:cubicBezTo>
                    <a:pt x="77447" y="77790"/>
                    <a:pt x="59705" y="107629"/>
                    <a:pt x="60511" y="131823"/>
                  </a:cubicBezTo>
                  <a:cubicBezTo>
                    <a:pt x="60511" y="156017"/>
                    <a:pt x="77447" y="165695"/>
                    <a:pt x="99222" y="153598"/>
                  </a:cubicBezTo>
                  <a:cubicBezTo>
                    <a:pt x="120190" y="141501"/>
                    <a:pt x="137932" y="111662"/>
                    <a:pt x="137932" y="87467"/>
                  </a:cubicBezTo>
                  <a:cubicBezTo>
                    <a:pt x="136320" y="63273"/>
                    <a:pt x="119384" y="53596"/>
                    <a:pt x="98416" y="65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8982F4C-B1DC-4C84-A6CD-F9547610EF57}"/>
                </a:ext>
              </a:extLst>
            </p:cNvPr>
            <p:cNvSpPr/>
            <p:nvPr/>
          </p:nvSpPr>
          <p:spPr>
            <a:xfrm>
              <a:off x="11692713" y="9612472"/>
              <a:ext cx="161312" cy="161312"/>
            </a:xfrm>
            <a:custGeom>
              <a:avLst/>
              <a:gdLst>
                <a:gd name="connsiteX0" fmla="*/ 99195 w 161293"/>
                <a:gd name="connsiteY0" fmla="*/ 66047 h 161293"/>
                <a:gd name="connsiteX1" fmla="*/ 60485 w 161293"/>
                <a:gd name="connsiteY1" fmla="*/ 132177 h 161293"/>
                <a:gd name="connsiteX2" fmla="*/ 99195 w 161293"/>
                <a:gd name="connsiteY2" fmla="*/ 153952 h 161293"/>
                <a:gd name="connsiteX3" fmla="*/ 137906 w 161293"/>
                <a:gd name="connsiteY3" fmla="*/ 87822 h 161293"/>
                <a:gd name="connsiteX4" fmla="*/ 99195 w 161293"/>
                <a:gd name="connsiteY4" fmla="*/ 6604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99195" y="66047"/>
                  </a:moveTo>
                  <a:cubicBezTo>
                    <a:pt x="78227" y="78144"/>
                    <a:pt x="60485" y="107984"/>
                    <a:pt x="60485" y="132177"/>
                  </a:cubicBezTo>
                  <a:cubicBezTo>
                    <a:pt x="60485" y="156372"/>
                    <a:pt x="78227" y="166049"/>
                    <a:pt x="99195" y="153952"/>
                  </a:cubicBezTo>
                  <a:cubicBezTo>
                    <a:pt x="120163" y="141855"/>
                    <a:pt x="137906" y="112016"/>
                    <a:pt x="137906" y="87822"/>
                  </a:cubicBezTo>
                  <a:cubicBezTo>
                    <a:pt x="137906" y="63628"/>
                    <a:pt x="120163" y="53144"/>
                    <a:pt x="99195" y="660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1F2E769-A731-4BC8-81CB-0F142C52F007}"/>
                </a:ext>
              </a:extLst>
            </p:cNvPr>
            <p:cNvSpPr/>
            <p:nvPr/>
          </p:nvSpPr>
          <p:spPr>
            <a:xfrm>
              <a:off x="15241231" y="10257436"/>
              <a:ext cx="1693776" cy="967872"/>
            </a:xfrm>
            <a:custGeom>
              <a:avLst/>
              <a:gdLst>
                <a:gd name="connsiteX0" fmla="*/ 1608441 w 1693580"/>
                <a:gd name="connsiteY0" fmla="*/ 504243 h 967760"/>
                <a:gd name="connsiteX1" fmla="*/ 887460 w 1693580"/>
                <a:gd name="connsiteY1" fmla="*/ 84074 h 967760"/>
                <a:gd name="connsiteX2" fmla="*/ 687456 w 1693580"/>
                <a:gd name="connsiteY2" fmla="*/ 84074 h 967760"/>
                <a:gd name="connsiteX3" fmla="*/ 104381 w 1693580"/>
                <a:gd name="connsiteY3" fmla="*/ 409080 h 967760"/>
                <a:gd name="connsiteX4" fmla="*/ 99542 w 1693580"/>
                <a:gd name="connsiteY4" fmla="*/ 523598 h 967760"/>
                <a:gd name="connsiteX5" fmla="*/ 820524 w 1693580"/>
                <a:gd name="connsiteY5" fmla="*/ 943767 h 967760"/>
                <a:gd name="connsiteX6" fmla="*/ 1020527 w 1693580"/>
                <a:gd name="connsiteY6" fmla="*/ 943767 h 967760"/>
                <a:gd name="connsiteX7" fmla="*/ 1603603 w 1693580"/>
                <a:gd name="connsiteY7" fmla="*/ 618761 h 967760"/>
                <a:gd name="connsiteX8" fmla="*/ 1608441 w 1693580"/>
                <a:gd name="connsiteY8" fmla="*/ 504243 h 9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580" h="967760">
                  <a:moveTo>
                    <a:pt x="1608441" y="504243"/>
                  </a:moveTo>
                  <a:lnTo>
                    <a:pt x="887460" y="84074"/>
                  </a:lnTo>
                  <a:cubicBezTo>
                    <a:pt x="833427" y="52622"/>
                    <a:pt x="743909" y="52622"/>
                    <a:pt x="687456" y="84074"/>
                  </a:cubicBezTo>
                  <a:lnTo>
                    <a:pt x="104381" y="409080"/>
                  </a:lnTo>
                  <a:cubicBezTo>
                    <a:pt x="47929" y="440532"/>
                    <a:pt x="45509" y="492146"/>
                    <a:pt x="99542" y="523598"/>
                  </a:cubicBezTo>
                  <a:lnTo>
                    <a:pt x="820524" y="943767"/>
                  </a:lnTo>
                  <a:cubicBezTo>
                    <a:pt x="874557" y="975219"/>
                    <a:pt x="964075" y="975219"/>
                    <a:pt x="1020527" y="943767"/>
                  </a:cubicBezTo>
                  <a:lnTo>
                    <a:pt x="1603603" y="618761"/>
                  </a:lnTo>
                  <a:cubicBezTo>
                    <a:pt x="1660055" y="587309"/>
                    <a:pt x="1661668" y="535695"/>
                    <a:pt x="1608441" y="504243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95F4AC7-2E7F-440F-8F55-3B3F2DDF81F9}"/>
                </a:ext>
              </a:extLst>
            </p:cNvPr>
            <p:cNvSpPr/>
            <p:nvPr/>
          </p:nvSpPr>
          <p:spPr>
            <a:xfrm>
              <a:off x="13279571" y="8011266"/>
              <a:ext cx="7581665" cy="4355424"/>
            </a:xfrm>
            <a:custGeom>
              <a:avLst/>
              <a:gdLst>
                <a:gd name="connsiteX0" fmla="*/ 7518337 w 7580788"/>
                <a:gd name="connsiteY0" fmla="*/ 2533213 h 4354920"/>
                <a:gd name="connsiteX1" fmla="*/ 3318258 w 7580788"/>
                <a:gd name="connsiteY1" fmla="*/ 86394 h 4354920"/>
                <a:gd name="connsiteX2" fmla="*/ 3096480 w 7580788"/>
                <a:gd name="connsiteY2" fmla="*/ 87200 h 4354920"/>
                <a:gd name="connsiteX3" fmla="*/ 109327 w 7580788"/>
                <a:gd name="connsiteY3" fmla="*/ 1751748 h 4354920"/>
                <a:gd name="connsiteX4" fmla="*/ 103681 w 7580788"/>
                <a:gd name="connsiteY4" fmla="*/ 1878363 h 4354920"/>
                <a:gd name="connsiteX5" fmla="*/ 4303761 w 7580788"/>
                <a:gd name="connsiteY5" fmla="*/ 4325183 h 4354920"/>
                <a:gd name="connsiteX6" fmla="*/ 4525539 w 7580788"/>
                <a:gd name="connsiteY6" fmla="*/ 4324377 h 4354920"/>
                <a:gd name="connsiteX7" fmla="*/ 7513499 w 7580788"/>
                <a:gd name="connsiteY7" fmla="*/ 2659829 h 4354920"/>
                <a:gd name="connsiteX8" fmla="*/ 7518337 w 7580788"/>
                <a:gd name="connsiteY8" fmla="*/ 2533213 h 4354920"/>
                <a:gd name="connsiteX9" fmla="*/ 3564231 w 7580788"/>
                <a:gd name="connsiteY9" fmla="*/ 2864671 h 4354920"/>
                <a:gd name="connsiteX10" fmla="*/ 2981154 w 7580788"/>
                <a:gd name="connsiteY10" fmla="*/ 3189677 h 4354920"/>
                <a:gd name="connsiteX11" fmla="*/ 2781151 w 7580788"/>
                <a:gd name="connsiteY11" fmla="*/ 3189677 h 4354920"/>
                <a:gd name="connsiteX12" fmla="*/ 2060169 w 7580788"/>
                <a:gd name="connsiteY12" fmla="*/ 2769508 h 4354920"/>
                <a:gd name="connsiteX13" fmla="*/ 2065009 w 7580788"/>
                <a:gd name="connsiteY13" fmla="*/ 2654990 h 4354920"/>
                <a:gd name="connsiteX14" fmla="*/ 2648084 w 7580788"/>
                <a:gd name="connsiteY14" fmla="*/ 2329984 h 4354920"/>
                <a:gd name="connsiteX15" fmla="*/ 2848088 w 7580788"/>
                <a:gd name="connsiteY15" fmla="*/ 2329984 h 4354920"/>
                <a:gd name="connsiteX16" fmla="*/ 3569069 w 7580788"/>
                <a:gd name="connsiteY16" fmla="*/ 2750153 h 4354920"/>
                <a:gd name="connsiteX17" fmla="*/ 3564231 w 7580788"/>
                <a:gd name="connsiteY17" fmla="*/ 2864671 h 4354920"/>
                <a:gd name="connsiteX18" fmla="*/ 5401362 w 7580788"/>
                <a:gd name="connsiteY18" fmla="*/ 3546135 h 4354920"/>
                <a:gd name="connsiteX19" fmla="*/ 1494030 w 7580788"/>
                <a:gd name="connsiteY19" fmla="*/ 1269480 h 4354920"/>
                <a:gd name="connsiteX20" fmla="*/ 3058575 w 7580788"/>
                <a:gd name="connsiteY20" fmla="*/ 397690 h 4354920"/>
                <a:gd name="connsiteX21" fmla="*/ 6965907 w 7580788"/>
                <a:gd name="connsiteY21" fmla="*/ 2674345 h 4354920"/>
                <a:gd name="connsiteX22" fmla="*/ 5401362 w 7580788"/>
                <a:gd name="connsiteY22" fmla="*/ 3546135 h 435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80788" h="4354920">
                  <a:moveTo>
                    <a:pt x="7518337" y="2533213"/>
                  </a:moveTo>
                  <a:lnTo>
                    <a:pt x="3318258" y="86394"/>
                  </a:lnTo>
                  <a:cubicBezTo>
                    <a:pt x="3258579" y="51716"/>
                    <a:pt x="3159384" y="51716"/>
                    <a:pt x="3096480" y="87200"/>
                  </a:cubicBezTo>
                  <a:lnTo>
                    <a:pt x="109327" y="1751748"/>
                  </a:lnTo>
                  <a:cubicBezTo>
                    <a:pt x="46421" y="1787232"/>
                    <a:pt x="44002" y="1843685"/>
                    <a:pt x="103681" y="1878363"/>
                  </a:cubicBezTo>
                  <a:lnTo>
                    <a:pt x="4303761" y="4325183"/>
                  </a:lnTo>
                  <a:cubicBezTo>
                    <a:pt x="4363440" y="4359861"/>
                    <a:pt x="4462635" y="4359861"/>
                    <a:pt x="4525539" y="4324377"/>
                  </a:cubicBezTo>
                  <a:lnTo>
                    <a:pt x="7513499" y="2659829"/>
                  </a:lnTo>
                  <a:cubicBezTo>
                    <a:pt x="7575596" y="2624345"/>
                    <a:pt x="7578015" y="2567891"/>
                    <a:pt x="7518337" y="2533213"/>
                  </a:cubicBezTo>
                  <a:close/>
                  <a:moveTo>
                    <a:pt x="3564231" y="2864671"/>
                  </a:moveTo>
                  <a:lnTo>
                    <a:pt x="2981154" y="3189677"/>
                  </a:lnTo>
                  <a:cubicBezTo>
                    <a:pt x="2924702" y="3221129"/>
                    <a:pt x="2834378" y="3221129"/>
                    <a:pt x="2781151" y="3189677"/>
                  </a:cubicBezTo>
                  <a:lnTo>
                    <a:pt x="2060169" y="2769508"/>
                  </a:lnTo>
                  <a:cubicBezTo>
                    <a:pt x="2006136" y="2738056"/>
                    <a:pt x="2008555" y="2687249"/>
                    <a:pt x="2065009" y="2654990"/>
                  </a:cubicBezTo>
                  <a:lnTo>
                    <a:pt x="2648084" y="2329984"/>
                  </a:lnTo>
                  <a:cubicBezTo>
                    <a:pt x="2704537" y="2298532"/>
                    <a:pt x="2794860" y="2298532"/>
                    <a:pt x="2848088" y="2329984"/>
                  </a:cubicBezTo>
                  <a:lnTo>
                    <a:pt x="3569069" y="2750153"/>
                  </a:lnTo>
                  <a:cubicBezTo>
                    <a:pt x="3623102" y="2781605"/>
                    <a:pt x="3621489" y="2833219"/>
                    <a:pt x="3564231" y="2864671"/>
                  </a:cubicBezTo>
                  <a:close/>
                  <a:moveTo>
                    <a:pt x="5401362" y="3546135"/>
                  </a:moveTo>
                  <a:lnTo>
                    <a:pt x="1494030" y="1269480"/>
                  </a:lnTo>
                  <a:lnTo>
                    <a:pt x="3058575" y="397690"/>
                  </a:lnTo>
                  <a:lnTo>
                    <a:pt x="6965907" y="2674345"/>
                  </a:lnTo>
                  <a:lnTo>
                    <a:pt x="5401362" y="354613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E6DBE6A-2DF4-48AE-8719-F928D84B30FE}"/>
                </a:ext>
              </a:extLst>
            </p:cNvPr>
            <p:cNvSpPr/>
            <p:nvPr/>
          </p:nvSpPr>
          <p:spPr>
            <a:xfrm>
              <a:off x="12817128" y="9313225"/>
              <a:ext cx="8468882" cy="3710176"/>
            </a:xfrm>
            <a:custGeom>
              <a:avLst/>
              <a:gdLst>
                <a:gd name="connsiteX0" fmla="*/ 7974274 w 8467901"/>
                <a:gd name="connsiteY0" fmla="*/ 1358020 h 3709746"/>
                <a:gd name="connsiteX1" fmla="*/ 4986315 w 8467901"/>
                <a:gd name="connsiteY1" fmla="*/ 3022568 h 3709746"/>
                <a:gd name="connsiteX2" fmla="*/ 4962120 w 8467901"/>
                <a:gd name="connsiteY2" fmla="*/ 3033859 h 3709746"/>
                <a:gd name="connsiteX3" fmla="*/ 4958089 w 8467901"/>
                <a:gd name="connsiteY3" fmla="*/ 3035472 h 3709746"/>
                <a:gd name="connsiteX4" fmla="*/ 4936314 w 8467901"/>
                <a:gd name="connsiteY4" fmla="*/ 3041923 h 3709746"/>
                <a:gd name="connsiteX5" fmla="*/ 4931476 w 8467901"/>
                <a:gd name="connsiteY5" fmla="*/ 3042730 h 3709746"/>
                <a:gd name="connsiteX6" fmla="*/ 4905668 w 8467901"/>
                <a:gd name="connsiteY6" fmla="*/ 3046762 h 3709746"/>
                <a:gd name="connsiteX7" fmla="*/ 4901635 w 8467901"/>
                <a:gd name="connsiteY7" fmla="*/ 3046762 h 3709746"/>
                <a:gd name="connsiteX8" fmla="*/ 4875829 w 8467901"/>
                <a:gd name="connsiteY8" fmla="*/ 3048374 h 3709746"/>
                <a:gd name="connsiteX9" fmla="*/ 4871797 w 8467901"/>
                <a:gd name="connsiteY9" fmla="*/ 3048374 h 3709746"/>
                <a:gd name="connsiteX10" fmla="*/ 4845183 w 8467901"/>
                <a:gd name="connsiteY10" fmla="*/ 3046762 h 3709746"/>
                <a:gd name="connsiteX11" fmla="*/ 4840344 w 8467901"/>
                <a:gd name="connsiteY11" fmla="*/ 3045955 h 3709746"/>
                <a:gd name="connsiteX12" fmla="*/ 4820989 w 8467901"/>
                <a:gd name="connsiteY12" fmla="*/ 3042730 h 3709746"/>
                <a:gd name="connsiteX13" fmla="*/ 4805667 w 8467901"/>
                <a:gd name="connsiteY13" fmla="*/ 3038697 h 3709746"/>
                <a:gd name="connsiteX14" fmla="*/ 4794375 w 8467901"/>
                <a:gd name="connsiteY14" fmla="*/ 3035472 h 3709746"/>
                <a:gd name="connsiteX15" fmla="*/ 4763730 w 8467901"/>
                <a:gd name="connsiteY15" fmla="*/ 3021761 h 3709746"/>
                <a:gd name="connsiteX16" fmla="*/ 563651 w 8467901"/>
                <a:gd name="connsiteY16" fmla="*/ 574941 h 3709746"/>
                <a:gd name="connsiteX17" fmla="*/ 553974 w 8467901"/>
                <a:gd name="connsiteY17" fmla="*/ 568490 h 3709746"/>
                <a:gd name="connsiteX18" fmla="*/ 543489 w 8467901"/>
                <a:gd name="connsiteY18" fmla="*/ 560425 h 3709746"/>
                <a:gd name="connsiteX19" fmla="*/ 531393 w 8467901"/>
                <a:gd name="connsiteY19" fmla="*/ 546715 h 3709746"/>
                <a:gd name="connsiteX20" fmla="*/ 529779 w 8467901"/>
                <a:gd name="connsiteY20" fmla="*/ 544296 h 3709746"/>
                <a:gd name="connsiteX21" fmla="*/ 522521 w 8467901"/>
                <a:gd name="connsiteY21" fmla="*/ 529779 h 3709746"/>
                <a:gd name="connsiteX22" fmla="*/ 521714 w 8467901"/>
                <a:gd name="connsiteY22" fmla="*/ 528167 h 3709746"/>
                <a:gd name="connsiteX23" fmla="*/ 519295 w 8467901"/>
                <a:gd name="connsiteY23" fmla="*/ 512037 h 3709746"/>
                <a:gd name="connsiteX24" fmla="*/ 512037 w 8467901"/>
                <a:gd name="connsiteY24" fmla="*/ 715267 h 3709746"/>
                <a:gd name="connsiteX25" fmla="*/ 512037 w 8467901"/>
                <a:gd name="connsiteY25" fmla="*/ 716879 h 3709746"/>
                <a:gd name="connsiteX26" fmla="*/ 512843 w 8467901"/>
                <a:gd name="connsiteY26" fmla="*/ 725751 h 3709746"/>
                <a:gd name="connsiteX27" fmla="*/ 514456 w 8467901"/>
                <a:gd name="connsiteY27" fmla="*/ 731396 h 3709746"/>
                <a:gd name="connsiteX28" fmla="*/ 515262 w 8467901"/>
                <a:gd name="connsiteY28" fmla="*/ 733009 h 3709746"/>
                <a:gd name="connsiteX29" fmla="*/ 515262 w 8467901"/>
                <a:gd name="connsiteY29" fmla="*/ 734622 h 3709746"/>
                <a:gd name="connsiteX30" fmla="*/ 519295 w 8467901"/>
                <a:gd name="connsiteY30" fmla="*/ 743493 h 3709746"/>
                <a:gd name="connsiteX31" fmla="*/ 521714 w 8467901"/>
                <a:gd name="connsiteY31" fmla="*/ 747525 h 3709746"/>
                <a:gd name="connsiteX32" fmla="*/ 523327 w 8467901"/>
                <a:gd name="connsiteY32" fmla="*/ 749945 h 3709746"/>
                <a:gd name="connsiteX33" fmla="*/ 524941 w 8467901"/>
                <a:gd name="connsiteY33" fmla="*/ 752364 h 3709746"/>
                <a:gd name="connsiteX34" fmla="*/ 534618 w 8467901"/>
                <a:gd name="connsiteY34" fmla="*/ 762848 h 3709746"/>
                <a:gd name="connsiteX35" fmla="*/ 535424 w 8467901"/>
                <a:gd name="connsiteY35" fmla="*/ 763655 h 3709746"/>
                <a:gd name="connsiteX36" fmla="*/ 545908 w 8467901"/>
                <a:gd name="connsiteY36" fmla="*/ 771719 h 3709746"/>
                <a:gd name="connsiteX37" fmla="*/ 553166 w 8467901"/>
                <a:gd name="connsiteY37" fmla="*/ 777364 h 3709746"/>
                <a:gd name="connsiteX38" fmla="*/ 554780 w 8467901"/>
                <a:gd name="connsiteY38" fmla="*/ 778171 h 3709746"/>
                <a:gd name="connsiteX39" fmla="*/ 4754859 w 8467901"/>
                <a:gd name="connsiteY39" fmla="*/ 3224991 h 3709746"/>
                <a:gd name="connsiteX40" fmla="*/ 4785505 w 8467901"/>
                <a:gd name="connsiteY40" fmla="*/ 3237895 h 3709746"/>
                <a:gd name="connsiteX41" fmla="*/ 4788731 w 8467901"/>
                <a:gd name="connsiteY41" fmla="*/ 3239508 h 3709746"/>
                <a:gd name="connsiteX42" fmla="*/ 4796796 w 8467901"/>
                <a:gd name="connsiteY42" fmla="*/ 3241927 h 3709746"/>
                <a:gd name="connsiteX43" fmla="*/ 4812118 w 8467901"/>
                <a:gd name="connsiteY43" fmla="*/ 3245959 h 3709746"/>
                <a:gd name="connsiteX44" fmla="*/ 4817763 w 8467901"/>
                <a:gd name="connsiteY44" fmla="*/ 3247572 h 3709746"/>
                <a:gd name="connsiteX45" fmla="*/ 4831473 w 8467901"/>
                <a:gd name="connsiteY45" fmla="*/ 3249185 h 3709746"/>
                <a:gd name="connsiteX46" fmla="*/ 4836312 w 8467901"/>
                <a:gd name="connsiteY46" fmla="*/ 3249991 h 3709746"/>
                <a:gd name="connsiteX47" fmla="*/ 4837925 w 8467901"/>
                <a:gd name="connsiteY47" fmla="*/ 3249991 h 3709746"/>
                <a:gd name="connsiteX48" fmla="*/ 4854860 w 8467901"/>
                <a:gd name="connsiteY48" fmla="*/ 3250798 h 3709746"/>
                <a:gd name="connsiteX49" fmla="*/ 4862119 w 8467901"/>
                <a:gd name="connsiteY49" fmla="*/ 3250798 h 3709746"/>
                <a:gd name="connsiteX50" fmla="*/ 4866152 w 8467901"/>
                <a:gd name="connsiteY50" fmla="*/ 3250798 h 3709746"/>
                <a:gd name="connsiteX51" fmla="*/ 4870990 w 8467901"/>
                <a:gd name="connsiteY51" fmla="*/ 3250798 h 3709746"/>
                <a:gd name="connsiteX52" fmla="*/ 4886314 w 8467901"/>
                <a:gd name="connsiteY52" fmla="*/ 3249991 h 3709746"/>
                <a:gd name="connsiteX53" fmla="*/ 4891958 w 8467901"/>
                <a:gd name="connsiteY53" fmla="*/ 3249185 h 3709746"/>
                <a:gd name="connsiteX54" fmla="*/ 4895991 w 8467901"/>
                <a:gd name="connsiteY54" fmla="*/ 3248379 h 3709746"/>
                <a:gd name="connsiteX55" fmla="*/ 4901635 w 8467901"/>
                <a:gd name="connsiteY55" fmla="*/ 3247572 h 3709746"/>
                <a:gd name="connsiteX56" fmla="*/ 4916958 w 8467901"/>
                <a:gd name="connsiteY56" fmla="*/ 3245152 h 3709746"/>
                <a:gd name="connsiteX57" fmla="*/ 4920991 w 8467901"/>
                <a:gd name="connsiteY57" fmla="*/ 3244346 h 3709746"/>
                <a:gd name="connsiteX58" fmla="*/ 4925830 w 8467901"/>
                <a:gd name="connsiteY58" fmla="*/ 3243539 h 3709746"/>
                <a:gd name="connsiteX59" fmla="*/ 4933895 w 8467901"/>
                <a:gd name="connsiteY59" fmla="*/ 3241927 h 3709746"/>
                <a:gd name="connsiteX60" fmla="*/ 4948411 w 8467901"/>
                <a:gd name="connsiteY60" fmla="*/ 3237089 h 3709746"/>
                <a:gd name="connsiteX61" fmla="*/ 4952443 w 8467901"/>
                <a:gd name="connsiteY61" fmla="*/ 3235475 h 3709746"/>
                <a:gd name="connsiteX62" fmla="*/ 4954056 w 8467901"/>
                <a:gd name="connsiteY62" fmla="*/ 3234668 h 3709746"/>
                <a:gd name="connsiteX63" fmla="*/ 4977443 w 8467901"/>
                <a:gd name="connsiteY63" fmla="*/ 3224185 h 3709746"/>
                <a:gd name="connsiteX64" fmla="*/ 7965403 w 8467901"/>
                <a:gd name="connsiteY64" fmla="*/ 1559637 h 3709746"/>
                <a:gd name="connsiteX65" fmla="*/ 8014598 w 8467901"/>
                <a:gd name="connsiteY65" fmla="*/ 1495927 h 3709746"/>
                <a:gd name="connsiteX66" fmla="*/ 8021856 w 8467901"/>
                <a:gd name="connsiteY66" fmla="*/ 1292697 h 3709746"/>
                <a:gd name="connsiteX67" fmla="*/ 7974274 w 8467901"/>
                <a:gd name="connsiteY67" fmla="*/ 1358020 h 37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8467901" h="3709746">
                  <a:moveTo>
                    <a:pt x="7974274" y="1358020"/>
                  </a:moveTo>
                  <a:lnTo>
                    <a:pt x="4986315" y="3022568"/>
                  </a:lnTo>
                  <a:cubicBezTo>
                    <a:pt x="4979057" y="3026601"/>
                    <a:pt x="4970186" y="3030632"/>
                    <a:pt x="4962120" y="3033859"/>
                  </a:cubicBezTo>
                  <a:cubicBezTo>
                    <a:pt x="4960508" y="3034665"/>
                    <a:pt x="4959701" y="3034665"/>
                    <a:pt x="4958089" y="3035472"/>
                  </a:cubicBezTo>
                  <a:cubicBezTo>
                    <a:pt x="4950830" y="3037891"/>
                    <a:pt x="4943572" y="3040310"/>
                    <a:pt x="4936314" y="3041923"/>
                  </a:cubicBezTo>
                  <a:cubicBezTo>
                    <a:pt x="4934701" y="3041923"/>
                    <a:pt x="4933088" y="3042730"/>
                    <a:pt x="4931476" y="3042730"/>
                  </a:cubicBezTo>
                  <a:cubicBezTo>
                    <a:pt x="4923410" y="3044342"/>
                    <a:pt x="4914539" y="3045955"/>
                    <a:pt x="4905668" y="3046762"/>
                  </a:cubicBezTo>
                  <a:cubicBezTo>
                    <a:pt x="4904055" y="3046762"/>
                    <a:pt x="4903249" y="3046762"/>
                    <a:pt x="4901635" y="3046762"/>
                  </a:cubicBezTo>
                  <a:cubicBezTo>
                    <a:pt x="4892764" y="3047568"/>
                    <a:pt x="4883893" y="3048374"/>
                    <a:pt x="4875829" y="3048374"/>
                  </a:cubicBezTo>
                  <a:cubicBezTo>
                    <a:pt x="4874216" y="3048374"/>
                    <a:pt x="4873410" y="3048374"/>
                    <a:pt x="4871797" y="3048374"/>
                  </a:cubicBezTo>
                  <a:cubicBezTo>
                    <a:pt x="4862925" y="3048374"/>
                    <a:pt x="4854054" y="3047568"/>
                    <a:pt x="4845183" y="3046762"/>
                  </a:cubicBezTo>
                  <a:cubicBezTo>
                    <a:pt x="4843570" y="3046762"/>
                    <a:pt x="4841958" y="3046762"/>
                    <a:pt x="4840344" y="3045955"/>
                  </a:cubicBezTo>
                  <a:cubicBezTo>
                    <a:pt x="4833892" y="3045149"/>
                    <a:pt x="4827441" y="3044342"/>
                    <a:pt x="4820989" y="3042730"/>
                  </a:cubicBezTo>
                  <a:cubicBezTo>
                    <a:pt x="4815344" y="3041923"/>
                    <a:pt x="4810505" y="3040310"/>
                    <a:pt x="4805667" y="3038697"/>
                  </a:cubicBezTo>
                  <a:cubicBezTo>
                    <a:pt x="4801634" y="3037891"/>
                    <a:pt x="4797602" y="3036278"/>
                    <a:pt x="4794375" y="3035472"/>
                  </a:cubicBezTo>
                  <a:cubicBezTo>
                    <a:pt x="4783892" y="3031439"/>
                    <a:pt x="4773407" y="3027407"/>
                    <a:pt x="4763730" y="3021761"/>
                  </a:cubicBezTo>
                  <a:lnTo>
                    <a:pt x="563651" y="574941"/>
                  </a:lnTo>
                  <a:cubicBezTo>
                    <a:pt x="560424" y="572522"/>
                    <a:pt x="557199" y="570103"/>
                    <a:pt x="553974" y="568490"/>
                  </a:cubicBezTo>
                  <a:cubicBezTo>
                    <a:pt x="549941" y="566070"/>
                    <a:pt x="546714" y="563651"/>
                    <a:pt x="543489" y="560425"/>
                  </a:cubicBezTo>
                  <a:cubicBezTo>
                    <a:pt x="538650" y="556393"/>
                    <a:pt x="534618" y="551554"/>
                    <a:pt x="531393" y="546715"/>
                  </a:cubicBezTo>
                  <a:cubicBezTo>
                    <a:pt x="530585" y="545908"/>
                    <a:pt x="530585" y="545102"/>
                    <a:pt x="529779" y="544296"/>
                  </a:cubicBezTo>
                  <a:cubicBezTo>
                    <a:pt x="526553" y="539457"/>
                    <a:pt x="524133" y="534618"/>
                    <a:pt x="522521" y="529779"/>
                  </a:cubicBezTo>
                  <a:cubicBezTo>
                    <a:pt x="522521" y="528973"/>
                    <a:pt x="522521" y="528973"/>
                    <a:pt x="521714" y="528167"/>
                  </a:cubicBezTo>
                  <a:cubicBezTo>
                    <a:pt x="520101" y="523327"/>
                    <a:pt x="519295" y="517682"/>
                    <a:pt x="519295" y="512037"/>
                  </a:cubicBezTo>
                  <a:lnTo>
                    <a:pt x="512037" y="715267"/>
                  </a:lnTo>
                  <a:cubicBezTo>
                    <a:pt x="512037" y="716073"/>
                    <a:pt x="512037" y="716073"/>
                    <a:pt x="512037" y="716879"/>
                  </a:cubicBezTo>
                  <a:cubicBezTo>
                    <a:pt x="512037" y="720105"/>
                    <a:pt x="512037" y="722525"/>
                    <a:pt x="512843" y="725751"/>
                  </a:cubicBezTo>
                  <a:cubicBezTo>
                    <a:pt x="512843" y="727363"/>
                    <a:pt x="513650" y="729783"/>
                    <a:pt x="514456" y="731396"/>
                  </a:cubicBezTo>
                  <a:cubicBezTo>
                    <a:pt x="514456" y="732203"/>
                    <a:pt x="514456" y="732203"/>
                    <a:pt x="515262" y="733009"/>
                  </a:cubicBezTo>
                  <a:cubicBezTo>
                    <a:pt x="515262" y="733009"/>
                    <a:pt x="515262" y="733815"/>
                    <a:pt x="515262" y="734622"/>
                  </a:cubicBezTo>
                  <a:cubicBezTo>
                    <a:pt x="516069" y="737848"/>
                    <a:pt x="517682" y="740267"/>
                    <a:pt x="519295" y="743493"/>
                  </a:cubicBezTo>
                  <a:cubicBezTo>
                    <a:pt x="520101" y="745106"/>
                    <a:pt x="520908" y="745912"/>
                    <a:pt x="521714" y="747525"/>
                  </a:cubicBezTo>
                  <a:cubicBezTo>
                    <a:pt x="522521" y="748332"/>
                    <a:pt x="522521" y="749138"/>
                    <a:pt x="523327" y="749945"/>
                  </a:cubicBezTo>
                  <a:cubicBezTo>
                    <a:pt x="524133" y="750751"/>
                    <a:pt x="524133" y="751558"/>
                    <a:pt x="524941" y="752364"/>
                  </a:cubicBezTo>
                  <a:cubicBezTo>
                    <a:pt x="527360" y="755590"/>
                    <a:pt x="530585" y="759622"/>
                    <a:pt x="534618" y="762848"/>
                  </a:cubicBezTo>
                  <a:cubicBezTo>
                    <a:pt x="534618" y="762848"/>
                    <a:pt x="535424" y="763655"/>
                    <a:pt x="535424" y="763655"/>
                  </a:cubicBezTo>
                  <a:cubicBezTo>
                    <a:pt x="538650" y="766881"/>
                    <a:pt x="542683" y="769300"/>
                    <a:pt x="545908" y="771719"/>
                  </a:cubicBezTo>
                  <a:cubicBezTo>
                    <a:pt x="548328" y="773332"/>
                    <a:pt x="550747" y="775752"/>
                    <a:pt x="553166" y="777364"/>
                  </a:cubicBezTo>
                  <a:cubicBezTo>
                    <a:pt x="553974" y="777364"/>
                    <a:pt x="554780" y="778171"/>
                    <a:pt x="554780" y="778171"/>
                  </a:cubicBezTo>
                  <a:lnTo>
                    <a:pt x="4754859" y="3224991"/>
                  </a:lnTo>
                  <a:cubicBezTo>
                    <a:pt x="4763730" y="3230637"/>
                    <a:pt x="4774213" y="3234668"/>
                    <a:pt x="4785505" y="3237895"/>
                  </a:cubicBezTo>
                  <a:cubicBezTo>
                    <a:pt x="4787117" y="3237895"/>
                    <a:pt x="4787925" y="3238701"/>
                    <a:pt x="4788731" y="3239508"/>
                  </a:cubicBezTo>
                  <a:cubicBezTo>
                    <a:pt x="4791150" y="3240314"/>
                    <a:pt x="4794375" y="3241120"/>
                    <a:pt x="4796796" y="3241927"/>
                  </a:cubicBezTo>
                  <a:cubicBezTo>
                    <a:pt x="4801634" y="3243539"/>
                    <a:pt x="4807279" y="3244346"/>
                    <a:pt x="4812118" y="3245959"/>
                  </a:cubicBezTo>
                  <a:cubicBezTo>
                    <a:pt x="4813731" y="3245959"/>
                    <a:pt x="4816150" y="3246766"/>
                    <a:pt x="4817763" y="3247572"/>
                  </a:cubicBezTo>
                  <a:cubicBezTo>
                    <a:pt x="4821796" y="3248379"/>
                    <a:pt x="4826635" y="3249185"/>
                    <a:pt x="4831473" y="3249185"/>
                  </a:cubicBezTo>
                  <a:cubicBezTo>
                    <a:pt x="4833086" y="3249185"/>
                    <a:pt x="4834699" y="3249991"/>
                    <a:pt x="4836312" y="3249991"/>
                  </a:cubicBezTo>
                  <a:lnTo>
                    <a:pt x="4837925" y="3249991"/>
                  </a:lnTo>
                  <a:cubicBezTo>
                    <a:pt x="4843570" y="3250798"/>
                    <a:pt x="4849216" y="3250798"/>
                    <a:pt x="4854860" y="3250798"/>
                  </a:cubicBezTo>
                  <a:cubicBezTo>
                    <a:pt x="4857281" y="3250798"/>
                    <a:pt x="4859700" y="3250798"/>
                    <a:pt x="4862119" y="3250798"/>
                  </a:cubicBezTo>
                  <a:cubicBezTo>
                    <a:pt x="4863731" y="3250798"/>
                    <a:pt x="4864539" y="3250798"/>
                    <a:pt x="4866152" y="3250798"/>
                  </a:cubicBezTo>
                  <a:cubicBezTo>
                    <a:pt x="4867764" y="3250798"/>
                    <a:pt x="4869377" y="3250798"/>
                    <a:pt x="4870990" y="3250798"/>
                  </a:cubicBezTo>
                  <a:cubicBezTo>
                    <a:pt x="4875829" y="3250798"/>
                    <a:pt x="4881474" y="3250798"/>
                    <a:pt x="4886314" y="3249991"/>
                  </a:cubicBezTo>
                  <a:cubicBezTo>
                    <a:pt x="4887926" y="3249991"/>
                    <a:pt x="4890345" y="3249185"/>
                    <a:pt x="4891958" y="3249185"/>
                  </a:cubicBezTo>
                  <a:cubicBezTo>
                    <a:pt x="4893571" y="3249185"/>
                    <a:pt x="4894377" y="3249185"/>
                    <a:pt x="4895991" y="3248379"/>
                  </a:cubicBezTo>
                  <a:cubicBezTo>
                    <a:pt x="4897604" y="3248379"/>
                    <a:pt x="4900023" y="3248379"/>
                    <a:pt x="4901635" y="3247572"/>
                  </a:cubicBezTo>
                  <a:cubicBezTo>
                    <a:pt x="4907281" y="3246766"/>
                    <a:pt x="4912120" y="3245959"/>
                    <a:pt x="4916958" y="3245152"/>
                  </a:cubicBezTo>
                  <a:cubicBezTo>
                    <a:pt x="4918572" y="3245152"/>
                    <a:pt x="4919378" y="3244346"/>
                    <a:pt x="4920991" y="3244346"/>
                  </a:cubicBezTo>
                  <a:cubicBezTo>
                    <a:pt x="4922604" y="3244346"/>
                    <a:pt x="4924216" y="3243539"/>
                    <a:pt x="4925830" y="3243539"/>
                  </a:cubicBezTo>
                  <a:cubicBezTo>
                    <a:pt x="4928249" y="3242733"/>
                    <a:pt x="4931476" y="3242733"/>
                    <a:pt x="4933895" y="3241927"/>
                  </a:cubicBezTo>
                  <a:cubicBezTo>
                    <a:pt x="4938733" y="3240314"/>
                    <a:pt x="4943572" y="3238701"/>
                    <a:pt x="4948411" y="3237089"/>
                  </a:cubicBezTo>
                  <a:cubicBezTo>
                    <a:pt x="4950024" y="3236281"/>
                    <a:pt x="4950830" y="3236281"/>
                    <a:pt x="4952443" y="3235475"/>
                  </a:cubicBezTo>
                  <a:cubicBezTo>
                    <a:pt x="4953249" y="3235475"/>
                    <a:pt x="4953249" y="3235475"/>
                    <a:pt x="4954056" y="3234668"/>
                  </a:cubicBezTo>
                  <a:cubicBezTo>
                    <a:pt x="4962120" y="3231443"/>
                    <a:pt x="4970186" y="3228217"/>
                    <a:pt x="4977443" y="3224185"/>
                  </a:cubicBezTo>
                  <a:lnTo>
                    <a:pt x="7965403" y="1559637"/>
                  </a:lnTo>
                  <a:cubicBezTo>
                    <a:pt x="7996855" y="1541895"/>
                    <a:pt x="8013792" y="1518508"/>
                    <a:pt x="8014598" y="1495927"/>
                  </a:cubicBezTo>
                  <a:lnTo>
                    <a:pt x="8021856" y="1292697"/>
                  </a:lnTo>
                  <a:cubicBezTo>
                    <a:pt x="8022663" y="1316891"/>
                    <a:pt x="8006533" y="1340279"/>
                    <a:pt x="7974274" y="1358020"/>
                  </a:cubicBezTo>
                  <a:close/>
                </a:path>
              </a:pathLst>
            </a:custGeom>
            <a:solidFill>
              <a:srgbClr val="9EAAD4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D4E03CC-478D-48DA-AC32-D65DBB308259}"/>
                </a:ext>
              </a:extLst>
            </p:cNvPr>
            <p:cNvSpPr/>
            <p:nvPr/>
          </p:nvSpPr>
          <p:spPr>
            <a:xfrm>
              <a:off x="14624559" y="8260594"/>
              <a:ext cx="5807233" cy="3387552"/>
            </a:xfrm>
            <a:custGeom>
              <a:avLst/>
              <a:gdLst>
                <a:gd name="connsiteX0" fmla="*/ 60485 w 5806561"/>
                <a:gd name="connsiteY0" fmla="*/ 967760 h 3387160"/>
                <a:gd name="connsiteX1" fmla="*/ 4126691 w 5806561"/>
                <a:gd name="connsiteY1" fmla="*/ 3336353 h 3387160"/>
                <a:gd name="connsiteX2" fmla="*/ 5754947 w 5806561"/>
                <a:gd name="connsiteY2" fmla="*/ 2429885 h 3387160"/>
                <a:gd name="connsiteX3" fmla="*/ 1688742 w 5806561"/>
                <a:gd name="connsiteY3" fmla="*/ 60485 h 338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6561" h="3387160">
                  <a:moveTo>
                    <a:pt x="60485" y="967760"/>
                  </a:moveTo>
                  <a:lnTo>
                    <a:pt x="4126691" y="3336353"/>
                  </a:lnTo>
                  <a:lnTo>
                    <a:pt x="5754947" y="2429885"/>
                  </a:lnTo>
                  <a:lnTo>
                    <a:pt x="1688742" y="60485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A383474-58E9-4BC5-9975-FEF6BAF4A0F0}"/>
                </a:ext>
              </a:extLst>
            </p:cNvPr>
            <p:cNvSpPr/>
            <p:nvPr/>
          </p:nvSpPr>
          <p:spPr>
            <a:xfrm>
              <a:off x="14760062" y="8394483"/>
              <a:ext cx="5484609" cy="3145584"/>
            </a:xfrm>
            <a:custGeom>
              <a:avLst/>
              <a:gdLst>
                <a:gd name="connsiteX0" fmla="*/ 5495265 w 5483974"/>
                <a:gd name="connsiteY0" fmla="*/ 2236332 h 3145220"/>
                <a:gd name="connsiteX1" fmla="*/ 5347681 w 5483974"/>
                <a:gd name="connsiteY1" fmla="*/ 2318592 h 3145220"/>
                <a:gd name="connsiteX2" fmla="*/ 5334778 w 5483974"/>
                <a:gd name="connsiteY2" fmla="*/ 2323430 h 3145220"/>
                <a:gd name="connsiteX3" fmla="*/ 5334778 w 5483974"/>
                <a:gd name="connsiteY3" fmla="*/ 2323430 h 3145220"/>
                <a:gd name="connsiteX4" fmla="*/ 5320261 w 5483974"/>
                <a:gd name="connsiteY4" fmla="*/ 2325044 h 3145220"/>
                <a:gd name="connsiteX5" fmla="*/ 5319455 w 5483974"/>
                <a:gd name="connsiteY5" fmla="*/ 2325044 h 3145220"/>
                <a:gd name="connsiteX6" fmla="*/ 5305745 w 5483974"/>
                <a:gd name="connsiteY6" fmla="*/ 2323430 h 3145220"/>
                <a:gd name="connsiteX7" fmla="*/ 5304132 w 5483974"/>
                <a:gd name="connsiteY7" fmla="*/ 2323430 h 3145220"/>
                <a:gd name="connsiteX8" fmla="*/ 5292035 w 5483974"/>
                <a:gd name="connsiteY8" fmla="*/ 2318592 h 3145220"/>
                <a:gd name="connsiteX9" fmla="*/ 5108967 w 5483974"/>
                <a:gd name="connsiteY9" fmla="*/ 2212138 h 3145220"/>
                <a:gd name="connsiteX10" fmla="*/ 5102515 w 5483974"/>
                <a:gd name="connsiteY10" fmla="*/ 2205686 h 3145220"/>
                <a:gd name="connsiteX11" fmla="*/ 5230743 w 5483974"/>
                <a:gd name="connsiteY11" fmla="*/ 2133911 h 3145220"/>
                <a:gd name="connsiteX12" fmla="*/ 5242841 w 5483974"/>
                <a:gd name="connsiteY12" fmla="*/ 2118588 h 3145220"/>
                <a:gd name="connsiteX13" fmla="*/ 5244454 w 5483974"/>
                <a:gd name="connsiteY13" fmla="*/ 2067781 h 3145220"/>
                <a:gd name="connsiteX14" fmla="*/ 5232356 w 5483974"/>
                <a:gd name="connsiteY14" fmla="*/ 2083104 h 3145220"/>
                <a:gd name="connsiteX15" fmla="*/ 5084773 w 5483974"/>
                <a:gd name="connsiteY15" fmla="*/ 2165363 h 3145220"/>
                <a:gd name="connsiteX16" fmla="*/ 5071870 w 5483974"/>
                <a:gd name="connsiteY16" fmla="*/ 2170202 h 3145220"/>
                <a:gd name="connsiteX17" fmla="*/ 5071063 w 5483974"/>
                <a:gd name="connsiteY17" fmla="*/ 2170202 h 3145220"/>
                <a:gd name="connsiteX18" fmla="*/ 5056547 w 5483974"/>
                <a:gd name="connsiteY18" fmla="*/ 2171815 h 3145220"/>
                <a:gd name="connsiteX19" fmla="*/ 5056547 w 5483974"/>
                <a:gd name="connsiteY19" fmla="*/ 2171815 h 3145220"/>
                <a:gd name="connsiteX20" fmla="*/ 5042837 w 5483974"/>
                <a:gd name="connsiteY20" fmla="*/ 2170202 h 3145220"/>
                <a:gd name="connsiteX21" fmla="*/ 5041224 w 5483974"/>
                <a:gd name="connsiteY21" fmla="*/ 2170202 h 3145220"/>
                <a:gd name="connsiteX22" fmla="*/ 5029933 w 5483974"/>
                <a:gd name="connsiteY22" fmla="*/ 2165363 h 3145220"/>
                <a:gd name="connsiteX23" fmla="*/ 4846865 w 5483974"/>
                <a:gd name="connsiteY23" fmla="*/ 2058909 h 3145220"/>
                <a:gd name="connsiteX24" fmla="*/ 4839607 w 5483974"/>
                <a:gd name="connsiteY24" fmla="*/ 2052458 h 3145220"/>
                <a:gd name="connsiteX25" fmla="*/ 4967835 w 5483974"/>
                <a:gd name="connsiteY25" fmla="*/ 1980682 h 3145220"/>
                <a:gd name="connsiteX26" fmla="*/ 4979933 w 5483974"/>
                <a:gd name="connsiteY26" fmla="*/ 1965360 h 3145220"/>
                <a:gd name="connsiteX27" fmla="*/ 4981545 w 5483974"/>
                <a:gd name="connsiteY27" fmla="*/ 1914552 h 3145220"/>
                <a:gd name="connsiteX28" fmla="*/ 4969448 w 5483974"/>
                <a:gd name="connsiteY28" fmla="*/ 1930682 h 3145220"/>
                <a:gd name="connsiteX29" fmla="*/ 4821865 w 5483974"/>
                <a:gd name="connsiteY29" fmla="*/ 2012941 h 3145220"/>
                <a:gd name="connsiteX30" fmla="*/ 4808961 w 5483974"/>
                <a:gd name="connsiteY30" fmla="*/ 2017779 h 3145220"/>
                <a:gd name="connsiteX31" fmla="*/ 4808961 w 5483974"/>
                <a:gd name="connsiteY31" fmla="*/ 2017779 h 3145220"/>
                <a:gd name="connsiteX32" fmla="*/ 4794445 w 5483974"/>
                <a:gd name="connsiteY32" fmla="*/ 2019393 h 3145220"/>
                <a:gd name="connsiteX33" fmla="*/ 4794445 w 5483974"/>
                <a:gd name="connsiteY33" fmla="*/ 2019393 h 3145220"/>
                <a:gd name="connsiteX34" fmla="*/ 4780735 w 5483974"/>
                <a:gd name="connsiteY34" fmla="*/ 2017779 h 3145220"/>
                <a:gd name="connsiteX35" fmla="*/ 4779122 w 5483974"/>
                <a:gd name="connsiteY35" fmla="*/ 2016973 h 3145220"/>
                <a:gd name="connsiteX36" fmla="*/ 4767832 w 5483974"/>
                <a:gd name="connsiteY36" fmla="*/ 2012941 h 3145220"/>
                <a:gd name="connsiteX37" fmla="*/ 4583957 w 5483974"/>
                <a:gd name="connsiteY37" fmla="*/ 1906487 h 3145220"/>
                <a:gd name="connsiteX38" fmla="*/ 4577505 w 5483974"/>
                <a:gd name="connsiteY38" fmla="*/ 1900035 h 3145220"/>
                <a:gd name="connsiteX39" fmla="*/ 4705733 w 5483974"/>
                <a:gd name="connsiteY39" fmla="*/ 1828260 h 3145220"/>
                <a:gd name="connsiteX40" fmla="*/ 4717831 w 5483974"/>
                <a:gd name="connsiteY40" fmla="*/ 1812131 h 3145220"/>
                <a:gd name="connsiteX41" fmla="*/ 4719443 w 5483974"/>
                <a:gd name="connsiteY41" fmla="*/ 1761323 h 3145220"/>
                <a:gd name="connsiteX42" fmla="*/ 4707347 w 5483974"/>
                <a:gd name="connsiteY42" fmla="*/ 1776646 h 3145220"/>
                <a:gd name="connsiteX43" fmla="*/ 4559763 w 5483974"/>
                <a:gd name="connsiteY43" fmla="*/ 1858905 h 3145220"/>
                <a:gd name="connsiteX44" fmla="*/ 4546859 w 5483974"/>
                <a:gd name="connsiteY44" fmla="*/ 1863745 h 3145220"/>
                <a:gd name="connsiteX45" fmla="*/ 4546859 w 5483974"/>
                <a:gd name="connsiteY45" fmla="*/ 1863745 h 3145220"/>
                <a:gd name="connsiteX46" fmla="*/ 4532343 w 5483974"/>
                <a:gd name="connsiteY46" fmla="*/ 1865357 h 3145220"/>
                <a:gd name="connsiteX47" fmla="*/ 4532343 w 5483974"/>
                <a:gd name="connsiteY47" fmla="*/ 1865357 h 3145220"/>
                <a:gd name="connsiteX48" fmla="*/ 4518634 w 5483974"/>
                <a:gd name="connsiteY48" fmla="*/ 1863745 h 3145220"/>
                <a:gd name="connsiteX49" fmla="*/ 4517020 w 5483974"/>
                <a:gd name="connsiteY49" fmla="*/ 1862938 h 3145220"/>
                <a:gd name="connsiteX50" fmla="*/ 4504923 w 5483974"/>
                <a:gd name="connsiteY50" fmla="*/ 1858905 h 3145220"/>
                <a:gd name="connsiteX51" fmla="*/ 4321856 w 5483974"/>
                <a:gd name="connsiteY51" fmla="*/ 1752452 h 3145220"/>
                <a:gd name="connsiteX52" fmla="*/ 4314598 w 5483974"/>
                <a:gd name="connsiteY52" fmla="*/ 1746001 h 3145220"/>
                <a:gd name="connsiteX53" fmla="*/ 4442826 w 5483974"/>
                <a:gd name="connsiteY53" fmla="*/ 1674225 h 3145220"/>
                <a:gd name="connsiteX54" fmla="*/ 4454922 w 5483974"/>
                <a:gd name="connsiteY54" fmla="*/ 1658902 h 3145220"/>
                <a:gd name="connsiteX55" fmla="*/ 4456535 w 5483974"/>
                <a:gd name="connsiteY55" fmla="*/ 1608095 h 3145220"/>
                <a:gd name="connsiteX56" fmla="*/ 4453309 w 5483974"/>
                <a:gd name="connsiteY56" fmla="*/ 1616965 h 3145220"/>
                <a:gd name="connsiteX57" fmla="*/ 4444438 w 5483974"/>
                <a:gd name="connsiteY57" fmla="*/ 1624224 h 3145220"/>
                <a:gd name="connsiteX58" fmla="*/ 4296855 w 5483974"/>
                <a:gd name="connsiteY58" fmla="*/ 1706483 h 3145220"/>
                <a:gd name="connsiteX59" fmla="*/ 4283952 w 5483974"/>
                <a:gd name="connsiteY59" fmla="*/ 1711322 h 3145220"/>
                <a:gd name="connsiteX60" fmla="*/ 4283144 w 5483974"/>
                <a:gd name="connsiteY60" fmla="*/ 1711322 h 3145220"/>
                <a:gd name="connsiteX61" fmla="*/ 4268628 w 5483974"/>
                <a:gd name="connsiteY61" fmla="*/ 1712935 h 3145220"/>
                <a:gd name="connsiteX62" fmla="*/ 4268628 w 5483974"/>
                <a:gd name="connsiteY62" fmla="*/ 1712935 h 3145220"/>
                <a:gd name="connsiteX63" fmla="*/ 4254919 w 5483974"/>
                <a:gd name="connsiteY63" fmla="*/ 1711322 h 3145220"/>
                <a:gd name="connsiteX64" fmla="*/ 4253305 w 5483974"/>
                <a:gd name="connsiteY64" fmla="*/ 1711322 h 3145220"/>
                <a:gd name="connsiteX65" fmla="*/ 4241209 w 5483974"/>
                <a:gd name="connsiteY65" fmla="*/ 1706483 h 3145220"/>
                <a:gd name="connsiteX66" fmla="*/ 4058140 w 5483974"/>
                <a:gd name="connsiteY66" fmla="*/ 1600030 h 3145220"/>
                <a:gd name="connsiteX67" fmla="*/ 4051689 w 5483974"/>
                <a:gd name="connsiteY67" fmla="*/ 1594384 h 3145220"/>
                <a:gd name="connsiteX68" fmla="*/ 4179917 w 5483974"/>
                <a:gd name="connsiteY68" fmla="*/ 1522609 h 3145220"/>
                <a:gd name="connsiteX69" fmla="*/ 4192014 w 5483974"/>
                <a:gd name="connsiteY69" fmla="*/ 1507287 h 3145220"/>
                <a:gd name="connsiteX70" fmla="*/ 4193628 w 5483974"/>
                <a:gd name="connsiteY70" fmla="*/ 1456479 h 3145220"/>
                <a:gd name="connsiteX71" fmla="*/ 4190401 w 5483974"/>
                <a:gd name="connsiteY71" fmla="*/ 1465350 h 3145220"/>
                <a:gd name="connsiteX72" fmla="*/ 4181530 w 5483974"/>
                <a:gd name="connsiteY72" fmla="*/ 1472608 h 3145220"/>
                <a:gd name="connsiteX73" fmla="*/ 4033946 w 5483974"/>
                <a:gd name="connsiteY73" fmla="*/ 1554868 h 3145220"/>
                <a:gd name="connsiteX74" fmla="*/ 4021042 w 5483974"/>
                <a:gd name="connsiteY74" fmla="*/ 1559706 h 3145220"/>
                <a:gd name="connsiteX75" fmla="*/ 4020236 w 5483974"/>
                <a:gd name="connsiteY75" fmla="*/ 1559706 h 3145220"/>
                <a:gd name="connsiteX76" fmla="*/ 4005721 w 5483974"/>
                <a:gd name="connsiteY76" fmla="*/ 1561320 h 3145220"/>
                <a:gd name="connsiteX77" fmla="*/ 4005721 w 5483974"/>
                <a:gd name="connsiteY77" fmla="*/ 1561320 h 3145220"/>
                <a:gd name="connsiteX78" fmla="*/ 3992011 w 5483974"/>
                <a:gd name="connsiteY78" fmla="*/ 1559706 h 3145220"/>
                <a:gd name="connsiteX79" fmla="*/ 3990398 w 5483974"/>
                <a:gd name="connsiteY79" fmla="*/ 1559706 h 3145220"/>
                <a:gd name="connsiteX80" fmla="*/ 3979107 w 5483974"/>
                <a:gd name="connsiteY80" fmla="*/ 1554868 h 3145220"/>
                <a:gd name="connsiteX81" fmla="*/ 3796039 w 5483974"/>
                <a:gd name="connsiteY81" fmla="*/ 1448414 h 3145220"/>
                <a:gd name="connsiteX82" fmla="*/ 3788781 w 5483974"/>
                <a:gd name="connsiteY82" fmla="*/ 1441962 h 3145220"/>
                <a:gd name="connsiteX83" fmla="*/ 3917009 w 5483974"/>
                <a:gd name="connsiteY83" fmla="*/ 1370993 h 3145220"/>
                <a:gd name="connsiteX84" fmla="*/ 3929105 w 5483974"/>
                <a:gd name="connsiteY84" fmla="*/ 1354864 h 3145220"/>
                <a:gd name="connsiteX85" fmla="*/ 3930719 w 5483974"/>
                <a:gd name="connsiteY85" fmla="*/ 1304057 h 3145220"/>
                <a:gd name="connsiteX86" fmla="*/ 3919428 w 5483974"/>
                <a:gd name="connsiteY86" fmla="*/ 1319380 h 3145220"/>
                <a:gd name="connsiteX87" fmla="*/ 3771038 w 5483974"/>
                <a:gd name="connsiteY87" fmla="*/ 1401639 h 3145220"/>
                <a:gd name="connsiteX88" fmla="*/ 3758135 w 5483974"/>
                <a:gd name="connsiteY88" fmla="*/ 1406478 h 3145220"/>
                <a:gd name="connsiteX89" fmla="*/ 3758135 w 5483974"/>
                <a:gd name="connsiteY89" fmla="*/ 1406478 h 3145220"/>
                <a:gd name="connsiteX90" fmla="*/ 3743619 w 5483974"/>
                <a:gd name="connsiteY90" fmla="*/ 1408091 h 3145220"/>
                <a:gd name="connsiteX91" fmla="*/ 3743619 w 5483974"/>
                <a:gd name="connsiteY91" fmla="*/ 1408091 h 3145220"/>
                <a:gd name="connsiteX92" fmla="*/ 3729909 w 5483974"/>
                <a:gd name="connsiteY92" fmla="*/ 1406478 h 3145220"/>
                <a:gd name="connsiteX93" fmla="*/ 3728296 w 5483974"/>
                <a:gd name="connsiteY93" fmla="*/ 1406478 h 3145220"/>
                <a:gd name="connsiteX94" fmla="*/ 3716198 w 5483974"/>
                <a:gd name="connsiteY94" fmla="*/ 1401639 h 3145220"/>
                <a:gd name="connsiteX95" fmla="*/ 3533131 w 5483974"/>
                <a:gd name="connsiteY95" fmla="*/ 1294379 h 3145220"/>
                <a:gd name="connsiteX96" fmla="*/ 3526679 w 5483974"/>
                <a:gd name="connsiteY96" fmla="*/ 1288733 h 3145220"/>
                <a:gd name="connsiteX97" fmla="*/ 3654907 w 5483974"/>
                <a:gd name="connsiteY97" fmla="*/ 1216958 h 3145220"/>
                <a:gd name="connsiteX98" fmla="*/ 3667004 w 5483974"/>
                <a:gd name="connsiteY98" fmla="*/ 1200829 h 3145220"/>
                <a:gd name="connsiteX99" fmla="*/ 3668617 w 5483974"/>
                <a:gd name="connsiteY99" fmla="*/ 1150022 h 3145220"/>
                <a:gd name="connsiteX100" fmla="*/ 3656520 w 5483974"/>
                <a:gd name="connsiteY100" fmla="*/ 1165344 h 3145220"/>
                <a:gd name="connsiteX101" fmla="*/ 3508937 w 5483974"/>
                <a:gd name="connsiteY101" fmla="*/ 1247604 h 3145220"/>
                <a:gd name="connsiteX102" fmla="*/ 3496033 w 5483974"/>
                <a:gd name="connsiteY102" fmla="*/ 1252443 h 3145220"/>
                <a:gd name="connsiteX103" fmla="*/ 3495227 w 5483974"/>
                <a:gd name="connsiteY103" fmla="*/ 1252443 h 3145220"/>
                <a:gd name="connsiteX104" fmla="*/ 3480710 w 5483974"/>
                <a:gd name="connsiteY104" fmla="*/ 1254055 h 3145220"/>
                <a:gd name="connsiteX105" fmla="*/ 3480710 w 5483974"/>
                <a:gd name="connsiteY105" fmla="*/ 1254055 h 3145220"/>
                <a:gd name="connsiteX106" fmla="*/ 3467000 w 5483974"/>
                <a:gd name="connsiteY106" fmla="*/ 1252443 h 3145220"/>
                <a:gd name="connsiteX107" fmla="*/ 3465387 w 5483974"/>
                <a:gd name="connsiteY107" fmla="*/ 1252443 h 3145220"/>
                <a:gd name="connsiteX108" fmla="*/ 3454096 w 5483974"/>
                <a:gd name="connsiteY108" fmla="*/ 1247604 h 3145220"/>
                <a:gd name="connsiteX109" fmla="*/ 3270222 w 5483974"/>
                <a:gd name="connsiteY109" fmla="*/ 1141151 h 3145220"/>
                <a:gd name="connsiteX110" fmla="*/ 3263770 w 5483974"/>
                <a:gd name="connsiteY110" fmla="*/ 1134699 h 3145220"/>
                <a:gd name="connsiteX111" fmla="*/ 3391999 w 5483974"/>
                <a:gd name="connsiteY111" fmla="*/ 1062923 h 3145220"/>
                <a:gd name="connsiteX112" fmla="*/ 3403290 w 5483974"/>
                <a:gd name="connsiteY112" fmla="*/ 1047600 h 3145220"/>
                <a:gd name="connsiteX113" fmla="*/ 3404902 w 5483974"/>
                <a:gd name="connsiteY113" fmla="*/ 996793 h 3145220"/>
                <a:gd name="connsiteX114" fmla="*/ 3392805 w 5483974"/>
                <a:gd name="connsiteY114" fmla="*/ 1012922 h 3145220"/>
                <a:gd name="connsiteX115" fmla="*/ 3245222 w 5483974"/>
                <a:gd name="connsiteY115" fmla="*/ 1095182 h 3145220"/>
                <a:gd name="connsiteX116" fmla="*/ 3232318 w 5483974"/>
                <a:gd name="connsiteY116" fmla="*/ 1100021 h 3145220"/>
                <a:gd name="connsiteX117" fmla="*/ 3231512 w 5483974"/>
                <a:gd name="connsiteY117" fmla="*/ 1100021 h 3145220"/>
                <a:gd name="connsiteX118" fmla="*/ 3216996 w 5483974"/>
                <a:gd name="connsiteY118" fmla="*/ 1101633 h 3145220"/>
                <a:gd name="connsiteX119" fmla="*/ 3216189 w 5483974"/>
                <a:gd name="connsiteY119" fmla="*/ 1101633 h 3145220"/>
                <a:gd name="connsiteX120" fmla="*/ 3202479 w 5483974"/>
                <a:gd name="connsiteY120" fmla="*/ 1100021 h 3145220"/>
                <a:gd name="connsiteX121" fmla="*/ 3200866 w 5483974"/>
                <a:gd name="connsiteY121" fmla="*/ 1099214 h 3145220"/>
                <a:gd name="connsiteX122" fmla="*/ 3189575 w 5483974"/>
                <a:gd name="connsiteY122" fmla="*/ 1095182 h 3145220"/>
                <a:gd name="connsiteX123" fmla="*/ 3006508 w 5483974"/>
                <a:gd name="connsiteY123" fmla="*/ 988728 h 3145220"/>
                <a:gd name="connsiteX124" fmla="*/ 2999249 w 5483974"/>
                <a:gd name="connsiteY124" fmla="*/ 982276 h 3145220"/>
                <a:gd name="connsiteX125" fmla="*/ 3127478 w 5483974"/>
                <a:gd name="connsiteY125" fmla="*/ 910501 h 3145220"/>
                <a:gd name="connsiteX126" fmla="*/ 3139575 w 5483974"/>
                <a:gd name="connsiteY126" fmla="*/ 894371 h 3145220"/>
                <a:gd name="connsiteX127" fmla="*/ 3141188 w 5483974"/>
                <a:gd name="connsiteY127" fmla="*/ 843564 h 3145220"/>
                <a:gd name="connsiteX128" fmla="*/ 3129090 w 5483974"/>
                <a:gd name="connsiteY128" fmla="*/ 858887 h 3145220"/>
                <a:gd name="connsiteX129" fmla="*/ 2981507 w 5483974"/>
                <a:gd name="connsiteY129" fmla="*/ 941147 h 3145220"/>
                <a:gd name="connsiteX130" fmla="*/ 2968604 w 5483974"/>
                <a:gd name="connsiteY130" fmla="*/ 945985 h 3145220"/>
                <a:gd name="connsiteX131" fmla="*/ 2967797 w 5483974"/>
                <a:gd name="connsiteY131" fmla="*/ 945985 h 3145220"/>
                <a:gd name="connsiteX132" fmla="*/ 2953281 w 5483974"/>
                <a:gd name="connsiteY132" fmla="*/ 947598 h 3145220"/>
                <a:gd name="connsiteX133" fmla="*/ 2953281 w 5483974"/>
                <a:gd name="connsiteY133" fmla="*/ 947598 h 3145220"/>
                <a:gd name="connsiteX134" fmla="*/ 2939571 w 5483974"/>
                <a:gd name="connsiteY134" fmla="*/ 945985 h 3145220"/>
                <a:gd name="connsiteX135" fmla="*/ 2937958 w 5483974"/>
                <a:gd name="connsiteY135" fmla="*/ 945179 h 3145220"/>
                <a:gd name="connsiteX136" fmla="*/ 2925862 w 5483974"/>
                <a:gd name="connsiteY136" fmla="*/ 941147 h 3145220"/>
                <a:gd name="connsiteX137" fmla="*/ 2742793 w 5483974"/>
                <a:gd name="connsiteY137" fmla="*/ 834693 h 3145220"/>
                <a:gd name="connsiteX138" fmla="*/ 2736341 w 5483974"/>
                <a:gd name="connsiteY138" fmla="*/ 828241 h 3145220"/>
                <a:gd name="connsiteX139" fmla="*/ 2864569 w 5483974"/>
                <a:gd name="connsiteY139" fmla="*/ 756466 h 3145220"/>
                <a:gd name="connsiteX140" fmla="*/ 2876667 w 5483974"/>
                <a:gd name="connsiteY140" fmla="*/ 741143 h 3145220"/>
                <a:gd name="connsiteX141" fmla="*/ 2878279 w 5483974"/>
                <a:gd name="connsiteY141" fmla="*/ 690335 h 3145220"/>
                <a:gd name="connsiteX142" fmla="*/ 2866183 w 5483974"/>
                <a:gd name="connsiteY142" fmla="*/ 705658 h 3145220"/>
                <a:gd name="connsiteX143" fmla="*/ 2718599 w 5483974"/>
                <a:gd name="connsiteY143" fmla="*/ 787918 h 3145220"/>
                <a:gd name="connsiteX144" fmla="*/ 2705695 w 5483974"/>
                <a:gd name="connsiteY144" fmla="*/ 792757 h 3145220"/>
                <a:gd name="connsiteX145" fmla="*/ 2705695 w 5483974"/>
                <a:gd name="connsiteY145" fmla="*/ 792757 h 3145220"/>
                <a:gd name="connsiteX146" fmla="*/ 2691179 w 5483974"/>
                <a:gd name="connsiteY146" fmla="*/ 794370 h 3145220"/>
                <a:gd name="connsiteX147" fmla="*/ 2691179 w 5483974"/>
                <a:gd name="connsiteY147" fmla="*/ 794370 h 3145220"/>
                <a:gd name="connsiteX148" fmla="*/ 2677470 w 5483974"/>
                <a:gd name="connsiteY148" fmla="*/ 792757 h 3145220"/>
                <a:gd name="connsiteX149" fmla="*/ 2675856 w 5483974"/>
                <a:gd name="connsiteY149" fmla="*/ 792757 h 3145220"/>
                <a:gd name="connsiteX150" fmla="*/ 2664566 w 5483974"/>
                <a:gd name="connsiteY150" fmla="*/ 787918 h 3145220"/>
                <a:gd name="connsiteX151" fmla="*/ 2481498 w 5483974"/>
                <a:gd name="connsiteY151" fmla="*/ 681464 h 3145220"/>
                <a:gd name="connsiteX152" fmla="*/ 2475046 w 5483974"/>
                <a:gd name="connsiteY152" fmla="*/ 675819 h 3145220"/>
                <a:gd name="connsiteX153" fmla="*/ 2603275 w 5483974"/>
                <a:gd name="connsiteY153" fmla="*/ 604043 h 3145220"/>
                <a:gd name="connsiteX154" fmla="*/ 2615371 w 5483974"/>
                <a:gd name="connsiteY154" fmla="*/ 588720 h 3145220"/>
                <a:gd name="connsiteX155" fmla="*/ 2616985 w 5483974"/>
                <a:gd name="connsiteY155" fmla="*/ 537913 h 3145220"/>
                <a:gd name="connsiteX156" fmla="*/ 2604887 w 5483974"/>
                <a:gd name="connsiteY156" fmla="*/ 554043 h 3145220"/>
                <a:gd name="connsiteX157" fmla="*/ 2457303 w 5483974"/>
                <a:gd name="connsiteY157" fmla="*/ 636302 h 3145220"/>
                <a:gd name="connsiteX158" fmla="*/ 2444401 w 5483974"/>
                <a:gd name="connsiteY158" fmla="*/ 641141 h 3145220"/>
                <a:gd name="connsiteX159" fmla="*/ 2443594 w 5483974"/>
                <a:gd name="connsiteY159" fmla="*/ 641141 h 3145220"/>
                <a:gd name="connsiteX160" fmla="*/ 2429078 w 5483974"/>
                <a:gd name="connsiteY160" fmla="*/ 642754 h 3145220"/>
                <a:gd name="connsiteX161" fmla="*/ 2429078 w 5483974"/>
                <a:gd name="connsiteY161" fmla="*/ 642754 h 3145220"/>
                <a:gd name="connsiteX162" fmla="*/ 2415368 w 5483974"/>
                <a:gd name="connsiteY162" fmla="*/ 641141 h 3145220"/>
                <a:gd name="connsiteX163" fmla="*/ 2413755 w 5483974"/>
                <a:gd name="connsiteY163" fmla="*/ 641141 h 3145220"/>
                <a:gd name="connsiteX164" fmla="*/ 2402464 w 5483974"/>
                <a:gd name="connsiteY164" fmla="*/ 636302 h 3145220"/>
                <a:gd name="connsiteX165" fmla="*/ 2219396 w 5483974"/>
                <a:gd name="connsiteY165" fmla="*/ 529849 h 3145220"/>
                <a:gd name="connsiteX166" fmla="*/ 2211332 w 5483974"/>
                <a:gd name="connsiteY166" fmla="*/ 522590 h 3145220"/>
                <a:gd name="connsiteX167" fmla="*/ 2211332 w 5483974"/>
                <a:gd name="connsiteY167" fmla="*/ 522590 h 3145220"/>
                <a:gd name="connsiteX168" fmla="*/ 2211332 w 5483974"/>
                <a:gd name="connsiteY168" fmla="*/ 521784 h 3145220"/>
                <a:gd name="connsiteX169" fmla="*/ 2338754 w 5483974"/>
                <a:gd name="connsiteY169" fmla="*/ 450815 h 3145220"/>
                <a:gd name="connsiteX170" fmla="*/ 2350850 w 5483974"/>
                <a:gd name="connsiteY170" fmla="*/ 435492 h 3145220"/>
                <a:gd name="connsiteX171" fmla="*/ 2352464 w 5483974"/>
                <a:gd name="connsiteY171" fmla="*/ 385491 h 3145220"/>
                <a:gd name="connsiteX172" fmla="*/ 2341173 w 5483974"/>
                <a:gd name="connsiteY172" fmla="*/ 400007 h 3145220"/>
                <a:gd name="connsiteX173" fmla="*/ 2193590 w 5483974"/>
                <a:gd name="connsiteY173" fmla="*/ 482267 h 3145220"/>
                <a:gd name="connsiteX174" fmla="*/ 2180686 w 5483974"/>
                <a:gd name="connsiteY174" fmla="*/ 487106 h 3145220"/>
                <a:gd name="connsiteX175" fmla="*/ 2180686 w 5483974"/>
                <a:gd name="connsiteY175" fmla="*/ 487106 h 3145220"/>
                <a:gd name="connsiteX176" fmla="*/ 2166169 w 5483974"/>
                <a:gd name="connsiteY176" fmla="*/ 488719 h 3145220"/>
                <a:gd name="connsiteX177" fmla="*/ 2166169 w 5483974"/>
                <a:gd name="connsiteY177" fmla="*/ 488719 h 3145220"/>
                <a:gd name="connsiteX178" fmla="*/ 2152459 w 5483974"/>
                <a:gd name="connsiteY178" fmla="*/ 487106 h 3145220"/>
                <a:gd name="connsiteX179" fmla="*/ 2150847 w 5483974"/>
                <a:gd name="connsiteY179" fmla="*/ 486299 h 3145220"/>
                <a:gd name="connsiteX180" fmla="*/ 2139556 w 5483974"/>
                <a:gd name="connsiteY180" fmla="*/ 482267 h 3145220"/>
                <a:gd name="connsiteX181" fmla="*/ 1956488 w 5483974"/>
                <a:gd name="connsiteY181" fmla="*/ 375813 h 3145220"/>
                <a:gd name="connsiteX182" fmla="*/ 1950036 w 5483974"/>
                <a:gd name="connsiteY182" fmla="*/ 369362 h 3145220"/>
                <a:gd name="connsiteX183" fmla="*/ 2078264 w 5483974"/>
                <a:gd name="connsiteY183" fmla="*/ 297586 h 3145220"/>
                <a:gd name="connsiteX184" fmla="*/ 2090362 w 5483974"/>
                <a:gd name="connsiteY184" fmla="*/ 282263 h 3145220"/>
                <a:gd name="connsiteX185" fmla="*/ 2091974 w 5483974"/>
                <a:gd name="connsiteY185" fmla="*/ 231456 h 3145220"/>
                <a:gd name="connsiteX186" fmla="*/ 2079877 w 5483974"/>
                <a:gd name="connsiteY186" fmla="*/ 247585 h 3145220"/>
                <a:gd name="connsiteX187" fmla="*/ 1932294 w 5483974"/>
                <a:gd name="connsiteY187" fmla="*/ 329845 h 3145220"/>
                <a:gd name="connsiteX188" fmla="*/ 1919390 w 5483974"/>
                <a:gd name="connsiteY188" fmla="*/ 334684 h 3145220"/>
                <a:gd name="connsiteX189" fmla="*/ 1919390 w 5483974"/>
                <a:gd name="connsiteY189" fmla="*/ 334684 h 3145220"/>
                <a:gd name="connsiteX190" fmla="*/ 1904874 w 5483974"/>
                <a:gd name="connsiteY190" fmla="*/ 336296 h 3145220"/>
                <a:gd name="connsiteX191" fmla="*/ 1904874 w 5483974"/>
                <a:gd name="connsiteY191" fmla="*/ 336296 h 3145220"/>
                <a:gd name="connsiteX192" fmla="*/ 1891164 w 5483974"/>
                <a:gd name="connsiteY192" fmla="*/ 334684 h 3145220"/>
                <a:gd name="connsiteX193" fmla="*/ 1889551 w 5483974"/>
                <a:gd name="connsiteY193" fmla="*/ 333877 h 3145220"/>
                <a:gd name="connsiteX194" fmla="*/ 1878261 w 5483974"/>
                <a:gd name="connsiteY194" fmla="*/ 329845 h 3145220"/>
                <a:gd name="connsiteX195" fmla="*/ 1695192 w 5483974"/>
                <a:gd name="connsiteY195" fmla="*/ 223391 h 3145220"/>
                <a:gd name="connsiteX196" fmla="*/ 1691967 w 5483974"/>
                <a:gd name="connsiteY196" fmla="*/ 220972 h 3145220"/>
                <a:gd name="connsiteX197" fmla="*/ 1821808 w 5483974"/>
                <a:gd name="connsiteY197" fmla="*/ 149196 h 3145220"/>
                <a:gd name="connsiteX198" fmla="*/ 1833905 w 5483974"/>
                <a:gd name="connsiteY198" fmla="*/ 133873 h 3145220"/>
                <a:gd name="connsiteX199" fmla="*/ 1835518 w 5483974"/>
                <a:gd name="connsiteY199" fmla="*/ 83066 h 3145220"/>
                <a:gd name="connsiteX200" fmla="*/ 1823420 w 5483974"/>
                <a:gd name="connsiteY200" fmla="*/ 99195 h 3145220"/>
                <a:gd name="connsiteX201" fmla="*/ 1675838 w 5483974"/>
                <a:gd name="connsiteY201" fmla="*/ 181455 h 3145220"/>
                <a:gd name="connsiteX202" fmla="*/ 1662934 w 5483974"/>
                <a:gd name="connsiteY202" fmla="*/ 186294 h 3145220"/>
                <a:gd name="connsiteX203" fmla="*/ 1662934 w 5483974"/>
                <a:gd name="connsiteY203" fmla="*/ 186294 h 3145220"/>
                <a:gd name="connsiteX204" fmla="*/ 1648417 w 5483974"/>
                <a:gd name="connsiteY204" fmla="*/ 187907 h 3145220"/>
                <a:gd name="connsiteX205" fmla="*/ 1647611 w 5483974"/>
                <a:gd name="connsiteY205" fmla="*/ 187907 h 3145220"/>
                <a:gd name="connsiteX206" fmla="*/ 1633901 w 5483974"/>
                <a:gd name="connsiteY206" fmla="*/ 186294 h 3145220"/>
                <a:gd name="connsiteX207" fmla="*/ 1632288 w 5483974"/>
                <a:gd name="connsiteY207" fmla="*/ 186294 h 3145220"/>
                <a:gd name="connsiteX208" fmla="*/ 1620192 w 5483974"/>
                <a:gd name="connsiteY208" fmla="*/ 181455 h 3145220"/>
                <a:gd name="connsiteX209" fmla="*/ 1437123 w 5483974"/>
                <a:gd name="connsiteY209" fmla="*/ 75001 h 3145220"/>
                <a:gd name="connsiteX210" fmla="*/ 1429058 w 5483974"/>
                <a:gd name="connsiteY210" fmla="*/ 68550 h 3145220"/>
                <a:gd name="connsiteX211" fmla="*/ 1429058 w 5483974"/>
                <a:gd name="connsiteY211" fmla="*/ 68550 h 3145220"/>
                <a:gd name="connsiteX212" fmla="*/ 1426639 w 5483974"/>
                <a:gd name="connsiteY212" fmla="*/ 60485 h 3145220"/>
                <a:gd name="connsiteX213" fmla="*/ 1425027 w 5483974"/>
                <a:gd name="connsiteY213" fmla="*/ 111292 h 3145220"/>
                <a:gd name="connsiteX214" fmla="*/ 1425027 w 5483974"/>
                <a:gd name="connsiteY214" fmla="*/ 111292 h 3145220"/>
                <a:gd name="connsiteX215" fmla="*/ 1425027 w 5483974"/>
                <a:gd name="connsiteY215" fmla="*/ 112905 h 3145220"/>
                <a:gd name="connsiteX216" fmla="*/ 1425833 w 5483974"/>
                <a:gd name="connsiteY216" fmla="*/ 115325 h 3145220"/>
                <a:gd name="connsiteX217" fmla="*/ 1426639 w 5483974"/>
                <a:gd name="connsiteY217" fmla="*/ 116937 h 3145220"/>
                <a:gd name="connsiteX218" fmla="*/ 1427446 w 5483974"/>
                <a:gd name="connsiteY218" fmla="*/ 118551 h 3145220"/>
                <a:gd name="connsiteX219" fmla="*/ 1427446 w 5483974"/>
                <a:gd name="connsiteY219" fmla="*/ 118551 h 3145220"/>
                <a:gd name="connsiteX220" fmla="*/ 1428252 w 5483974"/>
                <a:gd name="connsiteY220" fmla="*/ 119357 h 3145220"/>
                <a:gd name="connsiteX221" fmla="*/ 1430671 w 5483974"/>
                <a:gd name="connsiteY221" fmla="*/ 121777 h 3145220"/>
                <a:gd name="connsiteX222" fmla="*/ 1435510 w 5483974"/>
                <a:gd name="connsiteY222" fmla="*/ 125002 h 3145220"/>
                <a:gd name="connsiteX223" fmla="*/ 1435510 w 5483974"/>
                <a:gd name="connsiteY223" fmla="*/ 125002 h 3145220"/>
                <a:gd name="connsiteX224" fmla="*/ 1619384 w 5483974"/>
                <a:gd name="connsiteY224" fmla="*/ 231456 h 3145220"/>
                <a:gd name="connsiteX225" fmla="*/ 1627449 w 5483974"/>
                <a:gd name="connsiteY225" fmla="*/ 234681 h 3145220"/>
                <a:gd name="connsiteX226" fmla="*/ 1630675 w 5483974"/>
                <a:gd name="connsiteY226" fmla="*/ 235488 h 3145220"/>
                <a:gd name="connsiteX227" fmla="*/ 1632288 w 5483974"/>
                <a:gd name="connsiteY227" fmla="*/ 235488 h 3145220"/>
                <a:gd name="connsiteX228" fmla="*/ 1633901 w 5483974"/>
                <a:gd name="connsiteY228" fmla="*/ 236295 h 3145220"/>
                <a:gd name="connsiteX229" fmla="*/ 1638740 w 5483974"/>
                <a:gd name="connsiteY229" fmla="*/ 237101 h 3145220"/>
                <a:gd name="connsiteX230" fmla="*/ 1642773 w 5483974"/>
                <a:gd name="connsiteY230" fmla="*/ 237101 h 3145220"/>
                <a:gd name="connsiteX231" fmla="*/ 1646805 w 5483974"/>
                <a:gd name="connsiteY231" fmla="*/ 237101 h 3145220"/>
                <a:gd name="connsiteX232" fmla="*/ 1650836 w 5483974"/>
                <a:gd name="connsiteY232" fmla="*/ 237101 h 3145220"/>
                <a:gd name="connsiteX233" fmla="*/ 1654869 w 5483974"/>
                <a:gd name="connsiteY233" fmla="*/ 237101 h 3145220"/>
                <a:gd name="connsiteX234" fmla="*/ 1658902 w 5483974"/>
                <a:gd name="connsiteY234" fmla="*/ 236295 h 3145220"/>
                <a:gd name="connsiteX235" fmla="*/ 1659708 w 5483974"/>
                <a:gd name="connsiteY235" fmla="*/ 236295 h 3145220"/>
                <a:gd name="connsiteX236" fmla="*/ 1660515 w 5483974"/>
                <a:gd name="connsiteY236" fmla="*/ 236295 h 3145220"/>
                <a:gd name="connsiteX237" fmla="*/ 1662934 w 5483974"/>
                <a:gd name="connsiteY237" fmla="*/ 235488 h 3145220"/>
                <a:gd name="connsiteX238" fmla="*/ 1667773 w 5483974"/>
                <a:gd name="connsiteY238" fmla="*/ 233875 h 3145220"/>
                <a:gd name="connsiteX239" fmla="*/ 1673419 w 5483974"/>
                <a:gd name="connsiteY239" fmla="*/ 231456 h 3145220"/>
                <a:gd name="connsiteX240" fmla="*/ 1683096 w 5483974"/>
                <a:gd name="connsiteY240" fmla="*/ 225810 h 3145220"/>
                <a:gd name="connsiteX241" fmla="*/ 1682289 w 5483974"/>
                <a:gd name="connsiteY241" fmla="*/ 258876 h 3145220"/>
                <a:gd name="connsiteX242" fmla="*/ 1682289 w 5483974"/>
                <a:gd name="connsiteY242" fmla="*/ 258876 h 3145220"/>
                <a:gd name="connsiteX243" fmla="*/ 1682289 w 5483974"/>
                <a:gd name="connsiteY243" fmla="*/ 261295 h 3145220"/>
                <a:gd name="connsiteX244" fmla="*/ 1682289 w 5483974"/>
                <a:gd name="connsiteY244" fmla="*/ 263714 h 3145220"/>
                <a:gd name="connsiteX245" fmla="*/ 1683096 w 5483974"/>
                <a:gd name="connsiteY245" fmla="*/ 265328 h 3145220"/>
                <a:gd name="connsiteX246" fmla="*/ 1683902 w 5483974"/>
                <a:gd name="connsiteY246" fmla="*/ 266940 h 3145220"/>
                <a:gd name="connsiteX247" fmla="*/ 1683902 w 5483974"/>
                <a:gd name="connsiteY247" fmla="*/ 266940 h 3145220"/>
                <a:gd name="connsiteX248" fmla="*/ 1683902 w 5483974"/>
                <a:gd name="connsiteY248" fmla="*/ 267747 h 3145220"/>
                <a:gd name="connsiteX249" fmla="*/ 1686321 w 5483974"/>
                <a:gd name="connsiteY249" fmla="*/ 270166 h 3145220"/>
                <a:gd name="connsiteX250" fmla="*/ 1691160 w 5483974"/>
                <a:gd name="connsiteY250" fmla="*/ 273392 h 3145220"/>
                <a:gd name="connsiteX251" fmla="*/ 1691160 w 5483974"/>
                <a:gd name="connsiteY251" fmla="*/ 273392 h 3145220"/>
                <a:gd name="connsiteX252" fmla="*/ 1874228 w 5483974"/>
                <a:gd name="connsiteY252" fmla="*/ 379846 h 3145220"/>
                <a:gd name="connsiteX253" fmla="*/ 1882293 w 5483974"/>
                <a:gd name="connsiteY253" fmla="*/ 383072 h 3145220"/>
                <a:gd name="connsiteX254" fmla="*/ 1885519 w 5483974"/>
                <a:gd name="connsiteY254" fmla="*/ 383878 h 3145220"/>
                <a:gd name="connsiteX255" fmla="*/ 1887132 w 5483974"/>
                <a:gd name="connsiteY255" fmla="*/ 383878 h 3145220"/>
                <a:gd name="connsiteX256" fmla="*/ 1888745 w 5483974"/>
                <a:gd name="connsiteY256" fmla="*/ 384684 h 3145220"/>
                <a:gd name="connsiteX257" fmla="*/ 1893584 w 5483974"/>
                <a:gd name="connsiteY257" fmla="*/ 385491 h 3145220"/>
                <a:gd name="connsiteX258" fmla="*/ 1897616 w 5483974"/>
                <a:gd name="connsiteY258" fmla="*/ 385491 h 3145220"/>
                <a:gd name="connsiteX259" fmla="*/ 1900036 w 5483974"/>
                <a:gd name="connsiteY259" fmla="*/ 385491 h 3145220"/>
                <a:gd name="connsiteX260" fmla="*/ 1900036 w 5483974"/>
                <a:gd name="connsiteY260" fmla="*/ 385491 h 3145220"/>
                <a:gd name="connsiteX261" fmla="*/ 1901648 w 5483974"/>
                <a:gd name="connsiteY261" fmla="*/ 385491 h 3145220"/>
                <a:gd name="connsiteX262" fmla="*/ 1905680 w 5483974"/>
                <a:gd name="connsiteY262" fmla="*/ 385491 h 3145220"/>
                <a:gd name="connsiteX263" fmla="*/ 1909713 w 5483974"/>
                <a:gd name="connsiteY263" fmla="*/ 385491 h 3145220"/>
                <a:gd name="connsiteX264" fmla="*/ 1913745 w 5483974"/>
                <a:gd name="connsiteY264" fmla="*/ 384684 h 3145220"/>
                <a:gd name="connsiteX265" fmla="*/ 1914551 w 5483974"/>
                <a:gd name="connsiteY265" fmla="*/ 384684 h 3145220"/>
                <a:gd name="connsiteX266" fmla="*/ 1915359 w 5483974"/>
                <a:gd name="connsiteY266" fmla="*/ 384684 h 3145220"/>
                <a:gd name="connsiteX267" fmla="*/ 1917778 w 5483974"/>
                <a:gd name="connsiteY267" fmla="*/ 384684 h 3145220"/>
                <a:gd name="connsiteX268" fmla="*/ 1922617 w 5483974"/>
                <a:gd name="connsiteY268" fmla="*/ 383072 h 3145220"/>
                <a:gd name="connsiteX269" fmla="*/ 1928261 w 5483974"/>
                <a:gd name="connsiteY269" fmla="*/ 380652 h 3145220"/>
                <a:gd name="connsiteX270" fmla="*/ 1943584 w 5483974"/>
                <a:gd name="connsiteY270" fmla="*/ 371781 h 3145220"/>
                <a:gd name="connsiteX271" fmla="*/ 1941971 w 5483974"/>
                <a:gd name="connsiteY271" fmla="*/ 411298 h 3145220"/>
                <a:gd name="connsiteX272" fmla="*/ 1941971 w 5483974"/>
                <a:gd name="connsiteY272" fmla="*/ 411298 h 3145220"/>
                <a:gd name="connsiteX273" fmla="*/ 1941971 w 5483974"/>
                <a:gd name="connsiteY273" fmla="*/ 412911 h 3145220"/>
                <a:gd name="connsiteX274" fmla="*/ 1942778 w 5483974"/>
                <a:gd name="connsiteY274" fmla="*/ 415330 h 3145220"/>
                <a:gd name="connsiteX275" fmla="*/ 1943584 w 5483974"/>
                <a:gd name="connsiteY275" fmla="*/ 416943 h 3145220"/>
                <a:gd name="connsiteX276" fmla="*/ 1944390 w 5483974"/>
                <a:gd name="connsiteY276" fmla="*/ 418556 h 3145220"/>
                <a:gd name="connsiteX277" fmla="*/ 1944390 w 5483974"/>
                <a:gd name="connsiteY277" fmla="*/ 418556 h 3145220"/>
                <a:gd name="connsiteX278" fmla="*/ 1944390 w 5483974"/>
                <a:gd name="connsiteY278" fmla="*/ 418556 h 3145220"/>
                <a:gd name="connsiteX279" fmla="*/ 1946811 w 5483974"/>
                <a:gd name="connsiteY279" fmla="*/ 421782 h 3145220"/>
                <a:gd name="connsiteX280" fmla="*/ 1951649 w 5483974"/>
                <a:gd name="connsiteY280" fmla="*/ 425008 h 3145220"/>
                <a:gd name="connsiteX281" fmla="*/ 1951649 w 5483974"/>
                <a:gd name="connsiteY281" fmla="*/ 425008 h 3145220"/>
                <a:gd name="connsiteX282" fmla="*/ 2032296 w 5483974"/>
                <a:gd name="connsiteY282" fmla="*/ 471783 h 3145220"/>
                <a:gd name="connsiteX283" fmla="*/ 2028264 w 5483974"/>
                <a:gd name="connsiteY283" fmla="*/ 475009 h 3145220"/>
                <a:gd name="connsiteX284" fmla="*/ 1880680 w 5483974"/>
                <a:gd name="connsiteY284" fmla="*/ 557268 h 3145220"/>
                <a:gd name="connsiteX285" fmla="*/ 1867776 w 5483974"/>
                <a:gd name="connsiteY285" fmla="*/ 562107 h 3145220"/>
                <a:gd name="connsiteX286" fmla="*/ 1867776 w 5483974"/>
                <a:gd name="connsiteY286" fmla="*/ 562107 h 3145220"/>
                <a:gd name="connsiteX287" fmla="*/ 1853260 w 5483974"/>
                <a:gd name="connsiteY287" fmla="*/ 563720 h 3145220"/>
                <a:gd name="connsiteX288" fmla="*/ 1853260 w 5483974"/>
                <a:gd name="connsiteY288" fmla="*/ 563720 h 3145220"/>
                <a:gd name="connsiteX289" fmla="*/ 1839551 w 5483974"/>
                <a:gd name="connsiteY289" fmla="*/ 562107 h 3145220"/>
                <a:gd name="connsiteX290" fmla="*/ 1837937 w 5483974"/>
                <a:gd name="connsiteY290" fmla="*/ 562107 h 3145220"/>
                <a:gd name="connsiteX291" fmla="*/ 1826647 w 5483974"/>
                <a:gd name="connsiteY291" fmla="*/ 557268 h 3145220"/>
                <a:gd name="connsiteX292" fmla="*/ 1208893 w 5483974"/>
                <a:gd name="connsiteY292" fmla="*/ 197584 h 3145220"/>
                <a:gd name="connsiteX293" fmla="*/ 1200829 w 5483974"/>
                <a:gd name="connsiteY293" fmla="*/ 190326 h 3145220"/>
                <a:gd name="connsiteX294" fmla="*/ 1200829 w 5483974"/>
                <a:gd name="connsiteY294" fmla="*/ 190326 h 3145220"/>
                <a:gd name="connsiteX295" fmla="*/ 1198409 w 5483974"/>
                <a:gd name="connsiteY295" fmla="*/ 182262 h 3145220"/>
                <a:gd name="connsiteX296" fmla="*/ 1196797 w 5483974"/>
                <a:gd name="connsiteY296" fmla="*/ 233069 h 3145220"/>
                <a:gd name="connsiteX297" fmla="*/ 1196797 w 5483974"/>
                <a:gd name="connsiteY297" fmla="*/ 233069 h 3145220"/>
                <a:gd name="connsiteX298" fmla="*/ 1196797 w 5483974"/>
                <a:gd name="connsiteY298" fmla="*/ 234681 h 3145220"/>
                <a:gd name="connsiteX299" fmla="*/ 1196797 w 5483974"/>
                <a:gd name="connsiteY299" fmla="*/ 237101 h 3145220"/>
                <a:gd name="connsiteX300" fmla="*/ 1197603 w 5483974"/>
                <a:gd name="connsiteY300" fmla="*/ 239521 h 3145220"/>
                <a:gd name="connsiteX301" fmla="*/ 1198409 w 5483974"/>
                <a:gd name="connsiteY301" fmla="*/ 241133 h 3145220"/>
                <a:gd name="connsiteX302" fmla="*/ 1198409 w 5483974"/>
                <a:gd name="connsiteY302" fmla="*/ 241133 h 3145220"/>
                <a:gd name="connsiteX303" fmla="*/ 1198409 w 5483974"/>
                <a:gd name="connsiteY303" fmla="*/ 241940 h 3145220"/>
                <a:gd name="connsiteX304" fmla="*/ 1200829 w 5483974"/>
                <a:gd name="connsiteY304" fmla="*/ 244359 h 3145220"/>
                <a:gd name="connsiteX305" fmla="*/ 1205668 w 5483974"/>
                <a:gd name="connsiteY305" fmla="*/ 248392 h 3145220"/>
                <a:gd name="connsiteX306" fmla="*/ 1205668 w 5483974"/>
                <a:gd name="connsiteY306" fmla="*/ 248392 h 3145220"/>
                <a:gd name="connsiteX307" fmla="*/ 1385509 w 5483974"/>
                <a:gd name="connsiteY307" fmla="*/ 353232 h 3145220"/>
                <a:gd name="connsiteX308" fmla="*/ 1379864 w 5483974"/>
                <a:gd name="connsiteY308" fmla="*/ 358071 h 3145220"/>
                <a:gd name="connsiteX309" fmla="*/ 1232281 w 5483974"/>
                <a:gd name="connsiteY309" fmla="*/ 440331 h 3145220"/>
                <a:gd name="connsiteX310" fmla="*/ 1219377 w 5483974"/>
                <a:gd name="connsiteY310" fmla="*/ 445169 h 3145220"/>
                <a:gd name="connsiteX311" fmla="*/ 1218570 w 5483974"/>
                <a:gd name="connsiteY311" fmla="*/ 445169 h 3145220"/>
                <a:gd name="connsiteX312" fmla="*/ 1204860 w 5483974"/>
                <a:gd name="connsiteY312" fmla="*/ 446783 h 3145220"/>
                <a:gd name="connsiteX313" fmla="*/ 1204860 w 5483974"/>
                <a:gd name="connsiteY313" fmla="*/ 446783 h 3145220"/>
                <a:gd name="connsiteX314" fmla="*/ 1191151 w 5483974"/>
                <a:gd name="connsiteY314" fmla="*/ 445169 h 3145220"/>
                <a:gd name="connsiteX315" fmla="*/ 1189539 w 5483974"/>
                <a:gd name="connsiteY315" fmla="*/ 444363 h 3145220"/>
                <a:gd name="connsiteX316" fmla="*/ 1178247 w 5483974"/>
                <a:gd name="connsiteY316" fmla="*/ 440331 h 3145220"/>
                <a:gd name="connsiteX317" fmla="*/ 979857 w 5483974"/>
                <a:gd name="connsiteY317" fmla="*/ 325006 h 3145220"/>
                <a:gd name="connsiteX318" fmla="*/ 971792 w 5483974"/>
                <a:gd name="connsiteY318" fmla="*/ 317748 h 3145220"/>
                <a:gd name="connsiteX319" fmla="*/ 971792 w 5483974"/>
                <a:gd name="connsiteY319" fmla="*/ 317748 h 3145220"/>
                <a:gd name="connsiteX320" fmla="*/ 969372 w 5483974"/>
                <a:gd name="connsiteY320" fmla="*/ 309683 h 3145220"/>
                <a:gd name="connsiteX321" fmla="*/ 967760 w 5483974"/>
                <a:gd name="connsiteY321" fmla="*/ 360491 h 3145220"/>
                <a:gd name="connsiteX322" fmla="*/ 967760 w 5483974"/>
                <a:gd name="connsiteY322" fmla="*/ 362910 h 3145220"/>
                <a:gd name="connsiteX323" fmla="*/ 968566 w 5483974"/>
                <a:gd name="connsiteY323" fmla="*/ 365329 h 3145220"/>
                <a:gd name="connsiteX324" fmla="*/ 969372 w 5483974"/>
                <a:gd name="connsiteY324" fmla="*/ 367749 h 3145220"/>
                <a:gd name="connsiteX325" fmla="*/ 970180 w 5483974"/>
                <a:gd name="connsiteY325" fmla="*/ 368555 h 3145220"/>
                <a:gd name="connsiteX326" fmla="*/ 970180 w 5483974"/>
                <a:gd name="connsiteY326" fmla="*/ 369362 h 3145220"/>
                <a:gd name="connsiteX327" fmla="*/ 970180 w 5483974"/>
                <a:gd name="connsiteY327" fmla="*/ 370168 h 3145220"/>
                <a:gd name="connsiteX328" fmla="*/ 972599 w 5483974"/>
                <a:gd name="connsiteY328" fmla="*/ 372588 h 3145220"/>
                <a:gd name="connsiteX329" fmla="*/ 977437 w 5483974"/>
                <a:gd name="connsiteY329" fmla="*/ 375813 h 3145220"/>
                <a:gd name="connsiteX330" fmla="*/ 977437 w 5483974"/>
                <a:gd name="connsiteY330" fmla="*/ 375813 h 3145220"/>
                <a:gd name="connsiteX331" fmla="*/ 1098407 w 5483974"/>
                <a:gd name="connsiteY331" fmla="*/ 445976 h 3145220"/>
                <a:gd name="connsiteX332" fmla="*/ 1093569 w 5483974"/>
                <a:gd name="connsiteY332" fmla="*/ 450009 h 3145220"/>
                <a:gd name="connsiteX333" fmla="*/ 720980 w 5483974"/>
                <a:gd name="connsiteY333" fmla="*/ 658077 h 3145220"/>
                <a:gd name="connsiteX334" fmla="*/ 708078 w 5483974"/>
                <a:gd name="connsiteY334" fmla="*/ 662916 h 3145220"/>
                <a:gd name="connsiteX335" fmla="*/ 707271 w 5483974"/>
                <a:gd name="connsiteY335" fmla="*/ 662916 h 3145220"/>
                <a:gd name="connsiteX336" fmla="*/ 692755 w 5483974"/>
                <a:gd name="connsiteY336" fmla="*/ 664528 h 3145220"/>
                <a:gd name="connsiteX337" fmla="*/ 692755 w 5483974"/>
                <a:gd name="connsiteY337" fmla="*/ 664528 h 3145220"/>
                <a:gd name="connsiteX338" fmla="*/ 679045 w 5483974"/>
                <a:gd name="connsiteY338" fmla="*/ 662916 h 3145220"/>
                <a:gd name="connsiteX339" fmla="*/ 678238 w 5483974"/>
                <a:gd name="connsiteY339" fmla="*/ 662916 h 3145220"/>
                <a:gd name="connsiteX340" fmla="*/ 665335 w 5483974"/>
                <a:gd name="connsiteY340" fmla="*/ 658077 h 3145220"/>
                <a:gd name="connsiteX341" fmla="*/ 526623 w 5483974"/>
                <a:gd name="connsiteY341" fmla="*/ 577430 h 3145220"/>
                <a:gd name="connsiteX342" fmla="*/ 518558 w 5483974"/>
                <a:gd name="connsiteY342" fmla="*/ 570172 h 3145220"/>
                <a:gd name="connsiteX343" fmla="*/ 518558 w 5483974"/>
                <a:gd name="connsiteY343" fmla="*/ 570172 h 3145220"/>
                <a:gd name="connsiteX344" fmla="*/ 516138 w 5483974"/>
                <a:gd name="connsiteY344" fmla="*/ 562107 h 3145220"/>
                <a:gd name="connsiteX345" fmla="*/ 514525 w 5483974"/>
                <a:gd name="connsiteY345" fmla="*/ 612915 h 3145220"/>
                <a:gd name="connsiteX346" fmla="*/ 514525 w 5483974"/>
                <a:gd name="connsiteY346" fmla="*/ 612915 h 3145220"/>
                <a:gd name="connsiteX347" fmla="*/ 514525 w 5483974"/>
                <a:gd name="connsiteY347" fmla="*/ 615334 h 3145220"/>
                <a:gd name="connsiteX348" fmla="*/ 514525 w 5483974"/>
                <a:gd name="connsiteY348" fmla="*/ 616947 h 3145220"/>
                <a:gd name="connsiteX349" fmla="*/ 516138 w 5483974"/>
                <a:gd name="connsiteY349" fmla="*/ 619366 h 3145220"/>
                <a:gd name="connsiteX350" fmla="*/ 516944 w 5483974"/>
                <a:gd name="connsiteY350" fmla="*/ 620979 h 3145220"/>
                <a:gd name="connsiteX351" fmla="*/ 516944 w 5483974"/>
                <a:gd name="connsiteY351" fmla="*/ 620979 h 3145220"/>
                <a:gd name="connsiteX352" fmla="*/ 516944 w 5483974"/>
                <a:gd name="connsiteY352" fmla="*/ 621786 h 3145220"/>
                <a:gd name="connsiteX353" fmla="*/ 519364 w 5483974"/>
                <a:gd name="connsiteY353" fmla="*/ 624205 h 3145220"/>
                <a:gd name="connsiteX354" fmla="*/ 524203 w 5483974"/>
                <a:gd name="connsiteY354" fmla="*/ 627431 h 3145220"/>
                <a:gd name="connsiteX355" fmla="*/ 524203 w 5483974"/>
                <a:gd name="connsiteY355" fmla="*/ 627431 h 3145220"/>
                <a:gd name="connsiteX356" fmla="*/ 645173 w 5483974"/>
                <a:gd name="connsiteY356" fmla="*/ 697594 h 3145220"/>
                <a:gd name="connsiteX357" fmla="*/ 640334 w 5483974"/>
                <a:gd name="connsiteY357" fmla="*/ 701626 h 3145220"/>
                <a:gd name="connsiteX358" fmla="*/ 266133 w 5483974"/>
                <a:gd name="connsiteY358" fmla="*/ 910501 h 3145220"/>
                <a:gd name="connsiteX359" fmla="*/ 253231 w 5483974"/>
                <a:gd name="connsiteY359" fmla="*/ 915340 h 3145220"/>
                <a:gd name="connsiteX360" fmla="*/ 253231 w 5483974"/>
                <a:gd name="connsiteY360" fmla="*/ 915340 h 3145220"/>
                <a:gd name="connsiteX361" fmla="*/ 238713 w 5483974"/>
                <a:gd name="connsiteY361" fmla="*/ 916953 h 3145220"/>
                <a:gd name="connsiteX362" fmla="*/ 237907 w 5483974"/>
                <a:gd name="connsiteY362" fmla="*/ 916953 h 3145220"/>
                <a:gd name="connsiteX363" fmla="*/ 224198 w 5483974"/>
                <a:gd name="connsiteY363" fmla="*/ 915340 h 3145220"/>
                <a:gd name="connsiteX364" fmla="*/ 222584 w 5483974"/>
                <a:gd name="connsiteY364" fmla="*/ 915340 h 3145220"/>
                <a:gd name="connsiteX365" fmla="*/ 211294 w 5483974"/>
                <a:gd name="connsiteY365" fmla="*/ 910501 h 3145220"/>
                <a:gd name="connsiteX366" fmla="*/ 72582 w 5483974"/>
                <a:gd name="connsiteY366" fmla="*/ 829854 h 3145220"/>
                <a:gd name="connsiteX367" fmla="*/ 64516 w 5483974"/>
                <a:gd name="connsiteY367" fmla="*/ 822596 h 3145220"/>
                <a:gd name="connsiteX368" fmla="*/ 64516 w 5483974"/>
                <a:gd name="connsiteY368" fmla="*/ 822596 h 3145220"/>
                <a:gd name="connsiteX369" fmla="*/ 62097 w 5483974"/>
                <a:gd name="connsiteY369" fmla="*/ 814531 h 3145220"/>
                <a:gd name="connsiteX370" fmla="*/ 60485 w 5483974"/>
                <a:gd name="connsiteY370" fmla="*/ 865338 h 3145220"/>
                <a:gd name="connsiteX371" fmla="*/ 60485 w 5483974"/>
                <a:gd name="connsiteY371" fmla="*/ 867758 h 3145220"/>
                <a:gd name="connsiteX372" fmla="*/ 61291 w 5483974"/>
                <a:gd name="connsiteY372" fmla="*/ 869371 h 3145220"/>
                <a:gd name="connsiteX373" fmla="*/ 62097 w 5483974"/>
                <a:gd name="connsiteY373" fmla="*/ 871790 h 3145220"/>
                <a:gd name="connsiteX374" fmla="*/ 62904 w 5483974"/>
                <a:gd name="connsiteY374" fmla="*/ 872597 h 3145220"/>
                <a:gd name="connsiteX375" fmla="*/ 62904 w 5483974"/>
                <a:gd name="connsiteY375" fmla="*/ 872597 h 3145220"/>
                <a:gd name="connsiteX376" fmla="*/ 62904 w 5483974"/>
                <a:gd name="connsiteY376" fmla="*/ 873404 h 3145220"/>
                <a:gd name="connsiteX377" fmla="*/ 65324 w 5483974"/>
                <a:gd name="connsiteY377" fmla="*/ 875823 h 3145220"/>
                <a:gd name="connsiteX378" fmla="*/ 70162 w 5483974"/>
                <a:gd name="connsiteY378" fmla="*/ 879049 h 3145220"/>
                <a:gd name="connsiteX379" fmla="*/ 70968 w 5483974"/>
                <a:gd name="connsiteY379" fmla="*/ 879049 h 3145220"/>
                <a:gd name="connsiteX380" fmla="*/ 209681 w 5483974"/>
                <a:gd name="connsiteY380" fmla="*/ 959696 h 3145220"/>
                <a:gd name="connsiteX381" fmla="*/ 217746 w 5483974"/>
                <a:gd name="connsiteY381" fmla="*/ 962921 h 3145220"/>
                <a:gd name="connsiteX382" fmla="*/ 221778 w 5483974"/>
                <a:gd name="connsiteY382" fmla="*/ 963727 h 3145220"/>
                <a:gd name="connsiteX383" fmla="*/ 223390 w 5483974"/>
                <a:gd name="connsiteY383" fmla="*/ 964534 h 3145220"/>
                <a:gd name="connsiteX384" fmla="*/ 225004 w 5483974"/>
                <a:gd name="connsiteY384" fmla="*/ 964534 h 3145220"/>
                <a:gd name="connsiteX385" fmla="*/ 229842 w 5483974"/>
                <a:gd name="connsiteY385" fmla="*/ 965341 h 3145220"/>
                <a:gd name="connsiteX386" fmla="*/ 233875 w 5483974"/>
                <a:gd name="connsiteY386" fmla="*/ 965341 h 3145220"/>
                <a:gd name="connsiteX387" fmla="*/ 241940 w 5483974"/>
                <a:gd name="connsiteY387" fmla="*/ 965341 h 3145220"/>
                <a:gd name="connsiteX388" fmla="*/ 245971 w 5483974"/>
                <a:gd name="connsiteY388" fmla="*/ 964534 h 3145220"/>
                <a:gd name="connsiteX389" fmla="*/ 250004 w 5483974"/>
                <a:gd name="connsiteY389" fmla="*/ 963727 h 3145220"/>
                <a:gd name="connsiteX390" fmla="*/ 251617 w 5483974"/>
                <a:gd name="connsiteY390" fmla="*/ 963727 h 3145220"/>
                <a:gd name="connsiteX391" fmla="*/ 251617 w 5483974"/>
                <a:gd name="connsiteY391" fmla="*/ 963727 h 3145220"/>
                <a:gd name="connsiteX392" fmla="*/ 254037 w 5483974"/>
                <a:gd name="connsiteY392" fmla="*/ 962921 h 3145220"/>
                <a:gd name="connsiteX393" fmla="*/ 258875 w 5483974"/>
                <a:gd name="connsiteY393" fmla="*/ 961308 h 3145220"/>
                <a:gd name="connsiteX394" fmla="*/ 264521 w 5483974"/>
                <a:gd name="connsiteY394" fmla="*/ 958889 h 3145220"/>
                <a:gd name="connsiteX395" fmla="*/ 500815 w 5483974"/>
                <a:gd name="connsiteY395" fmla="*/ 827435 h 3145220"/>
                <a:gd name="connsiteX396" fmla="*/ 499202 w 5483974"/>
                <a:gd name="connsiteY396" fmla="*/ 860500 h 3145220"/>
                <a:gd name="connsiteX397" fmla="*/ 499202 w 5483974"/>
                <a:gd name="connsiteY397" fmla="*/ 860500 h 3145220"/>
                <a:gd name="connsiteX398" fmla="*/ 499202 w 5483974"/>
                <a:gd name="connsiteY398" fmla="*/ 862919 h 3145220"/>
                <a:gd name="connsiteX399" fmla="*/ 500009 w 5483974"/>
                <a:gd name="connsiteY399" fmla="*/ 865338 h 3145220"/>
                <a:gd name="connsiteX400" fmla="*/ 500815 w 5483974"/>
                <a:gd name="connsiteY400" fmla="*/ 866952 h 3145220"/>
                <a:gd name="connsiteX401" fmla="*/ 501621 w 5483974"/>
                <a:gd name="connsiteY401" fmla="*/ 868564 h 3145220"/>
                <a:gd name="connsiteX402" fmla="*/ 501621 w 5483974"/>
                <a:gd name="connsiteY402" fmla="*/ 868564 h 3145220"/>
                <a:gd name="connsiteX403" fmla="*/ 501621 w 5483974"/>
                <a:gd name="connsiteY403" fmla="*/ 869371 h 3145220"/>
                <a:gd name="connsiteX404" fmla="*/ 504042 w 5483974"/>
                <a:gd name="connsiteY404" fmla="*/ 871790 h 3145220"/>
                <a:gd name="connsiteX405" fmla="*/ 508880 w 5483974"/>
                <a:gd name="connsiteY405" fmla="*/ 875823 h 3145220"/>
                <a:gd name="connsiteX406" fmla="*/ 508880 w 5483974"/>
                <a:gd name="connsiteY406" fmla="*/ 875823 h 3145220"/>
                <a:gd name="connsiteX407" fmla="*/ 717755 w 5483974"/>
                <a:gd name="connsiteY407" fmla="*/ 997600 h 3145220"/>
                <a:gd name="connsiteX408" fmla="*/ 726626 w 5483974"/>
                <a:gd name="connsiteY408" fmla="*/ 1000825 h 3145220"/>
                <a:gd name="connsiteX409" fmla="*/ 729852 w 5483974"/>
                <a:gd name="connsiteY409" fmla="*/ 1001632 h 3145220"/>
                <a:gd name="connsiteX410" fmla="*/ 731465 w 5483974"/>
                <a:gd name="connsiteY410" fmla="*/ 1001632 h 3145220"/>
                <a:gd name="connsiteX411" fmla="*/ 733884 w 5483974"/>
                <a:gd name="connsiteY411" fmla="*/ 1002438 h 3145220"/>
                <a:gd name="connsiteX412" fmla="*/ 738723 w 5483974"/>
                <a:gd name="connsiteY412" fmla="*/ 1003245 h 3145220"/>
                <a:gd name="connsiteX413" fmla="*/ 742755 w 5483974"/>
                <a:gd name="connsiteY413" fmla="*/ 1003245 h 3145220"/>
                <a:gd name="connsiteX414" fmla="*/ 745175 w 5483974"/>
                <a:gd name="connsiteY414" fmla="*/ 1003245 h 3145220"/>
                <a:gd name="connsiteX415" fmla="*/ 745175 w 5483974"/>
                <a:gd name="connsiteY415" fmla="*/ 1003245 h 3145220"/>
                <a:gd name="connsiteX416" fmla="*/ 746788 w 5483974"/>
                <a:gd name="connsiteY416" fmla="*/ 1003245 h 3145220"/>
                <a:gd name="connsiteX417" fmla="*/ 750820 w 5483974"/>
                <a:gd name="connsiteY417" fmla="*/ 1003245 h 3145220"/>
                <a:gd name="connsiteX418" fmla="*/ 754852 w 5483974"/>
                <a:gd name="connsiteY418" fmla="*/ 1003245 h 3145220"/>
                <a:gd name="connsiteX419" fmla="*/ 758884 w 5483974"/>
                <a:gd name="connsiteY419" fmla="*/ 1002438 h 3145220"/>
                <a:gd name="connsiteX420" fmla="*/ 760498 w 5483974"/>
                <a:gd name="connsiteY420" fmla="*/ 1002438 h 3145220"/>
                <a:gd name="connsiteX421" fmla="*/ 760498 w 5483974"/>
                <a:gd name="connsiteY421" fmla="*/ 1002438 h 3145220"/>
                <a:gd name="connsiteX422" fmla="*/ 762917 w 5483974"/>
                <a:gd name="connsiteY422" fmla="*/ 1001632 h 3145220"/>
                <a:gd name="connsiteX423" fmla="*/ 767756 w 5483974"/>
                <a:gd name="connsiteY423" fmla="*/ 1000019 h 3145220"/>
                <a:gd name="connsiteX424" fmla="*/ 773401 w 5483974"/>
                <a:gd name="connsiteY424" fmla="*/ 997600 h 3145220"/>
                <a:gd name="connsiteX425" fmla="*/ 789530 w 5483974"/>
                <a:gd name="connsiteY425" fmla="*/ 988728 h 3145220"/>
                <a:gd name="connsiteX426" fmla="*/ 787917 w 5483974"/>
                <a:gd name="connsiteY426" fmla="*/ 1029052 h 3145220"/>
                <a:gd name="connsiteX427" fmla="*/ 787917 w 5483974"/>
                <a:gd name="connsiteY427" fmla="*/ 1029052 h 3145220"/>
                <a:gd name="connsiteX428" fmla="*/ 787917 w 5483974"/>
                <a:gd name="connsiteY428" fmla="*/ 1030664 h 3145220"/>
                <a:gd name="connsiteX429" fmla="*/ 788724 w 5483974"/>
                <a:gd name="connsiteY429" fmla="*/ 1033084 h 3145220"/>
                <a:gd name="connsiteX430" fmla="*/ 789530 w 5483974"/>
                <a:gd name="connsiteY430" fmla="*/ 1034697 h 3145220"/>
                <a:gd name="connsiteX431" fmla="*/ 790337 w 5483974"/>
                <a:gd name="connsiteY431" fmla="*/ 1035503 h 3145220"/>
                <a:gd name="connsiteX432" fmla="*/ 790337 w 5483974"/>
                <a:gd name="connsiteY432" fmla="*/ 1036310 h 3145220"/>
                <a:gd name="connsiteX433" fmla="*/ 790337 w 5483974"/>
                <a:gd name="connsiteY433" fmla="*/ 1037116 h 3145220"/>
                <a:gd name="connsiteX434" fmla="*/ 792756 w 5483974"/>
                <a:gd name="connsiteY434" fmla="*/ 1039536 h 3145220"/>
                <a:gd name="connsiteX435" fmla="*/ 797596 w 5483974"/>
                <a:gd name="connsiteY435" fmla="*/ 1042761 h 3145220"/>
                <a:gd name="connsiteX436" fmla="*/ 797596 w 5483974"/>
                <a:gd name="connsiteY436" fmla="*/ 1042761 h 3145220"/>
                <a:gd name="connsiteX437" fmla="*/ 901629 w 5483974"/>
                <a:gd name="connsiteY437" fmla="*/ 1103247 h 3145220"/>
                <a:gd name="connsiteX438" fmla="*/ 909694 w 5483974"/>
                <a:gd name="connsiteY438" fmla="*/ 1107278 h 3145220"/>
                <a:gd name="connsiteX439" fmla="*/ 912920 w 5483974"/>
                <a:gd name="connsiteY439" fmla="*/ 1108085 h 3145220"/>
                <a:gd name="connsiteX440" fmla="*/ 914533 w 5483974"/>
                <a:gd name="connsiteY440" fmla="*/ 1108892 h 3145220"/>
                <a:gd name="connsiteX441" fmla="*/ 916145 w 5483974"/>
                <a:gd name="connsiteY441" fmla="*/ 1108892 h 3145220"/>
                <a:gd name="connsiteX442" fmla="*/ 920985 w 5483974"/>
                <a:gd name="connsiteY442" fmla="*/ 1109698 h 3145220"/>
                <a:gd name="connsiteX443" fmla="*/ 925016 w 5483974"/>
                <a:gd name="connsiteY443" fmla="*/ 1109698 h 3145220"/>
                <a:gd name="connsiteX444" fmla="*/ 929049 w 5483974"/>
                <a:gd name="connsiteY444" fmla="*/ 1109698 h 3145220"/>
                <a:gd name="connsiteX445" fmla="*/ 933081 w 5483974"/>
                <a:gd name="connsiteY445" fmla="*/ 1109698 h 3145220"/>
                <a:gd name="connsiteX446" fmla="*/ 937114 w 5483974"/>
                <a:gd name="connsiteY446" fmla="*/ 1109698 h 3145220"/>
                <a:gd name="connsiteX447" fmla="*/ 941147 w 5483974"/>
                <a:gd name="connsiteY447" fmla="*/ 1108892 h 3145220"/>
                <a:gd name="connsiteX448" fmla="*/ 941953 w 5483974"/>
                <a:gd name="connsiteY448" fmla="*/ 1108892 h 3145220"/>
                <a:gd name="connsiteX449" fmla="*/ 942759 w 5483974"/>
                <a:gd name="connsiteY449" fmla="*/ 1108892 h 3145220"/>
                <a:gd name="connsiteX450" fmla="*/ 945178 w 5483974"/>
                <a:gd name="connsiteY450" fmla="*/ 1108085 h 3145220"/>
                <a:gd name="connsiteX451" fmla="*/ 950018 w 5483974"/>
                <a:gd name="connsiteY451" fmla="*/ 1106472 h 3145220"/>
                <a:gd name="connsiteX452" fmla="*/ 955662 w 5483974"/>
                <a:gd name="connsiteY452" fmla="*/ 1104053 h 3145220"/>
                <a:gd name="connsiteX453" fmla="*/ 979857 w 5483974"/>
                <a:gd name="connsiteY453" fmla="*/ 1090343 h 3145220"/>
                <a:gd name="connsiteX454" fmla="*/ 978243 w 5483974"/>
                <a:gd name="connsiteY454" fmla="*/ 1139537 h 3145220"/>
                <a:gd name="connsiteX455" fmla="*/ 978243 w 5483974"/>
                <a:gd name="connsiteY455" fmla="*/ 1139537 h 3145220"/>
                <a:gd name="connsiteX456" fmla="*/ 978243 w 5483974"/>
                <a:gd name="connsiteY456" fmla="*/ 1141151 h 3145220"/>
                <a:gd name="connsiteX457" fmla="*/ 979051 w 5483974"/>
                <a:gd name="connsiteY457" fmla="*/ 1143570 h 3145220"/>
                <a:gd name="connsiteX458" fmla="*/ 979857 w 5483974"/>
                <a:gd name="connsiteY458" fmla="*/ 1145183 h 3145220"/>
                <a:gd name="connsiteX459" fmla="*/ 980663 w 5483974"/>
                <a:gd name="connsiteY459" fmla="*/ 1146796 h 3145220"/>
                <a:gd name="connsiteX460" fmla="*/ 980663 w 5483974"/>
                <a:gd name="connsiteY460" fmla="*/ 1146796 h 3145220"/>
                <a:gd name="connsiteX461" fmla="*/ 980663 w 5483974"/>
                <a:gd name="connsiteY461" fmla="*/ 1146796 h 3145220"/>
                <a:gd name="connsiteX462" fmla="*/ 983082 w 5483974"/>
                <a:gd name="connsiteY462" fmla="*/ 1150022 h 3145220"/>
                <a:gd name="connsiteX463" fmla="*/ 987922 w 5483974"/>
                <a:gd name="connsiteY463" fmla="*/ 1153247 h 3145220"/>
                <a:gd name="connsiteX464" fmla="*/ 987922 w 5483974"/>
                <a:gd name="connsiteY464" fmla="*/ 1153247 h 3145220"/>
                <a:gd name="connsiteX465" fmla="*/ 1020180 w 5483974"/>
                <a:gd name="connsiteY465" fmla="*/ 1171796 h 3145220"/>
                <a:gd name="connsiteX466" fmla="*/ 1015341 w 5483974"/>
                <a:gd name="connsiteY466" fmla="*/ 1175022 h 3145220"/>
                <a:gd name="connsiteX467" fmla="*/ 867758 w 5483974"/>
                <a:gd name="connsiteY467" fmla="*/ 1257281 h 3145220"/>
                <a:gd name="connsiteX468" fmla="*/ 854854 w 5483974"/>
                <a:gd name="connsiteY468" fmla="*/ 1262121 h 3145220"/>
                <a:gd name="connsiteX469" fmla="*/ 854854 w 5483974"/>
                <a:gd name="connsiteY469" fmla="*/ 1262121 h 3145220"/>
                <a:gd name="connsiteX470" fmla="*/ 840338 w 5483974"/>
                <a:gd name="connsiteY470" fmla="*/ 1263733 h 3145220"/>
                <a:gd name="connsiteX471" fmla="*/ 840338 w 5483974"/>
                <a:gd name="connsiteY471" fmla="*/ 1263733 h 3145220"/>
                <a:gd name="connsiteX472" fmla="*/ 827435 w 5483974"/>
                <a:gd name="connsiteY472" fmla="*/ 1262121 h 3145220"/>
                <a:gd name="connsiteX473" fmla="*/ 825821 w 5483974"/>
                <a:gd name="connsiteY473" fmla="*/ 1262121 h 3145220"/>
                <a:gd name="connsiteX474" fmla="*/ 814531 w 5483974"/>
                <a:gd name="connsiteY474" fmla="*/ 1257281 h 3145220"/>
                <a:gd name="connsiteX475" fmla="*/ 631462 w 5483974"/>
                <a:gd name="connsiteY475" fmla="*/ 1150828 h 3145220"/>
                <a:gd name="connsiteX476" fmla="*/ 624205 w 5483974"/>
                <a:gd name="connsiteY476" fmla="*/ 1145183 h 3145220"/>
                <a:gd name="connsiteX477" fmla="*/ 752432 w 5483974"/>
                <a:gd name="connsiteY477" fmla="*/ 1073407 h 3145220"/>
                <a:gd name="connsiteX478" fmla="*/ 764530 w 5483974"/>
                <a:gd name="connsiteY478" fmla="*/ 1058085 h 3145220"/>
                <a:gd name="connsiteX479" fmla="*/ 766144 w 5483974"/>
                <a:gd name="connsiteY479" fmla="*/ 1007277 h 3145220"/>
                <a:gd name="connsiteX480" fmla="*/ 754046 w 5483974"/>
                <a:gd name="connsiteY480" fmla="*/ 1023406 h 3145220"/>
                <a:gd name="connsiteX481" fmla="*/ 606462 w 5483974"/>
                <a:gd name="connsiteY481" fmla="*/ 1105666 h 3145220"/>
                <a:gd name="connsiteX482" fmla="*/ 593558 w 5483974"/>
                <a:gd name="connsiteY482" fmla="*/ 1110504 h 3145220"/>
                <a:gd name="connsiteX483" fmla="*/ 593558 w 5483974"/>
                <a:gd name="connsiteY483" fmla="*/ 1110504 h 3145220"/>
                <a:gd name="connsiteX484" fmla="*/ 579849 w 5483974"/>
                <a:gd name="connsiteY484" fmla="*/ 1112118 h 3145220"/>
                <a:gd name="connsiteX485" fmla="*/ 579043 w 5483974"/>
                <a:gd name="connsiteY485" fmla="*/ 1112118 h 3145220"/>
                <a:gd name="connsiteX486" fmla="*/ 565333 w 5483974"/>
                <a:gd name="connsiteY486" fmla="*/ 1110504 h 3145220"/>
                <a:gd name="connsiteX487" fmla="*/ 563720 w 5483974"/>
                <a:gd name="connsiteY487" fmla="*/ 1110504 h 3145220"/>
                <a:gd name="connsiteX488" fmla="*/ 551623 w 5483974"/>
                <a:gd name="connsiteY488" fmla="*/ 1105666 h 3145220"/>
                <a:gd name="connsiteX489" fmla="*/ 368555 w 5483974"/>
                <a:gd name="connsiteY489" fmla="*/ 999212 h 3145220"/>
                <a:gd name="connsiteX490" fmla="*/ 360490 w 5483974"/>
                <a:gd name="connsiteY490" fmla="*/ 991954 h 3145220"/>
                <a:gd name="connsiteX491" fmla="*/ 360490 w 5483974"/>
                <a:gd name="connsiteY491" fmla="*/ 991954 h 3145220"/>
                <a:gd name="connsiteX492" fmla="*/ 358070 w 5483974"/>
                <a:gd name="connsiteY492" fmla="*/ 983889 h 3145220"/>
                <a:gd name="connsiteX493" fmla="*/ 356458 w 5483974"/>
                <a:gd name="connsiteY493" fmla="*/ 1035503 h 3145220"/>
                <a:gd name="connsiteX494" fmla="*/ 356458 w 5483974"/>
                <a:gd name="connsiteY494" fmla="*/ 1037116 h 3145220"/>
                <a:gd name="connsiteX495" fmla="*/ 357264 w 5483974"/>
                <a:gd name="connsiteY495" fmla="*/ 1039536 h 3145220"/>
                <a:gd name="connsiteX496" fmla="*/ 358070 w 5483974"/>
                <a:gd name="connsiteY496" fmla="*/ 1041955 h 3145220"/>
                <a:gd name="connsiteX497" fmla="*/ 358878 w 5483974"/>
                <a:gd name="connsiteY497" fmla="*/ 1042761 h 3145220"/>
                <a:gd name="connsiteX498" fmla="*/ 358878 w 5483974"/>
                <a:gd name="connsiteY498" fmla="*/ 1043568 h 3145220"/>
                <a:gd name="connsiteX499" fmla="*/ 359684 w 5483974"/>
                <a:gd name="connsiteY499" fmla="*/ 1044374 h 3145220"/>
                <a:gd name="connsiteX500" fmla="*/ 362103 w 5483974"/>
                <a:gd name="connsiteY500" fmla="*/ 1046793 h 3145220"/>
                <a:gd name="connsiteX501" fmla="*/ 366941 w 5483974"/>
                <a:gd name="connsiteY501" fmla="*/ 1050019 h 3145220"/>
                <a:gd name="connsiteX502" fmla="*/ 367749 w 5483974"/>
                <a:gd name="connsiteY502" fmla="*/ 1050019 h 3145220"/>
                <a:gd name="connsiteX503" fmla="*/ 550816 w 5483974"/>
                <a:gd name="connsiteY503" fmla="*/ 1156473 h 3145220"/>
                <a:gd name="connsiteX504" fmla="*/ 558881 w 5483974"/>
                <a:gd name="connsiteY504" fmla="*/ 1160506 h 3145220"/>
                <a:gd name="connsiteX505" fmla="*/ 562106 w 5483974"/>
                <a:gd name="connsiteY505" fmla="*/ 1161312 h 3145220"/>
                <a:gd name="connsiteX506" fmla="*/ 563720 w 5483974"/>
                <a:gd name="connsiteY506" fmla="*/ 1161312 h 3145220"/>
                <a:gd name="connsiteX507" fmla="*/ 566139 w 5483974"/>
                <a:gd name="connsiteY507" fmla="*/ 1162118 h 3145220"/>
                <a:gd name="connsiteX508" fmla="*/ 570977 w 5483974"/>
                <a:gd name="connsiteY508" fmla="*/ 1162925 h 3145220"/>
                <a:gd name="connsiteX509" fmla="*/ 575010 w 5483974"/>
                <a:gd name="connsiteY509" fmla="*/ 1162925 h 3145220"/>
                <a:gd name="connsiteX510" fmla="*/ 579043 w 5483974"/>
                <a:gd name="connsiteY510" fmla="*/ 1162925 h 3145220"/>
                <a:gd name="connsiteX511" fmla="*/ 583075 w 5483974"/>
                <a:gd name="connsiteY511" fmla="*/ 1162925 h 3145220"/>
                <a:gd name="connsiteX512" fmla="*/ 587108 w 5483974"/>
                <a:gd name="connsiteY512" fmla="*/ 1162925 h 3145220"/>
                <a:gd name="connsiteX513" fmla="*/ 591139 w 5483974"/>
                <a:gd name="connsiteY513" fmla="*/ 1162118 h 3145220"/>
                <a:gd name="connsiteX514" fmla="*/ 591946 w 5483974"/>
                <a:gd name="connsiteY514" fmla="*/ 1162118 h 3145220"/>
                <a:gd name="connsiteX515" fmla="*/ 592752 w 5483974"/>
                <a:gd name="connsiteY515" fmla="*/ 1162118 h 3145220"/>
                <a:gd name="connsiteX516" fmla="*/ 595172 w 5483974"/>
                <a:gd name="connsiteY516" fmla="*/ 1161312 h 3145220"/>
                <a:gd name="connsiteX517" fmla="*/ 600010 w 5483974"/>
                <a:gd name="connsiteY517" fmla="*/ 1159699 h 3145220"/>
                <a:gd name="connsiteX518" fmla="*/ 605656 w 5483974"/>
                <a:gd name="connsiteY518" fmla="*/ 1157280 h 3145220"/>
                <a:gd name="connsiteX519" fmla="*/ 620979 w 5483974"/>
                <a:gd name="connsiteY519" fmla="*/ 1149215 h 3145220"/>
                <a:gd name="connsiteX520" fmla="*/ 619366 w 5483974"/>
                <a:gd name="connsiteY520" fmla="*/ 1188732 h 3145220"/>
                <a:gd name="connsiteX521" fmla="*/ 619366 w 5483974"/>
                <a:gd name="connsiteY521" fmla="*/ 1188732 h 3145220"/>
                <a:gd name="connsiteX522" fmla="*/ 619366 w 5483974"/>
                <a:gd name="connsiteY522" fmla="*/ 1190345 h 3145220"/>
                <a:gd name="connsiteX523" fmla="*/ 620172 w 5483974"/>
                <a:gd name="connsiteY523" fmla="*/ 1192764 h 3145220"/>
                <a:gd name="connsiteX524" fmla="*/ 620979 w 5483974"/>
                <a:gd name="connsiteY524" fmla="*/ 1194377 h 3145220"/>
                <a:gd name="connsiteX525" fmla="*/ 621785 w 5483974"/>
                <a:gd name="connsiteY525" fmla="*/ 1195990 h 3145220"/>
                <a:gd name="connsiteX526" fmla="*/ 621785 w 5483974"/>
                <a:gd name="connsiteY526" fmla="*/ 1195990 h 3145220"/>
                <a:gd name="connsiteX527" fmla="*/ 621785 w 5483974"/>
                <a:gd name="connsiteY527" fmla="*/ 1196796 h 3145220"/>
                <a:gd name="connsiteX528" fmla="*/ 624205 w 5483974"/>
                <a:gd name="connsiteY528" fmla="*/ 1199216 h 3145220"/>
                <a:gd name="connsiteX529" fmla="*/ 629043 w 5483974"/>
                <a:gd name="connsiteY529" fmla="*/ 1202442 h 3145220"/>
                <a:gd name="connsiteX530" fmla="*/ 629043 w 5483974"/>
                <a:gd name="connsiteY530" fmla="*/ 1202442 h 3145220"/>
                <a:gd name="connsiteX531" fmla="*/ 812111 w 5483974"/>
                <a:gd name="connsiteY531" fmla="*/ 1308895 h 3145220"/>
                <a:gd name="connsiteX532" fmla="*/ 820177 w 5483974"/>
                <a:gd name="connsiteY532" fmla="*/ 1312121 h 3145220"/>
                <a:gd name="connsiteX533" fmla="*/ 824208 w 5483974"/>
                <a:gd name="connsiteY533" fmla="*/ 1312928 h 3145220"/>
                <a:gd name="connsiteX534" fmla="*/ 825821 w 5483974"/>
                <a:gd name="connsiteY534" fmla="*/ 1313734 h 3145220"/>
                <a:gd name="connsiteX535" fmla="*/ 827435 w 5483974"/>
                <a:gd name="connsiteY535" fmla="*/ 1313734 h 3145220"/>
                <a:gd name="connsiteX536" fmla="*/ 832273 w 5483974"/>
                <a:gd name="connsiteY536" fmla="*/ 1314540 h 3145220"/>
                <a:gd name="connsiteX537" fmla="*/ 836306 w 5483974"/>
                <a:gd name="connsiteY537" fmla="*/ 1314540 h 3145220"/>
                <a:gd name="connsiteX538" fmla="*/ 837919 w 5483974"/>
                <a:gd name="connsiteY538" fmla="*/ 1314540 h 3145220"/>
                <a:gd name="connsiteX539" fmla="*/ 837919 w 5483974"/>
                <a:gd name="connsiteY539" fmla="*/ 1314540 h 3145220"/>
                <a:gd name="connsiteX540" fmla="*/ 839531 w 5483974"/>
                <a:gd name="connsiteY540" fmla="*/ 1314540 h 3145220"/>
                <a:gd name="connsiteX541" fmla="*/ 843564 w 5483974"/>
                <a:gd name="connsiteY541" fmla="*/ 1314540 h 3145220"/>
                <a:gd name="connsiteX542" fmla="*/ 847596 w 5483974"/>
                <a:gd name="connsiteY542" fmla="*/ 1314540 h 3145220"/>
                <a:gd name="connsiteX543" fmla="*/ 851629 w 5483974"/>
                <a:gd name="connsiteY543" fmla="*/ 1313734 h 3145220"/>
                <a:gd name="connsiteX544" fmla="*/ 853241 w 5483974"/>
                <a:gd name="connsiteY544" fmla="*/ 1313734 h 3145220"/>
                <a:gd name="connsiteX545" fmla="*/ 853241 w 5483974"/>
                <a:gd name="connsiteY545" fmla="*/ 1313734 h 3145220"/>
                <a:gd name="connsiteX546" fmla="*/ 855660 w 5483974"/>
                <a:gd name="connsiteY546" fmla="*/ 1312928 h 3145220"/>
                <a:gd name="connsiteX547" fmla="*/ 860500 w 5483974"/>
                <a:gd name="connsiteY547" fmla="*/ 1311315 h 3145220"/>
                <a:gd name="connsiteX548" fmla="*/ 866145 w 5483974"/>
                <a:gd name="connsiteY548" fmla="*/ 1308895 h 3145220"/>
                <a:gd name="connsiteX549" fmla="*/ 883887 w 5483974"/>
                <a:gd name="connsiteY549" fmla="*/ 1299218 h 3145220"/>
                <a:gd name="connsiteX550" fmla="*/ 882274 w 5483974"/>
                <a:gd name="connsiteY550" fmla="*/ 1341961 h 3145220"/>
                <a:gd name="connsiteX551" fmla="*/ 882274 w 5483974"/>
                <a:gd name="connsiteY551" fmla="*/ 1344380 h 3145220"/>
                <a:gd name="connsiteX552" fmla="*/ 883081 w 5483974"/>
                <a:gd name="connsiteY552" fmla="*/ 1345993 h 3145220"/>
                <a:gd name="connsiteX553" fmla="*/ 883887 w 5483974"/>
                <a:gd name="connsiteY553" fmla="*/ 1347606 h 3145220"/>
                <a:gd name="connsiteX554" fmla="*/ 884693 w 5483974"/>
                <a:gd name="connsiteY554" fmla="*/ 1349218 h 3145220"/>
                <a:gd name="connsiteX555" fmla="*/ 884693 w 5483974"/>
                <a:gd name="connsiteY555" fmla="*/ 1349218 h 3145220"/>
                <a:gd name="connsiteX556" fmla="*/ 884693 w 5483974"/>
                <a:gd name="connsiteY556" fmla="*/ 1350025 h 3145220"/>
                <a:gd name="connsiteX557" fmla="*/ 887114 w 5483974"/>
                <a:gd name="connsiteY557" fmla="*/ 1352444 h 3145220"/>
                <a:gd name="connsiteX558" fmla="*/ 891952 w 5483974"/>
                <a:gd name="connsiteY558" fmla="*/ 1355670 h 3145220"/>
                <a:gd name="connsiteX559" fmla="*/ 892758 w 5483974"/>
                <a:gd name="connsiteY559" fmla="*/ 1355670 h 3145220"/>
                <a:gd name="connsiteX560" fmla="*/ 1075826 w 5483974"/>
                <a:gd name="connsiteY560" fmla="*/ 1462124 h 3145220"/>
                <a:gd name="connsiteX561" fmla="*/ 1083890 w 5483974"/>
                <a:gd name="connsiteY561" fmla="*/ 1465350 h 3145220"/>
                <a:gd name="connsiteX562" fmla="*/ 1087117 w 5483974"/>
                <a:gd name="connsiteY562" fmla="*/ 1466157 h 3145220"/>
                <a:gd name="connsiteX563" fmla="*/ 1088730 w 5483974"/>
                <a:gd name="connsiteY563" fmla="*/ 1466157 h 3145220"/>
                <a:gd name="connsiteX564" fmla="*/ 1090342 w 5483974"/>
                <a:gd name="connsiteY564" fmla="*/ 1466963 h 3145220"/>
                <a:gd name="connsiteX565" fmla="*/ 1095181 w 5483974"/>
                <a:gd name="connsiteY565" fmla="*/ 1467769 h 3145220"/>
                <a:gd name="connsiteX566" fmla="*/ 1099213 w 5483974"/>
                <a:gd name="connsiteY566" fmla="*/ 1467769 h 3145220"/>
                <a:gd name="connsiteX567" fmla="*/ 1103246 w 5483974"/>
                <a:gd name="connsiteY567" fmla="*/ 1467769 h 3145220"/>
                <a:gd name="connsiteX568" fmla="*/ 1107279 w 5483974"/>
                <a:gd name="connsiteY568" fmla="*/ 1467769 h 3145220"/>
                <a:gd name="connsiteX569" fmla="*/ 1111311 w 5483974"/>
                <a:gd name="connsiteY569" fmla="*/ 1467769 h 3145220"/>
                <a:gd name="connsiteX570" fmla="*/ 1115343 w 5483974"/>
                <a:gd name="connsiteY570" fmla="*/ 1466963 h 3145220"/>
                <a:gd name="connsiteX571" fmla="*/ 1116956 w 5483974"/>
                <a:gd name="connsiteY571" fmla="*/ 1466963 h 3145220"/>
                <a:gd name="connsiteX572" fmla="*/ 1117762 w 5483974"/>
                <a:gd name="connsiteY572" fmla="*/ 1466963 h 3145220"/>
                <a:gd name="connsiteX573" fmla="*/ 1120182 w 5483974"/>
                <a:gd name="connsiteY573" fmla="*/ 1466157 h 3145220"/>
                <a:gd name="connsiteX574" fmla="*/ 1125021 w 5483974"/>
                <a:gd name="connsiteY574" fmla="*/ 1464543 h 3145220"/>
                <a:gd name="connsiteX575" fmla="*/ 1130666 w 5483974"/>
                <a:gd name="connsiteY575" fmla="*/ 1462124 h 3145220"/>
                <a:gd name="connsiteX576" fmla="*/ 1145989 w 5483974"/>
                <a:gd name="connsiteY576" fmla="*/ 1454059 h 3145220"/>
                <a:gd name="connsiteX577" fmla="*/ 1145183 w 5483974"/>
                <a:gd name="connsiteY577" fmla="*/ 1493576 h 3145220"/>
                <a:gd name="connsiteX578" fmla="*/ 1145183 w 5483974"/>
                <a:gd name="connsiteY578" fmla="*/ 1493576 h 3145220"/>
                <a:gd name="connsiteX579" fmla="*/ 1145183 w 5483974"/>
                <a:gd name="connsiteY579" fmla="*/ 1495189 h 3145220"/>
                <a:gd name="connsiteX580" fmla="*/ 1145183 w 5483974"/>
                <a:gd name="connsiteY580" fmla="*/ 1497609 h 3145220"/>
                <a:gd name="connsiteX581" fmla="*/ 1145989 w 5483974"/>
                <a:gd name="connsiteY581" fmla="*/ 1500028 h 3145220"/>
                <a:gd name="connsiteX582" fmla="*/ 1146795 w 5483974"/>
                <a:gd name="connsiteY582" fmla="*/ 1500835 h 3145220"/>
                <a:gd name="connsiteX583" fmla="*/ 1146795 w 5483974"/>
                <a:gd name="connsiteY583" fmla="*/ 1500835 h 3145220"/>
                <a:gd name="connsiteX584" fmla="*/ 1146795 w 5483974"/>
                <a:gd name="connsiteY584" fmla="*/ 1501641 h 3145220"/>
                <a:gd name="connsiteX585" fmla="*/ 1149215 w 5483974"/>
                <a:gd name="connsiteY585" fmla="*/ 1504061 h 3145220"/>
                <a:gd name="connsiteX586" fmla="*/ 1154054 w 5483974"/>
                <a:gd name="connsiteY586" fmla="*/ 1507287 h 3145220"/>
                <a:gd name="connsiteX587" fmla="*/ 1154054 w 5483974"/>
                <a:gd name="connsiteY587" fmla="*/ 1507287 h 3145220"/>
                <a:gd name="connsiteX588" fmla="*/ 1337928 w 5483974"/>
                <a:gd name="connsiteY588" fmla="*/ 1613740 h 3145220"/>
                <a:gd name="connsiteX589" fmla="*/ 1345992 w 5483974"/>
                <a:gd name="connsiteY589" fmla="*/ 1616965 h 3145220"/>
                <a:gd name="connsiteX590" fmla="*/ 1350025 w 5483974"/>
                <a:gd name="connsiteY590" fmla="*/ 1617772 h 3145220"/>
                <a:gd name="connsiteX591" fmla="*/ 1351638 w 5483974"/>
                <a:gd name="connsiteY591" fmla="*/ 1618579 h 3145220"/>
                <a:gd name="connsiteX592" fmla="*/ 1353251 w 5483974"/>
                <a:gd name="connsiteY592" fmla="*/ 1618579 h 3145220"/>
                <a:gd name="connsiteX593" fmla="*/ 1358896 w 5483974"/>
                <a:gd name="connsiteY593" fmla="*/ 1619385 h 3145220"/>
                <a:gd name="connsiteX594" fmla="*/ 1362928 w 5483974"/>
                <a:gd name="connsiteY594" fmla="*/ 1619385 h 3145220"/>
                <a:gd name="connsiteX595" fmla="*/ 1364542 w 5483974"/>
                <a:gd name="connsiteY595" fmla="*/ 1619385 h 3145220"/>
                <a:gd name="connsiteX596" fmla="*/ 1364542 w 5483974"/>
                <a:gd name="connsiteY596" fmla="*/ 1619385 h 3145220"/>
                <a:gd name="connsiteX597" fmla="*/ 1366154 w 5483974"/>
                <a:gd name="connsiteY597" fmla="*/ 1619385 h 3145220"/>
                <a:gd name="connsiteX598" fmla="*/ 1370186 w 5483974"/>
                <a:gd name="connsiteY598" fmla="*/ 1619385 h 3145220"/>
                <a:gd name="connsiteX599" fmla="*/ 1374219 w 5483974"/>
                <a:gd name="connsiteY599" fmla="*/ 1619385 h 3145220"/>
                <a:gd name="connsiteX600" fmla="*/ 1378252 w 5483974"/>
                <a:gd name="connsiteY600" fmla="*/ 1618579 h 3145220"/>
                <a:gd name="connsiteX601" fmla="*/ 1379864 w 5483974"/>
                <a:gd name="connsiteY601" fmla="*/ 1618579 h 3145220"/>
                <a:gd name="connsiteX602" fmla="*/ 1379864 w 5483974"/>
                <a:gd name="connsiteY602" fmla="*/ 1618579 h 3145220"/>
                <a:gd name="connsiteX603" fmla="*/ 1382284 w 5483974"/>
                <a:gd name="connsiteY603" fmla="*/ 1617772 h 3145220"/>
                <a:gd name="connsiteX604" fmla="*/ 1387123 w 5483974"/>
                <a:gd name="connsiteY604" fmla="*/ 1616159 h 3145220"/>
                <a:gd name="connsiteX605" fmla="*/ 1392767 w 5483974"/>
                <a:gd name="connsiteY605" fmla="*/ 1613740 h 3145220"/>
                <a:gd name="connsiteX606" fmla="*/ 1408090 w 5483974"/>
                <a:gd name="connsiteY606" fmla="*/ 1605675 h 3145220"/>
                <a:gd name="connsiteX607" fmla="*/ 1406477 w 5483974"/>
                <a:gd name="connsiteY607" fmla="*/ 1645192 h 3145220"/>
                <a:gd name="connsiteX608" fmla="*/ 1406477 w 5483974"/>
                <a:gd name="connsiteY608" fmla="*/ 1645192 h 3145220"/>
                <a:gd name="connsiteX609" fmla="*/ 1406477 w 5483974"/>
                <a:gd name="connsiteY609" fmla="*/ 1646805 h 3145220"/>
                <a:gd name="connsiteX610" fmla="*/ 1407284 w 5483974"/>
                <a:gd name="connsiteY610" fmla="*/ 1649224 h 3145220"/>
                <a:gd name="connsiteX611" fmla="*/ 1408090 w 5483974"/>
                <a:gd name="connsiteY611" fmla="*/ 1650837 h 3145220"/>
                <a:gd name="connsiteX612" fmla="*/ 1408896 w 5483974"/>
                <a:gd name="connsiteY612" fmla="*/ 1652450 h 3145220"/>
                <a:gd name="connsiteX613" fmla="*/ 1408896 w 5483974"/>
                <a:gd name="connsiteY613" fmla="*/ 1652450 h 3145220"/>
                <a:gd name="connsiteX614" fmla="*/ 1409704 w 5483974"/>
                <a:gd name="connsiteY614" fmla="*/ 1653257 h 3145220"/>
                <a:gd name="connsiteX615" fmla="*/ 1412123 w 5483974"/>
                <a:gd name="connsiteY615" fmla="*/ 1655676 h 3145220"/>
                <a:gd name="connsiteX616" fmla="*/ 1416962 w 5483974"/>
                <a:gd name="connsiteY616" fmla="*/ 1658902 h 3145220"/>
                <a:gd name="connsiteX617" fmla="*/ 1416962 w 5483974"/>
                <a:gd name="connsiteY617" fmla="*/ 1658902 h 3145220"/>
                <a:gd name="connsiteX618" fmla="*/ 2650049 w 5483974"/>
                <a:gd name="connsiteY618" fmla="*/ 2377464 h 3145220"/>
                <a:gd name="connsiteX619" fmla="*/ 2658114 w 5483974"/>
                <a:gd name="connsiteY619" fmla="*/ 2381496 h 3145220"/>
                <a:gd name="connsiteX620" fmla="*/ 2662147 w 5483974"/>
                <a:gd name="connsiteY620" fmla="*/ 2382303 h 3145220"/>
                <a:gd name="connsiteX621" fmla="*/ 2663760 w 5483974"/>
                <a:gd name="connsiteY621" fmla="*/ 2383109 h 3145220"/>
                <a:gd name="connsiteX622" fmla="*/ 2665372 w 5483974"/>
                <a:gd name="connsiteY622" fmla="*/ 2383109 h 3145220"/>
                <a:gd name="connsiteX623" fmla="*/ 2671018 w 5483974"/>
                <a:gd name="connsiteY623" fmla="*/ 2383915 h 3145220"/>
                <a:gd name="connsiteX624" fmla="*/ 2675050 w 5483974"/>
                <a:gd name="connsiteY624" fmla="*/ 2383915 h 3145220"/>
                <a:gd name="connsiteX625" fmla="*/ 2679082 w 5483974"/>
                <a:gd name="connsiteY625" fmla="*/ 2383915 h 3145220"/>
                <a:gd name="connsiteX626" fmla="*/ 2683114 w 5483974"/>
                <a:gd name="connsiteY626" fmla="*/ 2383915 h 3145220"/>
                <a:gd name="connsiteX627" fmla="*/ 2687147 w 5483974"/>
                <a:gd name="connsiteY627" fmla="*/ 2383915 h 3145220"/>
                <a:gd name="connsiteX628" fmla="*/ 2691179 w 5483974"/>
                <a:gd name="connsiteY628" fmla="*/ 2383109 h 3145220"/>
                <a:gd name="connsiteX629" fmla="*/ 2691986 w 5483974"/>
                <a:gd name="connsiteY629" fmla="*/ 2383109 h 3145220"/>
                <a:gd name="connsiteX630" fmla="*/ 2692793 w 5483974"/>
                <a:gd name="connsiteY630" fmla="*/ 2383109 h 3145220"/>
                <a:gd name="connsiteX631" fmla="*/ 2695212 w 5483974"/>
                <a:gd name="connsiteY631" fmla="*/ 2382303 h 3145220"/>
                <a:gd name="connsiteX632" fmla="*/ 2700051 w 5483974"/>
                <a:gd name="connsiteY632" fmla="*/ 2380690 h 3145220"/>
                <a:gd name="connsiteX633" fmla="*/ 2705695 w 5483974"/>
                <a:gd name="connsiteY633" fmla="*/ 2378270 h 3145220"/>
                <a:gd name="connsiteX634" fmla="*/ 2721018 w 5483974"/>
                <a:gd name="connsiteY634" fmla="*/ 2370206 h 3145220"/>
                <a:gd name="connsiteX635" fmla="*/ 2719405 w 5483974"/>
                <a:gd name="connsiteY635" fmla="*/ 2409722 h 3145220"/>
                <a:gd name="connsiteX636" fmla="*/ 2719405 w 5483974"/>
                <a:gd name="connsiteY636" fmla="*/ 2412142 h 3145220"/>
                <a:gd name="connsiteX637" fmla="*/ 2720212 w 5483974"/>
                <a:gd name="connsiteY637" fmla="*/ 2413755 h 3145220"/>
                <a:gd name="connsiteX638" fmla="*/ 2721018 w 5483974"/>
                <a:gd name="connsiteY638" fmla="*/ 2416174 h 3145220"/>
                <a:gd name="connsiteX639" fmla="*/ 2721826 w 5483974"/>
                <a:gd name="connsiteY639" fmla="*/ 2416981 h 3145220"/>
                <a:gd name="connsiteX640" fmla="*/ 2721826 w 5483974"/>
                <a:gd name="connsiteY640" fmla="*/ 2416981 h 3145220"/>
                <a:gd name="connsiteX641" fmla="*/ 2722632 w 5483974"/>
                <a:gd name="connsiteY641" fmla="*/ 2417787 h 3145220"/>
                <a:gd name="connsiteX642" fmla="*/ 2725051 w 5483974"/>
                <a:gd name="connsiteY642" fmla="*/ 2420207 h 3145220"/>
                <a:gd name="connsiteX643" fmla="*/ 2729890 w 5483974"/>
                <a:gd name="connsiteY643" fmla="*/ 2423432 h 3145220"/>
                <a:gd name="connsiteX644" fmla="*/ 2729890 w 5483974"/>
                <a:gd name="connsiteY644" fmla="*/ 2423432 h 3145220"/>
                <a:gd name="connsiteX645" fmla="*/ 2912958 w 5483974"/>
                <a:gd name="connsiteY645" fmla="*/ 2529886 h 3145220"/>
                <a:gd name="connsiteX646" fmla="*/ 2921829 w 5483974"/>
                <a:gd name="connsiteY646" fmla="*/ 2533112 h 3145220"/>
                <a:gd name="connsiteX647" fmla="*/ 2925054 w 5483974"/>
                <a:gd name="connsiteY647" fmla="*/ 2533918 h 3145220"/>
                <a:gd name="connsiteX648" fmla="*/ 2926668 w 5483974"/>
                <a:gd name="connsiteY648" fmla="*/ 2534725 h 3145220"/>
                <a:gd name="connsiteX649" fmla="*/ 2929087 w 5483974"/>
                <a:gd name="connsiteY649" fmla="*/ 2534725 h 3145220"/>
                <a:gd name="connsiteX650" fmla="*/ 2933926 w 5483974"/>
                <a:gd name="connsiteY650" fmla="*/ 2535532 h 3145220"/>
                <a:gd name="connsiteX651" fmla="*/ 2937958 w 5483974"/>
                <a:gd name="connsiteY651" fmla="*/ 2535532 h 3145220"/>
                <a:gd name="connsiteX652" fmla="*/ 2939571 w 5483974"/>
                <a:gd name="connsiteY652" fmla="*/ 2535532 h 3145220"/>
                <a:gd name="connsiteX653" fmla="*/ 2939571 w 5483974"/>
                <a:gd name="connsiteY653" fmla="*/ 2535532 h 3145220"/>
                <a:gd name="connsiteX654" fmla="*/ 2945216 w 5483974"/>
                <a:gd name="connsiteY654" fmla="*/ 2535532 h 3145220"/>
                <a:gd name="connsiteX655" fmla="*/ 2949249 w 5483974"/>
                <a:gd name="connsiteY655" fmla="*/ 2534725 h 3145220"/>
                <a:gd name="connsiteX656" fmla="*/ 2953281 w 5483974"/>
                <a:gd name="connsiteY656" fmla="*/ 2533918 h 3145220"/>
                <a:gd name="connsiteX657" fmla="*/ 2954894 w 5483974"/>
                <a:gd name="connsiteY657" fmla="*/ 2533918 h 3145220"/>
                <a:gd name="connsiteX658" fmla="*/ 2955700 w 5483974"/>
                <a:gd name="connsiteY658" fmla="*/ 2533918 h 3145220"/>
                <a:gd name="connsiteX659" fmla="*/ 2958120 w 5483974"/>
                <a:gd name="connsiteY659" fmla="*/ 2533112 h 3145220"/>
                <a:gd name="connsiteX660" fmla="*/ 2962958 w 5483974"/>
                <a:gd name="connsiteY660" fmla="*/ 2531499 h 3145220"/>
                <a:gd name="connsiteX661" fmla="*/ 2968604 w 5483974"/>
                <a:gd name="connsiteY661" fmla="*/ 2529080 h 3145220"/>
                <a:gd name="connsiteX662" fmla="*/ 2983927 w 5483974"/>
                <a:gd name="connsiteY662" fmla="*/ 2520209 h 3145220"/>
                <a:gd name="connsiteX663" fmla="*/ 2982314 w 5483974"/>
                <a:gd name="connsiteY663" fmla="*/ 2559725 h 3145220"/>
                <a:gd name="connsiteX664" fmla="*/ 2982314 w 5483974"/>
                <a:gd name="connsiteY664" fmla="*/ 2559725 h 3145220"/>
                <a:gd name="connsiteX665" fmla="*/ 2982314 w 5483974"/>
                <a:gd name="connsiteY665" fmla="*/ 2561339 h 3145220"/>
                <a:gd name="connsiteX666" fmla="*/ 2983120 w 5483974"/>
                <a:gd name="connsiteY666" fmla="*/ 2563758 h 3145220"/>
                <a:gd name="connsiteX667" fmla="*/ 2983927 w 5483974"/>
                <a:gd name="connsiteY667" fmla="*/ 2565370 h 3145220"/>
                <a:gd name="connsiteX668" fmla="*/ 2984733 w 5483974"/>
                <a:gd name="connsiteY668" fmla="*/ 2566984 h 3145220"/>
                <a:gd name="connsiteX669" fmla="*/ 2984733 w 5483974"/>
                <a:gd name="connsiteY669" fmla="*/ 2566984 h 3145220"/>
                <a:gd name="connsiteX670" fmla="*/ 2984733 w 5483974"/>
                <a:gd name="connsiteY670" fmla="*/ 2566984 h 3145220"/>
                <a:gd name="connsiteX671" fmla="*/ 2987153 w 5483974"/>
                <a:gd name="connsiteY671" fmla="*/ 2570210 h 3145220"/>
                <a:gd name="connsiteX672" fmla="*/ 2991991 w 5483974"/>
                <a:gd name="connsiteY672" fmla="*/ 2573435 h 3145220"/>
                <a:gd name="connsiteX673" fmla="*/ 2991991 w 5483974"/>
                <a:gd name="connsiteY673" fmla="*/ 2573435 h 3145220"/>
                <a:gd name="connsiteX674" fmla="*/ 3175060 w 5483974"/>
                <a:gd name="connsiteY674" fmla="*/ 2679889 h 3145220"/>
                <a:gd name="connsiteX675" fmla="*/ 3183931 w 5483974"/>
                <a:gd name="connsiteY675" fmla="*/ 2683115 h 3145220"/>
                <a:gd name="connsiteX676" fmla="*/ 3187156 w 5483974"/>
                <a:gd name="connsiteY676" fmla="*/ 2683921 h 3145220"/>
                <a:gd name="connsiteX677" fmla="*/ 3188769 w 5483974"/>
                <a:gd name="connsiteY677" fmla="*/ 2683921 h 3145220"/>
                <a:gd name="connsiteX678" fmla="*/ 3190383 w 5483974"/>
                <a:gd name="connsiteY678" fmla="*/ 2684728 h 3145220"/>
                <a:gd name="connsiteX679" fmla="*/ 3195221 w 5483974"/>
                <a:gd name="connsiteY679" fmla="*/ 2685534 h 3145220"/>
                <a:gd name="connsiteX680" fmla="*/ 3199254 w 5483974"/>
                <a:gd name="connsiteY680" fmla="*/ 2685534 h 3145220"/>
                <a:gd name="connsiteX681" fmla="*/ 3200866 w 5483974"/>
                <a:gd name="connsiteY681" fmla="*/ 2685534 h 3145220"/>
                <a:gd name="connsiteX682" fmla="*/ 3201673 w 5483974"/>
                <a:gd name="connsiteY682" fmla="*/ 2685534 h 3145220"/>
                <a:gd name="connsiteX683" fmla="*/ 3202479 w 5483974"/>
                <a:gd name="connsiteY683" fmla="*/ 2685534 h 3145220"/>
                <a:gd name="connsiteX684" fmla="*/ 3206512 w 5483974"/>
                <a:gd name="connsiteY684" fmla="*/ 2685534 h 3145220"/>
                <a:gd name="connsiteX685" fmla="*/ 3210544 w 5483974"/>
                <a:gd name="connsiteY685" fmla="*/ 2685534 h 3145220"/>
                <a:gd name="connsiteX686" fmla="*/ 3214576 w 5483974"/>
                <a:gd name="connsiteY686" fmla="*/ 2684728 h 3145220"/>
                <a:gd name="connsiteX687" fmla="*/ 3216189 w 5483974"/>
                <a:gd name="connsiteY687" fmla="*/ 2684728 h 3145220"/>
                <a:gd name="connsiteX688" fmla="*/ 3216189 w 5483974"/>
                <a:gd name="connsiteY688" fmla="*/ 2684728 h 3145220"/>
                <a:gd name="connsiteX689" fmla="*/ 3218608 w 5483974"/>
                <a:gd name="connsiteY689" fmla="*/ 2684728 h 3145220"/>
                <a:gd name="connsiteX690" fmla="*/ 3223447 w 5483974"/>
                <a:gd name="connsiteY690" fmla="*/ 2683115 h 3145220"/>
                <a:gd name="connsiteX691" fmla="*/ 3229093 w 5483974"/>
                <a:gd name="connsiteY691" fmla="*/ 2680695 h 3145220"/>
                <a:gd name="connsiteX692" fmla="*/ 3244416 w 5483974"/>
                <a:gd name="connsiteY692" fmla="*/ 2671824 h 3145220"/>
                <a:gd name="connsiteX693" fmla="*/ 3242802 w 5483974"/>
                <a:gd name="connsiteY693" fmla="*/ 2711341 h 3145220"/>
                <a:gd name="connsiteX694" fmla="*/ 3242802 w 5483974"/>
                <a:gd name="connsiteY694" fmla="*/ 2711341 h 3145220"/>
                <a:gd name="connsiteX695" fmla="*/ 3242802 w 5483974"/>
                <a:gd name="connsiteY695" fmla="*/ 2713761 h 3145220"/>
                <a:gd name="connsiteX696" fmla="*/ 3243609 w 5483974"/>
                <a:gd name="connsiteY696" fmla="*/ 2716180 h 3145220"/>
                <a:gd name="connsiteX697" fmla="*/ 3244416 w 5483974"/>
                <a:gd name="connsiteY697" fmla="*/ 2717793 h 3145220"/>
                <a:gd name="connsiteX698" fmla="*/ 3245222 w 5483974"/>
                <a:gd name="connsiteY698" fmla="*/ 2719405 h 3145220"/>
                <a:gd name="connsiteX699" fmla="*/ 3245222 w 5483974"/>
                <a:gd name="connsiteY699" fmla="*/ 2719405 h 3145220"/>
                <a:gd name="connsiteX700" fmla="*/ 3246029 w 5483974"/>
                <a:gd name="connsiteY700" fmla="*/ 2720213 h 3145220"/>
                <a:gd name="connsiteX701" fmla="*/ 3248448 w 5483974"/>
                <a:gd name="connsiteY701" fmla="*/ 2722632 h 3145220"/>
                <a:gd name="connsiteX702" fmla="*/ 3253287 w 5483974"/>
                <a:gd name="connsiteY702" fmla="*/ 2726664 h 3145220"/>
                <a:gd name="connsiteX703" fmla="*/ 3253287 w 5483974"/>
                <a:gd name="connsiteY703" fmla="*/ 2726664 h 3145220"/>
                <a:gd name="connsiteX704" fmla="*/ 3436354 w 5483974"/>
                <a:gd name="connsiteY704" fmla="*/ 2833117 h 3145220"/>
                <a:gd name="connsiteX705" fmla="*/ 3444419 w 5483974"/>
                <a:gd name="connsiteY705" fmla="*/ 2836344 h 3145220"/>
                <a:gd name="connsiteX706" fmla="*/ 3447646 w 5483974"/>
                <a:gd name="connsiteY706" fmla="*/ 2837150 h 3145220"/>
                <a:gd name="connsiteX707" fmla="*/ 3449258 w 5483974"/>
                <a:gd name="connsiteY707" fmla="*/ 2837150 h 3145220"/>
                <a:gd name="connsiteX708" fmla="*/ 3450871 w 5483974"/>
                <a:gd name="connsiteY708" fmla="*/ 2837956 h 3145220"/>
                <a:gd name="connsiteX709" fmla="*/ 3455710 w 5483974"/>
                <a:gd name="connsiteY709" fmla="*/ 2838763 h 3145220"/>
                <a:gd name="connsiteX710" fmla="*/ 3459742 w 5483974"/>
                <a:gd name="connsiteY710" fmla="*/ 2838763 h 3145220"/>
                <a:gd name="connsiteX711" fmla="*/ 3463775 w 5483974"/>
                <a:gd name="connsiteY711" fmla="*/ 2838763 h 3145220"/>
                <a:gd name="connsiteX712" fmla="*/ 3467807 w 5483974"/>
                <a:gd name="connsiteY712" fmla="*/ 2838763 h 3145220"/>
                <a:gd name="connsiteX713" fmla="*/ 3471839 w 5483974"/>
                <a:gd name="connsiteY713" fmla="*/ 2838763 h 3145220"/>
                <a:gd name="connsiteX714" fmla="*/ 3475871 w 5483974"/>
                <a:gd name="connsiteY714" fmla="*/ 2837956 h 3145220"/>
                <a:gd name="connsiteX715" fmla="*/ 3476677 w 5483974"/>
                <a:gd name="connsiteY715" fmla="*/ 2837956 h 3145220"/>
                <a:gd name="connsiteX716" fmla="*/ 3476677 w 5483974"/>
                <a:gd name="connsiteY716" fmla="*/ 2837956 h 3145220"/>
                <a:gd name="connsiteX717" fmla="*/ 3479098 w 5483974"/>
                <a:gd name="connsiteY717" fmla="*/ 2837150 h 3145220"/>
                <a:gd name="connsiteX718" fmla="*/ 3483936 w 5483974"/>
                <a:gd name="connsiteY718" fmla="*/ 2835537 h 3145220"/>
                <a:gd name="connsiteX719" fmla="*/ 3489581 w 5483974"/>
                <a:gd name="connsiteY719" fmla="*/ 2833117 h 3145220"/>
                <a:gd name="connsiteX720" fmla="*/ 3504904 w 5483974"/>
                <a:gd name="connsiteY720" fmla="*/ 2824246 h 3145220"/>
                <a:gd name="connsiteX721" fmla="*/ 3503291 w 5483974"/>
                <a:gd name="connsiteY721" fmla="*/ 2864570 h 3145220"/>
                <a:gd name="connsiteX722" fmla="*/ 3503291 w 5483974"/>
                <a:gd name="connsiteY722" fmla="*/ 2866989 h 3145220"/>
                <a:gd name="connsiteX723" fmla="*/ 3504098 w 5483974"/>
                <a:gd name="connsiteY723" fmla="*/ 2868602 h 3145220"/>
                <a:gd name="connsiteX724" fmla="*/ 3504904 w 5483974"/>
                <a:gd name="connsiteY724" fmla="*/ 2871021 h 3145220"/>
                <a:gd name="connsiteX725" fmla="*/ 3505710 w 5483974"/>
                <a:gd name="connsiteY725" fmla="*/ 2871827 h 3145220"/>
                <a:gd name="connsiteX726" fmla="*/ 3505710 w 5483974"/>
                <a:gd name="connsiteY726" fmla="*/ 2871827 h 3145220"/>
                <a:gd name="connsiteX727" fmla="*/ 3506517 w 5483974"/>
                <a:gd name="connsiteY727" fmla="*/ 2872635 h 3145220"/>
                <a:gd name="connsiteX728" fmla="*/ 3508937 w 5483974"/>
                <a:gd name="connsiteY728" fmla="*/ 2875054 h 3145220"/>
                <a:gd name="connsiteX729" fmla="*/ 3513775 w 5483974"/>
                <a:gd name="connsiteY729" fmla="*/ 2878279 h 3145220"/>
                <a:gd name="connsiteX730" fmla="*/ 3514581 w 5483974"/>
                <a:gd name="connsiteY730" fmla="*/ 2878279 h 3145220"/>
                <a:gd name="connsiteX731" fmla="*/ 3697650 w 5483974"/>
                <a:gd name="connsiteY731" fmla="*/ 2984734 h 3145220"/>
                <a:gd name="connsiteX732" fmla="*/ 3705715 w 5483974"/>
                <a:gd name="connsiteY732" fmla="*/ 2987959 h 3145220"/>
                <a:gd name="connsiteX733" fmla="*/ 3708940 w 5483974"/>
                <a:gd name="connsiteY733" fmla="*/ 2988766 h 3145220"/>
                <a:gd name="connsiteX734" fmla="*/ 3710553 w 5483974"/>
                <a:gd name="connsiteY734" fmla="*/ 2989572 h 3145220"/>
                <a:gd name="connsiteX735" fmla="*/ 3712167 w 5483974"/>
                <a:gd name="connsiteY735" fmla="*/ 2989572 h 3145220"/>
                <a:gd name="connsiteX736" fmla="*/ 3717811 w 5483974"/>
                <a:gd name="connsiteY736" fmla="*/ 2990378 h 3145220"/>
                <a:gd name="connsiteX737" fmla="*/ 3721844 w 5483974"/>
                <a:gd name="connsiteY737" fmla="*/ 2990378 h 3145220"/>
                <a:gd name="connsiteX738" fmla="*/ 3729909 w 5483974"/>
                <a:gd name="connsiteY738" fmla="*/ 2990378 h 3145220"/>
                <a:gd name="connsiteX739" fmla="*/ 3733940 w 5483974"/>
                <a:gd name="connsiteY739" fmla="*/ 2989572 h 3145220"/>
                <a:gd name="connsiteX740" fmla="*/ 3737973 w 5483974"/>
                <a:gd name="connsiteY740" fmla="*/ 2988766 h 3145220"/>
                <a:gd name="connsiteX741" fmla="*/ 3738779 w 5483974"/>
                <a:gd name="connsiteY741" fmla="*/ 2988766 h 3145220"/>
                <a:gd name="connsiteX742" fmla="*/ 3738779 w 5483974"/>
                <a:gd name="connsiteY742" fmla="*/ 2988766 h 3145220"/>
                <a:gd name="connsiteX743" fmla="*/ 3741200 w 5483974"/>
                <a:gd name="connsiteY743" fmla="*/ 2987959 h 3145220"/>
                <a:gd name="connsiteX744" fmla="*/ 3746038 w 5483974"/>
                <a:gd name="connsiteY744" fmla="*/ 2986347 h 3145220"/>
                <a:gd name="connsiteX745" fmla="*/ 3751683 w 5483974"/>
                <a:gd name="connsiteY745" fmla="*/ 2983926 h 3145220"/>
                <a:gd name="connsiteX746" fmla="*/ 3766200 w 5483974"/>
                <a:gd name="connsiteY746" fmla="*/ 2975862 h 3145220"/>
                <a:gd name="connsiteX747" fmla="*/ 3765393 w 5483974"/>
                <a:gd name="connsiteY747" fmla="*/ 3014572 h 3145220"/>
                <a:gd name="connsiteX748" fmla="*/ 3765393 w 5483974"/>
                <a:gd name="connsiteY748" fmla="*/ 3016992 h 3145220"/>
                <a:gd name="connsiteX749" fmla="*/ 3766200 w 5483974"/>
                <a:gd name="connsiteY749" fmla="*/ 3018605 h 3145220"/>
                <a:gd name="connsiteX750" fmla="*/ 3767006 w 5483974"/>
                <a:gd name="connsiteY750" fmla="*/ 3021024 h 3145220"/>
                <a:gd name="connsiteX751" fmla="*/ 3767812 w 5483974"/>
                <a:gd name="connsiteY751" fmla="*/ 3021830 h 3145220"/>
                <a:gd name="connsiteX752" fmla="*/ 3767812 w 5483974"/>
                <a:gd name="connsiteY752" fmla="*/ 3021830 h 3145220"/>
                <a:gd name="connsiteX753" fmla="*/ 3768619 w 5483974"/>
                <a:gd name="connsiteY753" fmla="*/ 3022638 h 3145220"/>
                <a:gd name="connsiteX754" fmla="*/ 3771038 w 5483974"/>
                <a:gd name="connsiteY754" fmla="*/ 3025057 h 3145220"/>
                <a:gd name="connsiteX755" fmla="*/ 3775877 w 5483974"/>
                <a:gd name="connsiteY755" fmla="*/ 3029089 h 3145220"/>
                <a:gd name="connsiteX756" fmla="*/ 3775877 w 5483974"/>
                <a:gd name="connsiteY756" fmla="*/ 3029089 h 3145220"/>
                <a:gd name="connsiteX757" fmla="*/ 3917815 w 5483974"/>
                <a:gd name="connsiteY757" fmla="*/ 3112155 h 3145220"/>
                <a:gd name="connsiteX758" fmla="*/ 3925880 w 5483974"/>
                <a:gd name="connsiteY758" fmla="*/ 3115381 h 3145220"/>
                <a:gd name="connsiteX759" fmla="*/ 3929105 w 5483974"/>
                <a:gd name="connsiteY759" fmla="*/ 3116187 h 3145220"/>
                <a:gd name="connsiteX760" fmla="*/ 3930719 w 5483974"/>
                <a:gd name="connsiteY760" fmla="*/ 3116187 h 3145220"/>
                <a:gd name="connsiteX761" fmla="*/ 3932332 w 5483974"/>
                <a:gd name="connsiteY761" fmla="*/ 3116187 h 3145220"/>
                <a:gd name="connsiteX762" fmla="*/ 3937976 w 5483974"/>
                <a:gd name="connsiteY762" fmla="*/ 3116994 h 3145220"/>
                <a:gd name="connsiteX763" fmla="*/ 3942009 w 5483974"/>
                <a:gd name="connsiteY763" fmla="*/ 3116994 h 3145220"/>
                <a:gd name="connsiteX764" fmla="*/ 3944428 w 5483974"/>
                <a:gd name="connsiteY764" fmla="*/ 3116994 h 3145220"/>
                <a:gd name="connsiteX765" fmla="*/ 3945236 w 5483974"/>
                <a:gd name="connsiteY765" fmla="*/ 3116994 h 3145220"/>
                <a:gd name="connsiteX766" fmla="*/ 3950074 w 5483974"/>
                <a:gd name="connsiteY766" fmla="*/ 3116994 h 3145220"/>
                <a:gd name="connsiteX767" fmla="*/ 3954107 w 5483974"/>
                <a:gd name="connsiteY767" fmla="*/ 3116187 h 3145220"/>
                <a:gd name="connsiteX768" fmla="*/ 3958138 w 5483974"/>
                <a:gd name="connsiteY768" fmla="*/ 3115381 h 3145220"/>
                <a:gd name="connsiteX769" fmla="*/ 3959751 w 5483974"/>
                <a:gd name="connsiteY769" fmla="*/ 3115381 h 3145220"/>
                <a:gd name="connsiteX770" fmla="*/ 3959751 w 5483974"/>
                <a:gd name="connsiteY770" fmla="*/ 3115381 h 3145220"/>
                <a:gd name="connsiteX771" fmla="*/ 3962171 w 5483974"/>
                <a:gd name="connsiteY771" fmla="*/ 3114575 h 3145220"/>
                <a:gd name="connsiteX772" fmla="*/ 3967009 w 5483974"/>
                <a:gd name="connsiteY772" fmla="*/ 3112961 h 3145220"/>
                <a:gd name="connsiteX773" fmla="*/ 3972655 w 5483974"/>
                <a:gd name="connsiteY773" fmla="*/ 3110542 h 3145220"/>
                <a:gd name="connsiteX774" fmla="*/ 4120239 w 5483974"/>
                <a:gd name="connsiteY774" fmla="*/ 3028282 h 3145220"/>
                <a:gd name="connsiteX775" fmla="*/ 4132335 w 5483974"/>
                <a:gd name="connsiteY775" fmla="*/ 3012153 h 3145220"/>
                <a:gd name="connsiteX776" fmla="*/ 4133949 w 5483974"/>
                <a:gd name="connsiteY776" fmla="*/ 2963765 h 3145220"/>
                <a:gd name="connsiteX777" fmla="*/ 4136368 w 5483974"/>
                <a:gd name="connsiteY777" fmla="*/ 2963765 h 3145220"/>
                <a:gd name="connsiteX778" fmla="*/ 4140400 w 5483974"/>
                <a:gd name="connsiteY778" fmla="*/ 2962959 h 3145220"/>
                <a:gd name="connsiteX779" fmla="*/ 4141206 w 5483974"/>
                <a:gd name="connsiteY779" fmla="*/ 2962959 h 3145220"/>
                <a:gd name="connsiteX780" fmla="*/ 4141206 w 5483974"/>
                <a:gd name="connsiteY780" fmla="*/ 2962959 h 3145220"/>
                <a:gd name="connsiteX781" fmla="*/ 4143626 w 5483974"/>
                <a:gd name="connsiteY781" fmla="*/ 2962153 h 3145220"/>
                <a:gd name="connsiteX782" fmla="*/ 4148464 w 5483974"/>
                <a:gd name="connsiteY782" fmla="*/ 2960539 h 3145220"/>
                <a:gd name="connsiteX783" fmla="*/ 4154110 w 5483974"/>
                <a:gd name="connsiteY783" fmla="*/ 2958120 h 3145220"/>
                <a:gd name="connsiteX784" fmla="*/ 4301694 w 5483974"/>
                <a:gd name="connsiteY784" fmla="*/ 2875860 h 3145220"/>
                <a:gd name="connsiteX785" fmla="*/ 4313790 w 5483974"/>
                <a:gd name="connsiteY785" fmla="*/ 2859731 h 3145220"/>
                <a:gd name="connsiteX786" fmla="*/ 4315404 w 5483974"/>
                <a:gd name="connsiteY786" fmla="*/ 2823440 h 3145220"/>
                <a:gd name="connsiteX787" fmla="*/ 4372662 w 5483974"/>
                <a:gd name="connsiteY787" fmla="*/ 2857312 h 3145220"/>
                <a:gd name="connsiteX788" fmla="*/ 4380727 w 5483974"/>
                <a:gd name="connsiteY788" fmla="*/ 2860537 h 3145220"/>
                <a:gd name="connsiteX789" fmla="*/ 4383953 w 5483974"/>
                <a:gd name="connsiteY789" fmla="*/ 2861344 h 3145220"/>
                <a:gd name="connsiteX790" fmla="*/ 4385566 w 5483974"/>
                <a:gd name="connsiteY790" fmla="*/ 2861344 h 3145220"/>
                <a:gd name="connsiteX791" fmla="*/ 4387179 w 5483974"/>
                <a:gd name="connsiteY791" fmla="*/ 2862150 h 3145220"/>
                <a:gd name="connsiteX792" fmla="*/ 4392018 w 5483974"/>
                <a:gd name="connsiteY792" fmla="*/ 2862956 h 3145220"/>
                <a:gd name="connsiteX793" fmla="*/ 4396050 w 5483974"/>
                <a:gd name="connsiteY793" fmla="*/ 2862956 h 3145220"/>
                <a:gd name="connsiteX794" fmla="*/ 4400083 w 5483974"/>
                <a:gd name="connsiteY794" fmla="*/ 2862956 h 3145220"/>
                <a:gd name="connsiteX795" fmla="*/ 4404114 w 5483974"/>
                <a:gd name="connsiteY795" fmla="*/ 2862956 h 3145220"/>
                <a:gd name="connsiteX796" fmla="*/ 4408147 w 5483974"/>
                <a:gd name="connsiteY796" fmla="*/ 2862956 h 3145220"/>
                <a:gd name="connsiteX797" fmla="*/ 4412179 w 5483974"/>
                <a:gd name="connsiteY797" fmla="*/ 2862150 h 3145220"/>
                <a:gd name="connsiteX798" fmla="*/ 4412986 w 5483974"/>
                <a:gd name="connsiteY798" fmla="*/ 2862150 h 3145220"/>
                <a:gd name="connsiteX799" fmla="*/ 4413793 w 5483974"/>
                <a:gd name="connsiteY799" fmla="*/ 2862150 h 3145220"/>
                <a:gd name="connsiteX800" fmla="*/ 4416212 w 5483974"/>
                <a:gd name="connsiteY800" fmla="*/ 2861344 h 3145220"/>
                <a:gd name="connsiteX801" fmla="*/ 4421051 w 5483974"/>
                <a:gd name="connsiteY801" fmla="*/ 2859731 h 3145220"/>
                <a:gd name="connsiteX802" fmla="*/ 4426697 w 5483974"/>
                <a:gd name="connsiteY802" fmla="*/ 2857312 h 3145220"/>
                <a:gd name="connsiteX803" fmla="*/ 4574279 w 5483974"/>
                <a:gd name="connsiteY803" fmla="*/ 2775052 h 3145220"/>
                <a:gd name="connsiteX804" fmla="*/ 4586377 w 5483974"/>
                <a:gd name="connsiteY804" fmla="*/ 2758923 h 3145220"/>
                <a:gd name="connsiteX805" fmla="*/ 4587990 w 5483974"/>
                <a:gd name="connsiteY805" fmla="*/ 2725051 h 3145220"/>
                <a:gd name="connsiteX806" fmla="*/ 4598473 w 5483974"/>
                <a:gd name="connsiteY806" fmla="*/ 2731503 h 3145220"/>
                <a:gd name="connsiteX807" fmla="*/ 4606538 w 5483974"/>
                <a:gd name="connsiteY807" fmla="*/ 2734728 h 3145220"/>
                <a:gd name="connsiteX808" fmla="*/ 4609764 w 5483974"/>
                <a:gd name="connsiteY808" fmla="*/ 2735536 h 3145220"/>
                <a:gd name="connsiteX809" fmla="*/ 4611377 w 5483974"/>
                <a:gd name="connsiteY809" fmla="*/ 2736342 h 3145220"/>
                <a:gd name="connsiteX810" fmla="*/ 4612990 w 5483974"/>
                <a:gd name="connsiteY810" fmla="*/ 2736342 h 3145220"/>
                <a:gd name="connsiteX811" fmla="*/ 4618635 w 5483974"/>
                <a:gd name="connsiteY811" fmla="*/ 2737148 h 3145220"/>
                <a:gd name="connsiteX812" fmla="*/ 4622667 w 5483974"/>
                <a:gd name="connsiteY812" fmla="*/ 2737148 h 3145220"/>
                <a:gd name="connsiteX813" fmla="*/ 4624281 w 5483974"/>
                <a:gd name="connsiteY813" fmla="*/ 2737148 h 3145220"/>
                <a:gd name="connsiteX814" fmla="*/ 4625087 w 5483974"/>
                <a:gd name="connsiteY814" fmla="*/ 2737148 h 3145220"/>
                <a:gd name="connsiteX815" fmla="*/ 4626700 w 5483974"/>
                <a:gd name="connsiteY815" fmla="*/ 2737148 h 3145220"/>
                <a:gd name="connsiteX816" fmla="*/ 4630733 w 5483974"/>
                <a:gd name="connsiteY816" fmla="*/ 2737148 h 3145220"/>
                <a:gd name="connsiteX817" fmla="*/ 4634764 w 5483974"/>
                <a:gd name="connsiteY817" fmla="*/ 2737148 h 3145220"/>
                <a:gd name="connsiteX818" fmla="*/ 4638796 w 5483974"/>
                <a:gd name="connsiteY818" fmla="*/ 2736342 h 3145220"/>
                <a:gd name="connsiteX819" fmla="*/ 4639604 w 5483974"/>
                <a:gd name="connsiteY819" fmla="*/ 2736342 h 3145220"/>
                <a:gd name="connsiteX820" fmla="*/ 4640410 w 5483974"/>
                <a:gd name="connsiteY820" fmla="*/ 2736342 h 3145220"/>
                <a:gd name="connsiteX821" fmla="*/ 4642829 w 5483974"/>
                <a:gd name="connsiteY821" fmla="*/ 2735536 h 3145220"/>
                <a:gd name="connsiteX822" fmla="*/ 4647668 w 5483974"/>
                <a:gd name="connsiteY822" fmla="*/ 2733922 h 3145220"/>
                <a:gd name="connsiteX823" fmla="*/ 4653313 w 5483974"/>
                <a:gd name="connsiteY823" fmla="*/ 2731503 h 3145220"/>
                <a:gd name="connsiteX824" fmla="*/ 4800897 w 5483974"/>
                <a:gd name="connsiteY824" fmla="*/ 2649243 h 3145220"/>
                <a:gd name="connsiteX825" fmla="*/ 4812994 w 5483974"/>
                <a:gd name="connsiteY825" fmla="*/ 2633114 h 3145220"/>
                <a:gd name="connsiteX826" fmla="*/ 4814607 w 5483974"/>
                <a:gd name="connsiteY826" fmla="*/ 2599242 h 3145220"/>
                <a:gd name="connsiteX827" fmla="*/ 4825090 w 5483974"/>
                <a:gd name="connsiteY827" fmla="*/ 2605694 h 3145220"/>
                <a:gd name="connsiteX828" fmla="*/ 4833155 w 5483974"/>
                <a:gd name="connsiteY828" fmla="*/ 2609726 h 3145220"/>
                <a:gd name="connsiteX829" fmla="*/ 4836381 w 5483974"/>
                <a:gd name="connsiteY829" fmla="*/ 2610533 h 3145220"/>
                <a:gd name="connsiteX830" fmla="*/ 4837994 w 5483974"/>
                <a:gd name="connsiteY830" fmla="*/ 2610533 h 3145220"/>
                <a:gd name="connsiteX831" fmla="*/ 4839607 w 5483974"/>
                <a:gd name="connsiteY831" fmla="*/ 2611339 h 3145220"/>
                <a:gd name="connsiteX832" fmla="*/ 4844446 w 5483974"/>
                <a:gd name="connsiteY832" fmla="*/ 2612146 h 3145220"/>
                <a:gd name="connsiteX833" fmla="*/ 4848478 w 5483974"/>
                <a:gd name="connsiteY833" fmla="*/ 2612146 h 3145220"/>
                <a:gd name="connsiteX834" fmla="*/ 4850092 w 5483974"/>
                <a:gd name="connsiteY834" fmla="*/ 2612146 h 3145220"/>
                <a:gd name="connsiteX835" fmla="*/ 4850898 w 5483974"/>
                <a:gd name="connsiteY835" fmla="*/ 2612146 h 3145220"/>
                <a:gd name="connsiteX836" fmla="*/ 4852511 w 5483974"/>
                <a:gd name="connsiteY836" fmla="*/ 2612146 h 3145220"/>
                <a:gd name="connsiteX837" fmla="*/ 4856542 w 5483974"/>
                <a:gd name="connsiteY837" fmla="*/ 2612146 h 3145220"/>
                <a:gd name="connsiteX838" fmla="*/ 4860575 w 5483974"/>
                <a:gd name="connsiteY838" fmla="*/ 2612146 h 3145220"/>
                <a:gd name="connsiteX839" fmla="*/ 4864607 w 5483974"/>
                <a:gd name="connsiteY839" fmla="*/ 2611339 h 3145220"/>
                <a:gd name="connsiteX840" fmla="*/ 4865413 w 5483974"/>
                <a:gd name="connsiteY840" fmla="*/ 2611339 h 3145220"/>
                <a:gd name="connsiteX841" fmla="*/ 4866221 w 5483974"/>
                <a:gd name="connsiteY841" fmla="*/ 2611339 h 3145220"/>
                <a:gd name="connsiteX842" fmla="*/ 4868640 w 5483974"/>
                <a:gd name="connsiteY842" fmla="*/ 2611339 h 3145220"/>
                <a:gd name="connsiteX843" fmla="*/ 4873479 w 5483974"/>
                <a:gd name="connsiteY843" fmla="*/ 2609726 h 3145220"/>
                <a:gd name="connsiteX844" fmla="*/ 4879124 w 5483974"/>
                <a:gd name="connsiteY844" fmla="*/ 2607307 h 3145220"/>
                <a:gd name="connsiteX845" fmla="*/ 5026707 w 5483974"/>
                <a:gd name="connsiteY845" fmla="*/ 2525047 h 3145220"/>
                <a:gd name="connsiteX846" fmla="*/ 5038805 w 5483974"/>
                <a:gd name="connsiteY846" fmla="*/ 2508918 h 3145220"/>
                <a:gd name="connsiteX847" fmla="*/ 5040418 w 5483974"/>
                <a:gd name="connsiteY847" fmla="*/ 2458110 h 3145220"/>
                <a:gd name="connsiteX848" fmla="*/ 5028320 w 5483974"/>
                <a:gd name="connsiteY848" fmla="*/ 2474240 h 3145220"/>
                <a:gd name="connsiteX849" fmla="*/ 4880737 w 5483974"/>
                <a:gd name="connsiteY849" fmla="*/ 2556499 h 3145220"/>
                <a:gd name="connsiteX850" fmla="*/ 4867833 w 5483974"/>
                <a:gd name="connsiteY850" fmla="*/ 2561339 h 3145220"/>
                <a:gd name="connsiteX851" fmla="*/ 4867833 w 5483974"/>
                <a:gd name="connsiteY851" fmla="*/ 2561339 h 3145220"/>
                <a:gd name="connsiteX852" fmla="*/ 4853317 w 5483974"/>
                <a:gd name="connsiteY852" fmla="*/ 2562951 h 3145220"/>
                <a:gd name="connsiteX853" fmla="*/ 4853317 w 5483974"/>
                <a:gd name="connsiteY853" fmla="*/ 2562951 h 3145220"/>
                <a:gd name="connsiteX854" fmla="*/ 4839607 w 5483974"/>
                <a:gd name="connsiteY854" fmla="*/ 2561339 h 3145220"/>
                <a:gd name="connsiteX855" fmla="*/ 4837994 w 5483974"/>
                <a:gd name="connsiteY855" fmla="*/ 2560532 h 3145220"/>
                <a:gd name="connsiteX856" fmla="*/ 4826703 w 5483974"/>
                <a:gd name="connsiteY856" fmla="*/ 2556499 h 3145220"/>
                <a:gd name="connsiteX857" fmla="*/ 4425889 w 5483974"/>
                <a:gd name="connsiteY857" fmla="*/ 2322624 h 3145220"/>
                <a:gd name="connsiteX858" fmla="*/ 4417825 w 5483974"/>
                <a:gd name="connsiteY858" fmla="*/ 2315366 h 3145220"/>
                <a:gd name="connsiteX859" fmla="*/ 4417825 w 5483974"/>
                <a:gd name="connsiteY859" fmla="*/ 2315366 h 3145220"/>
                <a:gd name="connsiteX860" fmla="*/ 4417018 w 5483974"/>
                <a:gd name="connsiteY860" fmla="*/ 2313753 h 3145220"/>
                <a:gd name="connsiteX861" fmla="*/ 4543634 w 5483974"/>
                <a:gd name="connsiteY861" fmla="*/ 2243590 h 3145220"/>
                <a:gd name="connsiteX862" fmla="*/ 4555730 w 5483974"/>
                <a:gd name="connsiteY862" fmla="*/ 2227461 h 3145220"/>
                <a:gd name="connsiteX863" fmla="*/ 4557344 w 5483974"/>
                <a:gd name="connsiteY863" fmla="*/ 2192783 h 3145220"/>
                <a:gd name="connsiteX864" fmla="*/ 4704120 w 5483974"/>
                <a:gd name="connsiteY864" fmla="*/ 2278269 h 3145220"/>
                <a:gd name="connsiteX865" fmla="*/ 4712185 w 5483974"/>
                <a:gd name="connsiteY865" fmla="*/ 2281494 h 3145220"/>
                <a:gd name="connsiteX866" fmla="*/ 4715411 w 5483974"/>
                <a:gd name="connsiteY866" fmla="*/ 2282300 h 3145220"/>
                <a:gd name="connsiteX867" fmla="*/ 4717024 w 5483974"/>
                <a:gd name="connsiteY867" fmla="*/ 2282300 h 3145220"/>
                <a:gd name="connsiteX868" fmla="*/ 4718637 w 5483974"/>
                <a:gd name="connsiteY868" fmla="*/ 2283107 h 3145220"/>
                <a:gd name="connsiteX869" fmla="*/ 4723476 w 5483974"/>
                <a:gd name="connsiteY869" fmla="*/ 2283914 h 3145220"/>
                <a:gd name="connsiteX870" fmla="*/ 4729928 w 5483974"/>
                <a:gd name="connsiteY870" fmla="*/ 2283914 h 3145220"/>
                <a:gd name="connsiteX871" fmla="*/ 4730734 w 5483974"/>
                <a:gd name="connsiteY871" fmla="*/ 2283914 h 3145220"/>
                <a:gd name="connsiteX872" fmla="*/ 4732347 w 5483974"/>
                <a:gd name="connsiteY872" fmla="*/ 2283914 h 3145220"/>
                <a:gd name="connsiteX873" fmla="*/ 4736379 w 5483974"/>
                <a:gd name="connsiteY873" fmla="*/ 2283914 h 3145220"/>
                <a:gd name="connsiteX874" fmla="*/ 4740412 w 5483974"/>
                <a:gd name="connsiteY874" fmla="*/ 2283914 h 3145220"/>
                <a:gd name="connsiteX875" fmla="*/ 4744443 w 5483974"/>
                <a:gd name="connsiteY875" fmla="*/ 2283107 h 3145220"/>
                <a:gd name="connsiteX876" fmla="*/ 4745251 w 5483974"/>
                <a:gd name="connsiteY876" fmla="*/ 2283107 h 3145220"/>
                <a:gd name="connsiteX877" fmla="*/ 4746057 w 5483974"/>
                <a:gd name="connsiteY877" fmla="*/ 2283107 h 3145220"/>
                <a:gd name="connsiteX878" fmla="*/ 4748476 w 5483974"/>
                <a:gd name="connsiteY878" fmla="*/ 2283107 h 3145220"/>
                <a:gd name="connsiteX879" fmla="*/ 4753315 w 5483974"/>
                <a:gd name="connsiteY879" fmla="*/ 2281494 h 3145220"/>
                <a:gd name="connsiteX880" fmla="*/ 4758960 w 5483974"/>
                <a:gd name="connsiteY880" fmla="*/ 2279075 h 3145220"/>
                <a:gd name="connsiteX881" fmla="*/ 4774284 w 5483974"/>
                <a:gd name="connsiteY881" fmla="*/ 2270204 h 3145220"/>
                <a:gd name="connsiteX882" fmla="*/ 4772670 w 5483974"/>
                <a:gd name="connsiteY882" fmla="*/ 2309721 h 3145220"/>
                <a:gd name="connsiteX883" fmla="*/ 4772670 w 5483974"/>
                <a:gd name="connsiteY883" fmla="*/ 2312140 h 3145220"/>
                <a:gd name="connsiteX884" fmla="*/ 4773476 w 5483974"/>
                <a:gd name="connsiteY884" fmla="*/ 2313753 h 3145220"/>
                <a:gd name="connsiteX885" fmla="*/ 4774284 w 5483974"/>
                <a:gd name="connsiteY885" fmla="*/ 2316173 h 3145220"/>
                <a:gd name="connsiteX886" fmla="*/ 4775090 w 5483974"/>
                <a:gd name="connsiteY886" fmla="*/ 2316979 h 3145220"/>
                <a:gd name="connsiteX887" fmla="*/ 4775090 w 5483974"/>
                <a:gd name="connsiteY887" fmla="*/ 2317785 h 3145220"/>
                <a:gd name="connsiteX888" fmla="*/ 4775896 w 5483974"/>
                <a:gd name="connsiteY888" fmla="*/ 2318592 h 3145220"/>
                <a:gd name="connsiteX889" fmla="*/ 4778316 w 5483974"/>
                <a:gd name="connsiteY889" fmla="*/ 2321011 h 3145220"/>
                <a:gd name="connsiteX890" fmla="*/ 4783155 w 5483974"/>
                <a:gd name="connsiteY890" fmla="*/ 2324237 h 3145220"/>
                <a:gd name="connsiteX891" fmla="*/ 4783961 w 5483974"/>
                <a:gd name="connsiteY891" fmla="*/ 2324237 h 3145220"/>
                <a:gd name="connsiteX892" fmla="*/ 4967029 w 5483974"/>
                <a:gd name="connsiteY892" fmla="*/ 2430691 h 3145220"/>
                <a:gd name="connsiteX893" fmla="*/ 4975093 w 5483974"/>
                <a:gd name="connsiteY893" fmla="*/ 2433917 h 3145220"/>
                <a:gd name="connsiteX894" fmla="*/ 4978320 w 5483974"/>
                <a:gd name="connsiteY894" fmla="*/ 2434723 h 3145220"/>
                <a:gd name="connsiteX895" fmla="*/ 4979933 w 5483974"/>
                <a:gd name="connsiteY895" fmla="*/ 2434723 h 3145220"/>
                <a:gd name="connsiteX896" fmla="*/ 4982352 w 5483974"/>
                <a:gd name="connsiteY896" fmla="*/ 2435529 h 3145220"/>
                <a:gd name="connsiteX897" fmla="*/ 4987191 w 5483974"/>
                <a:gd name="connsiteY897" fmla="*/ 2436336 h 3145220"/>
                <a:gd name="connsiteX898" fmla="*/ 4991223 w 5483974"/>
                <a:gd name="connsiteY898" fmla="*/ 2436336 h 3145220"/>
                <a:gd name="connsiteX899" fmla="*/ 4995255 w 5483974"/>
                <a:gd name="connsiteY899" fmla="*/ 2436336 h 3145220"/>
                <a:gd name="connsiteX900" fmla="*/ 4999287 w 5483974"/>
                <a:gd name="connsiteY900" fmla="*/ 2436336 h 3145220"/>
                <a:gd name="connsiteX901" fmla="*/ 5003320 w 5483974"/>
                <a:gd name="connsiteY901" fmla="*/ 2436336 h 3145220"/>
                <a:gd name="connsiteX902" fmla="*/ 5007352 w 5483974"/>
                <a:gd name="connsiteY902" fmla="*/ 2435529 h 3145220"/>
                <a:gd name="connsiteX903" fmla="*/ 5008158 w 5483974"/>
                <a:gd name="connsiteY903" fmla="*/ 2435529 h 3145220"/>
                <a:gd name="connsiteX904" fmla="*/ 5008964 w 5483974"/>
                <a:gd name="connsiteY904" fmla="*/ 2435529 h 3145220"/>
                <a:gd name="connsiteX905" fmla="*/ 5011385 w 5483974"/>
                <a:gd name="connsiteY905" fmla="*/ 2434723 h 3145220"/>
                <a:gd name="connsiteX906" fmla="*/ 5016224 w 5483974"/>
                <a:gd name="connsiteY906" fmla="*/ 2433110 h 3145220"/>
                <a:gd name="connsiteX907" fmla="*/ 5021868 w 5483974"/>
                <a:gd name="connsiteY907" fmla="*/ 2430691 h 3145220"/>
                <a:gd name="connsiteX908" fmla="*/ 5025901 w 5483974"/>
                <a:gd name="connsiteY908" fmla="*/ 2428271 h 3145220"/>
                <a:gd name="connsiteX909" fmla="*/ 5169452 w 5483974"/>
                <a:gd name="connsiteY909" fmla="*/ 2348431 h 3145220"/>
                <a:gd name="connsiteX910" fmla="*/ 5181550 w 5483974"/>
                <a:gd name="connsiteY910" fmla="*/ 2333108 h 3145220"/>
                <a:gd name="connsiteX911" fmla="*/ 5183162 w 5483974"/>
                <a:gd name="connsiteY911" fmla="*/ 2299237 h 3145220"/>
                <a:gd name="connsiteX912" fmla="*/ 5279131 w 5483974"/>
                <a:gd name="connsiteY912" fmla="*/ 2355689 h 3145220"/>
                <a:gd name="connsiteX913" fmla="*/ 5287196 w 5483974"/>
                <a:gd name="connsiteY913" fmla="*/ 2358915 h 3145220"/>
                <a:gd name="connsiteX914" fmla="*/ 5290422 w 5483974"/>
                <a:gd name="connsiteY914" fmla="*/ 2359722 h 3145220"/>
                <a:gd name="connsiteX915" fmla="*/ 5292035 w 5483974"/>
                <a:gd name="connsiteY915" fmla="*/ 2360528 h 3145220"/>
                <a:gd name="connsiteX916" fmla="*/ 5293648 w 5483974"/>
                <a:gd name="connsiteY916" fmla="*/ 2360528 h 3145220"/>
                <a:gd name="connsiteX917" fmla="*/ 5298487 w 5483974"/>
                <a:gd name="connsiteY917" fmla="*/ 2361334 h 3145220"/>
                <a:gd name="connsiteX918" fmla="*/ 5302520 w 5483974"/>
                <a:gd name="connsiteY918" fmla="*/ 2361334 h 3145220"/>
                <a:gd name="connsiteX919" fmla="*/ 5304132 w 5483974"/>
                <a:gd name="connsiteY919" fmla="*/ 2361334 h 3145220"/>
                <a:gd name="connsiteX920" fmla="*/ 5304939 w 5483974"/>
                <a:gd name="connsiteY920" fmla="*/ 2361334 h 3145220"/>
                <a:gd name="connsiteX921" fmla="*/ 5309777 w 5483974"/>
                <a:gd name="connsiteY921" fmla="*/ 2361334 h 3145220"/>
                <a:gd name="connsiteX922" fmla="*/ 5313810 w 5483974"/>
                <a:gd name="connsiteY922" fmla="*/ 2360528 h 3145220"/>
                <a:gd name="connsiteX923" fmla="*/ 5317841 w 5483974"/>
                <a:gd name="connsiteY923" fmla="*/ 2359722 h 3145220"/>
                <a:gd name="connsiteX924" fmla="*/ 5319455 w 5483974"/>
                <a:gd name="connsiteY924" fmla="*/ 2359722 h 3145220"/>
                <a:gd name="connsiteX925" fmla="*/ 5319455 w 5483974"/>
                <a:gd name="connsiteY925" fmla="*/ 2359722 h 3145220"/>
                <a:gd name="connsiteX926" fmla="*/ 5321874 w 5483974"/>
                <a:gd name="connsiteY926" fmla="*/ 2358915 h 3145220"/>
                <a:gd name="connsiteX927" fmla="*/ 5326713 w 5483974"/>
                <a:gd name="connsiteY927" fmla="*/ 2357302 h 3145220"/>
                <a:gd name="connsiteX928" fmla="*/ 5332358 w 5483974"/>
                <a:gd name="connsiteY928" fmla="*/ 2354883 h 3145220"/>
                <a:gd name="connsiteX929" fmla="*/ 5479942 w 5483974"/>
                <a:gd name="connsiteY929" fmla="*/ 2272623 h 3145220"/>
                <a:gd name="connsiteX930" fmla="*/ 5492038 w 5483974"/>
                <a:gd name="connsiteY930" fmla="*/ 2256494 h 3145220"/>
                <a:gd name="connsiteX931" fmla="*/ 5493652 w 5483974"/>
                <a:gd name="connsiteY931" fmla="*/ 2206493 h 3145220"/>
                <a:gd name="connsiteX932" fmla="*/ 5495265 w 5483974"/>
                <a:gd name="connsiteY932" fmla="*/ 2236332 h 3145220"/>
                <a:gd name="connsiteX933" fmla="*/ 1931488 w 5483974"/>
                <a:gd name="connsiteY933" fmla="*/ 676626 h 3145220"/>
                <a:gd name="connsiteX934" fmla="*/ 1733096 w 5483974"/>
                <a:gd name="connsiteY934" fmla="*/ 787112 h 3145220"/>
                <a:gd name="connsiteX935" fmla="*/ 1731483 w 5483974"/>
                <a:gd name="connsiteY935" fmla="*/ 837919 h 3145220"/>
                <a:gd name="connsiteX936" fmla="*/ 1800033 w 5483974"/>
                <a:gd name="connsiteY936" fmla="*/ 800015 h 3145220"/>
                <a:gd name="connsiteX937" fmla="*/ 1798420 w 5483974"/>
                <a:gd name="connsiteY937" fmla="*/ 842757 h 3145220"/>
                <a:gd name="connsiteX938" fmla="*/ 1798420 w 5483974"/>
                <a:gd name="connsiteY938" fmla="*/ 845177 h 3145220"/>
                <a:gd name="connsiteX939" fmla="*/ 1799227 w 5483974"/>
                <a:gd name="connsiteY939" fmla="*/ 846790 h 3145220"/>
                <a:gd name="connsiteX940" fmla="*/ 1800033 w 5483974"/>
                <a:gd name="connsiteY940" fmla="*/ 849209 h 3145220"/>
                <a:gd name="connsiteX941" fmla="*/ 1800839 w 5483974"/>
                <a:gd name="connsiteY941" fmla="*/ 850016 h 3145220"/>
                <a:gd name="connsiteX942" fmla="*/ 1800839 w 5483974"/>
                <a:gd name="connsiteY942" fmla="*/ 850016 h 3145220"/>
                <a:gd name="connsiteX943" fmla="*/ 1800839 w 5483974"/>
                <a:gd name="connsiteY943" fmla="*/ 850822 h 3145220"/>
                <a:gd name="connsiteX944" fmla="*/ 1803259 w 5483974"/>
                <a:gd name="connsiteY944" fmla="*/ 853242 h 3145220"/>
                <a:gd name="connsiteX945" fmla="*/ 1808099 w 5483974"/>
                <a:gd name="connsiteY945" fmla="*/ 856468 h 3145220"/>
                <a:gd name="connsiteX946" fmla="*/ 1808905 w 5483974"/>
                <a:gd name="connsiteY946" fmla="*/ 856468 h 3145220"/>
                <a:gd name="connsiteX947" fmla="*/ 1887938 w 5483974"/>
                <a:gd name="connsiteY947" fmla="*/ 902436 h 3145220"/>
                <a:gd name="connsiteX948" fmla="*/ 1883905 w 5483974"/>
                <a:gd name="connsiteY948" fmla="*/ 905662 h 3145220"/>
                <a:gd name="connsiteX949" fmla="*/ 1736323 w 5483974"/>
                <a:gd name="connsiteY949" fmla="*/ 987922 h 3145220"/>
                <a:gd name="connsiteX950" fmla="*/ 1723419 w 5483974"/>
                <a:gd name="connsiteY950" fmla="*/ 992760 h 3145220"/>
                <a:gd name="connsiteX951" fmla="*/ 1723419 w 5483974"/>
                <a:gd name="connsiteY951" fmla="*/ 992760 h 3145220"/>
                <a:gd name="connsiteX952" fmla="*/ 1708902 w 5483974"/>
                <a:gd name="connsiteY952" fmla="*/ 994374 h 3145220"/>
                <a:gd name="connsiteX953" fmla="*/ 1708902 w 5483974"/>
                <a:gd name="connsiteY953" fmla="*/ 994374 h 3145220"/>
                <a:gd name="connsiteX954" fmla="*/ 1695192 w 5483974"/>
                <a:gd name="connsiteY954" fmla="*/ 992760 h 3145220"/>
                <a:gd name="connsiteX955" fmla="*/ 1693580 w 5483974"/>
                <a:gd name="connsiteY955" fmla="*/ 992760 h 3145220"/>
                <a:gd name="connsiteX956" fmla="*/ 1681483 w 5483974"/>
                <a:gd name="connsiteY956" fmla="*/ 987922 h 3145220"/>
                <a:gd name="connsiteX957" fmla="*/ 1319379 w 5483974"/>
                <a:gd name="connsiteY957" fmla="*/ 776627 h 3145220"/>
                <a:gd name="connsiteX958" fmla="*/ 1311315 w 5483974"/>
                <a:gd name="connsiteY958" fmla="*/ 769369 h 3145220"/>
                <a:gd name="connsiteX959" fmla="*/ 1311315 w 5483974"/>
                <a:gd name="connsiteY959" fmla="*/ 769369 h 3145220"/>
                <a:gd name="connsiteX960" fmla="*/ 1308895 w 5483974"/>
                <a:gd name="connsiteY960" fmla="*/ 761305 h 3145220"/>
                <a:gd name="connsiteX961" fmla="*/ 1307282 w 5483974"/>
                <a:gd name="connsiteY961" fmla="*/ 812112 h 3145220"/>
                <a:gd name="connsiteX962" fmla="*/ 1307282 w 5483974"/>
                <a:gd name="connsiteY962" fmla="*/ 812112 h 3145220"/>
                <a:gd name="connsiteX963" fmla="*/ 1307282 w 5483974"/>
                <a:gd name="connsiteY963" fmla="*/ 814531 h 3145220"/>
                <a:gd name="connsiteX964" fmla="*/ 1308088 w 5483974"/>
                <a:gd name="connsiteY964" fmla="*/ 816145 h 3145220"/>
                <a:gd name="connsiteX965" fmla="*/ 1308895 w 5483974"/>
                <a:gd name="connsiteY965" fmla="*/ 818564 h 3145220"/>
                <a:gd name="connsiteX966" fmla="*/ 1309701 w 5483974"/>
                <a:gd name="connsiteY966" fmla="*/ 820177 h 3145220"/>
                <a:gd name="connsiteX967" fmla="*/ 1309701 w 5483974"/>
                <a:gd name="connsiteY967" fmla="*/ 820177 h 3145220"/>
                <a:gd name="connsiteX968" fmla="*/ 1309701 w 5483974"/>
                <a:gd name="connsiteY968" fmla="*/ 820983 h 3145220"/>
                <a:gd name="connsiteX969" fmla="*/ 1312121 w 5483974"/>
                <a:gd name="connsiteY969" fmla="*/ 823402 h 3145220"/>
                <a:gd name="connsiteX970" fmla="*/ 1316959 w 5483974"/>
                <a:gd name="connsiteY970" fmla="*/ 826628 h 3145220"/>
                <a:gd name="connsiteX971" fmla="*/ 1316959 w 5483974"/>
                <a:gd name="connsiteY971" fmla="*/ 826628 h 3145220"/>
                <a:gd name="connsiteX972" fmla="*/ 1482285 w 5483974"/>
                <a:gd name="connsiteY972" fmla="*/ 922598 h 3145220"/>
                <a:gd name="connsiteX973" fmla="*/ 1478253 w 5483974"/>
                <a:gd name="connsiteY973" fmla="*/ 925823 h 3145220"/>
                <a:gd name="connsiteX974" fmla="*/ 1330670 w 5483974"/>
                <a:gd name="connsiteY974" fmla="*/ 1008083 h 3145220"/>
                <a:gd name="connsiteX975" fmla="*/ 1317767 w 5483974"/>
                <a:gd name="connsiteY975" fmla="*/ 1012922 h 3145220"/>
                <a:gd name="connsiteX976" fmla="*/ 1317767 w 5483974"/>
                <a:gd name="connsiteY976" fmla="*/ 1012922 h 3145220"/>
                <a:gd name="connsiteX977" fmla="*/ 1303249 w 5483974"/>
                <a:gd name="connsiteY977" fmla="*/ 1014535 h 3145220"/>
                <a:gd name="connsiteX978" fmla="*/ 1303249 w 5483974"/>
                <a:gd name="connsiteY978" fmla="*/ 1014535 h 3145220"/>
                <a:gd name="connsiteX979" fmla="*/ 1289540 w 5483974"/>
                <a:gd name="connsiteY979" fmla="*/ 1012922 h 3145220"/>
                <a:gd name="connsiteX980" fmla="*/ 1287926 w 5483974"/>
                <a:gd name="connsiteY980" fmla="*/ 1012115 h 3145220"/>
                <a:gd name="connsiteX981" fmla="*/ 1275830 w 5483974"/>
                <a:gd name="connsiteY981" fmla="*/ 1008083 h 3145220"/>
                <a:gd name="connsiteX982" fmla="*/ 1034696 w 5483974"/>
                <a:gd name="connsiteY982" fmla="*/ 866952 h 3145220"/>
                <a:gd name="connsiteX983" fmla="*/ 1026632 w 5483974"/>
                <a:gd name="connsiteY983" fmla="*/ 859693 h 3145220"/>
                <a:gd name="connsiteX984" fmla="*/ 1026632 w 5483974"/>
                <a:gd name="connsiteY984" fmla="*/ 859693 h 3145220"/>
                <a:gd name="connsiteX985" fmla="*/ 1025825 w 5483974"/>
                <a:gd name="connsiteY985" fmla="*/ 854855 h 3145220"/>
                <a:gd name="connsiteX986" fmla="*/ 1148408 w 5483974"/>
                <a:gd name="connsiteY986" fmla="*/ 786305 h 3145220"/>
                <a:gd name="connsiteX987" fmla="*/ 1160506 w 5483974"/>
                <a:gd name="connsiteY987" fmla="*/ 770175 h 3145220"/>
                <a:gd name="connsiteX988" fmla="*/ 1162118 w 5483974"/>
                <a:gd name="connsiteY988" fmla="*/ 737111 h 3145220"/>
                <a:gd name="connsiteX989" fmla="*/ 1171796 w 5483974"/>
                <a:gd name="connsiteY989" fmla="*/ 742756 h 3145220"/>
                <a:gd name="connsiteX990" fmla="*/ 1179860 w 5483974"/>
                <a:gd name="connsiteY990" fmla="*/ 745982 h 3145220"/>
                <a:gd name="connsiteX991" fmla="*/ 1183087 w 5483974"/>
                <a:gd name="connsiteY991" fmla="*/ 746788 h 3145220"/>
                <a:gd name="connsiteX992" fmla="*/ 1184699 w 5483974"/>
                <a:gd name="connsiteY992" fmla="*/ 746788 h 3145220"/>
                <a:gd name="connsiteX993" fmla="*/ 1186312 w 5483974"/>
                <a:gd name="connsiteY993" fmla="*/ 747594 h 3145220"/>
                <a:gd name="connsiteX994" fmla="*/ 1191151 w 5483974"/>
                <a:gd name="connsiteY994" fmla="*/ 748401 h 3145220"/>
                <a:gd name="connsiteX995" fmla="*/ 1195183 w 5483974"/>
                <a:gd name="connsiteY995" fmla="*/ 748401 h 3145220"/>
                <a:gd name="connsiteX996" fmla="*/ 1199216 w 5483974"/>
                <a:gd name="connsiteY996" fmla="*/ 748401 h 3145220"/>
                <a:gd name="connsiteX997" fmla="*/ 1203248 w 5483974"/>
                <a:gd name="connsiteY997" fmla="*/ 748401 h 3145220"/>
                <a:gd name="connsiteX998" fmla="*/ 1207280 w 5483974"/>
                <a:gd name="connsiteY998" fmla="*/ 748401 h 3145220"/>
                <a:gd name="connsiteX999" fmla="*/ 1211312 w 5483974"/>
                <a:gd name="connsiteY999" fmla="*/ 747594 h 3145220"/>
                <a:gd name="connsiteX1000" fmla="*/ 1212120 w 5483974"/>
                <a:gd name="connsiteY1000" fmla="*/ 747594 h 3145220"/>
                <a:gd name="connsiteX1001" fmla="*/ 1212120 w 5483974"/>
                <a:gd name="connsiteY1001" fmla="*/ 747594 h 3145220"/>
                <a:gd name="connsiteX1002" fmla="*/ 1214539 w 5483974"/>
                <a:gd name="connsiteY1002" fmla="*/ 746788 h 3145220"/>
                <a:gd name="connsiteX1003" fmla="*/ 1219377 w 5483974"/>
                <a:gd name="connsiteY1003" fmla="*/ 745175 h 3145220"/>
                <a:gd name="connsiteX1004" fmla="*/ 1225022 w 5483974"/>
                <a:gd name="connsiteY1004" fmla="*/ 742756 h 3145220"/>
                <a:gd name="connsiteX1005" fmla="*/ 1372606 w 5483974"/>
                <a:gd name="connsiteY1005" fmla="*/ 660496 h 3145220"/>
                <a:gd name="connsiteX1006" fmla="*/ 1384703 w 5483974"/>
                <a:gd name="connsiteY1006" fmla="*/ 644367 h 3145220"/>
                <a:gd name="connsiteX1007" fmla="*/ 1386315 w 5483974"/>
                <a:gd name="connsiteY1007" fmla="*/ 608882 h 3145220"/>
                <a:gd name="connsiteX1008" fmla="*/ 1453252 w 5483974"/>
                <a:gd name="connsiteY1008" fmla="*/ 648399 h 3145220"/>
                <a:gd name="connsiteX1009" fmla="*/ 1461318 w 5483974"/>
                <a:gd name="connsiteY1009" fmla="*/ 651625 h 3145220"/>
                <a:gd name="connsiteX1010" fmla="*/ 1464543 w 5483974"/>
                <a:gd name="connsiteY1010" fmla="*/ 652431 h 3145220"/>
                <a:gd name="connsiteX1011" fmla="*/ 1466156 w 5483974"/>
                <a:gd name="connsiteY1011" fmla="*/ 653238 h 3145220"/>
                <a:gd name="connsiteX1012" fmla="*/ 1467769 w 5483974"/>
                <a:gd name="connsiteY1012" fmla="*/ 653238 h 3145220"/>
                <a:gd name="connsiteX1013" fmla="*/ 1473414 w 5483974"/>
                <a:gd name="connsiteY1013" fmla="*/ 654045 h 3145220"/>
                <a:gd name="connsiteX1014" fmla="*/ 1477447 w 5483974"/>
                <a:gd name="connsiteY1014" fmla="*/ 654045 h 3145220"/>
                <a:gd name="connsiteX1015" fmla="*/ 1479060 w 5483974"/>
                <a:gd name="connsiteY1015" fmla="*/ 654045 h 3145220"/>
                <a:gd name="connsiteX1016" fmla="*/ 1479866 w 5483974"/>
                <a:gd name="connsiteY1016" fmla="*/ 654045 h 3145220"/>
                <a:gd name="connsiteX1017" fmla="*/ 1481479 w 5483974"/>
                <a:gd name="connsiteY1017" fmla="*/ 654045 h 3145220"/>
                <a:gd name="connsiteX1018" fmla="*/ 1485512 w 5483974"/>
                <a:gd name="connsiteY1018" fmla="*/ 654045 h 3145220"/>
                <a:gd name="connsiteX1019" fmla="*/ 1489543 w 5483974"/>
                <a:gd name="connsiteY1019" fmla="*/ 654045 h 3145220"/>
                <a:gd name="connsiteX1020" fmla="*/ 1493576 w 5483974"/>
                <a:gd name="connsiteY1020" fmla="*/ 653238 h 3145220"/>
                <a:gd name="connsiteX1021" fmla="*/ 1494383 w 5483974"/>
                <a:gd name="connsiteY1021" fmla="*/ 653238 h 3145220"/>
                <a:gd name="connsiteX1022" fmla="*/ 1495189 w 5483974"/>
                <a:gd name="connsiteY1022" fmla="*/ 653238 h 3145220"/>
                <a:gd name="connsiteX1023" fmla="*/ 1497608 w 5483974"/>
                <a:gd name="connsiteY1023" fmla="*/ 652431 h 3145220"/>
                <a:gd name="connsiteX1024" fmla="*/ 1502447 w 5483974"/>
                <a:gd name="connsiteY1024" fmla="*/ 650819 h 3145220"/>
                <a:gd name="connsiteX1025" fmla="*/ 1508093 w 5483974"/>
                <a:gd name="connsiteY1025" fmla="*/ 648399 h 3145220"/>
                <a:gd name="connsiteX1026" fmla="*/ 1655676 w 5483974"/>
                <a:gd name="connsiteY1026" fmla="*/ 566139 h 3145220"/>
                <a:gd name="connsiteX1027" fmla="*/ 1667773 w 5483974"/>
                <a:gd name="connsiteY1027" fmla="*/ 550010 h 3145220"/>
                <a:gd name="connsiteX1028" fmla="*/ 1668579 w 5483974"/>
                <a:gd name="connsiteY1028" fmla="*/ 513720 h 3145220"/>
                <a:gd name="connsiteX1029" fmla="*/ 1827453 w 5483974"/>
                <a:gd name="connsiteY1029" fmla="*/ 606463 h 3145220"/>
                <a:gd name="connsiteX1030" fmla="*/ 1836324 w 5483974"/>
                <a:gd name="connsiteY1030" fmla="*/ 609689 h 3145220"/>
                <a:gd name="connsiteX1031" fmla="*/ 1839551 w 5483974"/>
                <a:gd name="connsiteY1031" fmla="*/ 610495 h 3145220"/>
                <a:gd name="connsiteX1032" fmla="*/ 1841163 w 5483974"/>
                <a:gd name="connsiteY1032" fmla="*/ 611302 h 3145220"/>
                <a:gd name="connsiteX1033" fmla="*/ 1843582 w 5483974"/>
                <a:gd name="connsiteY1033" fmla="*/ 611302 h 3145220"/>
                <a:gd name="connsiteX1034" fmla="*/ 1848422 w 5483974"/>
                <a:gd name="connsiteY1034" fmla="*/ 612108 h 3145220"/>
                <a:gd name="connsiteX1035" fmla="*/ 1852453 w 5483974"/>
                <a:gd name="connsiteY1035" fmla="*/ 612108 h 3145220"/>
                <a:gd name="connsiteX1036" fmla="*/ 1860518 w 5483974"/>
                <a:gd name="connsiteY1036" fmla="*/ 612108 h 3145220"/>
                <a:gd name="connsiteX1037" fmla="*/ 1864551 w 5483974"/>
                <a:gd name="connsiteY1037" fmla="*/ 611302 h 3145220"/>
                <a:gd name="connsiteX1038" fmla="*/ 1868584 w 5483974"/>
                <a:gd name="connsiteY1038" fmla="*/ 610495 h 3145220"/>
                <a:gd name="connsiteX1039" fmla="*/ 1870196 w 5483974"/>
                <a:gd name="connsiteY1039" fmla="*/ 610495 h 3145220"/>
                <a:gd name="connsiteX1040" fmla="*/ 1870196 w 5483974"/>
                <a:gd name="connsiteY1040" fmla="*/ 610495 h 3145220"/>
                <a:gd name="connsiteX1041" fmla="*/ 1872615 w 5483974"/>
                <a:gd name="connsiteY1041" fmla="*/ 609689 h 3145220"/>
                <a:gd name="connsiteX1042" fmla="*/ 1877455 w 5483974"/>
                <a:gd name="connsiteY1042" fmla="*/ 608076 h 3145220"/>
                <a:gd name="connsiteX1043" fmla="*/ 1883099 w 5483974"/>
                <a:gd name="connsiteY1043" fmla="*/ 605657 h 3145220"/>
                <a:gd name="connsiteX1044" fmla="*/ 1900036 w 5483974"/>
                <a:gd name="connsiteY1044" fmla="*/ 595979 h 3145220"/>
                <a:gd name="connsiteX1045" fmla="*/ 1898422 w 5483974"/>
                <a:gd name="connsiteY1045" fmla="*/ 637109 h 3145220"/>
                <a:gd name="connsiteX1046" fmla="*/ 1898422 w 5483974"/>
                <a:gd name="connsiteY1046" fmla="*/ 637109 h 3145220"/>
                <a:gd name="connsiteX1047" fmla="*/ 1898422 w 5483974"/>
                <a:gd name="connsiteY1047" fmla="*/ 639528 h 3145220"/>
                <a:gd name="connsiteX1048" fmla="*/ 1898422 w 5483974"/>
                <a:gd name="connsiteY1048" fmla="*/ 641947 h 3145220"/>
                <a:gd name="connsiteX1049" fmla="*/ 1900036 w 5483974"/>
                <a:gd name="connsiteY1049" fmla="*/ 643560 h 3145220"/>
                <a:gd name="connsiteX1050" fmla="*/ 1900842 w 5483974"/>
                <a:gd name="connsiteY1050" fmla="*/ 645173 h 3145220"/>
                <a:gd name="connsiteX1051" fmla="*/ 1900842 w 5483974"/>
                <a:gd name="connsiteY1051" fmla="*/ 645173 h 3145220"/>
                <a:gd name="connsiteX1052" fmla="*/ 1900842 w 5483974"/>
                <a:gd name="connsiteY1052" fmla="*/ 645173 h 3145220"/>
                <a:gd name="connsiteX1053" fmla="*/ 1903261 w 5483974"/>
                <a:gd name="connsiteY1053" fmla="*/ 648399 h 3145220"/>
                <a:gd name="connsiteX1054" fmla="*/ 1908100 w 5483974"/>
                <a:gd name="connsiteY1054" fmla="*/ 651625 h 3145220"/>
                <a:gd name="connsiteX1055" fmla="*/ 1908907 w 5483974"/>
                <a:gd name="connsiteY1055" fmla="*/ 651625 h 3145220"/>
                <a:gd name="connsiteX1056" fmla="*/ 1935520 w 5483974"/>
                <a:gd name="connsiteY1056" fmla="*/ 666948 h 3145220"/>
                <a:gd name="connsiteX1057" fmla="*/ 1931488 w 5483974"/>
                <a:gd name="connsiteY1057" fmla="*/ 676626 h 314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</a:cxnLst>
              <a:rect l="l" t="t" r="r" b="b"/>
              <a:pathLst>
                <a:path w="5483974" h="3145220">
                  <a:moveTo>
                    <a:pt x="5495265" y="2236332"/>
                  </a:moveTo>
                  <a:lnTo>
                    <a:pt x="5347681" y="2318592"/>
                  </a:lnTo>
                  <a:cubicBezTo>
                    <a:pt x="5343649" y="2321011"/>
                    <a:pt x="5339616" y="2321818"/>
                    <a:pt x="5334778" y="2323430"/>
                  </a:cubicBezTo>
                  <a:lnTo>
                    <a:pt x="5334778" y="2323430"/>
                  </a:lnTo>
                  <a:cubicBezTo>
                    <a:pt x="5329939" y="2324237"/>
                    <a:pt x="5325101" y="2325044"/>
                    <a:pt x="5320261" y="2325044"/>
                  </a:cubicBezTo>
                  <a:lnTo>
                    <a:pt x="5319455" y="2325044"/>
                  </a:lnTo>
                  <a:cubicBezTo>
                    <a:pt x="5314616" y="2325044"/>
                    <a:pt x="5310583" y="2324237"/>
                    <a:pt x="5305745" y="2323430"/>
                  </a:cubicBezTo>
                  <a:cubicBezTo>
                    <a:pt x="5304939" y="2323430"/>
                    <a:pt x="5304132" y="2323430"/>
                    <a:pt x="5304132" y="2323430"/>
                  </a:cubicBezTo>
                  <a:cubicBezTo>
                    <a:pt x="5299293" y="2322624"/>
                    <a:pt x="5295260" y="2321011"/>
                    <a:pt x="5292035" y="2318592"/>
                  </a:cubicBezTo>
                  <a:lnTo>
                    <a:pt x="5108967" y="2212138"/>
                  </a:lnTo>
                  <a:cubicBezTo>
                    <a:pt x="5105741" y="2210525"/>
                    <a:pt x="5104128" y="2208106"/>
                    <a:pt x="5102515" y="2205686"/>
                  </a:cubicBezTo>
                  <a:lnTo>
                    <a:pt x="5230743" y="2133911"/>
                  </a:lnTo>
                  <a:cubicBezTo>
                    <a:pt x="5238002" y="2129878"/>
                    <a:pt x="5242841" y="2124233"/>
                    <a:pt x="5242841" y="2118588"/>
                  </a:cubicBezTo>
                  <a:lnTo>
                    <a:pt x="5244454" y="2067781"/>
                  </a:lnTo>
                  <a:cubicBezTo>
                    <a:pt x="5244454" y="2073426"/>
                    <a:pt x="5240421" y="2079071"/>
                    <a:pt x="5232356" y="2083104"/>
                  </a:cubicBezTo>
                  <a:lnTo>
                    <a:pt x="5084773" y="2165363"/>
                  </a:lnTo>
                  <a:cubicBezTo>
                    <a:pt x="5080741" y="2166976"/>
                    <a:pt x="5076709" y="2168589"/>
                    <a:pt x="5071870" y="2170202"/>
                  </a:cubicBezTo>
                  <a:lnTo>
                    <a:pt x="5071063" y="2170202"/>
                  </a:lnTo>
                  <a:cubicBezTo>
                    <a:pt x="5066224" y="2171008"/>
                    <a:pt x="5061386" y="2171815"/>
                    <a:pt x="5056547" y="2171815"/>
                  </a:cubicBezTo>
                  <a:lnTo>
                    <a:pt x="5056547" y="2171815"/>
                  </a:lnTo>
                  <a:cubicBezTo>
                    <a:pt x="5051708" y="2171815"/>
                    <a:pt x="5046868" y="2171008"/>
                    <a:pt x="5042837" y="2170202"/>
                  </a:cubicBezTo>
                  <a:cubicBezTo>
                    <a:pt x="5042837" y="2170202"/>
                    <a:pt x="5041224" y="2170202"/>
                    <a:pt x="5041224" y="2170202"/>
                  </a:cubicBezTo>
                  <a:cubicBezTo>
                    <a:pt x="5037191" y="2169396"/>
                    <a:pt x="5033159" y="2167782"/>
                    <a:pt x="5029933" y="2165363"/>
                  </a:cubicBezTo>
                  <a:lnTo>
                    <a:pt x="4846865" y="2058909"/>
                  </a:lnTo>
                  <a:cubicBezTo>
                    <a:pt x="4843640" y="2057297"/>
                    <a:pt x="4842026" y="2054877"/>
                    <a:pt x="4839607" y="2052458"/>
                  </a:cubicBezTo>
                  <a:lnTo>
                    <a:pt x="4967835" y="1980682"/>
                  </a:lnTo>
                  <a:cubicBezTo>
                    <a:pt x="4975093" y="1976650"/>
                    <a:pt x="4979933" y="1971005"/>
                    <a:pt x="4979933" y="1965360"/>
                  </a:cubicBezTo>
                  <a:lnTo>
                    <a:pt x="4981545" y="1914552"/>
                  </a:lnTo>
                  <a:cubicBezTo>
                    <a:pt x="4981545" y="1920197"/>
                    <a:pt x="4977512" y="1925842"/>
                    <a:pt x="4969448" y="1930682"/>
                  </a:cubicBezTo>
                  <a:lnTo>
                    <a:pt x="4821865" y="2012941"/>
                  </a:lnTo>
                  <a:cubicBezTo>
                    <a:pt x="4817832" y="2014554"/>
                    <a:pt x="4813800" y="2016167"/>
                    <a:pt x="4808961" y="2017779"/>
                  </a:cubicBezTo>
                  <a:lnTo>
                    <a:pt x="4808961" y="2017779"/>
                  </a:lnTo>
                  <a:cubicBezTo>
                    <a:pt x="4804122" y="2018586"/>
                    <a:pt x="4799284" y="2019393"/>
                    <a:pt x="4794445" y="2019393"/>
                  </a:cubicBezTo>
                  <a:lnTo>
                    <a:pt x="4794445" y="2019393"/>
                  </a:lnTo>
                  <a:cubicBezTo>
                    <a:pt x="4789607" y="2019393"/>
                    <a:pt x="4784767" y="2018586"/>
                    <a:pt x="4780735" y="2017779"/>
                  </a:cubicBezTo>
                  <a:cubicBezTo>
                    <a:pt x="4779928" y="2017779"/>
                    <a:pt x="4779122" y="2017779"/>
                    <a:pt x="4779122" y="2016973"/>
                  </a:cubicBezTo>
                  <a:cubicBezTo>
                    <a:pt x="4775090" y="2016167"/>
                    <a:pt x="4771057" y="2014554"/>
                    <a:pt x="4767832" y="2012941"/>
                  </a:cubicBezTo>
                  <a:lnTo>
                    <a:pt x="4583957" y="1906487"/>
                  </a:lnTo>
                  <a:cubicBezTo>
                    <a:pt x="4580731" y="1904875"/>
                    <a:pt x="4579119" y="1902455"/>
                    <a:pt x="4577505" y="1900035"/>
                  </a:cubicBezTo>
                  <a:lnTo>
                    <a:pt x="4705733" y="1828260"/>
                  </a:lnTo>
                  <a:cubicBezTo>
                    <a:pt x="4713799" y="1824228"/>
                    <a:pt x="4717831" y="1818582"/>
                    <a:pt x="4717831" y="1812131"/>
                  </a:cubicBezTo>
                  <a:lnTo>
                    <a:pt x="4719443" y="1761323"/>
                  </a:lnTo>
                  <a:cubicBezTo>
                    <a:pt x="4719443" y="1766968"/>
                    <a:pt x="4714605" y="1772613"/>
                    <a:pt x="4707347" y="1776646"/>
                  </a:cubicBezTo>
                  <a:lnTo>
                    <a:pt x="4559763" y="1858905"/>
                  </a:lnTo>
                  <a:cubicBezTo>
                    <a:pt x="4555730" y="1861325"/>
                    <a:pt x="4551698" y="1862131"/>
                    <a:pt x="4546859" y="1863745"/>
                  </a:cubicBezTo>
                  <a:lnTo>
                    <a:pt x="4546859" y="1863745"/>
                  </a:lnTo>
                  <a:cubicBezTo>
                    <a:pt x="4542021" y="1864551"/>
                    <a:pt x="4537182" y="1865357"/>
                    <a:pt x="4532343" y="1865357"/>
                  </a:cubicBezTo>
                  <a:lnTo>
                    <a:pt x="4532343" y="1865357"/>
                  </a:lnTo>
                  <a:cubicBezTo>
                    <a:pt x="4527505" y="1865357"/>
                    <a:pt x="4522665" y="1864551"/>
                    <a:pt x="4518634" y="1863745"/>
                  </a:cubicBezTo>
                  <a:cubicBezTo>
                    <a:pt x="4517826" y="1863745"/>
                    <a:pt x="4517826" y="1863745"/>
                    <a:pt x="4517020" y="1862938"/>
                  </a:cubicBezTo>
                  <a:cubicBezTo>
                    <a:pt x="4512988" y="1862131"/>
                    <a:pt x="4508955" y="1860519"/>
                    <a:pt x="4504923" y="1858905"/>
                  </a:cubicBezTo>
                  <a:lnTo>
                    <a:pt x="4321856" y="1752452"/>
                  </a:lnTo>
                  <a:cubicBezTo>
                    <a:pt x="4318629" y="1750839"/>
                    <a:pt x="4317017" y="1748420"/>
                    <a:pt x="4314598" y="1746001"/>
                  </a:cubicBezTo>
                  <a:lnTo>
                    <a:pt x="4442826" y="1674225"/>
                  </a:lnTo>
                  <a:cubicBezTo>
                    <a:pt x="4450890" y="1670193"/>
                    <a:pt x="4454922" y="1664547"/>
                    <a:pt x="4454922" y="1658902"/>
                  </a:cubicBezTo>
                  <a:lnTo>
                    <a:pt x="4456535" y="1608095"/>
                  </a:lnTo>
                  <a:cubicBezTo>
                    <a:pt x="4456535" y="1611320"/>
                    <a:pt x="4454922" y="1613740"/>
                    <a:pt x="4453309" y="1616965"/>
                  </a:cubicBezTo>
                  <a:cubicBezTo>
                    <a:pt x="4450890" y="1619385"/>
                    <a:pt x="4448470" y="1621805"/>
                    <a:pt x="4444438" y="1624224"/>
                  </a:cubicBezTo>
                  <a:lnTo>
                    <a:pt x="4296855" y="1706483"/>
                  </a:lnTo>
                  <a:cubicBezTo>
                    <a:pt x="4292823" y="1708097"/>
                    <a:pt x="4288790" y="1709709"/>
                    <a:pt x="4283952" y="1711322"/>
                  </a:cubicBezTo>
                  <a:cubicBezTo>
                    <a:pt x="4283952" y="1711322"/>
                    <a:pt x="4283952" y="1711322"/>
                    <a:pt x="4283144" y="1711322"/>
                  </a:cubicBezTo>
                  <a:cubicBezTo>
                    <a:pt x="4279113" y="1712128"/>
                    <a:pt x="4274274" y="1712935"/>
                    <a:pt x="4268628" y="1712935"/>
                  </a:cubicBezTo>
                  <a:lnTo>
                    <a:pt x="4268628" y="1712935"/>
                  </a:lnTo>
                  <a:cubicBezTo>
                    <a:pt x="4263790" y="1712935"/>
                    <a:pt x="4259757" y="1712935"/>
                    <a:pt x="4254919" y="1711322"/>
                  </a:cubicBezTo>
                  <a:lnTo>
                    <a:pt x="4253305" y="1711322"/>
                  </a:lnTo>
                  <a:cubicBezTo>
                    <a:pt x="4249273" y="1709709"/>
                    <a:pt x="4245241" y="1708903"/>
                    <a:pt x="4241209" y="1706483"/>
                  </a:cubicBezTo>
                  <a:lnTo>
                    <a:pt x="4058140" y="1600030"/>
                  </a:lnTo>
                  <a:cubicBezTo>
                    <a:pt x="4054915" y="1598417"/>
                    <a:pt x="4053302" y="1595998"/>
                    <a:pt x="4051689" y="1594384"/>
                  </a:cubicBezTo>
                  <a:lnTo>
                    <a:pt x="4179917" y="1522609"/>
                  </a:lnTo>
                  <a:cubicBezTo>
                    <a:pt x="4187982" y="1518577"/>
                    <a:pt x="4192014" y="1512932"/>
                    <a:pt x="4192014" y="1507287"/>
                  </a:cubicBezTo>
                  <a:lnTo>
                    <a:pt x="4193628" y="1456479"/>
                  </a:lnTo>
                  <a:cubicBezTo>
                    <a:pt x="4193628" y="1459705"/>
                    <a:pt x="4192014" y="1462124"/>
                    <a:pt x="4190401" y="1465350"/>
                  </a:cubicBezTo>
                  <a:cubicBezTo>
                    <a:pt x="4187982" y="1467769"/>
                    <a:pt x="4185562" y="1470188"/>
                    <a:pt x="4181530" y="1472608"/>
                  </a:cubicBezTo>
                  <a:lnTo>
                    <a:pt x="4033946" y="1554868"/>
                  </a:lnTo>
                  <a:cubicBezTo>
                    <a:pt x="4029914" y="1557287"/>
                    <a:pt x="4025882" y="1558900"/>
                    <a:pt x="4021042" y="1559706"/>
                  </a:cubicBezTo>
                  <a:cubicBezTo>
                    <a:pt x="4021042" y="1559706"/>
                    <a:pt x="4021042" y="1559706"/>
                    <a:pt x="4020236" y="1559706"/>
                  </a:cubicBezTo>
                  <a:cubicBezTo>
                    <a:pt x="4016204" y="1560513"/>
                    <a:pt x="4011365" y="1561320"/>
                    <a:pt x="4005721" y="1561320"/>
                  </a:cubicBezTo>
                  <a:lnTo>
                    <a:pt x="4005721" y="1561320"/>
                  </a:lnTo>
                  <a:cubicBezTo>
                    <a:pt x="4000881" y="1561320"/>
                    <a:pt x="3996849" y="1561320"/>
                    <a:pt x="3992011" y="1559706"/>
                  </a:cubicBezTo>
                  <a:cubicBezTo>
                    <a:pt x="3991204" y="1559706"/>
                    <a:pt x="3990398" y="1559706"/>
                    <a:pt x="3990398" y="1559706"/>
                  </a:cubicBezTo>
                  <a:cubicBezTo>
                    <a:pt x="3986365" y="1558094"/>
                    <a:pt x="3982332" y="1557287"/>
                    <a:pt x="3979107" y="1554868"/>
                  </a:cubicBezTo>
                  <a:lnTo>
                    <a:pt x="3796039" y="1448414"/>
                  </a:lnTo>
                  <a:cubicBezTo>
                    <a:pt x="3792813" y="1446801"/>
                    <a:pt x="3790394" y="1444382"/>
                    <a:pt x="3788781" y="1441962"/>
                  </a:cubicBezTo>
                  <a:lnTo>
                    <a:pt x="3917009" y="1370993"/>
                  </a:lnTo>
                  <a:cubicBezTo>
                    <a:pt x="3925074" y="1366961"/>
                    <a:pt x="3929105" y="1360510"/>
                    <a:pt x="3929105" y="1354864"/>
                  </a:cubicBezTo>
                  <a:lnTo>
                    <a:pt x="3930719" y="1304057"/>
                  </a:lnTo>
                  <a:cubicBezTo>
                    <a:pt x="3930719" y="1309702"/>
                    <a:pt x="3926686" y="1315347"/>
                    <a:pt x="3919428" y="1319380"/>
                  </a:cubicBezTo>
                  <a:lnTo>
                    <a:pt x="3771038" y="1401639"/>
                  </a:lnTo>
                  <a:cubicBezTo>
                    <a:pt x="3767006" y="1403252"/>
                    <a:pt x="3762973" y="1404865"/>
                    <a:pt x="3758135" y="1406478"/>
                  </a:cubicBezTo>
                  <a:lnTo>
                    <a:pt x="3758135" y="1406478"/>
                  </a:lnTo>
                  <a:cubicBezTo>
                    <a:pt x="3753296" y="1407284"/>
                    <a:pt x="3748458" y="1408091"/>
                    <a:pt x="3743619" y="1408091"/>
                  </a:cubicBezTo>
                  <a:lnTo>
                    <a:pt x="3743619" y="1408091"/>
                  </a:lnTo>
                  <a:cubicBezTo>
                    <a:pt x="3738779" y="1408091"/>
                    <a:pt x="3734748" y="1407284"/>
                    <a:pt x="3729909" y="1406478"/>
                  </a:cubicBezTo>
                  <a:cubicBezTo>
                    <a:pt x="3729102" y="1406478"/>
                    <a:pt x="3728296" y="1406478"/>
                    <a:pt x="3728296" y="1406478"/>
                  </a:cubicBezTo>
                  <a:cubicBezTo>
                    <a:pt x="3723457" y="1405672"/>
                    <a:pt x="3719425" y="1404058"/>
                    <a:pt x="3716198" y="1401639"/>
                  </a:cubicBezTo>
                  <a:lnTo>
                    <a:pt x="3533131" y="1294379"/>
                  </a:lnTo>
                  <a:cubicBezTo>
                    <a:pt x="3529904" y="1292766"/>
                    <a:pt x="3528292" y="1291153"/>
                    <a:pt x="3526679" y="1288733"/>
                  </a:cubicBezTo>
                  <a:lnTo>
                    <a:pt x="3654907" y="1216958"/>
                  </a:lnTo>
                  <a:cubicBezTo>
                    <a:pt x="3662165" y="1212926"/>
                    <a:pt x="3667004" y="1206474"/>
                    <a:pt x="3667004" y="1200829"/>
                  </a:cubicBezTo>
                  <a:lnTo>
                    <a:pt x="3668617" y="1150022"/>
                  </a:lnTo>
                  <a:cubicBezTo>
                    <a:pt x="3668617" y="1155667"/>
                    <a:pt x="3664584" y="1161312"/>
                    <a:pt x="3656520" y="1165344"/>
                  </a:cubicBezTo>
                  <a:lnTo>
                    <a:pt x="3508937" y="1247604"/>
                  </a:lnTo>
                  <a:cubicBezTo>
                    <a:pt x="3504904" y="1250023"/>
                    <a:pt x="3500872" y="1251636"/>
                    <a:pt x="3496033" y="1252443"/>
                  </a:cubicBezTo>
                  <a:lnTo>
                    <a:pt x="3495227" y="1252443"/>
                  </a:lnTo>
                  <a:cubicBezTo>
                    <a:pt x="3491194" y="1253249"/>
                    <a:pt x="3485549" y="1254055"/>
                    <a:pt x="3480710" y="1254055"/>
                  </a:cubicBezTo>
                  <a:lnTo>
                    <a:pt x="3480710" y="1254055"/>
                  </a:lnTo>
                  <a:cubicBezTo>
                    <a:pt x="3475871" y="1254055"/>
                    <a:pt x="3471033" y="1253249"/>
                    <a:pt x="3467000" y="1252443"/>
                  </a:cubicBezTo>
                  <a:cubicBezTo>
                    <a:pt x="3467000" y="1252443"/>
                    <a:pt x="3465387" y="1252443"/>
                    <a:pt x="3465387" y="1252443"/>
                  </a:cubicBezTo>
                  <a:cubicBezTo>
                    <a:pt x="3461356" y="1251636"/>
                    <a:pt x="3457323" y="1250023"/>
                    <a:pt x="3454096" y="1247604"/>
                  </a:cubicBezTo>
                  <a:lnTo>
                    <a:pt x="3270222" y="1141151"/>
                  </a:lnTo>
                  <a:cubicBezTo>
                    <a:pt x="3266997" y="1139537"/>
                    <a:pt x="3265383" y="1137118"/>
                    <a:pt x="3263770" y="1134699"/>
                  </a:cubicBezTo>
                  <a:lnTo>
                    <a:pt x="3391999" y="1062923"/>
                  </a:lnTo>
                  <a:cubicBezTo>
                    <a:pt x="3399257" y="1058891"/>
                    <a:pt x="3403290" y="1053245"/>
                    <a:pt x="3403290" y="1047600"/>
                  </a:cubicBezTo>
                  <a:lnTo>
                    <a:pt x="3404902" y="996793"/>
                  </a:lnTo>
                  <a:cubicBezTo>
                    <a:pt x="3404902" y="1002438"/>
                    <a:pt x="3400871" y="1008083"/>
                    <a:pt x="3392805" y="1012922"/>
                  </a:cubicBezTo>
                  <a:lnTo>
                    <a:pt x="3245222" y="1095182"/>
                  </a:lnTo>
                  <a:cubicBezTo>
                    <a:pt x="3241189" y="1097601"/>
                    <a:pt x="3237158" y="1099214"/>
                    <a:pt x="3232318" y="1100021"/>
                  </a:cubicBezTo>
                  <a:lnTo>
                    <a:pt x="3231512" y="1100021"/>
                  </a:lnTo>
                  <a:cubicBezTo>
                    <a:pt x="3226673" y="1100827"/>
                    <a:pt x="3221835" y="1101633"/>
                    <a:pt x="3216996" y="1101633"/>
                  </a:cubicBezTo>
                  <a:lnTo>
                    <a:pt x="3216189" y="1101633"/>
                  </a:lnTo>
                  <a:cubicBezTo>
                    <a:pt x="3212156" y="1101633"/>
                    <a:pt x="3207318" y="1100827"/>
                    <a:pt x="3202479" y="1100021"/>
                  </a:cubicBezTo>
                  <a:cubicBezTo>
                    <a:pt x="3202479" y="1100021"/>
                    <a:pt x="3201673" y="1100021"/>
                    <a:pt x="3200866" y="1099214"/>
                  </a:cubicBezTo>
                  <a:cubicBezTo>
                    <a:pt x="3196835" y="1098408"/>
                    <a:pt x="3192802" y="1096795"/>
                    <a:pt x="3189575" y="1095182"/>
                  </a:cubicBezTo>
                  <a:lnTo>
                    <a:pt x="3006508" y="988728"/>
                  </a:lnTo>
                  <a:cubicBezTo>
                    <a:pt x="3003282" y="987115"/>
                    <a:pt x="3001668" y="984696"/>
                    <a:pt x="2999249" y="982276"/>
                  </a:cubicBezTo>
                  <a:lnTo>
                    <a:pt x="3127478" y="910501"/>
                  </a:lnTo>
                  <a:cubicBezTo>
                    <a:pt x="3135542" y="906468"/>
                    <a:pt x="3139575" y="900017"/>
                    <a:pt x="3139575" y="894371"/>
                  </a:cubicBezTo>
                  <a:lnTo>
                    <a:pt x="3141188" y="843564"/>
                  </a:lnTo>
                  <a:cubicBezTo>
                    <a:pt x="3141188" y="849209"/>
                    <a:pt x="3136350" y="854855"/>
                    <a:pt x="3129090" y="858887"/>
                  </a:cubicBezTo>
                  <a:lnTo>
                    <a:pt x="2981507" y="941147"/>
                  </a:lnTo>
                  <a:cubicBezTo>
                    <a:pt x="2977475" y="943566"/>
                    <a:pt x="2973443" y="945179"/>
                    <a:pt x="2968604" y="945985"/>
                  </a:cubicBezTo>
                  <a:lnTo>
                    <a:pt x="2967797" y="945985"/>
                  </a:lnTo>
                  <a:cubicBezTo>
                    <a:pt x="2963766" y="946792"/>
                    <a:pt x="2958926" y="947598"/>
                    <a:pt x="2953281" y="947598"/>
                  </a:cubicBezTo>
                  <a:lnTo>
                    <a:pt x="2953281" y="947598"/>
                  </a:lnTo>
                  <a:cubicBezTo>
                    <a:pt x="2948443" y="947598"/>
                    <a:pt x="2944410" y="946792"/>
                    <a:pt x="2939571" y="945985"/>
                  </a:cubicBezTo>
                  <a:cubicBezTo>
                    <a:pt x="2938764" y="945985"/>
                    <a:pt x="2937958" y="945985"/>
                    <a:pt x="2937958" y="945179"/>
                  </a:cubicBezTo>
                  <a:cubicBezTo>
                    <a:pt x="2933926" y="944372"/>
                    <a:pt x="2929893" y="942760"/>
                    <a:pt x="2925862" y="941147"/>
                  </a:cubicBezTo>
                  <a:lnTo>
                    <a:pt x="2742793" y="834693"/>
                  </a:lnTo>
                  <a:cubicBezTo>
                    <a:pt x="2739567" y="833080"/>
                    <a:pt x="2737955" y="830660"/>
                    <a:pt x="2736341" y="828241"/>
                  </a:cubicBezTo>
                  <a:lnTo>
                    <a:pt x="2864569" y="756466"/>
                  </a:lnTo>
                  <a:cubicBezTo>
                    <a:pt x="2872635" y="752434"/>
                    <a:pt x="2876667" y="746788"/>
                    <a:pt x="2876667" y="741143"/>
                  </a:cubicBezTo>
                  <a:lnTo>
                    <a:pt x="2878279" y="690335"/>
                  </a:lnTo>
                  <a:cubicBezTo>
                    <a:pt x="2878279" y="695981"/>
                    <a:pt x="2873441" y="701626"/>
                    <a:pt x="2866183" y="705658"/>
                  </a:cubicBezTo>
                  <a:lnTo>
                    <a:pt x="2718599" y="787918"/>
                  </a:lnTo>
                  <a:cubicBezTo>
                    <a:pt x="2714566" y="789531"/>
                    <a:pt x="2710534" y="791144"/>
                    <a:pt x="2705695" y="792757"/>
                  </a:cubicBezTo>
                  <a:lnTo>
                    <a:pt x="2705695" y="792757"/>
                  </a:lnTo>
                  <a:cubicBezTo>
                    <a:pt x="2700857" y="793563"/>
                    <a:pt x="2696018" y="794370"/>
                    <a:pt x="2691179" y="794370"/>
                  </a:cubicBezTo>
                  <a:lnTo>
                    <a:pt x="2691179" y="794370"/>
                  </a:lnTo>
                  <a:cubicBezTo>
                    <a:pt x="2686341" y="794370"/>
                    <a:pt x="2681502" y="794370"/>
                    <a:pt x="2677470" y="792757"/>
                  </a:cubicBezTo>
                  <a:cubicBezTo>
                    <a:pt x="2676662" y="792757"/>
                    <a:pt x="2675856" y="792757"/>
                    <a:pt x="2675856" y="792757"/>
                  </a:cubicBezTo>
                  <a:cubicBezTo>
                    <a:pt x="2671824" y="791144"/>
                    <a:pt x="2667791" y="790337"/>
                    <a:pt x="2664566" y="787918"/>
                  </a:cubicBezTo>
                  <a:lnTo>
                    <a:pt x="2481498" y="681464"/>
                  </a:lnTo>
                  <a:cubicBezTo>
                    <a:pt x="2478272" y="679851"/>
                    <a:pt x="2476659" y="677432"/>
                    <a:pt x="2475046" y="675819"/>
                  </a:cubicBezTo>
                  <a:lnTo>
                    <a:pt x="2603275" y="604043"/>
                  </a:lnTo>
                  <a:cubicBezTo>
                    <a:pt x="2610533" y="600011"/>
                    <a:pt x="2615371" y="594366"/>
                    <a:pt x="2615371" y="588720"/>
                  </a:cubicBezTo>
                  <a:lnTo>
                    <a:pt x="2616985" y="537913"/>
                  </a:lnTo>
                  <a:cubicBezTo>
                    <a:pt x="2616985" y="543558"/>
                    <a:pt x="2612952" y="549204"/>
                    <a:pt x="2604887" y="554043"/>
                  </a:cubicBezTo>
                  <a:lnTo>
                    <a:pt x="2457303" y="636302"/>
                  </a:lnTo>
                  <a:cubicBezTo>
                    <a:pt x="2453272" y="637915"/>
                    <a:pt x="2449239" y="640335"/>
                    <a:pt x="2444401" y="641141"/>
                  </a:cubicBezTo>
                  <a:cubicBezTo>
                    <a:pt x="2444401" y="641141"/>
                    <a:pt x="2444401" y="641141"/>
                    <a:pt x="2443594" y="641141"/>
                  </a:cubicBezTo>
                  <a:cubicBezTo>
                    <a:pt x="2439562" y="641947"/>
                    <a:pt x="2433916" y="642754"/>
                    <a:pt x="2429078" y="642754"/>
                  </a:cubicBezTo>
                  <a:lnTo>
                    <a:pt x="2429078" y="642754"/>
                  </a:lnTo>
                  <a:cubicBezTo>
                    <a:pt x="2424239" y="642754"/>
                    <a:pt x="2420207" y="642754"/>
                    <a:pt x="2415368" y="641141"/>
                  </a:cubicBezTo>
                  <a:lnTo>
                    <a:pt x="2413755" y="641141"/>
                  </a:lnTo>
                  <a:cubicBezTo>
                    <a:pt x="2409722" y="639528"/>
                    <a:pt x="2405690" y="638722"/>
                    <a:pt x="2402464" y="636302"/>
                  </a:cubicBezTo>
                  <a:lnTo>
                    <a:pt x="2219396" y="529849"/>
                  </a:lnTo>
                  <a:cubicBezTo>
                    <a:pt x="2216171" y="528235"/>
                    <a:pt x="2212944" y="525010"/>
                    <a:pt x="2211332" y="522590"/>
                  </a:cubicBezTo>
                  <a:cubicBezTo>
                    <a:pt x="2211332" y="522590"/>
                    <a:pt x="2211332" y="522590"/>
                    <a:pt x="2211332" y="522590"/>
                  </a:cubicBezTo>
                  <a:cubicBezTo>
                    <a:pt x="2211332" y="522590"/>
                    <a:pt x="2211332" y="521784"/>
                    <a:pt x="2211332" y="521784"/>
                  </a:cubicBezTo>
                  <a:lnTo>
                    <a:pt x="2338754" y="450815"/>
                  </a:lnTo>
                  <a:cubicBezTo>
                    <a:pt x="2346818" y="446783"/>
                    <a:pt x="2350850" y="441137"/>
                    <a:pt x="2350850" y="435492"/>
                  </a:cubicBezTo>
                  <a:lnTo>
                    <a:pt x="2352464" y="385491"/>
                  </a:lnTo>
                  <a:cubicBezTo>
                    <a:pt x="2352464" y="391136"/>
                    <a:pt x="2347624" y="395975"/>
                    <a:pt x="2341173" y="400007"/>
                  </a:cubicBezTo>
                  <a:lnTo>
                    <a:pt x="2193590" y="482267"/>
                  </a:lnTo>
                  <a:cubicBezTo>
                    <a:pt x="2189557" y="483880"/>
                    <a:pt x="2185524" y="485493"/>
                    <a:pt x="2180686" y="487106"/>
                  </a:cubicBezTo>
                  <a:lnTo>
                    <a:pt x="2180686" y="487106"/>
                  </a:lnTo>
                  <a:cubicBezTo>
                    <a:pt x="2175847" y="487912"/>
                    <a:pt x="2171009" y="488719"/>
                    <a:pt x="2166169" y="488719"/>
                  </a:cubicBezTo>
                  <a:lnTo>
                    <a:pt x="2166169" y="488719"/>
                  </a:lnTo>
                  <a:cubicBezTo>
                    <a:pt x="2161330" y="488719"/>
                    <a:pt x="2157299" y="488719"/>
                    <a:pt x="2152459" y="487106"/>
                  </a:cubicBezTo>
                  <a:cubicBezTo>
                    <a:pt x="2151653" y="487106"/>
                    <a:pt x="2150847" y="487106"/>
                    <a:pt x="2150847" y="486299"/>
                  </a:cubicBezTo>
                  <a:cubicBezTo>
                    <a:pt x="2146814" y="485493"/>
                    <a:pt x="2142782" y="483880"/>
                    <a:pt x="2139556" y="482267"/>
                  </a:cubicBezTo>
                  <a:lnTo>
                    <a:pt x="1956488" y="375813"/>
                  </a:lnTo>
                  <a:cubicBezTo>
                    <a:pt x="1953262" y="374201"/>
                    <a:pt x="1951649" y="371781"/>
                    <a:pt x="1950036" y="369362"/>
                  </a:cubicBezTo>
                  <a:lnTo>
                    <a:pt x="2078264" y="297586"/>
                  </a:lnTo>
                  <a:cubicBezTo>
                    <a:pt x="2085522" y="293554"/>
                    <a:pt x="2090362" y="287909"/>
                    <a:pt x="2090362" y="282263"/>
                  </a:cubicBezTo>
                  <a:lnTo>
                    <a:pt x="2091974" y="231456"/>
                  </a:lnTo>
                  <a:cubicBezTo>
                    <a:pt x="2091974" y="237101"/>
                    <a:pt x="2087943" y="242747"/>
                    <a:pt x="2079877" y="247585"/>
                  </a:cubicBezTo>
                  <a:lnTo>
                    <a:pt x="1932294" y="329845"/>
                  </a:lnTo>
                  <a:cubicBezTo>
                    <a:pt x="1928261" y="331458"/>
                    <a:pt x="1924229" y="333071"/>
                    <a:pt x="1919390" y="334684"/>
                  </a:cubicBezTo>
                  <a:lnTo>
                    <a:pt x="1919390" y="334684"/>
                  </a:lnTo>
                  <a:cubicBezTo>
                    <a:pt x="1914551" y="336296"/>
                    <a:pt x="1909713" y="336296"/>
                    <a:pt x="1904874" y="336296"/>
                  </a:cubicBezTo>
                  <a:lnTo>
                    <a:pt x="1904874" y="336296"/>
                  </a:lnTo>
                  <a:cubicBezTo>
                    <a:pt x="1900036" y="336296"/>
                    <a:pt x="1896003" y="336296"/>
                    <a:pt x="1891164" y="334684"/>
                  </a:cubicBezTo>
                  <a:cubicBezTo>
                    <a:pt x="1890357" y="334684"/>
                    <a:pt x="1889551" y="334684"/>
                    <a:pt x="1889551" y="333877"/>
                  </a:cubicBezTo>
                  <a:cubicBezTo>
                    <a:pt x="1885519" y="333071"/>
                    <a:pt x="1881486" y="331458"/>
                    <a:pt x="1878261" y="329845"/>
                  </a:cubicBezTo>
                  <a:lnTo>
                    <a:pt x="1695192" y="223391"/>
                  </a:lnTo>
                  <a:cubicBezTo>
                    <a:pt x="1693580" y="222585"/>
                    <a:pt x="1693580" y="221778"/>
                    <a:pt x="1691967" y="220972"/>
                  </a:cubicBezTo>
                  <a:lnTo>
                    <a:pt x="1821808" y="149196"/>
                  </a:lnTo>
                  <a:cubicBezTo>
                    <a:pt x="1829872" y="145164"/>
                    <a:pt x="1833905" y="139518"/>
                    <a:pt x="1833905" y="133873"/>
                  </a:cubicBezTo>
                  <a:lnTo>
                    <a:pt x="1835518" y="83066"/>
                  </a:lnTo>
                  <a:cubicBezTo>
                    <a:pt x="1835518" y="88711"/>
                    <a:pt x="1830679" y="94356"/>
                    <a:pt x="1823420" y="99195"/>
                  </a:cubicBezTo>
                  <a:lnTo>
                    <a:pt x="1675838" y="181455"/>
                  </a:lnTo>
                  <a:cubicBezTo>
                    <a:pt x="1671805" y="183068"/>
                    <a:pt x="1667773" y="184681"/>
                    <a:pt x="1662934" y="186294"/>
                  </a:cubicBezTo>
                  <a:cubicBezTo>
                    <a:pt x="1662934" y="186294"/>
                    <a:pt x="1662934" y="186294"/>
                    <a:pt x="1662934" y="186294"/>
                  </a:cubicBezTo>
                  <a:cubicBezTo>
                    <a:pt x="1658096" y="187100"/>
                    <a:pt x="1653257" y="187907"/>
                    <a:pt x="1648417" y="187907"/>
                  </a:cubicBezTo>
                  <a:lnTo>
                    <a:pt x="1647611" y="187907"/>
                  </a:lnTo>
                  <a:cubicBezTo>
                    <a:pt x="1643579" y="187907"/>
                    <a:pt x="1638740" y="187907"/>
                    <a:pt x="1633901" y="186294"/>
                  </a:cubicBezTo>
                  <a:cubicBezTo>
                    <a:pt x="1633095" y="186294"/>
                    <a:pt x="1633095" y="186294"/>
                    <a:pt x="1632288" y="186294"/>
                  </a:cubicBezTo>
                  <a:cubicBezTo>
                    <a:pt x="1628256" y="184681"/>
                    <a:pt x="1624224" y="183874"/>
                    <a:pt x="1620192" y="181455"/>
                  </a:cubicBezTo>
                  <a:lnTo>
                    <a:pt x="1437123" y="75001"/>
                  </a:lnTo>
                  <a:cubicBezTo>
                    <a:pt x="1433898" y="73388"/>
                    <a:pt x="1430671" y="70163"/>
                    <a:pt x="1429058" y="68550"/>
                  </a:cubicBezTo>
                  <a:cubicBezTo>
                    <a:pt x="1429058" y="68550"/>
                    <a:pt x="1429058" y="68550"/>
                    <a:pt x="1429058" y="68550"/>
                  </a:cubicBezTo>
                  <a:cubicBezTo>
                    <a:pt x="1427446" y="66130"/>
                    <a:pt x="1426639" y="62904"/>
                    <a:pt x="1426639" y="60485"/>
                  </a:cubicBezTo>
                  <a:lnTo>
                    <a:pt x="1425027" y="111292"/>
                  </a:lnTo>
                  <a:cubicBezTo>
                    <a:pt x="1425027" y="111292"/>
                    <a:pt x="1425027" y="111292"/>
                    <a:pt x="1425027" y="111292"/>
                  </a:cubicBezTo>
                  <a:cubicBezTo>
                    <a:pt x="1425027" y="112099"/>
                    <a:pt x="1425027" y="112905"/>
                    <a:pt x="1425027" y="112905"/>
                  </a:cubicBezTo>
                  <a:cubicBezTo>
                    <a:pt x="1425027" y="113711"/>
                    <a:pt x="1425027" y="114518"/>
                    <a:pt x="1425833" y="115325"/>
                  </a:cubicBezTo>
                  <a:cubicBezTo>
                    <a:pt x="1425833" y="116131"/>
                    <a:pt x="1426639" y="116937"/>
                    <a:pt x="1426639" y="116937"/>
                  </a:cubicBezTo>
                  <a:cubicBezTo>
                    <a:pt x="1426639" y="117744"/>
                    <a:pt x="1427446" y="117744"/>
                    <a:pt x="1427446" y="118551"/>
                  </a:cubicBezTo>
                  <a:lnTo>
                    <a:pt x="1427446" y="118551"/>
                  </a:lnTo>
                  <a:cubicBezTo>
                    <a:pt x="1427446" y="118551"/>
                    <a:pt x="1427446" y="118551"/>
                    <a:pt x="1428252" y="119357"/>
                  </a:cubicBezTo>
                  <a:cubicBezTo>
                    <a:pt x="1429058" y="120163"/>
                    <a:pt x="1429865" y="120970"/>
                    <a:pt x="1430671" y="121777"/>
                  </a:cubicBezTo>
                  <a:cubicBezTo>
                    <a:pt x="1432285" y="123389"/>
                    <a:pt x="1433898" y="124196"/>
                    <a:pt x="1435510" y="125002"/>
                  </a:cubicBezTo>
                  <a:lnTo>
                    <a:pt x="1435510" y="125002"/>
                  </a:lnTo>
                  <a:lnTo>
                    <a:pt x="1619384" y="231456"/>
                  </a:lnTo>
                  <a:cubicBezTo>
                    <a:pt x="1621804" y="233069"/>
                    <a:pt x="1625030" y="234681"/>
                    <a:pt x="1627449" y="234681"/>
                  </a:cubicBezTo>
                  <a:cubicBezTo>
                    <a:pt x="1628256" y="235488"/>
                    <a:pt x="1629869" y="235488"/>
                    <a:pt x="1630675" y="235488"/>
                  </a:cubicBezTo>
                  <a:cubicBezTo>
                    <a:pt x="1630675" y="235488"/>
                    <a:pt x="1632288" y="235488"/>
                    <a:pt x="1632288" y="235488"/>
                  </a:cubicBezTo>
                  <a:cubicBezTo>
                    <a:pt x="1633095" y="235488"/>
                    <a:pt x="1633901" y="235488"/>
                    <a:pt x="1633901" y="236295"/>
                  </a:cubicBezTo>
                  <a:cubicBezTo>
                    <a:pt x="1635515" y="236295"/>
                    <a:pt x="1637127" y="236295"/>
                    <a:pt x="1638740" y="237101"/>
                  </a:cubicBezTo>
                  <a:cubicBezTo>
                    <a:pt x="1640353" y="237101"/>
                    <a:pt x="1641965" y="237101"/>
                    <a:pt x="1642773" y="237101"/>
                  </a:cubicBezTo>
                  <a:lnTo>
                    <a:pt x="1646805" y="237101"/>
                  </a:lnTo>
                  <a:cubicBezTo>
                    <a:pt x="1648417" y="237101"/>
                    <a:pt x="1649224" y="237101"/>
                    <a:pt x="1650836" y="237101"/>
                  </a:cubicBezTo>
                  <a:cubicBezTo>
                    <a:pt x="1652450" y="237101"/>
                    <a:pt x="1653257" y="237101"/>
                    <a:pt x="1654869" y="237101"/>
                  </a:cubicBezTo>
                  <a:cubicBezTo>
                    <a:pt x="1656482" y="237101"/>
                    <a:pt x="1657288" y="237101"/>
                    <a:pt x="1658902" y="236295"/>
                  </a:cubicBezTo>
                  <a:cubicBezTo>
                    <a:pt x="1658902" y="236295"/>
                    <a:pt x="1659708" y="236295"/>
                    <a:pt x="1659708" y="236295"/>
                  </a:cubicBezTo>
                  <a:cubicBezTo>
                    <a:pt x="1660515" y="236295"/>
                    <a:pt x="1660515" y="236295"/>
                    <a:pt x="1660515" y="236295"/>
                  </a:cubicBezTo>
                  <a:cubicBezTo>
                    <a:pt x="1661321" y="236295"/>
                    <a:pt x="1662127" y="236295"/>
                    <a:pt x="1662934" y="235488"/>
                  </a:cubicBezTo>
                  <a:cubicBezTo>
                    <a:pt x="1664548" y="235488"/>
                    <a:pt x="1666160" y="234681"/>
                    <a:pt x="1667773" y="233875"/>
                  </a:cubicBezTo>
                  <a:cubicBezTo>
                    <a:pt x="1670192" y="233069"/>
                    <a:pt x="1671805" y="232262"/>
                    <a:pt x="1673419" y="231456"/>
                  </a:cubicBezTo>
                  <a:lnTo>
                    <a:pt x="1683096" y="225810"/>
                  </a:lnTo>
                  <a:lnTo>
                    <a:pt x="1682289" y="258876"/>
                  </a:lnTo>
                  <a:cubicBezTo>
                    <a:pt x="1682289" y="258876"/>
                    <a:pt x="1682289" y="258876"/>
                    <a:pt x="1682289" y="258876"/>
                  </a:cubicBezTo>
                  <a:cubicBezTo>
                    <a:pt x="1682289" y="258876"/>
                    <a:pt x="1682289" y="260488"/>
                    <a:pt x="1682289" y="261295"/>
                  </a:cubicBezTo>
                  <a:cubicBezTo>
                    <a:pt x="1682289" y="261295"/>
                    <a:pt x="1682289" y="262908"/>
                    <a:pt x="1682289" y="263714"/>
                  </a:cubicBezTo>
                  <a:cubicBezTo>
                    <a:pt x="1682289" y="264521"/>
                    <a:pt x="1683096" y="265328"/>
                    <a:pt x="1683096" y="265328"/>
                  </a:cubicBezTo>
                  <a:cubicBezTo>
                    <a:pt x="1683096" y="265328"/>
                    <a:pt x="1683902" y="266134"/>
                    <a:pt x="1683902" y="266940"/>
                  </a:cubicBezTo>
                  <a:lnTo>
                    <a:pt x="1683902" y="266940"/>
                  </a:lnTo>
                  <a:cubicBezTo>
                    <a:pt x="1683902" y="266940"/>
                    <a:pt x="1683902" y="266940"/>
                    <a:pt x="1683902" y="267747"/>
                  </a:cubicBezTo>
                  <a:cubicBezTo>
                    <a:pt x="1684709" y="268554"/>
                    <a:pt x="1685515" y="269360"/>
                    <a:pt x="1686321" y="270166"/>
                  </a:cubicBezTo>
                  <a:cubicBezTo>
                    <a:pt x="1687935" y="270973"/>
                    <a:pt x="1689548" y="272586"/>
                    <a:pt x="1691160" y="273392"/>
                  </a:cubicBezTo>
                  <a:cubicBezTo>
                    <a:pt x="1691160" y="273392"/>
                    <a:pt x="1691160" y="273392"/>
                    <a:pt x="1691160" y="273392"/>
                  </a:cubicBezTo>
                  <a:lnTo>
                    <a:pt x="1874228" y="379846"/>
                  </a:lnTo>
                  <a:cubicBezTo>
                    <a:pt x="1876647" y="381458"/>
                    <a:pt x="1879874" y="382265"/>
                    <a:pt x="1882293" y="383072"/>
                  </a:cubicBezTo>
                  <a:cubicBezTo>
                    <a:pt x="1883905" y="383072"/>
                    <a:pt x="1884713" y="383878"/>
                    <a:pt x="1885519" y="383878"/>
                  </a:cubicBezTo>
                  <a:cubicBezTo>
                    <a:pt x="1885519" y="383878"/>
                    <a:pt x="1886326" y="383878"/>
                    <a:pt x="1887132" y="383878"/>
                  </a:cubicBezTo>
                  <a:cubicBezTo>
                    <a:pt x="1887938" y="383878"/>
                    <a:pt x="1888745" y="383878"/>
                    <a:pt x="1888745" y="384684"/>
                  </a:cubicBezTo>
                  <a:cubicBezTo>
                    <a:pt x="1890357" y="384684"/>
                    <a:pt x="1891971" y="384684"/>
                    <a:pt x="1893584" y="385491"/>
                  </a:cubicBezTo>
                  <a:cubicBezTo>
                    <a:pt x="1895197" y="385491"/>
                    <a:pt x="1896003" y="385491"/>
                    <a:pt x="1897616" y="385491"/>
                  </a:cubicBezTo>
                  <a:lnTo>
                    <a:pt x="1900036" y="385491"/>
                  </a:lnTo>
                  <a:lnTo>
                    <a:pt x="1900036" y="385491"/>
                  </a:lnTo>
                  <a:lnTo>
                    <a:pt x="1901648" y="385491"/>
                  </a:lnTo>
                  <a:cubicBezTo>
                    <a:pt x="1903261" y="385491"/>
                    <a:pt x="1904067" y="385491"/>
                    <a:pt x="1905680" y="385491"/>
                  </a:cubicBezTo>
                  <a:cubicBezTo>
                    <a:pt x="1906488" y="385491"/>
                    <a:pt x="1908100" y="385491"/>
                    <a:pt x="1909713" y="385491"/>
                  </a:cubicBezTo>
                  <a:cubicBezTo>
                    <a:pt x="1911326" y="385491"/>
                    <a:pt x="1912132" y="385491"/>
                    <a:pt x="1913745" y="384684"/>
                  </a:cubicBezTo>
                  <a:cubicBezTo>
                    <a:pt x="1914551" y="384684"/>
                    <a:pt x="1914551" y="384684"/>
                    <a:pt x="1914551" y="384684"/>
                  </a:cubicBezTo>
                  <a:cubicBezTo>
                    <a:pt x="1914551" y="384684"/>
                    <a:pt x="1915359" y="384684"/>
                    <a:pt x="1915359" y="384684"/>
                  </a:cubicBezTo>
                  <a:cubicBezTo>
                    <a:pt x="1916165" y="384684"/>
                    <a:pt x="1916971" y="384684"/>
                    <a:pt x="1917778" y="384684"/>
                  </a:cubicBezTo>
                  <a:cubicBezTo>
                    <a:pt x="1919390" y="383878"/>
                    <a:pt x="1921003" y="383878"/>
                    <a:pt x="1922617" y="383072"/>
                  </a:cubicBezTo>
                  <a:cubicBezTo>
                    <a:pt x="1925036" y="382265"/>
                    <a:pt x="1926649" y="381458"/>
                    <a:pt x="1928261" y="380652"/>
                  </a:cubicBezTo>
                  <a:lnTo>
                    <a:pt x="1943584" y="371781"/>
                  </a:lnTo>
                  <a:lnTo>
                    <a:pt x="1941971" y="411298"/>
                  </a:lnTo>
                  <a:lnTo>
                    <a:pt x="1941971" y="411298"/>
                  </a:lnTo>
                  <a:cubicBezTo>
                    <a:pt x="1941971" y="412105"/>
                    <a:pt x="1941971" y="412911"/>
                    <a:pt x="1941971" y="412911"/>
                  </a:cubicBezTo>
                  <a:cubicBezTo>
                    <a:pt x="1941971" y="413717"/>
                    <a:pt x="1941971" y="414524"/>
                    <a:pt x="1942778" y="415330"/>
                  </a:cubicBezTo>
                  <a:cubicBezTo>
                    <a:pt x="1942778" y="416137"/>
                    <a:pt x="1943584" y="416943"/>
                    <a:pt x="1943584" y="416943"/>
                  </a:cubicBezTo>
                  <a:cubicBezTo>
                    <a:pt x="1943584" y="416943"/>
                    <a:pt x="1943584" y="417750"/>
                    <a:pt x="1944390" y="418556"/>
                  </a:cubicBezTo>
                  <a:lnTo>
                    <a:pt x="1944390" y="418556"/>
                  </a:lnTo>
                  <a:cubicBezTo>
                    <a:pt x="1944390" y="418556"/>
                    <a:pt x="1944390" y="418556"/>
                    <a:pt x="1944390" y="418556"/>
                  </a:cubicBezTo>
                  <a:cubicBezTo>
                    <a:pt x="1945198" y="420169"/>
                    <a:pt x="1946004" y="420169"/>
                    <a:pt x="1946811" y="421782"/>
                  </a:cubicBezTo>
                  <a:cubicBezTo>
                    <a:pt x="1948423" y="423395"/>
                    <a:pt x="1950036" y="424202"/>
                    <a:pt x="1951649" y="425008"/>
                  </a:cubicBezTo>
                  <a:lnTo>
                    <a:pt x="1951649" y="425008"/>
                  </a:lnTo>
                  <a:lnTo>
                    <a:pt x="2032296" y="471783"/>
                  </a:lnTo>
                  <a:cubicBezTo>
                    <a:pt x="2030683" y="473396"/>
                    <a:pt x="2029877" y="474202"/>
                    <a:pt x="2028264" y="475009"/>
                  </a:cubicBezTo>
                  <a:lnTo>
                    <a:pt x="1880680" y="557268"/>
                  </a:lnTo>
                  <a:cubicBezTo>
                    <a:pt x="1876647" y="559688"/>
                    <a:pt x="1872615" y="561301"/>
                    <a:pt x="1867776" y="562107"/>
                  </a:cubicBezTo>
                  <a:lnTo>
                    <a:pt x="1867776" y="562107"/>
                  </a:lnTo>
                  <a:cubicBezTo>
                    <a:pt x="1862938" y="562913"/>
                    <a:pt x="1858099" y="563720"/>
                    <a:pt x="1853260" y="563720"/>
                  </a:cubicBezTo>
                  <a:lnTo>
                    <a:pt x="1853260" y="563720"/>
                  </a:lnTo>
                  <a:cubicBezTo>
                    <a:pt x="1848422" y="563720"/>
                    <a:pt x="1844389" y="562913"/>
                    <a:pt x="1839551" y="562107"/>
                  </a:cubicBezTo>
                  <a:cubicBezTo>
                    <a:pt x="1839551" y="562107"/>
                    <a:pt x="1837937" y="562107"/>
                    <a:pt x="1837937" y="562107"/>
                  </a:cubicBezTo>
                  <a:cubicBezTo>
                    <a:pt x="1833905" y="561301"/>
                    <a:pt x="1829872" y="559688"/>
                    <a:pt x="1826647" y="557268"/>
                  </a:cubicBezTo>
                  <a:lnTo>
                    <a:pt x="1208893" y="197584"/>
                  </a:lnTo>
                  <a:cubicBezTo>
                    <a:pt x="1205668" y="195971"/>
                    <a:pt x="1202441" y="192745"/>
                    <a:pt x="1200829" y="190326"/>
                  </a:cubicBezTo>
                  <a:cubicBezTo>
                    <a:pt x="1200829" y="190326"/>
                    <a:pt x="1200829" y="190326"/>
                    <a:pt x="1200829" y="190326"/>
                  </a:cubicBezTo>
                  <a:cubicBezTo>
                    <a:pt x="1199216" y="187907"/>
                    <a:pt x="1197603" y="184681"/>
                    <a:pt x="1198409" y="182262"/>
                  </a:cubicBezTo>
                  <a:lnTo>
                    <a:pt x="1196797" y="233069"/>
                  </a:lnTo>
                  <a:lnTo>
                    <a:pt x="1196797" y="233069"/>
                  </a:lnTo>
                  <a:cubicBezTo>
                    <a:pt x="1196797" y="233875"/>
                    <a:pt x="1196797" y="234681"/>
                    <a:pt x="1196797" y="234681"/>
                  </a:cubicBezTo>
                  <a:cubicBezTo>
                    <a:pt x="1196797" y="235488"/>
                    <a:pt x="1196797" y="236295"/>
                    <a:pt x="1196797" y="237101"/>
                  </a:cubicBezTo>
                  <a:cubicBezTo>
                    <a:pt x="1196797" y="237907"/>
                    <a:pt x="1197603" y="238714"/>
                    <a:pt x="1197603" y="239521"/>
                  </a:cubicBezTo>
                  <a:cubicBezTo>
                    <a:pt x="1197603" y="240327"/>
                    <a:pt x="1198409" y="240327"/>
                    <a:pt x="1198409" y="241133"/>
                  </a:cubicBezTo>
                  <a:lnTo>
                    <a:pt x="1198409" y="241133"/>
                  </a:lnTo>
                  <a:lnTo>
                    <a:pt x="1198409" y="241940"/>
                  </a:lnTo>
                  <a:cubicBezTo>
                    <a:pt x="1199216" y="242747"/>
                    <a:pt x="1200022" y="243553"/>
                    <a:pt x="1200829" y="244359"/>
                  </a:cubicBezTo>
                  <a:cubicBezTo>
                    <a:pt x="1202441" y="245972"/>
                    <a:pt x="1204054" y="246779"/>
                    <a:pt x="1205668" y="248392"/>
                  </a:cubicBezTo>
                  <a:cubicBezTo>
                    <a:pt x="1205668" y="248392"/>
                    <a:pt x="1205668" y="248392"/>
                    <a:pt x="1205668" y="248392"/>
                  </a:cubicBezTo>
                  <a:lnTo>
                    <a:pt x="1385509" y="353232"/>
                  </a:lnTo>
                  <a:cubicBezTo>
                    <a:pt x="1383896" y="354845"/>
                    <a:pt x="1382284" y="356458"/>
                    <a:pt x="1379864" y="358071"/>
                  </a:cubicBezTo>
                  <a:lnTo>
                    <a:pt x="1232281" y="440331"/>
                  </a:lnTo>
                  <a:cubicBezTo>
                    <a:pt x="1228249" y="441943"/>
                    <a:pt x="1224216" y="443557"/>
                    <a:pt x="1219377" y="445169"/>
                  </a:cubicBezTo>
                  <a:cubicBezTo>
                    <a:pt x="1219377" y="445169"/>
                    <a:pt x="1219377" y="445169"/>
                    <a:pt x="1218570" y="445169"/>
                  </a:cubicBezTo>
                  <a:cubicBezTo>
                    <a:pt x="1214539" y="446783"/>
                    <a:pt x="1209700" y="446783"/>
                    <a:pt x="1204860" y="446783"/>
                  </a:cubicBezTo>
                  <a:cubicBezTo>
                    <a:pt x="1204860" y="446783"/>
                    <a:pt x="1204860" y="446783"/>
                    <a:pt x="1204860" y="446783"/>
                  </a:cubicBezTo>
                  <a:cubicBezTo>
                    <a:pt x="1200022" y="446783"/>
                    <a:pt x="1195183" y="445976"/>
                    <a:pt x="1191151" y="445169"/>
                  </a:cubicBezTo>
                  <a:cubicBezTo>
                    <a:pt x="1191151" y="445169"/>
                    <a:pt x="1190345" y="445169"/>
                    <a:pt x="1189539" y="444363"/>
                  </a:cubicBezTo>
                  <a:cubicBezTo>
                    <a:pt x="1185506" y="443557"/>
                    <a:pt x="1181473" y="441943"/>
                    <a:pt x="1178247" y="440331"/>
                  </a:cubicBezTo>
                  <a:lnTo>
                    <a:pt x="979857" y="325006"/>
                  </a:lnTo>
                  <a:cubicBezTo>
                    <a:pt x="976630" y="322587"/>
                    <a:pt x="973405" y="320167"/>
                    <a:pt x="971792" y="317748"/>
                  </a:cubicBezTo>
                  <a:lnTo>
                    <a:pt x="971792" y="317748"/>
                  </a:lnTo>
                  <a:cubicBezTo>
                    <a:pt x="970180" y="315328"/>
                    <a:pt x="969372" y="312103"/>
                    <a:pt x="969372" y="309683"/>
                  </a:cubicBezTo>
                  <a:lnTo>
                    <a:pt x="967760" y="360491"/>
                  </a:lnTo>
                  <a:cubicBezTo>
                    <a:pt x="967760" y="361297"/>
                    <a:pt x="967760" y="362103"/>
                    <a:pt x="967760" y="362910"/>
                  </a:cubicBezTo>
                  <a:cubicBezTo>
                    <a:pt x="967760" y="363717"/>
                    <a:pt x="967760" y="364523"/>
                    <a:pt x="968566" y="365329"/>
                  </a:cubicBezTo>
                  <a:cubicBezTo>
                    <a:pt x="968566" y="366136"/>
                    <a:pt x="969372" y="366942"/>
                    <a:pt x="969372" y="367749"/>
                  </a:cubicBezTo>
                  <a:cubicBezTo>
                    <a:pt x="969372" y="367749"/>
                    <a:pt x="970180" y="368555"/>
                    <a:pt x="970180" y="368555"/>
                  </a:cubicBezTo>
                  <a:cubicBezTo>
                    <a:pt x="970180" y="369362"/>
                    <a:pt x="970180" y="369362"/>
                    <a:pt x="970180" y="369362"/>
                  </a:cubicBezTo>
                  <a:cubicBezTo>
                    <a:pt x="970180" y="369362"/>
                    <a:pt x="970180" y="370168"/>
                    <a:pt x="970180" y="370168"/>
                  </a:cubicBezTo>
                  <a:cubicBezTo>
                    <a:pt x="970986" y="370975"/>
                    <a:pt x="971792" y="372588"/>
                    <a:pt x="972599" y="372588"/>
                  </a:cubicBezTo>
                  <a:cubicBezTo>
                    <a:pt x="974211" y="374201"/>
                    <a:pt x="975824" y="375007"/>
                    <a:pt x="977437" y="375813"/>
                  </a:cubicBezTo>
                  <a:lnTo>
                    <a:pt x="977437" y="375813"/>
                  </a:lnTo>
                  <a:lnTo>
                    <a:pt x="1098407" y="445976"/>
                  </a:lnTo>
                  <a:cubicBezTo>
                    <a:pt x="1096794" y="447589"/>
                    <a:pt x="1095181" y="449202"/>
                    <a:pt x="1093569" y="450009"/>
                  </a:cubicBezTo>
                  <a:lnTo>
                    <a:pt x="720980" y="658077"/>
                  </a:lnTo>
                  <a:cubicBezTo>
                    <a:pt x="716949" y="659690"/>
                    <a:pt x="712916" y="661302"/>
                    <a:pt x="708078" y="662916"/>
                  </a:cubicBezTo>
                  <a:lnTo>
                    <a:pt x="707271" y="662916"/>
                  </a:lnTo>
                  <a:cubicBezTo>
                    <a:pt x="703238" y="663722"/>
                    <a:pt x="698399" y="664528"/>
                    <a:pt x="692755" y="664528"/>
                  </a:cubicBezTo>
                  <a:lnTo>
                    <a:pt x="692755" y="664528"/>
                  </a:lnTo>
                  <a:cubicBezTo>
                    <a:pt x="687916" y="664528"/>
                    <a:pt x="683884" y="664528"/>
                    <a:pt x="679045" y="662916"/>
                  </a:cubicBezTo>
                  <a:cubicBezTo>
                    <a:pt x="678238" y="662916"/>
                    <a:pt x="678238" y="662916"/>
                    <a:pt x="678238" y="662916"/>
                  </a:cubicBezTo>
                  <a:cubicBezTo>
                    <a:pt x="673399" y="661302"/>
                    <a:pt x="669366" y="660496"/>
                    <a:pt x="665335" y="658077"/>
                  </a:cubicBezTo>
                  <a:lnTo>
                    <a:pt x="526623" y="577430"/>
                  </a:lnTo>
                  <a:cubicBezTo>
                    <a:pt x="523396" y="575011"/>
                    <a:pt x="520171" y="572591"/>
                    <a:pt x="518558" y="570172"/>
                  </a:cubicBezTo>
                  <a:cubicBezTo>
                    <a:pt x="518558" y="570172"/>
                    <a:pt x="518558" y="570172"/>
                    <a:pt x="518558" y="570172"/>
                  </a:cubicBezTo>
                  <a:cubicBezTo>
                    <a:pt x="516944" y="567753"/>
                    <a:pt x="515332" y="564527"/>
                    <a:pt x="516138" y="562107"/>
                  </a:cubicBezTo>
                  <a:lnTo>
                    <a:pt x="514525" y="612915"/>
                  </a:lnTo>
                  <a:cubicBezTo>
                    <a:pt x="514525" y="612915"/>
                    <a:pt x="514525" y="612915"/>
                    <a:pt x="514525" y="612915"/>
                  </a:cubicBezTo>
                  <a:cubicBezTo>
                    <a:pt x="514525" y="613721"/>
                    <a:pt x="514525" y="614528"/>
                    <a:pt x="514525" y="615334"/>
                  </a:cubicBezTo>
                  <a:cubicBezTo>
                    <a:pt x="514525" y="615334"/>
                    <a:pt x="514525" y="616947"/>
                    <a:pt x="514525" y="616947"/>
                  </a:cubicBezTo>
                  <a:cubicBezTo>
                    <a:pt x="514525" y="617753"/>
                    <a:pt x="515332" y="618560"/>
                    <a:pt x="516138" y="619366"/>
                  </a:cubicBezTo>
                  <a:cubicBezTo>
                    <a:pt x="516138" y="619366"/>
                    <a:pt x="516138" y="620173"/>
                    <a:pt x="516944" y="620979"/>
                  </a:cubicBezTo>
                  <a:cubicBezTo>
                    <a:pt x="516944" y="620979"/>
                    <a:pt x="516944" y="620979"/>
                    <a:pt x="516944" y="620979"/>
                  </a:cubicBezTo>
                  <a:cubicBezTo>
                    <a:pt x="516944" y="620979"/>
                    <a:pt x="516944" y="620979"/>
                    <a:pt x="516944" y="621786"/>
                  </a:cubicBezTo>
                  <a:cubicBezTo>
                    <a:pt x="517752" y="622592"/>
                    <a:pt x="518558" y="623398"/>
                    <a:pt x="519364" y="624205"/>
                  </a:cubicBezTo>
                  <a:cubicBezTo>
                    <a:pt x="520977" y="625818"/>
                    <a:pt x="522590" y="626624"/>
                    <a:pt x="524203" y="627431"/>
                  </a:cubicBezTo>
                  <a:cubicBezTo>
                    <a:pt x="524203" y="627431"/>
                    <a:pt x="524203" y="627431"/>
                    <a:pt x="524203" y="627431"/>
                  </a:cubicBezTo>
                  <a:lnTo>
                    <a:pt x="645173" y="697594"/>
                  </a:lnTo>
                  <a:cubicBezTo>
                    <a:pt x="643560" y="699207"/>
                    <a:pt x="642753" y="700820"/>
                    <a:pt x="640334" y="701626"/>
                  </a:cubicBezTo>
                  <a:lnTo>
                    <a:pt x="266133" y="910501"/>
                  </a:lnTo>
                  <a:cubicBezTo>
                    <a:pt x="262102" y="912114"/>
                    <a:pt x="258069" y="913727"/>
                    <a:pt x="253231" y="915340"/>
                  </a:cubicBezTo>
                  <a:cubicBezTo>
                    <a:pt x="253231" y="915340"/>
                    <a:pt x="253231" y="915340"/>
                    <a:pt x="253231" y="915340"/>
                  </a:cubicBezTo>
                  <a:cubicBezTo>
                    <a:pt x="248391" y="916146"/>
                    <a:pt x="243552" y="916953"/>
                    <a:pt x="238713" y="916953"/>
                  </a:cubicBezTo>
                  <a:lnTo>
                    <a:pt x="237907" y="916953"/>
                  </a:lnTo>
                  <a:cubicBezTo>
                    <a:pt x="233875" y="916953"/>
                    <a:pt x="229036" y="916146"/>
                    <a:pt x="224198" y="915340"/>
                  </a:cubicBezTo>
                  <a:cubicBezTo>
                    <a:pt x="224198" y="915340"/>
                    <a:pt x="223390" y="915340"/>
                    <a:pt x="222584" y="915340"/>
                  </a:cubicBezTo>
                  <a:cubicBezTo>
                    <a:pt x="218552" y="914533"/>
                    <a:pt x="214519" y="912920"/>
                    <a:pt x="211294" y="910501"/>
                  </a:cubicBezTo>
                  <a:lnTo>
                    <a:pt x="72582" y="829854"/>
                  </a:lnTo>
                  <a:cubicBezTo>
                    <a:pt x="69355" y="828241"/>
                    <a:pt x="66130" y="825822"/>
                    <a:pt x="64516" y="822596"/>
                  </a:cubicBezTo>
                  <a:lnTo>
                    <a:pt x="64516" y="822596"/>
                  </a:lnTo>
                  <a:cubicBezTo>
                    <a:pt x="62904" y="820177"/>
                    <a:pt x="62097" y="816951"/>
                    <a:pt x="62097" y="814531"/>
                  </a:cubicBezTo>
                  <a:lnTo>
                    <a:pt x="60485" y="865338"/>
                  </a:lnTo>
                  <a:cubicBezTo>
                    <a:pt x="60485" y="866145"/>
                    <a:pt x="60485" y="866952"/>
                    <a:pt x="60485" y="867758"/>
                  </a:cubicBezTo>
                  <a:cubicBezTo>
                    <a:pt x="60485" y="868564"/>
                    <a:pt x="60485" y="869371"/>
                    <a:pt x="61291" y="869371"/>
                  </a:cubicBezTo>
                  <a:cubicBezTo>
                    <a:pt x="61291" y="870178"/>
                    <a:pt x="62097" y="870984"/>
                    <a:pt x="62097" y="871790"/>
                  </a:cubicBezTo>
                  <a:lnTo>
                    <a:pt x="62904" y="872597"/>
                  </a:lnTo>
                  <a:lnTo>
                    <a:pt x="62904" y="872597"/>
                  </a:lnTo>
                  <a:cubicBezTo>
                    <a:pt x="62904" y="872597"/>
                    <a:pt x="62904" y="873404"/>
                    <a:pt x="62904" y="873404"/>
                  </a:cubicBezTo>
                  <a:cubicBezTo>
                    <a:pt x="63710" y="874210"/>
                    <a:pt x="64516" y="875016"/>
                    <a:pt x="65324" y="875823"/>
                  </a:cubicBezTo>
                  <a:cubicBezTo>
                    <a:pt x="66936" y="877436"/>
                    <a:pt x="68549" y="878242"/>
                    <a:pt x="70162" y="879049"/>
                  </a:cubicBezTo>
                  <a:cubicBezTo>
                    <a:pt x="70162" y="879049"/>
                    <a:pt x="70162" y="879049"/>
                    <a:pt x="70968" y="879049"/>
                  </a:cubicBezTo>
                  <a:lnTo>
                    <a:pt x="209681" y="959696"/>
                  </a:lnTo>
                  <a:cubicBezTo>
                    <a:pt x="212100" y="961308"/>
                    <a:pt x="215326" y="962115"/>
                    <a:pt x="217746" y="962921"/>
                  </a:cubicBezTo>
                  <a:cubicBezTo>
                    <a:pt x="219358" y="962921"/>
                    <a:pt x="220165" y="962921"/>
                    <a:pt x="221778" y="963727"/>
                  </a:cubicBezTo>
                  <a:cubicBezTo>
                    <a:pt x="221778" y="963727"/>
                    <a:pt x="222584" y="963727"/>
                    <a:pt x="223390" y="964534"/>
                  </a:cubicBezTo>
                  <a:cubicBezTo>
                    <a:pt x="224198" y="964534"/>
                    <a:pt x="225004" y="964534"/>
                    <a:pt x="225004" y="964534"/>
                  </a:cubicBezTo>
                  <a:cubicBezTo>
                    <a:pt x="226617" y="964534"/>
                    <a:pt x="228229" y="965341"/>
                    <a:pt x="229842" y="965341"/>
                  </a:cubicBezTo>
                  <a:cubicBezTo>
                    <a:pt x="231456" y="965341"/>
                    <a:pt x="232262" y="965341"/>
                    <a:pt x="233875" y="965341"/>
                  </a:cubicBezTo>
                  <a:lnTo>
                    <a:pt x="241940" y="965341"/>
                  </a:lnTo>
                  <a:cubicBezTo>
                    <a:pt x="243552" y="965341"/>
                    <a:pt x="244359" y="965341"/>
                    <a:pt x="245971" y="964534"/>
                  </a:cubicBezTo>
                  <a:cubicBezTo>
                    <a:pt x="247585" y="964534"/>
                    <a:pt x="248391" y="964534"/>
                    <a:pt x="250004" y="963727"/>
                  </a:cubicBezTo>
                  <a:cubicBezTo>
                    <a:pt x="250810" y="963727"/>
                    <a:pt x="250810" y="963727"/>
                    <a:pt x="251617" y="963727"/>
                  </a:cubicBezTo>
                  <a:lnTo>
                    <a:pt x="251617" y="963727"/>
                  </a:lnTo>
                  <a:cubicBezTo>
                    <a:pt x="252423" y="963727"/>
                    <a:pt x="253231" y="963727"/>
                    <a:pt x="254037" y="962921"/>
                  </a:cubicBezTo>
                  <a:cubicBezTo>
                    <a:pt x="255650" y="962921"/>
                    <a:pt x="257262" y="962115"/>
                    <a:pt x="258875" y="961308"/>
                  </a:cubicBezTo>
                  <a:cubicBezTo>
                    <a:pt x="260488" y="960502"/>
                    <a:pt x="262908" y="959696"/>
                    <a:pt x="264521" y="958889"/>
                  </a:cubicBezTo>
                  <a:lnTo>
                    <a:pt x="500815" y="827435"/>
                  </a:lnTo>
                  <a:lnTo>
                    <a:pt x="499202" y="860500"/>
                  </a:lnTo>
                  <a:cubicBezTo>
                    <a:pt x="499202" y="860500"/>
                    <a:pt x="499202" y="860500"/>
                    <a:pt x="499202" y="860500"/>
                  </a:cubicBezTo>
                  <a:cubicBezTo>
                    <a:pt x="499202" y="861306"/>
                    <a:pt x="499202" y="862113"/>
                    <a:pt x="499202" y="862919"/>
                  </a:cubicBezTo>
                  <a:cubicBezTo>
                    <a:pt x="499202" y="863726"/>
                    <a:pt x="499202" y="864532"/>
                    <a:pt x="500009" y="865338"/>
                  </a:cubicBezTo>
                  <a:cubicBezTo>
                    <a:pt x="500009" y="866145"/>
                    <a:pt x="500009" y="866952"/>
                    <a:pt x="500815" y="866952"/>
                  </a:cubicBezTo>
                  <a:cubicBezTo>
                    <a:pt x="500815" y="867758"/>
                    <a:pt x="500815" y="867758"/>
                    <a:pt x="501621" y="868564"/>
                  </a:cubicBezTo>
                  <a:lnTo>
                    <a:pt x="501621" y="868564"/>
                  </a:lnTo>
                  <a:cubicBezTo>
                    <a:pt x="501621" y="868564"/>
                    <a:pt x="501621" y="868564"/>
                    <a:pt x="501621" y="869371"/>
                  </a:cubicBezTo>
                  <a:cubicBezTo>
                    <a:pt x="502428" y="870178"/>
                    <a:pt x="503235" y="870984"/>
                    <a:pt x="504042" y="871790"/>
                  </a:cubicBezTo>
                  <a:cubicBezTo>
                    <a:pt x="505654" y="873404"/>
                    <a:pt x="507267" y="874210"/>
                    <a:pt x="508880" y="875823"/>
                  </a:cubicBezTo>
                  <a:lnTo>
                    <a:pt x="508880" y="875823"/>
                  </a:lnTo>
                  <a:lnTo>
                    <a:pt x="717755" y="997600"/>
                  </a:lnTo>
                  <a:cubicBezTo>
                    <a:pt x="720174" y="999212"/>
                    <a:pt x="723400" y="1000019"/>
                    <a:pt x="726626" y="1000825"/>
                  </a:cubicBezTo>
                  <a:cubicBezTo>
                    <a:pt x="727432" y="1000825"/>
                    <a:pt x="728239" y="1001632"/>
                    <a:pt x="729852" y="1001632"/>
                  </a:cubicBezTo>
                  <a:cubicBezTo>
                    <a:pt x="730659" y="1001632"/>
                    <a:pt x="730659" y="1001632"/>
                    <a:pt x="731465" y="1001632"/>
                  </a:cubicBezTo>
                  <a:cubicBezTo>
                    <a:pt x="732271" y="1001632"/>
                    <a:pt x="733078" y="1001632"/>
                    <a:pt x="733884" y="1002438"/>
                  </a:cubicBezTo>
                  <a:cubicBezTo>
                    <a:pt x="735497" y="1002438"/>
                    <a:pt x="737111" y="1002438"/>
                    <a:pt x="738723" y="1003245"/>
                  </a:cubicBezTo>
                  <a:cubicBezTo>
                    <a:pt x="740336" y="1003245"/>
                    <a:pt x="741949" y="1003245"/>
                    <a:pt x="742755" y="1003245"/>
                  </a:cubicBezTo>
                  <a:lnTo>
                    <a:pt x="745175" y="1003245"/>
                  </a:lnTo>
                  <a:lnTo>
                    <a:pt x="745175" y="1003245"/>
                  </a:lnTo>
                  <a:lnTo>
                    <a:pt x="746788" y="1003245"/>
                  </a:lnTo>
                  <a:cubicBezTo>
                    <a:pt x="748401" y="1003245"/>
                    <a:pt x="749207" y="1003245"/>
                    <a:pt x="750820" y="1003245"/>
                  </a:cubicBezTo>
                  <a:cubicBezTo>
                    <a:pt x="752432" y="1003245"/>
                    <a:pt x="753240" y="1003245"/>
                    <a:pt x="754852" y="1003245"/>
                  </a:cubicBezTo>
                  <a:cubicBezTo>
                    <a:pt x="756465" y="1003245"/>
                    <a:pt x="757272" y="1003245"/>
                    <a:pt x="758884" y="1002438"/>
                  </a:cubicBezTo>
                  <a:lnTo>
                    <a:pt x="760498" y="1002438"/>
                  </a:lnTo>
                  <a:lnTo>
                    <a:pt x="760498" y="1002438"/>
                  </a:lnTo>
                  <a:cubicBezTo>
                    <a:pt x="761304" y="1002438"/>
                    <a:pt x="762111" y="1002438"/>
                    <a:pt x="762917" y="1001632"/>
                  </a:cubicBezTo>
                  <a:cubicBezTo>
                    <a:pt x="764530" y="1001632"/>
                    <a:pt x="766144" y="1000825"/>
                    <a:pt x="767756" y="1000019"/>
                  </a:cubicBezTo>
                  <a:cubicBezTo>
                    <a:pt x="769369" y="999212"/>
                    <a:pt x="771788" y="998406"/>
                    <a:pt x="773401" y="997600"/>
                  </a:cubicBezTo>
                  <a:lnTo>
                    <a:pt x="789530" y="988728"/>
                  </a:lnTo>
                  <a:lnTo>
                    <a:pt x="787917" y="1029052"/>
                  </a:lnTo>
                  <a:lnTo>
                    <a:pt x="787917" y="1029052"/>
                  </a:lnTo>
                  <a:cubicBezTo>
                    <a:pt x="787917" y="1029858"/>
                    <a:pt x="787917" y="1030664"/>
                    <a:pt x="787917" y="1030664"/>
                  </a:cubicBezTo>
                  <a:cubicBezTo>
                    <a:pt x="787917" y="1031471"/>
                    <a:pt x="787917" y="1032277"/>
                    <a:pt x="788724" y="1033084"/>
                  </a:cubicBezTo>
                  <a:cubicBezTo>
                    <a:pt x="788724" y="1033890"/>
                    <a:pt x="789530" y="1034697"/>
                    <a:pt x="789530" y="1034697"/>
                  </a:cubicBezTo>
                  <a:cubicBezTo>
                    <a:pt x="789530" y="1035503"/>
                    <a:pt x="790337" y="1035503"/>
                    <a:pt x="790337" y="1035503"/>
                  </a:cubicBezTo>
                  <a:cubicBezTo>
                    <a:pt x="790337" y="1036310"/>
                    <a:pt x="790337" y="1036310"/>
                    <a:pt x="790337" y="1036310"/>
                  </a:cubicBezTo>
                  <a:cubicBezTo>
                    <a:pt x="790337" y="1036310"/>
                    <a:pt x="790337" y="1037116"/>
                    <a:pt x="790337" y="1037116"/>
                  </a:cubicBezTo>
                  <a:cubicBezTo>
                    <a:pt x="791144" y="1037923"/>
                    <a:pt x="791950" y="1038729"/>
                    <a:pt x="792756" y="1039536"/>
                  </a:cubicBezTo>
                  <a:cubicBezTo>
                    <a:pt x="794369" y="1041148"/>
                    <a:pt x="795982" y="1041955"/>
                    <a:pt x="797596" y="1042761"/>
                  </a:cubicBezTo>
                  <a:lnTo>
                    <a:pt x="797596" y="1042761"/>
                  </a:lnTo>
                  <a:lnTo>
                    <a:pt x="901629" y="1103247"/>
                  </a:lnTo>
                  <a:cubicBezTo>
                    <a:pt x="904049" y="1104859"/>
                    <a:pt x="906468" y="1106472"/>
                    <a:pt x="909694" y="1107278"/>
                  </a:cubicBezTo>
                  <a:cubicBezTo>
                    <a:pt x="910501" y="1107278"/>
                    <a:pt x="912114" y="1107278"/>
                    <a:pt x="912920" y="1108085"/>
                  </a:cubicBezTo>
                  <a:cubicBezTo>
                    <a:pt x="913726" y="1108085"/>
                    <a:pt x="914533" y="1108085"/>
                    <a:pt x="914533" y="1108892"/>
                  </a:cubicBezTo>
                  <a:cubicBezTo>
                    <a:pt x="915339" y="1108892"/>
                    <a:pt x="916145" y="1108892"/>
                    <a:pt x="916145" y="1108892"/>
                  </a:cubicBezTo>
                  <a:cubicBezTo>
                    <a:pt x="917758" y="1108892"/>
                    <a:pt x="919372" y="1109698"/>
                    <a:pt x="920985" y="1109698"/>
                  </a:cubicBezTo>
                  <a:cubicBezTo>
                    <a:pt x="922597" y="1109698"/>
                    <a:pt x="924210" y="1109698"/>
                    <a:pt x="925016" y="1109698"/>
                  </a:cubicBezTo>
                  <a:lnTo>
                    <a:pt x="929049" y="1109698"/>
                  </a:lnTo>
                  <a:cubicBezTo>
                    <a:pt x="930662" y="1109698"/>
                    <a:pt x="931468" y="1109698"/>
                    <a:pt x="933081" y="1109698"/>
                  </a:cubicBezTo>
                  <a:cubicBezTo>
                    <a:pt x="934695" y="1109698"/>
                    <a:pt x="935501" y="1109698"/>
                    <a:pt x="937114" y="1109698"/>
                  </a:cubicBezTo>
                  <a:cubicBezTo>
                    <a:pt x="937920" y="1109698"/>
                    <a:pt x="939533" y="1109698"/>
                    <a:pt x="941147" y="1108892"/>
                  </a:cubicBezTo>
                  <a:cubicBezTo>
                    <a:pt x="941147" y="1108892"/>
                    <a:pt x="941953" y="1108892"/>
                    <a:pt x="941953" y="1108892"/>
                  </a:cubicBezTo>
                  <a:cubicBezTo>
                    <a:pt x="941953" y="1108892"/>
                    <a:pt x="941953" y="1108892"/>
                    <a:pt x="942759" y="1108892"/>
                  </a:cubicBezTo>
                  <a:cubicBezTo>
                    <a:pt x="943566" y="1108892"/>
                    <a:pt x="944372" y="1108892"/>
                    <a:pt x="945178" y="1108085"/>
                  </a:cubicBezTo>
                  <a:cubicBezTo>
                    <a:pt x="946791" y="1108085"/>
                    <a:pt x="948405" y="1107278"/>
                    <a:pt x="950018" y="1106472"/>
                  </a:cubicBezTo>
                  <a:cubicBezTo>
                    <a:pt x="952437" y="1105666"/>
                    <a:pt x="954049" y="1104859"/>
                    <a:pt x="955662" y="1104053"/>
                  </a:cubicBezTo>
                  <a:lnTo>
                    <a:pt x="979857" y="1090343"/>
                  </a:lnTo>
                  <a:lnTo>
                    <a:pt x="978243" y="1139537"/>
                  </a:lnTo>
                  <a:cubicBezTo>
                    <a:pt x="978243" y="1139537"/>
                    <a:pt x="978243" y="1139537"/>
                    <a:pt x="978243" y="1139537"/>
                  </a:cubicBezTo>
                  <a:cubicBezTo>
                    <a:pt x="978243" y="1140344"/>
                    <a:pt x="978243" y="1141151"/>
                    <a:pt x="978243" y="1141151"/>
                  </a:cubicBezTo>
                  <a:cubicBezTo>
                    <a:pt x="978243" y="1141957"/>
                    <a:pt x="978243" y="1142763"/>
                    <a:pt x="979051" y="1143570"/>
                  </a:cubicBezTo>
                  <a:cubicBezTo>
                    <a:pt x="979051" y="1143570"/>
                    <a:pt x="979051" y="1145183"/>
                    <a:pt x="979857" y="1145183"/>
                  </a:cubicBezTo>
                  <a:cubicBezTo>
                    <a:pt x="979857" y="1145183"/>
                    <a:pt x="979857" y="1145989"/>
                    <a:pt x="980663" y="1146796"/>
                  </a:cubicBezTo>
                  <a:lnTo>
                    <a:pt x="980663" y="1146796"/>
                  </a:lnTo>
                  <a:cubicBezTo>
                    <a:pt x="980663" y="1146796"/>
                    <a:pt x="980663" y="1146796"/>
                    <a:pt x="980663" y="1146796"/>
                  </a:cubicBezTo>
                  <a:cubicBezTo>
                    <a:pt x="981470" y="1148408"/>
                    <a:pt x="982276" y="1149215"/>
                    <a:pt x="983082" y="1150022"/>
                  </a:cubicBezTo>
                  <a:cubicBezTo>
                    <a:pt x="984695" y="1151634"/>
                    <a:pt x="986309" y="1152441"/>
                    <a:pt x="987922" y="1153247"/>
                  </a:cubicBezTo>
                  <a:lnTo>
                    <a:pt x="987922" y="1153247"/>
                  </a:lnTo>
                  <a:lnTo>
                    <a:pt x="1020180" y="1171796"/>
                  </a:lnTo>
                  <a:cubicBezTo>
                    <a:pt x="1018567" y="1173409"/>
                    <a:pt x="1017761" y="1174215"/>
                    <a:pt x="1015341" y="1175022"/>
                  </a:cubicBezTo>
                  <a:lnTo>
                    <a:pt x="867758" y="1257281"/>
                  </a:lnTo>
                  <a:cubicBezTo>
                    <a:pt x="863725" y="1258895"/>
                    <a:pt x="859693" y="1260507"/>
                    <a:pt x="854854" y="1262121"/>
                  </a:cubicBezTo>
                  <a:cubicBezTo>
                    <a:pt x="854854" y="1262121"/>
                    <a:pt x="854854" y="1262121"/>
                    <a:pt x="854854" y="1262121"/>
                  </a:cubicBezTo>
                  <a:cubicBezTo>
                    <a:pt x="850016" y="1262927"/>
                    <a:pt x="845177" y="1263733"/>
                    <a:pt x="840338" y="1263733"/>
                  </a:cubicBezTo>
                  <a:lnTo>
                    <a:pt x="840338" y="1263733"/>
                  </a:lnTo>
                  <a:cubicBezTo>
                    <a:pt x="835498" y="1263733"/>
                    <a:pt x="830660" y="1262927"/>
                    <a:pt x="827435" y="1262121"/>
                  </a:cubicBezTo>
                  <a:cubicBezTo>
                    <a:pt x="827435" y="1262121"/>
                    <a:pt x="825821" y="1262121"/>
                    <a:pt x="825821" y="1262121"/>
                  </a:cubicBezTo>
                  <a:cubicBezTo>
                    <a:pt x="821789" y="1261314"/>
                    <a:pt x="817757" y="1259701"/>
                    <a:pt x="814531" y="1257281"/>
                  </a:cubicBezTo>
                  <a:lnTo>
                    <a:pt x="631462" y="1150828"/>
                  </a:lnTo>
                  <a:cubicBezTo>
                    <a:pt x="628237" y="1149215"/>
                    <a:pt x="626624" y="1146796"/>
                    <a:pt x="624205" y="1145183"/>
                  </a:cubicBezTo>
                  <a:lnTo>
                    <a:pt x="752432" y="1073407"/>
                  </a:lnTo>
                  <a:cubicBezTo>
                    <a:pt x="760498" y="1069375"/>
                    <a:pt x="764530" y="1063730"/>
                    <a:pt x="764530" y="1058085"/>
                  </a:cubicBezTo>
                  <a:lnTo>
                    <a:pt x="766144" y="1007277"/>
                  </a:lnTo>
                  <a:cubicBezTo>
                    <a:pt x="766144" y="1012922"/>
                    <a:pt x="761304" y="1018567"/>
                    <a:pt x="754046" y="1023406"/>
                  </a:cubicBezTo>
                  <a:lnTo>
                    <a:pt x="606462" y="1105666"/>
                  </a:lnTo>
                  <a:cubicBezTo>
                    <a:pt x="602430" y="1108085"/>
                    <a:pt x="598398" y="1108892"/>
                    <a:pt x="593558" y="1110504"/>
                  </a:cubicBezTo>
                  <a:cubicBezTo>
                    <a:pt x="593558" y="1110504"/>
                    <a:pt x="593558" y="1110504"/>
                    <a:pt x="593558" y="1110504"/>
                  </a:cubicBezTo>
                  <a:cubicBezTo>
                    <a:pt x="588720" y="1111311"/>
                    <a:pt x="583881" y="1112118"/>
                    <a:pt x="579849" y="1112118"/>
                  </a:cubicBezTo>
                  <a:lnTo>
                    <a:pt x="579043" y="1112118"/>
                  </a:lnTo>
                  <a:cubicBezTo>
                    <a:pt x="575010" y="1112118"/>
                    <a:pt x="570171" y="1112118"/>
                    <a:pt x="565333" y="1110504"/>
                  </a:cubicBezTo>
                  <a:cubicBezTo>
                    <a:pt x="564527" y="1110504"/>
                    <a:pt x="564527" y="1110504"/>
                    <a:pt x="563720" y="1110504"/>
                  </a:cubicBezTo>
                  <a:cubicBezTo>
                    <a:pt x="559687" y="1108892"/>
                    <a:pt x="555656" y="1108085"/>
                    <a:pt x="551623" y="1105666"/>
                  </a:cubicBezTo>
                  <a:lnTo>
                    <a:pt x="368555" y="999212"/>
                  </a:lnTo>
                  <a:cubicBezTo>
                    <a:pt x="365329" y="996793"/>
                    <a:pt x="362103" y="994374"/>
                    <a:pt x="360490" y="991954"/>
                  </a:cubicBezTo>
                  <a:cubicBezTo>
                    <a:pt x="360490" y="991954"/>
                    <a:pt x="360490" y="991954"/>
                    <a:pt x="360490" y="991954"/>
                  </a:cubicBezTo>
                  <a:cubicBezTo>
                    <a:pt x="358878" y="989534"/>
                    <a:pt x="358070" y="986308"/>
                    <a:pt x="358070" y="983889"/>
                  </a:cubicBezTo>
                  <a:lnTo>
                    <a:pt x="356458" y="1035503"/>
                  </a:lnTo>
                  <a:cubicBezTo>
                    <a:pt x="356458" y="1036310"/>
                    <a:pt x="356458" y="1037116"/>
                    <a:pt x="356458" y="1037116"/>
                  </a:cubicBezTo>
                  <a:cubicBezTo>
                    <a:pt x="356458" y="1037923"/>
                    <a:pt x="356458" y="1038729"/>
                    <a:pt x="357264" y="1039536"/>
                  </a:cubicBezTo>
                  <a:cubicBezTo>
                    <a:pt x="357264" y="1040342"/>
                    <a:pt x="358070" y="1041148"/>
                    <a:pt x="358070" y="1041955"/>
                  </a:cubicBezTo>
                  <a:cubicBezTo>
                    <a:pt x="358070" y="1042761"/>
                    <a:pt x="358878" y="1042761"/>
                    <a:pt x="358878" y="1042761"/>
                  </a:cubicBezTo>
                  <a:cubicBezTo>
                    <a:pt x="358878" y="1042761"/>
                    <a:pt x="358878" y="1043568"/>
                    <a:pt x="358878" y="1043568"/>
                  </a:cubicBezTo>
                  <a:cubicBezTo>
                    <a:pt x="358878" y="1043568"/>
                    <a:pt x="358878" y="1043568"/>
                    <a:pt x="359684" y="1044374"/>
                  </a:cubicBezTo>
                  <a:cubicBezTo>
                    <a:pt x="360490" y="1045181"/>
                    <a:pt x="361297" y="1045987"/>
                    <a:pt x="362103" y="1046793"/>
                  </a:cubicBezTo>
                  <a:cubicBezTo>
                    <a:pt x="363716" y="1048407"/>
                    <a:pt x="365329" y="1049213"/>
                    <a:pt x="366941" y="1050019"/>
                  </a:cubicBezTo>
                  <a:lnTo>
                    <a:pt x="367749" y="1050019"/>
                  </a:lnTo>
                  <a:lnTo>
                    <a:pt x="550816" y="1156473"/>
                  </a:lnTo>
                  <a:cubicBezTo>
                    <a:pt x="553235" y="1158086"/>
                    <a:pt x="555656" y="1159699"/>
                    <a:pt x="558881" y="1160506"/>
                  </a:cubicBezTo>
                  <a:cubicBezTo>
                    <a:pt x="559687" y="1160506"/>
                    <a:pt x="561300" y="1160506"/>
                    <a:pt x="562106" y="1161312"/>
                  </a:cubicBezTo>
                  <a:cubicBezTo>
                    <a:pt x="562914" y="1161312"/>
                    <a:pt x="563720" y="1161312"/>
                    <a:pt x="563720" y="1161312"/>
                  </a:cubicBezTo>
                  <a:cubicBezTo>
                    <a:pt x="565333" y="1161312"/>
                    <a:pt x="565333" y="1162118"/>
                    <a:pt x="566139" y="1162118"/>
                  </a:cubicBezTo>
                  <a:cubicBezTo>
                    <a:pt x="567752" y="1162118"/>
                    <a:pt x="569365" y="1162118"/>
                    <a:pt x="570977" y="1162925"/>
                  </a:cubicBezTo>
                  <a:cubicBezTo>
                    <a:pt x="572591" y="1162925"/>
                    <a:pt x="574204" y="1162925"/>
                    <a:pt x="575010" y="1162925"/>
                  </a:cubicBezTo>
                  <a:lnTo>
                    <a:pt x="579043" y="1162925"/>
                  </a:lnTo>
                  <a:cubicBezTo>
                    <a:pt x="580656" y="1162925"/>
                    <a:pt x="581462" y="1162925"/>
                    <a:pt x="583075" y="1162925"/>
                  </a:cubicBezTo>
                  <a:cubicBezTo>
                    <a:pt x="584688" y="1162925"/>
                    <a:pt x="585494" y="1162925"/>
                    <a:pt x="587108" y="1162925"/>
                  </a:cubicBezTo>
                  <a:cubicBezTo>
                    <a:pt x="588720" y="1162925"/>
                    <a:pt x="589527" y="1162925"/>
                    <a:pt x="591139" y="1162118"/>
                  </a:cubicBezTo>
                  <a:lnTo>
                    <a:pt x="591946" y="1162118"/>
                  </a:lnTo>
                  <a:cubicBezTo>
                    <a:pt x="592752" y="1162118"/>
                    <a:pt x="592752" y="1162118"/>
                    <a:pt x="592752" y="1162118"/>
                  </a:cubicBezTo>
                  <a:cubicBezTo>
                    <a:pt x="593558" y="1162118"/>
                    <a:pt x="594366" y="1162118"/>
                    <a:pt x="595172" y="1161312"/>
                  </a:cubicBezTo>
                  <a:cubicBezTo>
                    <a:pt x="596785" y="1161312"/>
                    <a:pt x="598398" y="1160506"/>
                    <a:pt x="600010" y="1159699"/>
                  </a:cubicBezTo>
                  <a:cubicBezTo>
                    <a:pt x="602430" y="1158893"/>
                    <a:pt x="604043" y="1158086"/>
                    <a:pt x="605656" y="1157280"/>
                  </a:cubicBezTo>
                  <a:lnTo>
                    <a:pt x="620979" y="1149215"/>
                  </a:lnTo>
                  <a:lnTo>
                    <a:pt x="619366" y="1188732"/>
                  </a:lnTo>
                  <a:lnTo>
                    <a:pt x="619366" y="1188732"/>
                  </a:lnTo>
                  <a:lnTo>
                    <a:pt x="619366" y="1190345"/>
                  </a:lnTo>
                  <a:cubicBezTo>
                    <a:pt x="619366" y="1191151"/>
                    <a:pt x="619366" y="1191958"/>
                    <a:pt x="620172" y="1192764"/>
                  </a:cubicBezTo>
                  <a:cubicBezTo>
                    <a:pt x="620172" y="1193570"/>
                    <a:pt x="620979" y="1194377"/>
                    <a:pt x="620979" y="1194377"/>
                  </a:cubicBezTo>
                  <a:cubicBezTo>
                    <a:pt x="620979" y="1195184"/>
                    <a:pt x="621785" y="1195184"/>
                    <a:pt x="621785" y="1195990"/>
                  </a:cubicBezTo>
                  <a:lnTo>
                    <a:pt x="621785" y="1195990"/>
                  </a:lnTo>
                  <a:cubicBezTo>
                    <a:pt x="621785" y="1195990"/>
                    <a:pt x="621785" y="1196796"/>
                    <a:pt x="621785" y="1196796"/>
                  </a:cubicBezTo>
                  <a:cubicBezTo>
                    <a:pt x="622591" y="1197603"/>
                    <a:pt x="623399" y="1198410"/>
                    <a:pt x="624205" y="1199216"/>
                  </a:cubicBezTo>
                  <a:cubicBezTo>
                    <a:pt x="625818" y="1200829"/>
                    <a:pt x="627431" y="1201636"/>
                    <a:pt x="629043" y="1202442"/>
                  </a:cubicBezTo>
                  <a:cubicBezTo>
                    <a:pt x="629043" y="1202442"/>
                    <a:pt x="629043" y="1202442"/>
                    <a:pt x="629043" y="1202442"/>
                  </a:cubicBezTo>
                  <a:lnTo>
                    <a:pt x="812111" y="1308895"/>
                  </a:lnTo>
                  <a:cubicBezTo>
                    <a:pt x="814531" y="1310508"/>
                    <a:pt x="817757" y="1311315"/>
                    <a:pt x="820177" y="1312121"/>
                  </a:cubicBezTo>
                  <a:cubicBezTo>
                    <a:pt x="821789" y="1312121"/>
                    <a:pt x="822596" y="1312121"/>
                    <a:pt x="824208" y="1312928"/>
                  </a:cubicBezTo>
                  <a:cubicBezTo>
                    <a:pt x="824208" y="1312928"/>
                    <a:pt x="825015" y="1312928"/>
                    <a:pt x="825821" y="1313734"/>
                  </a:cubicBezTo>
                  <a:cubicBezTo>
                    <a:pt x="826629" y="1313734"/>
                    <a:pt x="827435" y="1313734"/>
                    <a:pt x="827435" y="1313734"/>
                  </a:cubicBezTo>
                  <a:cubicBezTo>
                    <a:pt x="829048" y="1313734"/>
                    <a:pt x="830660" y="1314540"/>
                    <a:pt x="832273" y="1314540"/>
                  </a:cubicBezTo>
                  <a:cubicBezTo>
                    <a:pt x="833886" y="1314540"/>
                    <a:pt x="834692" y="1314540"/>
                    <a:pt x="836306" y="1314540"/>
                  </a:cubicBezTo>
                  <a:lnTo>
                    <a:pt x="837919" y="1314540"/>
                  </a:lnTo>
                  <a:lnTo>
                    <a:pt x="837919" y="1314540"/>
                  </a:lnTo>
                  <a:lnTo>
                    <a:pt x="839531" y="1314540"/>
                  </a:lnTo>
                  <a:cubicBezTo>
                    <a:pt x="840338" y="1314540"/>
                    <a:pt x="841950" y="1314540"/>
                    <a:pt x="843564" y="1314540"/>
                  </a:cubicBezTo>
                  <a:cubicBezTo>
                    <a:pt x="845177" y="1314540"/>
                    <a:pt x="845983" y="1314540"/>
                    <a:pt x="847596" y="1314540"/>
                  </a:cubicBezTo>
                  <a:cubicBezTo>
                    <a:pt x="849209" y="1314540"/>
                    <a:pt x="850016" y="1314540"/>
                    <a:pt x="851629" y="1313734"/>
                  </a:cubicBezTo>
                  <a:lnTo>
                    <a:pt x="853241" y="1313734"/>
                  </a:lnTo>
                  <a:lnTo>
                    <a:pt x="853241" y="1313734"/>
                  </a:lnTo>
                  <a:cubicBezTo>
                    <a:pt x="854048" y="1313734"/>
                    <a:pt x="854854" y="1313734"/>
                    <a:pt x="855660" y="1312928"/>
                  </a:cubicBezTo>
                  <a:cubicBezTo>
                    <a:pt x="857273" y="1312928"/>
                    <a:pt x="858887" y="1312121"/>
                    <a:pt x="860500" y="1311315"/>
                  </a:cubicBezTo>
                  <a:cubicBezTo>
                    <a:pt x="862112" y="1310508"/>
                    <a:pt x="864531" y="1309702"/>
                    <a:pt x="866145" y="1308895"/>
                  </a:cubicBezTo>
                  <a:lnTo>
                    <a:pt x="883887" y="1299218"/>
                  </a:lnTo>
                  <a:lnTo>
                    <a:pt x="882274" y="1341961"/>
                  </a:lnTo>
                  <a:cubicBezTo>
                    <a:pt x="882274" y="1342767"/>
                    <a:pt x="882274" y="1343573"/>
                    <a:pt x="882274" y="1344380"/>
                  </a:cubicBezTo>
                  <a:cubicBezTo>
                    <a:pt x="882274" y="1345187"/>
                    <a:pt x="882274" y="1345993"/>
                    <a:pt x="883081" y="1345993"/>
                  </a:cubicBezTo>
                  <a:cubicBezTo>
                    <a:pt x="883081" y="1346799"/>
                    <a:pt x="883887" y="1347606"/>
                    <a:pt x="883887" y="1347606"/>
                  </a:cubicBezTo>
                  <a:cubicBezTo>
                    <a:pt x="883887" y="1348412"/>
                    <a:pt x="884693" y="1348412"/>
                    <a:pt x="884693" y="1349218"/>
                  </a:cubicBezTo>
                  <a:cubicBezTo>
                    <a:pt x="884693" y="1349218"/>
                    <a:pt x="884693" y="1349218"/>
                    <a:pt x="884693" y="1349218"/>
                  </a:cubicBezTo>
                  <a:cubicBezTo>
                    <a:pt x="884693" y="1349218"/>
                    <a:pt x="884693" y="1350025"/>
                    <a:pt x="884693" y="1350025"/>
                  </a:cubicBezTo>
                  <a:cubicBezTo>
                    <a:pt x="885500" y="1350832"/>
                    <a:pt x="886306" y="1351638"/>
                    <a:pt x="887114" y="1352444"/>
                  </a:cubicBezTo>
                  <a:cubicBezTo>
                    <a:pt x="888726" y="1354058"/>
                    <a:pt x="890339" y="1354864"/>
                    <a:pt x="891952" y="1355670"/>
                  </a:cubicBezTo>
                  <a:cubicBezTo>
                    <a:pt x="891952" y="1355670"/>
                    <a:pt x="891952" y="1355670"/>
                    <a:pt x="892758" y="1355670"/>
                  </a:cubicBezTo>
                  <a:lnTo>
                    <a:pt x="1075826" y="1462124"/>
                  </a:lnTo>
                  <a:cubicBezTo>
                    <a:pt x="1078246" y="1463737"/>
                    <a:pt x="1081471" y="1464543"/>
                    <a:pt x="1083890" y="1465350"/>
                  </a:cubicBezTo>
                  <a:cubicBezTo>
                    <a:pt x="1084698" y="1465350"/>
                    <a:pt x="1086310" y="1465350"/>
                    <a:pt x="1087117" y="1466157"/>
                  </a:cubicBezTo>
                  <a:cubicBezTo>
                    <a:pt x="1087923" y="1466157"/>
                    <a:pt x="1088730" y="1466157"/>
                    <a:pt x="1088730" y="1466157"/>
                  </a:cubicBezTo>
                  <a:cubicBezTo>
                    <a:pt x="1089536" y="1466157"/>
                    <a:pt x="1090342" y="1466963"/>
                    <a:pt x="1090342" y="1466963"/>
                  </a:cubicBezTo>
                  <a:cubicBezTo>
                    <a:pt x="1091956" y="1466963"/>
                    <a:pt x="1093569" y="1467769"/>
                    <a:pt x="1095181" y="1467769"/>
                  </a:cubicBezTo>
                  <a:cubicBezTo>
                    <a:pt x="1096794" y="1467769"/>
                    <a:pt x="1098407" y="1467769"/>
                    <a:pt x="1099213" y="1467769"/>
                  </a:cubicBezTo>
                  <a:lnTo>
                    <a:pt x="1103246" y="1467769"/>
                  </a:lnTo>
                  <a:cubicBezTo>
                    <a:pt x="1104859" y="1467769"/>
                    <a:pt x="1105665" y="1467769"/>
                    <a:pt x="1107279" y="1467769"/>
                  </a:cubicBezTo>
                  <a:cubicBezTo>
                    <a:pt x="1108892" y="1467769"/>
                    <a:pt x="1109698" y="1467769"/>
                    <a:pt x="1111311" y="1467769"/>
                  </a:cubicBezTo>
                  <a:cubicBezTo>
                    <a:pt x="1112923" y="1467769"/>
                    <a:pt x="1113731" y="1467769"/>
                    <a:pt x="1115343" y="1466963"/>
                  </a:cubicBezTo>
                  <a:cubicBezTo>
                    <a:pt x="1115343" y="1466963"/>
                    <a:pt x="1116150" y="1466963"/>
                    <a:pt x="1116956" y="1466963"/>
                  </a:cubicBezTo>
                  <a:lnTo>
                    <a:pt x="1117762" y="1466963"/>
                  </a:lnTo>
                  <a:cubicBezTo>
                    <a:pt x="1118569" y="1466963"/>
                    <a:pt x="1119375" y="1466963"/>
                    <a:pt x="1120182" y="1466157"/>
                  </a:cubicBezTo>
                  <a:cubicBezTo>
                    <a:pt x="1121794" y="1466157"/>
                    <a:pt x="1123408" y="1465350"/>
                    <a:pt x="1125021" y="1464543"/>
                  </a:cubicBezTo>
                  <a:cubicBezTo>
                    <a:pt x="1126633" y="1463737"/>
                    <a:pt x="1129054" y="1462931"/>
                    <a:pt x="1130666" y="1462124"/>
                  </a:cubicBezTo>
                  <a:lnTo>
                    <a:pt x="1145989" y="1454059"/>
                  </a:lnTo>
                  <a:lnTo>
                    <a:pt x="1145183" y="1493576"/>
                  </a:lnTo>
                  <a:cubicBezTo>
                    <a:pt x="1145183" y="1493576"/>
                    <a:pt x="1145183" y="1493576"/>
                    <a:pt x="1145183" y="1493576"/>
                  </a:cubicBezTo>
                  <a:cubicBezTo>
                    <a:pt x="1145183" y="1494383"/>
                    <a:pt x="1145183" y="1495189"/>
                    <a:pt x="1145183" y="1495189"/>
                  </a:cubicBezTo>
                  <a:cubicBezTo>
                    <a:pt x="1145183" y="1495995"/>
                    <a:pt x="1145183" y="1496802"/>
                    <a:pt x="1145183" y="1497609"/>
                  </a:cubicBezTo>
                  <a:cubicBezTo>
                    <a:pt x="1145183" y="1498415"/>
                    <a:pt x="1145989" y="1499221"/>
                    <a:pt x="1145989" y="1500028"/>
                  </a:cubicBezTo>
                  <a:lnTo>
                    <a:pt x="1146795" y="1500835"/>
                  </a:lnTo>
                  <a:lnTo>
                    <a:pt x="1146795" y="1500835"/>
                  </a:lnTo>
                  <a:cubicBezTo>
                    <a:pt x="1146795" y="1500835"/>
                    <a:pt x="1146795" y="1501641"/>
                    <a:pt x="1146795" y="1501641"/>
                  </a:cubicBezTo>
                  <a:cubicBezTo>
                    <a:pt x="1147602" y="1502447"/>
                    <a:pt x="1148408" y="1503254"/>
                    <a:pt x="1149215" y="1504061"/>
                  </a:cubicBezTo>
                  <a:cubicBezTo>
                    <a:pt x="1150827" y="1505673"/>
                    <a:pt x="1152441" y="1506480"/>
                    <a:pt x="1154054" y="1507287"/>
                  </a:cubicBezTo>
                  <a:lnTo>
                    <a:pt x="1154054" y="1507287"/>
                  </a:lnTo>
                  <a:lnTo>
                    <a:pt x="1337928" y="1613740"/>
                  </a:lnTo>
                  <a:cubicBezTo>
                    <a:pt x="1340348" y="1615353"/>
                    <a:pt x="1342767" y="1616159"/>
                    <a:pt x="1345992" y="1616965"/>
                  </a:cubicBezTo>
                  <a:cubicBezTo>
                    <a:pt x="1347605" y="1616965"/>
                    <a:pt x="1348411" y="1616965"/>
                    <a:pt x="1350025" y="1617772"/>
                  </a:cubicBezTo>
                  <a:cubicBezTo>
                    <a:pt x="1350832" y="1617772"/>
                    <a:pt x="1350832" y="1617772"/>
                    <a:pt x="1351638" y="1618579"/>
                  </a:cubicBezTo>
                  <a:cubicBezTo>
                    <a:pt x="1352444" y="1618579"/>
                    <a:pt x="1353251" y="1618579"/>
                    <a:pt x="1353251" y="1618579"/>
                  </a:cubicBezTo>
                  <a:cubicBezTo>
                    <a:pt x="1355671" y="1618579"/>
                    <a:pt x="1357283" y="1619385"/>
                    <a:pt x="1358896" y="1619385"/>
                  </a:cubicBezTo>
                  <a:cubicBezTo>
                    <a:pt x="1360509" y="1619385"/>
                    <a:pt x="1361315" y="1619385"/>
                    <a:pt x="1362928" y="1619385"/>
                  </a:cubicBezTo>
                  <a:lnTo>
                    <a:pt x="1364542" y="1619385"/>
                  </a:lnTo>
                  <a:lnTo>
                    <a:pt x="1364542" y="1619385"/>
                  </a:lnTo>
                  <a:lnTo>
                    <a:pt x="1366154" y="1619385"/>
                  </a:lnTo>
                  <a:cubicBezTo>
                    <a:pt x="1366961" y="1619385"/>
                    <a:pt x="1368573" y="1619385"/>
                    <a:pt x="1370186" y="1619385"/>
                  </a:cubicBezTo>
                  <a:cubicBezTo>
                    <a:pt x="1371800" y="1619385"/>
                    <a:pt x="1372606" y="1619385"/>
                    <a:pt x="1374219" y="1619385"/>
                  </a:cubicBezTo>
                  <a:cubicBezTo>
                    <a:pt x="1375832" y="1619385"/>
                    <a:pt x="1376638" y="1619385"/>
                    <a:pt x="1378252" y="1618579"/>
                  </a:cubicBezTo>
                  <a:cubicBezTo>
                    <a:pt x="1378252" y="1618579"/>
                    <a:pt x="1379058" y="1618579"/>
                    <a:pt x="1379864" y="1618579"/>
                  </a:cubicBezTo>
                  <a:lnTo>
                    <a:pt x="1379864" y="1618579"/>
                  </a:lnTo>
                  <a:cubicBezTo>
                    <a:pt x="1380671" y="1618579"/>
                    <a:pt x="1381477" y="1618579"/>
                    <a:pt x="1382284" y="1617772"/>
                  </a:cubicBezTo>
                  <a:cubicBezTo>
                    <a:pt x="1383896" y="1617772"/>
                    <a:pt x="1385509" y="1616965"/>
                    <a:pt x="1387123" y="1616159"/>
                  </a:cubicBezTo>
                  <a:cubicBezTo>
                    <a:pt x="1388735" y="1615353"/>
                    <a:pt x="1391155" y="1614546"/>
                    <a:pt x="1392767" y="1613740"/>
                  </a:cubicBezTo>
                  <a:lnTo>
                    <a:pt x="1408090" y="1605675"/>
                  </a:lnTo>
                  <a:lnTo>
                    <a:pt x="1406477" y="1645192"/>
                  </a:lnTo>
                  <a:cubicBezTo>
                    <a:pt x="1406477" y="1645192"/>
                    <a:pt x="1406477" y="1645192"/>
                    <a:pt x="1406477" y="1645192"/>
                  </a:cubicBezTo>
                  <a:lnTo>
                    <a:pt x="1406477" y="1646805"/>
                  </a:lnTo>
                  <a:cubicBezTo>
                    <a:pt x="1406477" y="1647612"/>
                    <a:pt x="1407284" y="1648418"/>
                    <a:pt x="1407284" y="1649224"/>
                  </a:cubicBezTo>
                  <a:cubicBezTo>
                    <a:pt x="1407284" y="1650031"/>
                    <a:pt x="1408090" y="1650837"/>
                    <a:pt x="1408090" y="1650837"/>
                  </a:cubicBezTo>
                  <a:cubicBezTo>
                    <a:pt x="1408090" y="1650837"/>
                    <a:pt x="1408896" y="1651643"/>
                    <a:pt x="1408896" y="1652450"/>
                  </a:cubicBezTo>
                  <a:cubicBezTo>
                    <a:pt x="1408896" y="1652450"/>
                    <a:pt x="1408896" y="1652450"/>
                    <a:pt x="1408896" y="1652450"/>
                  </a:cubicBezTo>
                  <a:cubicBezTo>
                    <a:pt x="1408896" y="1652450"/>
                    <a:pt x="1408896" y="1652450"/>
                    <a:pt x="1409704" y="1653257"/>
                  </a:cubicBezTo>
                  <a:cubicBezTo>
                    <a:pt x="1410510" y="1654063"/>
                    <a:pt x="1411317" y="1654869"/>
                    <a:pt x="1412123" y="1655676"/>
                  </a:cubicBezTo>
                  <a:cubicBezTo>
                    <a:pt x="1413736" y="1656483"/>
                    <a:pt x="1415348" y="1658095"/>
                    <a:pt x="1416962" y="1658902"/>
                  </a:cubicBezTo>
                  <a:lnTo>
                    <a:pt x="1416962" y="1658902"/>
                  </a:lnTo>
                  <a:lnTo>
                    <a:pt x="2650049" y="2377464"/>
                  </a:lnTo>
                  <a:cubicBezTo>
                    <a:pt x="2652469" y="2379077"/>
                    <a:pt x="2655695" y="2379883"/>
                    <a:pt x="2658114" y="2381496"/>
                  </a:cubicBezTo>
                  <a:cubicBezTo>
                    <a:pt x="2659727" y="2381496"/>
                    <a:pt x="2660533" y="2381496"/>
                    <a:pt x="2662147" y="2382303"/>
                  </a:cubicBezTo>
                  <a:cubicBezTo>
                    <a:pt x="2662147" y="2382303"/>
                    <a:pt x="2662953" y="2382303"/>
                    <a:pt x="2663760" y="2383109"/>
                  </a:cubicBezTo>
                  <a:cubicBezTo>
                    <a:pt x="2664566" y="2383109"/>
                    <a:pt x="2665372" y="2383109"/>
                    <a:pt x="2665372" y="2383109"/>
                  </a:cubicBezTo>
                  <a:cubicBezTo>
                    <a:pt x="2667791" y="2383109"/>
                    <a:pt x="2669405" y="2383915"/>
                    <a:pt x="2671018" y="2383915"/>
                  </a:cubicBezTo>
                  <a:cubicBezTo>
                    <a:pt x="2672631" y="2383915"/>
                    <a:pt x="2673437" y="2383915"/>
                    <a:pt x="2675050" y="2383915"/>
                  </a:cubicBezTo>
                  <a:lnTo>
                    <a:pt x="2679082" y="2383915"/>
                  </a:lnTo>
                  <a:cubicBezTo>
                    <a:pt x="2680695" y="2383915"/>
                    <a:pt x="2681502" y="2383915"/>
                    <a:pt x="2683114" y="2383915"/>
                  </a:cubicBezTo>
                  <a:cubicBezTo>
                    <a:pt x="2684728" y="2383915"/>
                    <a:pt x="2685534" y="2383915"/>
                    <a:pt x="2687147" y="2383915"/>
                  </a:cubicBezTo>
                  <a:cubicBezTo>
                    <a:pt x="2688760" y="2383915"/>
                    <a:pt x="2689566" y="2383915"/>
                    <a:pt x="2691179" y="2383109"/>
                  </a:cubicBezTo>
                  <a:lnTo>
                    <a:pt x="2691986" y="2383109"/>
                  </a:lnTo>
                  <a:cubicBezTo>
                    <a:pt x="2692793" y="2383109"/>
                    <a:pt x="2692793" y="2383109"/>
                    <a:pt x="2692793" y="2383109"/>
                  </a:cubicBezTo>
                  <a:cubicBezTo>
                    <a:pt x="2693599" y="2383109"/>
                    <a:pt x="2694405" y="2383109"/>
                    <a:pt x="2695212" y="2382303"/>
                  </a:cubicBezTo>
                  <a:cubicBezTo>
                    <a:pt x="2696824" y="2382303"/>
                    <a:pt x="2698437" y="2381496"/>
                    <a:pt x="2700051" y="2380690"/>
                  </a:cubicBezTo>
                  <a:cubicBezTo>
                    <a:pt x="2702470" y="2379883"/>
                    <a:pt x="2704083" y="2379077"/>
                    <a:pt x="2705695" y="2378270"/>
                  </a:cubicBezTo>
                  <a:lnTo>
                    <a:pt x="2721018" y="2370206"/>
                  </a:lnTo>
                  <a:lnTo>
                    <a:pt x="2719405" y="2409722"/>
                  </a:lnTo>
                  <a:cubicBezTo>
                    <a:pt x="2719405" y="2410529"/>
                    <a:pt x="2719405" y="2411336"/>
                    <a:pt x="2719405" y="2412142"/>
                  </a:cubicBezTo>
                  <a:cubicBezTo>
                    <a:pt x="2719405" y="2412948"/>
                    <a:pt x="2719405" y="2413755"/>
                    <a:pt x="2720212" y="2413755"/>
                  </a:cubicBezTo>
                  <a:cubicBezTo>
                    <a:pt x="2720212" y="2414562"/>
                    <a:pt x="2720212" y="2415368"/>
                    <a:pt x="2721018" y="2416174"/>
                  </a:cubicBezTo>
                  <a:cubicBezTo>
                    <a:pt x="2721018" y="2416174"/>
                    <a:pt x="2721018" y="2416981"/>
                    <a:pt x="2721826" y="2416981"/>
                  </a:cubicBezTo>
                  <a:cubicBezTo>
                    <a:pt x="2721826" y="2416981"/>
                    <a:pt x="2721826" y="2416981"/>
                    <a:pt x="2721826" y="2416981"/>
                  </a:cubicBezTo>
                  <a:cubicBezTo>
                    <a:pt x="2721826" y="2416981"/>
                    <a:pt x="2722632" y="2417787"/>
                    <a:pt x="2722632" y="2417787"/>
                  </a:cubicBezTo>
                  <a:lnTo>
                    <a:pt x="2725051" y="2420207"/>
                  </a:lnTo>
                  <a:cubicBezTo>
                    <a:pt x="2726664" y="2421819"/>
                    <a:pt x="2728276" y="2422626"/>
                    <a:pt x="2729890" y="2423432"/>
                  </a:cubicBezTo>
                  <a:cubicBezTo>
                    <a:pt x="2729890" y="2423432"/>
                    <a:pt x="2729890" y="2423432"/>
                    <a:pt x="2729890" y="2423432"/>
                  </a:cubicBezTo>
                  <a:lnTo>
                    <a:pt x="2912958" y="2529886"/>
                  </a:lnTo>
                  <a:cubicBezTo>
                    <a:pt x="2915377" y="2531499"/>
                    <a:pt x="2917796" y="2532306"/>
                    <a:pt x="2921829" y="2533112"/>
                  </a:cubicBezTo>
                  <a:cubicBezTo>
                    <a:pt x="2922635" y="2533112"/>
                    <a:pt x="2923442" y="2533112"/>
                    <a:pt x="2925054" y="2533918"/>
                  </a:cubicBezTo>
                  <a:cubicBezTo>
                    <a:pt x="2925862" y="2533918"/>
                    <a:pt x="2925862" y="2533918"/>
                    <a:pt x="2926668" y="2534725"/>
                  </a:cubicBezTo>
                  <a:cubicBezTo>
                    <a:pt x="2927474" y="2534725"/>
                    <a:pt x="2928281" y="2534725"/>
                    <a:pt x="2929087" y="2534725"/>
                  </a:cubicBezTo>
                  <a:cubicBezTo>
                    <a:pt x="2930700" y="2534725"/>
                    <a:pt x="2932312" y="2535532"/>
                    <a:pt x="2933926" y="2535532"/>
                  </a:cubicBezTo>
                  <a:cubicBezTo>
                    <a:pt x="2935539" y="2535532"/>
                    <a:pt x="2937152" y="2535532"/>
                    <a:pt x="2937958" y="2535532"/>
                  </a:cubicBezTo>
                  <a:lnTo>
                    <a:pt x="2939571" y="2535532"/>
                  </a:lnTo>
                  <a:cubicBezTo>
                    <a:pt x="2939571" y="2535532"/>
                    <a:pt x="2939571" y="2535532"/>
                    <a:pt x="2939571" y="2535532"/>
                  </a:cubicBezTo>
                  <a:lnTo>
                    <a:pt x="2945216" y="2535532"/>
                  </a:lnTo>
                  <a:cubicBezTo>
                    <a:pt x="2946023" y="2535532"/>
                    <a:pt x="2947635" y="2535532"/>
                    <a:pt x="2949249" y="2534725"/>
                  </a:cubicBezTo>
                  <a:cubicBezTo>
                    <a:pt x="2950862" y="2534725"/>
                    <a:pt x="2951668" y="2534725"/>
                    <a:pt x="2953281" y="2533918"/>
                  </a:cubicBezTo>
                  <a:cubicBezTo>
                    <a:pt x="2954087" y="2533918"/>
                    <a:pt x="2954087" y="2533918"/>
                    <a:pt x="2954894" y="2533918"/>
                  </a:cubicBezTo>
                  <a:cubicBezTo>
                    <a:pt x="2954894" y="2533918"/>
                    <a:pt x="2954894" y="2533918"/>
                    <a:pt x="2955700" y="2533918"/>
                  </a:cubicBezTo>
                  <a:cubicBezTo>
                    <a:pt x="2956507" y="2533918"/>
                    <a:pt x="2957314" y="2533918"/>
                    <a:pt x="2958120" y="2533112"/>
                  </a:cubicBezTo>
                  <a:cubicBezTo>
                    <a:pt x="2959733" y="2533112"/>
                    <a:pt x="2961345" y="2532306"/>
                    <a:pt x="2962958" y="2531499"/>
                  </a:cubicBezTo>
                  <a:cubicBezTo>
                    <a:pt x="2964572" y="2530692"/>
                    <a:pt x="2966991" y="2529886"/>
                    <a:pt x="2968604" y="2529080"/>
                  </a:cubicBezTo>
                  <a:lnTo>
                    <a:pt x="2983927" y="2520209"/>
                  </a:lnTo>
                  <a:lnTo>
                    <a:pt x="2982314" y="2559725"/>
                  </a:lnTo>
                  <a:lnTo>
                    <a:pt x="2982314" y="2559725"/>
                  </a:lnTo>
                  <a:cubicBezTo>
                    <a:pt x="2982314" y="2560532"/>
                    <a:pt x="2982314" y="2561339"/>
                    <a:pt x="2982314" y="2561339"/>
                  </a:cubicBezTo>
                  <a:cubicBezTo>
                    <a:pt x="2982314" y="2562145"/>
                    <a:pt x="2982314" y="2562951"/>
                    <a:pt x="2983120" y="2563758"/>
                  </a:cubicBezTo>
                  <a:cubicBezTo>
                    <a:pt x="2983120" y="2563758"/>
                    <a:pt x="2983120" y="2565370"/>
                    <a:pt x="2983927" y="2565370"/>
                  </a:cubicBezTo>
                  <a:cubicBezTo>
                    <a:pt x="2983927" y="2565370"/>
                    <a:pt x="2983927" y="2566177"/>
                    <a:pt x="2984733" y="2566984"/>
                  </a:cubicBezTo>
                  <a:lnTo>
                    <a:pt x="2984733" y="2566984"/>
                  </a:lnTo>
                  <a:cubicBezTo>
                    <a:pt x="2984733" y="2566984"/>
                    <a:pt x="2984733" y="2566984"/>
                    <a:pt x="2984733" y="2566984"/>
                  </a:cubicBezTo>
                  <a:cubicBezTo>
                    <a:pt x="2985539" y="2568596"/>
                    <a:pt x="2986347" y="2568596"/>
                    <a:pt x="2987153" y="2570210"/>
                  </a:cubicBezTo>
                  <a:cubicBezTo>
                    <a:pt x="2988766" y="2571016"/>
                    <a:pt x="2990378" y="2572629"/>
                    <a:pt x="2991991" y="2573435"/>
                  </a:cubicBezTo>
                  <a:lnTo>
                    <a:pt x="2991991" y="2573435"/>
                  </a:lnTo>
                  <a:lnTo>
                    <a:pt x="3175060" y="2679889"/>
                  </a:lnTo>
                  <a:cubicBezTo>
                    <a:pt x="3177479" y="2681502"/>
                    <a:pt x="3180704" y="2682309"/>
                    <a:pt x="3183931" y="2683115"/>
                  </a:cubicBezTo>
                  <a:cubicBezTo>
                    <a:pt x="3184737" y="2683115"/>
                    <a:pt x="3186350" y="2683921"/>
                    <a:pt x="3187156" y="2683921"/>
                  </a:cubicBezTo>
                  <a:cubicBezTo>
                    <a:pt x="3187156" y="2683921"/>
                    <a:pt x="3187963" y="2683921"/>
                    <a:pt x="3188769" y="2683921"/>
                  </a:cubicBezTo>
                  <a:cubicBezTo>
                    <a:pt x="3189575" y="2683921"/>
                    <a:pt x="3190383" y="2683921"/>
                    <a:pt x="3190383" y="2684728"/>
                  </a:cubicBezTo>
                  <a:cubicBezTo>
                    <a:pt x="3191995" y="2684728"/>
                    <a:pt x="3193608" y="2684728"/>
                    <a:pt x="3195221" y="2685534"/>
                  </a:cubicBezTo>
                  <a:cubicBezTo>
                    <a:pt x="3196835" y="2685534"/>
                    <a:pt x="3197641" y="2685534"/>
                    <a:pt x="3199254" y="2685534"/>
                  </a:cubicBezTo>
                  <a:lnTo>
                    <a:pt x="3200866" y="2685534"/>
                  </a:lnTo>
                  <a:lnTo>
                    <a:pt x="3201673" y="2685534"/>
                  </a:lnTo>
                  <a:lnTo>
                    <a:pt x="3202479" y="2685534"/>
                  </a:lnTo>
                  <a:cubicBezTo>
                    <a:pt x="3204092" y="2685534"/>
                    <a:pt x="3204898" y="2685534"/>
                    <a:pt x="3206512" y="2685534"/>
                  </a:cubicBezTo>
                  <a:cubicBezTo>
                    <a:pt x="3208125" y="2685534"/>
                    <a:pt x="3208931" y="2685534"/>
                    <a:pt x="3210544" y="2685534"/>
                  </a:cubicBezTo>
                  <a:cubicBezTo>
                    <a:pt x="3212156" y="2685534"/>
                    <a:pt x="3212964" y="2685534"/>
                    <a:pt x="3214576" y="2684728"/>
                  </a:cubicBezTo>
                  <a:cubicBezTo>
                    <a:pt x="3214576" y="2684728"/>
                    <a:pt x="3215383" y="2684728"/>
                    <a:pt x="3216189" y="2684728"/>
                  </a:cubicBezTo>
                  <a:lnTo>
                    <a:pt x="3216189" y="2684728"/>
                  </a:lnTo>
                  <a:cubicBezTo>
                    <a:pt x="3216996" y="2684728"/>
                    <a:pt x="3217802" y="2684728"/>
                    <a:pt x="3218608" y="2684728"/>
                  </a:cubicBezTo>
                  <a:cubicBezTo>
                    <a:pt x="3220222" y="2683921"/>
                    <a:pt x="3221835" y="2683921"/>
                    <a:pt x="3223447" y="2683115"/>
                  </a:cubicBezTo>
                  <a:cubicBezTo>
                    <a:pt x="3225867" y="2682309"/>
                    <a:pt x="3227479" y="2681502"/>
                    <a:pt x="3229093" y="2680695"/>
                  </a:cubicBezTo>
                  <a:lnTo>
                    <a:pt x="3244416" y="2671824"/>
                  </a:lnTo>
                  <a:lnTo>
                    <a:pt x="3242802" y="2711341"/>
                  </a:lnTo>
                  <a:lnTo>
                    <a:pt x="3242802" y="2711341"/>
                  </a:lnTo>
                  <a:cubicBezTo>
                    <a:pt x="3242802" y="2712147"/>
                    <a:pt x="3242802" y="2712953"/>
                    <a:pt x="3242802" y="2713761"/>
                  </a:cubicBezTo>
                  <a:cubicBezTo>
                    <a:pt x="3242802" y="2714567"/>
                    <a:pt x="3242802" y="2715374"/>
                    <a:pt x="3243609" y="2716180"/>
                  </a:cubicBezTo>
                  <a:cubicBezTo>
                    <a:pt x="3243609" y="2716986"/>
                    <a:pt x="3244416" y="2717793"/>
                    <a:pt x="3244416" y="2717793"/>
                  </a:cubicBezTo>
                  <a:cubicBezTo>
                    <a:pt x="3244416" y="2717793"/>
                    <a:pt x="3245222" y="2718599"/>
                    <a:pt x="3245222" y="2719405"/>
                  </a:cubicBezTo>
                  <a:lnTo>
                    <a:pt x="3245222" y="2719405"/>
                  </a:lnTo>
                  <a:cubicBezTo>
                    <a:pt x="3245222" y="2719405"/>
                    <a:pt x="3245222" y="2719405"/>
                    <a:pt x="3246029" y="2720213"/>
                  </a:cubicBezTo>
                  <a:cubicBezTo>
                    <a:pt x="3246835" y="2721019"/>
                    <a:pt x="3247641" y="2721825"/>
                    <a:pt x="3248448" y="2722632"/>
                  </a:cubicBezTo>
                  <a:cubicBezTo>
                    <a:pt x="3250060" y="2724245"/>
                    <a:pt x="3251674" y="2725051"/>
                    <a:pt x="3253287" y="2726664"/>
                  </a:cubicBezTo>
                  <a:cubicBezTo>
                    <a:pt x="3253287" y="2726664"/>
                    <a:pt x="3253287" y="2726664"/>
                    <a:pt x="3253287" y="2726664"/>
                  </a:cubicBezTo>
                  <a:lnTo>
                    <a:pt x="3436354" y="2833117"/>
                  </a:lnTo>
                  <a:cubicBezTo>
                    <a:pt x="3438775" y="2834731"/>
                    <a:pt x="3441194" y="2835537"/>
                    <a:pt x="3444419" y="2836344"/>
                  </a:cubicBezTo>
                  <a:cubicBezTo>
                    <a:pt x="3445225" y="2836344"/>
                    <a:pt x="3446838" y="2837150"/>
                    <a:pt x="3447646" y="2837150"/>
                  </a:cubicBezTo>
                  <a:cubicBezTo>
                    <a:pt x="3448452" y="2837150"/>
                    <a:pt x="3449258" y="2837150"/>
                    <a:pt x="3449258" y="2837150"/>
                  </a:cubicBezTo>
                  <a:cubicBezTo>
                    <a:pt x="3450065" y="2837150"/>
                    <a:pt x="3450871" y="2837150"/>
                    <a:pt x="3450871" y="2837956"/>
                  </a:cubicBezTo>
                  <a:cubicBezTo>
                    <a:pt x="3452484" y="2837956"/>
                    <a:pt x="3454096" y="2837956"/>
                    <a:pt x="3455710" y="2838763"/>
                  </a:cubicBezTo>
                  <a:cubicBezTo>
                    <a:pt x="3457323" y="2838763"/>
                    <a:pt x="3458936" y="2838763"/>
                    <a:pt x="3459742" y="2838763"/>
                  </a:cubicBezTo>
                  <a:lnTo>
                    <a:pt x="3463775" y="2838763"/>
                  </a:lnTo>
                  <a:cubicBezTo>
                    <a:pt x="3465387" y="2838763"/>
                    <a:pt x="3466194" y="2838763"/>
                    <a:pt x="3467807" y="2838763"/>
                  </a:cubicBezTo>
                  <a:cubicBezTo>
                    <a:pt x="3468613" y="2838763"/>
                    <a:pt x="3470227" y="2838763"/>
                    <a:pt x="3471839" y="2838763"/>
                  </a:cubicBezTo>
                  <a:cubicBezTo>
                    <a:pt x="3473452" y="2838763"/>
                    <a:pt x="3474258" y="2838763"/>
                    <a:pt x="3475871" y="2837956"/>
                  </a:cubicBezTo>
                  <a:lnTo>
                    <a:pt x="3476677" y="2837956"/>
                  </a:lnTo>
                  <a:lnTo>
                    <a:pt x="3476677" y="2837956"/>
                  </a:lnTo>
                  <a:cubicBezTo>
                    <a:pt x="3477485" y="2837956"/>
                    <a:pt x="3478291" y="2837956"/>
                    <a:pt x="3479098" y="2837150"/>
                  </a:cubicBezTo>
                  <a:cubicBezTo>
                    <a:pt x="3480710" y="2836344"/>
                    <a:pt x="3482323" y="2836344"/>
                    <a:pt x="3483936" y="2835537"/>
                  </a:cubicBezTo>
                  <a:cubicBezTo>
                    <a:pt x="3485549" y="2834731"/>
                    <a:pt x="3487969" y="2833923"/>
                    <a:pt x="3489581" y="2833117"/>
                  </a:cubicBezTo>
                  <a:lnTo>
                    <a:pt x="3504904" y="2824246"/>
                  </a:lnTo>
                  <a:lnTo>
                    <a:pt x="3503291" y="2864570"/>
                  </a:lnTo>
                  <a:cubicBezTo>
                    <a:pt x="3503291" y="2865377"/>
                    <a:pt x="3503291" y="2866183"/>
                    <a:pt x="3503291" y="2866989"/>
                  </a:cubicBezTo>
                  <a:cubicBezTo>
                    <a:pt x="3503291" y="2867796"/>
                    <a:pt x="3503291" y="2868602"/>
                    <a:pt x="3504098" y="2868602"/>
                  </a:cubicBezTo>
                  <a:cubicBezTo>
                    <a:pt x="3504098" y="2869408"/>
                    <a:pt x="3504904" y="2870215"/>
                    <a:pt x="3504904" y="2871021"/>
                  </a:cubicBezTo>
                  <a:cubicBezTo>
                    <a:pt x="3504904" y="2871021"/>
                    <a:pt x="3505710" y="2871827"/>
                    <a:pt x="3505710" y="2871827"/>
                  </a:cubicBezTo>
                  <a:lnTo>
                    <a:pt x="3505710" y="2871827"/>
                  </a:lnTo>
                  <a:cubicBezTo>
                    <a:pt x="3505710" y="2871827"/>
                    <a:pt x="3505710" y="2872635"/>
                    <a:pt x="3506517" y="2872635"/>
                  </a:cubicBezTo>
                  <a:cubicBezTo>
                    <a:pt x="3507323" y="2873441"/>
                    <a:pt x="3508131" y="2874247"/>
                    <a:pt x="3508937" y="2875054"/>
                  </a:cubicBezTo>
                  <a:cubicBezTo>
                    <a:pt x="3510550" y="2876667"/>
                    <a:pt x="3512162" y="2877473"/>
                    <a:pt x="3513775" y="2878279"/>
                  </a:cubicBezTo>
                  <a:lnTo>
                    <a:pt x="3514581" y="2878279"/>
                  </a:lnTo>
                  <a:lnTo>
                    <a:pt x="3697650" y="2984734"/>
                  </a:lnTo>
                  <a:cubicBezTo>
                    <a:pt x="3700069" y="2986347"/>
                    <a:pt x="3703296" y="2987153"/>
                    <a:pt x="3705715" y="2987959"/>
                  </a:cubicBezTo>
                  <a:cubicBezTo>
                    <a:pt x="3706521" y="2987959"/>
                    <a:pt x="3708134" y="2988766"/>
                    <a:pt x="3708940" y="2988766"/>
                  </a:cubicBezTo>
                  <a:cubicBezTo>
                    <a:pt x="3709747" y="2988766"/>
                    <a:pt x="3710553" y="2988766"/>
                    <a:pt x="3710553" y="2989572"/>
                  </a:cubicBezTo>
                  <a:cubicBezTo>
                    <a:pt x="3711360" y="2989572"/>
                    <a:pt x="3712167" y="2989572"/>
                    <a:pt x="3712167" y="2989572"/>
                  </a:cubicBezTo>
                  <a:cubicBezTo>
                    <a:pt x="3714586" y="2989572"/>
                    <a:pt x="3716198" y="2990378"/>
                    <a:pt x="3717811" y="2990378"/>
                  </a:cubicBezTo>
                  <a:cubicBezTo>
                    <a:pt x="3719425" y="2990378"/>
                    <a:pt x="3720231" y="2990378"/>
                    <a:pt x="3721844" y="2990378"/>
                  </a:cubicBezTo>
                  <a:lnTo>
                    <a:pt x="3729909" y="2990378"/>
                  </a:lnTo>
                  <a:cubicBezTo>
                    <a:pt x="3731521" y="2990378"/>
                    <a:pt x="3732328" y="2990378"/>
                    <a:pt x="3733940" y="2989572"/>
                  </a:cubicBezTo>
                  <a:cubicBezTo>
                    <a:pt x="3735554" y="2989572"/>
                    <a:pt x="3736360" y="2989572"/>
                    <a:pt x="3737973" y="2988766"/>
                  </a:cubicBezTo>
                  <a:lnTo>
                    <a:pt x="3738779" y="2988766"/>
                  </a:lnTo>
                  <a:cubicBezTo>
                    <a:pt x="3738779" y="2988766"/>
                    <a:pt x="3738779" y="2988766"/>
                    <a:pt x="3738779" y="2988766"/>
                  </a:cubicBezTo>
                  <a:cubicBezTo>
                    <a:pt x="3739586" y="2988766"/>
                    <a:pt x="3740392" y="2988766"/>
                    <a:pt x="3741200" y="2987959"/>
                  </a:cubicBezTo>
                  <a:cubicBezTo>
                    <a:pt x="3742812" y="2987959"/>
                    <a:pt x="3744425" y="2987153"/>
                    <a:pt x="3746038" y="2986347"/>
                  </a:cubicBezTo>
                  <a:cubicBezTo>
                    <a:pt x="3748458" y="2985540"/>
                    <a:pt x="3750071" y="2984734"/>
                    <a:pt x="3751683" y="2983926"/>
                  </a:cubicBezTo>
                  <a:lnTo>
                    <a:pt x="3766200" y="2975862"/>
                  </a:lnTo>
                  <a:lnTo>
                    <a:pt x="3765393" y="3014572"/>
                  </a:lnTo>
                  <a:lnTo>
                    <a:pt x="3765393" y="3016992"/>
                  </a:lnTo>
                  <a:cubicBezTo>
                    <a:pt x="3765393" y="3017799"/>
                    <a:pt x="3765393" y="3018605"/>
                    <a:pt x="3766200" y="3018605"/>
                  </a:cubicBezTo>
                  <a:cubicBezTo>
                    <a:pt x="3766200" y="3019411"/>
                    <a:pt x="3767006" y="3020218"/>
                    <a:pt x="3767006" y="3021024"/>
                  </a:cubicBezTo>
                  <a:cubicBezTo>
                    <a:pt x="3767006" y="3021024"/>
                    <a:pt x="3767812" y="3021830"/>
                    <a:pt x="3767812" y="3021830"/>
                  </a:cubicBezTo>
                  <a:cubicBezTo>
                    <a:pt x="3767812" y="3021830"/>
                    <a:pt x="3767812" y="3021830"/>
                    <a:pt x="3767812" y="3021830"/>
                  </a:cubicBezTo>
                  <a:cubicBezTo>
                    <a:pt x="3767812" y="3021830"/>
                    <a:pt x="3767812" y="3022638"/>
                    <a:pt x="3768619" y="3022638"/>
                  </a:cubicBezTo>
                  <a:cubicBezTo>
                    <a:pt x="3769425" y="3023444"/>
                    <a:pt x="3770232" y="3024250"/>
                    <a:pt x="3771038" y="3025057"/>
                  </a:cubicBezTo>
                  <a:cubicBezTo>
                    <a:pt x="3772652" y="3026670"/>
                    <a:pt x="3774264" y="3027476"/>
                    <a:pt x="3775877" y="3029089"/>
                  </a:cubicBezTo>
                  <a:cubicBezTo>
                    <a:pt x="3775877" y="3029089"/>
                    <a:pt x="3775877" y="3029089"/>
                    <a:pt x="3775877" y="3029089"/>
                  </a:cubicBezTo>
                  <a:lnTo>
                    <a:pt x="3917815" y="3112155"/>
                  </a:lnTo>
                  <a:cubicBezTo>
                    <a:pt x="3920234" y="3113767"/>
                    <a:pt x="3923461" y="3114575"/>
                    <a:pt x="3925880" y="3115381"/>
                  </a:cubicBezTo>
                  <a:cubicBezTo>
                    <a:pt x="3926686" y="3115381"/>
                    <a:pt x="3928299" y="3116187"/>
                    <a:pt x="3929105" y="3116187"/>
                  </a:cubicBezTo>
                  <a:cubicBezTo>
                    <a:pt x="3929913" y="3116187"/>
                    <a:pt x="3930719" y="3116187"/>
                    <a:pt x="3930719" y="3116187"/>
                  </a:cubicBezTo>
                  <a:cubicBezTo>
                    <a:pt x="3931526" y="3116187"/>
                    <a:pt x="3932332" y="3116187"/>
                    <a:pt x="3932332" y="3116187"/>
                  </a:cubicBezTo>
                  <a:cubicBezTo>
                    <a:pt x="3934751" y="3116187"/>
                    <a:pt x="3936364" y="3116994"/>
                    <a:pt x="3937976" y="3116994"/>
                  </a:cubicBezTo>
                  <a:cubicBezTo>
                    <a:pt x="3939590" y="3116994"/>
                    <a:pt x="3941203" y="3116994"/>
                    <a:pt x="3942009" y="3116994"/>
                  </a:cubicBezTo>
                  <a:lnTo>
                    <a:pt x="3944428" y="3116994"/>
                  </a:lnTo>
                  <a:lnTo>
                    <a:pt x="3945236" y="3116994"/>
                  </a:lnTo>
                  <a:lnTo>
                    <a:pt x="3950074" y="3116994"/>
                  </a:lnTo>
                  <a:cubicBezTo>
                    <a:pt x="3951687" y="3116994"/>
                    <a:pt x="3952494" y="3116994"/>
                    <a:pt x="3954107" y="3116187"/>
                  </a:cubicBezTo>
                  <a:cubicBezTo>
                    <a:pt x="3955719" y="3116187"/>
                    <a:pt x="3956526" y="3116187"/>
                    <a:pt x="3958138" y="3115381"/>
                  </a:cubicBezTo>
                  <a:lnTo>
                    <a:pt x="3959751" y="3115381"/>
                  </a:lnTo>
                  <a:cubicBezTo>
                    <a:pt x="3959751" y="3115381"/>
                    <a:pt x="3959751" y="3115381"/>
                    <a:pt x="3959751" y="3115381"/>
                  </a:cubicBezTo>
                  <a:cubicBezTo>
                    <a:pt x="3960557" y="3115381"/>
                    <a:pt x="3961365" y="3115381"/>
                    <a:pt x="3962171" y="3114575"/>
                  </a:cubicBezTo>
                  <a:cubicBezTo>
                    <a:pt x="3963784" y="3114575"/>
                    <a:pt x="3965397" y="3113767"/>
                    <a:pt x="3967009" y="3112961"/>
                  </a:cubicBezTo>
                  <a:cubicBezTo>
                    <a:pt x="3968623" y="3112155"/>
                    <a:pt x="3971042" y="3111348"/>
                    <a:pt x="3972655" y="3110542"/>
                  </a:cubicBezTo>
                  <a:lnTo>
                    <a:pt x="4120239" y="3028282"/>
                  </a:lnTo>
                  <a:cubicBezTo>
                    <a:pt x="4128303" y="3024250"/>
                    <a:pt x="4132335" y="3018605"/>
                    <a:pt x="4132335" y="3012153"/>
                  </a:cubicBezTo>
                  <a:lnTo>
                    <a:pt x="4133949" y="2963765"/>
                  </a:lnTo>
                  <a:cubicBezTo>
                    <a:pt x="4133949" y="2963765"/>
                    <a:pt x="4135562" y="2963765"/>
                    <a:pt x="4136368" y="2963765"/>
                  </a:cubicBezTo>
                  <a:cubicBezTo>
                    <a:pt x="4137981" y="2963765"/>
                    <a:pt x="4138787" y="2963765"/>
                    <a:pt x="4140400" y="2962959"/>
                  </a:cubicBezTo>
                  <a:lnTo>
                    <a:pt x="4141206" y="2962959"/>
                  </a:lnTo>
                  <a:cubicBezTo>
                    <a:pt x="4141206" y="2962959"/>
                    <a:pt x="4141206" y="2962959"/>
                    <a:pt x="4141206" y="2962959"/>
                  </a:cubicBezTo>
                  <a:cubicBezTo>
                    <a:pt x="4142012" y="2962959"/>
                    <a:pt x="4142820" y="2962959"/>
                    <a:pt x="4143626" y="2962153"/>
                  </a:cubicBezTo>
                  <a:cubicBezTo>
                    <a:pt x="4145239" y="2962153"/>
                    <a:pt x="4146852" y="2961345"/>
                    <a:pt x="4148464" y="2960539"/>
                  </a:cubicBezTo>
                  <a:cubicBezTo>
                    <a:pt x="4150078" y="2959733"/>
                    <a:pt x="4152497" y="2958926"/>
                    <a:pt x="4154110" y="2958120"/>
                  </a:cubicBezTo>
                  <a:lnTo>
                    <a:pt x="4301694" y="2875860"/>
                  </a:lnTo>
                  <a:cubicBezTo>
                    <a:pt x="4309758" y="2871827"/>
                    <a:pt x="4313790" y="2866183"/>
                    <a:pt x="4313790" y="2859731"/>
                  </a:cubicBezTo>
                  <a:lnTo>
                    <a:pt x="4315404" y="2823440"/>
                  </a:lnTo>
                  <a:lnTo>
                    <a:pt x="4372662" y="2857312"/>
                  </a:lnTo>
                  <a:cubicBezTo>
                    <a:pt x="4375083" y="2858925"/>
                    <a:pt x="4378308" y="2859731"/>
                    <a:pt x="4380727" y="2860537"/>
                  </a:cubicBezTo>
                  <a:cubicBezTo>
                    <a:pt x="4381533" y="2861344"/>
                    <a:pt x="4383147" y="2861344"/>
                    <a:pt x="4383953" y="2861344"/>
                  </a:cubicBezTo>
                  <a:cubicBezTo>
                    <a:pt x="4384760" y="2861344"/>
                    <a:pt x="4385566" y="2861344"/>
                    <a:pt x="4385566" y="2861344"/>
                  </a:cubicBezTo>
                  <a:cubicBezTo>
                    <a:pt x="4386373" y="2861344"/>
                    <a:pt x="4387179" y="2861344"/>
                    <a:pt x="4387179" y="2862150"/>
                  </a:cubicBezTo>
                  <a:cubicBezTo>
                    <a:pt x="4388792" y="2862150"/>
                    <a:pt x="4390405" y="2862150"/>
                    <a:pt x="4392018" y="2862956"/>
                  </a:cubicBezTo>
                  <a:cubicBezTo>
                    <a:pt x="4393631" y="2862956"/>
                    <a:pt x="4394437" y="2862956"/>
                    <a:pt x="4396050" y="2862956"/>
                  </a:cubicBezTo>
                  <a:lnTo>
                    <a:pt x="4400083" y="2862956"/>
                  </a:lnTo>
                  <a:cubicBezTo>
                    <a:pt x="4400889" y="2862956"/>
                    <a:pt x="4402502" y="2862956"/>
                    <a:pt x="4404114" y="2862956"/>
                  </a:cubicBezTo>
                  <a:cubicBezTo>
                    <a:pt x="4405728" y="2862956"/>
                    <a:pt x="4406535" y="2862956"/>
                    <a:pt x="4408147" y="2862956"/>
                  </a:cubicBezTo>
                  <a:cubicBezTo>
                    <a:pt x="4409760" y="2862956"/>
                    <a:pt x="4410566" y="2862956"/>
                    <a:pt x="4412179" y="2862150"/>
                  </a:cubicBezTo>
                  <a:lnTo>
                    <a:pt x="4412986" y="2862150"/>
                  </a:lnTo>
                  <a:cubicBezTo>
                    <a:pt x="4412986" y="2862150"/>
                    <a:pt x="4413793" y="2862150"/>
                    <a:pt x="4413793" y="2862150"/>
                  </a:cubicBezTo>
                  <a:cubicBezTo>
                    <a:pt x="4414599" y="2862150"/>
                    <a:pt x="4415406" y="2862150"/>
                    <a:pt x="4416212" y="2861344"/>
                  </a:cubicBezTo>
                  <a:cubicBezTo>
                    <a:pt x="4417825" y="2861344"/>
                    <a:pt x="4419437" y="2860537"/>
                    <a:pt x="4421051" y="2859731"/>
                  </a:cubicBezTo>
                  <a:cubicBezTo>
                    <a:pt x="4422664" y="2858925"/>
                    <a:pt x="4425083" y="2858118"/>
                    <a:pt x="4426697" y="2857312"/>
                  </a:cubicBezTo>
                  <a:lnTo>
                    <a:pt x="4574279" y="2775052"/>
                  </a:lnTo>
                  <a:cubicBezTo>
                    <a:pt x="4582344" y="2770213"/>
                    <a:pt x="4586377" y="2764568"/>
                    <a:pt x="4586377" y="2758923"/>
                  </a:cubicBezTo>
                  <a:lnTo>
                    <a:pt x="4587990" y="2725051"/>
                  </a:lnTo>
                  <a:lnTo>
                    <a:pt x="4598473" y="2731503"/>
                  </a:lnTo>
                  <a:cubicBezTo>
                    <a:pt x="4600892" y="2733115"/>
                    <a:pt x="4604119" y="2733922"/>
                    <a:pt x="4606538" y="2734728"/>
                  </a:cubicBezTo>
                  <a:cubicBezTo>
                    <a:pt x="4607344" y="2734728"/>
                    <a:pt x="4608958" y="2734728"/>
                    <a:pt x="4609764" y="2735536"/>
                  </a:cubicBezTo>
                  <a:cubicBezTo>
                    <a:pt x="4610571" y="2735536"/>
                    <a:pt x="4611377" y="2735536"/>
                    <a:pt x="4611377" y="2736342"/>
                  </a:cubicBezTo>
                  <a:cubicBezTo>
                    <a:pt x="4612183" y="2736342"/>
                    <a:pt x="4612990" y="2736342"/>
                    <a:pt x="4612990" y="2736342"/>
                  </a:cubicBezTo>
                  <a:cubicBezTo>
                    <a:pt x="4615409" y="2736342"/>
                    <a:pt x="4617023" y="2737148"/>
                    <a:pt x="4618635" y="2737148"/>
                  </a:cubicBezTo>
                  <a:cubicBezTo>
                    <a:pt x="4620248" y="2737148"/>
                    <a:pt x="4621861" y="2737148"/>
                    <a:pt x="4622667" y="2737148"/>
                  </a:cubicBezTo>
                  <a:lnTo>
                    <a:pt x="4624281" y="2737148"/>
                  </a:lnTo>
                  <a:cubicBezTo>
                    <a:pt x="4624281" y="2737148"/>
                    <a:pt x="4624281" y="2737148"/>
                    <a:pt x="4625087" y="2737148"/>
                  </a:cubicBezTo>
                  <a:lnTo>
                    <a:pt x="4626700" y="2737148"/>
                  </a:lnTo>
                  <a:cubicBezTo>
                    <a:pt x="4628313" y="2737148"/>
                    <a:pt x="4629119" y="2737148"/>
                    <a:pt x="4630733" y="2737148"/>
                  </a:cubicBezTo>
                  <a:cubicBezTo>
                    <a:pt x="4632345" y="2737148"/>
                    <a:pt x="4633152" y="2737148"/>
                    <a:pt x="4634764" y="2737148"/>
                  </a:cubicBezTo>
                  <a:cubicBezTo>
                    <a:pt x="4636377" y="2737148"/>
                    <a:pt x="4637184" y="2737148"/>
                    <a:pt x="4638796" y="2736342"/>
                  </a:cubicBezTo>
                  <a:cubicBezTo>
                    <a:pt x="4639604" y="2736342"/>
                    <a:pt x="4639604" y="2736342"/>
                    <a:pt x="4639604" y="2736342"/>
                  </a:cubicBezTo>
                  <a:cubicBezTo>
                    <a:pt x="4640410" y="2736342"/>
                    <a:pt x="4640410" y="2736342"/>
                    <a:pt x="4640410" y="2736342"/>
                  </a:cubicBezTo>
                  <a:cubicBezTo>
                    <a:pt x="4641216" y="2736342"/>
                    <a:pt x="4642023" y="2736342"/>
                    <a:pt x="4642829" y="2735536"/>
                  </a:cubicBezTo>
                  <a:cubicBezTo>
                    <a:pt x="4644442" y="2735536"/>
                    <a:pt x="4646054" y="2734728"/>
                    <a:pt x="4647668" y="2733922"/>
                  </a:cubicBezTo>
                  <a:cubicBezTo>
                    <a:pt x="4649281" y="2733115"/>
                    <a:pt x="4651700" y="2732309"/>
                    <a:pt x="4653313" y="2731503"/>
                  </a:cubicBezTo>
                  <a:lnTo>
                    <a:pt x="4800897" y="2649243"/>
                  </a:lnTo>
                  <a:cubicBezTo>
                    <a:pt x="4808961" y="2645210"/>
                    <a:pt x="4812994" y="2638759"/>
                    <a:pt x="4812994" y="2633114"/>
                  </a:cubicBezTo>
                  <a:lnTo>
                    <a:pt x="4814607" y="2599242"/>
                  </a:lnTo>
                  <a:lnTo>
                    <a:pt x="4825090" y="2605694"/>
                  </a:lnTo>
                  <a:cubicBezTo>
                    <a:pt x="4827509" y="2607307"/>
                    <a:pt x="4829930" y="2608113"/>
                    <a:pt x="4833155" y="2609726"/>
                  </a:cubicBezTo>
                  <a:cubicBezTo>
                    <a:pt x="4833961" y="2609726"/>
                    <a:pt x="4834769" y="2610533"/>
                    <a:pt x="4836381" y="2610533"/>
                  </a:cubicBezTo>
                  <a:cubicBezTo>
                    <a:pt x="4837188" y="2610533"/>
                    <a:pt x="4837188" y="2610533"/>
                    <a:pt x="4837994" y="2610533"/>
                  </a:cubicBezTo>
                  <a:cubicBezTo>
                    <a:pt x="4838801" y="2610533"/>
                    <a:pt x="4839607" y="2610533"/>
                    <a:pt x="4839607" y="2611339"/>
                  </a:cubicBezTo>
                  <a:cubicBezTo>
                    <a:pt x="4841220" y="2611339"/>
                    <a:pt x="4842832" y="2611339"/>
                    <a:pt x="4844446" y="2612146"/>
                  </a:cubicBezTo>
                  <a:lnTo>
                    <a:pt x="4848478" y="2612146"/>
                  </a:lnTo>
                  <a:cubicBezTo>
                    <a:pt x="4849284" y="2612146"/>
                    <a:pt x="4850092" y="2612146"/>
                    <a:pt x="4850092" y="2612146"/>
                  </a:cubicBezTo>
                  <a:cubicBezTo>
                    <a:pt x="4850898" y="2612146"/>
                    <a:pt x="4850898" y="2612146"/>
                    <a:pt x="4850898" y="2612146"/>
                  </a:cubicBezTo>
                  <a:lnTo>
                    <a:pt x="4852511" y="2612146"/>
                  </a:lnTo>
                  <a:cubicBezTo>
                    <a:pt x="4854123" y="2612146"/>
                    <a:pt x="4854930" y="2612146"/>
                    <a:pt x="4856542" y="2612146"/>
                  </a:cubicBezTo>
                  <a:cubicBezTo>
                    <a:pt x="4858156" y="2612146"/>
                    <a:pt x="4858963" y="2612146"/>
                    <a:pt x="4860575" y="2612146"/>
                  </a:cubicBezTo>
                  <a:cubicBezTo>
                    <a:pt x="4862188" y="2612146"/>
                    <a:pt x="4862994" y="2611339"/>
                    <a:pt x="4864607" y="2611339"/>
                  </a:cubicBezTo>
                  <a:cubicBezTo>
                    <a:pt x="4864607" y="2611339"/>
                    <a:pt x="4865413" y="2611339"/>
                    <a:pt x="4865413" y="2611339"/>
                  </a:cubicBezTo>
                  <a:lnTo>
                    <a:pt x="4866221" y="2611339"/>
                  </a:lnTo>
                  <a:cubicBezTo>
                    <a:pt x="4867027" y="2611339"/>
                    <a:pt x="4867833" y="2611339"/>
                    <a:pt x="4868640" y="2611339"/>
                  </a:cubicBezTo>
                  <a:cubicBezTo>
                    <a:pt x="4870253" y="2610533"/>
                    <a:pt x="4871865" y="2610533"/>
                    <a:pt x="4873479" y="2609726"/>
                  </a:cubicBezTo>
                  <a:cubicBezTo>
                    <a:pt x="4875898" y="2608920"/>
                    <a:pt x="4877511" y="2608113"/>
                    <a:pt x="4879124" y="2607307"/>
                  </a:cubicBezTo>
                  <a:lnTo>
                    <a:pt x="5026707" y="2525047"/>
                  </a:lnTo>
                  <a:cubicBezTo>
                    <a:pt x="5034772" y="2521015"/>
                    <a:pt x="5038805" y="2515370"/>
                    <a:pt x="5038805" y="2508918"/>
                  </a:cubicBezTo>
                  <a:lnTo>
                    <a:pt x="5040418" y="2458110"/>
                  </a:lnTo>
                  <a:cubicBezTo>
                    <a:pt x="5040418" y="2463755"/>
                    <a:pt x="5036385" y="2469401"/>
                    <a:pt x="5028320" y="2474240"/>
                  </a:cubicBezTo>
                  <a:lnTo>
                    <a:pt x="4880737" y="2556499"/>
                  </a:lnTo>
                  <a:cubicBezTo>
                    <a:pt x="4876704" y="2558113"/>
                    <a:pt x="4872673" y="2560532"/>
                    <a:pt x="4867833" y="2561339"/>
                  </a:cubicBezTo>
                  <a:lnTo>
                    <a:pt x="4867833" y="2561339"/>
                  </a:lnTo>
                  <a:cubicBezTo>
                    <a:pt x="4862994" y="2562951"/>
                    <a:pt x="4858156" y="2562951"/>
                    <a:pt x="4853317" y="2562951"/>
                  </a:cubicBezTo>
                  <a:lnTo>
                    <a:pt x="4853317" y="2562951"/>
                  </a:lnTo>
                  <a:cubicBezTo>
                    <a:pt x="4848478" y="2562951"/>
                    <a:pt x="4844446" y="2562145"/>
                    <a:pt x="4839607" y="2561339"/>
                  </a:cubicBezTo>
                  <a:cubicBezTo>
                    <a:pt x="4838801" y="2561339"/>
                    <a:pt x="4837994" y="2561339"/>
                    <a:pt x="4837994" y="2560532"/>
                  </a:cubicBezTo>
                  <a:cubicBezTo>
                    <a:pt x="4833961" y="2559725"/>
                    <a:pt x="4829930" y="2558113"/>
                    <a:pt x="4826703" y="2556499"/>
                  </a:cubicBezTo>
                  <a:lnTo>
                    <a:pt x="4425889" y="2322624"/>
                  </a:lnTo>
                  <a:cubicBezTo>
                    <a:pt x="4422664" y="2321011"/>
                    <a:pt x="4419437" y="2317785"/>
                    <a:pt x="4417825" y="2315366"/>
                  </a:cubicBezTo>
                  <a:cubicBezTo>
                    <a:pt x="4417825" y="2315366"/>
                    <a:pt x="4417825" y="2315366"/>
                    <a:pt x="4417825" y="2315366"/>
                  </a:cubicBezTo>
                  <a:cubicBezTo>
                    <a:pt x="4417825" y="2314559"/>
                    <a:pt x="4417825" y="2313753"/>
                    <a:pt x="4417018" y="2313753"/>
                  </a:cubicBezTo>
                  <a:lnTo>
                    <a:pt x="4543634" y="2243590"/>
                  </a:lnTo>
                  <a:cubicBezTo>
                    <a:pt x="4551698" y="2239558"/>
                    <a:pt x="4555730" y="2233107"/>
                    <a:pt x="4555730" y="2227461"/>
                  </a:cubicBezTo>
                  <a:lnTo>
                    <a:pt x="4557344" y="2192783"/>
                  </a:lnTo>
                  <a:lnTo>
                    <a:pt x="4704120" y="2278269"/>
                  </a:lnTo>
                  <a:cubicBezTo>
                    <a:pt x="4706539" y="2279881"/>
                    <a:pt x="4709766" y="2280688"/>
                    <a:pt x="4712185" y="2281494"/>
                  </a:cubicBezTo>
                  <a:cubicBezTo>
                    <a:pt x="4712991" y="2281494"/>
                    <a:pt x="4714605" y="2282300"/>
                    <a:pt x="4715411" y="2282300"/>
                  </a:cubicBezTo>
                  <a:cubicBezTo>
                    <a:pt x="4716218" y="2282300"/>
                    <a:pt x="4717024" y="2282300"/>
                    <a:pt x="4717024" y="2282300"/>
                  </a:cubicBezTo>
                  <a:cubicBezTo>
                    <a:pt x="4717024" y="2282300"/>
                    <a:pt x="4718637" y="2282300"/>
                    <a:pt x="4718637" y="2283107"/>
                  </a:cubicBezTo>
                  <a:cubicBezTo>
                    <a:pt x="4720250" y="2283107"/>
                    <a:pt x="4721862" y="2283107"/>
                    <a:pt x="4723476" y="2283914"/>
                  </a:cubicBezTo>
                  <a:lnTo>
                    <a:pt x="4729928" y="2283914"/>
                  </a:lnTo>
                  <a:lnTo>
                    <a:pt x="4730734" y="2283914"/>
                  </a:lnTo>
                  <a:cubicBezTo>
                    <a:pt x="4730734" y="2283914"/>
                    <a:pt x="4731541" y="2283914"/>
                    <a:pt x="4732347" y="2283914"/>
                  </a:cubicBezTo>
                  <a:lnTo>
                    <a:pt x="4736379" y="2283914"/>
                  </a:lnTo>
                  <a:cubicBezTo>
                    <a:pt x="4737993" y="2283914"/>
                    <a:pt x="4738799" y="2283914"/>
                    <a:pt x="4740412" y="2283914"/>
                  </a:cubicBezTo>
                  <a:cubicBezTo>
                    <a:pt x="4742024" y="2283914"/>
                    <a:pt x="4742831" y="2283107"/>
                    <a:pt x="4744443" y="2283107"/>
                  </a:cubicBezTo>
                  <a:cubicBezTo>
                    <a:pt x="4744443" y="2283107"/>
                    <a:pt x="4745251" y="2283107"/>
                    <a:pt x="4745251" y="2283107"/>
                  </a:cubicBezTo>
                  <a:lnTo>
                    <a:pt x="4746057" y="2283107"/>
                  </a:lnTo>
                  <a:cubicBezTo>
                    <a:pt x="4746863" y="2283107"/>
                    <a:pt x="4747670" y="2283107"/>
                    <a:pt x="4748476" y="2283107"/>
                  </a:cubicBezTo>
                  <a:cubicBezTo>
                    <a:pt x="4750089" y="2282300"/>
                    <a:pt x="4751703" y="2282300"/>
                    <a:pt x="4753315" y="2281494"/>
                  </a:cubicBezTo>
                  <a:cubicBezTo>
                    <a:pt x="4755734" y="2280688"/>
                    <a:pt x="4757347" y="2279881"/>
                    <a:pt x="4758960" y="2279075"/>
                  </a:cubicBezTo>
                  <a:lnTo>
                    <a:pt x="4774284" y="2270204"/>
                  </a:lnTo>
                  <a:lnTo>
                    <a:pt x="4772670" y="2309721"/>
                  </a:lnTo>
                  <a:cubicBezTo>
                    <a:pt x="4772670" y="2310527"/>
                    <a:pt x="4772670" y="2311333"/>
                    <a:pt x="4772670" y="2312140"/>
                  </a:cubicBezTo>
                  <a:cubicBezTo>
                    <a:pt x="4772670" y="2312947"/>
                    <a:pt x="4772670" y="2313753"/>
                    <a:pt x="4773476" y="2313753"/>
                  </a:cubicBezTo>
                  <a:cubicBezTo>
                    <a:pt x="4773476" y="2314559"/>
                    <a:pt x="4774284" y="2315366"/>
                    <a:pt x="4774284" y="2316173"/>
                  </a:cubicBezTo>
                  <a:cubicBezTo>
                    <a:pt x="4774284" y="2316173"/>
                    <a:pt x="4775090" y="2316979"/>
                    <a:pt x="4775090" y="2316979"/>
                  </a:cubicBezTo>
                  <a:cubicBezTo>
                    <a:pt x="4775090" y="2317785"/>
                    <a:pt x="4775090" y="2317785"/>
                    <a:pt x="4775090" y="2317785"/>
                  </a:cubicBezTo>
                  <a:cubicBezTo>
                    <a:pt x="4775090" y="2317785"/>
                    <a:pt x="4775090" y="2318592"/>
                    <a:pt x="4775896" y="2318592"/>
                  </a:cubicBezTo>
                  <a:cubicBezTo>
                    <a:pt x="4776703" y="2319398"/>
                    <a:pt x="4777509" y="2320205"/>
                    <a:pt x="4778316" y="2321011"/>
                  </a:cubicBezTo>
                  <a:cubicBezTo>
                    <a:pt x="4779928" y="2322624"/>
                    <a:pt x="4781541" y="2323430"/>
                    <a:pt x="4783155" y="2324237"/>
                  </a:cubicBezTo>
                  <a:lnTo>
                    <a:pt x="4783961" y="2324237"/>
                  </a:lnTo>
                  <a:lnTo>
                    <a:pt x="4967029" y="2430691"/>
                  </a:lnTo>
                  <a:cubicBezTo>
                    <a:pt x="4969448" y="2432303"/>
                    <a:pt x="4972674" y="2433110"/>
                    <a:pt x="4975093" y="2433917"/>
                  </a:cubicBezTo>
                  <a:cubicBezTo>
                    <a:pt x="4976706" y="2433917"/>
                    <a:pt x="4977512" y="2434723"/>
                    <a:pt x="4978320" y="2434723"/>
                  </a:cubicBezTo>
                  <a:cubicBezTo>
                    <a:pt x="4979126" y="2434723"/>
                    <a:pt x="4979933" y="2434723"/>
                    <a:pt x="4979933" y="2434723"/>
                  </a:cubicBezTo>
                  <a:cubicBezTo>
                    <a:pt x="4981545" y="2434723"/>
                    <a:pt x="4981545" y="2434723"/>
                    <a:pt x="4982352" y="2435529"/>
                  </a:cubicBezTo>
                  <a:cubicBezTo>
                    <a:pt x="4983964" y="2435529"/>
                    <a:pt x="4985577" y="2435529"/>
                    <a:pt x="4987191" y="2436336"/>
                  </a:cubicBezTo>
                  <a:cubicBezTo>
                    <a:pt x="4988803" y="2436336"/>
                    <a:pt x="4990416" y="2436336"/>
                    <a:pt x="4991223" y="2436336"/>
                  </a:cubicBezTo>
                  <a:lnTo>
                    <a:pt x="4995255" y="2436336"/>
                  </a:lnTo>
                  <a:cubicBezTo>
                    <a:pt x="4996868" y="2436336"/>
                    <a:pt x="4997674" y="2436336"/>
                    <a:pt x="4999287" y="2436336"/>
                  </a:cubicBezTo>
                  <a:cubicBezTo>
                    <a:pt x="5000900" y="2436336"/>
                    <a:pt x="5001707" y="2436336"/>
                    <a:pt x="5003320" y="2436336"/>
                  </a:cubicBezTo>
                  <a:cubicBezTo>
                    <a:pt x="5004933" y="2436336"/>
                    <a:pt x="5005739" y="2436336"/>
                    <a:pt x="5007352" y="2435529"/>
                  </a:cubicBezTo>
                  <a:lnTo>
                    <a:pt x="5008158" y="2435529"/>
                  </a:lnTo>
                  <a:cubicBezTo>
                    <a:pt x="5008964" y="2435529"/>
                    <a:pt x="5008964" y="2435529"/>
                    <a:pt x="5008964" y="2435529"/>
                  </a:cubicBezTo>
                  <a:cubicBezTo>
                    <a:pt x="5009772" y="2435529"/>
                    <a:pt x="5010578" y="2435529"/>
                    <a:pt x="5011385" y="2434723"/>
                  </a:cubicBezTo>
                  <a:cubicBezTo>
                    <a:pt x="5012997" y="2433917"/>
                    <a:pt x="5014610" y="2433917"/>
                    <a:pt x="5016224" y="2433110"/>
                  </a:cubicBezTo>
                  <a:cubicBezTo>
                    <a:pt x="5017836" y="2432303"/>
                    <a:pt x="5020256" y="2431497"/>
                    <a:pt x="5021868" y="2430691"/>
                  </a:cubicBezTo>
                  <a:lnTo>
                    <a:pt x="5025901" y="2428271"/>
                  </a:lnTo>
                  <a:lnTo>
                    <a:pt x="5169452" y="2348431"/>
                  </a:lnTo>
                  <a:cubicBezTo>
                    <a:pt x="5177517" y="2344399"/>
                    <a:pt x="5181550" y="2338754"/>
                    <a:pt x="5181550" y="2333108"/>
                  </a:cubicBezTo>
                  <a:lnTo>
                    <a:pt x="5183162" y="2299237"/>
                  </a:lnTo>
                  <a:lnTo>
                    <a:pt x="5279131" y="2355689"/>
                  </a:lnTo>
                  <a:cubicBezTo>
                    <a:pt x="5281551" y="2357302"/>
                    <a:pt x="5283970" y="2358109"/>
                    <a:pt x="5287196" y="2358915"/>
                  </a:cubicBezTo>
                  <a:cubicBezTo>
                    <a:pt x="5288002" y="2358915"/>
                    <a:pt x="5289616" y="2358915"/>
                    <a:pt x="5290422" y="2359722"/>
                  </a:cubicBezTo>
                  <a:cubicBezTo>
                    <a:pt x="5291228" y="2359722"/>
                    <a:pt x="5292035" y="2359722"/>
                    <a:pt x="5292035" y="2360528"/>
                  </a:cubicBezTo>
                  <a:cubicBezTo>
                    <a:pt x="5292035" y="2360528"/>
                    <a:pt x="5293648" y="2360528"/>
                    <a:pt x="5293648" y="2360528"/>
                  </a:cubicBezTo>
                  <a:cubicBezTo>
                    <a:pt x="5295260" y="2360528"/>
                    <a:pt x="5296874" y="2361334"/>
                    <a:pt x="5298487" y="2361334"/>
                  </a:cubicBezTo>
                  <a:cubicBezTo>
                    <a:pt x="5300099" y="2361334"/>
                    <a:pt x="5301712" y="2361334"/>
                    <a:pt x="5302520" y="2361334"/>
                  </a:cubicBezTo>
                  <a:lnTo>
                    <a:pt x="5304132" y="2361334"/>
                  </a:lnTo>
                  <a:lnTo>
                    <a:pt x="5304939" y="2361334"/>
                  </a:lnTo>
                  <a:lnTo>
                    <a:pt x="5309777" y="2361334"/>
                  </a:lnTo>
                  <a:cubicBezTo>
                    <a:pt x="5311389" y="2361334"/>
                    <a:pt x="5312197" y="2361334"/>
                    <a:pt x="5313810" y="2360528"/>
                  </a:cubicBezTo>
                  <a:cubicBezTo>
                    <a:pt x="5315422" y="2360528"/>
                    <a:pt x="5316229" y="2360528"/>
                    <a:pt x="5317841" y="2359722"/>
                  </a:cubicBezTo>
                  <a:cubicBezTo>
                    <a:pt x="5318649" y="2359722"/>
                    <a:pt x="5318649" y="2359722"/>
                    <a:pt x="5319455" y="2359722"/>
                  </a:cubicBezTo>
                  <a:lnTo>
                    <a:pt x="5319455" y="2359722"/>
                  </a:lnTo>
                  <a:cubicBezTo>
                    <a:pt x="5320261" y="2359722"/>
                    <a:pt x="5321068" y="2359722"/>
                    <a:pt x="5321874" y="2358915"/>
                  </a:cubicBezTo>
                  <a:cubicBezTo>
                    <a:pt x="5323487" y="2358915"/>
                    <a:pt x="5325101" y="2358109"/>
                    <a:pt x="5326713" y="2357302"/>
                  </a:cubicBezTo>
                  <a:cubicBezTo>
                    <a:pt x="5329132" y="2356496"/>
                    <a:pt x="5330745" y="2355689"/>
                    <a:pt x="5332358" y="2354883"/>
                  </a:cubicBezTo>
                  <a:lnTo>
                    <a:pt x="5479942" y="2272623"/>
                  </a:lnTo>
                  <a:cubicBezTo>
                    <a:pt x="5488006" y="2268591"/>
                    <a:pt x="5492038" y="2262139"/>
                    <a:pt x="5492038" y="2256494"/>
                  </a:cubicBezTo>
                  <a:lnTo>
                    <a:pt x="5493652" y="2206493"/>
                  </a:lnTo>
                  <a:cubicBezTo>
                    <a:pt x="5506556" y="2226655"/>
                    <a:pt x="5501716" y="2232300"/>
                    <a:pt x="5495265" y="2236332"/>
                  </a:cubicBezTo>
                  <a:close/>
                  <a:moveTo>
                    <a:pt x="1931488" y="676626"/>
                  </a:moveTo>
                  <a:lnTo>
                    <a:pt x="1733096" y="787112"/>
                  </a:lnTo>
                  <a:lnTo>
                    <a:pt x="1731483" y="837919"/>
                  </a:lnTo>
                  <a:lnTo>
                    <a:pt x="1800033" y="800015"/>
                  </a:lnTo>
                  <a:lnTo>
                    <a:pt x="1798420" y="842757"/>
                  </a:lnTo>
                  <a:cubicBezTo>
                    <a:pt x="1798420" y="843564"/>
                    <a:pt x="1798420" y="844371"/>
                    <a:pt x="1798420" y="845177"/>
                  </a:cubicBezTo>
                  <a:cubicBezTo>
                    <a:pt x="1798420" y="845983"/>
                    <a:pt x="1798420" y="846790"/>
                    <a:pt x="1799227" y="846790"/>
                  </a:cubicBezTo>
                  <a:cubicBezTo>
                    <a:pt x="1799227" y="847597"/>
                    <a:pt x="1800033" y="848403"/>
                    <a:pt x="1800033" y="849209"/>
                  </a:cubicBezTo>
                  <a:cubicBezTo>
                    <a:pt x="1800033" y="849209"/>
                    <a:pt x="1800033" y="850016"/>
                    <a:pt x="1800839" y="850016"/>
                  </a:cubicBezTo>
                  <a:cubicBezTo>
                    <a:pt x="1800839" y="850016"/>
                    <a:pt x="1800839" y="850016"/>
                    <a:pt x="1800839" y="850016"/>
                  </a:cubicBezTo>
                  <a:lnTo>
                    <a:pt x="1800839" y="850822"/>
                  </a:lnTo>
                  <a:cubicBezTo>
                    <a:pt x="1801647" y="851629"/>
                    <a:pt x="1802453" y="853242"/>
                    <a:pt x="1803259" y="853242"/>
                  </a:cubicBezTo>
                  <a:cubicBezTo>
                    <a:pt x="1804872" y="854855"/>
                    <a:pt x="1806485" y="855661"/>
                    <a:pt x="1808099" y="856468"/>
                  </a:cubicBezTo>
                  <a:cubicBezTo>
                    <a:pt x="1808099" y="856468"/>
                    <a:pt x="1808099" y="856468"/>
                    <a:pt x="1808905" y="856468"/>
                  </a:cubicBezTo>
                  <a:lnTo>
                    <a:pt x="1887938" y="902436"/>
                  </a:lnTo>
                  <a:cubicBezTo>
                    <a:pt x="1886326" y="903242"/>
                    <a:pt x="1885519" y="904856"/>
                    <a:pt x="1883905" y="905662"/>
                  </a:cubicBezTo>
                  <a:lnTo>
                    <a:pt x="1736323" y="987922"/>
                  </a:lnTo>
                  <a:cubicBezTo>
                    <a:pt x="1732290" y="989534"/>
                    <a:pt x="1728258" y="991148"/>
                    <a:pt x="1723419" y="992760"/>
                  </a:cubicBezTo>
                  <a:lnTo>
                    <a:pt x="1723419" y="992760"/>
                  </a:lnTo>
                  <a:cubicBezTo>
                    <a:pt x="1718581" y="994374"/>
                    <a:pt x="1713742" y="994374"/>
                    <a:pt x="1708902" y="994374"/>
                  </a:cubicBezTo>
                  <a:lnTo>
                    <a:pt x="1708902" y="994374"/>
                  </a:lnTo>
                  <a:cubicBezTo>
                    <a:pt x="1704064" y="994374"/>
                    <a:pt x="1700031" y="994374"/>
                    <a:pt x="1695192" y="992760"/>
                  </a:cubicBezTo>
                  <a:cubicBezTo>
                    <a:pt x="1694386" y="992760"/>
                    <a:pt x="1693580" y="992760"/>
                    <a:pt x="1693580" y="992760"/>
                  </a:cubicBezTo>
                  <a:cubicBezTo>
                    <a:pt x="1688741" y="991148"/>
                    <a:pt x="1684709" y="990341"/>
                    <a:pt x="1681483" y="987922"/>
                  </a:cubicBezTo>
                  <a:lnTo>
                    <a:pt x="1319379" y="776627"/>
                  </a:lnTo>
                  <a:cubicBezTo>
                    <a:pt x="1316153" y="775015"/>
                    <a:pt x="1312928" y="771789"/>
                    <a:pt x="1311315" y="769369"/>
                  </a:cubicBezTo>
                  <a:cubicBezTo>
                    <a:pt x="1311315" y="769369"/>
                    <a:pt x="1311315" y="769369"/>
                    <a:pt x="1311315" y="769369"/>
                  </a:cubicBezTo>
                  <a:cubicBezTo>
                    <a:pt x="1309701" y="766950"/>
                    <a:pt x="1308895" y="764530"/>
                    <a:pt x="1308895" y="761305"/>
                  </a:cubicBezTo>
                  <a:lnTo>
                    <a:pt x="1307282" y="812112"/>
                  </a:lnTo>
                  <a:lnTo>
                    <a:pt x="1307282" y="812112"/>
                  </a:lnTo>
                  <a:lnTo>
                    <a:pt x="1307282" y="814531"/>
                  </a:lnTo>
                  <a:cubicBezTo>
                    <a:pt x="1307282" y="815338"/>
                    <a:pt x="1308088" y="816145"/>
                    <a:pt x="1308088" y="816145"/>
                  </a:cubicBezTo>
                  <a:cubicBezTo>
                    <a:pt x="1308088" y="816951"/>
                    <a:pt x="1308895" y="817757"/>
                    <a:pt x="1308895" y="818564"/>
                  </a:cubicBezTo>
                  <a:cubicBezTo>
                    <a:pt x="1308895" y="818564"/>
                    <a:pt x="1309701" y="819370"/>
                    <a:pt x="1309701" y="820177"/>
                  </a:cubicBezTo>
                  <a:cubicBezTo>
                    <a:pt x="1309701" y="820177"/>
                    <a:pt x="1309701" y="820177"/>
                    <a:pt x="1309701" y="820177"/>
                  </a:cubicBezTo>
                  <a:cubicBezTo>
                    <a:pt x="1309701" y="820177"/>
                    <a:pt x="1309701" y="820177"/>
                    <a:pt x="1309701" y="820983"/>
                  </a:cubicBezTo>
                  <a:cubicBezTo>
                    <a:pt x="1310509" y="821790"/>
                    <a:pt x="1311315" y="822596"/>
                    <a:pt x="1312121" y="823402"/>
                  </a:cubicBezTo>
                  <a:cubicBezTo>
                    <a:pt x="1313734" y="825015"/>
                    <a:pt x="1315347" y="825822"/>
                    <a:pt x="1316959" y="826628"/>
                  </a:cubicBezTo>
                  <a:lnTo>
                    <a:pt x="1316959" y="826628"/>
                  </a:lnTo>
                  <a:lnTo>
                    <a:pt x="1482285" y="922598"/>
                  </a:lnTo>
                  <a:cubicBezTo>
                    <a:pt x="1480672" y="923404"/>
                    <a:pt x="1479866" y="925017"/>
                    <a:pt x="1478253" y="925823"/>
                  </a:cubicBezTo>
                  <a:lnTo>
                    <a:pt x="1330670" y="1008083"/>
                  </a:lnTo>
                  <a:cubicBezTo>
                    <a:pt x="1326638" y="1010503"/>
                    <a:pt x="1322605" y="1011309"/>
                    <a:pt x="1317767" y="1012922"/>
                  </a:cubicBezTo>
                  <a:cubicBezTo>
                    <a:pt x="1317767" y="1012922"/>
                    <a:pt x="1317767" y="1012922"/>
                    <a:pt x="1317767" y="1012922"/>
                  </a:cubicBezTo>
                  <a:cubicBezTo>
                    <a:pt x="1312928" y="1013729"/>
                    <a:pt x="1308088" y="1014535"/>
                    <a:pt x="1303249" y="1014535"/>
                  </a:cubicBezTo>
                  <a:lnTo>
                    <a:pt x="1303249" y="1014535"/>
                  </a:lnTo>
                  <a:cubicBezTo>
                    <a:pt x="1298411" y="1014535"/>
                    <a:pt x="1294378" y="1013729"/>
                    <a:pt x="1289540" y="1012922"/>
                  </a:cubicBezTo>
                  <a:cubicBezTo>
                    <a:pt x="1288734" y="1012922"/>
                    <a:pt x="1287926" y="1012922"/>
                    <a:pt x="1287926" y="1012115"/>
                  </a:cubicBezTo>
                  <a:cubicBezTo>
                    <a:pt x="1283895" y="1011309"/>
                    <a:pt x="1279862" y="1009696"/>
                    <a:pt x="1275830" y="1008083"/>
                  </a:cubicBezTo>
                  <a:lnTo>
                    <a:pt x="1034696" y="866952"/>
                  </a:lnTo>
                  <a:cubicBezTo>
                    <a:pt x="1031471" y="865338"/>
                    <a:pt x="1028245" y="862113"/>
                    <a:pt x="1026632" y="859693"/>
                  </a:cubicBezTo>
                  <a:cubicBezTo>
                    <a:pt x="1026632" y="859693"/>
                    <a:pt x="1026632" y="859693"/>
                    <a:pt x="1026632" y="859693"/>
                  </a:cubicBezTo>
                  <a:cubicBezTo>
                    <a:pt x="1025825" y="858081"/>
                    <a:pt x="1025825" y="856468"/>
                    <a:pt x="1025825" y="854855"/>
                  </a:cubicBezTo>
                  <a:lnTo>
                    <a:pt x="1148408" y="786305"/>
                  </a:lnTo>
                  <a:cubicBezTo>
                    <a:pt x="1155666" y="781466"/>
                    <a:pt x="1159698" y="775821"/>
                    <a:pt x="1160506" y="770175"/>
                  </a:cubicBezTo>
                  <a:lnTo>
                    <a:pt x="1162118" y="737111"/>
                  </a:lnTo>
                  <a:lnTo>
                    <a:pt x="1171796" y="742756"/>
                  </a:lnTo>
                  <a:cubicBezTo>
                    <a:pt x="1174216" y="744368"/>
                    <a:pt x="1177441" y="745175"/>
                    <a:pt x="1179860" y="745982"/>
                  </a:cubicBezTo>
                  <a:cubicBezTo>
                    <a:pt x="1180667" y="745982"/>
                    <a:pt x="1182279" y="746788"/>
                    <a:pt x="1183087" y="746788"/>
                  </a:cubicBezTo>
                  <a:cubicBezTo>
                    <a:pt x="1183893" y="746788"/>
                    <a:pt x="1184699" y="746788"/>
                    <a:pt x="1184699" y="746788"/>
                  </a:cubicBezTo>
                  <a:cubicBezTo>
                    <a:pt x="1185506" y="746788"/>
                    <a:pt x="1186312" y="746788"/>
                    <a:pt x="1186312" y="747594"/>
                  </a:cubicBezTo>
                  <a:cubicBezTo>
                    <a:pt x="1187925" y="747594"/>
                    <a:pt x="1189539" y="747594"/>
                    <a:pt x="1191151" y="748401"/>
                  </a:cubicBezTo>
                  <a:cubicBezTo>
                    <a:pt x="1192764" y="748401"/>
                    <a:pt x="1194377" y="748401"/>
                    <a:pt x="1195183" y="748401"/>
                  </a:cubicBezTo>
                  <a:lnTo>
                    <a:pt x="1199216" y="748401"/>
                  </a:lnTo>
                  <a:cubicBezTo>
                    <a:pt x="1200829" y="748401"/>
                    <a:pt x="1201635" y="748401"/>
                    <a:pt x="1203248" y="748401"/>
                  </a:cubicBezTo>
                  <a:cubicBezTo>
                    <a:pt x="1204860" y="748401"/>
                    <a:pt x="1205668" y="748401"/>
                    <a:pt x="1207280" y="748401"/>
                  </a:cubicBezTo>
                  <a:cubicBezTo>
                    <a:pt x="1208087" y="748401"/>
                    <a:pt x="1209700" y="748401"/>
                    <a:pt x="1211312" y="747594"/>
                  </a:cubicBezTo>
                  <a:lnTo>
                    <a:pt x="1212120" y="747594"/>
                  </a:lnTo>
                  <a:lnTo>
                    <a:pt x="1212120" y="747594"/>
                  </a:lnTo>
                  <a:cubicBezTo>
                    <a:pt x="1212926" y="747594"/>
                    <a:pt x="1213732" y="747594"/>
                    <a:pt x="1214539" y="746788"/>
                  </a:cubicBezTo>
                  <a:cubicBezTo>
                    <a:pt x="1216151" y="745982"/>
                    <a:pt x="1217764" y="745982"/>
                    <a:pt x="1219377" y="745175"/>
                  </a:cubicBezTo>
                  <a:cubicBezTo>
                    <a:pt x="1221797" y="744368"/>
                    <a:pt x="1223410" y="743562"/>
                    <a:pt x="1225022" y="742756"/>
                  </a:cubicBezTo>
                  <a:lnTo>
                    <a:pt x="1372606" y="660496"/>
                  </a:lnTo>
                  <a:cubicBezTo>
                    <a:pt x="1380671" y="655657"/>
                    <a:pt x="1384703" y="650012"/>
                    <a:pt x="1384703" y="644367"/>
                  </a:cubicBezTo>
                  <a:lnTo>
                    <a:pt x="1386315" y="608882"/>
                  </a:lnTo>
                  <a:lnTo>
                    <a:pt x="1453252" y="648399"/>
                  </a:lnTo>
                  <a:cubicBezTo>
                    <a:pt x="1455672" y="650012"/>
                    <a:pt x="1458898" y="650819"/>
                    <a:pt x="1461318" y="651625"/>
                  </a:cubicBezTo>
                  <a:cubicBezTo>
                    <a:pt x="1462124" y="651625"/>
                    <a:pt x="1463737" y="651625"/>
                    <a:pt x="1464543" y="652431"/>
                  </a:cubicBezTo>
                  <a:cubicBezTo>
                    <a:pt x="1465350" y="652431"/>
                    <a:pt x="1466156" y="652431"/>
                    <a:pt x="1466156" y="653238"/>
                  </a:cubicBezTo>
                  <a:cubicBezTo>
                    <a:pt x="1466962" y="653238"/>
                    <a:pt x="1467769" y="653238"/>
                    <a:pt x="1467769" y="653238"/>
                  </a:cubicBezTo>
                  <a:cubicBezTo>
                    <a:pt x="1470189" y="653238"/>
                    <a:pt x="1471802" y="654045"/>
                    <a:pt x="1473414" y="654045"/>
                  </a:cubicBezTo>
                  <a:cubicBezTo>
                    <a:pt x="1475027" y="654045"/>
                    <a:pt x="1475833" y="654045"/>
                    <a:pt x="1477447" y="654045"/>
                  </a:cubicBezTo>
                  <a:lnTo>
                    <a:pt x="1479060" y="654045"/>
                  </a:lnTo>
                  <a:lnTo>
                    <a:pt x="1479866" y="654045"/>
                  </a:lnTo>
                  <a:lnTo>
                    <a:pt x="1481479" y="654045"/>
                  </a:lnTo>
                  <a:cubicBezTo>
                    <a:pt x="1483092" y="654045"/>
                    <a:pt x="1483899" y="654045"/>
                    <a:pt x="1485512" y="654045"/>
                  </a:cubicBezTo>
                  <a:cubicBezTo>
                    <a:pt x="1487124" y="654045"/>
                    <a:pt x="1487931" y="654045"/>
                    <a:pt x="1489543" y="654045"/>
                  </a:cubicBezTo>
                  <a:cubicBezTo>
                    <a:pt x="1491156" y="654045"/>
                    <a:pt x="1491964" y="654045"/>
                    <a:pt x="1493576" y="653238"/>
                  </a:cubicBezTo>
                  <a:cubicBezTo>
                    <a:pt x="1493576" y="653238"/>
                    <a:pt x="1494383" y="653238"/>
                    <a:pt x="1494383" y="653238"/>
                  </a:cubicBezTo>
                  <a:lnTo>
                    <a:pt x="1495189" y="653238"/>
                  </a:lnTo>
                  <a:cubicBezTo>
                    <a:pt x="1495995" y="653238"/>
                    <a:pt x="1496802" y="653238"/>
                    <a:pt x="1497608" y="652431"/>
                  </a:cubicBezTo>
                  <a:cubicBezTo>
                    <a:pt x="1499222" y="652431"/>
                    <a:pt x="1500834" y="651625"/>
                    <a:pt x="1502447" y="650819"/>
                  </a:cubicBezTo>
                  <a:cubicBezTo>
                    <a:pt x="1504866" y="650012"/>
                    <a:pt x="1506479" y="649205"/>
                    <a:pt x="1508093" y="648399"/>
                  </a:cubicBezTo>
                  <a:lnTo>
                    <a:pt x="1655676" y="566139"/>
                  </a:lnTo>
                  <a:cubicBezTo>
                    <a:pt x="1662934" y="561301"/>
                    <a:pt x="1667773" y="555656"/>
                    <a:pt x="1667773" y="550010"/>
                  </a:cubicBezTo>
                  <a:lnTo>
                    <a:pt x="1668579" y="513720"/>
                  </a:lnTo>
                  <a:lnTo>
                    <a:pt x="1827453" y="606463"/>
                  </a:lnTo>
                  <a:cubicBezTo>
                    <a:pt x="1829872" y="608076"/>
                    <a:pt x="1833099" y="608882"/>
                    <a:pt x="1836324" y="609689"/>
                  </a:cubicBezTo>
                  <a:cubicBezTo>
                    <a:pt x="1837131" y="609689"/>
                    <a:pt x="1837937" y="609689"/>
                    <a:pt x="1839551" y="610495"/>
                  </a:cubicBezTo>
                  <a:cubicBezTo>
                    <a:pt x="1840357" y="610495"/>
                    <a:pt x="1840357" y="610495"/>
                    <a:pt x="1841163" y="611302"/>
                  </a:cubicBezTo>
                  <a:cubicBezTo>
                    <a:pt x="1841970" y="611302"/>
                    <a:pt x="1842776" y="611302"/>
                    <a:pt x="1843582" y="611302"/>
                  </a:cubicBezTo>
                  <a:cubicBezTo>
                    <a:pt x="1845195" y="611302"/>
                    <a:pt x="1846809" y="612108"/>
                    <a:pt x="1848422" y="612108"/>
                  </a:cubicBezTo>
                  <a:cubicBezTo>
                    <a:pt x="1850034" y="612108"/>
                    <a:pt x="1851647" y="612108"/>
                    <a:pt x="1852453" y="612108"/>
                  </a:cubicBezTo>
                  <a:lnTo>
                    <a:pt x="1860518" y="612108"/>
                  </a:lnTo>
                  <a:cubicBezTo>
                    <a:pt x="1862132" y="612108"/>
                    <a:pt x="1862938" y="612108"/>
                    <a:pt x="1864551" y="611302"/>
                  </a:cubicBezTo>
                  <a:cubicBezTo>
                    <a:pt x="1866164" y="611302"/>
                    <a:pt x="1866970" y="611302"/>
                    <a:pt x="1868584" y="610495"/>
                  </a:cubicBezTo>
                  <a:cubicBezTo>
                    <a:pt x="1868584" y="610495"/>
                    <a:pt x="1869390" y="610495"/>
                    <a:pt x="1870196" y="610495"/>
                  </a:cubicBezTo>
                  <a:lnTo>
                    <a:pt x="1870196" y="610495"/>
                  </a:lnTo>
                  <a:cubicBezTo>
                    <a:pt x="1871003" y="610495"/>
                    <a:pt x="1871809" y="610495"/>
                    <a:pt x="1872615" y="609689"/>
                  </a:cubicBezTo>
                  <a:cubicBezTo>
                    <a:pt x="1874228" y="609689"/>
                    <a:pt x="1875841" y="608882"/>
                    <a:pt x="1877455" y="608076"/>
                  </a:cubicBezTo>
                  <a:cubicBezTo>
                    <a:pt x="1879874" y="607269"/>
                    <a:pt x="1881486" y="606463"/>
                    <a:pt x="1883099" y="605657"/>
                  </a:cubicBezTo>
                  <a:lnTo>
                    <a:pt x="1900036" y="595979"/>
                  </a:lnTo>
                  <a:lnTo>
                    <a:pt x="1898422" y="637109"/>
                  </a:lnTo>
                  <a:lnTo>
                    <a:pt x="1898422" y="637109"/>
                  </a:lnTo>
                  <a:cubicBezTo>
                    <a:pt x="1898422" y="637915"/>
                    <a:pt x="1898422" y="638722"/>
                    <a:pt x="1898422" y="639528"/>
                  </a:cubicBezTo>
                  <a:cubicBezTo>
                    <a:pt x="1898422" y="640335"/>
                    <a:pt x="1898422" y="641141"/>
                    <a:pt x="1898422" y="641947"/>
                  </a:cubicBezTo>
                  <a:cubicBezTo>
                    <a:pt x="1898422" y="642754"/>
                    <a:pt x="1899228" y="643560"/>
                    <a:pt x="1900036" y="643560"/>
                  </a:cubicBezTo>
                  <a:cubicBezTo>
                    <a:pt x="1900036" y="643560"/>
                    <a:pt x="1900036" y="644367"/>
                    <a:pt x="1900842" y="645173"/>
                  </a:cubicBezTo>
                  <a:lnTo>
                    <a:pt x="1900842" y="645173"/>
                  </a:lnTo>
                  <a:cubicBezTo>
                    <a:pt x="1900842" y="645173"/>
                    <a:pt x="1900842" y="645173"/>
                    <a:pt x="1900842" y="645173"/>
                  </a:cubicBezTo>
                  <a:cubicBezTo>
                    <a:pt x="1901648" y="646786"/>
                    <a:pt x="1902455" y="646786"/>
                    <a:pt x="1903261" y="648399"/>
                  </a:cubicBezTo>
                  <a:cubicBezTo>
                    <a:pt x="1904874" y="650012"/>
                    <a:pt x="1906488" y="650819"/>
                    <a:pt x="1908100" y="651625"/>
                  </a:cubicBezTo>
                  <a:cubicBezTo>
                    <a:pt x="1908100" y="651625"/>
                    <a:pt x="1908100" y="651625"/>
                    <a:pt x="1908907" y="651625"/>
                  </a:cubicBezTo>
                  <a:lnTo>
                    <a:pt x="1935520" y="666948"/>
                  </a:lnTo>
                  <a:cubicBezTo>
                    <a:pt x="1933907" y="674206"/>
                    <a:pt x="1933100" y="675013"/>
                    <a:pt x="1931488" y="67662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872764-C99E-4ECD-AD35-1C064FD6FE52}"/>
                </a:ext>
              </a:extLst>
            </p:cNvPr>
            <p:cNvSpPr/>
            <p:nvPr/>
          </p:nvSpPr>
          <p:spPr>
            <a:xfrm>
              <a:off x="15441605" y="8910682"/>
              <a:ext cx="483936" cy="322624"/>
            </a:xfrm>
            <a:custGeom>
              <a:avLst/>
              <a:gdLst>
                <a:gd name="connsiteX0" fmla="*/ 290327 w 483880"/>
                <a:gd name="connsiteY0" fmla="*/ 114518 h 322586"/>
                <a:gd name="connsiteX1" fmla="*/ 285489 w 483880"/>
                <a:gd name="connsiteY1" fmla="*/ 111292 h 322586"/>
                <a:gd name="connsiteX2" fmla="*/ 283069 w 483880"/>
                <a:gd name="connsiteY2" fmla="*/ 108873 h 322586"/>
                <a:gd name="connsiteX3" fmla="*/ 282263 w 483880"/>
                <a:gd name="connsiteY3" fmla="*/ 108066 h 322586"/>
                <a:gd name="connsiteX4" fmla="*/ 282263 w 483880"/>
                <a:gd name="connsiteY4" fmla="*/ 108066 h 322586"/>
                <a:gd name="connsiteX5" fmla="*/ 281456 w 483880"/>
                <a:gd name="connsiteY5" fmla="*/ 107260 h 322586"/>
                <a:gd name="connsiteX6" fmla="*/ 280650 w 483880"/>
                <a:gd name="connsiteY6" fmla="*/ 104840 h 322586"/>
                <a:gd name="connsiteX7" fmla="*/ 279844 w 483880"/>
                <a:gd name="connsiteY7" fmla="*/ 102421 h 322586"/>
                <a:gd name="connsiteX8" fmla="*/ 279844 w 483880"/>
                <a:gd name="connsiteY8" fmla="*/ 100002 h 322586"/>
                <a:gd name="connsiteX9" fmla="*/ 279844 w 483880"/>
                <a:gd name="connsiteY9" fmla="*/ 100002 h 322586"/>
                <a:gd name="connsiteX10" fmla="*/ 281456 w 483880"/>
                <a:gd name="connsiteY10" fmla="*/ 60485 h 322586"/>
                <a:gd name="connsiteX11" fmla="*/ 60485 w 483880"/>
                <a:gd name="connsiteY11" fmla="*/ 183874 h 322586"/>
                <a:gd name="connsiteX12" fmla="*/ 67743 w 483880"/>
                <a:gd name="connsiteY12" fmla="*/ 190326 h 322586"/>
                <a:gd name="connsiteX13" fmla="*/ 266134 w 483880"/>
                <a:gd name="connsiteY13" fmla="*/ 305651 h 322586"/>
                <a:gd name="connsiteX14" fmla="*/ 277425 w 483880"/>
                <a:gd name="connsiteY14" fmla="*/ 310490 h 322586"/>
                <a:gd name="connsiteX15" fmla="*/ 279037 w 483880"/>
                <a:gd name="connsiteY15" fmla="*/ 311296 h 322586"/>
                <a:gd name="connsiteX16" fmla="*/ 291941 w 483880"/>
                <a:gd name="connsiteY16" fmla="*/ 312909 h 322586"/>
                <a:gd name="connsiteX17" fmla="*/ 292747 w 483880"/>
                <a:gd name="connsiteY17" fmla="*/ 312909 h 322586"/>
                <a:gd name="connsiteX18" fmla="*/ 306458 w 483880"/>
                <a:gd name="connsiteY18" fmla="*/ 311296 h 322586"/>
                <a:gd name="connsiteX19" fmla="*/ 307264 w 483880"/>
                <a:gd name="connsiteY19" fmla="*/ 311296 h 322586"/>
                <a:gd name="connsiteX20" fmla="*/ 320167 w 483880"/>
                <a:gd name="connsiteY20" fmla="*/ 306457 h 322586"/>
                <a:gd name="connsiteX21" fmla="*/ 467751 w 483880"/>
                <a:gd name="connsiteY21" fmla="*/ 224198 h 322586"/>
                <a:gd name="connsiteX22" fmla="*/ 470976 w 483880"/>
                <a:gd name="connsiteY22" fmla="*/ 221778 h 322586"/>
                <a:gd name="connsiteX23" fmla="*/ 290327 w 483880"/>
                <a:gd name="connsiteY23" fmla="*/ 114518 h 322586"/>
                <a:gd name="connsiteX24" fmla="*/ 290327 w 483880"/>
                <a:gd name="connsiteY24" fmla="*/ 11451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3880" h="322586">
                  <a:moveTo>
                    <a:pt x="290327" y="114518"/>
                  </a:moveTo>
                  <a:cubicBezTo>
                    <a:pt x="288715" y="113711"/>
                    <a:pt x="287102" y="112099"/>
                    <a:pt x="285489" y="111292"/>
                  </a:cubicBezTo>
                  <a:cubicBezTo>
                    <a:pt x="284683" y="110486"/>
                    <a:pt x="283875" y="109680"/>
                    <a:pt x="283069" y="108873"/>
                  </a:cubicBezTo>
                  <a:cubicBezTo>
                    <a:pt x="283069" y="108873"/>
                    <a:pt x="283069" y="108066"/>
                    <a:pt x="282263" y="108066"/>
                  </a:cubicBezTo>
                  <a:cubicBezTo>
                    <a:pt x="282263" y="108066"/>
                    <a:pt x="282263" y="108066"/>
                    <a:pt x="282263" y="108066"/>
                  </a:cubicBezTo>
                  <a:cubicBezTo>
                    <a:pt x="282263" y="108066"/>
                    <a:pt x="281456" y="107260"/>
                    <a:pt x="281456" y="107260"/>
                  </a:cubicBezTo>
                  <a:cubicBezTo>
                    <a:pt x="281456" y="106454"/>
                    <a:pt x="280650" y="105647"/>
                    <a:pt x="280650" y="104840"/>
                  </a:cubicBezTo>
                  <a:cubicBezTo>
                    <a:pt x="280650" y="104034"/>
                    <a:pt x="280650" y="103228"/>
                    <a:pt x="279844" y="102421"/>
                  </a:cubicBezTo>
                  <a:cubicBezTo>
                    <a:pt x="279844" y="101614"/>
                    <a:pt x="279844" y="100808"/>
                    <a:pt x="279844" y="100002"/>
                  </a:cubicBezTo>
                  <a:lnTo>
                    <a:pt x="279844" y="100002"/>
                  </a:lnTo>
                  <a:lnTo>
                    <a:pt x="281456" y="60485"/>
                  </a:lnTo>
                  <a:lnTo>
                    <a:pt x="60485" y="183874"/>
                  </a:lnTo>
                  <a:cubicBezTo>
                    <a:pt x="62097" y="186294"/>
                    <a:pt x="64518" y="187906"/>
                    <a:pt x="67743" y="190326"/>
                  </a:cubicBezTo>
                  <a:lnTo>
                    <a:pt x="266134" y="305651"/>
                  </a:lnTo>
                  <a:cubicBezTo>
                    <a:pt x="269360" y="307264"/>
                    <a:pt x="273392" y="308876"/>
                    <a:pt x="277425" y="310490"/>
                  </a:cubicBezTo>
                  <a:cubicBezTo>
                    <a:pt x="278231" y="310490"/>
                    <a:pt x="279037" y="310490"/>
                    <a:pt x="279037" y="311296"/>
                  </a:cubicBezTo>
                  <a:cubicBezTo>
                    <a:pt x="283069" y="312102"/>
                    <a:pt x="287908" y="312909"/>
                    <a:pt x="291941" y="312909"/>
                  </a:cubicBezTo>
                  <a:lnTo>
                    <a:pt x="292747" y="312909"/>
                  </a:lnTo>
                  <a:cubicBezTo>
                    <a:pt x="297586" y="312909"/>
                    <a:pt x="302425" y="312102"/>
                    <a:pt x="306458" y="311296"/>
                  </a:cubicBezTo>
                  <a:lnTo>
                    <a:pt x="307264" y="311296"/>
                  </a:lnTo>
                  <a:cubicBezTo>
                    <a:pt x="312102" y="310490"/>
                    <a:pt x="316135" y="308876"/>
                    <a:pt x="320167" y="306457"/>
                  </a:cubicBezTo>
                  <a:lnTo>
                    <a:pt x="467751" y="224198"/>
                  </a:lnTo>
                  <a:cubicBezTo>
                    <a:pt x="469363" y="223391"/>
                    <a:pt x="469363" y="222584"/>
                    <a:pt x="470976" y="221778"/>
                  </a:cubicBezTo>
                  <a:lnTo>
                    <a:pt x="290327" y="114518"/>
                  </a:lnTo>
                  <a:cubicBezTo>
                    <a:pt x="291135" y="114518"/>
                    <a:pt x="291135" y="114518"/>
                    <a:pt x="290327" y="114518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A64784E-D3AB-477E-9E45-67D7B3401ACD}"/>
                </a:ext>
              </a:extLst>
            </p:cNvPr>
            <p:cNvSpPr/>
            <p:nvPr/>
          </p:nvSpPr>
          <p:spPr>
            <a:xfrm>
              <a:off x="15666635" y="8783245"/>
              <a:ext cx="483936" cy="322624"/>
            </a:xfrm>
            <a:custGeom>
              <a:avLst/>
              <a:gdLst>
                <a:gd name="connsiteX0" fmla="*/ 348394 w 483880"/>
                <a:gd name="connsiteY0" fmla="*/ 146777 h 322586"/>
                <a:gd name="connsiteX1" fmla="*/ 343556 w 483880"/>
                <a:gd name="connsiteY1" fmla="*/ 143551 h 322586"/>
                <a:gd name="connsiteX2" fmla="*/ 341135 w 483880"/>
                <a:gd name="connsiteY2" fmla="*/ 141132 h 322586"/>
                <a:gd name="connsiteX3" fmla="*/ 340329 w 483880"/>
                <a:gd name="connsiteY3" fmla="*/ 140325 h 322586"/>
                <a:gd name="connsiteX4" fmla="*/ 340329 w 483880"/>
                <a:gd name="connsiteY4" fmla="*/ 140325 h 322586"/>
                <a:gd name="connsiteX5" fmla="*/ 339523 w 483880"/>
                <a:gd name="connsiteY5" fmla="*/ 138712 h 322586"/>
                <a:gd name="connsiteX6" fmla="*/ 338716 w 483880"/>
                <a:gd name="connsiteY6" fmla="*/ 136293 h 322586"/>
                <a:gd name="connsiteX7" fmla="*/ 337910 w 483880"/>
                <a:gd name="connsiteY7" fmla="*/ 133873 h 322586"/>
                <a:gd name="connsiteX8" fmla="*/ 337910 w 483880"/>
                <a:gd name="connsiteY8" fmla="*/ 131454 h 322586"/>
                <a:gd name="connsiteX9" fmla="*/ 337910 w 483880"/>
                <a:gd name="connsiteY9" fmla="*/ 131454 h 322586"/>
                <a:gd name="connsiteX10" fmla="*/ 339523 w 483880"/>
                <a:gd name="connsiteY10" fmla="*/ 96776 h 322586"/>
                <a:gd name="connsiteX11" fmla="*/ 328233 w 483880"/>
                <a:gd name="connsiteY11" fmla="*/ 103228 h 322586"/>
                <a:gd name="connsiteX12" fmla="*/ 322587 w 483880"/>
                <a:gd name="connsiteY12" fmla="*/ 105647 h 322586"/>
                <a:gd name="connsiteX13" fmla="*/ 317748 w 483880"/>
                <a:gd name="connsiteY13" fmla="*/ 107260 h 322586"/>
                <a:gd name="connsiteX14" fmla="*/ 315329 w 483880"/>
                <a:gd name="connsiteY14" fmla="*/ 108066 h 322586"/>
                <a:gd name="connsiteX15" fmla="*/ 315329 w 483880"/>
                <a:gd name="connsiteY15" fmla="*/ 108066 h 322586"/>
                <a:gd name="connsiteX16" fmla="*/ 313716 w 483880"/>
                <a:gd name="connsiteY16" fmla="*/ 108066 h 322586"/>
                <a:gd name="connsiteX17" fmla="*/ 309683 w 483880"/>
                <a:gd name="connsiteY17" fmla="*/ 108873 h 322586"/>
                <a:gd name="connsiteX18" fmla="*/ 305652 w 483880"/>
                <a:gd name="connsiteY18" fmla="*/ 108873 h 322586"/>
                <a:gd name="connsiteX19" fmla="*/ 301619 w 483880"/>
                <a:gd name="connsiteY19" fmla="*/ 108873 h 322586"/>
                <a:gd name="connsiteX20" fmla="*/ 300006 w 483880"/>
                <a:gd name="connsiteY20" fmla="*/ 108873 h 322586"/>
                <a:gd name="connsiteX21" fmla="*/ 299200 w 483880"/>
                <a:gd name="connsiteY21" fmla="*/ 108873 h 322586"/>
                <a:gd name="connsiteX22" fmla="*/ 297586 w 483880"/>
                <a:gd name="connsiteY22" fmla="*/ 108873 h 322586"/>
                <a:gd name="connsiteX23" fmla="*/ 293554 w 483880"/>
                <a:gd name="connsiteY23" fmla="*/ 108873 h 322586"/>
                <a:gd name="connsiteX24" fmla="*/ 288715 w 483880"/>
                <a:gd name="connsiteY24" fmla="*/ 108066 h 322586"/>
                <a:gd name="connsiteX25" fmla="*/ 286296 w 483880"/>
                <a:gd name="connsiteY25" fmla="*/ 107260 h 322586"/>
                <a:gd name="connsiteX26" fmla="*/ 284683 w 483880"/>
                <a:gd name="connsiteY26" fmla="*/ 106454 h 322586"/>
                <a:gd name="connsiteX27" fmla="*/ 281457 w 483880"/>
                <a:gd name="connsiteY27" fmla="*/ 105647 h 322586"/>
                <a:gd name="connsiteX28" fmla="*/ 273392 w 483880"/>
                <a:gd name="connsiteY28" fmla="*/ 101615 h 322586"/>
                <a:gd name="connsiteX29" fmla="*/ 202424 w 483880"/>
                <a:gd name="connsiteY29" fmla="*/ 60485 h 322586"/>
                <a:gd name="connsiteX30" fmla="*/ 200811 w 483880"/>
                <a:gd name="connsiteY30" fmla="*/ 95970 h 322586"/>
                <a:gd name="connsiteX31" fmla="*/ 188713 w 483880"/>
                <a:gd name="connsiteY31" fmla="*/ 112099 h 322586"/>
                <a:gd name="connsiteX32" fmla="*/ 60485 w 483880"/>
                <a:gd name="connsiteY32" fmla="*/ 183874 h 322586"/>
                <a:gd name="connsiteX33" fmla="*/ 67743 w 483880"/>
                <a:gd name="connsiteY33" fmla="*/ 190326 h 322586"/>
                <a:gd name="connsiteX34" fmla="*/ 266134 w 483880"/>
                <a:gd name="connsiteY34" fmla="*/ 305651 h 322586"/>
                <a:gd name="connsiteX35" fmla="*/ 278231 w 483880"/>
                <a:gd name="connsiteY35" fmla="*/ 310490 h 322586"/>
                <a:gd name="connsiteX36" fmla="*/ 279844 w 483880"/>
                <a:gd name="connsiteY36" fmla="*/ 310490 h 322586"/>
                <a:gd name="connsiteX37" fmla="*/ 293554 w 483880"/>
                <a:gd name="connsiteY37" fmla="*/ 312103 h 322586"/>
                <a:gd name="connsiteX38" fmla="*/ 294361 w 483880"/>
                <a:gd name="connsiteY38" fmla="*/ 312103 h 322586"/>
                <a:gd name="connsiteX39" fmla="*/ 308877 w 483880"/>
                <a:gd name="connsiteY39" fmla="*/ 310490 h 322586"/>
                <a:gd name="connsiteX40" fmla="*/ 309683 w 483880"/>
                <a:gd name="connsiteY40" fmla="*/ 310490 h 322586"/>
                <a:gd name="connsiteX41" fmla="*/ 322587 w 483880"/>
                <a:gd name="connsiteY41" fmla="*/ 305651 h 322586"/>
                <a:gd name="connsiteX42" fmla="*/ 470170 w 483880"/>
                <a:gd name="connsiteY42" fmla="*/ 223391 h 322586"/>
                <a:gd name="connsiteX43" fmla="*/ 475009 w 483880"/>
                <a:gd name="connsiteY43" fmla="*/ 219359 h 322586"/>
                <a:gd name="connsiteX44" fmla="*/ 348394 w 483880"/>
                <a:gd name="connsiteY44" fmla="*/ 146777 h 322586"/>
                <a:gd name="connsiteX45" fmla="*/ 348394 w 483880"/>
                <a:gd name="connsiteY45" fmla="*/ 14677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48394" y="146777"/>
                  </a:moveTo>
                  <a:cubicBezTo>
                    <a:pt x="346781" y="145970"/>
                    <a:pt x="345168" y="144358"/>
                    <a:pt x="343556" y="143551"/>
                  </a:cubicBezTo>
                  <a:cubicBezTo>
                    <a:pt x="342748" y="142744"/>
                    <a:pt x="341942" y="141938"/>
                    <a:pt x="341135" y="141132"/>
                  </a:cubicBezTo>
                  <a:cubicBezTo>
                    <a:pt x="341135" y="141132"/>
                    <a:pt x="341135" y="140325"/>
                    <a:pt x="340329" y="140325"/>
                  </a:cubicBezTo>
                  <a:cubicBezTo>
                    <a:pt x="340329" y="140325"/>
                    <a:pt x="340329" y="140325"/>
                    <a:pt x="340329" y="140325"/>
                  </a:cubicBezTo>
                  <a:cubicBezTo>
                    <a:pt x="340329" y="139518"/>
                    <a:pt x="339523" y="139518"/>
                    <a:pt x="339523" y="138712"/>
                  </a:cubicBezTo>
                  <a:cubicBezTo>
                    <a:pt x="339523" y="137906"/>
                    <a:pt x="338716" y="137099"/>
                    <a:pt x="338716" y="136293"/>
                  </a:cubicBezTo>
                  <a:cubicBezTo>
                    <a:pt x="338716" y="135486"/>
                    <a:pt x="337910" y="134680"/>
                    <a:pt x="337910" y="133873"/>
                  </a:cubicBezTo>
                  <a:cubicBezTo>
                    <a:pt x="337910" y="133067"/>
                    <a:pt x="337910" y="132260"/>
                    <a:pt x="337910" y="131454"/>
                  </a:cubicBezTo>
                  <a:lnTo>
                    <a:pt x="337910" y="131454"/>
                  </a:lnTo>
                  <a:lnTo>
                    <a:pt x="339523" y="96776"/>
                  </a:lnTo>
                  <a:lnTo>
                    <a:pt x="328233" y="103228"/>
                  </a:lnTo>
                  <a:cubicBezTo>
                    <a:pt x="326619" y="104034"/>
                    <a:pt x="324200" y="104841"/>
                    <a:pt x="322587" y="105647"/>
                  </a:cubicBezTo>
                  <a:cubicBezTo>
                    <a:pt x="320973" y="106454"/>
                    <a:pt x="319361" y="106454"/>
                    <a:pt x="317748" y="107260"/>
                  </a:cubicBezTo>
                  <a:cubicBezTo>
                    <a:pt x="316942" y="107260"/>
                    <a:pt x="316135" y="107260"/>
                    <a:pt x="315329" y="108066"/>
                  </a:cubicBezTo>
                  <a:cubicBezTo>
                    <a:pt x="315329" y="108066"/>
                    <a:pt x="315329" y="108066"/>
                    <a:pt x="315329" y="108066"/>
                  </a:cubicBezTo>
                  <a:cubicBezTo>
                    <a:pt x="314523" y="108066"/>
                    <a:pt x="314523" y="108066"/>
                    <a:pt x="313716" y="108066"/>
                  </a:cubicBezTo>
                  <a:cubicBezTo>
                    <a:pt x="312102" y="108066"/>
                    <a:pt x="311296" y="108873"/>
                    <a:pt x="309683" y="108873"/>
                  </a:cubicBezTo>
                  <a:cubicBezTo>
                    <a:pt x="308071" y="108873"/>
                    <a:pt x="307264" y="108873"/>
                    <a:pt x="305652" y="108873"/>
                  </a:cubicBezTo>
                  <a:cubicBezTo>
                    <a:pt x="304038" y="108873"/>
                    <a:pt x="303232" y="108873"/>
                    <a:pt x="301619" y="108873"/>
                  </a:cubicBezTo>
                  <a:cubicBezTo>
                    <a:pt x="300812" y="108873"/>
                    <a:pt x="300812" y="108873"/>
                    <a:pt x="300006" y="108873"/>
                  </a:cubicBezTo>
                  <a:lnTo>
                    <a:pt x="299200" y="108873"/>
                  </a:lnTo>
                  <a:cubicBezTo>
                    <a:pt x="298392" y="108873"/>
                    <a:pt x="297586" y="108873"/>
                    <a:pt x="297586" y="108873"/>
                  </a:cubicBezTo>
                  <a:cubicBezTo>
                    <a:pt x="295973" y="108873"/>
                    <a:pt x="294361" y="108873"/>
                    <a:pt x="293554" y="108873"/>
                  </a:cubicBezTo>
                  <a:cubicBezTo>
                    <a:pt x="291941" y="108873"/>
                    <a:pt x="290329" y="108873"/>
                    <a:pt x="288715" y="108066"/>
                  </a:cubicBezTo>
                  <a:cubicBezTo>
                    <a:pt x="287909" y="108066"/>
                    <a:pt x="286296" y="107260"/>
                    <a:pt x="286296" y="107260"/>
                  </a:cubicBezTo>
                  <a:cubicBezTo>
                    <a:pt x="285490" y="107260"/>
                    <a:pt x="284683" y="107260"/>
                    <a:pt x="284683" y="106454"/>
                  </a:cubicBezTo>
                  <a:cubicBezTo>
                    <a:pt x="283877" y="106454"/>
                    <a:pt x="282263" y="106454"/>
                    <a:pt x="281457" y="105647"/>
                  </a:cubicBezTo>
                  <a:cubicBezTo>
                    <a:pt x="278231" y="104841"/>
                    <a:pt x="275812" y="103228"/>
                    <a:pt x="273392" y="101615"/>
                  </a:cubicBezTo>
                  <a:lnTo>
                    <a:pt x="202424" y="60485"/>
                  </a:lnTo>
                  <a:lnTo>
                    <a:pt x="200811" y="95970"/>
                  </a:lnTo>
                  <a:cubicBezTo>
                    <a:pt x="200811" y="101615"/>
                    <a:pt x="196778" y="107260"/>
                    <a:pt x="188713" y="112099"/>
                  </a:cubicBezTo>
                  <a:lnTo>
                    <a:pt x="60485" y="183874"/>
                  </a:lnTo>
                  <a:cubicBezTo>
                    <a:pt x="62098" y="186294"/>
                    <a:pt x="64518" y="187907"/>
                    <a:pt x="67743" y="190326"/>
                  </a:cubicBezTo>
                  <a:lnTo>
                    <a:pt x="266134" y="305651"/>
                  </a:lnTo>
                  <a:cubicBezTo>
                    <a:pt x="269360" y="308070"/>
                    <a:pt x="273392" y="308877"/>
                    <a:pt x="278231" y="310490"/>
                  </a:cubicBezTo>
                  <a:cubicBezTo>
                    <a:pt x="279038" y="310490"/>
                    <a:pt x="279038" y="310490"/>
                    <a:pt x="279844" y="310490"/>
                  </a:cubicBezTo>
                  <a:cubicBezTo>
                    <a:pt x="283877" y="311296"/>
                    <a:pt x="288715" y="312103"/>
                    <a:pt x="293554" y="312103"/>
                  </a:cubicBezTo>
                  <a:lnTo>
                    <a:pt x="294361" y="312103"/>
                  </a:lnTo>
                  <a:cubicBezTo>
                    <a:pt x="299200" y="312103"/>
                    <a:pt x="304038" y="311296"/>
                    <a:pt x="308877" y="310490"/>
                  </a:cubicBezTo>
                  <a:lnTo>
                    <a:pt x="309683" y="310490"/>
                  </a:lnTo>
                  <a:cubicBezTo>
                    <a:pt x="314523" y="309683"/>
                    <a:pt x="318554" y="308070"/>
                    <a:pt x="322587" y="305651"/>
                  </a:cubicBezTo>
                  <a:lnTo>
                    <a:pt x="470170" y="223391"/>
                  </a:lnTo>
                  <a:cubicBezTo>
                    <a:pt x="472590" y="222585"/>
                    <a:pt x="473396" y="220972"/>
                    <a:pt x="475009" y="219359"/>
                  </a:cubicBezTo>
                  <a:lnTo>
                    <a:pt x="348394" y="146777"/>
                  </a:lnTo>
                  <a:cubicBezTo>
                    <a:pt x="348394" y="147584"/>
                    <a:pt x="348394" y="147584"/>
                    <a:pt x="348394" y="14677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BC8627A-7068-4A86-AAAF-616717326185}"/>
                </a:ext>
              </a:extLst>
            </p:cNvPr>
            <p:cNvSpPr/>
            <p:nvPr/>
          </p:nvSpPr>
          <p:spPr>
            <a:xfrm>
              <a:off x="15952964" y="8691298"/>
              <a:ext cx="483936" cy="322624"/>
            </a:xfrm>
            <a:custGeom>
              <a:avLst/>
              <a:gdLst>
                <a:gd name="connsiteX0" fmla="*/ 201617 w 483880"/>
                <a:gd name="connsiteY0" fmla="*/ 97582 h 322586"/>
                <a:gd name="connsiteX1" fmla="*/ 189520 w 483880"/>
                <a:gd name="connsiteY1" fmla="*/ 112905 h 322586"/>
                <a:gd name="connsiteX2" fmla="*/ 60485 w 483880"/>
                <a:gd name="connsiteY2" fmla="*/ 184681 h 322586"/>
                <a:gd name="connsiteX3" fmla="*/ 64518 w 483880"/>
                <a:gd name="connsiteY3" fmla="*/ 187907 h 322586"/>
                <a:gd name="connsiteX4" fmla="*/ 262102 w 483880"/>
                <a:gd name="connsiteY4" fmla="*/ 303232 h 322586"/>
                <a:gd name="connsiteX5" fmla="*/ 273392 w 483880"/>
                <a:gd name="connsiteY5" fmla="*/ 307264 h 322586"/>
                <a:gd name="connsiteX6" fmla="*/ 275005 w 483880"/>
                <a:gd name="connsiteY6" fmla="*/ 308070 h 322586"/>
                <a:gd name="connsiteX7" fmla="*/ 288715 w 483880"/>
                <a:gd name="connsiteY7" fmla="*/ 309683 h 322586"/>
                <a:gd name="connsiteX8" fmla="*/ 288715 w 483880"/>
                <a:gd name="connsiteY8" fmla="*/ 309683 h 322586"/>
                <a:gd name="connsiteX9" fmla="*/ 302425 w 483880"/>
                <a:gd name="connsiteY9" fmla="*/ 308070 h 322586"/>
                <a:gd name="connsiteX10" fmla="*/ 303231 w 483880"/>
                <a:gd name="connsiteY10" fmla="*/ 308070 h 322586"/>
                <a:gd name="connsiteX11" fmla="*/ 316135 w 483880"/>
                <a:gd name="connsiteY11" fmla="*/ 303232 h 322586"/>
                <a:gd name="connsiteX12" fmla="*/ 463718 w 483880"/>
                <a:gd name="connsiteY12" fmla="*/ 220972 h 322586"/>
                <a:gd name="connsiteX13" fmla="*/ 469363 w 483880"/>
                <a:gd name="connsiteY13" fmla="*/ 216133 h 322586"/>
                <a:gd name="connsiteX14" fmla="*/ 202423 w 483880"/>
                <a:gd name="connsiteY14" fmla="*/ 60485 h 322586"/>
                <a:gd name="connsiteX15" fmla="*/ 201617 w 483880"/>
                <a:gd name="connsiteY15" fmla="*/ 9758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880" h="322586">
                  <a:moveTo>
                    <a:pt x="201617" y="97582"/>
                  </a:moveTo>
                  <a:cubicBezTo>
                    <a:pt x="201617" y="103228"/>
                    <a:pt x="197584" y="108873"/>
                    <a:pt x="189520" y="112905"/>
                  </a:cubicBezTo>
                  <a:lnTo>
                    <a:pt x="60485" y="184681"/>
                  </a:lnTo>
                  <a:cubicBezTo>
                    <a:pt x="62098" y="185487"/>
                    <a:pt x="62904" y="187100"/>
                    <a:pt x="64518" y="187907"/>
                  </a:cubicBezTo>
                  <a:lnTo>
                    <a:pt x="262102" y="303232"/>
                  </a:lnTo>
                  <a:cubicBezTo>
                    <a:pt x="265327" y="304844"/>
                    <a:pt x="269360" y="306457"/>
                    <a:pt x="273392" y="307264"/>
                  </a:cubicBezTo>
                  <a:cubicBezTo>
                    <a:pt x="274198" y="307264"/>
                    <a:pt x="275005" y="308070"/>
                    <a:pt x="275005" y="308070"/>
                  </a:cubicBezTo>
                  <a:cubicBezTo>
                    <a:pt x="279038" y="308877"/>
                    <a:pt x="283877" y="309683"/>
                    <a:pt x="288715" y="309683"/>
                  </a:cubicBezTo>
                  <a:lnTo>
                    <a:pt x="288715" y="309683"/>
                  </a:lnTo>
                  <a:cubicBezTo>
                    <a:pt x="293554" y="309683"/>
                    <a:pt x="298392" y="308877"/>
                    <a:pt x="302425" y="308070"/>
                  </a:cubicBezTo>
                  <a:lnTo>
                    <a:pt x="303231" y="308070"/>
                  </a:lnTo>
                  <a:cubicBezTo>
                    <a:pt x="308070" y="307264"/>
                    <a:pt x="312102" y="305651"/>
                    <a:pt x="316135" y="303232"/>
                  </a:cubicBezTo>
                  <a:lnTo>
                    <a:pt x="463718" y="220972"/>
                  </a:lnTo>
                  <a:cubicBezTo>
                    <a:pt x="466138" y="219359"/>
                    <a:pt x="467751" y="217746"/>
                    <a:pt x="469363" y="216133"/>
                  </a:cubicBezTo>
                  <a:lnTo>
                    <a:pt x="202423" y="60485"/>
                  </a:lnTo>
                  <a:lnTo>
                    <a:pt x="201617" y="97582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483FD17-AC4B-4A15-AAAD-239CAE53AF6A}"/>
                </a:ext>
              </a:extLst>
            </p:cNvPr>
            <p:cNvSpPr/>
            <p:nvPr/>
          </p:nvSpPr>
          <p:spPr>
            <a:xfrm>
              <a:off x="16048945" y="9263149"/>
              <a:ext cx="483936" cy="322624"/>
            </a:xfrm>
            <a:custGeom>
              <a:avLst/>
              <a:gdLst>
                <a:gd name="connsiteX0" fmla="*/ 459686 w 483880"/>
                <a:gd name="connsiteY0" fmla="*/ 204843 h 322586"/>
                <a:gd name="connsiteX1" fmla="*/ 459686 w 483880"/>
                <a:gd name="connsiteY1" fmla="*/ 202423 h 322586"/>
                <a:gd name="connsiteX2" fmla="*/ 459686 w 483880"/>
                <a:gd name="connsiteY2" fmla="*/ 202423 h 322586"/>
                <a:gd name="connsiteX3" fmla="*/ 461299 w 483880"/>
                <a:gd name="connsiteY3" fmla="*/ 162907 h 322586"/>
                <a:gd name="connsiteX4" fmla="*/ 445976 w 483880"/>
                <a:gd name="connsiteY4" fmla="*/ 170971 h 322586"/>
                <a:gd name="connsiteX5" fmla="*/ 440330 w 483880"/>
                <a:gd name="connsiteY5" fmla="*/ 173390 h 322586"/>
                <a:gd name="connsiteX6" fmla="*/ 435492 w 483880"/>
                <a:gd name="connsiteY6" fmla="*/ 175004 h 322586"/>
                <a:gd name="connsiteX7" fmla="*/ 433072 w 483880"/>
                <a:gd name="connsiteY7" fmla="*/ 175810 h 322586"/>
                <a:gd name="connsiteX8" fmla="*/ 432266 w 483880"/>
                <a:gd name="connsiteY8" fmla="*/ 175810 h 322586"/>
                <a:gd name="connsiteX9" fmla="*/ 430653 w 483880"/>
                <a:gd name="connsiteY9" fmla="*/ 175810 h 322586"/>
                <a:gd name="connsiteX10" fmla="*/ 426620 w 483880"/>
                <a:gd name="connsiteY10" fmla="*/ 176616 h 322586"/>
                <a:gd name="connsiteX11" fmla="*/ 422588 w 483880"/>
                <a:gd name="connsiteY11" fmla="*/ 176616 h 322586"/>
                <a:gd name="connsiteX12" fmla="*/ 418556 w 483880"/>
                <a:gd name="connsiteY12" fmla="*/ 176616 h 322586"/>
                <a:gd name="connsiteX13" fmla="*/ 417749 w 483880"/>
                <a:gd name="connsiteY13" fmla="*/ 176616 h 322586"/>
                <a:gd name="connsiteX14" fmla="*/ 416943 w 483880"/>
                <a:gd name="connsiteY14" fmla="*/ 176616 h 322586"/>
                <a:gd name="connsiteX15" fmla="*/ 414524 w 483880"/>
                <a:gd name="connsiteY15" fmla="*/ 176616 h 322586"/>
                <a:gd name="connsiteX16" fmla="*/ 410491 w 483880"/>
                <a:gd name="connsiteY16" fmla="*/ 176616 h 322586"/>
                <a:gd name="connsiteX17" fmla="*/ 405653 w 483880"/>
                <a:gd name="connsiteY17" fmla="*/ 175810 h 322586"/>
                <a:gd name="connsiteX18" fmla="*/ 404039 w 483880"/>
                <a:gd name="connsiteY18" fmla="*/ 175004 h 322586"/>
                <a:gd name="connsiteX19" fmla="*/ 402426 w 483880"/>
                <a:gd name="connsiteY19" fmla="*/ 175004 h 322586"/>
                <a:gd name="connsiteX20" fmla="*/ 399201 w 483880"/>
                <a:gd name="connsiteY20" fmla="*/ 174197 h 322586"/>
                <a:gd name="connsiteX21" fmla="*/ 391136 w 483880"/>
                <a:gd name="connsiteY21" fmla="*/ 170971 h 322586"/>
                <a:gd name="connsiteX22" fmla="*/ 201617 w 483880"/>
                <a:gd name="connsiteY22" fmla="*/ 60485 h 322586"/>
                <a:gd name="connsiteX23" fmla="*/ 200003 w 483880"/>
                <a:gd name="connsiteY23" fmla="*/ 94357 h 322586"/>
                <a:gd name="connsiteX24" fmla="*/ 187907 w 483880"/>
                <a:gd name="connsiteY24" fmla="*/ 110486 h 322586"/>
                <a:gd name="connsiteX25" fmla="*/ 60485 w 483880"/>
                <a:gd name="connsiteY25" fmla="*/ 181455 h 322586"/>
                <a:gd name="connsiteX26" fmla="*/ 60485 w 483880"/>
                <a:gd name="connsiteY26" fmla="*/ 182262 h 322586"/>
                <a:gd name="connsiteX27" fmla="*/ 60485 w 483880"/>
                <a:gd name="connsiteY27" fmla="*/ 182262 h 322586"/>
                <a:gd name="connsiteX28" fmla="*/ 68549 w 483880"/>
                <a:gd name="connsiteY28" fmla="*/ 189520 h 322586"/>
                <a:gd name="connsiteX29" fmla="*/ 251617 w 483880"/>
                <a:gd name="connsiteY29" fmla="*/ 295974 h 322586"/>
                <a:gd name="connsiteX30" fmla="*/ 263715 w 483880"/>
                <a:gd name="connsiteY30" fmla="*/ 300006 h 322586"/>
                <a:gd name="connsiteX31" fmla="*/ 265327 w 483880"/>
                <a:gd name="connsiteY31" fmla="*/ 300812 h 322586"/>
                <a:gd name="connsiteX32" fmla="*/ 278231 w 483880"/>
                <a:gd name="connsiteY32" fmla="*/ 302425 h 322586"/>
                <a:gd name="connsiteX33" fmla="*/ 279037 w 483880"/>
                <a:gd name="connsiteY33" fmla="*/ 302425 h 322586"/>
                <a:gd name="connsiteX34" fmla="*/ 292747 w 483880"/>
                <a:gd name="connsiteY34" fmla="*/ 300812 h 322586"/>
                <a:gd name="connsiteX35" fmla="*/ 293554 w 483880"/>
                <a:gd name="connsiteY35" fmla="*/ 300812 h 322586"/>
                <a:gd name="connsiteX36" fmla="*/ 306458 w 483880"/>
                <a:gd name="connsiteY36" fmla="*/ 295974 h 322586"/>
                <a:gd name="connsiteX37" fmla="*/ 454040 w 483880"/>
                <a:gd name="connsiteY37" fmla="*/ 213714 h 322586"/>
                <a:gd name="connsiteX38" fmla="*/ 460492 w 483880"/>
                <a:gd name="connsiteY38" fmla="*/ 208875 h 322586"/>
                <a:gd name="connsiteX39" fmla="*/ 459686 w 483880"/>
                <a:gd name="connsiteY39" fmla="*/ 207262 h 322586"/>
                <a:gd name="connsiteX40" fmla="*/ 459686 w 483880"/>
                <a:gd name="connsiteY40" fmla="*/ 20484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9686" y="204843"/>
                  </a:moveTo>
                  <a:cubicBezTo>
                    <a:pt x="459686" y="204036"/>
                    <a:pt x="459686" y="203230"/>
                    <a:pt x="459686" y="202423"/>
                  </a:cubicBezTo>
                  <a:cubicBezTo>
                    <a:pt x="459686" y="202423"/>
                    <a:pt x="459686" y="202423"/>
                    <a:pt x="459686" y="202423"/>
                  </a:cubicBezTo>
                  <a:lnTo>
                    <a:pt x="461299" y="162907"/>
                  </a:lnTo>
                  <a:lnTo>
                    <a:pt x="445976" y="170971"/>
                  </a:lnTo>
                  <a:cubicBezTo>
                    <a:pt x="444363" y="171778"/>
                    <a:pt x="441943" y="172584"/>
                    <a:pt x="440330" y="173390"/>
                  </a:cubicBezTo>
                  <a:cubicBezTo>
                    <a:pt x="438718" y="174197"/>
                    <a:pt x="437105" y="174197"/>
                    <a:pt x="435492" y="175004"/>
                  </a:cubicBezTo>
                  <a:cubicBezTo>
                    <a:pt x="434686" y="175004"/>
                    <a:pt x="433878" y="175004"/>
                    <a:pt x="433072" y="175810"/>
                  </a:cubicBezTo>
                  <a:lnTo>
                    <a:pt x="432266" y="175810"/>
                  </a:lnTo>
                  <a:cubicBezTo>
                    <a:pt x="431459" y="175810"/>
                    <a:pt x="431459" y="175810"/>
                    <a:pt x="430653" y="175810"/>
                  </a:cubicBezTo>
                  <a:cubicBezTo>
                    <a:pt x="429040" y="175810"/>
                    <a:pt x="428234" y="176616"/>
                    <a:pt x="426620" y="176616"/>
                  </a:cubicBezTo>
                  <a:cubicBezTo>
                    <a:pt x="425008" y="176616"/>
                    <a:pt x="424201" y="176616"/>
                    <a:pt x="422588" y="176616"/>
                  </a:cubicBezTo>
                  <a:cubicBezTo>
                    <a:pt x="420976" y="176616"/>
                    <a:pt x="420169" y="176616"/>
                    <a:pt x="418556" y="176616"/>
                  </a:cubicBezTo>
                  <a:cubicBezTo>
                    <a:pt x="418556" y="176616"/>
                    <a:pt x="418556" y="176616"/>
                    <a:pt x="417749" y="176616"/>
                  </a:cubicBezTo>
                  <a:lnTo>
                    <a:pt x="416943" y="176616"/>
                  </a:lnTo>
                  <a:cubicBezTo>
                    <a:pt x="416137" y="176616"/>
                    <a:pt x="414524" y="176616"/>
                    <a:pt x="414524" y="176616"/>
                  </a:cubicBezTo>
                  <a:cubicBezTo>
                    <a:pt x="412911" y="176616"/>
                    <a:pt x="411297" y="176616"/>
                    <a:pt x="410491" y="176616"/>
                  </a:cubicBezTo>
                  <a:cubicBezTo>
                    <a:pt x="408878" y="176616"/>
                    <a:pt x="407266" y="176616"/>
                    <a:pt x="405653" y="175810"/>
                  </a:cubicBezTo>
                  <a:cubicBezTo>
                    <a:pt x="404847" y="175810"/>
                    <a:pt x="404039" y="175810"/>
                    <a:pt x="404039" y="175004"/>
                  </a:cubicBezTo>
                  <a:cubicBezTo>
                    <a:pt x="403233" y="175004"/>
                    <a:pt x="403233" y="175004"/>
                    <a:pt x="402426" y="175004"/>
                  </a:cubicBezTo>
                  <a:cubicBezTo>
                    <a:pt x="401620" y="175004"/>
                    <a:pt x="400007" y="174197"/>
                    <a:pt x="399201" y="174197"/>
                  </a:cubicBezTo>
                  <a:cubicBezTo>
                    <a:pt x="395976" y="173390"/>
                    <a:pt x="393555" y="171778"/>
                    <a:pt x="391136" y="170971"/>
                  </a:cubicBezTo>
                  <a:lnTo>
                    <a:pt x="201617" y="60485"/>
                  </a:lnTo>
                  <a:lnTo>
                    <a:pt x="200003" y="94357"/>
                  </a:lnTo>
                  <a:cubicBezTo>
                    <a:pt x="200003" y="100002"/>
                    <a:pt x="195971" y="105648"/>
                    <a:pt x="187907" y="110486"/>
                  </a:cubicBezTo>
                  <a:lnTo>
                    <a:pt x="60485" y="181455"/>
                  </a:lnTo>
                  <a:cubicBezTo>
                    <a:pt x="60485" y="181455"/>
                    <a:pt x="60485" y="182262"/>
                    <a:pt x="60485" y="182262"/>
                  </a:cubicBezTo>
                  <a:cubicBezTo>
                    <a:pt x="60485" y="182262"/>
                    <a:pt x="60485" y="182262"/>
                    <a:pt x="60485" y="182262"/>
                  </a:cubicBezTo>
                  <a:cubicBezTo>
                    <a:pt x="62098" y="184681"/>
                    <a:pt x="64518" y="187100"/>
                    <a:pt x="68549" y="189520"/>
                  </a:cubicBezTo>
                  <a:lnTo>
                    <a:pt x="251617" y="295974"/>
                  </a:lnTo>
                  <a:cubicBezTo>
                    <a:pt x="254844" y="297586"/>
                    <a:pt x="258875" y="299199"/>
                    <a:pt x="263715" y="300006"/>
                  </a:cubicBezTo>
                  <a:cubicBezTo>
                    <a:pt x="264521" y="300006"/>
                    <a:pt x="264521" y="300006"/>
                    <a:pt x="265327" y="300812"/>
                  </a:cubicBezTo>
                  <a:cubicBezTo>
                    <a:pt x="269360" y="301619"/>
                    <a:pt x="274198" y="302425"/>
                    <a:pt x="278231" y="302425"/>
                  </a:cubicBezTo>
                  <a:lnTo>
                    <a:pt x="279037" y="302425"/>
                  </a:lnTo>
                  <a:cubicBezTo>
                    <a:pt x="283877" y="302425"/>
                    <a:pt x="288715" y="301619"/>
                    <a:pt x="292747" y="300812"/>
                  </a:cubicBezTo>
                  <a:cubicBezTo>
                    <a:pt x="292747" y="300812"/>
                    <a:pt x="293554" y="300812"/>
                    <a:pt x="293554" y="300812"/>
                  </a:cubicBezTo>
                  <a:cubicBezTo>
                    <a:pt x="298392" y="300006"/>
                    <a:pt x="302425" y="298393"/>
                    <a:pt x="306458" y="295974"/>
                  </a:cubicBezTo>
                  <a:lnTo>
                    <a:pt x="454040" y="213714"/>
                  </a:lnTo>
                  <a:cubicBezTo>
                    <a:pt x="456461" y="212101"/>
                    <a:pt x="458880" y="210488"/>
                    <a:pt x="460492" y="208875"/>
                  </a:cubicBezTo>
                  <a:cubicBezTo>
                    <a:pt x="460492" y="208069"/>
                    <a:pt x="459686" y="207262"/>
                    <a:pt x="459686" y="207262"/>
                  </a:cubicBezTo>
                  <a:cubicBezTo>
                    <a:pt x="459686" y="206456"/>
                    <a:pt x="459686" y="205649"/>
                    <a:pt x="459686" y="20484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60A8E0E-2ADF-41BC-8E19-A762EB5C1CE9}"/>
                </a:ext>
              </a:extLst>
            </p:cNvPr>
            <p:cNvSpPr/>
            <p:nvPr/>
          </p:nvSpPr>
          <p:spPr>
            <a:xfrm>
              <a:off x="16261877" y="9647071"/>
              <a:ext cx="483936" cy="322624"/>
            </a:xfrm>
            <a:custGeom>
              <a:avLst/>
              <a:gdLst>
                <a:gd name="connsiteX0" fmla="*/ 379039 w 483880"/>
                <a:gd name="connsiteY0" fmla="*/ 162100 h 322586"/>
                <a:gd name="connsiteX1" fmla="*/ 374201 w 483880"/>
                <a:gd name="connsiteY1" fmla="*/ 158874 h 322586"/>
                <a:gd name="connsiteX2" fmla="*/ 371781 w 483880"/>
                <a:gd name="connsiteY2" fmla="*/ 156455 h 322586"/>
                <a:gd name="connsiteX3" fmla="*/ 370974 w 483880"/>
                <a:gd name="connsiteY3" fmla="*/ 155648 h 322586"/>
                <a:gd name="connsiteX4" fmla="*/ 370974 w 483880"/>
                <a:gd name="connsiteY4" fmla="*/ 155648 h 322586"/>
                <a:gd name="connsiteX5" fmla="*/ 370168 w 483880"/>
                <a:gd name="connsiteY5" fmla="*/ 154841 h 322586"/>
                <a:gd name="connsiteX6" fmla="*/ 369362 w 483880"/>
                <a:gd name="connsiteY6" fmla="*/ 152422 h 322586"/>
                <a:gd name="connsiteX7" fmla="*/ 368555 w 483880"/>
                <a:gd name="connsiteY7" fmla="*/ 150003 h 322586"/>
                <a:gd name="connsiteX8" fmla="*/ 368555 w 483880"/>
                <a:gd name="connsiteY8" fmla="*/ 147584 h 322586"/>
                <a:gd name="connsiteX9" fmla="*/ 368555 w 483880"/>
                <a:gd name="connsiteY9" fmla="*/ 147584 h 322586"/>
                <a:gd name="connsiteX10" fmla="*/ 370168 w 483880"/>
                <a:gd name="connsiteY10" fmla="*/ 108067 h 322586"/>
                <a:gd name="connsiteX11" fmla="*/ 354845 w 483880"/>
                <a:gd name="connsiteY11" fmla="*/ 116937 h 322586"/>
                <a:gd name="connsiteX12" fmla="*/ 349200 w 483880"/>
                <a:gd name="connsiteY12" fmla="*/ 119357 h 322586"/>
                <a:gd name="connsiteX13" fmla="*/ 344362 w 483880"/>
                <a:gd name="connsiteY13" fmla="*/ 120970 h 322586"/>
                <a:gd name="connsiteX14" fmla="*/ 341941 w 483880"/>
                <a:gd name="connsiteY14" fmla="*/ 121777 h 322586"/>
                <a:gd name="connsiteX15" fmla="*/ 341941 w 483880"/>
                <a:gd name="connsiteY15" fmla="*/ 121777 h 322586"/>
                <a:gd name="connsiteX16" fmla="*/ 341135 w 483880"/>
                <a:gd name="connsiteY16" fmla="*/ 121777 h 322586"/>
                <a:gd name="connsiteX17" fmla="*/ 337103 w 483880"/>
                <a:gd name="connsiteY17" fmla="*/ 122583 h 322586"/>
                <a:gd name="connsiteX18" fmla="*/ 333071 w 483880"/>
                <a:gd name="connsiteY18" fmla="*/ 123389 h 322586"/>
                <a:gd name="connsiteX19" fmla="*/ 329039 w 483880"/>
                <a:gd name="connsiteY19" fmla="*/ 123389 h 322586"/>
                <a:gd name="connsiteX20" fmla="*/ 327425 w 483880"/>
                <a:gd name="connsiteY20" fmla="*/ 123389 h 322586"/>
                <a:gd name="connsiteX21" fmla="*/ 326619 w 483880"/>
                <a:gd name="connsiteY21" fmla="*/ 123389 h 322586"/>
                <a:gd name="connsiteX22" fmla="*/ 324200 w 483880"/>
                <a:gd name="connsiteY22" fmla="*/ 123389 h 322586"/>
                <a:gd name="connsiteX23" fmla="*/ 320167 w 483880"/>
                <a:gd name="connsiteY23" fmla="*/ 123389 h 322586"/>
                <a:gd name="connsiteX24" fmla="*/ 315329 w 483880"/>
                <a:gd name="connsiteY24" fmla="*/ 122583 h 322586"/>
                <a:gd name="connsiteX25" fmla="*/ 312910 w 483880"/>
                <a:gd name="connsiteY25" fmla="*/ 121777 h 322586"/>
                <a:gd name="connsiteX26" fmla="*/ 312102 w 483880"/>
                <a:gd name="connsiteY26" fmla="*/ 121777 h 322586"/>
                <a:gd name="connsiteX27" fmla="*/ 308877 w 483880"/>
                <a:gd name="connsiteY27" fmla="*/ 120970 h 322586"/>
                <a:gd name="connsiteX28" fmla="*/ 300812 w 483880"/>
                <a:gd name="connsiteY28" fmla="*/ 117744 h 322586"/>
                <a:gd name="connsiteX29" fmla="*/ 202423 w 483880"/>
                <a:gd name="connsiteY29" fmla="*/ 60485 h 322586"/>
                <a:gd name="connsiteX30" fmla="*/ 200809 w 483880"/>
                <a:gd name="connsiteY30" fmla="*/ 97582 h 322586"/>
                <a:gd name="connsiteX31" fmla="*/ 188713 w 483880"/>
                <a:gd name="connsiteY31" fmla="*/ 113712 h 322586"/>
                <a:gd name="connsiteX32" fmla="*/ 60485 w 483880"/>
                <a:gd name="connsiteY32" fmla="*/ 185488 h 322586"/>
                <a:gd name="connsiteX33" fmla="*/ 67743 w 483880"/>
                <a:gd name="connsiteY33" fmla="*/ 191939 h 322586"/>
                <a:gd name="connsiteX34" fmla="*/ 250811 w 483880"/>
                <a:gd name="connsiteY34" fmla="*/ 298392 h 322586"/>
                <a:gd name="connsiteX35" fmla="*/ 262908 w 483880"/>
                <a:gd name="connsiteY35" fmla="*/ 302425 h 322586"/>
                <a:gd name="connsiteX36" fmla="*/ 264521 w 483880"/>
                <a:gd name="connsiteY36" fmla="*/ 303232 h 322586"/>
                <a:gd name="connsiteX37" fmla="*/ 277425 w 483880"/>
                <a:gd name="connsiteY37" fmla="*/ 304844 h 322586"/>
                <a:gd name="connsiteX38" fmla="*/ 278231 w 483880"/>
                <a:gd name="connsiteY38" fmla="*/ 304844 h 322586"/>
                <a:gd name="connsiteX39" fmla="*/ 291941 w 483880"/>
                <a:gd name="connsiteY39" fmla="*/ 303232 h 322586"/>
                <a:gd name="connsiteX40" fmla="*/ 292748 w 483880"/>
                <a:gd name="connsiteY40" fmla="*/ 303232 h 322586"/>
                <a:gd name="connsiteX41" fmla="*/ 305650 w 483880"/>
                <a:gd name="connsiteY41" fmla="*/ 298392 h 322586"/>
                <a:gd name="connsiteX42" fmla="*/ 453234 w 483880"/>
                <a:gd name="connsiteY42" fmla="*/ 216133 h 322586"/>
                <a:gd name="connsiteX43" fmla="*/ 458880 w 483880"/>
                <a:gd name="connsiteY43" fmla="*/ 211295 h 322586"/>
                <a:gd name="connsiteX44" fmla="*/ 379039 w 483880"/>
                <a:gd name="connsiteY44" fmla="*/ 162100 h 322586"/>
                <a:gd name="connsiteX45" fmla="*/ 379039 w 483880"/>
                <a:gd name="connsiteY45" fmla="*/ 1621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39" y="162100"/>
                  </a:moveTo>
                  <a:cubicBezTo>
                    <a:pt x="377426" y="161293"/>
                    <a:pt x="375814" y="159681"/>
                    <a:pt x="374201" y="158874"/>
                  </a:cubicBezTo>
                  <a:cubicBezTo>
                    <a:pt x="373395" y="158067"/>
                    <a:pt x="372587" y="157261"/>
                    <a:pt x="371781" y="156455"/>
                  </a:cubicBezTo>
                  <a:cubicBezTo>
                    <a:pt x="371781" y="156455"/>
                    <a:pt x="371781" y="155648"/>
                    <a:pt x="370974" y="155648"/>
                  </a:cubicBezTo>
                  <a:cubicBezTo>
                    <a:pt x="370974" y="155648"/>
                    <a:pt x="370974" y="155648"/>
                    <a:pt x="370974" y="155648"/>
                  </a:cubicBezTo>
                  <a:cubicBezTo>
                    <a:pt x="370974" y="155648"/>
                    <a:pt x="370168" y="154841"/>
                    <a:pt x="370168" y="154841"/>
                  </a:cubicBezTo>
                  <a:cubicBezTo>
                    <a:pt x="370168" y="154035"/>
                    <a:pt x="369362" y="153229"/>
                    <a:pt x="369362" y="152422"/>
                  </a:cubicBezTo>
                  <a:cubicBezTo>
                    <a:pt x="369362" y="151616"/>
                    <a:pt x="368555" y="150810"/>
                    <a:pt x="368555" y="150003"/>
                  </a:cubicBezTo>
                  <a:cubicBezTo>
                    <a:pt x="368555" y="149196"/>
                    <a:pt x="368555" y="148390"/>
                    <a:pt x="368555" y="147584"/>
                  </a:cubicBezTo>
                  <a:lnTo>
                    <a:pt x="368555" y="147584"/>
                  </a:lnTo>
                  <a:lnTo>
                    <a:pt x="370168" y="108067"/>
                  </a:lnTo>
                  <a:lnTo>
                    <a:pt x="354845" y="116937"/>
                  </a:lnTo>
                  <a:cubicBezTo>
                    <a:pt x="353233" y="117744"/>
                    <a:pt x="351620" y="118551"/>
                    <a:pt x="349200" y="119357"/>
                  </a:cubicBezTo>
                  <a:cubicBezTo>
                    <a:pt x="347587" y="120163"/>
                    <a:pt x="345974" y="120163"/>
                    <a:pt x="344362" y="120970"/>
                  </a:cubicBezTo>
                  <a:cubicBezTo>
                    <a:pt x="343554" y="120970"/>
                    <a:pt x="342748" y="120970"/>
                    <a:pt x="341941" y="121777"/>
                  </a:cubicBezTo>
                  <a:cubicBezTo>
                    <a:pt x="341941" y="121777"/>
                    <a:pt x="341941" y="121777"/>
                    <a:pt x="341941" y="121777"/>
                  </a:cubicBezTo>
                  <a:cubicBezTo>
                    <a:pt x="341941" y="121777"/>
                    <a:pt x="341135" y="121777"/>
                    <a:pt x="341135" y="121777"/>
                  </a:cubicBezTo>
                  <a:cubicBezTo>
                    <a:pt x="339522" y="121777"/>
                    <a:pt x="338716" y="122583"/>
                    <a:pt x="337103" y="122583"/>
                  </a:cubicBezTo>
                  <a:cubicBezTo>
                    <a:pt x="335491" y="122583"/>
                    <a:pt x="334683" y="122583"/>
                    <a:pt x="333071" y="123389"/>
                  </a:cubicBezTo>
                  <a:cubicBezTo>
                    <a:pt x="331458" y="123389"/>
                    <a:pt x="330651" y="123389"/>
                    <a:pt x="329039" y="123389"/>
                  </a:cubicBezTo>
                  <a:cubicBezTo>
                    <a:pt x="328231" y="123389"/>
                    <a:pt x="327425" y="123389"/>
                    <a:pt x="327425" y="123389"/>
                  </a:cubicBezTo>
                  <a:lnTo>
                    <a:pt x="326619" y="123389"/>
                  </a:lnTo>
                  <a:cubicBezTo>
                    <a:pt x="325812" y="123389"/>
                    <a:pt x="325006" y="123389"/>
                    <a:pt x="324200" y="123389"/>
                  </a:cubicBezTo>
                  <a:cubicBezTo>
                    <a:pt x="322587" y="123389"/>
                    <a:pt x="320973" y="123389"/>
                    <a:pt x="320167" y="123389"/>
                  </a:cubicBezTo>
                  <a:cubicBezTo>
                    <a:pt x="318554" y="123389"/>
                    <a:pt x="316941" y="123389"/>
                    <a:pt x="315329" y="122583"/>
                  </a:cubicBezTo>
                  <a:lnTo>
                    <a:pt x="312910" y="121777"/>
                  </a:lnTo>
                  <a:cubicBezTo>
                    <a:pt x="312910" y="121777"/>
                    <a:pt x="312102" y="121777"/>
                    <a:pt x="312102" y="121777"/>
                  </a:cubicBezTo>
                  <a:cubicBezTo>
                    <a:pt x="311296" y="121777"/>
                    <a:pt x="309683" y="120970"/>
                    <a:pt x="308877" y="120970"/>
                  </a:cubicBezTo>
                  <a:cubicBezTo>
                    <a:pt x="305650" y="120163"/>
                    <a:pt x="303231" y="118551"/>
                    <a:pt x="300812" y="117744"/>
                  </a:cubicBezTo>
                  <a:lnTo>
                    <a:pt x="202423" y="60485"/>
                  </a:lnTo>
                  <a:lnTo>
                    <a:pt x="200809" y="97582"/>
                  </a:lnTo>
                  <a:cubicBezTo>
                    <a:pt x="200809" y="103228"/>
                    <a:pt x="196778" y="108873"/>
                    <a:pt x="188713" y="113712"/>
                  </a:cubicBezTo>
                  <a:lnTo>
                    <a:pt x="60485" y="185488"/>
                  </a:lnTo>
                  <a:cubicBezTo>
                    <a:pt x="62098" y="187907"/>
                    <a:pt x="64518" y="189520"/>
                    <a:pt x="67743" y="191939"/>
                  </a:cubicBezTo>
                  <a:lnTo>
                    <a:pt x="250811" y="298392"/>
                  </a:lnTo>
                  <a:cubicBezTo>
                    <a:pt x="254037" y="300006"/>
                    <a:pt x="258069" y="301618"/>
                    <a:pt x="262908" y="302425"/>
                  </a:cubicBezTo>
                  <a:cubicBezTo>
                    <a:pt x="263715" y="302425"/>
                    <a:pt x="263715" y="302425"/>
                    <a:pt x="264521" y="303232"/>
                  </a:cubicBezTo>
                  <a:cubicBezTo>
                    <a:pt x="268554" y="304038"/>
                    <a:pt x="273392" y="304844"/>
                    <a:pt x="277425" y="304844"/>
                  </a:cubicBezTo>
                  <a:lnTo>
                    <a:pt x="278231" y="304844"/>
                  </a:lnTo>
                  <a:cubicBezTo>
                    <a:pt x="283069" y="304844"/>
                    <a:pt x="287908" y="304038"/>
                    <a:pt x="291941" y="303232"/>
                  </a:cubicBezTo>
                  <a:cubicBezTo>
                    <a:pt x="291941" y="303232"/>
                    <a:pt x="292748" y="303232"/>
                    <a:pt x="292748" y="303232"/>
                  </a:cubicBezTo>
                  <a:cubicBezTo>
                    <a:pt x="297586" y="302425"/>
                    <a:pt x="301618" y="300812"/>
                    <a:pt x="305650" y="298392"/>
                  </a:cubicBezTo>
                  <a:lnTo>
                    <a:pt x="453234" y="216133"/>
                  </a:lnTo>
                  <a:cubicBezTo>
                    <a:pt x="455653" y="214520"/>
                    <a:pt x="457267" y="212907"/>
                    <a:pt x="458880" y="211295"/>
                  </a:cubicBezTo>
                  <a:lnTo>
                    <a:pt x="379039" y="162100"/>
                  </a:lnTo>
                  <a:cubicBezTo>
                    <a:pt x="379039" y="162100"/>
                    <a:pt x="379039" y="162100"/>
                    <a:pt x="379039" y="1621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75C64CF-F6BD-4BCF-B9B3-F7FD0DD8C1D6}"/>
                </a:ext>
              </a:extLst>
            </p:cNvPr>
            <p:cNvSpPr/>
            <p:nvPr/>
          </p:nvSpPr>
          <p:spPr>
            <a:xfrm>
              <a:off x="16524815" y="9798704"/>
              <a:ext cx="483936" cy="322624"/>
            </a:xfrm>
            <a:custGeom>
              <a:avLst/>
              <a:gdLst>
                <a:gd name="connsiteX0" fmla="*/ 378233 w 483880"/>
                <a:gd name="connsiteY0" fmla="*/ 163713 h 322586"/>
                <a:gd name="connsiteX1" fmla="*/ 373395 w 483880"/>
                <a:gd name="connsiteY1" fmla="*/ 160487 h 322586"/>
                <a:gd name="connsiteX2" fmla="*/ 370975 w 483880"/>
                <a:gd name="connsiteY2" fmla="*/ 158068 h 322586"/>
                <a:gd name="connsiteX3" fmla="*/ 370168 w 483880"/>
                <a:gd name="connsiteY3" fmla="*/ 157261 h 322586"/>
                <a:gd name="connsiteX4" fmla="*/ 370168 w 483880"/>
                <a:gd name="connsiteY4" fmla="*/ 157261 h 322586"/>
                <a:gd name="connsiteX5" fmla="*/ 369362 w 483880"/>
                <a:gd name="connsiteY5" fmla="*/ 155648 h 322586"/>
                <a:gd name="connsiteX6" fmla="*/ 368556 w 483880"/>
                <a:gd name="connsiteY6" fmla="*/ 153229 h 322586"/>
                <a:gd name="connsiteX7" fmla="*/ 367749 w 483880"/>
                <a:gd name="connsiteY7" fmla="*/ 150810 h 322586"/>
                <a:gd name="connsiteX8" fmla="*/ 367749 w 483880"/>
                <a:gd name="connsiteY8" fmla="*/ 148390 h 322586"/>
                <a:gd name="connsiteX9" fmla="*/ 367749 w 483880"/>
                <a:gd name="connsiteY9" fmla="*/ 148390 h 322586"/>
                <a:gd name="connsiteX10" fmla="*/ 369362 w 483880"/>
                <a:gd name="connsiteY10" fmla="*/ 109680 h 322586"/>
                <a:gd name="connsiteX11" fmla="*/ 354039 w 483880"/>
                <a:gd name="connsiteY11" fmla="*/ 118551 h 322586"/>
                <a:gd name="connsiteX12" fmla="*/ 348394 w 483880"/>
                <a:gd name="connsiteY12" fmla="*/ 120970 h 322586"/>
                <a:gd name="connsiteX13" fmla="*/ 343556 w 483880"/>
                <a:gd name="connsiteY13" fmla="*/ 122583 h 322586"/>
                <a:gd name="connsiteX14" fmla="*/ 341135 w 483880"/>
                <a:gd name="connsiteY14" fmla="*/ 123390 h 322586"/>
                <a:gd name="connsiteX15" fmla="*/ 340329 w 483880"/>
                <a:gd name="connsiteY15" fmla="*/ 123390 h 322586"/>
                <a:gd name="connsiteX16" fmla="*/ 339523 w 483880"/>
                <a:gd name="connsiteY16" fmla="*/ 123390 h 322586"/>
                <a:gd name="connsiteX17" fmla="*/ 335491 w 483880"/>
                <a:gd name="connsiteY17" fmla="*/ 124196 h 322586"/>
                <a:gd name="connsiteX18" fmla="*/ 331458 w 483880"/>
                <a:gd name="connsiteY18" fmla="*/ 124196 h 322586"/>
                <a:gd name="connsiteX19" fmla="*/ 327425 w 483880"/>
                <a:gd name="connsiteY19" fmla="*/ 124196 h 322586"/>
                <a:gd name="connsiteX20" fmla="*/ 325813 w 483880"/>
                <a:gd name="connsiteY20" fmla="*/ 124196 h 322586"/>
                <a:gd name="connsiteX21" fmla="*/ 325813 w 483880"/>
                <a:gd name="connsiteY21" fmla="*/ 124196 h 322586"/>
                <a:gd name="connsiteX22" fmla="*/ 324200 w 483880"/>
                <a:gd name="connsiteY22" fmla="*/ 124196 h 322586"/>
                <a:gd name="connsiteX23" fmla="*/ 320167 w 483880"/>
                <a:gd name="connsiteY23" fmla="*/ 124196 h 322586"/>
                <a:gd name="connsiteX24" fmla="*/ 315329 w 483880"/>
                <a:gd name="connsiteY24" fmla="*/ 123390 h 322586"/>
                <a:gd name="connsiteX25" fmla="*/ 312910 w 483880"/>
                <a:gd name="connsiteY25" fmla="*/ 122583 h 322586"/>
                <a:gd name="connsiteX26" fmla="*/ 312104 w 483880"/>
                <a:gd name="connsiteY26" fmla="*/ 122583 h 322586"/>
                <a:gd name="connsiteX27" fmla="*/ 308877 w 483880"/>
                <a:gd name="connsiteY27" fmla="*/ 121777 h 322586"/>
                <a:gd name="connsiteX28" fmla="*/ 300812 w 483880"/>
                <a:gd name="connsiteY28" fmla="*/ 117745 h 322586"/>
                <a:gd name="connsiteX29" fmla="*/ 202424 w 483880"/>
                <a:gd name="connsiteY29" fmla="*/ 60485 h 322586"/>
                <a:gd name="connsiteX30" fmla="*/ 200811 w 483880"/>
                <a:gd name="connsiteY30" fmla="*/ 97583 h 322586"/>
                <a:gd name="connsiteX31" fmla="*/ 188713 w 483880"/>
                <a:gd name="connsiteY31" fmla="*/ 113712 h 322586"/>
                <a:gd name="connsiteX32" fmla="*/ 60485 w 483880"/>
                <a:gd name="connsiteY32" fmla="*/ 184681 h 322586"/>
                <a:gd name="connsiteX33" fmla="*/ 67743 w 483880"/>
                <a:gd name="connsiteY33" fmla="*/ 191133 h 322586"/>
                <a:gd name="connsiteX34" fmla="*/ 250811 w 483880"/>
                <a:gd name="connsiteY34" fmla="*/ 297586 h 322586"/>
                <a:gd name="connsiteX35" fmla="*/ 262102 w 483880"/>
                <a:gd name="connsiteY35" fmla="*/ 301619 h 322586"/>
                <a:gd name="connsiteX36" fmla="*/ 263715 w 483880"/>
                <a:gd name="connsiteY36" fmla="*/ 302425 h 322586"/>
                <a:gd name="connsiteX37" fmla="*/ 277425 w 483880"/>
                <a:gd name="connsiteY37" fmla="*/ 304038 h 322586"/>
                <a:gd name="connsiteX38" fmla="*/ 278231 w 483880"/>
                <a:gd name="connsiteY38" fmla="*/ 304038 h 322586"/>
                <a:gd name="connsiteX39" fmla="*/ 292748 w 483880"/>
                <a:gd name="connsiteY39" fmla="*/ 302425 h 322586"/>
                <a:gd name="connsiteX40" fmla="*/ 292748 w 483880"/>
                <a:gd name="connsiteY40" fmla="*/ 302425 h 322586"/>
                <a:gd name="connsiteX41" fmla="*/ 305652 w 483880"/>
                <a:gd name="connsiteY41" fmla="*/ 297586 h 322586"/>
                <a:gd name="connsiteX42" fmla="*/ 453235 w 483880"/>
                <a:gd name="connsiteY42" fmla="*/ 215327 h 322586"/>
                <a:gd name="connsiteX43" fmla="*/ 458880 w 483880"/>
                <a:gd name="connsiteY43" fmla="*/ 210488 h 322586"/>
                <a:gd name="connsiteX44" fmla="*/ 378233 w 483880"/>
                <a:gd name="connsiteY44" fmla="*/ 163713 h 322586"/>
                <a:gd name="connsiteX45" fmla="*/ 378233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3713"/>
                  </a:moveTo>
                  <a:cubicBezTo>
                    <a:pt x="376620" y="162907"/>
                    <a:pt x="375008" y="161293"/>
                    <a:pt x="373395" y="160487"/>
                  </a:cubicBezTo>
                  <a:cubicBezTo>
                    <a:pt x="372589" y="159681"/>
                    <a:pt x="371781" y="158874"/>
                    <a:pt x="370975" y="158068"/>
                  </a:cubicBezTo>
                  <a:cubicBezTo>
                    <a:pt x="370975" y="158068"/>
                    <a:pt x="370975" y="157261"/>
                    <a:pt x="370168" y="157261"/>
                  </a:cubicBezTo>
                  <a:cubicBezTo>
                    <a:pt x="370168" y="157261"/>
                    <a:pt x="370168" y="157261"/>
                    <a:pt x="370168" y="157261"/>
                  </a:cubicBezTo>
                  <a:cubicBezTo>
                    <a:pt x="370168" y="157261"/>
                    <a:pt x="369362" y="156455"/>
                    <a:pt x="369362" y="155648"/>
                  </a:cubicBezTo>
                  <a:cubicBezTo>
                    <a:pt x="369362" y="154842"/>
                    <a:pt x="368556" y="154035"/>
                    <a:pt x="368556" y="153229"/>
                  </a:cubicBezTo>
                  <a:cubicBezTo>
                    <a:pt x="368556" y="152422"/>
                    <a:pt x="367749" y="151616"/>
                    <a:pt x="367749" y="150810"/>
                  </a:cubicBezTo>
                  <a:cubicBezTo>
                    <a:pt x="367749" y="150003"/>
                    <a:pt x="367749" y="149197"/>
                    <a:pt x="367749" y="148390"/>
                  </a:cubicBezTo>
                  <a:lnTo>
                    <a:pt x="367749" y="148390"/>
                  </a:lnTo>
                  <a:lnTo>
                    <a:pt x="369362" y="109680"/>
                  </a:lnTo>
                  <a:lnTo>
                    <a:pt x="354039" y="118551"/>
                  </a:lnTo>
                  <a:cubicBezTo>
                    <a:pt x="352427" y="119357"/>
                    <a:pt x="350814" y="120164"/>
                    <a:pt x="348394" y="120970"/>
                  </a:cubicBezTo>
                  <a:cubicBezTo>
                    <a:pt x="346781" y="121777"/>
                    <a:pt x="345168" y="121777"/>
                    <a:pt x="343556" y="122583"/>
                  </a:cubicBezTo>
                  <a:cubicBezTo>
                    <a:pt x="342748" y="122583"/>
                    <a:pt x="341942" y="122583"/>
                    <a:pt x="341135" y="123390"/>
                  </a:cubicBezTo>
                  <a:cubicBezTo>
                    <a:pt x="341135" y="123390"/>
                    <a:pt x="340329" y="123390"/>
                    <a:pt x="340329" y="123390"/>
                  </a:cubicBezTo>
                  <a:cubicBezTo>
                    <a:pt x="340329" y="123390"/>
                    <a:pt x="339523" y="123390"/>
                    <a:pt x="339523" y="123390"/>
                  </a:cubicBezTo>
                  <a:cubicBezTo>
                    <a:pt x="337910" y="123390"/>
                    <a:pt x="337104" y="124196"/>
                    <a:pt x="335491" y="124196"/>
                  </a:cubicBezTo>
                  <a:cubicBezTo>
                    <a:pt x="333877" y="124196"/>
                    <a:pt x="333071" y="124196"/>
                    <a:pt x="331458" y="124196"/>
                  </a:cubicBezTo>
                  <a:cubicBezTo>
                    <a:pt x="329845" y="124196"/>
                    <a:pt x="329039" y="124196"/>
                    <a:pt x="327425" y="124196"/>
                  </a:cubicBezTo>
                  <a:cubicBezTo>
                    <a:pt x="326619" y="124196"/>
                    <a:pt x="326619" y="124196"/>
                    <a:pt x="325813" y="124196"/>
                  </a:cubicBezTo>
                  <a:lnTo>
                    <a:pt x="325813" y="124196"/>
                  </a:lnTo>
                  <a:cubicBezTo>
                    <a:pt x="325006" y="124196"/>
                    <a:pt x="324200" y="124196"/>
                    <a:pt x="324200" y="124196"/>
                  </a:cubicBezTo>
                  <a:cubicBezTo>
                    <a:pt x="322587" y="124196"/>
                    <a:pt x="320973" y="124196"/>
                    <a:pt x="320167" y="124196"/>
                  </a:cubicBezTo>
                  <a:cubicBezTo>
                    <a:pt x="318554" y="124196"/>
                    <a:pt x="316942" y="124196"/>
                    <a:pt x="315329" y="123390"/>
                  </a:cubicBezTo>
                  <a:cubicBezTo>
                    <a:pt x="314523" y="123390"/>
                    <a:pt x="313716" y="123390"/>
                    <a:pt x="312910" y="122583"/>
                  </a:cubicBezTo>
                  <a:cubicBezTo>
                    <a:pt x="312910" y="122583"/>
                    <a:pt x="312104" y="122583"/>
                    <a:pt x="312104" y="122583"/>
                  </a:cubicBezTo>
                  <a:cubicBezTo>
                    <a:pt x="311296" y="122583"/>
                    <a:pt x="309683" y="121777"/>
                    <a:pt x="308877" y="121777"/>
                  </a:cubicBezTo>
                  <a:cubicBezTo>
                    <a:pt x="305652" y="120970"/>
                    <a:pt x="303232" y="119357"/>
                    <a:pt x="300812" y="117745"/>
                  </a:cubicBezTo>
                  <a:lnTo>
                    <a:pt x="202424" y="60485"/>
                  </a:lnTo>
                  <a:lnTo>
                    <a:pt x="200811" y="97583"/>
                  </a:lnTo>
                  <a:cubicBezTo>
                    <a:pt x="200811" y="103228"/>
                    <a:pt x="196778" y="108873"/>
                    <a:pt x="188713" y="113712"/>
                  </a:cubicBezTo>
                  <a:lnTo>
                    <a:pt x="60485" y="184681"/>
                  </a:lnTo>
                  <a:cubicBezTo>
                    <a:pt x="62098" y="187100"/>
                    <a:pt x="64518" y="188714"/>
                    <a:pt x="67743" y="191133"/>
                  </a:cubicBezTo>
                  <a:lnTo>
                    <a:pt x="250811" y="297586"/>
                  </a:lnTo>
                  <a:cubicBezTo>
                    <a:pt x="254038" y="299200"/>
                    <a:pt x="258069" y="300812"/>
                    <a:pt x="262102" y="301619"/>
                  </a:cubicBezTo>
                  <a:cubicBezTo>
                    <a:pt x="262909" y="301619"/>
                    <a:pt x="262909" y="301619"/>
                    <a:pt x="263715" y="302425"/>
                  </a:cubicBezTo>
                  <a:cubicBezTo>
                    <a:pt x="267748" y="303232"/>
                    <a:pt x="272586" y="304038"/>
                    <a:pt x="277425" y="304038"/>
                  </a:cubicBezTo>
                  <a:lnTo>
                    <a:pt x="278231" y="304038"/>
                  </a:lnTo>
                  <a:cubicBezTo>
                    <a:pt x="283071" y="304038"/>
                    <a:pt x="287909" y="303232"/>
                    <a:pt x="292748" y="302425"/>
                  </a:cubicBezTo>
                  <a:lnTo>
                    <a:pt x="292748" y="302425"/>
                  </a:lnTo>
                  <a:cubicBezTo>
                    <a:pt x="297586" y="301619"/>
                    <a:pt x="301619" y="300006"/>
                    <a:pt x="305652" y="297586"/>
                  </a:cubicBezTo>
                  <a:lnTo>
                    <a:pt x="453235" y="215327"/>
                  </a:lnTo>
                  <a:cubicBezTo>
                    <a:pt x="455655" y="213714"/>
                    <a:pt x="457267" y="212101"/>
                    <a:pt x="458880" y="210488"/>
                  </a:cubicBezTo>
                  <a:lnTo>
                    <a:pt x="378233" y="163713"/>
                  </a:lnTo>
                  <a:cubicBezTo>
                    <a:pt x="379039" y="163713"/>
                    <a:pt x="378233" y="163713"/>
                    <a:pt x="378233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D32C6F8-CEFC-4F07-A5FB-B7F5E0A988D8}"/>
                </a:ext>
              </a:extLst>
            </p:cNvPr>
            <p:cNvSpPr/>
            <p:nvPr/>
          </p:nvSpPr>
          <p:spPr>
            <a:xfrm>
              <a:off x="16786140" y="9951144"/>
              <a:ext cx="483936" cy="322624"/>
            </a:xfrm>
            <a:custGeom>
              <a:avLst/>
              <a:gdLst>
                <a:gd name="connsiteX0" fmla="*/ 379845 w 483880"/>
                <a:gd name="connsiteY0" fmla="*/ 163713 h 322586"/>
                <a:gd name="connsiteX1" fmla="*/ 375007 w 483880"/>
                <a:gd name="connsiteY1" fmla="*/ 160487 h 322586"/>
                <a:gd name="connsiteX2" fmla="*/ 372587 w 483880"/>
                <a:gd name="connsiteY2" fmla="*/ 158068 h 322586"/>
                <a:gd name="connsiteX3" fmla="*/ 371781 w 483880"/>
                <a:gd name="connsiteY3" fmla="*/ 157261 h 322586"/>
                <a:gd name="connsiteX4" fmla="*/ 371781 w 483880"/>
                <a:gd name="connsiteY4" fmla="*/ 157261 h 322586"/>
                <a:gd name="connsiteX5" fmla="*/ 370974 w 483880"/>
                <a:gd name="connsiteY5" fmla="*/ 156455 h 322586"/>
                <a:gd name="connsiteX6" fmla="*/ 370168 w 483880"/>
                <a:gd name="connsiteY6" fmla="*/ 154035 h 322586"/>
                <a:gd name="connsiteX7" fmla="*/ 369362 w 483880"/>
                <a:gd name="connsiteY7" fmla="*/ 151616 h 322586"/>
                <a:gd name="connsiteX8" fmla="*/ 369362 w 483880"/>
                <a:gd name="connsiteY8" fmla="*/ 149197 h 322586"/>
                <a:gd name="connsiteX9" fmla="*/ 369362 w 483880"/>
                <a:gd name="connsiteY9" fmla="*/ 149197 h 322586"/>
                <a:gd name="connsiteX10" fmla="*/ 370974 w 483880"/>
                <a:gd name="connsiteY10" fmla="*/ 109680 h 322586"/>
                <a:gd name="connsiteX11" fmla="*/ 355652 w 483880"/>
                <a:gd name="connsiteY11" fmla="*/ 118551 h 322586"/>
                <a:gd name="connsiteX12" fmla="*/ 350006 w 483880"/>
                <a:gd name="connsiteY12" fmla="*/ 120970 h 322586"/>
                <a:gd name="connsiteX13" fmla="*/ 345168 w 483880"/>
                <a:gd name="connsiteY13" fmla="*/ 122583 h 322586"/>
                <a:gd name="connsiteX14" fmla="*/ 342748 w 483880"/>
                <a:gd name="connsiteY14" fmla="*/ 123390 h 322586"/>
                <a:gd name="connsiteX15" fmla="*/ 342748 w 483880"/>
                <a:gd name="connsiteY15" fmla="*/ 123390 h 322586"/>
                <a:gd name="connsiteX16" fmla="*/ 341135 w 483880"/>
                <a:gd name="connsiteY16" fmla="*/ 123390 h 322586"/>
                <a:gd name="connsiteX17" fmla="*/ 337103 w 483880"/>
                <a:gd name="connsiteY17" fmla="*/ 124196 h 322586"/>
                <a:gd name="connsiteX18" fmla="*/ 333071 w 483880"/>
                <a:gd name="connsiteY18" fmla="*/ 124196 h 322586"/>
                <a:gd name="connsiteX19" fmla="*/ 329039 w 483880"/>
                <a:gd name="connsiteY19" fmla="*/ 124196 h 322586"/>
                <a:gd name="connsiteX20" fmla="*/ 327425 w 483880"/>
                <a:gd name="connsiteY20" fmla="*/ 124196 h 322586"/>
                <a:gd name="connsiteX21" fmla="*/ 327425 w 483880"/>
                <a:gd name="connsiteY21" fmla="*/ 124196 h 322586"/>
                <a:gd name="connsiteX22" fmla="*/ 325006 w 483880"/>
                <a:gd name="connsiteY22" fmla="*/ 124196 h 322586"/>
                <a:gd name="connsiteX23" fmla="*/ 320973 w 483880"/>
                <a:gd name="connsiteY23" fmla="*/ 124196 h 322586"/>
                <a:gd name="connsiteX24" fmla="*/ 315329 w 483880"/>
                <a:gd name="connsiteY24" fmla="*/ 123390 h 322586"/>
                <a:gd name="connsiteX25" fmla="*/ 313716 w 483880"/>
                <a:gd name="connsiteY25" fmla="*/ 123390 h 322586"/>
                <a:gd name="connsiteX26" fmla="*/ 312102 w 483880"/>
                <a:gd name="connsiteY26" fmla="*/ 122583 h 322586"/>
                <a:gd name="connsiteX27" fmla="*/ 308877 w 483880"/>
                <a:gd name="connsiteY27" fmla="*/ 121777 h 322586"/>
                <a:gd name="connsiteX28" fmla="*/ 300812 w 483880"/>
                <a:gd name="connsiteY28" fmla="*/ 117745 h 322586"/>
                <a:gd name="connsiteX29" fmla="*/ 202423 w 483880"/>
                <a:gd name="connsiteY29" fmla="*/ 60485 h 322586"/>
                <a:gd name="connsiteX30" fmla="*/ 200809 w 483880"/>
                <a:gd name="connsiteY30" fmla="*/ 97583 h 322586"/>
                <a:gd name="connsiteX31" fmla="*/ 188713 w 483880"/>
                <a:gd name="connsiteY31" fmla="*/ 113712 h 322586"/>
                <a:gd name="connsiteX32" fmla="*/ 60485 w 483880"/>
                <a:gd name="connsiteY32" fmla="*/ 185488 h 322586"/>
                <a:gd name="connsiteX33" fmla="*/ 67743 w 483880"/>
                <a:gd name="connsiteY33" fmla="*/ 191939 h 322586"/>
                <a:gd name="connsiteX34" fmla="*/ 250811 w 483880"/>
                <a:gd name="connsiteY34" fmla="*/ 298393 h 322586"/>
                <a:gd name="connsiteX35" fmla="*/ 262908 w 483880"/>
                <a:gd name="connsiteY35" fmla="*/ 303232 h 322586"/>
                <a:gd name="connsiteX36" fmla="*/ 264521 w 483880"/>
                <a:gd name="connsiteY36" fmla="*/ 303232 h 322586"/>
                <a:gd name="connsiteX37" fmla="*/ 278231 w 483880"/>
                <a:gd name="connsiteY37" fmla="*/ 304845 h 322586"/>
                <a:gd name="connsiteX38" fmla="*/ 279037 w 483880"/>
                <a:gd name="connsiteY38" fmla="*/ 304845 h 322586"/>
                <a:gd name="connsiteX39" fmla="*/ 292748 w 483880"/>
                <a:gd name="connsiteY39" fmla="*/ 303232 h 322586"/>
                <a:gd name="connsiteX40" fmla="*/ 293554 w 483880"/>
                <a:gd name="connsiteY40" fmla="*/ 303232 h 322586"/>
                <a:gd name="connsiteX41" fmla="*/ 306458 w 483880"/>
                <a:gd name="connsiteY41" fmla="*/ 298393 h 322586"/>
                <a:gd name="connsiteX42" fmla="*/ 454041 w 483880"/>
                <a:gd name="connsiteY42" fmla="*/ 216133 h 322586"/>
                <a:gd name="connsiteX43" fmla="*/ 459686 w 483880"/>
                <a:gd name="connsiteY43" fmla="*/ 211295 h 322586"/>
                <a:gd name="connsiteX44" fmla="*/ 379845 w 483880"/>
                <a:gd name="connsiteY44" fmla="*/ 163713 h 322586"/>
                <a:gd name="connsiteX45" fmla="*/ 379845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845" y="163713"/>
                  </a:moveTo>
                  <a:cubicBezTo>
                    <a:pt x="378233" y="162907"/>
                    <a:pt x="376620" y="161293"/>
                    <a:pt x="375007" y="160487"/>
                  </a:cubicBezTo>
                  <a:cubicBezTo>
                    <a:pt x="374201" y="159681"/>
                    <a:pt x="373395" y="158874"/>
                    <a:pt x="372587" y="158068"/>
                  </a:cubicBezTo>
                  <a:cubicBezTo>
                    <a:pt x="372587" y="158068"/>
                    <a:pt x="372587" y="157261"/>
                    <a:pt x="371781" y="157261"/>
                  </a:cubicBezTo>
                  <a:cubicBezTo>
                    <a:pt x="371781" y="157261"/>
                    <a:pt x="371781" y="157261"/>
                    <a:pt x="371781" y="157261"/>
                  </a:cubicBezTo>
                  <a:cubicBezTo>
                    <a:pt x="371781" y="157261"/>
                    <a:pt x="370974" y="156455"/>
                    <a:pt x="370974" y="156455"/>
                  </a:cubicBezTo>
                  <a:cubicBezTo>
                    <a:pt x="370974" y="155648"/>
                    <a:pt x="370168" y="154842"/>
                    <a:pt x="370168" y="154035"/>
                  </a:cubicBezTo>
                  <a:cubicBezTo>
                    <a:pt x="370168" y="153229"/>
                    <a:pt x="370168" y="152423"/>
                    <a:pt x="369362" y="151616"/>
                  </a:cubicBezTo>
                  <a:cubicBezTo>
                    <a:pt x="369362" y="150810"/>
                    <a:pt x="369362" y="150003"/>
                    <a:pt x="369362" y="149197"/>
                  </a:cubicBezTo>
                  <a:lnTo>
                    <a:pt x="369362" y="149197"/>
                  </a:lnTo>
                  <a:lnTo>
                    <a:pt x="370974" y="109680"/>
                  </a:lnTo>
                  <a:lnTo>
                    <a:pt x="355652" y="118551"/>
                  </a:lnTo>
                  <a:cubicBezTo>
                    <a:pt x="354039" y="119357"/>
                    <a:pt x="351620" y="120164"/>
                    <a:pt x="350006" y="120970"/>
                  </a:cubicBezTo>
                  <a:cubicBezTo>
                    <a:pt x="348393" y="121777"/>
                    <a:pt x="346781" y="121777"/>
                    <a:pt x="345168" y="122583"/>
                  </a:cubicBezTo>
                  <a:cubicBezTo>
                    <a:pt x="344362" y="122583"/>
                    <a:pt x="343554" y="122583"/>
                    <a:pt x="342748" y="123390"/>
                  </a:cubicBezTo>
                  <a:lnTo>
                    <a:pt x="342748" y="123390"/>
                  </a:lnTo>
                  <a:cubicBezTo>
                    <a:pt x="341941" y="123390"/>
                    <a:pt x="341941" y="123390"/>
                    <a:pt x="341135" y="123390"/>
                  </a:cubicBezTo>
                  <a:cubicBezTo>
                    <a:pt x="339522" y="123390"/>
                    <a:pt x="338716" y="124196"/>
                    <a:pt x="337103" y="124196"/>
                  </a:cubicBezTo>
                  <a:cubicBezTo>
                    <a:pt x="335491" y="124196"/>
                    <a:pt x="334683" y="124196"/>
                    <a:pt x="333071" y="124196"/>
                  </a:cubicBezTo>
                  <a:cubicBezTo>
                    <a:pt x="331458" y="124196"/>
                    <a:pt x="330651" y="124196"/>
                    <a:pt x="329039" y="124196"/>
                  </a:cubicBezTo>
                  <a:cubicBezTo>
                    <a:pt x="328231" y="124196"/>
                    <a:pt x="328231" y="124196"/>
                    <a:pt x="327425" y="124196"/>
                  </a:cubicBezTo>
                  <a:lnTo>
                    <a:pt x="327425" y="124196"/>
                  </a:lnTo>
                  <a:cubicBezTo>
                    <a:pt x="326619" y="124196"/>
                    <a:pt x="325812" y="124196"/>
                    <a:pt x="325006" y="124196"/>
                  </a:cubicBezTo>
                  <a:cubicBezTo>
                    <a:pt x="323393" y="124196"/>
                    <a:pt x="321779" y="124196"/>
                    <a:pt x="320973" y="124196"/>
                  </a:cubicBezTo>
                  <a:cubicBezTo>
                    <a:pt x="319360" y="124196"/>
                    <a:pt x="317748" y="124196"/>
                    <a:pt x="315329" y="123390"/>
                  </a:cubicBezTo>
                  <a:cubicBezTo>
                    <a:pt x="315329" y="123390"/>
                    <a:pt x="314522" y="123390"/>
                    <a:pt x="313716" y="123390"/>
                  </a:cubicBezTo>
                  <a:cubicBezTo>
                    <a:pt x="312910" y="123390"/>
                    <a:pt x="312910" y="123390"/>
                    <a:pt x="312102" y="122583"/>
                  </a:cubicBezTo>
                  <a:cubicBezTo>
                    <a:pt x="311296" y="122583"/>
                    <a:pt x="309683" y="121777"/>
                    <a:pt x="308877" y="121777"/>
                  </a:cubicBezTo>
                  <a:cubicBezTo>
                    <a:pt x="305650" y="120970"/>
                    <a:pt x="303231" y="119357"/>
                    <a:pt x="300812" y="117745"/>
                  </a:cubicBezTo>
                  <a:lnTo>
                    <a:pt x="202423" y="60485"/>
                  </a:lnTo>
                  <a:lnTo>
                    <a:pt x="200809" y="97583"/>
                  </a:lnTo>
                  <a:cubicBezTo>
                    <a:pt x="200809" y="103228"/>
                    <a:pt x="196778" y="108873"/>
                    <a:pt x="188713" y="113712"/>
                  </a:cubicBezTo>
                  <a:lnTo>
                    <a:pt x="60485" y="185488"/>
                  </a:lnTo>
                  <a:cubicBezTo>
                    <a:pt x="62098" y="187907"/>
                    <a:pt x="64518" y="189520"/>
                    <a:pt x="67743" y="191939"/>
                  </a:cubicBezTo>
                  <a:lnTo>
                    <a:pt x="250811" y="298393"/>
                  </a:lnTo>
                  <a:cubicBezTo>
                    <a:pt x="254037" y="300812"/>
                    <a:pt x="258069" y="301619"/>
                    <a:pt x="262908" y="303232"/>
                  </a:cubicBezTo>
                  <a:cubicBezTo>
                    <a:pt x="263715" y="303232"/>
                    <a:pt x="264521" y="303232"/>
                    <a:pt x="264521" y="303232"/>
                  </a:cubicBezTo>
                  <a:cubicBezTo>
                    <a:pt x="268554" y="304038"/>
                    <a:pt x="273392" y="304845"/>
                    <a:pt x="278231" y="304845"/>
                  </a:cubicBezTo>
                  <a:lnTo>
                    <a:pt x="279037" y="304845"/>
                  </a:lnTo>
                  <a:cubicBezTo>
                    <a:pt x="283877" y="304845"/>
                    <a:pt x="288715" y="304038"/>
                    <a:pt x="292748" y="303232"/>
                  </a:cubicBezTo>
                  <a:cubicBezTo>
                    <a:pt x="292748" y="303232"/>
                    <a:pt x="293554" y="303232"/>
                    <a:pt x="293554" y="303232"/>
                  </a:cubicBezTo>
                  <a:cubicBezTo>
                    <a:pt x="298392" y="302425"/>
                    <a:pt x="302425" y="300812"/>
                    <a:pt x="306458" y="298393"/>
                  </a:cubicBezTo>
                  <a:lnTo>
                    <a:pt x="454041" y="216133"/>
                  </a:lnTo>
                  <a:cubicBezTo>
                    <a:pt x="456461" y="214520"/>
                    <a:pt x="458073" y="212908"/>
                    <a:pt x="459686" y="211295"/>
                  </a:cubicBezTo>
                  <a:lnTo>
                    <a:pt x="379845" y="163713"/>
                  </a:lnTo>
                  <a:cubicBezTo>
                    <a:pt x="379845" y="164519"/>
                    <a:pt x="379845" y="163713"/>
                    <a:pt x="379845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1D3EB34-D095-4B51-B700-4007B31349D8}"/>
                </a:ext>
              </a:extLst>
            </p:cNvPr>
            <p:cNvSpPr/>
            <p:nvPr/>
          </p:nvSpPr>
          <p:spPr>
            <a:xfrm>
              <a:off x="17049079" y="10104390"/>
              <a:ext cx="483936" cy="322624"/>
            </a:xfrm>
            <a:custGeom>
              <a:avLst/>
              <a:gdLst>
                <a:gd name="connsiteX0" fmla="*/ 379039 w 483880"/>
                <a:gd name="connsiteY0" fmla="*/ 163713 h 322586"/>
                <a:gd name="connsiteX1" fmla="*/ 374201 w 483880"/>
                <a:gd name="connsiteY1" fmla="*/ 160487 h 322586"/>
                <a:gd name="connsiteX2" fmla="*/ 371781 w 483880"/>
                <a:gd name="connsiteY2" fmla="*/ 158067 h 322586"/>
                <a:gd name="connsiteX3" fmla="*/ 370975 w 483880"/>
                <a:gd name="connsiteY3" fmla="*/ 157261 h 322586"/>
                <a:gd name="connsiteX4" fmla="*/ 370975 w 483880"/>
                <a:gd name="connsiteY4" fmla="*/ 157261 h 322586"/>
                <a:gd name="connsiteX5" fmla="*/ 370168 w 483880"/>
                <a:gd name="connsiteY5" fmla="*/ 155648 h 322586"/>
                <a:gd name="connsiteX6" fmla="*/ 369362 w 483880"/>
                <a:gd name="connsiteY6" fmla="*/ 153229 h 322586"/>
                <a:gd name="connsiteX7" fmla="*/ 368556 w 483880"/>
                <a:gd name="connsiteY7" fmla="*/ 150810 h 322586"/>
                <a:gd name="connsiteX8" fmla="*/ 368556 w 483880"/>
                <a:gd name="connsiteY8" fmla="*/ 148390 h 322586"/>
                <a:gd name="connsiteX9" fmla="*/ 368556 w 483880"/>
                <a:gd name="connsiteY9" fmla="*/ 148390 h 322586"/>
                <a:gd name="connsiteX10" fmla="*/ 370168 w 483880"/>
                <a:gd name="connsiteY10" fmla="*/ 108873 h 322586"/>
                <a:gd name="connsiteX11" fmla="*/ 354846 w 483880"/>
                <a:gd name="connsiteY11" fmla="*/ 116938 h 322586"/>
                <a:gd name="connsiteX12" fmla="*/ 349200 w 483880"/>
                <a:gd name="connsiteY12" fmla="*/ 119357 h 322586"/>
                <a:gd name="connsiteX13" fmla="*/ 344362 w 483880"/>
                <a:gd name="connsiteY13" fmla="*/ 120970 h 322586"/>
                <a:gd name="connsiteX14" fmla="*/ 341942 w 483880"/>
                <a:gd name="connsiteY14" fmla="*/ 121777 h 322586"/>
                <a:gd name="connsiteX15" fmla="*/ 341942 w 483880"/>
                <a:gd name="connsiteY15" fmla="*/ 121777 h 322586"/>
                <a:gd name="connsiteX16" fmla="*/ 341135 w 483880"/>
                <a:gd name="connsiteY16" fmla="*/ 121777 h 322586"/>
                <a:gd name="connsiteX17" fmla="*/ 337104 w 483880"/>
                <a:gd name="connsiteY17" fmla="*/ 122583 h 322586"/>
                <a:gd name="connsiteX18" fmla="*/ 333071 w 483880"/>
                <a:gd name="connsiteY18" fmla="*/ 122583 h 322586"/>
                <a:gd name="connsiteX19" fmla="*/ 329039 w 483880"/>
                <a:gd name="connsiteY19" fmla="*/ 122583 h 322586"/>
                <a:gd name="connsiteX20" fmla="*/ 327425 w 483880"/>
                <a:gd name="connsiteY20" fmla="*/ 122583 h 322586"/>
                <a:gd name="connsiteX21" fmla="*/ 327425 w 483880"/>
                <a:gd name="connsiteY21" fmla="*/ 122583 h 322586"/>
                <a:gd name="connsiteX22" fmla="*/ 325006 w 483880"/>
                <a:gd name="connsiteY22" fmla="*/ 122583 h 322586"/>
                <a:gd name="connsiteX23" fmla="*/ 320973 w 483880"/>
                <a:gd name="connsiteY23" fmla="*/ 122583 h 322586"/>
                <a:gd name="connsiteX24" fmla="*/ 315329 w 483880"/>
                <a:gd name="connsiteY24" fmla="*/ 121777 h 322586"/>
                <a:gd name="connsiteX25" fmla="*/ 313716 w 483880"/>
                <a:gd name="connsiteY25" fmla="*/ 121777 h 322586"/>
                <a:gd name="connsiteX26" fmla="*/ 312104 w 483880"/>
                <a:gd name="connsiteY26" fmla="*/ 121777 h 322586"/>
                <a:gd name="connsiteX27" fmla="*/ 308877 w 483880"/>
                <a:gd name="connsiteY27" fmla="*/ 120970 h 322586"/>
                <a:gd name="connsiteX28" fmla="*/ 300812 w 483880"/>
                <a:gd name="connsiteY28" fmla="*/ 117744 h 322586"/>
                <a:gd name="connsiteX29" fmla="*/ 202424 w 483880"/>
                <a:gd name="connsiteY29" fmla="*/ 60485 h 322586"/>
                <a:gd name="connsiteX30" fmla="*/ 200811 w 483880"/>
                <a:gd name="connsiteY30" fmla="*/ 97582 h 322586"/>
                <a:gd name="connsiteX31" fmla="*/ 188713 w 483880"/>
                <a:gd name="connsiteY31" fmla="*/ 113712 h 322586"/>
                <a:gd name="connsiteX32" fmla="*/ 60485 w 483880"/>
                <a:gd name="connsiteY32" fmla="*/ 185488 h 322586"/>
                <a:gd name="connsiteX33" fmla="*/ 66937 w 483880"/>
                <a:gd name="connsiteY33" fmla="*/ 191939 h 322586"/>
                <a:gd name="connsiteX34" fmla="*/ 250005 w 483880"/>
                <a:gd name="connsiteY34" fmla="*/ 298393 h 322586"/>
                <a:gd name="connsiteX35" fmla="*/ 262102 w 483880"/>
                <a:gd name="connsiteY35" fmla="*/ 303232 h 322586"/>
                <a:gd name="connsiteX36" fmla="*/ 263715 w 483880"/>
                <a:gd name="connsiteY36" fmla="*/ 304038 h 322586"/>
                <a:gd name="connsiteX37" fmla="*/ 276619 w 483880"/>
                <a:gd name="connsiteY37" fmla="*/ 305651 h 322586"/>
                <a:gd name="connsiteX38" fmla="*/ 277425 w 483880"/>
                <a:gd name="connsiteY38" fmla="*/ 305651 h 322586"/>
                <a:gd name="connsiteX39" fmla="*/ 291942 w 483880"/>
                <a:gd name="connsiteY39" fmla="*/ 304038 h 322586"/>
                <a:gd name="connsiteX40" fmla="*/ 291942 w 483880"/>
                <a:gd name="connsiteY40" fmla="*/ 304038 h 322586"/>
                <a:gd name="connsiteX41" fmla="*/ 304844 w 483880"/>
                <a:gd name="connsiteY41" fmla="*/ 299199 h 322586"/>
                <a:gd name="connsiteX42" fmla="*/ 452428 w 483880"/>
                <a:gd name="connsiteY42" fmla="*/ 216940 h 322586"/>
                <a:gd name="connsiteX43" fmla="*/ 458074 w 483880"/>
                <a:gd name="connsiteY43" fmla="*/ 212101 h 322586"/>
                <a:gd name="connsiteX44" fmla="*/ 379039 w 483880"/>
                <a:gd name="connsiteY44" fmla="*/ 163713 h 322586"/>
                <a:gd name="connsiteX45" fmla="*/ 379039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39" y="163713"/>
                  </a:moveTo>
                  <a:cubicBezTo>
                    <a:pt x="377427" y="162907"/>
                    <a:pt x="375814" y="161293"/>
                    <a:pt x="374201" y="160487"/>
                  </a:cubicBezTo>
                  <a:cubicBezTo>
                    <a:pt x="373395" y="159681"/>
                    <a:pt x="372589" y="158874"/>
                    <a:pt x="371781" y="158067"/>
                  </a:cubicBezTo>
                  <a:cubicBezTo>
                    <a:pt x="371781" y="158067"/>
                    <a:pt x="371781" y="157261"/>
                    <a:pt x="370975" y="157261"/>
                  </a:cubicBezTo>
                  <a:cubicBezTo>
                    <a:pt x="370975" y="157261"/>
                    <a:pt x="370975" y="157261"/>
                    <a:pt x="370975" y="157261"/>
                  </a:cubicBezTo>
                  <a:cubicBezTo>
                    <a:pt x="370975" y="156455"/>
                    <a:pt x="370168" y="156455"/>
                    <a:pt x="370168" y="155648"/>
                  </a:cubicBezTo>
                  <a:cubicBezTo>
                    <a:pt x="370168" y="154842"/>
                    <a:pt x="369362" y="154035"/>
                    <a:pt x="369362" y="153229"/>
                  </a:cubicBezTo>
                  <a:cubicBezTo>
                    <a:pt x="369362" y="152422"/>
                    <a:pt x="368556" y="151616"/>
                    <a:pt x="368556" y="150810"/>
                  </a:cubicBezTo>
                  <a:cubicBezTo>
                    <a:pt x="368556" y="150003"/>
                    <a:pt x="368556" y="148390"/>
                    <a:pt x="368556" y="148390"/>
                  </a:cubicBezTo>
                  <a:lnTo>
                    <a:pt x="368556" y="148390"/>
                  </a:lnTo>
                  <a:lnTo>
                    <a:pt x="370168" y="108873"/>
                  </a:lnTo>
                  <a:lnTo>
                    <a:pt x="354846" y="116938"/>
                  </a:lnTo>
                  <a:cubicBezTo>
                    <a:pt x="353233" y="117744"/>
                    <a:pt x="351620" y="118551"/>
                    <a:pt x="349200" y="119357"/>
                  </a:cubicBezTo>
                  <a:cubicBezTo>
                    <a:pt x="347587" y="120164"/>
                    <a:pt x="345975" y="120164"/>
                    <a:pt x="344362" y="120970"/>
                  </a:cubicBezTo>
                  <a:cubicBezTo>
                    <a:pt x="343556" y="120970"/>
                    <a:pt x="342748" y="120970"/>
                    <a:pt x="341942" y="121777"/>
                  </a:cubicBezTo>
                  <a:cubicBezTo>
                    <a:pt x="341942" y="121777"/>
                    <a:pt x="341942" y="121777"/>
                    <a:pt x="341942" y="121777"/>
                  </a:cubicBezTo>
                  <a:cubicBezTo>
                    <a:pt x="341942" y="121777"/>
                    <a:pt x="341135" y="121777"/>
                    <a:pt x="341135" y="121777"/>
                  </a:cubicBezTo>
                  <a:cubicBezTo>
                    <a:pt x="339523" y="121777"/>
                    <a:pt x="338716" y="122583"/>
                    <a:pt x="337104" y="122583"/>
                  </a:cubicBezTo>
                  <a:cubicBezTo>
                    <a:pt x="335491" y="122583"/>
                    <a:pt x="334684" y="122583"/>
                    <a:pt x="333071" y="122583"/>
                  </a:cubicBezTo>
                  <a:cubicBezTo>
                    <a:pt x="331458" y="122583"/>
                    <a:pt x="330652" y="122583"/>
                    <a:pt x="329039" y="122583"/>
                  </a:cubicBezTo>
                  <a:cubicBezTo>
                    <a:pt x="328233" y="122583"/>
                    <a:pt x="328233" y="122583"/>
                    <a:pt x="327425" y="122583"/>
                  </a:cubicBezTo>
                  <a:lnTo>
                    <a:pt x="327425" y="122583"/>
                  </a:lnTo>
                  <a:cubicBezTo>
                    <a:pt x="326619" y="122583"/>
                    <a:pt x="325813" y="122583"/>
                    <a:pt x="325006" y="122583"/>
                  </a:cubicBezTo>
                  <a:cubicBezTo>
                    <a:pt x="323394" y="122583"/>
                    <a:pt x="321781" y="122583"/>
                    <a:pt x="320973" y="122583"/>
                  </a:cubicBezTo>
                  <a:cubicBezTo>
                    <a:pt x="319361" y="122583"/>
                    <a:pt x="317748" y="122583"/>
                    <a:pt x="315329" y="121777"/>
                  </a:cubicBezTo>
                  <a:cubicBezTo>
                    <a:pt x="315329" y="121777"/>
                    <a:pt x="314523" y="121777"/>
                    <a:pt x="313716" y="121777"/>
                  </a:cubicBezTo>
                  <a:cubicBezTo>
                    <a:pt x="312910" y="121777"/>
                    <a:pt x="312104" y="121777"/>
                    <a:pt x="312104" y="121777"/>
                  </a:cubicBezTo>
                  <a:cubicBezTo>
                    <a:pt x="311296" y="121777"/>
                    <a:pt x="309683" y="120970"/>
                    <a:pt x="308877" y="120970"/>
                  </a:cubicBezTo>
                  <a:cubicBezTo>
                    <a:pt x="305652" y="120164"/>
                    <a:pt x="303232" y="118551"/>
                    <a:pt x="300812" y="117744"/>
                  </a:cubicBezTo>
                  <a:lnTo>
                    <a:pt x="202424" y="60485"/>
                  </a:lnTo>
                  <a:lnTo>
                    <a:pt x="200811" y="97582"/>
                  </a:lnTo>
                  <a:cubicBezTo>
                    <a:pt x="200811" y="103228"/>
                    <a:pt x="196778" y="108873"/>
                    <a:pt x="188713" y="113712"/>
                  </a:cubicBezTo>
                  <a:lnTo>
                    <a:pt x="60485" y="185488"/>
                  </a:lnTo>
                  <a:cubicBezTo>
                    <a:pt x="62098" y="187907"/>
                    <a:pt x="64518" y="189520"/>
                    <a:pt x="66937" y="191939"/>
                  </a:cubicBezTo>
                  <a:lnTo>
                    <a:pt x="250005" y="298393"/>
                  </a:lnTo>
                  <a:cubicBezTo>
                    <a:pt x="253231" y="300812"/>
                    <a:pt x="257263" y="301619"/>
                    <a:pt x="262102" y="303232"/>
                  </a:cubicBezTo>
                  <a:cubicBezTo>
                    <a:pt x="262909" y="303232"/>
                    <a:pt x="262909" y="303232"/>
                    <a:pt x="263715" y="304038"/>
                  </a:cubicBezTo>
                  <a:cubicBezTo>
                    <a:pt x="267748" y="304844"/>
                    <a:pt x="272586" y="305651"/>
                    <a:pt x="276619" y="305651"/>
                  </a:cubicBezTo>
                  <a:lnTo>
                    <a:pt x="277425" y="305651"/>
                  </a:lnTo>
                  <a:cubicBezTo>
                    <a:pt x="282263" y="305651"/>
                    <a:pt x="287102" y="304844"/>
                    <a:pt x="291942" y="304038"/>
                  </a:cubicBezTo>
                  <a:lnTo>
                    <a:pt x="291942" y="304038"/>
                  </a:lnTo>
                  <a:cubicBezTo>
                    <a:pt x="296780" y="303232"/>
                    <a:pt x="300812" y="301619"/>
                    <a:pt x="304844" y="299199"/>
                  </a:cubicBezTo>
                  <a:lnTo>
                    <a:pt x="452428" y="216940"/>
                  </a:lnTo>
                  <a:cubicBezTo>
                    <a:pt x="454847" y="215327"/>
                    <a:pt x="456461" y="213714"/>
                    <a:pt x="458074" y="212101"/>
                  </a:cubicBezTo>
                  <a:lnTo>
                    <a:pt x="379039" y="163713"/>
                  </a:lnTo>
                  <a:cubicBezTo>
                    <a:pt x="379039" y="163713"/>
                    <a:pt x="379039" y="163713"/>
                    <a:pt x="379039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3CFF45F-0D6F-4306-8A20-49EF4D4DCF62}"/>
                </a:ext>
              </a:extLst>
            </p:cNvPr>
            <p:cNvSpPr/>
            <p:nvPr/>
          </p:nvSpPr>
          <p:spPr>
            <a:xfrm>
              <a:off x="17309597" y="10256830"/>
              <a:ext cx="483936" cy="322624"/>
            </a:xfrm>
            <a:custGeom>
              <a:avLst/>
              <a:gdLst>
                <a:gd name="connsiteX0" fmla="*/ 381460 w 483880"/>
                <a:gd name="connsiteY0" fmla="*/ 164519 h 322586"/>
                <a:gd name="connsiteX1" fmla="*/ 376621 w 483880"/>
                <a:gd name="connsiteY1" fmla="*/ 161293 h 322586"/>
                <a:gd name="connsiteX2" fmla="*/ 374202 w 483880"/>
                <a:gd name="connsiteY2" fmla="*/ 158874 h 322586"/>
                <a:gd name="connsiteX3" fmla="*/ 373395 w 483880"/>
                <a:gd name="connsiteY3" fmla="*/ 158067 h 322586"/>
                <a:gd name="connsiteX4" fmla="*/ 373395 w 483880"/>
                <a:gd name="connsiteY4" fmla="*/ 158067 h 322586"/>
                <a:gd name="connsiteX5" fmla="*/ 372589 w 483880"/>
                <a:gd name="connsiteY5" fmla="*/ 156455 h 322586"/>
                <a:gd name="connsiteX6" fmla="*/ 371781 w 483880"/>
                <a:gd name="connsiteY6" fmla="*/ 154035 h 322586"/>
                <a:gd name="connsiteX7" fmla="*/ 370975 w 483880"/>
                <a:gd name="connsiteY7" fmla="*/ 151616 h 322586"/>
                <a:gd name="connsiteX8" fmla="*/ 370975 w 483880"/>
                <a:gd name="connsiteY8" fmla="*/ 149197 h 322586"/>
                <a:gd name="connsiteX9" fmla="*/ 370975 w 483880"/>
                <a:gd name="connsiteY9" fmla="*/ 149197 h 322586"/>
                <a:gd name="connsiteX10" fmla="*/ 372589 w 483880"/>
                <a:gd name="connsiteY10" fmla="*/ 108873 h 322586"/>
                <a:gd name="connsiteX11" fmla="*/ 356459 w 483880"/>
                <a:gd name="connsiteY11" fmla="*/ 117744 h 322586"/>
                <a:gd name="connsiteX12" fmla="*/ 350814 w 483880"/>
                <a:gd name="connsiteY12" fmla="*/ 120164 h 322586"/>
                <a:gd name="connsiteX13" fmla="*/ 345975 w 483880"/>
                <a:gd name="connsiteY13" fmla="*/ 121777 h 322586"/>
                <a:gd name="connsiteX14" fmla="*/ 343556 w 483880"/>
                <a:gd name="connsiteY14" fmla="*/ 122583 h 322586"/>
                <a:gd name="connsiteX15" fmla="*/ 343556 w 483880"/>
                <a:gd name="connsiteY15" fmla="*/ 122583 h 322586"/>
                <a:gd name="connsiteX16" fmla="*/ 341942 w 483880"/>
                <a:gd name="connsiteY16" fmla="*/ 122583 h 322586"/>
                <a:gd name="connsiteX17" fmla="*/ 337910 w 483880"/>
                <a:gd name="connsiteY17" fmla="*/ 123390 h 322586"/>
                <a:gd name="connsiteX18" fmla="*/ 333878 w 483880"/>
                <a:gd name="connsiteY18" fmla="*/ 123390 h 322586"/>
                <a:gd name="connsiteX19" fmla="*/ 329846 w 483880"/>
                <a:gd name="connsiteY19" fmla="*/ 123390 h 322586"/>
                <a:gd name="connsiteX20" fmla="*/ 328233 w 483880"/>
                <a:gd name="connsiteY20" fmla="*/ 123390 h 322586"/>
                <a:gd name="connsiteX21" fmla="*/ 327427 w 483880"/>
                <a:gd name="connsiteY21" fmla="*/ 123390 h 322586"/>
                <a:gd name="connsiteX22" fmla="*/ 325007 w 483880"/>
                <a:gd name="connsiteY22" fmla="*/ 123390 h 322586"/>
                <a:gd name="connsiteX23" fmla="*/ 320975 w 483880"/>
                <a:gd name="connsiteY23" fmla="*/ 123390 h 322586"/>
                <a:gd name="connsiteX24" fmla="*/ 316136 w 483880"/>
                <a:gd name="connsiteY24" fmla="*/ 122583 h 322586"/>
                <a:gd name="connsiteX25" fmla="*/ 313717 w 483880"/>
                <a:gd name="connsiteY25" fmla="*/ 121777 h 322586"/>
                <a:gd name="connsiteX26" fmla="*/ 312104 w 483880"/>
                <a:gd name="connsiteY26" fmla="*/ 121777 h 322586"/>
                <a:gd name="connsiteX27" fmla="*/ 308877 w 483880"/>
                <a:gd name="connsiteY27" fmla="*/ 120970 h 322586"/>
                <a:gd name="connsiteX28" fmla="*/ 300813 w 483880"/>
                <a:gd name="connsiteY28" fmla="*/ 117744 h 322586"/>
                <a:gd name="connsiteX29" fmla="*/ 202424 w 483880"/>
                <a:gd name="connsiteY29" fmla="*/ 60485 h 322586"/>
                <a:gd name="connsiteX30" fmla="*/ 200811 w 483880"/>
                <a:gd name="connsiteY30" fmla="*/ 97582 h 322586"/>
                <a:gd name="connsiteX31" fmla="*/ 188714 w 483880"/>
                <a:gd name="connsiteY31" fmla="*/ 113712 h 322586"/>
                <a:gd name="connsiteX32" fmla="*/ 60485 w 483880"/>
                <a:gd name="connsiteY32" fmla="*/ 184681 h 322586"/>
                <a:gd name="connsiteX33" fmla="*/ 67744 w 483880"/>
                <a:gd name="connsiteY33" fmla="*/ 191133 h 322586"/>
                <a:gd name="connsiteX34" fmla="*/ 250811 w 483880"/>
                <a:gd name="connsiteY34" fmla="*/ 297586 h 322586"/>
                <a:gd name="connsiteX35" fmla="*/ 262102 w 483880"/>
                <a:gd name="connsiteY35" fmla="*/ 301619 h 322586"/>
                <a:gd name="connsiteX36" fmla="*/ 263715 w 483880"/>
                <a:gd name="connsiteY36" fmla="*/ 302425 h 322586"/>
                <a:gd name="connsiteX37" fmla="*/ 277425 w 483880"/>
                <a:gd name="connsiteY37" fmla="*/ 304038 h 322586"/>
                <a:gd name="connsiteX38" fmla="*/ 278232 w 483880"/>
                <a:gd name="connsiteY38" fmla="*/ 304038 h 322586"/>
                <a:gd name="connsiteX39" fmla="*/ 292748 w 483880"/>
                <a:gd name="connsiteY39" fmla="*/ 302425 h 322586"/>
                <a:gd name="connsiteX40" fmla="*/ 293555 w 483880"/>
                <a:gd name="connsiteY40" fmla="*/ 302425 h 322586"/>
                <a:gd name="connsiteX41" fmla="*/ 306458 w 483880"/>
                <a:gd name="connsiteY41" fmla="*/ 297586 h 322586"/>
                <a:gd name="connsiteX42" fmla="*/ 454041 w 483880"/>
                <a:gd name="connsiteY42" fmla="*/ 215327 h 322586"/>
                <a:gd name="connsiteX43" fmla="*/ 459687 w 483880"/>
                <a:gd name="connsiteY43" fmla="*/ 210488 h 322586"/>
                <a:gd name="connsiteX44" fmla="*/ 381460 w 483880"/>
                <a:gd name="connsiteY44" fmla="*/ 164519 h 322586"/>
                <a:gd name="connsiteX45" fmla="*/ 381460 w 483880"/>
                <a:gd name="connsiteY45" fmla="*/ 16451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81460" y="164519"/>
                  </a:moveTo>
                  <a:cubicBezTo>
                    <a:pt x="379846" y="163713"/>
                    <a:pt x="378233" y="162100"/>
                    <a:pt x="376621" y="161293"/>
                  </a:cubicBezTo>
                  <a:cubicBezTo>
                    <a:pt x="375814" y="160487"/>
                    <a:pt x="375008" y="159681"/>
                    <a:pt x="374202" y="158874"/>
                  </a:cubicBezTo>
                  <a:cubicBezTo>
                    <a:pt x="374202" y="158874"/>
                    <a:pt x="374202" y="158067"/>
                    <a:pt x="373395" y="158067"/>
                  </a:cubicBezTo>
                  <a:cubicBezTo>
                    <a:pt x="373395" y="158067"/>
                    <a:pt x="373395" y="158067"/>
                    <a:pt x="373395" y="158067"/>
                  </a:cubicBezTo>
                  <a:cubicBezTo>
                    <a:pt x="373395" y="157261"/>
                    <a:pt x="372589" y="157261"/>
                    <a:pt x="372589" y="156455"/>
                  </a:cubicBezTo>
                  <a:cubicBezTo>
                    <a:pt x="372589" y="155648"/>
                    <a:pt x="371781" y="154842"/>
                    <a:pt x="371781" y="154035"/>
                  </a:cubicBezTo>
                  <a:cubicBezTo>
                    <a:pt x="371781" y="153229"/>
                    <a:pt x="371781" y="152422"/>
                    <a:pt x="370975" y="151616"/>
                  </a:cubicBezTo>
                  <a:cubicBezTo>
                    <a:pt x="370975" y="150810"/>
                    <a:pt x="370975" y="150003"/>
                    <a:pt x="370975" y="149197"/>
                  </a:cubicBezTo>
                  <a:lnTo>
                    <a:pt x="370975" y="149197"/>
                  </a:lnTo>
                  <a:lnTo>
                    <a:pt x="372589" y="108873"/>
                  </a:lnTo>
                  <a:lnTo>
                    <a:pt x="356459" y="117744"/>
                  </a:lnTo>
                  <a:cubicBezTo>
                    <a:pt x="354846" y="118551"/>
                    <a:pt x="352427" y="119357"/>
                    <a:pt x="350814" y="120164"/>
                  </a:cubicBezTo>
                  <a:cubicBezTo>
                    <a:pt x="349200" y="120970"/>
                    <a:pt x="347588" y="120970"/>
                    <a:pt x="345975" y="121777"/>
                  </a:cubicBezTo>
                  <a:cubicBezTo>
                    <a:pt x="345169" y="121777"/>
                    <a:pt x="344362" y="121777"/>
                    <a:pt x="343556" y="122583"/>
                  </a:cubicBezTo>
                  <a:lnTo>
                    <a:pt x="343556" y="122583"/>
                  </a:lnTo>
                  <a:cubicBezTo>
                    <a:pt x="342748" y="122583"/>
                    <a:pt x="342748" y="122583"/>
                    <a:pt x="341942" y="122583"/>
                  </a:cubicBezTo>
                  <a:cubicBezTo>
                    <a:pt x="340329" y="122583"/>
                    <a:pt x="339523" y="123390"/>
                    <a:pt x="337910" y="123390"/>
                  </a:cubicBezTo>
                  <a:cubicBezTo>
                    <a:pt x="336298" y="123390"/>
                    <a:pt x="335491" y="123390"/>
                    <a:pt x="333878" y="123390"/>
                  </a:cubicBezTo>
                  <a:cubicBezTo>
                    <a:pt x="332265" y="123390"/>
                    <a:pt x="331458" y="123390"/>
                    <a:pt x="329846" y="123390"/>
                  </a:cubicBezTo>
                  <a:lnTo>
                    <a:pt x="328233" y="123390"/>
                  </a:lnTo>
                  <a:lnTo>
                    <a:pt x="327427" y="123390"/>
                  </a:lnTo>
                  <a:cubicBezTo>
                    <a:pt x="326619" y="123390"/>
                    <a:pt x="325007" y="123390"/>
                    <a:pt x="325007" y="123390"/>
                  </a:cubicBezTo>
                  <a:cubicBezTo>
                    <a:pt x="323394" y="123390"/>
                    <a:pt x="321781" y="123390"/>
                    <a:pt x="320975" y="123390"/>
                  </a:cubicBezTo>
                  <a:cubicBezTo>
                    <a:pt x="319361" y="123390"/>
                    <a:pt x="317748" y="123390"/>
                    <a:pt x="316136" y="122583"/>
                  </a:cubicBezTo>
                  <a:cubicBezTo>
                    <a:pt x="315329" y="122583"/>
                    <a:pt x="314523" y="122583"/>
                    <a:pt x="313717" y="121777"/>
                  </a:cubicBezTo>
                  <a:cubicBezTo>
                    <a:pt x="313717" y="121777"/>
                    <a:pt x="312910" y="121777"/>
                    <a:pt x="312104" y="121777"/>
                  </a:cubicBezTo>
                  <a:cubicBezTo>
                    <a:pt x="311296" y="121777"/>
                    <a:pt x="309684" y="120970"/>
                    <a:pt x="308877" y="120970"/>
                  </a:cubicBezTo>
                  <a:cubicBezTo>
                    <a:pt x="305652" y="120164"/>
                    <a:pt x="303232" y="118551"/>
                    <a:pt x="300813" y="117744"/>
                  </a:cubicBezTo>
                  <a:lnTo>
                    <a:pt x="202424" y="60485"/>
                  </a:lnTo>
                  <a:lnTo>
                    <a:pt x="200811" y="97582"/>
                  </a:lnTo>
                  <a:cubicBezTo>
                    <a:pt x="200811" y="103228"/>
                    <a:pt x="196778" y="108873"/>
                    <a:pt x="188714" y="113712"/>
                  </a:cubicBezTo>
                  <a:lnTo>
                    <a:pt x="60485" y="184681"/>
                  </a:lnTo>
                  <a:cubicBezTo>
                    <a:pt x="62098" y="187100"/>
                    <a:pt x="64518" y="189520"/>
                    <a:pt x="67744" y="191133"/>
                  </a:cubicBezTo>
                  <a:lnTo>
                    <a:pt x="250811" y="297586"/>
                  </a:lnTo>
                  <a:cubicBezTo>
                    <a:pt x="254038" y="299199"/>
                    <a:pt x="258070" y="300812"/>
                    <a:pt x="262102" y="301619"/>
                  </a:cubicBezTo>
                  <a:cubicBezTo>
                    <a:pt x="262909" y="301619"/>
                    <a:pt x="263715" y="302425"/>
                    <a:pt x="263715" y="302425"/>
                  </a:cubicBezTo>
                  <a:cubicBezTo>
                    <a:pt x="267748" y="303232"/>
                    <a:pt x="272586" y="304038"/>
                    <a:pt x="277425" y="304038"/>
                  </a:cubicBezTo>
                  <a:cubicBezTo>
                    <a:pt x="277425" y="304038"/>
                    <a:pt x="278232" y="304038"/>
                    <a:pt x="278232" y="304038"/>
                  </a:cubicBezTo>
                  <a:cubicBezTo>
                    <a:pt x="283071" y="304038"/>
                    <a:pt x="287909" y="303232"/>
                    <a:pt x="292748" y="302425"/>
                  </a:cubicBezTo>
                  <a:lnTo>
                    <a:pt x="293555" y="302425"/>
                  </a:lnTo>
                  <a:cubicBezTo>
                    <a:pt x="298394" y="301619"/>
                    <a:pt x="302425" y="300006"/>
                    <a:pt x="306458" y="297586"/>
                  </a:cubicBezTo>
                  <a:lnTo>
                    <a:pt x="454041" y="215327"/>
                  </a:lnTo>
                  <a:cubicBezTo>
                    <a:pt x="456461" y="213714"/>
                    <a:pt x="458074" y="212101"/>
                    <a:pt x="459687" y="210488"/>
                  </a:cubicBezTo>
                  <a:lnTo>
                    <a:pt x="381460" y="164519"/>
                  </a:lnTo>
                  <a:lnTo>
                    <a:pt x="381460" y="164519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4934086-07DA-44AD-8CFB-F51E5182FC22}"/>
                </a:ext>
              </a:extLst>
            </p:cNvPr>
            <p:cNvSpPr/>
            <p:nvPr/>
          </p:nvSpPr>
          <p:spPr>
            <a:xfrm>
              <a:off x="17571729" y="10410884"/>
              <a:ext cx="483936" cy="322624"/>
            </a:xfrm>
            <a:custGeom>
              <a:avLst/>
              <a:gdLst>
                <a:gd name="connsiteX0" fmla="*/ 381460 w 483880"/>
                <a:gd name="connsiteY0" fmla="*/ 162906 h 322586"/>
                <a:gd name="connsiteX1" fmla="*/ 376621 w 483880"/>
                <a:gd name="connsiteY1" fmla="*/ 159680 h 322586"/>
                <a:gd name="connsiteX2" fmla="*/ 374202 w 483880"/>
                <a:gd name="connsiteY2" fmla="*/ 157261 h 322586"/>
                <a:gd name="connsiteX3" fmla="*/ 373395 w 483880"/>
                <a:gd name="connsiteY3" fmla="*/ 156455 h 322586"/>
                <a:gd name="connsiteX4" fmla="*/ 373395 w 483880"/>
                <a:gd name="connsiteY4" fmla="*/ 156455 h 322586"/>
                <a:gd name="connsiteX5" fmla="*/ 372589 w 483880"/>
                <a:gd name="connsiteY5" fmla="*/ 155648 h 322586"/>
                <a:gd name="connsiteX6" fmla="*/ 371781 w 483880"/>
                <a:gd name="connsiteY6" fmla="*/ 153229 h 322586"/>
                <a:gd name="connsiteX7" fmla="*/ 370975 w 483880"/>
                <a:gd name="connsiteY7" fmla="*/ 150810 h 322586"/>
                <a:gd name="connsiteX8" fmla="*/ 370975 w 483880"/>
                <a:gd name="connsiteY8" fmla="*/ 148390 h 322586"/>
                <a:gd name="connsiteX9" fmla="*/ 370975 w 483880"/>
                <a:gd name="connsiteY9" fmla="*/ 148390 h 322586"/>
                <a:gd name="connsiteX10" fmla="*/ 372589 w 483880"/>
                <a:gd name="connsiteY10" fmla="*/ 108873 h 322586"/>
                <a:gd name="connsiteX11" fmla="*/ 357265 w 483880"/>
                <a:gd name="connsiteY11" fmla="*/ 117744 h 322586"/>
                <a:gd name="connsiteX12" fmla="*/ 351620 w 483880"/>
                <a:gd name="connsiteY12" fmla="*/ 120163 h 322586"/>
                <a:gd name="connsiteX13" fmla="*/ 346781 w 483880"/>
                <a:gd name="connsiteY13" fmla="*/ 121777 h 322586"/>
                <a:gd name="connsiteX14" fmla="*/ 344362 w 483880"/>
                <a:gd name="connsiteY14" fmla="*/ 122583 h 322586"/>
                <a:gd name="connsiteX15" fmla="*/ 343556 w 483880"/>
                <a:gd name="connsiteY15" fmla="*/ 122583 h 322586"/>
                <a:gd name="connsiteX16" fmla="*/ 341942 w 483880"/>
                <a:gd name="connsiteY16" fmla="*/ 122583 h 322586"/>
                <a:gd name="connsiteX17" fmla="*/ 337910 w 483880"/>
                <a:gd name="connsiteY17" fmla="*/ 123389 h 322586"/>
                <a:gd name="connsiteX18" fmla="*/ 333878 w 483880"/>
                <a:gd name="connsiteY18" fmla="*/ 123389 h 322586"/>
                <a:gd name="connsiteX19" fmla="*/ 329846 w 483880"/>
                <a:gd name="connsiteY19" fmla="*/ 123389 h 322586"/>
                <a:gd name="connsiteX20" fmla="*/ 328233 w 483880"/>
                <a:gd name="connsiteY20" fmla="*/ 123389 h 322586"/>
                <a:gd name="connsiteX21" fmla="*/ 326619 w 483880"/>
                <a:gd name="connsiteY21" fmla="*/ 123389 h 322586"/>
                <a:gd name="connsiteX22" fmla="*/ 325007 w 483880"/>
                <a:gd name="connsiteY22" fmla="*/ 123389 h 322586"/>
                <a:gd name="connsiteX23" fmla="*/ 320975 w 483880"/>
                <a:gd name="connsiteY23" fmla="*/ 123389 h 322586"/>
                <a:gd name="connsiteX24" fmla="*/ 315329 w 483880"/>
                <a:gd name="connsiteY24" fmla="*/ 122583 h 322586"/>
                <a:gd name="connsiteX25" fmla="*/ 313717 w 483880"/>
                <a:gd name="connsiteY25" fmla="*/ 122583 h 322586"/>
                <a:gd name="connsiteX26" fmla="*/ 312104 w 483880"/>
                <a:gd name="connsiteY26" fmla="*/ 121777 h 322586"/>
                <a:gd name="connsiteX27" fmla="*/ 308877 w 483880"/>
                <a:gd name="connsiteY27" fmla="*/ 120970 h 322586"/>
                <a:gd name="connsiteX28" fmla="*/ 300813 w 483880"/>
                <a:gd name="connsiteY28" fmla="*/ 117744 h 322586"/>
                <a:gd name="connsiteX29" fmla="*/ 202424 w 483880"/>
                <a:gd name="connsiteY29" fmla="*/ 60485 h 322586"/>
                <a:gd name="connsiteX30" fmla="*/ 200811 w 483880"/>
                <a:gd name="connsiteY30" fmla="*/ 97582 h 322586"/>
                <a:gd name="connsiteX31" fmla="*/ 188714 w 483880"/>
                <a:gd name="connsiteY31" fmla="*/ 113711 h 322586"/>
                <a:gd name="connsiteX32" fmla="*/ 60485 w 483880"/>
                <a:gd name="connsiteY32" fmla="*/ 185487 h 322586"/>
                <a:gd name="connsiteX33" fmla="*/ 66937 w 483880"/>
                <a:gd name="connsiteY33" fmla="*/ 191939 h 322586"/>
                <a:gd name="connsiteX34" fmla="*/ 250005 w 483880"/>
                <a:gd name="connsiteY34" fmla="*/ 298392 h 322586"/>
                <a:gd name="connsiteX35" fmla="*/ 261296 w 483880"/>
                <a:gd name="connsiteY35" fmla="*/ 303232 h 322586"/>
                <a:gd name="connsiteX36" fmla="*/ 262909 w 483880"/>
                <a:gd name="connsiteY36" fmla="*/ 303232 h 322586"/>
                <a:gd name="connsiteX37" fmla="*/ 275813 w 483880"/>
                <a:gd name="connsiteY37" fmla="*/ 304844 h 322586"/>
                <a:gd name="connsiteX38" fmla="*/ 276619 w 483880"/>
                <a:gd name="connsiteY38" fmla="*/ 304844 h 322586"/>
                <a:gd name="connsiteX39" fmla="*/ 290329 w 483880"/>
                <a:gd name="connsiteY39" fmla="*/ 303232 h 322586"/>
                <a:gd name="connsiteX40" fmla="*/ 291135 w 483880"/>
                <a:gd name="connsiteY40" fmla="*/ 303232 h 322586"/>
                <a:gd name="connsiteX41" fmla="*/ 304038 w 483880"/>
                <a:gd name="connsiteY41" fmla="*/ 298392 h 322586"/>
                <a:gd name="connsiteX42" fmla="*/ 451622 w 483880"/>
                <a:gd name="connsiteY42" fmla="*/ 216133 h 322586"/>
                <a:gd name="connsiteX43" fmla="*/ 457268 w 483880"/>
                <a:gd name="connsiteY43" fmla="*/ 211295 h 322586"/>
                <a:gd name="connsiteX44" fmla="*/ 381460 w 483880"/>
                <a:gd name="connsiteY44" fmla="*/ 162906 h 322586"/>
                <a:gd name="connsiteX45" fmla="*/ 381460 w 483880"/>
                <a:gd name="connsiteY45" fmla="*/ 16290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81460" y="162906"/>
                  </a:moveTo>
                  <a:cubicBezTo>
                    <a:pt x="379846" y="162100"/>
                    <a:pt x="378233" y="160487"/>
                    <a:pt x="376621" y="159680"/>
                  </a:cubicBezTo>
                  <a:cubicBezTo>
                    <a:pt x="375814" y="158874"/>
                    <a:pt x="375008" y="158067"/>
                    <a:pt x="374202" y="157261"/>
                  </a:cubicBezTo>
                  <a:cubicBezTo>
                    <a:pt x="374202" y="157261"/>
                    <a:pt x="374202" y="156455"/>
                    <a:pt x="373395" y="156455"/>
                  </a:cubicBezTo>
                  <a:cubicBezTo>
                    <a:pt x="373395" y="156455"/>
                    <a:pt x="373395" y="156455"/>
                    <a:pt x="373395" y="156455"/>
                  </a:cubicBezTo>
                  <a:cubicBezTo>
                    <a:pt x="373395" y="156455"/>
                    <a:pt x="372589" y="155648"/>
                    <a:pt x="372589" y="155648"/>
                  </a:cubicBezTo>
                  <a:cubicBezTo>
                    <a:pt x="372589" y="154841"/>
                    <a:pt x="371781" y="154035"/>
                    <a:pt x="371781" y="153229"/>
                  </a:cubicBezTo>
                  <a:cubicBezTo>
                    <a:pt x="371781" y="152422"/>
                    <a:pt x="370975" y="151616"/>
                    <a:pt x="370975" y="150810"/>
                  </a:cubicBezTo>
                  <a:cubicBezTo>
                    <a:pt x="370975" y="150003"/>
                    <a:pt x="370975" y="149196"/>
                    <a:pt x="370975" y="148390"/>
                  </a:cubicBezTo>
                  <a:lnTo>
                    <a:pt x="370975" y="148390"/>
                  </a:lnTo>
                  <a:lnTo>
                    <a:pt x="372589" y="108873"/>
                  </a:lnTo>
                  <a:lnTo>
                    <a:pt x="357265" y="117744"/>
                  </a:lnTo>
                  <a:cubicBezTo>
                    <a:pt x="355652" y="118551"/>
                    <a:pt x="354040" y="119357"/>
                    <a:pt x="351620" y="120163"/>
                  </a:cubicBezTo>
                  <a:cubicBezTo>
                    <a:pt x="350008" y="120970"/>
                    <a:pt x="348394" y="120970"/>
                    <a:pt x="346781" y="121777"/>
                  </a:cubicBezTo>
                  <a:cubicBezTo>
                    <a:pt x="345975" y="121777"/>
                    <a:pt x="345169" y="121777"/>
                    <a:pt x="344362" y="122583"/>
                  </a:cubicBezTo>
                  <a:lnTo>
                    <a:pt x="343556" y="122583"/>
                  </a:lnTo>
                  <a:cubicBezTo>
                    <a:pt x="343556" y="122583"/>
                    <a:pt x="342748" y="122583"/>
                    <a:pt x="341942" y="122583"/>
                  </a:cubicBezTo>
                  <a:cubicBezTo>
                    <a:pt x="340329" y="122583"/>
                    <a:pt x="339523" y="122583"/>
                    <a:pt x="337910" y="123389"/>
                  </a:cubicBezTo>
                  <a:cubicBezTo>
                    <a:pt x="336298" y="123389"/>
                    <a:pt x="335491" y="123389"/>
                    <a:pt x="333878" y="123389"/>
                  </a:cubicBezTo>
                  <a:cubicBezTo>
                    <a:pt x="332265" y="123389"/>
                    <a:pt x="331458" y="123389"/>
                    <a:pt x="329846" y="123389"/>
                  </a:cubicBezTo>
                  <a:lnTo>
                    <a:pt x="328233" y="123389"/>
                  </a:lnTo>
                  <a:lnTo>
                    <a:pt x="326619" y="123389"/>
                  </a:lnTo>
                  <a:lnTo>
                    <a:pt x="325007" y="123389"/>
                  </a:lnTo>
                  <a:cubicBezTo>
                    <a:pt x="323394" y="123389"/>
                    <a:pt x="321781" y="123389"/>
                    <a:pt x="320975" y="123389"/>
                  </a:cubicBezTo>
                  <a:cubicBezTo>
                    <a:pt x="319361" y="123389"/>
                    <a:pt x="317748" y="123389"/>
                    <a:pt x="315329" y="122583"/>
                  </a:cubicBezTo>
                  <a:cubicBezTo>
                    <a:pt x="315329" y="122583"/>
                    <a:pt x="314523" y="122583"/>
                    <a:pt x="313717" y="122583"/>
                  </a:cubicBezTo>
                  <a:cubicBezTo>
                    <a:pt x="312910" y="122583"/>
                    <a:pt x="312104" y="122583"/>
                    <a:pt x="312104" y="121777"/>
                  </a:cubicBezTo>
                  <a:cubicBezTo>
                    <a:pt x="311296" y="121777"/>
                    <a:pt x="309684" y="120970"/>
                    <a:pt x="308877" y="120970"/>
                  </a:cubicBezTo>
                  <a:cubicBezTo>
                    <a:pt x="305652" y="120163"/>
                    <a:pt x="303232" y="118551"/>
                    <a:pt x="300813" y="117744"/>
                  </a:cubicBezTo>
                  <a:lnTo>
                    <a:pt x="202424" y="60485"/>
                  </a:lnTo>
                  <a:lnTo>
                    <a:pt x="200811" y="97582"/>
                  </a:lnTo>
                  <a:cubicBezTo>
                    <a:pt x="200811" y="103228"/>
                    <a:pt x="196778" y="108873"/>
                    <a:pt x="188714" y="113711"/>
                  </a:cubicBezTo>
                  <a:lnTo>
                    <a:pt x="60485" y="185487"/>
                  </a:lnTo>
                  <a:cubicBezTo>
                    <a:pt x="62098" y="187907"/>
                    <a:pt x="64518" y="189520"/>
                    <a:pt x="66937" y="191939"/>
                  </a:cubicBezTo>
                  <a:lnTo>
                    <a:pt x="250005" y="298392"/>
                  </a:lnTo>
                  <a:cubicBezTo>
                    <a:pt x="253232" y="300006"/>
                    <a:pt x="257263" y="301618"/>
                    <a:pt x="261296" y="303232"/>
                  </a:cubicBezTo>
                  <a:cubicBezTo>
                    <a:pt x="262102" y="303232"/>
                    <a:pt x="262909" y="303232"/>
                    <a:pt x="262909" y="303232"/>
                  </a:cubicBezTo>
                  <a:cubicBezTo>
                    <a:pt x="266942" y="304038"/>
                    <a:pt x="271780" y="304844"/>
                    <a:pt x="275813" y="304844"/>
                  </a:cubicBezTo>
                  <a:lnTo>
                    <a:pt x="276619" y="304844"/>
                  </a:lnTo>
                  <a:cubicBezTo>
                    <a:pt x="281457" y="304844"/>
                    <a:pt x="286296" y="304038"/>
                    <a:pt x="290329" y="303232"/>
                  </a:cubicBezTo>
                  <a:cubicBezTo>
                    <a:pt x="290329" y="303232"/>
                    <a:pt x="291135" y="303232"/>
                    <a:pt x="291135" y="303232"/>
                  </a:cubicBezTo>
                  <a:cubicBezTo>
                    <a:pt x="295974" y="302425"/>
                    <a:pt x="300006" y="300812"/>
                    <a:pt x="304038" y="298392"/>
                  </a:cubicBezTo>
                  <a:lnTo>
                    <a:pt x="451622" y="216133"/>
                  </a:lnTo>
                  <a:cubicBezTo>
                    <a:pt x="454041" y="214520"/>
                    <a:pt x="455655" y="212907"/>
                    <a:pt x="457268" y="211295"/>
                  </a:cubicBezTo>
                  <a:lnTo>
                    <a:pt x="381460" y="162906"/>
                  </a:lnTo>
                  <a:cubicBezTo>
                    <a:pt x="382266" y="163713"/>
                    <a:pt x="381460" y="163713"/>
                    <a:pt x="381460" y="16290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9C915BD-B628-45EA-A15F-EBBD7E316920}"/>
                </a:ext>
              </a:extLst>
            </p:cNvPr>
            <p:cNvSpPr/>
            <p:nvPr/>
          </p:nvSpPr>
          <p:spPr>
            <a:xfrm>
              <a:off x="17836282" y="10561710"/>
              <a:ext cx="483936" cy="322624"/>
            </a:xfrm>
            <a:custGeom>
              <a:avLst/>
              <a:gdLst>
                <a:gd name="connsiteX0" fmla="*/ 379845 w 483880"/>
                <a:gd name="connsiteY0" fmla="*/ 165325 h 322586"/>
                <a:gd name="connsiteX1" fmla="*/ 375007 w 483880"/>
                <a:gd name="connsiteY1" fmla="*/ 162099 h 322586"/>
                <a:gd name="connsiteX2" fmla="*/ 372587 w 483880"/>
                <a:gd name="connsiteY2" fmla="*/ 159680 h 322586"/>
                <a:gd name="connsiteX3" fmla="*/ 371781 w 483880"/>
                <a:gd name="connsiteY3" fmla="*/ 158873 h 322586"/>
                <a:gd name="connsiteX4" fmla="*/ 371781 w 483880"/>
                <a:gd name="connsiteY4" fmla="*/ 158873 h 322586"/>
                <a:gd name="connsiteX5" fmla="*/ 370974 w 483880"/>
                <a:gd name="connsiteY5" fmla="*/ 157261 h 322586"/>
                <a:gd name="connsiteX6" fmla="*/ 370168 w 483880"/>
                <a:gd name="connsiteY6" fmla="*/ 154841 h 322586"/>
                <a:gd name="connsiteX7" fmla="*/ 369361 w 483880"/>
                <a:gd name="connsiteY7" fmla="*/ 152422 h 322586"/>
                <a:gd name="connsiteX8" fmla="*/ 369361 w 483880"/>
                <a:gd name="connsiteY8" fmla="*/ 150002 h 322586"/>
                <a:gd name="connsiteX9" fmla="*/ 369361 w 483880"/>
                <a:gd name="connsiteY9" fmla="*/ 150002 h 322586"/>
                <a:gd name="connsiteX10" fmla="*/ 370974 w 483880"/>
                <a:gd name="connsiteY10" fmla="*/ 110486 h 322586"/>
                <a:gd name="connsiteX11" fmla="*/ 355651 w 483880"/>
                <a:gd name="connsiteY11" fmla="*/ 119357 h 322586"/>
                <a:gd name="connsiteX12" fmla="*/ 350006 w 483880"/>
                <a:gd name="connsiteY12" fmla="*/ 121776 h 322586"/>
                <a:gd name="connsiteX13" fmla="*/ 345168 w 483880"/>
                <a:gd name="connsiteY13" fmla="*/ 123389 h 322586"/>
                <a:gd name="connsiteX14" fmla="*/ 342748 w 483880"/>
                <a:gd name="connsiteY14" fmla="*/ 124195 h 322586"/>
                <a:gd name="connsiteX15" fmla="*/ 341941 w 483880"/>
                <a:gd name="connsiteY15" fmla="*/ 124195 h 322586"/>
                <a:gd name="connsiteX16" fmla="*/ 341135 w 483880"/>
                <a:gd name="connsiteY16" fmla="*/ 124195 h 322586"/>
                <a:gd name="connsiteX17" fmla="*/ 337103 w 483880"/>
                <a:gd name="connsiteY17" fmla="*/ 125002 h 322586"/>
                <a:gd name="connsiteX18" fmla="*/ 333070 w 483880"/>
                <a:gd name="connsiteY18" fmla="*/ 125002 h 322586"/>
                <a:gd name="connsiteX19" fmla="*/ 329037 w 483880"/>
                <a:gd name="connsiteY19" fmla="*/ 125002 h 322586"/>
                <a:gd name="connsiteX20" fmla="*/ 327425 w 483880"/>
                <a:gd name="connsiteY20" fmla="*/ 125002 h 322586"/>
                <a:gd name="connsiteX21" fmla="*/ 326618 w 483880"/>
                <a:gd name="connsiteY21" fmla="*/ 125002 h 322586"/>
                <a:gd name="connsiteX22" fmla="*/ 325006 w 483880"/>
                <a:gd name="connsiteY22" fmla="*/ 125002 h 322586"/>
                <a:gd name="connsiteX23" fmla="*/ 320973 w 483880"/>
                <a:gd name="connsiteY23" fmla="*/ 125002 h 322586"/>
                <a:gd name="connsiteX24" fmla="*/ 316135 w 483880"/>
                <a:gd name="connsiteY24" fmla="*/ 124195 h 322586"/>
                <a:gd name="connsiteX25" fmla="*/ 313716 w 483880"/>
                <a:gd name="connsiteY25" fmla="*/ 123389 h 322586"/>
                <a:gd name="connsiteX26" fmla="*/ 312102 w 483880"/>
                <a:gd name="connsiteY26" fmla="*/ 122583 h 322586"/>
                <a:gd name="connsiteX27" fmla="*/ 308876 w 483880"/>
                <a:gd name="connsiteY27" fmla="*/ 121776 h 322586"/>
                <a:gd name="connsiteX28" fmla="*/ 300812 w 483880"/>
                <a:gd name="connsiteY28" fmla="*/ 117744 h 322586"/>
                <a:gd name="connsiteX29" fmla="*/ 202423 w 483880"/>
                <a:gd name="connsiteY29" fmla="*/ 60485 h 322586"/>
                <a:gd name="connsiteX30" fmla="*/ 200809 w 483880"/>
                <a:gd name="connsiteY30" fmla="*/ 96776 h 322586"/>
                <a:gd name="connsiteX31" fmla="*/ 188713 w 483880"/>
                <a:gd name="connsiteY31" fmla="*/ 112905 h 322586"/>
                <a:gd name="connsiteX32" fmla="*/ 60485 w 483880"/>
                <a:gd name="connsiteY32" fmla="*/ 183874 h 322586"/>
                <a:gd name="connsiteX33" fmla="*/ 67743 w 483880"/>
                <a:gd name="connsiteY33" fmla="*/ 190326 h 322586"/>
                <a:gd name="connsiteX34" fmla="*/ 250811 w 483880"/>
                <a:gd name="connsiteY34" fmla="*/ 296779 h 322586"/>
                <a:gd name="connsiteX35" fmla="*/ 262908 w 483880"/>
                <a:gd name="connsiteY35" fmla="*/ 301618 h 322586"/>
                <a:gd name="connsiteX36" fmla="*/ 264521 w 483880"/>
                <a:gd name="connsiteY36" fmla="*/ 302425 h 322586"/>
                <a:gd name="connsiteX37" fmla="*/ 277424 w 483880"/>
                <a:gd name="connsiteY37" fmla="*/ 304038 h 322586"/>
                <a:gd name="connsiteX38" fmla="*/ 278231 w 483880"/>
                <a:gd name="connsiteY38" fmla="*/ 304038 h 322586"/>
                <a:gd name="connsiteX39" fmla="*/ 292747 w 483880"/>
                <a:gd name="connsiteY39" fmla="*/ 302425 h 322586"/>
                <a:gd name="connsiteX40" fmla="*/ 292747 w 483880"/>
                <a:gd name="connsiteY40" fmla="*/ 302425 h 322586"/>
                <a:gd name="connsiteX41" fmla="*/ 305650 w 483880"/>
                <a:gd name="connsiteY41" fmla="*/ 297586 h 322586"/>
                <a:gd name="connsiteX42" fmla="*/ 453234 w 483880"/>
                <a:gd name="connsiteY42" fmla="*/ 215326 h 322586"/>
                <a:gd name="connsiteX43" fmla="*/ 458879 w 483880"/>
                <a:gd name="connsiteY43" fmla="*/ 210487 h 322586"/>
                <a:gd name="connsiteX44" fmla="*/ 379845 w 483880"/>
                <a:gd name="connsiteY44" fmla="*/ 165325 h 322586"/>
                <a:gd name="connsiteX45" fmla="*/ 379845 w 483880"/>
                <a:gd name="connsiteY45" fmla="*/ 16532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845" y="165325"/>
                  </a:moveTo>
                  <a:cubicBezTo>
                    <a:pt x="378232" y="164519"/>
                    <a:pt x="376620" y="162906"/>
                    <a:pt x="375007" y="162099"/>
                  </a:cubicBezTo>
                  <a:cubicBezTo>
                    <a:pt x="374201" y="161293"/>
                    <a:pt x="373393" y="160487"/>
                    <a:pt x="372587" y="159680"/>
                  </a:cubicBezTo>
                  <a:cubicBezTo>
                    <a:pt x="372587" y="159680"/>
                    <a:pt x="372587" y="158873"/>
                    <a:pt x="371781" y="158873"/>
                  </a:cubicBezTo>
                  <a:cubicBezTo>
                    <a:pt x="371781" y="158873"/>
                    <a:pt x="371781" y="158873"/>
                    <a:pt x="371781" y="158873"/>
                  </a:cubicBezTo>
                  <a:cubicBezTo>
                    <a:pt x="371781" y="158067"/>
                    <a:pt x="370974" y="158067"/>
                    <a:pt x="370974" y="157261"/>
                  </a:cubicBezTo>
                  <a:cubicBezTo>
                    <a:pt x="370974" y="156454"/>
                    <a:pt x="370168" y="155647"/>
                    <a:pt x="370168" y="154841"/>
                  </a:cubicBezTo>
                  <a:cubicBezTo>
                    <a:pt x="370168" y="154035"/>
                    <a:pt x="369361" y="153228"/>
                    <a:pt x="369361" y="152422"/>
                  </a:cubicBezTo>
                  <a:cubicBezTo>
                    <a:pt x="369361" y="151616"/>
                    <a:pt x="369361" y="150809"/>
                    <a:pt x="369361" y="150002"/>
                  </a:cubicBezTo>
                  <a:lnTo>
                    <a:pt x="369361" y="150002"/>
                  </a:lnTo>
                  <a:lnTo>
                    <a:pt x="370974" y="110486"/>
                  </a:lnTo>
                  <a:lnTo>
                    <a:pt x="355651" y="119357"/>
                  </a:lnTo>
                  <a:cubicBezTo>
                    <a:pt x="354039" y="120163"/>
                    <a:pt x="352426" y="120970"/>
                    <a:pt x="350006" y="121776"/>
                  </a:cubicBezTo>
                  <a:cubicBezTo>
                    <a:pt x="348393" y="122583"/>
                    <a:pt x="346780" y="122583"/>
                    <a:pt x="345168" y="123389"/>
                  </a:cubicBezTo>
                  <a:cubicBezTo>
                    <a:pt x="344360" y="123389"/>
                    <a:pt x="343554" y="123389"/>
                    <a:pt x="342748" y="124195"/>
                  </a:cubicBezTo>
                  <a:cubicBezTo>
                    <a:pt x="342748" y="124195"/>
                    <a:pt x="341941" y="124195"/>
                    <a:pt x="341941" y="124195"/>
                  </a:cubicBezTo>
                  <a:cubicBezTo>
                    <a:pt x="341941" y="124195"/>
                    <a:pt x="341135" y="124195"/>
                    <a:pt x="341135" y="124195"/>
                  </a:cubicBezTo>
                  <a:cubicBezTo>
                    <a:pt x="339522" y="124195"/>
                    <a:pt x="338716" y="125002"/>
                    <a:pt x="337103" y="125002"/>
                  </a:cubicBezTo>
                  <a:cubicBezTo>
                    <a:pt x="335489" y="125002"/>
                    <a:pt x="334683" y="125002"/>
                    <a:pt x="333070" y="125002"/>
                  </a:cubicBezTo>
                  <a:cubicBezTo>
                    <a:pt x="331458" y="125002"/>
                    <a:pt x="330651" y="125002"/>
                    <a:pt x="329037" y="125002"/>
                  </a:cubicBezTo>
                  <a:cubicBezTo>
                    <a:pt x="328231" y="125002"/>
                    <a:pt x="327425" y="125002"/>
                    <a:pt x="327425" y="125002"/>
                  </a:cubicBezTo>
                  <a:lnTo>
                    <a:pt x="326618" y="125002"/>
                  </a:lnTo>
                  <a:cubicBezTo>
                    <a:pt x="325812" y="125002"/>
                    <a:pt x="325006" y="125002"/>
                    <a:pt x="325006" y="125002"/>
                  </a:cubicBezTo>
                  <a:cubicBezTo>
                    <a:pt x="323393" y="125002"/>
                    <a:pt x="321779" y="125002"/>
                    <a:pt x="320973" y="125002"/>
                  </a:cubicBezTo>
                  <a:cubicBezTo>
                    <a:pt x="319360" y="125002"/>
                    <a:pt x="317747" y="125002"/>
                    <a:pt x="316135" y="124195"/>
                  </a:cubicBezTo>
                  <a:cubicBezTo>
                    <a:pt x="315328" y="124195"/>
                    <a:pt x="314522" y="124195"/>
                    <a:pt x="313716" y="123389"/>
                  </a:cubicBezTo>
                  <a:cubicBezTo>
                    <a:pt x="312908" y="123389"/>
                    <a:pt x="312102" y="123389"/>
                    <a:pt x="312102" y="122583"/>
                  </a:cubicBezTo>
                  <a:cubicBezTo>
                    <a:pt x="311296" y="122583"/>
                    <a:pt x="309683" y="121776"/>
                    <a:pt x="308876" y="121776"/>
                  </a:cubicBezTo>
                  <a:cubicBezTo>
                    <a:pt x="305650" y="120970"/>
                    <a:pt x="303231" y="119357"/>
                    <a:pt x="300812" y="117744"/>
                  </a:cubicBezTo>
                  <a:lnTo>
                    <a:pt x="202423" y="60485"/>
                  </a:lnTo>
                  <a:lnTo>
                    <a:pt x="200809" y="96776"/>
                  </a:lnTo>
                  <a:cubicBezTo>
                    <a:pt x="200809" y="102421"/>
                    <a:pt x="196777" y="108066"/>
                    <a:pt x="188713" y="112905"/>
                  </a:cubicBezTo>
                  <a:lnTo>
                    <a:pt x="60485" y="183874"/>
                  </a:lnTo>
                  <a:cubicBezTo>
                    <a:pt x="62097" y="186294"/>
                    <a:pt x="64516" y="188713"/>
                    <a:pt x="67743" y="190326"/>
                  </a:cubicBezTo>
                  <a:lnTo>
                    <a:pt x="250811" y="296779"/>
                  </a:lnTo>
                  <a:cubicBezTo>
                    <a:pt x="254037" y="298392"/>
                    <a:pt x="258069" y="300005"/>
                    <a:pt x="262908" y="301618"/>
                  </a:cubicBezTo>
                  <a:cubicBezTo>
                    <a:pt x="263714" y="301618"/>
                    <a:pt x="264521" y="301618"/>
                    <a:pt x="264521" y="302425"/>
                  </a:cubicBezTo>
                  <a:cubicBezTo>
                    <a:pt x="268552" y="303231"/>
                    <a:pt x="273392" y="304038"/>
                    <a:pt x="277424" y="304038"/>
                  </a:cubicBezTo>
                  <a:lnTo>
                    <a:pt x="278231" y="304038"/>
                  </a:lnTo>
                  <a:cubicBezTo>
                    <a:pt x="283069" y="304038"/>
                    <a:pt x="287908" y="303231"/>
                    <a:pt x="292747" y="302425"/>
                  </a:cubicBezTo>
                  <a:cubicBezTo>
                    <a:pt x="292747" y="302425"/>
                    <a:pt x="292747" y="302425"/>
                    <a:pt x="292747" y="302425"/>
                  </a:cubicBezTo>
                  <a:cubicBezTo>
                    <a:pt x="297585" y="301618"/>
                    <a:pt x="301618" y="300005"/>
                    <a:pt x="305650" y="297586"/>
                  </a:cubicBezTo>
                  <a:lnTo>
                    <a:pt x="453234" y="215326"/>
                  </a:lnTo>
                  <a:cubicBezTo>
                    <a:pt x="455653" y="213713"/>
                    <a:pt x="457267" y="212101"/>
                    <a:pt x="458879" y="210487"/>
                  </a:cubicBezTo>
                  <a:lnTo>
                    <a:pt x="379845" y="165325"/>
                  </a:lnTo>
                  <a:cubicBezTo>
                    <a:pt x="379845" y="165325"/>
                    <a:pt x="379845" y="165325"/>
                    <a:pt x="379845" y="16532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D1CAA19-1BA5-4D48-BBF1-8FCF88534967}"/>
                </a:ext>
              </a:extLst>
            </p:cNvPr>
            <p:cNvSpPr/>
            <p:nvPr/>
          </p:nvSpPr>
          <p:spPr>
            <a:xfrm>
              <a:off x="18097607" y="10718182"/>
              <a:ext cx="483936" cy="322624"/>
            </a:xfrm>
            <a:custGeom>
              <a:avLst/>
              <a:gdLst>
                <a:gd name="connsiteX0" fmla="*/ 380652 w 483880"/>
                <a:gd name="connsiteY0" fmla="*/ 162100 h 322586"/>
                <a:gd name="connsiteX1" fmla="*/ 375814 w 483880"/>
                <a:gd name="connsiteY1" fmla="*/ 158874 h 322586"/>
                <a:gd name="connsiteX2" fmla="*/ 373395 w 483880"/>
                <a:gd name="connsiteY2" fmla="*/ 156455 h 322586"/>
                <a:gd name="connsiteX3" fmla="*/ 372589 w 483880"/>
                <a:gd name="connsiteY3" fmla="*/ 155648 h 322586"/>
                <a:gd name="connsiteX4" fmla="*/ 372589 w 483880"/>
                <a:gd name="connsiteY4" fmla="*/ 155648 h 322586"/>
                <a:gd name="connsiteX5" fmla="*/ 371781 w 483880"/>
                <a:gd name="connsiteY5" fmla="*/ 154841 h 322586"/>
                <a:gd name="connsiteX6" fmla="*/ 370975 w 483880"/>
                <a:gd name="connsiteY6" fmla="*/ 152422 h 322586"/>
                <a:gd name="connsiteX7" fmla="*/ 370168 w 483880"/>
                <a:gd name="connsiteY7" fmla="*/ 150003 h 322586"/>
                <a:gd name="connsiteX8" fmla="*/ 370168 w 483880"/>
                <a:gd name="connsiteY8" fmla="*/ 147584 h 322586"/>
                <a:gd name="connsiteX9" fmla="*/ 370168 w 483880"/>
                <a:gd name="connsiteY9" fmla="*/ 147584 h 322586"/>
                <a:gd name="connsiteX10" fmla="*/ 371781 w 483880"/>
                <a:gd name="connsiteY10" fmla="*/ 108067 h 322586"/>
                <a:gd name="connsiteX11" fmla="*/ 356458 w 483880"/>
                <a:gd name="connsiteY11" fmla="*/ 116938 h 322586"/>
                <a:gd name="connsiteX12" fmla="*/ 350814 w 483880"/>
                <a:gd name="connsiteY12" fmla="*/ 119357 h 322586"/>
                <a:gd name="connsiteX13" fmla="*/ 345975 w 483880"/>
                <a:gd name="connsiteY13" fmla="*/ 120970 h 322586"/>
                <a:gd name="connsiteX14" fmla="*/ 343556 w 483880"/>
                <a:gd name="connsiteY14" fmla="*/ 121777 h 322586"/>
                <a:gd name="connsiteX15" fmla="*/ 343556 w 483880"/>
                <a:gd name="connsiteY15" fmla="*/ 121777 h 322586"/>
                <a:gd name="connsiteX16" fmla="*/ 341942 w 483880"/>
                <a:gd name="connsiteY16" fmla="*/ 121777 h 322586"/>
                <a:gd name="connsiteX17" fmla="*/ 337910 w 483880"/>
                <a:gd name="connsiteY17" fmla="*/ 122583 h 322586"/>
                <a:gd name="connsiteX18" fmla="*/ 333877 w 483880"/>
                <a:gd name="connsiteY18" fmla="*/ 123389 h 322586"/>
                <a:gd name="connsiteX19" fmla="*/ 329845 w 483880"/>
                <a:gd name="connsiteY19" fmla="*/ 123389 h 322586"/>
                <a:gd name="connsiteX20" fmla="*/ 328233 w 483880"/>
                <a:gd name="connsiteY20" fmla="*/ 123389 h 322586"/>
                <a:gd name="connsiteX21" fmla="*/ 327425 w 483880"/>
                <a:gd name="connsiteY21" fmla="*/ 123389 h 322586"/>
                <a:gd name="connsiteX22" fmla="*/ 325006 w 483880"/>
                <a:gd name="connsiteY22" fmla="*/ 123389 h 322586"/>
                <a:gd name="connsiteX23" fmla="*/ 320973 w 483880"/>
                <a:gd name="connsiteY23" fmla="*/ 123389 h 322586"/>
                <a:gd name="connsiteX24" fmla="*/ 315329 w 483880"/>
                <a:gd name="connsiteY24" fmla="*/ 122583 h 322586"/>
                <a:gd name="connsiteX25" fmla="*/ 313716 w 483880"/>
                <a:gd name="connsiteY25" fmla="*/ 122583 h 322586"/>
                <a:gd name="connsiteX26" fmla="*/ 312104 w 483880"/>
                <a:gd name="connsiteY26" fmla="*/ 121777 h 322586"/>
                <a:gd name="connsiteX27" fmla="*/ 308877 w 483880"/>
                <a:gd name="connsiteY27" fmla="*/ 120970 h 322586"/>
                <a:gd name="connsiteX28" fmla="*/ 300812 w 483880"/>
                <a:gd name="connsiteY28" fmla="*/ 117744 h 322586"/>
                <a:gd name="connsiteX29" fmla="*/ 202424 w 483880"/>
                <a:gd name="connsiteY29" fmla="*/ 60485 h 322586"/>
                <a:gd name="connsiteX30" fmla="*/ 200811 w 483880"/>
                <a:gd name="connsiteY30" fmla="*/ 97582 h 322586"/>
                <a:gd name="connsiteX31" fmla="*/ 188713 w 483880"/>
                <a:gd name="connsiteY31" fmla="*/ 113712 h 322586"/>
                <a:gd name="connsiteX32" fmla="*/ 60485 w 483880"/>
                <a:gd name="connsiteY32" fmla="*/ 185488 h 322586"/>
                <a:gd name="connsiteX33" fmla="*/ 66937 w 483880"/>
                <a:gd name="connsiteY33" fmla="*/ 191939 h 322586"/>
                <a:gd name="connsiteX34" fmla="*/ 250005 w 483880"/>
                <a:gd name="connsiteY34" fmla="*/ 298393 h 322586"/>
                <a:gd name="connsiteX35" fmla="*/ 262102 w 483880"/>
                <a:gd name="connsiteY35" fmla="*/ 303232 h 322586"/>
                <a:gd name="connsiteX36" fmla="*/ 263715 w 483880"/>
                <a:gd name="connsiteY36" fmla="*/ 304038 h 322586"/>
                <a:gd name="connsiteX37" fmla="*/ 277425 w 483880"/>
                <a:gd name="connsiteY37" fmla="*/ 305651 h 322586"/>
                <a:gd name="connsiteX38" fmla="*/ 278231 w 483880"/>
                <a:gd name="connsiteY38" fmla="*/ 305651 h 322586"/>
                <a:gd name="connsiteX39" fmla="*/ 292748 w 483880"/>
                <a:gd name="connsiteY39" fmla="*/ 304038 h 322586"/>
                <a:gd name="connsiteX40" fmla="*/ 293554 w 483880"/>
                <a:gd name="connsiteY40" fmla="*/ 304038 h 322586"/>
                <a:gd name="connsiteX41" fmla="*/ 306458 w 483880"/>
                <a:gd name="connsiteY41" fmla="*/ 299199 h 322586"/>
                <a:gd name="connsiteX42" fmla="*/ 454041 w 483880"/>
                <a:gd name="connsiteY42" fmla="*/ 216940 h 322586"/>
                <a:gd name="connsiteX43" fmla="*/ 459686 w 483880"/>
                <a:gd name="connsiteY43" fmla="*/ 212101 h 322586"/>
                <a:gd name="connsiteX44" fmla="*/ 380652 w 483880"/>
                <a:gd name="connsiteY44" fmla="*/ 162100 h 322586"/>
                <a:gd name="connsiteX45" fmla="*/ 380652 w 483880"/>
                <a:gd name="connsiteY45" fmla="*/ 1621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80652" y="162100"/>
                  </a:moveTo>
                  <a:cubicBezTo>
                    <a:pt x="379039" y="161293"/>
                    <a:pt x="377427" y="159681"/>
                    <a:pt x="375814" y="158874"/>
                  </a:cubicBezTo>
                  <a:cubicBezTo>
                    <a:pt x="375008" y="158067"/>
                    <a:pt x="374201" y="157261"/>
                    <a:pt x="373395" y="156455"/>
                  </a:cubicBezTo>
                  <a:cubicBezTo>
                    <a:pt x="373395" y="156455"/>
                    <a:pt x="373395" y="155648"/>
                    <a:pt x="372589" y="155648"/>
                  </a:cubicBezTo>
                  <a:cubicBezTo>
                    <a:pt x="372589" y="155648"/>
                    <a:pt x="372589" y="155648"/>
                    <a:pt x="372589" y="155648"/>
                  </a:cubicBezTo>
                  <a:cubicBezTo>
                    <a:pt x="372589" y="155648"/>
                    <a:pt x="371781" y="154841"/>
                    <a:pt x="371781" y="154841"/>
                  </a:cubicBezTo>
                  <a:cubicBezTo>
                    <a:pt x="371781" y="154035"/>
                    <a:pt x="370975" y="153229"/>
                    <a:pt x="370975" y="152422"/>
                  </a:cubicBezTo>
                  <a:cubicBezTo>
                    <a:pt x="370975" y="151616"/>
                    <a:pt x="370168" y="150810"/>
                    <a:pt x="370168" y="150003"/>
                  </a:cubicBezTo>
                  <a:cubicBezTo>
                    <a:pt x="370168" y="149196"/>
                    <a:pt x="370168" y="148390"/>
                    <a:pt x="370168" y="147584"/>
                  </a:cubicBezTo>
                  <a:lnTo>
                    <a:pt x="370168" y="147584"/>
                  </a:lnTo>
                  <a:lnTo>
                    <a:pt x="371781" y="108067"/>
                  </a:lnTo>
                  <a:lnTo>
                    <a:pt x="356458" y="116938"/>
                  </a:lnTo>
                  <a:cubicBezTo>
                    <a:pt x="354846" y="117744"/>
                    <a:pt x="352427" y="118551"/>
                    <a:pt x="350814" y="119357"/>
                  </a:cubicBezTo>
                  <a:cubicBezTo>
                    <a:pt x="349200" y="120163"/>
                    <a:pt x="347587" y="120163"/>
                    <a:pt x="345975" y="120970"/>
                  </a:cubicBezTo>
                  <a:cubicBezTo>
                    <a:pt x="345168" y="120970"/>
                    <a:pt x="344362" y="120970"/>
                    <a:pt x="343556" y="121777"/>
                  </a:cubicBezTo>
                  <a:cubicBezTo>
                    <a:pt x="343556" y="121777"/>
                    <a:pt x="343556" y="121777"/>
                    <a:pt x="343556" y="121777"/>
                  </a:cubicBezTo>
                  <a:cubicBezTo>
                    <a:pt x="342748" y="121777"/>
                    <a:pt x="342748" y="121777"/>
                    <a:pt x="341942" y="121777"/>
                  </a:cubicBezTo>
                  <a:cubicBezTo>
                    <a:pt x="340329" y="121777"/>
                    <a:pt x="339523" y="122583"/>
                    <a:pt x="337910" y="122583"/>
                  </a:cubicBezTo>
                  <a:cubicBezTo>
                    <a:pt x="336297" y="122583"/>
                    <a:pt x="335491" y="122583"/>
                    <a:pt x="333877" y="123389"/>
                  </a:cubicBezTo>
                  <a:cubicBezTo>
                    <a:pt x="332265" y="123389"/>
                    <a:pt x="331458" y="123389"/>
                    <a:pt x="329845" y="123389"/>
                  </a:cubicBezTo>
                  <a:cubicBezTo>
                    <a:pt x="329039" y="123389"/>
                    <a:pt x="328233" y="123389"/>
                    <a:pt x="328233" y="123389"/>
                  </a:cubicBezTo>
                  <a:lnTo>
                    <a:pt x="327425" y="123389"/>
                  </a:lnTo>
                  <a:cubicBezTo>
                    <a:pt x="326619" y="123389"/>
                    <a:pt x="325813" y="123389"/>
                    <a:pt x="325006" y="123389"/>
                  </a:cubicBezTo>
                  <a:cubicBezTo>
                    <a:pt x="323394" y="123389"/>
                    <a:pt x="321781" y="123389"/>
                    <a:pt x="320973" y="123389"/>
                  </a:cubicBezTo>
                  <a:cubicBezTo>
                    <a:pt x="319361" y="123389"/>
                    <a:pt x="317748" y="123389"/>
                    <a:pt x="315329" y="122583"/>
                  </a:cubicBezTo>
                  <a:lnTo>
                    <a:pt x="313716" y="122583"/>
                  </a:lnTo>
                  <a:cubicBezTo>
                    <a:pt x="312910" y="122583"/>
                    <a:pt x="312104" y="122583"/>
                    <a:pt x="312104" y="121777"/>
                  </a:cubicBezTo>
                  <a:cubicBezTo>
                    <a:pt x="311296" y="121777"/>
                    <a:pt x="309683" y="120970"/>
                    <a:pt x="308877" y="120970"/>
                  </a:cubicBezTo>
                  <a:cubicBezTo>
                    <a:pt x="305652" y="120163"/>
                    <a:pt x="303232" y="118551"/>
                    <a:pt x="300812" y="117744"/>
                  </a:cubicBezTo>
                  <a:lnTo>
                    <a:pt x="202424" y="60485"/>
                  </a:lnTo>
                  <a:lnTo>
                    <a:pt x="200811" y="97582"/>
                  </a:lnTo>
                  <a:cubicBezTo>
                    <a:pt x="200811" y="103228"/>
                    <a:pt x="196778" y="108873"/>
                    <a:pt x="188713" y="113712"/>
                  </a:cubicBezTo>
                  <a:lnTo>
                    <a:pt x="60485" y="185488"/>
                  </a:lnTo>
                  <a:cubicBezTo>
                    <a:pt x="62098" y="187907"/>
                    <a:pt x="64518" y="189520"/>
                    <a:pt x="66937" y="191939"/>
                  </a:cubicBezTo>
                  <a:lnTo>
                    <a:pt x="250005" y="298393"/>
                  </a:lnTo>
                  <a:cubicBezTo>
                    <a:pt x="253231" y="300812"/>
                    <a:pt x="257263" y="301618"/>
                    <a:pt x="262102" y="303232"/>
                  </a:cubicBezTo>
                  <a:cubicBezTo>
                    <a:pt x="262909" y="303232"/>
                    <a:pt x="263715" y="303232"/>
                    <a:pt x="263715" y="304038"/>
                  </a:cubicBezTo>
                  <a:cubicBezTo>
                    <a:pt x="267748" y="304844"/>
                    <a:pt x="272586" y="305651"/>
                    <a:pt x="277425" y="305651"/>
                  </a:cubicBezTo>
                  <a:lnTo>
                    <a:pt x="278231" y="305651"/>
                  </a:lnTo>
                  <a:cubicBezTo>
                    <a:pt x="283071" y="305651"/>
                    <a:pt x="287909" y="304844"/>
                    <a:pt x="292748" y="304038"/>
                  </a:cubicBezTo>
                  <a:lnTo>
                    <a:pt x="293554" y="304038"/>
                  </a:lnTo>
                  <a:cubicBezTo>
                    <a:pt x="298392" y="303232"/>
                    <a:pt x="302425" y="301618"/>
                    <a:pt x="306458" y="299199"/>
                  </a:cubicBezTo>
                  <a:lnTo>
                    <a:pt x="454041" y="216940"/>
                  </a:lnTo>
                  <a:cubicBezTo>
                    <a:pt x="456461" y="215326"/>
                    <a:pt x="458074" y="213714"/>
                    <a:pt x="459686" y="212101"/>
                  </a:cubicBezTo>
                  <a:lnTo>
                    <a:pt x="380652" y="162100"/>
                  </a:lnTo>
                  <a:cubicBezTo>
                    <a:pt x="381458" y="162100"/>
                    <a:pt x="380652" y="162100"/>
                    <a:pt x="380652" y="1621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7B07074-44B8-4FA7-9A4F-087ABE0BF5A1}"/>
                </a:ext>
              </a:extLst>
            </p:cNvPr>
            <p:cNvSpPr/>
            <p:nvPr/>
          </p:nvSpPr>
          <p:spPr>
            <a:xfrm>
              <a:off x="18361353" y="10868203"/>
              <a:ext cx="483936" cy="322624"/>
            </a:xfrm>
            <a:custGeom>
              <a:avLst/>
              <a:gdLst>
                <a:gd name="connsiteX0" fmla="*/ 383072 w 483880"/>
                <a:gd name="connsiteY0" fmla="*/ 166939 h 322586"/>
                <a:gd name="connsiteX1" fmla="*/ 378233 w 483880"/>
                <a:gd name="connsiteY1" fmla="*/ 163713 h 322586"/>
                <a:gd name="connsiteX2" fmla="*/ 375814 w 483880"/>
                <a:gd name="connsiteY2" fmla="*/ 161293 h 322586"/>
                <a:gd name="connsiteX3" fmla="*/ 375007 w 483880"/>
                <a:gd name="connsiteY3" fmla="*/ 160487 h 322586"/>
                <a:gd name="connsiteX4" fmla="*/ 375007 w 483880"/>
                <a:gd name="connsiteY4" fmla="*/ 160487 h 322586"/>
                <a:gd name="connsiteX5" fmla="*/ 374201 w 483880"/>
                <a:gd name="connsiteY5" fmla="*/ 158874 h 322586"/>
                <a:gd name="connsiteX6" fmla="*/ 373395 w 483880"/>
                <a:gd name="connsiteY6" fmla="*/ 156455 h 322586"/>
                <a:gd name="connsiteX7" fmla="*/ 372587 w 483880"/>
                <a:gd name="connsiteY7" fmla="*/ 154035 h 322586"/>
                <a:gd name="connsiteX8" fmla="*/ 372587 w 483880"/>
                <a:gd name="connsiteY8" fmla="*/ 151616 h 322586"/>
                <a:gd name="connsiteX9" fmla="*/ 372587 w 483880"/>
                <a:gd name="connsiteY9" fmla="*/ 151616 h 322586"/>
                <a:gd name="connsiteX10" fmla="*/ 374201 w 483880"/>
                <a:gd name="connsiteY10" fmla="*/ 108067 h 322586"/>
                <a:gd name="connsiteX11" fmla="*/ 354845 w 483880"/>
                <a:gd name="connsiteY11" fmla="*/ 118551 h 322586"/>
                <a:gd name="connsiteX12" fmla="*/ 349200 w 483880"/>
                <a:gd name="connsiteY12" fmla="*/ 120970 h 322586"/>
                <a:gd name="connsiteX13" fmla="*/ 344362 w 483880"/>
                <a:gd name="connsiteY13" fmla="*/ 122583 h 322586"/>
                <a:gd name="connsiteX14" fmla="*/ 341942 w 483880"/>
                <a:gd name="connsiteY14" fmla="*/ 123389 h 322586"/>
                <a:gd name="connsiteX15" fmla="*/ 341135 w 483880"/>
                <a:gd name="connsiteY15" fmla="*/ 123389 h 322586"/>
                <a:gd name="connsiteX16" fmla="*/ 340329 w 483880"/>
                <a:gd name="connsiteY16" fmla="*/ 123389 h 322586"/>
                <a:gd name="connsiteX17" fmla="*/ 336297 w 483880"/>
                <a:gd name="connsiteY17" fmla="*/ 124196 h 322586"/>
                <a:gd name="connsiteX18" fmla="*/ 332264 w 483880"/>
                <a:gd name="connsiteY18" fmla="*/ 124196 h 322586"/>
                <a:gd name="connsiteX19" fmla="*/ 328231 w 483880"/>
                <a:gd name="connsiteY19" fmla="*/ 124196 h 322586"/>
                <a:gd name="connsiteX20" fmla="*/ 326619 w 483880"/>
                <a:gd name="connsiteY20" fmla="*/ 124196 h 322586"/>
                <a:gd name="connsiteX21" fmla="*/ 325812 w 483880"/>
                <a:gd name="connsiteY21" fmla="*/ 124196 h 322586"/>
                <a:gd name="connsiteX22" fmla="*/ 324200 w 483880"/>
                <a:gd name="connsiteY22" fmla="*/ 124196 h 322586"/>
                <a:gd name="connsiteX23" fmla="*/ 320167 w 483880"/>
                <a:gd name="connsiteY23" fmla="*/ 124196 h 322586"/>
                <a:gd name="connsiteX24" fmla="*/ 315329 w 483880"/>
                <a:gd name="connsiteY24" fmla="*/ 123389 h 322586"/>
                <a:gd name="connsiteX25" fmla="*/ 313716 w 483880"/>
                <a:gd name="connsiteY25" fmla="*/ 122583 h 322586"/>
                <a:gd name="connsiteX26" fmla="*/ 312102 w 483880"/>
                <a:gd name="connsiteY26" fmla="*/ 121777 h 322586"/>
                <a:gd name="connsiteX27" fmla="*/ 308877 w 483880"/>
                <a:gd name="connsiteY27" fmla="*/ 120970 h 322586"/>
                <a:gd name="connsiteX28" fmla="*/ 300812 w 483880"/>
                <a:gd name="connsiteY28" fmla="*/ 117744 h 322586"/>
                <a:gd name="connsiteX29" fmla="*/ 202423 w 483880"/>
                <a:gd name="connsiteY29" fmla="*/ 60485 h 322586"/>
                <a:gd name="connsiteX30" fmla="*/ 200811 w 483880"/>
                <a:gd name="connsiteY30" fmla="*/ 97582 h 322586"/>
                <a:gd name="connsiteX31" fmla="*/ 188713 w 483880"/>
                <a:gd name="connsiteY31" fmla="*/ 113712 h 322586"/>
                <a:gd name="connsiteX32" fmla="*/ 60485 w 483880"/>
                <a:gd name="connsiteY32" fmla="*/ 185488 h 322586"/>
                <a:gd name="connsiteX33" fmla="*/ 67743 w 483880"/>
                <a:gd name="connsiteY33" fmla="*/ 191939 h 322586"/>
                <a:gd name="connsiteX34" fmla="*/ 250811 w 483880"/>
                <a:gd name="connsiteY34" fmla="*/ 298393 h 322586"/>
                <a:gd name="connsiteX35" fmla="*/ 262102 w 483880"/>
                <a:gd name="connsiteY35" fmla="*/ 303232 h 322586"/>
                <a:gd name="connsiteX36" fmla="*/ 263715 w 483880"/>
                <a:gd name="connsiteY36" fmla="*/ 303232 h 322586"/>
                <a:gd name="connsiteX37" fmla="*/ 276618 w 483880"/>
                <a:gd name="connsiteY37" fmla="*/ 304845 h 322586"/>
                <a:gd name="connsiteX38" fmla="*/ 277425 w 483880"/>
                <a:gd name="connsiteY38" fmla="*/ 304845 h 322586"/>
                <a:gd name="connsiteX39" fmla="*/ 291941 w 483880"/>
                <a:gd name="connsiteY39" fmla="*/ 303232 h 322586"/>
                <a:gd name="connsiteX40" fmla="*/ 291941 w 483880"/>
                <a:gd name="connsiteY40" fmla="*/ 303232 h 322586"/>
                <a:gd name="connsiteX41" fmla="*/ 304844 w 483880"/>
                <a:gd name="connsiteY41" fmla="*/ 298393 h 322586"/>
                <a:gd name="connsiteX42" fmla="*/ 452428 w 483880"/>
                <a:gd name="connsiteY42" fmla="*/ 216133 h 322586"/>
                <a:gd name="connsiteX43" fmla="*/ 458073 w 483880"/>
                <a:gd name="connsiteY43" fmla="*/ 211295 h 322586"/>
                <a:gd name="connsiteX44" fmla="*/ 383072 w 483880"/>
                <a:gd name="connsiteY44" fmla="*/ 166939 h 322586"/>
                <a:gd name="connsiteX45" fmla="*/ 383072 w 483880"/>
                <a:gd name="connsiteY45" fmla="*/ 16693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83072" y="166939"/>
                  </a:moveTo>
                  <a:cubicBezTo>
                    <a:pt x="381458" y="166132"/>
                    <a:pt x="379845" y="164519"/>
                    <a:pt x="378233" y="163713"/>
                  </a:cubicBezTo>
                  <a:cubicBezTo>
                    <a:pt x="377426" y="162907"/>
                    <a:pt x="376620" y="162100"/>
                    <a:pt x="375814" y="161293"/>
                  </a:cubicBezTo>
                  <a:cubicBezTo>
                    <a:pt x="375814" y="161293"/>
                    <a:pt x="375814" y="160487"/>
                    <a:pt x="375007" y="160487"/>
                  </a:cubicBezTo>
                  <a:cubicBezTo>
                    <a:pt x="375007" y="160487"/>
                    <a:pt x="375007" y="160487"/>
                    <a:pt x="375007" y="160487"/>
                  </a:cubicBezTo>
                  <a:cubicBezTo>
                    <a:pt x="375007" y="160487"/>
                    <a:pt x="374201" y="159681"/>
                    <a:pt x="374201" y="158874"/>
                  </a:cubicBezTo>
                  <a:cubicBezTo>
                    <a:pt x="374201" y="158067"/>
                    <a:pt x="373395" y="157261"/>
                    <a:pt x="373395" y="156455"/>
                  </a:cubicBezTo>
                  <a:cubicBezTo>
                    <a:pt x="373395" y="155648"/>
                    <a:pt x="373395" y="154841"/>
                    <a:pt x="372587" y="154035"/>
                  </a:cubicBezTo>
                  <a:cubicBezTo>
                    <a:pt x="372587" y="153229"/>
                    <a:pt x="372587" y="152422"/>
                    <a:pt x="372587" y="151616"/>
                  </a:cubicBezTo>
                  <a:lnTo>
                    <a:pt x="372587" y="151616"/>
                  </a:lnTo>
                  <a:lnTo>
                    <a:pt x="374201" y="108067"/>
                  </a:lnTo>
                  <a:lnTo>
                    <a:pt x="354845" y="118551"/>
                  </a:lnTo>
                  <a:cubicBezTo>
                    <a:pt x="353233" y="119357"/>
                    <a:pt x="351620" y="120163"/>
                    <a:pt x="349200" y="120970"/>
                  </a:cubicBezTo>
                  <a:cubicBezTo>
                    <a:pt x="347587" y="121777"/>
                    <a:pt x="345974" y="121777"/>
                    <a:pt x="344362" y="122583"/>
                  </a:cubicBezTo>
                  <a:cubicBezTo>
                    <a:pt x="343554" y="122583"/>
                    <a:pt x="342748" y="122583"/>
                    <a:pt x="341942" y="123389"/>
                  </a:cubicBezTo>
                  <a:lnTo>
                    <a:pt x="341135" y="123389"/>
                  </a:lnTo>
                  <a:cubicBezTo>
                    <a:pt x="341135" y="123389"/>
                    <a:pt x="340329" y="123389"/>
                    <a:pt x="340329" y="123389"/>
                  </a:cubicBezTo>
                  <a:cubicBezTo>
                    <a:pt x="338716" y="123389"/>
                    <a:pt x="337910" y="123389"/>
                    <a:pt x="336297" y="124196"/>
                  </a:cubicBezTo>
                  <a:cubicBezTo>
                    <a:pt x="334683" y="124196"/>
                    <a:pt x="333877" y="124196"/>
                    <a:pt x="332264" y="124196"/>
                  </a:cubicBezTo>
                  <a:cubicBezTo>
                    <a:pt x="330652" y="124196"/>
                    <a:pt x="329845" y="124196"/>
                    <a:pt x="328231" y="124196"/>
                  </a:cubicBezTo>
                  <a:cubicBezTo>
                    <a:pt x="327425" y="124196"/>
                    <a:pt x="326619" y="124196"/>
                    <a:pt x="326619" y="124196"/>
                  </a:cubicBezTo>
                  <a:lnTo>
                    <a:pt x="325812" y="124196"/>
                  </a:lnTo>
                  <a:cubicBezTo>
                    <a:pt x="325006" y="124196"/>
                    <a:pt x="324200" y="124196"/>
                    <a:pt x="324200" y="124196"/>
                  </a:cubicBezTo>
                  <a:cubicBezTo>
                    <a:pt x="322587" y="124196"/>
                    <a:pt x="320973" y="124196"/>
                    <a:pt x="320167" y="124196"/>
                  </a:cubicBezTo>
                  <a:cubicBezTo>
                    <a:pt x="318554" y="124196"/>
                    <a:pt x="316941" y="124196"/>
                    <a:pt x="315329" y="123389"/>
                  </a:cubicBezTo>
                  <a:cubicBezTo>
                    <a:pt x="314522" y="123389"/>
                    <a:pt x="313716" y="122583"/>
                    <a:pt x="313716" y="122583"/>
                  </a:cubicBezTo>
                  <a:cubicBezTo>
                    <a:pt x="312910" y="122583"/>
                    <a:pt x="312102" y="122583"/>
                    <a:pt x="312102" y="121777"/>
                  </a:cubicBezTo>
                  <a:cubicBezTo>
                    <a:pt x="311296" y="121777"/>
                    <a:pt x="309683" y="120970"/>
                    <a:pt x="308877" y="120970"/>
                  </a:cubicBezTo>
                  <a:cubicBezTo>
                    <a:pt x="305650" y="120163"/>
                    <a:pt x="303231" y="118551"/>
                    <a:pt x="300812" y="117744"/>
                  </a:cubicBezTo>
                  <a:lnTo>
                    <a:pt x="202423" y="60485"/>
                  </a:lnTo>
                  <a:lnTo>
                    <a:pt x="200811" y="97582"/>
                  </a:lnTo>
                  <a:cubicBezTo>
                    <a:pt x="200811" y="103228"/>
                    <a:pt x="196778" y="108873"/>
                    <a:pt x="188713" y="113712"/>
                  </a:cubicBezTo>
                  <a:lnTo>
                    <a:pt x="60485" y="185488"/>
                  </a:lnTo>
                  <a:cubicBezTo>
                    <a:pt x="62098" y="187907"/>
                    <a:pt x="64518" y="189520"/>
                    <a:pt x="67743" y="191939"/>
                  </a:cubicBezTo>
                  <a:lnTo>
                    <a:pt x="250811" y="298393"/>
                  </a:lnTo>
                  <a:cubicBezTo>
                    <a:pt x="254037" y="300005"/>
                    <a:pt x="258069" y="301618"/>
                    <a:pt x="262102" y="303232"/>
                  </a:cubicBezTo>
                  <a:cubicBezTo>
                    <a:pt x="262908" y="303232"/>
                    <a:pt x="263715" y="303232"/>
                    <a:pt x="263715" y="303232"/>
                  </a:cubicBezTo>
                  <a:cubicBezTo>
                    <a:pt x="267746" y="304038"/>
                    <a:pt x="272586" y="304845"/>
                    <a:pt x="276618" y="304845"/>
                  </a:cubicBezTo>
                  <a:lnTo>
                    <a:pt x="277425" y="304845"/>
                  </a:lnTo>
                  <a:cubicBezTo>
                    <a:pt x="282263" y="304845"/>
                    <a:pt x="287102" y="304038"/>
                    <a:pt x="291941" y="303232"/>
                  </a:cubicBezTo>
                  <a:cubicBezTo>
                    <a:pt x="291941" y="303232"/>
                    <a:pt x="291941" y="303232"/>
                    <a:pt x="291941" y="303232"/>
                  </a:cubicBezTo>
                  <a:cubicBezTo>
                    <a:pt x="296779" y="302426"/>
                    <a:pt x="300812" y="300812"/>
                    <a:pt x="304844" y="298393"/>
                  </a:cubicBezTo>
                  <a:lnTo>
                    <a:pt x="452428" y="216133"/>
                  </a:lnTo>
                  <a:cubicBezTo>
                    <a:pt x="454847" y="214520"/>
                    <a:pt x="456461" y="212907"/>
                    <a:pt x="458073" y="211295"/>
                  </a:cubicBezTo>
                  <a:lnTo>
                    <a:pt x="383072" y="166939"/>
                  </a:lnTo>
                  <a:cubicBezTo>
                    <a:pt x="383878" y="166939"/>
                    <a:pt x="383072" y="166939"/>
                    <a:pt x="383072" y="16693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7019428-8538-4763-9A46-6E1CD5412758}"/>
                </a:ext>
              </a:extLst>
            </p:cNvPr>
            <p:cNvSpPr/>
            <p:nvPr/>
          </p:nvSpPr>
          <p:spPr>
            <a:xfrm>
              <a:off x="18603321" y="10235860"/>
              <a:ext cx="483936" cy="322624"/>
            </a:xfrm>
            <a:custGeom>
              <a:avLst/>
              <a:gdLst>
                <a:gd name="connsiteX0" fmla="*/ 427428 w 483880"/>
                <a:gd name="connsiteY0" fmla="*/ 191939 h 322586"/>
                <a:gd name="connsiteX1" fmla="*/ 422589 w 483880"/>
                <a:gd name="connsiteY1" fmla="*/ 188713 h 322586"/>
                <a:gd name="connsiteX2" fmla="*/ 420169 w 483880"/>
                <a:gd name="connsiteY2" fmla="*/ 186294 h 322586"/>
                <a:gd name="connsiteX3" fmla="*/ 419363 w 483880"/>
                <a:gd name="connsiteY3" fmla="*/ 185487 h 322586"/>
                <a:gd name="connsiteX4" fmla="*/ 419363 w 483880"/>
                <a:gd name="connsiteY4" fmla="*/ 185487 h 322586"/>
                <a:gd name="connsiteX5" fmla="*/ 418556 w 483880"/>
                <a:gd name="connsiteY5" fmla="*/ 183874 h 322586"/>
                <a:gd name="connsiteX6" fmla="*/ 417749 w 483880"/>
                <a:gd name="connsiteY6" fmla="*/ 181455 h 322586"/>
                <a:gd name="connsiteX7" fmla="*/ 416943 w 483880"/>
                <a:gd name="connsiteY7" fmla="*/ 179035 h 322586"/>
                <a:gd name="connsiteX8" fmla="*/ 416943 w 483880"/>
                <a:gd name="connsiteY8" fmla="*/ 176616 h 322586"/>
                <a:gd name="connsiteX9" fmla="*/ 416943 w 483880"/>
                <a:gd name="connsiteY9" fmla="*/ 176616 h 322586"/>
                <a:gd name="connsiteX10" fmla="*/ 418556 w 483880"/>
                <a:gd name="connsiteY10" fmla="*/ 137099 h 322586"/>
                <a:gd name="connsiteX11" fmla="*/ 403233 w 483880"/>
                <a:gd name="connsiteY11" fmla="*/ 145164 h 322586"/>
                <a:gd name="connsiteX12" fmla="*/ 397588 w 483880"/>
                <a:gd name="connsiteY12" fmla="*/ 147583 h 322586"/>
                <a:gd name="connsiteX13" fmla="*/ 392749 w 483880"/>
                <a:gd name="connsiteY13" fmla="*/ 149196 h 322586"/>
                <a:gd name="connsiteX14" fmla="*/ 390330 w 483880"/>
                <a:gd name="connsiteY14" fmla="*/ 150003 h 322586"/>
                <a:gd name="connsiteX15" fmla="*/ 390330 w 483880"/>
                <a:gd name="connsiteY15" fmla="*/ 150003 h 322586"/>
                <a:gd name="connsiteX16" fmla="*/ 389524 w 483880"/>
                <a:gd name="connsiteY16" fmla="*/ 150003 h 322586"/>
                <a:gd name="connsiteX17" fmla="*/ 385491 w 483880"/>
                <a:gd name="connsiteY17" fmla="*/ 150809 h 322586"/>
                <a:gd name="connsiteX18" fmla="*/ 381458 w 483880"/>
                <a:gd name="connsiteY18" fmla="*/ 151616 h 322586"/>
                <a:gd name="connsiteX19" fmla="*/ 377426 w 483880"/>
                <a:gd name="connsiteY19" fmla="*/ 151616 h 322586"/>
                <a:gd name="connsiteX20" fmla="*/ 375814 w 483880"/>
                <a:gd name="connsiteY20" fmla="*/ 151616 h 322586"/>
                <a:gd name="connsiteX21" fmla="*/ 375007 w 483880"/>
                <a:gd name="connsiteY21" fmla="*/ 151616 h 322586"/>
                <a:gd name="connsiteX22" fmla="*/ 373395 w 483880"/>
                <a:gd name="connsiteY22" fmla="*/ 151616 h 322586"/>
                <a:gd name="connsiteX23" fmla="*/ 369362 w 483880"/>
                <a:gd name="connsiteY23" fmla="*/ 151616 h 322586"/>
                <a:gd name="connsiteX24" fmla="*/ 363716 w 483880"/>
                <a:gd name="connsiteY24" fmla="*/ 150809 h 322586"/>
                <a:gd name="connsiteX25" fmla="*/ 362104 w 483880"/>
                <a:gd name="connsiteY25" fmla="*/ 150809 h 322586"/>
                <a:gd name="connsiteX26" fmla="*/ 360491 w 483880"/>
                <a:gd name="connsiteY26" fmla="*/ 150003 h 322586"/>
                <a:gd name="connsiteX27" fmla="*/ 357264 w 483880"/>
                <a:gd name="connsiteY27" fmla="*/ 149196 h 322586"/>
                <a:gd name="connsiteX28" fmla="*/ 349200 w 483880"/>
                <a:gd name="connsiteY28" fmla="*/ 145970 h 322586"/>
                <a:gd name="connsiteX29" fmla="*/ 202423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1292 h 322586"/>
                <a:gd name="connsiteX32" fmla="*/ 60485 w 483880"/>
                <a:gd name="connsiteY32" fmla="*/ 183068 h 322586"/>
                <a:gd name="connsiteX33" fmla="*/ 67743 w 483880"/>
                <a:gd name="connsiteY33" fmla="*/ 189520 h 322586"/>
                <a:gd name="connsiteX34" fmla="*/ 250811 w 483880"/>
                <a:gd name="connsiteY34" fmla="*/ 295973 h 322586"/>
                <a:gd name="connsiteX35" fmla="*/ 262908 w 483880"/>
                <a:gd name="connsiteY35" fmla="*/ 300005 h 322586"/>
                <a:gd name="connsiteX36" fmla="*/ 264521 w 483880"/>
                <a:gd name="connsiteY36" fmla="*/ 300812 h 322586"/>
                <a:gd name="connsiteX37" fmla="*/ 278231 w 483880"/>
                <a:gd name="connsiteY37" fmla="*/ 302425 h 322586"/>
                <a:gd name="connsiteX38" fmla="*/ 278231 w 483880"/>
                <a:gd name="connsiteY38" fmla="*/ 302425 h 322586"/>
                <a:gd name="connsiteX39" fmla="*/ 291941 w 483880"/>
                <a:gd name="connsiteY39" fmla="*/ 300812 h 322586"/>
                <a:gd name="connsiteX40" fmla="*/ 292748 w 483880"/>
                <a:gd name="connsiteY40" fmla="*/ 300812 h 322586"/>
                <a:gd name="connsiteX41" fmla="*/ 305650 w 483880"/>
                <a:gd name="connsiteY41" fmla="*/ 295973 h 322586"/>
                <a:gd name="connsiteX42" fmla="*/ 453234 w 483880"/>
                <a:gd name="connsiteY42" fmla="*/ 213713 h 322586"/>
                <a:gd name="connsiteX43" fmla="*/ 458073 w 483880"/>
                <a:gd name="connsiteY43" fmla="*/ 209681 h 322586"/>
                <a:gd name="connsiteX44" fmla="*/ 427428 w 483880"/>
                <a:gd name="connsiteY44" fmla="*/ 191939 h 322586"/>
                <a:gd name="connsiteX45" fmla="*/ 427428 w 483880"/>
                <a:gd name="connsiteY45" fmla="*/ 19193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7428" y="191939"/>
                  </a:moveTo>
                  <a:cubicBezTo>
                    <a:pt x="425814" y="191132"/>
                    <a:pt x="424201" y="189520"/>
                    <a:pt x="422589" y="188713"/>
                  </a:cubicBezTo>
                  <a:cubicBezTo>
                    <a:pt x="421782" y="187906"/>
                    <a:pt x="420976" y="187100"/>
                    <a:pt x="420169" y="186294"/>
                  </a:cubicBezTo>
                  <a:cubicBezTo>
                    <a:pt x="420169" y="186294"/>
                    <a:pt x="420169" y="185487"/>
                    <a:pt x="419363" y="185487"/>
                  </a:cubicBezTo>
                  <a:cubicBezTo>
                    <a:pt x="419363" y="185487"/>
                    <a:pt x="419363" y="185487"/>
                    <a:pt x="419363" y="185487"/>
                  </a:cubicBezTo>
                  <a:cubicBezTo>
                    <a:pt x="419363" y="184681"/>
                    <a:pt x="418556" y="184681"/>
                    <a:pt x="418556" y="183874"/>
                  </a:cubicBezTo>
                  <a:cubicBezTo>
                    <a:pt x="418556" y="183068"/>
                    <a:pt x="417749" y="182261"/>
                    <a:pt x="417749" y="181455"/>
                  </a:cubicBezTo>
                  <a:cubicBezTo>
                    <a:pt x="417749" y="180648"/>
                    <a:pt x="417749" y="179842"/>
                    <a:pt x="416943" y="179035"/>
                  </a:cubicBezTo>
                  <a:cubicBezTo>
                    <a:pt x="416943" y="178229"/>
                    <a:pt x="416943" y="177422"/>
                    <a:pt x="416943" y="176616"/>
                  </a:cubicBezTo>
                  <a:lnTo>
                    <a:pt x="416943" y="176616"/>
                  </a:lnTo>
                  <a:lnTo>
                    <a:pt x="418556" y="137099"/>
                  </a:lnTo>
                  <a:lnTo>
                    <a:pt x="403233" y="145164"/>
                  </a:lnTo>
                  <a:cubicBezTo>
                    <a:pt x="401620" y="145970"/>
                    <a:pt x="399201" y="146777"/>
                    <a:pt x="397588" y="147583"/>
                  </a:cubicBezTo>
                  <a:cubicBezTo>
                    <a:pt x="395976" y="148390"/>
                    <a:pt x="394362" y="148390"/>
                    <a:pt x="392749" y="149196"/>
                  </a:cubicBezTo>
                  <a:cubicBezTo>
                    <a:pt x="391943" y="149196"/>
                    <a:pt x="391137" y="149196"/>
                    <a:pt x="390330" y="150003"/>
                  </a:cubicBezTo>
                  <a:lnTo>
                    <a:pt x="390330" y="150003"/>
                  </a:lnTo>
                  <a:cubicBezTo>
                    <a:pt x="390330" y="150003"/>
                    <a:pt x="389524" y="150003"/>
                    <a:pt x="389524" y="150003"/>
                  </a:cubicBezTo>
                  <a:cubicBezTo>
                    <a:pt x="387910" y="150003"/>
                    <a:pt x="387104" y="150809"/>
                    <a:pt x="385491" y="150809"/>
                  </a:cubicBezTo>
                  <a:cubicBezTo>
                    <a:pt x="383878" y="150809"/>
                    <a:pt x="383072" y="150809"/>
                    <a:pt x="381458" y="151616"/>
                  </a:cubicBezTo>
                  <a:cubicBezTo>
                    <a:pt x="379845" y="151616"/>
                    <a:pt x="379039" y="151616"/>
                    <a:pt x="377426" y="151616"/>
                  </a:cubicBezTo>
                  <a:cubicBezTo>
                    <a:pt x="376620" y="151616"/>
                    <a:pt x="376620" y="151616"/>
                    <a:pt x="375814" y="151616"/>
                  </a:cubicBezTo>
                  <a:lnTo>
                    <a:pt x="375007" y="151616"/>
                  </a:lnTo>
                  <a:lnTo>
                    <a:pt x="373395" y="151616"/>
                  </a:lnTo>
                  <a:cubicBezTo>
                    <a:pt x="371781" y="151616"/>
                    <a:pt x="370168" y="151616"/>
                    <a:pt x="369362" y="151616"/>
                  </a:cubicBezTo>
                  <a:cubicBezTo>
                    <a:pt x="367749" y="151616"/>
                    <a:pt x="366135" y="151616"/>
                    <a:pt x="363716" y="150809"/>
                  </a:cubicBezTo>
                  <a:cubicBezTo>
                    <a:pt x="363716" y="150809"/>
                    <a:pt x="362910" y="150809"/>
                    <a:pt x="362104" y="150809"/>
                  </a:cubicBezTo>
                  <a:cubicBezTo>
                    <a:pt x="361297" y="150809"/>
                    <a:pt x="360491" y="150809"/>
                    <a:pt x="360491" y="150003"/>
                  </a:cubicBezTo>
                  <a:cubicBezTo>
                    <a:pt x="359684" y="150003"/>
                    <a:pt x="358071" y="150003"/>
                    <a:pt x="357264" y="149196"/>
                  </a:cubicBezTo>
                  <a:cubicBezTo>
                    <a:pt x="354039" y="148390"/>
                    <a:pt x="351620" y="146777"/>
                    <a:pt x="349200" y="145970"/>
                  </a:cubicBezTo>
                  <a:lnTo>
                    <a:pt x="202423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2"/>
                  </a:cubicBezTo>
                  <a:lnTo>
                    <a:pt x="60485" y="183068"/>
                  </a:lnTo>
                  <a:cubicBezTo>
                    <a:pt x="62098" y="185487"/>
                    <a:pt x="64518" y="187100"/>
                    <a:pt x="67743" y="189520"/>
                  </a:cubicBezTo>
                  <a:lnTo>
                    <a:pt x="250811" y="295973"/>
                  </a:lnTo>
                  <a:cubicBezTo>
                    <a:pt x="254037" y="297586"/>
                    <a:pt x="258069" y="299199"/>
                    <a:pt x="262908" y="300005"/>
                  </a:cubicBezTo>
                  <a:cubicBezTo>
                    <a:pt x="263715" y="300005"/>
                    <a:pt x="264521" y="300005"/>
                    <a:pt x="264521" y="300812"/>
                  </a:cubicBezTo>
                  <a:cubicBezTo>
                    <a:pt x="268554" y="301618"/>
                    <a:pt x="273392" y="302425"/>
                    <a:pt x="278231" y="302425"/>
                  </a:cubicBezTo>
                  <a:lnTo>
                    <a:pt x="278231" y="302425"/>
                  </a:lnTo>
                  <a:cubicBezTo>
                    <a:pt x="283069" y="302425"/>
                    <a:pt x="287908" y="301618"/>
                    <a:pt x="291941" y="300812"/>
                  </a:cubicBezTo>
                  <a:lnTo>
                    <a:pt x="292748" y="300812"/>
                  </a:lnTo>
                  <a:cubicBezTo>
                    <a:pt x="297586" y="300005"/>
                    <a:pt x="301619" y="298392"/>
                    <a:pt x="305650" y="295973"/>
                  </a:cubicBezTo>
                  <a:lnTo>
                    <a:pt x="453234" y="213713"/>
                  </a:lnTo>
                  <a:cubicBezTo>
                    <a:pt x="454847" y="212907"/>
                    <a:pt x="456461" y="211294"/>
                    <a:pt x="458073" y="209681"/>
                  </a:cubicBezTo>
                  <a:lnTo>
                    <a:pt x="427428" y="191939"/>
                  </a:lnTo>
                  <a:cubicBezTo>
                    <a:pt x="427428" y="191939"/>
                    <a:pt x="427428" y="191939"/>
                    <a:pt x="427428" y="19193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AA7F6F2-6754-448C-A61E-D1D378BB3D22}"/>
                </a:ext>
              </a:extLst>
            </p:cNvPr>
            <p:cNvSpPr/>
            <p:nvPr/>
          </p:nvSpPr>
          <p:spPr>
            <a:xfrm>
              <a:off x="18340382" y="10081001"/>
              <a:ext cx="483936" cy="322624"/>
            </a:xfrm>
            <a:custGeom>
              <a:avLst/>
              <a:gdLst>
                <a:gd name="connsiteX0" fmla="*/ 428234 w 483880"/>
                <a:gd name="connsiteY0" fmla="*/ 193552 h 322586"/>
                <a:gd name="connsiteX1" fmla="*/ 423395 w 483880"/>
                <a:gd name="connsiteY1" fmla="*/ 189520 h 322586"/>
                <a:gd name="connsiteX2" fmla="*/ 420975 w 483880"/>
                <a:gd name="connsiteY2" fmla="*/ 187100 h 322586"/>
                <a:gd name="connsiteX3" fmla="*/ 420169 w 483880"/>
                <a:gd name="connsiteY3" fmla="*/ 186294 h 322586"/>
                <a:gd name="connsiteX4" fmla="*/ 420169 w 483880"/>
                <a:gd name="connsiteY4" fmla="*/ 186294 h 322586"/>
                <a:gd name="connsiteX5" fmla="*/ 419363 w 483880"/>
                <a:gd name="connsiteY5" fmla="*/ 184681 h 322586"/>
                <a:gd name="connsiteX6" fmla="*/ 418555 w 483880"/>
                <a:gd name="connsiteY6" fmla="*/ 182262 h 322586"/>
                <a:gd name="connsiteX7" fmla="*/ 417749 w 483880"/>
                <a:gd name="connsiteY7" fmla="*/ 179842 h 322586"/>
                <a:gd name="connsiteX8" fmla="*/ 417749 w 483880"/>
                <a:gd name="connsiteY8" fmla="*/ 177423 h 322586"/>
                <a:gd name="connsiteX9" fmla="*/ 417749 w 483880"/>
                <a:gd name="connsiteY9" fmla="*/ 177423 h 322586"/>
                <a:gd name="connsiteX10" fmla="*/ 419363 w 483880"/>
                <a:gd name="connsiteY10" fmla="*/ 137906 h 322586"/>
                <a:gd name="connsiteX11" fmla="*/ 404039 w 483880"/>
                <a:gd name="connsiteY11" fmla="*/ 146777 h 322586"/>
                <a:gd name="connsiteX12" fmla="*/ 398394 w 483880"/>
                <a:gd name="connsiteY12" fmla="*/ 149197 h 322586"/>
                <a:gd name="connsiteX13" fmla="*/ 393555 w 483880"/>
                <a:gd name="connsiteY13" fmla="*/ 150810 h 322586"/>
                <a:gd name="connsiteX14" fmla="*/ 391136 w 483880"/>
                <a:gd name="connsiteY14" fmla="*/ 151616 h 322586"/>
                <a:gd name="connsiteX15" fmla="*/ 390330 w 483880"/>
                <a:gd name="connsiteY15" fmla="*/ 151616 h 322586"/>
                <a:gd name="connsiteX16" fmla="*/ 388716 w 483880"/>
                <a:gd name="connsiteY16" fmla="*/ 151616 h 322586"/>
                <a:gd name="connsiteX17" fmla="*/ 384684 w 483880"/>
                <a:gd name="connsiteY17" fmla="*/ 152422 h 322586"/>
                <a:gd name="connsiteX18" fmla="*/ 380651 w 483880"/>
                <a:gd name="connsiteY18" fmla="*/ 152422 h 322586"/>
                <a:gd name="connsiteX19" fmla="*/ 376620 w 483880"/>
                <a:gd name="connsiteY19" fmla="*/ 152422 h 322586"/>
                <a:gd name="connsiteX20" fmla="*/ 375813 w 483880"/>
                <a:gd name="connsiteY20" fmla="*/ 152422 h 322586"/>
                <a:gd name="connsiteX21" fmla="*/ 375007 w 483880"/>
                <a:gd name="connsiteY21" fmla="*/ 152422 h 322586"/>
                <a:gd name="connsiteX22" fmla="*/ 373393 w 483880"/>
                <a:gd name="connsiteY22" fmla="*/ 152422 h 322586"/>
                <a:gd name="connsiteX23" fmla="*/ 369361 w 483880"/>
                <a:gd name="connsiteY23" fmla="*/ 152422 h 322586"/>
                <a:gd name="connsiteX24" fmla="*/ 363716 w 483880"/>
                <a:gd name="connsiteY24" fmla="*/ 151616 h 322586"/>
                <a:gd name="connsiteX25" fmla="*/ 362103 w 483880"/>
                <a:gd name="connsiteY25" fmla="*/ 151616 h 322586"/>
                <a:gd name="connsiteX26" fmla="*/ 360490 w 483880"/>
                <a:gd name="connsiteY26" fmla="*/ 150810 h 322586"/>
                <a:gd name="connsiteX27" fmla="*/ 357264 w 483880"/>
                <a:gd name="connsiteY27" fmla="*/ 150003 h 322586"/>
                <a:gd name="connsiteX28" fmla="*/ 349199 w 483880"/>
                <a:gd name="connsiteY28" fmla="*/ 145971 h 322586"/>
                <a:gd name="connsiteX29" fmla="*/ 202423 w 483880"/>
                <a:gd name="connsiteY29" fmla="*/ 60485 h 322586"/>
                <a:gd name="connsiteX30" fmla="*/ 200809 w 483880"/>
                <a:gd name="connsiteY30" fmla="*/ 95163 h 322586"/>
                <a:gd name="connsiteX31" fmla="*/ 188713 w 483880"/>
                <a:gd name="connsiteY31" fmla="*/ 111293 h 322586"/>
                <a:gd name="connsiteX32" fmla="*/ 60485 w 483880"/>
                <a:gd name="connsiteY32" fmla="*/ 183068 h 322586"/>
                <a:gd name="connsiteX33" fmla="*/ 66936 w 483880"/>
                <a:gd name="connsiteY33" fmla="*/ 189520 h 322586"/>
                <a:gd name="connsiteX34" fmla="*/ 250004 w 483880"/>
                <a:gd name="connsiteY34" fmla="*/ 295974 h 322586"/>
                <a:gd name="connsiteX35" fmla="*/ 262102 w 483880"/>
                <a:gd name="connsiteY35" fmla="*/ 300812 h 322586"/>
                <a:gd name="connsiteX36" fmla="*/ 263714 w 483880"/>
                <a:gd name="connsiteY36" fmla="*/ 301619 h 322586"/>
                <a:gd name="connsiteX37" fmla="*/ 277424 w 483880"/>
                <a:gd name="connsiteY37" fmla="*/ 303232 h 322586"/>
                <a:gd name="connsiteX38" fmla="*/ 277424 w 483880"/>
                <a:gd name="connsiteY38" fmla="*/ 303232 h 322586"/>
                <a:gd name="connsiteX39" fmla="*/ 291941 w 483880"/>
                <a:gd name="connsiteY39" fmla="*/ 301619 h 322586"/>
                <a:gd name="connsiteX40" fmla="*/ 292747 w 483880"/>
                <a:gd name="connsiteY40" fmla="*/ 301619 h 322586"/>
                <a:gd name="connsiteX41" fmla="*/ 305650 w 483880"/>
                <a:gd name="connsiteY41" fmla="*/ 296780 h 322586"/>
                <a:gd name="connsiteX42" fmla="*/ 453234 w 483880"/>
                <a:gd name="connsiteY42" fmla="*/ 214520 h 322586"/>
                <a:gd name="connsiteX43" fmla="*/ 458073 w 483880"/>
                <a:gd name="connsiteY43" fmla="*/ 210488 h 322586"/>
                <a:gd name="connsiteX44" fmla="*/ 428234 w 483880"/>
                <a:gd name="connsiteY44" fmla="*/ 193552 h 322586"/>
                <a:gd name="connsiteX45" fmla="*/ 428234 w 483880"/>
                <a:gd name="connsiteY45" fmla="*/ 19355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8234" y="193552"/>
                  </a:moveTo>
                  <a:cubicBezTo>
                    <a:pt x="426620" y="192745"/>
                    <a:pt x="425007" y="191133"/>
                    <a:pt x="423395" y="189520"/>
                  </a:cubicBezTo>
                  <a:cubicBezTo>
                    <a:pt x="422588" y="188714"/>
                    <a:pt x="421782" y="187907"/>
                    <a:pt x="420975" y="187100"/>
                  </a:cubicBezTo>
                  <a:cubicBezTo>
                    <a:pt x="420975" y="187100"/>
                    <a:pt x="420975" y="186294"/>
                    <a:pt x="420169" y="186294"/>
                  </a:cubicBezTo>
                  <a:cubicBezTo>
                    <a:pt x="420169" y="186294"/>
                    <a:pt x="420169" y="186294"/>
                    <a:pt x="420169" y="186294"/>
                  </a:cubicBezTo>
                  <a:cubicBezTo>
                    <a:pt x="420169" y="186294"/>
                    <a:pt x="419363" y="185488"/>
                    <a:pt x="419363" y="184681"/>
                  </a:cubicBezTo>
                  <a:cubicBezTo>
                    <a:pt x="419363" y="183875"/>
                    <a:pt x="418555" y="183068"/>
                    <a:pt x="418555" y="182262"/>
                  </a:cubicBezTo>
                  <a:cubicBezTo>
                    <a:pt x="418555" y="181455"/>
                    <a:pt x="417749" y="180649"/>
                    <a:pt x="417749" y="179842"/>
                  </a:cubicBezTo>
                  <a:cubicBezTo>
                    <a:pt x="417749" y="179036"/>
                    <a:pt x="417749" y="178230"/>
                    <a:pt x="417749" y="177423"/>
                  </a:cubicBezTo>
                  <a:cubicBezTo>
                    <a:pt x="417749" y="177423"/>
                    <a:pt x="417749" y="177423"/>
                    <a:pt x="417749" y="177423"/>
                  </a:cubicBezTo>
                  <a:lnTo>
                    <a:pt x="419363" y="137906"/>
                  </a:lnTo>
                  <a:lnTo>
                    <a:pt x="404039" y="146777"/>
                  </a:lnTo>
                  <a:cubicBezTo>
                    <a:pt x="402426" y="147584"/>
                    <a:pt x="400007" y="148390"/>
                    <a:pt x="398394" y="149197"/>
                  </a:cubicBezTo>
                  <a:cubicBezTo>
                    <a:pt x="396782" y="150003"/>
                    <a:pt x="395168" y="150003"/>
                    <a:pt x="393555" y="150810"/>
                  </a:cubicBezTo>
                  <a:cubicBezTo>
                    <a:pt x="392749" y="150810"/>
                    <a:pt x="391943" y="150810"/>
                    <a:pt x="391136" y="151616"/>
                  </a:cubicBezTo>
                  <a:lnTo>
                    <a:pt x="390330" y="151616"/>
                  </a:lnTo>
                  <a:cubicBezTo>
                    <a:pt x="389522" y="151616"/>
                    <a:pt x="389522" y="151616"/>
                    <a:pt x="388716" y="151616"/>
                  </a:cubicBezTo>
                  <a:cubicBezTo>
                    <a:pt x="387103" y="151616"/>
                    <a:pt x="386297" y="152422"/>
                    <a:pt x="384684" y="152422"/>
                  </a:cubicBezTo>
                  <a:cubicBezTo>
                    <a:pt x="383072" y="152422"/>
                    <a:pt x="382264" y="152422"/>
                    <a:pt x="380651" y="152422"/>
                  </a:cubicBezTo>
                  <a:cubicBezTo>
                    <a:pt x="379039" y="152422"/>
                    <a:pt x="378232" y="152422"/>
                    <a:pt x="376620" y="152422"/>
                  </a:cubicBezTo>
                  <a:cubicBezTo>
                    <a:pt x="376620" y="152422"/>
                    <a:pt x="375813" y="152422"/>
                    <a:pt x="375813" y="152422"/>
                  </a:cubicBezTo>
                  <a:lnTo>
                    <a:pt x="375007" y="152422"/>
                  </a:lnTo>
                  <a:cubicBezTo>
                    <a:pt x="374201" y="152422"/>
                    <a:pt x="373393" y="152422"/>
                    <a:pt x="373393" y="152422"/>
                  </a:cubicBezTo>
                  <a:cubicBezTo>
                    <a:pt x="371781" y="152422"/>
                    <a:pt x="370168" y="152422"/>
                    <a:pt x="369361" y="152422"/>
                  </a:cubicBezTo>
                  <a:cubicBezTo>
                    <a:pt x="367749" y="152422"/>
                    <a:pt x="366135" y="152422"/>
                    <a:pt x="363716" y="151616"/>
                  </a:cubicBezTo>
                  <a:cubicBezTo>
                    <a:pt x="363716" y="151616"/>
                    <a:pt x="362910" y="151616"/>
                    <a:pt x="362103" y="151616"/>
                  </a:cubicBezTo>
                  <a:cubicBezTo>
                    <a:pt x="361297" y="151616"/>
                    <a:pt x="360490" y="151616"/>
                    <a:pt x="360490" y="150810"/>
                  </a:cubicBezTo>
                  <a:cubicBezTo>
                    <a:pt x="359684" y="150810"/>
                    <a:pt x="358070" y="150003"/>
                    <a:pt x="357264" y="150003"/>
                  </a:cubicBezTo>
                  <a:cubicBezTo>
                    <a:pt x="354039" y="149197"/>
                    <a:pt x="351620" y="147584"/>
                    <a:pt x="349199" y="145971"/>
                  </a:cubicBezTo>
                  <a:lnTo>
                    <a:pt x="202423" y="60485"/>
                  </a:lnTo>
                  <a:lnTo>
                    <a:pt x="200809" y="95163"/>
                  </a:lnTo>
                  <a:cubicBezTo>
                    <a:pt x="200809" y="100808"/>
                    <a:pt x="196777" y="106454"/>
                    <a:pt x="188713" y="111293"/>
                  </a:cubicBezTo>
                  <a:lnTo>
                    <a:pt x="60485" y="183068"/>
                  </a:lnTo>
                  <a:cubicBezTo>
                    <a:pt x="62097" y="185488"/>
                    <a:pt x="64516" y="187100"/>
                    <a:pt x="66936" y="189520"/>
                  </a:cubicBezTo>
                  <a:lnTo>
                    <a:pt x="250004" y="295974"/>
                  </a:lnTo>
                  <a:cubicBezTo>
                    <a:pt x="253231" y="298393"/>
                    <a:pt x="257262" y="299200"/>
                    <a:pt x="262102" y="300812"/>
                  </a:cubicBezTo>
                  <a:cubicBezTo>
                    <a:pt x="262908" y="300812"/>
                    <a:pt x="263714" y="301619"/>
                    <a:pt x="263714" y="301619"/>
                  </a:cubicBezTo>
                  <a:cubicBezTo>
                    <a:pt x="267746" y="302425"/>
                    <a:pt x="272585" y="303232"/>
                    <a:pt x="277424" y="303232"/>
                  </a:cubicBezTo>
                  <a:lnTo>
                    <a:pt x="277424" y="303232"/>
                  </a:lnTo>
                  <a:cubicBezTo>
                    <a:pt x="282263" y="303232"/>
                    <a:pt x="287102" y="302425"/>
                    <a:pt x="291941" y="301619"/>
                  </a:cubicBezTo>
                  <a:cubicBezTo>
                    <a:pt x="291941" y="301619"/>
                    <a:pt x="292747" y="301619"/>
                    <a:pt x="292747" y="301619"/>
                  </a:cubicBezTo>
                  <a:cubicBezTo>
                    <a:pt x="297585" y="300812"/>
                    <a:pt x="301618" y="299200"/>
                    <a:pt x="305650" y="296780"/>
                  </a:cubicBezTo>
                  <a:lnTo>
                    <a:pt x="453234" y="214520"/>
                  </a:lnTo>
                  <a:cubicBezTo>
                    <a:pt x="454847" y="213714"/>
                    <a:pt x="456459" y="212101"/>
                    <a:pt x="458073" y="210488"/>
                  </a:cubicBezTo>
                  <a:lnTo>
                    <a:pt x="428234" y="193552"/>
                  </a:lnTo>
                  <a:cubicBezTo>
                    <a:pt x="428234" y="194359"/>
                    <a:pt x="428234" y="193552"/>
                    <a:pt x="428234" y="193552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D75C958-08CA-4CD5-A1BC-1B7EFD0FDCC8}"/>
                </a:ext>
              </a:extLst>
            </p:cNvPr>
            <p:cNvSpPr/>
            <p:nvPr/>
          </p:nvSpPr>
          <p:spPr>
            <a:xfrm>
              <a:off x="18077443" y="9928561"/>
              <a:ext cx="483936" cy="322624"/>
            </a:xfrm>
            <a:custGeom>
              <a:avLst/>
              <a:gdLst>
                <a:gd name="connsiteX0" fmla="*/ 428234 w 483880"/>
                <a:gd name="connsiteY0" fmla="*/ 193552 h 322586"/>
                <a:gd name="connsiteX1" fmla="*/ 423395 w 483880"/>
                <a:gd name="connsiteY1" fmla="*/ 190326 h 322586"/>
                <a:gd name="connsiteX2" fmla="*/ 420976 w 483880"/>
                <a:gd name="connsiteY2" fmla="*/ 187907 h 322586"/>
                <a:gd name="connsiteX3" fmla="*/ 420170 w 483880"/>
                <a:gd name="connsiteY3" fmla="*/ 187100 h 322586"/>
                <a:gd name="connsiteX4" fmla="*/ 420170 w 483880"/>
                <a:gd name="connsiteY4" fmla="*/ 187100 h 322586"/>
                <a:gd name="connsiteX5" fmla="*/ 419363 w 483880"/>
                <a:gd name="connsiteY5" fmla="*/ 185488 h 322586"/>
                <a:gd name="connsiteX6" fmla="*/ 418556 w 483880"/>
                <a:gd name="connsiteY6" fmla="*/ 183068 h 322586"/>
                <a:gd name="connsiteX7" fmla="*/ 417750 w 483880"/>
                <a:gd name="connsiteY7" fmla="*/ 180649 h 322586"/>
                <a:gd name="connsiteX8" fmla="*/ 417750 w 483880"/>
                <a:gd name="connsiteY8" fmla="*/ 178229 h 322586"/>
                <a:gd name="connsiteX9" fmla="*/ 417750 w 483880"/>
                <a:gd name="connsiteY9" fmla="*/ 178229 h 322586"/>
                <a:gd name="connsiteX10" fmla="*/ 419363 w 483880"/>
                <a:gd name="connsiteY10" fmla="*/ 138712 h 322586"/>
                <a:gd name="connsiteX11" fmla="*/ 404041 w 483880"/>
                <a:gd name="connsiteY11" fmla="*/ 147584 h 322586"/>
                <a:gd name="connsiteX12" fmla="*/ 398395 w 483880"/>
                <a:gd name="connsiteY12" fmla="*/ 150003 h 322586"/>
                <a:gd name="connsiteX13" fmla="*/ 393556 w 483880"/>
                <a:gd name="connsiteY13" fmla="*/ 151616 h 322586"/>
                <a:gd name="connsiteX14" fmla="*/ 391137 w 483880"/>
                <a:gd name="connsiteY14" fmla="*/ 152422 h 322586"/>
                <a:gd name="connsiteX15" fmla="*/ 391137 w 483880"/>
                <a:gd name="connsiteY15" fmla="*/ 152422 h 322586"/>
                <a:gd name="connsiteX16" fmla="*/ 390330 w 483880"/>
                <a:gd name="connsiteY16" fmla="*/ 152422 h 322586"/>
                <a:gd name="connsiteX17" fmla="*/ 386298 w 483880"/>
                <a:gd name="connsiteY17" fmla="*/ 153229 h 322586"/>
                <a:gd name="connsiteX18" fmla="*/ 382266 w 483880"/>
                <a:gd name="connsiteY18" fmla="*/ 153229 h 322586"/>
                <a:gd name="connsiteX19" fmla="*/ 378233 w 483880"/>
                <a:gd name="connsiteY19" fmla="*/ 153229 h 322586"/>
                <a:gd name="connsiteX20" fmla="*/ 376620 w 483880"/>
                <a:gd name="connsiteY20" fmla="*/ 153229 h 322586"/>
                <a:gd name="connsiteX21" fmla="*/ 376620 w 483880"/>
                <a:gd name="connsiteY21" fmla="*/ 153229 h 322586"/>
                <a:gd name="connsiteX22" fmla="*/ 375008 w 483880"/>
                <a:gd name="connsiteY22" fmla="*/ 153229 h 322586"/>
                <a:gd name="connsiteX23" fmla="*/ 370975 w 483880"/>
                <a:gd name="connsiteY23" fmla="*/ 153229 h 322586"/>
                <a:gd name="connsiteX24" fmla="*/ 366137 w 483880"/>
                <a:gd name="connsiteY24" fmla="*/ 152422 h 322586"/>
                <a:gd name="connsiteX25" fmla="*/ 363717 w 483880"/>
                <a:gd name="connsiteY25" fmla="*/ 151616 h 322586"/>
                <a:gd name="connsiteX26" fmla="*/ 362104 w 483880"/>
                <a:gd name="connsiteY26" fmla="*/ 150810 h 322586"/>
                <a:gd name="connsiteX27" fmla="*/ 358878 w 483880"/>
                <a:gd name="connsiteY27" fmla="*/ 150003 h 322586"/>
                <a:gd name="connsiteX28" fmla="*/ 350006 w 483880"/>
                <a:gd name="connsiteY28" fmla="*/ 145971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1293 h 322586"/>
                <a:gd name="connsiteX32" fmla="*/ 60485 w 483880"/>
                <a:gd name="connsiteY32" fmla="*/ 182262 h 322586"/>
                <a:gd name="connsiteX33" fmla="*/ 67743 w 483880"/>
                <a:gd name="connsiteY33" fmla="*/ 188714 h 322586"/>
                <a:gd name="connsiteX34" fmla="*/ 250811 w 483880"/>
                <a:gd name="connsiteY34" fmla="*/ 295167 h 322586"/>
                <a:gd name="connsiteX35" fmla="*/ 262102 w 483880"/>
                <a:gd name="connsiteY35" fmla="*/ 300006 h 322586"/>
                <a:gd name="connsiteX36" fmla="*/ 263715 w 483880"/>
                <a:gd name="connsiteY36" fmla="*/ 300006 h 322586"/>
                <a:gd name="connsiteX37" fmla="*/ 276619 w 483880"/>
                <a:gd name="connsiteY37" fmla="*/ 301619 h 322586"/>
                <a:gd name="connsiteX38" fmla="*/ 277425 w 483880"/>
                <a:gd name="connsiteY38" fmla="*/ 301619 h 322586"/>
                <a:gd name="connsiteX39" fmla="*/ 291135 w 483880"/>
                <a:gd name="connsiteY39" fmla="*/ 300006 h 322586"/>
                <a:gd name="connsiteX40" fmla="*/ 291942 w 483880"/>
                <a:gd name="connsiteY40" fmla="*/ 300006 h 322586"/>
                <a:gd name="connsiteX41" fmla="*/ 304844 w 483880"/>
                <a:gd name="connsiteY41" fmla="*/ 295167 h 322586"/>
                <a:gd name="connsiteX42" fmla="*/ 452428 w 483880"/>
                <a:gd name="connsiteY42" fmla="*/ 212907 h 322586"/>
                <a:gd name="connsiteX43" fmla="*/ 457267 w 483880"/>
                <a:gd name="connsiteY43" fmla="*/ 208875 h 322586"/>
                <a:gd name="connsiteX44" fmla="*/ 428234 w 483880"/>
                <a:gd name="connsiteY44" fmla="*/ 193552 h 322586"/>
                <a:gd name="connsiteX45" fmla="*/ 428234 w 483880"/>
                <a:gd name="connsiteY45" fmla="*/ 19355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8234" y="193552"/>
                  </a:moveTo>
                  <a:cubicBezTo>
                    <a:pt x="426622" y="192745"/>
                    <a:pt x="425008" y="191133"/>
                    <a:pt x="423395" y="190326"/>
                  </a:cubicBezTo>
                  <a:cubicBezTo>
                    <a:pt x="422589" y="189520"/>
                    <a:pt x="421782" y="188714"/>
                    <a:pt x="420976" y="187907"/>
                  </a:cubicBezTo>
                  <a:cubicBezTo>
                    <a:pt x="420976" y="187907"/>
                    <a:pt x="420976" y="187100"/>
                    <a:pt x="420170" y="187100"/>
                  </a:cubicBezTo>
                  <a:cubicBezTo>
                    <a:pt x="420170" y="187100"/>
                    <a:pt x="420170" y="187100"/>
                    <a:pt x="420170" y="187100"/>
                  </a:cubicBezTo>
                  <a:cubicBezTo>
                    <a:pt x="420170" y="186294"/>
                    <a:pt x="419363" y="186294"/>
                    <a:pt x="419363" y="185488"/>
                  </a:cubicBezTo>
                  <a:cubicBezTo>
                    <a:pt x="419363" y="184681"/>
                    <a:pt x="418556" y="183874"/>
                    <a:pt x="418556" y="183068"/>
                  </a:cubicBezTo>
                  <a:cubicBezTo>
                    <a:pt x="418556" y="182262"/>
                    <a:pt x="418556" y="181455"/>
                    <a:pt x="417750" y="180649"/>
                  </a:cubicBezTo>
                  <a:cubicBezTo>
                    <a:pt x="417750" y="179842"/>
                    <a:pt x="417750" y="179036"/>
                    <a:pt x="417750" y="178229"/>
                  </a:cubicBezTo>
                  <a:lnTo>
                    <a:pt x="417750" y="178229"/>
                  </a:lnTo>
                  <a:lnTo>
                    <a:pt x="419363" y="138712"/>
                  </a:lnTo>
                  <a:lnTo>
                    <a:pt x="404041" y="147584"/>
                  </a:lnTo>
                  <a:cubicBezTo>
                    <a:pt x="402427" y="148390"/>
                    <a:pt x="400008" y="149197"/>
                    <a:pt x="398395" y="150003"/>
                  </a:cubicBezTo>
                  <a:cubicBezTo>
                    <a:pt x="396782" y="150810"/>
                    <a:pt x="395169" y="150810"/>
                    <a:pt x="393556" y="151616"/>
                  </a:cubicBezTo>
                  <a:cubicBezTo>
                    <a:pt x="392750" y="151616"/>
                    <a:pt x="391943" y="152422"/>
                    <a:pt x="391137" y="152422"/>
                  </a:cubicBezTo>
                  <a:lnTo>
                    <a:pt x="391137" y="152422"/>
                  </a:lnTo>
                  <a:cubicBezTo>
                    <a:pt x="391137" y="152422"/>
                    <a:pt x="390330" y="152422"/>
                    <a:pt x="390330" y="152422"/>
                  </a:cubicBezTo>
                  <a:cubicBezTo>
                    <a:pt x="388718" y="152422"/>
                    <a:pt x="387910" y="153229"/>
                    <a:pt x="386298" y="153229"/>
                  </a:cubicBezTo>
                  <a:cubicBezTo>
                    <a:pt x="384685" y="153229"/>
                    <a:pt x="383879" y="153229"/>
                    <a:pt x="382266" y="153229"/>
                  </a:cubicBezTo>
                  <a:cubicBezTo>
                    <a:pt x="380652" y="153229"/>
                    <a:pt x="379846" y="153229"/>
                    <a:pt x="378233" y="153229"/>
                  </a:cubicBezTo>
                  <a:cubicBezTo>
                    <a:pt x="377427" y="153229"/>
                    <a:pt x="377427" y="153229"/>
                    <a:pt x="376620" y="153229"/>
                  </a:cubicBezTo>
                  <a:cubicBezTo>
                    <a:pt x="376620" y="153229"/>
                    <a:pt x="376620" y="153229"/>
                    <a:pt x="376620" y="153229"/>
                  </a:cubicBezTo>
                  <a:lnTo>
                    <a:pt x="375008" y="153229"/>
                  </a:lnTo>
                  <a:cubicBezTo>
                    <a:pt x="373395" y="153229"/>
                    <a:pt x="371781" y="153229"/>
                    <a:pt x="370975" y="153229"/>
                  </a:cubicBezTo>
                  <a:cubicBezTo>
                    <a:pt x="369362" y="153229"/>
                    <a:pt x="367749" y="153229"/>
                    <a:pt x="366137" y="152422"/>
                  </a:cubicBezTo>
                  <a:cubicBezTo>
                    <a:pt x="365329" y="152422"/>
                    <a:pt x="364523" y="152422"/>
                    <a:pt x="363717" y="151616"/>
                  </a:cubicBezTo>
                  <a:cubicBezTo>
                    <a:pt x="362910" y="151616"/>
                    <a:pt x="362104" y="151616"/>
                    <a:pt x="362104" y="150810"/>
                  </a:cubicBezTo>
                  <a:cubicBezTo>
                    <a:pt x="361297" y="150810"/>
                    <a:pt x="359685" y="150810"/>
                    <a:pt x="358878" y="150003"/>
                  </a:cubicBezTo>
                  <a:cubicBezTo>
                    <a:pt x="355652" y="149197"/>
                    <a:pt x="353233" y="147584"/>
                    <a:pt x="350006" y="145971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3"/>
                  </a:cubicBezTo>
                  <a:lnTo>
                    <a:pt x="60485" y="182262"/>
                  </a:lnTo>
                  <a:cubicBezTo>
                    <a:pt x="62098" y="184681"/>
                    <a:pt x="64518" y="187100"/>
                    <a:pt x="67743" y="188714"/>
                  </a:cubicBezTo>
                  <a:lnTo>
                    <a:pt x="250811" y="295167"/>
                  </a:lnTo>
                  <a:cubicBezTo>
                    <a:pt x="254038" y="297586"/>
                    <a:pt x="258069" y="298393"/>
                    <a:pt x="262102" y="300006"/>
                  </a:cubicBezTo>
                  <a:cubicBezTo>
                    <a:pt x="262909" y="300006"/>
                    <a:pt x="263715" y="300006"/>
                    <a:pt x="263715" y="300006"/>
                  </a:cubicBezTo>
                  <a:cubicBezTo>
                    <a:pt x="267748" y="300812"/>
                    <a:pt x="272586" y="301619"/>
                    <a:pt x="276619" y="301619"/>
                  </a:cubicBezTo>
                  <a:lnTo>
                    <a:pt x="277425" y="301619"/>
                  </a:lnTo>
                  <a:cubicBezTo>
                    <a:pt x="282263" y="301619"/>
                    <a:pt x="287102" y="300812"/>
                    <a:pt x="291135" y="300006"/>
                  </a:cubicBezTo>
                  <a:cubicBezTo>
                    <a:pt x="291135" y="300006"/>
                    <a:pt x="291942" y="300006"/>
                    <a:pt x="291942" y="300006"/>
                  </a:cubicBezTo>
                  <a:cubicBezTo>
                    <a:pt x="296780" y="299199"/>
                    <a:pt x="300812" y="297586"/>
                    <a:pt x="304844" y="295167"/>
                  </a:cubicBezTo>
                  <a:lnTo>
                    <a:pt x="452428" y="212907"/>
                  </a:lnTo>
                  <a:cubicBezTo>
                    <a:pt x="454041" y="212101"/>
                    <a:pt x="455655" y="210488"/>
                    <a:pt x="457267" y="208875"/>
                  </a:cubicBezTo>
                  <a:lnTo>
                    <a:pt x="428234" y="193552"/>
                  </a:lnTo>
                  <a:cubicBezTo>
                    <a:pt x="429041" y="193552"/>
                    <a:pt x="428234" y="193552"/>
                    <a:pt x="428234" y="193552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996EDBF-8F3B-4089-9366-FE85CFF97C09}"/>
                </a:ext>
              </a:extLst>
            </p:cNvPr>
            <p:cNvSpPr/>
            <p:nvPr/>
          </p:nvSpPr>
          <p:spPr>
            <a:xfrm>
              <a:off x="17815311" y="9774508"/>
              <a:ext cx="483936" cy="322624"/>
            </a:xfrm>
            <a:custGeom>
              <a:avLst/>
              <a:gdLst>
                <a:gd name="connsiteX0" fmla="*/ 428234 w 483880"/>
                <a:gd name="connsiteY0" fmla="*/ 194358 h 322586"/>
                <a:gd name="connsiteX1" fmla="*/ 423395 w 483880"/>
                <a:gd name="connsiteY1" fmla="*/ 191132 h 322586"/>
                <a:gd name="connsiteX2" fmla="*/ 420976 w 483880"/>
                <a:gd name="connsiteY2" fmla="*/ 188713 h 322586"/>
                <a:gd name="connsiteX3" fmla="*/ 420170 w 483880"/>
                <a:gd name="connsiteY3" fmla="*/ 187907 h 322586"/>
                <a:gd name="connsiteX4" fmla="*/ 420170 w 483880"/>
                <a:gd name="connsiteY4" fmla="*/ 187907 h 322586"/>
                <a:gd name="connsiteX5" fmla="*/ 419363 w 483880"/>
                <a:gd name="connsiteY5" fmla="*/ 186294 h 322586"/>
                <a:gd name="connsiteX6" fmla="*/ 418556 w 483880"/>
                <a:gd name="connsiteY6" fmla="*/ 183874 h 322586"/>
                <a:gd name="connsiteX7" fmla="*/ 417750 w 483880"/>
                <a:gd name="connsiteY7" fmla="*/ 181455 h 322586"/>
                <a:gd name="connsiteX8" fmla="*/ 417750 w 483880"/>
                <a:gd name="connsiteY8" fmla="*/ 179036 h 322586"/>
                <a:gd name="connsiteX9" fmla="*/ 417750 w 483880"/>
                <a:gd name="connsiteY9" fmla="*/ 179036 h 322586"/>
                <a:gd name="connsiteX10" fmla="*/ 419363 w 483880"/>
                <a:gd name="connsiteY10" fmla="*/ 138712 h 322586"/>
                <a:gd name="connsiteX11" fmla="*/ 403233 w 483880"/>
                <a:gd name="connsiteY11" fmla="*/ 147584 h 322586"/>
                <a:gd name="connsiteX12" fmla="*/ 397589 w 483880"/>
                <a:gd name="connsiteY12" fmla="*/ 150003 h 322586"/>
                <a:gd name="connsiteX13" fmla="*/ 392750 w 483880"/>
                <a:gd name="connsiteY13" fmla="*/ 151616 h 322586"/>
                <a:gd name="connsiteX14" fmla="*/ 390330 w 483880"/>
                <a:gd name="connsiteY14" fmla="*/ 152422 h 322586"/>
                <a:gd name="connsiteX15" fmla="*/ 390330 w 483880"/>
                <a:gd name="connsiteY15" fmla="*/ 152422 h 322586"/>
                <a:gd name="connsiteX16" fmla="*/ 389524 w 483880"/>
                <a:gd name="connsiteY16" fmla="*/ 152422 h 322586"/>
                <a:gd name="connsiteX17" fmla="*/ 385491 w 483880"/>
                <a:gd name="connsiteY17" fmla="*/ 153229 h 322586"/>
                <a:gd name="connsiteX18" fmla="*/ 381458 w 483880"/>
                <a:gd name="connsiteY18" fmla="*/ 153229 h 322586"/>
                <a:gd name="connsiteX19" fmla="*/ 377427 w 483880"/>
                <a:gd name="connsiteY19" fmla="*/ 153229 h 322586"/>
                <a:gd name="connsiteX20" fmla="*/ 375814 w 483880"/>
                <a:gd name="connsiteY20" fmla="*/ 153229 h 322586"/>
                <a:gd name="connsiteX21" fmla="*/ 375008 w 483880"/>
                <a:gd name="connsiteY21" fmla="*/ 153229 h 322586"/>
                <a:gd name="connsiteX22" fmla="*/ 373395 w 483880"/>
                <a:gd name="connsiteY22" fmla="*/ 153229 h 322586"/>
                <a:gd name="connsiteX23" fmla="*/ 369362 w 483880"/>
                <a:gd name="connsiteY23" fmla="*/ 153229 h 322586"/>
                <a:gd name="connsiteX24" fmla="*/ 364523 w 483880"/>
                <a:gd name="connsiteY24" fmla="*/ 152422 h 322586"/>
                <a:gd name="connsiteX25" fmla="*/ 362104 w 483880"/>
                <a:gd name="connsiteY25" fmla="*/ 151616 h 322586"/>
                <a:gd name="connsiteX26" fmla="*/ 360491 w 483880"/>
                <a:gd name="connsiteY26" fmla="*/ 150809 h 322586"/>
                <a:gd name="connsiteX27" fmla="*/ 357265 w 483880"/>
                <a:gd name="connsiteY27" fmla="*/ 150003 h 322586"/>
                <a:gd name="connsiteX28" fmla="*/ 349200 w 483880"/>
                <a:gd name="connsiteY28" fmla="*/ 145970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1292 h 322586"/>
                <a:gd name="connsiteX32" fmla="*/ 60485 w 483880"/>
                <a:gd name="connsiteY32" fmla="*/ 183068 h 322586"/>
                <a:gd name="connsiteX33" fmla="*/ 66937 w 483880"/>
                <a:gd name="connsiteY33" fmla="*/ 188713 h 322586"/>
                <a:gd name="connsiteX34" fmla="*/ 250005 w 483880"/>
                <a:gd name="connsiteY34" fmla="*/ 295167 h 322586"/>
                <a:gd name="connsiteX35" fmla="*/ 261296 w 483880"/>
                <a:gd name="connsiteY35" fmla="*/ 300006 h 322586"/>
                <a:gd name="connsiteX36" fmla="*/ 262909 w 483880"/>
                <a:gd name="connsiteY36" fmla="*/ 300006 h 322586"/>
                <a:gd name="connsiteX37" fmla="*/ 275812 w 483880"/>
                <a:gd name="connsiteY37" fmla="*/ 301618 h 322586"/>
                <a:gd name="connsiteX38" fmla="*/ 276619 w 483880"/>
                <a:gd name="connsiteY38" fmla="*/ 301618 h 322586"/>
                <a:gd name="connsiteX39" fmla="*/ 291135 w 483880"/>
                <a:gd name="connsiteY39" fmla="*/ 300006 h 322586"/>
                <a:gd name="connsiteX40" fmla="*/ 291135 w 483880"/>
                <a:gd name="connsiteY40" fmla="*/ 300006 h 322586"/>
                <a:gd name="connsiteX41" fmla="*/ 304038 w 483880"/>
                <a:gd name="connsiteY41" fmla="*/ 295167 h 322586"/>
                <a:gd name="connsiteX42" fmla="*/ 451622 w 483880"/>
                <a:gd name="connsiteY42" fmla="*/ 212907 h 322586"/>
                <a:gd name="connsiteX43" fmla="*/ 456461 w 483880"/>
                <a:gd name="connsiteY43" fmla="*/ 208875 h 322586"/>
                <a:gd name="connsiteX44" fmla="*/ 428234 w 483880"/>
                <a:gd name="connsiteY44" fmla="*/ 194358 h 322586"/>
                <a:gd name="connsiteX45" fmla="*/ 428234 w 483880"/>
                <a:gd name="connsiteY45" fmla="*/ 19435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8234" y="194358"/>
                  </a:moveTo>
                  <a:cubicBezTo>
                    <a:pt x="426622" y="193552"/>
                    <a:pt x="425008" y="191939"/>
                    <a:pt x="423395" y="191132"/>
                  </a:cubicBezTo>
                  <a:cubicBezTo>
                    <a:pt x="422589" y="190326"/>
                    <a:pt x="421782" y="189520"/>
                    <a:pt x="420976" y="188713"/>
                  </a:cubicBezTo>
                  <a:cubicBezTo>
                    <a:pt x="420976" y="188713"/>
                    <a:pt x="420976" y="187907"/>
                    <a:pt x="420170" y="187907"/>
                  </a:cubicBezTo>
                  <a:cubicBezTo>
                    <a:pt x="420170" y="187907"/>
                    <a:pt x="420170" y="187907"/>
                    <a:pt x="420170" y="187907"/>
                  </a:cubicBezTo>
                  <a:cubicBezTo>
                    <a:pt x="420170" y="187907"/>
                    <a:pt x="419363" y="187100"/>
                    <a:pt x="419363" y="186294"/>
                  </a:cubicBezTo>
                  <a:cubicBezTo>
                    <a:pt x="419363" y="185487"/>
                    <a:pt x="418556" y="184681"/>
                    <a:pt x="418556" y="183874"/>
                  </a:cubicBezTo>
                  <a:cubicBezTo>
                    <a:pt x="418556" y="183068"/>
                    <a:pt x="417750" y="182262"/>
                    <a:pt x="417750" y="181455"/>
                  </a:cubicBezTo>
                  <a:cubicBezTo>
                    <a:pt x="417750" y="180648"/>
                    <a:pt x="417750" y="179842"/>
                    <a:pt x="417750" y="179036"/>
                  </a:cubicBezTo>
                  <a:cubicBezTo>
                    <a:pt x="417750" y="179036"/>
                    <a:pt x="417750" y="179036"/>
                    <a:pt x="417750" y="179036"/>
                  </a:cubicBezTo>
                  <a:lnTo>
                    <a:pt x="419363" y="138712"/>
                  </a:lnTo>
                  <a:lnTo>
                    <a:pt x="403233" y="147584"/>
                  </a:lnTo>
                  <a:cubicBezTo>
                    <a:pt x="401620" y="148390"/>
                    <a:pt x="399201" y="149196"/>
                    <a:pt x="397589" y="150003"/>
                  </a:cubicBezTo>
                  <a:cubicBezTo>
                    <a:pt x="395976" y="150809"/>
                    <a:pt x="394362" y="150809"/>
                    <a:pt x="392750" y="151616"/>
                  </a:cubicBezTo>
                  <a:cubicBezTo>
                    <a:pt x="391943" y="151616"/>
                    <a:pt x="391137" y="151616"/>
                    <a:pt x="390330" y="152422"/>
                  </a:cubicBezTo>
                  <a:cubicBezTo>
                    <a:pt x="390330" y="152422"/>
                    <a:pt x="390330" y="152422"/>
                    <a:pt x="390330" y="152422"/>
                  </a:cubicBezTo>
                  <a:cubicBezTo>
                    <a:pt x="390330" y="152422"/>
                    <a:pt x="389524" y="152422"/>
                    <a:pt x="389524" y="152422"/>
                  </a:cubicBezTo>
                  <a:cubicBezTo>
                    <a:pt x="387910" y="152422"/>
                    <a:pt x="387104" y="153229"/>
                    <a:pt x="385491" y="153229"/>
                  </a:cubicBezTo>
                  <a:cubicBezTo>
                    <a:pt x="383879" y="153229"/>
                    <a:pt x="383072" y="153229"/>
                    <a:pt x="381458" y="153229"/>
                  </a:cubicBezTo>
                  <a:cubicBezTo>
                    <a:pt x="379846" y="153229"/>
                    <a:pt x="379039" y="153229"/>
                    <a:pt x="377427" y="153229"/>
                  </a:cubicBezTo>
                  <a:cubicBezTo>
                    <a:pt x="376620" y="153229"/>
                    <a:pt x="376620" y="153229"/>
                    <a:pt x="375814" y="153229"/>
                  </a:cubicBezTo>
                  <a:lnTo>
                    <a:pt x="375008" y="153229"/>
                  </a:lnTo>
                  <a:cubicBezTo>
                    <a:pt x="374201" y="153229"/>
                    <a:pt x="373395" y="153229"/>
                    <a:pt x="373395" y="153229"/>
                  </a:cubicBezTo>
                  <a:cubicBezTo>
                    <a:pt x="371781" y="153229"/>
                    <a:pt x="370168" y="153229"/>
                    <a:pt x="369362" y="153229"/>
                  </a:cubicBezTo>
                  <a:cubicBezTo>
                    <a:pt x="367749" y="153229"/>
                    <a:pt x="366137" y="153229"/>
                    <a:pt x="364523" y="152422"/>
                  </a:cubicBezTo>
                  <a:cubicBezTo>
                    <a:pt x="363717" y="152422"/>
                    <a:pt x="362104" y="151616"/>
                    <a:pt x="362104" y="151616"/>
                  </a:cubicBezTo>
                  <a:cubicBezTo>
                    <a:pt x="361297" y="151616"/>
                    <a:pt x="360491" y="151616"/>
                    <a:pt x="360491" y="150809"/>
                  </a:cubicBezTo>
                  <a:cubicBezTo>
                    <a:pt x="359685" y="150809"/>
                    <a:pt x="358071" y="150003"/>
                    <a:pt x="357265" y="150003"/>
                  </a:cubicBezTo>
                  <a:cubicBezTo>
                    <a:pt x="354039" y="149196"/>
                    <a:pt x="351620" y="147584"/>
                    <a:pt x="349200" y="145970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2"/>
                  </a:cubicBezTo>
                  <a:lnTo>
                    <a:pt x="60485" y="183068"/>
                  </a:lnTo>
                  <a:cubicBezTo>
                    <a:pt x="62098" y="185487"/>
                    <a:pt x="64518" y="187100"/>
                    <a:pt x="66937" y="188713"/>
                  </a:cubicBezTo>
                  <a:lnTo>
                    <a:pt x="250005" y="295167"/>
                  </a:lnTo>
                  <a:cubicBezTo>
                    <a:pt x="253231" y="296780"/>
                    <a:pt x="257263" y="298392"/>
                    <a:pt x="261296" y="300006"/>
                  </a:cubicBezTo>
                  <a:cubicBezTo>
                    <a:pt x="262102" y="300006"/>
                    <a:pt x="262909" y="300006"/>
                    <a:pt x="262909" y="300006"/>
                  </a:cubicBezTo>
                  <a:cubicBezTo>
                    <a:pt x="266940" y="300812"/>
                    <a:pt x="271780" y="301618"/>
                    <a:pt x="275812" y="301618"/>
                  </a:cubicBezTo>
                  <a:lnTo>
                    <a:pt x="276619" y="301618"/>
                  </a:lnTo>
                  <a:cubicBezTo>
                    <a:pt x="281457" y="301618"/>
                    <a:pt x="286296" y="300812"/>
                    <a:pt x="291135" y="300006"/>
                  </a:cubicBezTo>
                  <a:cubicBezTo>
                    <a:pt x="291135" y="300006"/>
                    <a:pt x="291135" y="300006"/>
                    <a:pt x="291135" y="300006"/>
                  </a:cubicBezTo>
                  <a:cubicBezTo>
                    <a:pt x="295973" y="299199"/>
                    <a:pt x="300006" y="297586"/>
                    <a:pt x="304038" y="295167"/>
                  </a:cubicBezTo>
                  <a:lnTo>
                    <a:pt x="451622" y="212907"/>
                  </a:lnTo>
                  <a:cubicBezTo>
                    <a:pt x="453235" y="212101"/>
                    <a:pt x="454847" y="210488"/>
                    <a:pt x="456461" y="208875"/>
                  </a:cubicBezTo>
                  <a:lnTo>
                    <a:pt x="428234" y="194358"/>
                  </a:lnTo>
                  <a:cubicBezTo>
                    <a:pt x="428234" y="194358"/>
                    <a:pt x="428234" y="194358"/>
                    <a:pt x="428234" y="194358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6287081-0BB9-41BD-A5EB-B80E0CBC1DB7}"/>
                </a:ext>
              </a:extLst>
            </p:cNvPr>
            <p:cNvSpPr/>
            <p:nvPr/>
          </p:nvSpPr>
          <p:spPr>
            <a:xfrm>
              <a:off x="17552373" y="9622068"/>
              <a:ext cx="483936" cy="322624"/>
            </a:xfrm>
            <a:custGeom>
              <a:avLst/>
              <a:gdLst>
                <a:gd name="connsiteX0" fmla="*/ 428234 w 483880"/>
                <a:gd name="connsiteY0" fmla="*/ 193552 h 322586"/>
                <a:gd name="connsiteX1" fmla="*/ 423395 w 483880"/>
                <a:gd name="connsiteY1" fmla="*/ 190326 h 322586"/>
                <a:gd name="connsiteX2" fmla="*/ 420976 w 483880"/>
                <a:gd name="connsiteY2" fmla="*/ 187906 h 322586"/>
                <a:gd name="connsiteX3" fmla="*/ 420169 w 483880"/>
                <a:gd name="connsiteY3" fmla="*/ 187100 h 322586"/>
                <a:gd name="connsiteX4" fmla="*/ 420169 w 483880"/>
                <a:gd name="connsiteY4" fmla="*/ 187100 h 322586"/>
                <a:gd name="connsiteX5" fmla="*/ 419363 w 483880"/>
                <a:gd name="connsiteY5" fmla="*/ 185487 h 322586"/>
                <a:gd name="connsiteX6" fmla="*/ 418556 w 483880"/>
                <a:gd name="connsiteY6" fmla="*/ 183068 h 322586"/>
                <a:gd name="connsiteX7" fmla="*/ 417749 w 483880"/>
                <a:gd name="connsiteY7" fmla="*/ 180648 h 322586"/>
                <a:gd name="connsiteX8" fmla="*/ 417749 w 483880"/>
                <a:gd name="connsiteY8" fmla="*/ 178229 h 322586"/>
                <a:gd name="connsiteX9" fmla="*/ 417749 w 483880"/>
                <a:gd name="connsiteY9" fmla="*/ 178229 h 322586"/>
                <a:gd name="connsiteX10" fmla="*/ 419363 w 483880"/>
                <a:gd name="connsiteY10" fmla="*/ 138712 h 322586"/>
                <a:gd name="connsiteX11" fmla="*/ 404039 w 483880"/>
                <a:gd name="connsiteY11" fmla="*/ 146777 h 322586"/>
                <a:gd name="connsiteX12" fmla="*/ 398395 w 483880"/>
                <a:gd name="connsiteY12" fmla="*/ 149196 h 322586"/>
                <a:gd name="connsiteX13" fmla="*/ 393556 w 483880"/>
                <a:gd name="connsiteY13" fmla="*/ 150809 h 322586"/>
                <a:gd name="connsiteX14" fmla="*/ 391136 w 483880"/>
                <a:gd name="connsiteY14" fmla="*/ 151616 h 322586"/>
                <a:gd name="connsiteX15" fmla="*/ 391136 w 483880"/>
                <a:gd name="connsiteY15" fmla="*/ 151616 h 322586"/>
                <a:gd name="connsiteX16" fmla="*/ 389524 w 483880"/>
                <a:gd name="connsiteY16" fmla="*/ 151616 h 322586"/>
                <a:gd name="connsiteX17" fmla="*/ 385491 w 483880"/>
                <a:gd name="connsiteY17" fmla="*/ 152422 h 322586"/>
                <a:gd name="connsiteX18" fmla="*/ 381458 w 483880"/>
                <a:gd name="connsiteY18" fmla="*/ 153229 h 322586"/>
                <a:gd name="connsiteX19" fmla="*/ 377426 w 483880"/>
                <a:gd name="connsiteY19" fmla="*/ 153229 h 322586"/>
                <a:gd name="connsiteX20" fmla="*/ 375814 w 483880"/>
                <a:gd name="connsiteY20" fmla="*/ 153229 h 322586"/>
                <a:gd name="connsiteX21" fmla="*/ 375814 w 483880"/>
                <a:gd name="connsiteY21" fmla="*/ 153229 h 322586"/>
                <a:gd name="connsiteX22" fmla="*/ 373395 w 483880"/>
                <a:gd name="connsiteY22" fmla="*/ 153229 h 322586"/>
                <a:gd name="connsiteX23" fmla="*/ 369362 w 483880"/>
                <a:gd name="connsiteY23" fmla="*/ 153229 h 322586"/>
                <a:gd name="connsiteX24" fmla="*/ 364523 w 483880"/>
                <a:gd name="connsiteY24" fmla="*/ 152422 h 322586"/>
                <a:gd name="connsiteX25" fmla="*/ 362103 w 483880"/>
                <a:gd name="connsiteY25" fmla="*/ 151616 h 322586"/>
                <a:gd name="connsiteX26" fmla="*/ 360491 w 483880"/>
                <a:gd name="connsiteY26" fmla="*/ 150809 h 322586"/>
                <a:gd name="connsiteX27" fmla="*/ 357264 w 483880"/>
                <a:gd name="connsiteY27" fmla="*/ 150003 h 322586"/>
                <a:gd name="connsiteX28" fmla="*/ 349200 w 483880"/>
                <a:gd name="connsiteY28" fmla="*/ 145970 h 322586"/>
                <a:gd name="connsiteX29" fmla="*/ 202423 w 483880"/>
                <a:gd name="connsiteY29" fmla="*/ 60485 h 322586"/>
                <a:gd name="connsiteX30" fmla="*/ 200809 w 483880"/>
                <a:gd name="connsiteY30" fmla="*/ 95163 h 322586"/>
                <a:gd name="connsiteX31" fmla="*/ 188713 w 483880"/>
                <a:gd name="connsiteY31" fmla="*/ 111292 h 322586"/>
                <a:gd name="connsiteX32" fmla="*/ 60485 w 483880"/>
                <a:gd name="connsiteY32" fmla="*/ 183068 h 322586"/>
                <a:gd name="connsiteX33" fmla="*/ 67743 w 483880"/>
                <a:gd name="connsiteY33" fmla="*/ 189520 h 322586"/>
                <a:gd name="connsiteX34" fmla="*/ 250811 w 483880"/>
                <a:gd name="connsiteY34" fmla="*/ 296780 h 322586"/>
                <a:gd name="connsiteX35" fmla="*/ 262102 w 483880"/>
                <a:gd name="connsiteY35" fmla="*/ 300812 h 322586"/>
                <a:gd name="connsiteX36" fmla="*/ 263715 w 483880"/>
                <a:gd name="connsiteY36" fmla="*/ 301618 h 322586"/>
                <a:gd name="connsiteX37" fmla="*/ 277425 w 483880"/>
                <a:gd name="connsiteY37" fmla="*/ 303231 h 322586"/>
                <a:gd name="connsiteX38" fmla="*/ 278231 w 483880"/>
                <a:gd name="connsiteY38" fmla="*/ 303231 h 322586"/>
                <a:gd name="connsiteX39" fmla="*/ 291941 w 483880"/>
                <a:gd name="connsiteY39" fmla="*/ 301618 h 322586"/>
                <a:gd name="connsiteX40" fmla="*/ 292748 w 483880"/>
                <a:gd name="connsiteY40" fmla="*/ 301618 h 322586"/>
                <a:gd name="connsiteX41" fmla="*/ 305650 w 483880"/>
                <a:gd name="connsiteY41" fmla="*/ 296780 h 322586"/>
                <a:gd name="connsiteX42" fmla="*/ 453234 w 483880"/>
                <a:gd name="connsiteY42" fmla="*/ 214520 h 322586"/>
                <a:gd name="connsiteX43" fmla="*/ 458073 w 483880"/>
                <a:gd name="connsiteY43" fmla="*/ 210488 h 322586"/>
                <a:gd name="connsiteX44" fmla="*/ 428234 w 483880"/>
                <a:gd name="connsiteY44" fmla="*/ 193552 h 322586"/>
                <a:gd name="connsiteX45" fmla="*/ 428234 w 483880"/>
                <a:gd name="connsiteY45" fmla="*/ 19355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8234" y="193552"/>
                  </a:moveTo>
                  <a:cubicBezTo>
                    <a:pt x="426620" y="192745"/>
                    <a:pt x="425008" y="191132"/>
                    <a:pt x="423395" y="190326"/>
                  </a:cubicBezTo>
                  <a:cubicBezTo>
                    <a:pt x="422588" y="189520"/>
                    <a:pt x="421782" y="188713"/>
                    <a:pt x="420976" y="187906"/>
                  </a:cubicBezTo>
                  <a:cubicBezTo>
                    <a:pt x="420976" y="187906"/>
                    <a:pt x="420976" y="187100"/>
                    <a:pt x="420169" y="187100"/>
                  </a:cubicBezTo>
                  <a:cubicBezTo>
                    <a:pt x="420169" y="187100"/>
                    <a:pt x="420169" y="187100"/>
                    <a:pt x="420169" y="187100"/>
                  </a:cubicBezTo>
                  <a:cubicBezTo>
                    <a:pt x="420169" y="187100"/>
                    <a:pt x="419363" y="186294"/>
                    <a:pt x="419363" y="185487"/>
                  </a:cubicBezTo>
                  <a:cubicBezTo>
                    <a:pt x="419363" y="184681"/>
                    <a:pt x="418556" y="183874"/>
                    <a:pt x="418556" y="183068"/>
                  </a:cubicBezTo>
                  <a:cubicBezTo>
                    <a:pt x="418556" y="182261"/>
                    <a:pt x="417749" y="181455"/>
                    <a:pt x="417749" y="180648"/>
                  </a:cubicBezTo>
                  <a:cubicBezTo>
                    <a:pt x="417749" y="179842"/>
                    <a:pt x="417749" y="179036"/>
                    <a:pt x="417749" y="178229"/>
                  </a:cubicBezTo>
                  <a:lnTo>
                    <a:pt x="417749" y="178229"/>
                  </a:lnTo>
                  <a:lnTo>
                    <a:pt x="419363" y="138712"/>
                  </a:lnTo>
                  <a:lnTo>
                    <a:pt x="404039" y="146777"/>
                  </a:lnTo>
                  <a:cubicBezTo>
                    <a:pt x="402426" y="147583"/>
                    <a:pt x="400007" y="148390"/>
                    <a:pt x="398395" y="149196"/>
                  </a:cubicBezTo>
                  <a:cubicBezTo>
                    <a:pt x="396782" y="150003"/>
                    <a:pt x="395168" y="150003"/>
                    <a:pt x="393556" y="150809"/>
                  </a:cubicBezTo>
                  <a:cubicBezTo>
                    <a:pt x="392749" y="150809"/>
                    <a:pt x="391943" y="150809"/>
                    <a:pt x="391136" y="151616"/>
                  </a:cubicBezTo>
                  <a:cubicBezTo>
                    <a:pt x="391136" y="151616"/>
                    <a:pt x="391136" y="151616"/>
                    <a:pt x="391136" y="151616"/>
                  </a:cubicBezTo>
                  <a:cubicBezTo>
                    <a:pt x="390330" y="151616"/>
                    <a:pt x="390330" y="151616"/>
                    <a:pt x="389524" y="151616"/>
                  </a:cubicBezTo>
                  <a:cubicBezTo>
                    <a:pt x="387910" y="151616"/>
                    <a:pt x="387104" y="152422"/>
                    <a:pt x="385491" y="152422"/>
                  </a:cubicBezTo>
                  <a:cubicBezTo>
                    <a:pt x="383878" y="152422"/>
                    <a:pt x="383072" y="152422"/>
                    <a:pt x="381458" y="153229"/>
                  </a:cubicBezTo>
                  <a:cubicBezTo>
                    <a:pt x="379845" y="153229"/>
                    <a:pt x="379039" y="153229"/>
                    <a:pt x="377426" y="153229"/>
                  </a:cubicBezTo>
                  <a:cubicBezTo>
                    <a:pt x="376620" y="153229"/>
                    <a:pt x="376620" y="153229"/>
                    <a:pt x="375814" y="153229"/>
                  </a:cubicBezTo>
                  <a:lnTo>
                    <a:pt x="375814" y="153229"/>
                  </a:lnTo>
                  <a:cubicBezTo>
                    <a:pt x="375007" y="153229"/>
                    <a:pt x="374201" y="153229"/>
                    <a:pt x="373395" y="153229"/>
                  </a:cubicBezTo>
                  <a:cubicBezTo>
                    <a:pt x="371781" y="153229"/>
                    <a:pt x="370974" y="153229"/>
                    <a:pt x="369362" y="153229"/>
                  </a:cubicBezTo>
                  <a:cubicBezTo>
                    <a:pt x="367749" y="153229"/>
                    <a:pt x="366135" y="153229"/>
                    <a:pt x="364523" y="152422"/>
                  </a:cubicBezTo>
                  <a:cubicBezTo>
                    <a:pt x="363716" y="152422"/>
                    <a:pt x="362910" y="152422"/>
                    <a:pt x="362103" y="151616"/>
                  </a:cubicBezTo>
                  <a:cubicBezTo>
                    <a:pt x="361297" y="151616"/>
                    <a:pt x="360491" y="151616"/>
                    <a:pt x="360491" y="150809"/>
                  </a:cubicBezTo>
                  <a:cubicBezTo>
                    <a:pt x="359684" y="150809"/>
                    <a:pt x="358071" y="150003"/>
                    <a:pt x="357264" y="150003"/>
                  </a:cubicBezTo>
                  <a:cubicBezTo>
                    <a:pt x="354039" y="149196"/>
                    <a:pt x="351620" y="147583"/>
                    <a:pt x="349200" y="145970"/>
                  </a:cubicBezTo>
                  <a:lnTo>
                    <a:pt x="202423" y="60485"/>
                  </a:lnTo>
                  <a:lnTo>
                    <a:pt x="200809" y="95163"/>
                  </a:lnTo>
                  <a:cubicBezTo>
                    <a:pt x="200809" y="100808"/>
                    <a:pt x="196778" y="106454"/>
                    <a:pt x="188713" y="111292"/>
                  </a:cubicBezTo>
                  <a:lnTo>
                    <a:pt x="60485" y="183068"/>
                  </a:lnTo>
                  <a:cubicBezTo>
                    <a:pt x="62098" y="185487"/>
                    <a:pt x="64518" y="187100"/>
                    <a:pt x="67743" y="189520"/>
                  </a:cubicBezTo>
                  <a:lnTo>
                    <a:pt x="250811" y="296780"/>
                  </a:lnTo>
                  <a:cubicBezTo>
                    <a:pt x="254037" y="298392"/>
                    <a:pt x="258069" y="300006"/>
                    <a:pt x="262102" y="300812"/>
                  </a:cubicBezTo>
                  <a:cubicBezTo>
                    <a:pt x="262908" y="300812"/>
                    <a:pt x="262908" y="300812"/>
                    <a:pt x="263715" y="301618"/>
                  </a:cubicBezTo>
                  <a:cubicBezTo>
                    <a:pt x="267746" y="302425"/>
                    <a:pt x="272586" y="303231"/>
                    <a:pt x="277425" y="303231"/>
                  </a:cubicBezTo>
                  <a:lnTo>
                    <a:pt x="278231" y="303231"/>
                  </a:lnTo>
                  <a:cubicBezTo>
                    <a:pt x="283069" y="303231"/>
                    <a:pt x="287908" y="302425"/>
                    <a:pt x="291941" y="301618"/>
                  </a:cubicBezTo>
                  <a:lnTo>
                    <a:pt x="292748" y="301618"/>
                  </a:lnTo>
                  <a:cubicBezTo>
                    <a:pt x="297586" y="300812"/>
                    <a:pt x="301618" y="299199"/>
                    <a:pt x="305650" y="296780"/>
                  </a:cubicBezTo>
                  <a:lnTo>
                    <a:pt x="453234" y="214520"/>
                  </a:lnTo>
                  <a:cubicBezTo>
                    <a:pt x="454847" y="213714"/>
                    <a:pt x="456461" y="212101"/>
                    <a:pt x="458073" y="210488"/>
                  </a:cubicBezTo>
                  <a:lnTo>
                    <a:pt x="428234" y="193552"/>
                  </a:lnTo>
                  <a:cubicBezTo>
                    <a:pt x="428234" y="193552"/>
                    <a:pt x="428234" y="193552"/>
                    <a:pt x="428234" y="193552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D6324C0-1AF1-495F-AC4A-F3B6D466CB9C}"/>
                </a:ext>
              </a:extLst>
            </p:cNvPr>
            <p:cNvSpPr/>
            <p:nvPr/>
          </p:nvSpPr>
          <p:spPr>
            <a:xfrm>
              <a:off x="17288628" y="9470434"/>
              <a:ext cx="483936" cy="322624"/>
            </a:xfrm>
            <a:custGeom>
              <a:avLst/>
              <a:gdLst>
                <a:gd name="connsiteX0" fmla="*/ 429041 w 483880"/>
                <a:gd name="connsiteY0" fmla="*/ 192745 h 322586"/>
                <a:gd name="connsiteX1" fmla="*/ 424201 w 483880"/>
                <a:gd name="connsiteY1" fmla="*/ 189520 h 322586"/>
                <a:gd name="connsiteX2" fmla="*/ 421782 w 483880"/>
                <a:gd name="connsiteY2" fmla="*/ 187100 h 322586"/>
                <a:gd name="connsiteX3" fmla="*/ 420976 w 483880"/>
                <a:gd name="connsiteY3" fmla="*/ 186294 h 322586"/>
                <a:gd name="connsiteX4" fmla="*/ 420976 w 483880"/>
                <a:gd name="connsiteY4" fmla="*/ 186294 h 322586"/>
                <a:gd name="connsiteX5" fmla="*/ 420170 w 483880"/>
                <a:gd name="connsiteY5" fmla="*/ 184681 h 322586"/>
                <a:gd name="connsiteX6" fmla="*/ 419363 w 483880"/>
                <a:gd name="connsiteY6" fmla="*/ 182262 h 322586"/>
                <a:gd name="connsiteX7" fmla="*/ 418556 w 483880"/>
                <a:gd name="connsiteY7" fmla="*/ 179842 h 322586"/>
                <a:gd name="connsiteX8" fmla="*/ 418556 w 483880"/>
                <a:gd name="connsiteY8" fmla="*/ 177423 h 322586"/>
                <a:gd name="connsiteX9" fmla="*/ 418556 w 483880"/>
                <a:gd name="connsiteY9" fmla="*/ 177423 h 322586"/>
                <a:gd name="connsiteX10" fmla="*/ 420170 w 483880"/>
                <a:gd name="connsiteY10" fmla="*/ 137906 h 322586"/>
                <a:gd name="connsiteX11" fmla="*/ 404847 w 483880"/>
                <a:gd name="connsiteY11" fmla="*/ 146777 h 322586"/>
                <a:gd name="connsiteX12" fmla="*/ 399201 w 483880"/>
                <a:gd name="connsiteY12" fmla="*/ 149197 h 322586"/>
                <a:gd name="connsiteX13" fmla="*/ 394362 w 483880"/>
                <a:gd name="connsiteY13" fmla="*/ 150810 h 322586"/>
                <a:gd name="connsiteX14" fmla="*/ 391943 w 483880"/>
                <a:gd name="connsiteY14" fmla="*/ 151616 h 322586"/>
                <a:gd name="connsiteX15" fmla="*/ 391137 w 483880"/>
                <a:gd name="connsiteY15" fmla="*/ 151616 h 322586"/>
                <a:gd name="connsiteX16" fmla="*/ 390330 w 483880"/>
                <a:gd name="connsiteY16" fmla="*/ 151616 h 322586"/>
                <a:gd name="connsiteX17" fmla="*/ 386298 w 483880"/>
                <a:gd name="connsiteY17" fmla="*/ 152422 h 322586"/>
                <a:gd name="connsiteX18" fmla="*/ 382266 w 483880"/>
                <a:gd name="connsiteY18" fmla="*/ 152422 h 322586"/>
                <a:gd name="connsiteX19" fmla="*/ 378233 w 483880"/>
                <a:gd name="connsiteY19" fmla="*/ 152422 h 322586"/>
                <a:gd name="connsiteX20" fmla="*/ 376620 w 483880"/>
                <a:gd name="connsiteY20" fmla="*/ 152422 h 322586"/>
                <a:gd name="connsiteX21" fmla="*/ 375814 w 483880"/>
                <a:gd name="connsiteY21" fmla="*/ 152422 h 322586"/>
                <a:gd name="connsiteX22" fmla="*/ 374201 w 483880"/>
                <a:gd name="connsiteY22" fmla="*/ 152422 h 322586"/>
                <a:gd name="connsiteX23" fmla="*/ 370168 w 483880"/>
                <a:gd name="connsiteY23" fmla="*/ 152422 h 322586"/>
                <a:gd name="connsiteX24" fmla="*/ 364523 w 483880"/>
                <a:gd name="connsiteY24" fmla="*/ 151616 h 322586"/>
                <a:gd name="connsiteX25" fmla="*/ 362104 w 483880"/>
                <a:gd name="connsiteY25" fmla="*/ 150810 h 322586"/>
                <a:gd name="connsiteX26" fmla="*/ 360491 w 483880"/>
                <a:gd name="connsiteY26" fmla="*/ 150810 h 322586"/>
                <a:gd name="connsiteX27" fmla="*/ 357265 w 483880"/>
                <a:gd name="connsiteY27" fmla="*/ 150003 h 322586"/>
                <a:gd name="connsiteX28" fmla="*/ 349200 w 483880"/>
                <a:gd name="connsiteY28" fmla="*/ 145971 h 322586"/>
                <a:gd name="connsiteX29" fmla="*/ 202423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1293 h 322586"/>
                <a:gd name="connsiteX32" fmla="*/ 60485 w 483880"/>
                <a:gd name="connsiteY32" fmla="*/ 183068 h 322586"/>
                <a:gd name="connsiteX33" fmla="*/ 66937 w 483880"/>
                <a:gd name="connsiteY33" fmla="*/ 188714 h 322586"/>
                <a:gd name="connsiteX34" fmla="*/ 250005 w 483880"/>
                <a:gd name="connsiteY34" fmla="*/ 295167 h 322586"/>
                <a:gd name="connsiteX35" fmla="*/ 261296 w 483880"/>
                <a:gd name="connsiteY35" fmla="*/ 300006 h 322586"/>
                <a:gd name="connsiteX36" fmla="*/ 262908 w 483880"/>
                <a:gd name="connsiteY36" fmla="*/ 300006 h 322586"/>
                <a:gd name="connsiteX37" fmla="*/ 276619 w 483880"/>
                <a:gd name="connsiteY37" fmla="*/ 301619 h 322586"/>
                <a:gd name="connsiteX38" fmla="*/ 277425 w 483880"/>
                <a:gd name="connsiteY38" fmla="*/ 301619 h 322586"/>
                <a:gd name="connsiteX39" fmla="*/ 291941 w 483880"/>
                <a:gd name="connsiteY39" fmla="*/ 300006 h 322586"/>
                <a:gd name="connsiteX40" fmla="*/ 291941 w 483880"/>
                <a:gd name="connsiteY40" fmla="*/ 300006 h 322586"/>
                <a:gd name="connsiteX41" fmla="*/ 304844 w 483880"/>
                <a:gd name="connsiteY41" fmla="*/ 295167 h 322586"/>
                <a:gd name="connsiteX42" fmla="*/ 452428 w 483880"/>
                <a:gd name="connsiteY42" fmla="*/ 212907 h 322586"/>
                <a:gd name="connsiteX43" fmla="*/ 457267 w 483880"/>
                <a:gd name="connsiteY43" fmla="*/ 208875 h 322586"/>
                <a:gd name="connsiteX44" fmla="*/ 429041 w 483880"/>
                <a:gd name="connsiteY44" fmla="*/ 192745 h 322586"/>
                <a:gd name="connsiteX45" fmla="*/ 429041 w 483880"/>
                <a:gd name="connsiteY45" fmla="*/ 19274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9041" y="192745"/>
                  </a:moveTo>
                  <a:cubicBezTo>
                    <a:pt x="427428" y="191939"/>
                    <a:pt x="425814" y="190326"/>
                    <a:pt x="424201" y="189520"/>
                  </a:cubicBezTo>
                  <a:cubicBezTo>
                    <a:pt x="423395" y="188714"/>
                    <a:pt x="422589" y="187907"/>
                    <a:pt x="421782" y="187100"/>
                  </a:cubicBezTo>
                  <a:cubicBezTo>
                    <a:pt x="421782" y="187100"/>
                    <a:pt x="421782" y="186294"/>
                    <a:pt x="420976" y="186294"/>
                  </a:cubicBezTo>
                  <a:cubicBezTo>
                    <a:pt x="420976" y="186294"/>
                    <a:pt x="420976" y="186294"/>
                    <a:pt x="420976" y="186294"/>
                  </a:cubicBezTo>
                  <a:cubicBezTo>
                    <a:pt x="420976" y="185488"/>
                    <a:pt x="420170" y="185488"/>
                    <a:pt x="420170" y="184681"/>
                  </a:cubicBezTo>
                  <a:cubicBezTo>
                    <a:pt x="420170" y="183875"/>
                    <a:pt x="419363" y="183068"/>
                    <a:pt x="419363" y="182262"/>
                  </a:cubicBezTo>
                  <a:cubicBezTo>
                    <a:pt x="419363" y="181455"/>
                    <a:pt x="419363" y="180649"/>
                    <a:pt x="418556" y="179842"/>
                  </a:cubicBezTo>
                  <a:cubicBezTo>
                    <a:pt x="418556" y="179036"/>
                    <a:pt x="418556" y="178229"/>
                    <a:pt x="418556" y="177423"/>
                  </a:cubicBezTo>
                  <a:lnTo>
                    <a:pt x="418556" y="177423"/>
                  </a:lnTo>
                  <a:lnTo>
                    <a:pt x="420170" y="137906"/>
                  </a:lnTo>
                  <a:lnTo>
                    <a:pt x="404847" y="146777"/>
                  </a:lnTo>
                  <a:cubicBezTo>
                    <a:pt x="403233" y="147584"/>
                    <a:pt x="400814" y="148390"/>
                    <a:pt x="399201" y="149197"/>
                  </a:cubicBezTo>
                  <a:cubicBezTo>
                    <a:pt x="397589" y="150003"/>
                    <a:pt x="395976" y="150003"/>
                    <a:pt x="394362" y="150810"/>
                  </a:cubicBezTo>
                  <a:cubicBezTo>
                    <a:pt x="393556" y="150810"/>
                    <a:pt x="392749" y="150810"/>
                    <a:pt x="391943" y="151616"/>
                  </a:cubicBezTo>
                  <a:cubicBezTo>
                    <a:pt x="391943" y="151616"/>
                    <a:pt x="391137" y="151616"/>
                    <a:pt x="391137" y="151616"/>
                  </a:cubicBezTo>
                  <a:cubicBezTo>
                    <a:pt x="391137" y="151616"/>
                    <a:pt x="390330" y="151616"/>
                    <a:pt x="390330" y="151616"/>
                  </a:cubicBezTo>
                  <a:cubicBezTo>
                    <a:pt x="388718" y="151616"/>
                    <a:pt x="387910" y="152422"/>
                    <a:pt x="386298" y="152422"/>
                  </a:cubicBezTo>
                  <a:cubicBezTo>
                    <a:pt x="384685" y="152422"/>
                    <a:pt x="383878" y="152422"/>
                    <a:pt x="382266" y="152422"/>
                  </a:cubicBezTo>
                  <a:cubicBezTo>
                    <a:pt x="380652" y="152422"/>
                    <a:pt x="379846" y="152422"/>
                    <a:pt x="378233" y="152422"/>
                  </a:cubicBezTo>
                  <a:cubicBezTo>
                    <a:pt x="377427" y="152422"/>
                    <a:pt x="377427" y="152422"/>
                    <a:pt x="376620" y="152422"/>
                  </a:cubicBezTo>
                  <a:lnTo>
                    <a:pt x="375814" y="152422"/>
                  </a:lnTo>
                  <a:cubicBezTo>
                    <a:pt x="375008" y="152422"/>
                    <a:pt x="374201" y="152422"/>
                    <a:pt x="374201" y="152422"/>
                  </a:cubicBezTo>
                  <a:cubicBezTo>
                    <a:pt x="372587" y="152422"/>
                    <a:pt x="370975" y="152422"/>
                    <a:pt x="370168" y="152422"/>
                  </a:cubicBezTo>
                  <a:cubicBezTo>
                    <a:pt x="368556" y="152422"/>
                    <a:pt x="366943" y="152422"/>
                    <a:pt x="364523" y="151616"/>
                  </a:cubicBezTo>
                  <a:cubicBezTo>
                    <a:pt x="364523" y="151616"/>
                    <a:pt x="363716" y="151616"/>
                    <a:pt x="362104" y="150810"/>
                  </a:cubicBezTo>
                  <a:cubicBezTo>
                    <a:pt x="362104" y="150810"/>
                    <a:pt x="361297" y="150810"/>
                    <a:pt x="360491" y="150810"/>
                  </a:cubicBezTo>
                  <a:cubicBezTo>
                    <a:pt x="359685" y="150810"/>
                    <a:pt x="358071" y="150003"/>
                    <a:pt x="357265" y="150003"/>
                  </a:cubicBezTo>
                  <a:cubicBezTo>
                    <a:pt x="354039" y="149197"/>
                    <a:pt x="351620" y="147584"/>
                    <a:pt x="349200" y="145971"/>
                  </a:cubicBezTo>
                  <a:lnTo>
                    <a:pt x="202423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3"/>
                  </a:cubicBezTo>
                  <a:lnTo>
                    <a:pt x="60485" y="183068"/>
                  </a:lnTo>
                  <a:cubicBezTo>
                    <a:pt x="62098" y="185488"/>
                    <a:pt x="64518" y="187100"/>
                    <a:pt x="66937" y="188714"/>
                  </a:cubicBezTo>
                  <a:lnTo>
                    <a:pt x="250005" y="295167"/>
                  </a:lnTo>
                  <a:cubicBezTo>
                    <a:pt x="253231" y="296780"/>
                    <a:pt x="257263" y="298393"/>
                    <a:pt x="261296" y="300006"/>
                  </a:cubicBezTo>
                  <a:cubicBezTo>
                    <a:pt x="262102" y="300006"/>
                    <a:pt x="262102" y="300006"/>
                    <a:pt x="262908" y="300006"/>
                  </a:cubicBezTo>
                  <a:cubicBezTo>
                    <a:pt x="266940" y="300812"/>
                    <a:pt x="271779" y="301619"/>
                    <a:pt x="276619" y="301619"/>
                  </a:cubicBezTo>
                  <a:lnTo>
                    <a:pt x="277425" y="301619"/>
                  </a:lnTo>
                  <a:cubicBezTo>
                    <a:pt x="282263" y="301619"/>
                    <a:pt x="287102" y="300812"/>
                    <a:pt x="291941" y="300006"/>
                  </a:cubicBezTo>
                  <a:cubicBezTo>
                    <a:pt x="291941" y="300006"/>
                    <a:pt x="291941" y="300006"/>
                    <a:pt x="291941" y="300006"/>
                  </a:cubicBezTo>
                  <a:cubicBezTo>
                    <a:pt x="296780" y="299199"/>
                    <a:pt x="300812" y="297586"/>
                    <a:pt x="304844" y="295167"/>
                  </a:cubicBezTo>
                  <a:lnTo>
                    <a:pt x="452428" y="212907"/>
                  </a:lnTo>
                  <a:cubicBezTo>
                    <a:pt x="454041" y="212101"/>
                    <a:pt x="455655" y="210488"/>
                    <a:pt x="457267" y="208875"/>
                  </a:cubicBezTo>
                  <a:lnTo>
                    <a:pt x="429041" y="192745"/>
                  </a:lnTo>
                  <a:cubicBezTo>
                    <a:pt x="429847" y="192745"/>
                    <a:pt x="429847" y="192745"/>
                    <a:pt x="429041" y="19274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80307D3-87A7-4954-ABB0-FC42BBFEE4A0}"/>
                </a:ext>
              </a:extLst>
            </p:cNvPr>
            <p:cNvSpPr/>
            <p:nvPr/>
          </p:nvSpPr>
          <p:spPr>
            <a:xfrm>
              <a:off x="17028915" y="9317188"/>
              <a:ext cx="483936" cy="322624"/>
            </a:xfrm>
            <a:custGeom>
              <a:avLst/>
              <a:gdLst>
                <a:gd name="connsiteX0" fmla="*/ 426622 w 483880"/>
                <a:gd name="connsiteY0" fmla="*/ 192745 h 322586"/>
                <a:gd name="connsiteX1" fmla="*/ 421782 w 483880"/>
                <a:gd name="connsiteY1" fmla="*/ 189520 h 322586"/>
                <a:gd name="connsiteX2" fmla="*/ 419363 w 483880"/>
                <a:gd name="connsiteY2" fmla="*/ 187100 h 322586"/>
                <a:gd name="connsiteX3" fmla="*/ 418556 w 483880"/>
                <a:gd name="connsiteY3" fmla="*/ 186294 h 322586"/>
                <a:gd name="connsiteX4" fmla="*/ 418556 w 483880"/>
                <a:gd name="connsiteY4" fmla="*/ 186294 h 322586"/>
                <a:gd name="connsiteX5" fmla="*/ 417750 w 483880"/>
                <a:gd name="connsiteY5" fmla="*/ 184680 h 322586"/>
                <a:gd name="connsiteX6" fmla="*/ 416943 w 483880"/>
                <a:gd name="connsiteY6" fmla="*/ 182261 h 322586"/>
                <a:gd name="connsiteX7" fmla="*/ 416137 w 483880"/>
                <a:gd name="connsiteY7" fmla="*/ 179842 h 322586"/>
                <a:gd name="connsiteX8" fmla="*/ 416137 w 483880"/>
                <a:gd name="connsiteY8" fmla="*/ 177422 h 322586"/>
                <a:gd name="connsiteX9" fmla="*/ 416137 w 483880"/>
                <a:gd name="connsiteY9" fmla="*/ 177422 h 322586"/>
                <a:gd name="connsiteX10" fmla="*/ 417750 w 483880"/>
                <a:gd name="connsiteY10" fmla="*/ 137906 h 322586"/>
                <a:gd name="connsiteX11" fmla="*/ 402427 w 483880"/>
                <a:gd name="connsiteY11" fmla="*/ 146777 h 322586"/>
                <a:gd name="connsiteX12" fmla="*/ 396782 w 483880"/>
                <a:gd name="connsiteY12" fmla="*/ 149196 h 322586"/>
                <a:gd name="connsiteX13" fmla="*/ 391943 w 483880"/>
                <a:gd name="connsiteY13" fmla="*/ 150809 h 322586"/>
                <a:gd name="connsiteX14" fmla="*/ 389524 w 483880"/>
                <a:gd name="connsiteY14" fmla="*/ 151616 h 322586"/>
                <a:gd name="connsiteX15" fmla="*/ 389524 w 483880"/>
                <a:gd name="connsiteY15" fmla="*/ 151616 h 322586"/>
                <a:gd name="connsiteX16" fmla="*/ 387910 w 483880"/>
                <a:gd name="connsiteY16" fmla="*/ 151616 h 322586"/>
                <a:gd name="connsiteX17" fmla="*/ 383879 w 483880"/>
                <a:gd name="connsiteY17" fmla="*/ 152422 h 322586"/>
                <a:gd name="connsiteX18" fmla="*/ 379846 w 483880"/>
                <a:gd name="connsiteY18" fmla="*/ 152422 h 322586"/>
                <a:gd name="connsiteX19" fmla="*/ 375814 w 483880"/>
                <a:gd name="connsiteY19" fmla="*/ 152422 h 322586"/>
                <a:gd name="connsiteX20" fmla="*/ 374201 w 483880"/>
                <a:gd name="connsiteY20" fmla="*/ 152422 h 322586"/>
                <a:gd name="connsiteX21" fmla="*/ 374201 w 483880"/>
                <a:gd name="connsiteY21" fmla="*/ 152422 h 322586"/>
                <a:gd name="connsiteX22" fmla="*/ 372589 w 483880"/>
                <a:gd name="connsiteY22" fmla="*/ 152422 h 322586"/>
                <a:gd name="connsiteX23" fmla="*/ 368556 w 483880"/>
                <a:gd name="connsiteY23" fmla="*/ 152422 h 322586"/>
                <a:gd name="connsiteX24" fmla="*/ 363717 w 483880"/>
                <a:gd name="connsiteY24" fmla="*/ 151616 h 322586"/>
                <a:gd name="connsiteX25" fmla="*/ 361297 w 483880"/>
                <a:gd name="connsiteY25" fmla="*/ 150809 h 322586"/>
                <a:gd name="connsiteX26" fmla="*/ 360491 w 483880"/>
                <a:gd name="connsiteY26" fmla="*/ 150809 h 322586"/>
                <a:gd name="connsiteX27" fmla="*/ 357265 w 483880"/>
                <a:gd name="connsiteY27" fmla="*/ 150002 h 322586"/>
                <a:gd name="connsiteX28" fmla="*/ 349200 w 483880"/>
                <a:gd name="connsiteY28" fmla="*/ 145970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1292 h 322586"/>
                <a:gd name="connsiteX32" fmla="*/ 60485 w 483880"/>
                <a:gd name="connsiteY32" fmla="*/ 183068 h 322586"/>
                <a:gd name="connsiteX33" fmla="*/ 67743 w 483880"/>
                <a:gd name="connsiteY33" fmla="*/ 189520 h 322586"/>
                <a:gd name="connsiteX34" fmla="*/ 250811 w 483880"/>
                <a:gd name="connsiteY34" fmla="*/ 295973 h 322586"/>
                <a:gd name="connsiteX35" fmla="*/ 262909 w 483880"/>
                <a:gd name="connsiteY35" fmla="*/ 300812 h 322586"/>
                <a:gd name="connsiteX36" fmla="*/ 264521 w 483880"/>
                <a:gd name="connsiteY36" fmla="*/ 301618 h 322586"/>
                <a:gd name="connsiteX37" fmla="*/ 278231 w 483880"/>
                <a:gd name="connsiteY37" fmla="*/ 303231 h 322586"/>
                <a:gd name="connsiteX38" fmla="*/ 278231 w 483880"/>
                <a:gd name="connsiteY38" fmla="*/ 303231 h 322586"/>
                <a:gd name="connsiteX39" fmla="*/ 291942 w 483880"/>
                <a:gd name="connsiteY39" fmla="*/ 301618 h 322586"/>
                <a:gd name="connsiteX40" fmla="*/ 292748 w 483880"/>
                <a:gd name="connsiteY40" fmla="*/ 301618 h 322586"/>
                <a:gd name="connsiteX41" fmla="*/ 305652 w 483880"/>
                <a:gd name="connsiteY41" fmla="*/ 296780 h 322586"/>
                <a:gd name="connsiteX42" fmla="*/ 453235 w 483880"/>
                <a:gd name="connsiteY42" fmla="*/ 214520 h 322586"/>
                <a:gd name="connsiteX43" fmla="*/ 458074 w 483880"/>
                <a:gd name="connsiteY43" fmla="*/ 210487 h 322586"/>
                <a:gd name="connsiteX44" fmla="*/ 426622 w 483880"/>
                <a:gd name="connsiteY44" fmla="*/ 192745 h 322586"/>
                <a:gd name="connsiteX45" fmla="*/ 426622 w 483880"/>
                <a:gd name="connsiteY45" fmla="*/ 19274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6622" y="192745"/>
                  </a:moveTo>
                  <a:cubicBezTo>
                    <a:pt x="425008" y="191939"/>
                    <a:pt x="423395" y="190326"/>
                    <a:pt x="421782" y="189520"/>
                  </a:cubicBezTo>
                  <a:cubicBezTo>
                    <a:pt x="420976" y="188713"/>
                    <a:pt x="420170" y="187906"/>
                    <a:pt x="419363" y="187100"/>
                  </a:cubicBezTo>
                  <a:cubicBezTo>
                    <a:pt x="419363" y="187100"/>
                    <a:pt x="419363" y="187100"/>
                    <a:pt x="418556" y="186294"/>
                  </a:cubicBezTo>
                  <a:cubicBezTo>
                    <a:pt x="418556" y="186294"/>
                    <a:pt x="418556" y="186294"/>
                    <a:pt x="418556" y="186294"/>
                  </a:cubicBezTo>
                  <a:cubicBezTo>
                    <a:pt x="418556" y="185487"/>
                    <a:pt x="417750" y="185487"/>
                    <a:pt x="417750" y="184680"/>
                  </a:cubicBezTo>
                  <a:cubicBezTo>
                    <a:pt x="417750" y="183874"/>
                    <a:pt x="416943" y="183068"/>
                    <a:pt x="416943" y="182261"/>
                  </a:cubicBezTo>
                  <a:cubicBezTo>
                    <a:pt x="416943" y="181455"/>
                    <a:pt x="416137" y="180648"/>
                    <a:pt x="416137" y="179842"/>
                  </a:cubicBezTo>
                  <a:cubicBezTo>
                    <a:pt x="416137" y="179035"/>
                    <a:pt x="416137" y="178229"/>
                    <a:pt x="416137" y="177422"/>
                  </a:cubicBezTo>
                  <a:cubicBezTo>
                    <a:pt x="416137" y="177422"/>
                    <a:pt x="416137" y="177422"/>
                    <a:pt x="416137" y="177422"/>
                  </a:cubicBezTo>
                  <a:lnTo>
                    <a:pt x="417750" y="137906"/>
                  </a:lnTo>
                  <a:lnTo>
                    <a:pt x="402427" y="146777"/>
                  </a:lnTo>
                  <a:cubicBezTo>
                    <a:pt x="400814" y="147583"/>
                    <a:pt x="398395" y="148390"/>
                    <a:pt x="396782" y="149196"/>
                  </a:cubicBezTo>
                  <a:cubicBezTo>
                    <a:pt x="395169" y="150002"/>
                    <a:pt x="393556" y="150002"/>
                    <a:pt x="391943" y="150809"/>
                  </a:cubicBezTo>
                  <a:cubicBezTo>
                    <a:pt x="391137" y="150809"/>
                    <a:pt x="390330" y="150809"/>
                    <a:pt x="389524" y="151616"/>
                  </a:cubicBezTo>
                  <a:cubicBezTo>
                    <a:pt x="389524" y="151616"/>
                    <a:pt x="389524" y="151616"/>
                    <a:pt x="389524" y="151616"/>
                  </a:cubicBezTo>
                  <a:cubicBezTo>
                    <a:pt x="388718" y="151616"/>
                    <a:pt x="388718" y="151616"/>
                    <a:pt x="387910" y="151616"/>
                  </a:cubicBezTo>
                  <a:cubicBezTo>
                    <a:pt x="386298" y="151616"/>
                    <a:pt x="385491" y="152422"/>
                    <a:pt x="383879" y="152422"/>
                  </a:cubicBezTo>
                  <a:cubicBezTo>
                    <a:pt x="382266" y="152422"/>
                    <a:pt x="381458" y="152422"/>
                    <a:pt x="379846" y="152422"/>
                  </a:cubicBezTo>
                  <a:cubicBezTo>
                    <a:pt x="378233" y="152422"/>
                    <a:pt x="377427" y="152422"/>
                    <a:pt x="375814" y="152422"/>
                  </a:cubicBezTo>
                  <a:cubicBezTo>
                    <a:pt x="375008" y="152422"/>
                    <a:pt x="375008" y="152422"/>
                    <a:pt x="374201" y="152422"/>
                  </a:cubicBezTo>
                  <a:lnTo>
                    <a:pt x="374201" y="152422"/>
                  </a:lnTo>
                  <a:cubicBezTo>
                    <a:pt x="373395" y="152422"/>
                    <a:pt x="372589" y="152422"/>
                    <a:pt x="372589" y="152422"/>
                  </a:cubicBezTo>
                  <a:cubicBezTo>
                    <a:pt x="370975" y="152422"/>
                    <a:pt x="369362" y="152422"/>
                    <a:pt x="368556" y="152422"/>
                  </a:cubicBezTo>
                  <a:cubicBezTo>
                    <a:pt x="366943" y="152422"/>
                    <a:pt x="365329" y="152422"/>
                    <a:pt x="363717" y="151616"/>
                  </a:cubicBezTo>
                  <a:cubicBezTo>
                    <a:pt x="362910" y="151616"/>
                    <a:pt x="362104" y="151616"/>
                    <a:pt x="361297" y="150809"/>
                  </a:cubicBezTo>
                  <a:cubicBezTo>
                    <a:pt x="361297" y="150809"/>
                    <a:pt x="360491" y="150809"/>
                    <a:pt x="360491" y="150809"/>
                  </a:cubicBezTo>
                  <a:cubicBezTo>
                    <a:pt x="359685" y="150809"/>
                    <a:pt x="358071" y="150002"/>
                    <a:pt x="357265" y="150002"/>
                  </a:cubicBezTo>
                  <a:cubicBezTo>
                    <a:pt x="354039" y="149196"/>
                    <a:pt x="351620" y="147583"/>
                    <a:pt x="349200" y="145970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2"/>
                  </a:cubicBezTo>
                  <a:lnTo>
                    <a:pt x="60485" y="183068"/>
                  </a:lnTo>
                  <a:cubicBezTo>
                    <a:pt x="62098" y="185487"/>
                    <a:pt x="64518" y="187100"/>
                    <a:pt x="67743" y="189520"/>
                  </a:cubicBezTo>
                  <a:lnTo>
                    <a:pt x="250811" y="295973"/>
                  </a:lnTo>
                  <a:cubicBezTo>
                    <a:pt x="254038" y="297586"/>
                    <a:pt x="258069" y="299199"/>
                    <a:pt x="262909" y="300812"/>
                  </a:cubicBezTo>
                  <a:cubicBezTo>
                    <a:pt x="263715" y="300812"/>
                    <a:pt x="264521" y="300812"/>
                    <a:pt x="264521" y="301618"/>
                  </a:cubicBezTo>
                  <a:cubicBezTo>
                    <a:pt x="268554" y="302425"/>
                    <a:pt x="273392" y="303231"/>
                    <a:pt x="278231" y="303231"/>
                  </a:cubicBezTo>
                  <a:lnTo>
                    <a:pt x="278231" y="303231"/>
                  </a:lnTo>
                  <a:cubicBezTo>
                    <a:pt x="283071" y="303231"/>
                    <a:pt x="287909" y="302425"/>
                    <a:pt x="291942" y="301618"/>
                  </a:cubicBezTo>
                  <a:cubicBezTo>
                    <a:pt x="291942" y="301618"/>
                    <a:pt x="292748" y="301618"/>
                    <a:pt x="292748" y="301618"/>
                  </a:cubicBezTo>
                  <a:cubicBezTo>
                    <a:pt x="297586" y="300812"/>
                    <a:pt x="301619" y="299199"/>
                    <a:pt x="305652" y="296780"/>
                  </a:cubicBezTo>
                  <a:lnTo>
                    <a:pt x="453235" y="214520"/>
                  </a:lnTo>
                  <a:cubicBezTo>
                    <a:pt x="454847" y="213713"/>
                    <a:pt x="456461" y="212101"/>
                    <a:pt x="458074" y="210487"/>
                  </a:cubicBezTo>
                  <a:lnTo>
                    <a:pt x="426622" y="192745"/>
                  </a:lnTo>
                  <a:cubicBezTo>
                    <a:pt x="426622" y="192745"/>
                    <a:pt x="426622" y="192745"/>
                    <a:pt x="426622" y="19274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B338976-1C4A-4B8E-8562-0F9115FB5648}"/>
                </a:ext>
              </a:extLst>
            </p:cNvPr>
            <p:cNvSpPr/>
            <p:nvPr/>
          </p:nvSpPr>
          <p:spPr>
            <a:xfrm>
              <a:off x="16765169" y="9164748"/>
              <a:ext cx="483936" cy="322624"/>
            </a:xfrm>
            <a:custGeom>
              <a:avLst/>
              <a:gdLst>
                <a:gd name="connsiteX0" fmla="*/ 428235 w 483880"/>
                <a:gd name="connsiteY0" fmla="*/ 191939 h 322586"/>
                <a:gd name="connsiteX1" fmla="*/ 423395 w 483880"/>
                <a:gd name="connsiteY1" fmla="*/ 188714 h 322586"/>
                <a:gd name="connsiteX2" fmla="*/ 420976 w 483880"/>
                <a:gd name="connsiteY2" fmla="*/ 186294 h 322586"/>
                <a:gd name="connsiteX3" fmla="*/ 420170 w 483880"/>
                <a:gd name="connsiteY3" fmla="*/ 185488 h 322586"/>
                <a:gd name="connsiteX4" fmla="*/ 420170 w 483880"/>
                <a:gd name="connsiteY4" fmla="*/ 185488 h 322586"/>
                <a:gd name="connsiteX5" fmla="*/ 419364 w 483880"/>
                <a:gd name="connsiteY5" fmla="*/ 184681 h 322586"/>
                <a:gd name="connsiteX6" fmla="*/ 418556 w 483880"/>
                <a:gd name="connsiteY6" fmla="*/ 182262 h 322586"/>
                <a:gd name="connsiteX7" fmla="*/ 417750 w 483880"/>
                <a:gd name="connsiteY7" fmla="*/ 179842 h 322586"/>
                <a:gd name="connsiteX8" fmla="*/ 417750 w 483880"/>
                <a:gd name="connsiteY8" fmla="*/ 177423 h 322586"/>
                <a:gd name="connsiteX9" fmla="*/ 417750 w 483880"/>
                <a:gd name="connsiteY9" fmla="*/ 177423 h 322586"/>
                <a:gd name="connsiteX10" fmla="*/ 419364 w 483880"/>
                <a:gd name="connsiteY10" fmla="*/ 137906 h 322586"/>
                <a:gd name="connsiteX11" fmla="*/ 404041 w 483880"/>
                <a:gd name="connsiteY11" fmla="*/ 146778 h 322586"/>
                <a:gd name="connsiteX12" fmla="*/ 398395 w 483880"/>
                <a:gd name="connsiteY12" fmla="*/ 149197 h 322586"/>
                <a:gd name="connsiteX13" fmla="*/ 393556 w 483880"/>
                <a:gd name="connsiteY13" fmla="*/ 150810 h 322586"/>
                <a:gd name="connsiteX14" fmla="*/ 391137 w 483880"/>
                <a:gd name="connsiteY14" fmla="*/ 151616 h 322586"/>
                <a:gd name="connsiteX15" fmla="*/ 390331 w 483880"/>
                <a:gd name="connsiteY15" fmla="*/ 151616 h 322586"/>
                <a:gd name="connsiteX16" fmla="*/ 389524 w 483880"/>
                <a:gd name="connsiteY16" fmla="*/ 151616 h 322586"/>
                <a:gd name="connsiteX17" fmla="*/ 385492 w 483880"/>
                <a:gd name="connsiteY17" fmla="*/ 152423 h 322586"/>
                <a:gd name="connsiteX18" fmla="*/ 381460 w 483880"/>
                <a:gd name="connsiteY18" fmla="*/ 152423 h 322586"/>
                <a:gd name="connsiteX19" fmla="*/ 377427 w 483880"/>
                <a:gd name="connsiteY19" fmla="*/ 152423 h 322586"/>
                <a:gd name="connsiteX20" fmla="*/ 375814 w 483880"/>
                <a:gd name="connsiteY20" fmla="*/ 152423 h 322586"/>
                <a:gd name="connsiteX21" fmla="*/ 375814 w 483880"/>
                <a:gd name="connsiteY21" fmla="*/ 152423 h 322586"/>
                <a:gd name="connsiteX22" fmla="*/ 374202 w 483880"/>
                <a:gd name="connsiteY22" fmla="*/ 152423 h 322586"/>
                <a:gd name="connsiteX23" fmla="*/ 370169 w 483880"/>
                <a:gd name="connsiteY23" fmla="*/ 152423 h 322586"/>
                <a:gd name="connsiteX24" fmla="*/ 365331 w 483880"/>
                <a:gd name="connsiteY24" fmla="*/ 151616 h 322586"/>
                <a:gd name="connsiteX25" fmla="*/ 362910 w 483880"/>
                <a:gd name="connsiteY25" fmla="*/ 150810 h 322586"/>
                <a:gd name="connsiteX26" fmla="*/ 361298 w 483880"/>
                <a:gd name="connsiteY26" fmla="*/ 150810 h 322586"/>
                <a:gd name="connsiteX27" fmla="*/ 358071 w 483880"/>
                <a:gd name="connsiteY27" fmla="*/ 150003 h 322586"/>
                <a:gd name="connsiteX28" fmla="*/ 349200 w 483880"/>
                <a:gd name="connsiteY28" fmla="*/ 145971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4 w 483880"/>
                <a:gd name="connsiteY31" fmla="*/ 111293 h 322586"/>
                <a:gd name="connsiteX32" fmla="*/ 60485 w 483880"/>
                <a:gd name="connsiteY32" fmla="*/ 183068 h 322586"/>
                <a:gd name="connsiteX33" fmla="*/ 67744 w 483880"/>
                <a:gd name="connsiteY33" fmla="*/ 189520 h 322586"/>
                <a:gd name="connsiteX34" fmla="*/ 250811 w 483880"/>
                <a:gd name="connsiteY34" fmla="*/ 295974 h 322586"/>
                <a:gd name="connsiteX35" fmla="*/ 262102 w 483880"/>
                <a:gd name="connsiteY35" fmla="*/ 300006 h 322586"/>
                <a:gd name="connsiteX36" fmla="*/ 263715 w 483880"/>
                <a:gd name="connsiteY36" fmla="*/ 300812 h 322586"/>
                <a:gd name="connsiteX37" fmla="*/ 276619 w 483880"/>
                <a:gd name="connsiteY37" fmla="*/ 302425 h 322586"/>
                <a:gd name="connsiteX38" fmla="*/ 277425 w 483880"/>
                <a:gd name="connsiteY38" fmla="*/ 302425 h 322586"/>
                <a:gd name="connsiteX39" fmla="*/ 291135 w 483880"/>
                <a:gd name="connsiteY39" fmla="*/ 300812 h 322586"/>
                <a:gd name="connsiteX40" fmla="*/ 291942 w 483880"/>
                <a:gd name="connsiteY40" fmla="*/ 300812 h 322586"/>
                <a:gd name="connsiteX41" fmla="*/ 304846 w 483880"/>
                <a:gd name="connsiteY41" fmla="*/ 295974 h 322586"/>
                <a:gd name="connsiteX42" fmla="*/ 452428 w 483880"/>
                <a:gd name="connsiteY42" fmla="*/ 213714 h 322586"/>
                <a:gd name="connsiteX43" fmla="*/ 457268 w 483880"/>
                <a:gd name="connsiteY43" fmla="*/ 209682 h 322586"/>
                <a:gd name="connsiteX44" fmla="*/ 428235 w 483880"/>
                <a:gd name="connsiteY44" fmla="*/ 191939 h 322586"/>
                <a:gd name="connsiteX45" fmla="*/ 428235 w 483880"/>
                <a:gd name="connsiteY45" fmla="*/ 19193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8235" y="191939"/>
                  </a:moveTo>
                  <a:cubicBezTo>
                    <a:pt x="426622" y="191133"/>
                    <a:pt x="425008" y="189520"/>
                    <a:pt x="423395" y="188714"/>
                  </a:cubicBezTo>
                  <a:cubicBezTo>
                    <a:pt x="422589" y="187907"/>
                    <a:pt x="421783" y="187101"/>
                    <a:pt x="420976" y="186294"/>
                  </a:cubicBezTo>
                  <a:cubicBezTo>
                    <a:pt x="420976" y="186294"/>
                    <a:pt x="420976" y="185488"/>
                    <a:pt x="420170" y="185488"/>
                  </a:cubicBezTo>
                  <a:cubicBezTo>
                    <a:pt x="420170" y="185488"/>
                    <a:pt x="420170" y="185488"/>
                    <a:pt x="420170" y="185488"/>
                  </a:cubicBezTo>
                  <a:cubicBezTo>
                    <a:pt x="420170" y="185488"/>
                    <a:pt x="419364" y="184681"/>
                    <a:pt x="419364" y="184681"/>
                  </a:cubicBezTo>
                  <a:cubicBezTo>
                    <a:pt x="419364" y="183875"/>
                    <a:pt x="418556" y="183068"/>
                    <a:pt x="418556" y="182262"/>
                  </a:cubicBezTo>
                  <a:cubicBezTo>
                    <a:pt x="418556" y="181455"/>
                    <a:pt x="418556" y="180649"/>
                    <a:pt x="417750" y="179842"/>
                  </a:cubicBezTo>
                  <a:cubicBezTo>
                    <a:pt x="417750" y="179036"/>
                    <a:pt x="417750" y="178230"/>
                    <a:pt x="417750" y="177423"/>
                  </a:cubicBezTo>
                  <a:lnTo>
                    <a:pt x="417750" y="177423"/>
                  </a:lnTo>
                  <a:lnTo>
                    <a:pt x="419364" y="137906"/>
                  </a:lnTo>
                  <a:lnTo>
                    <a:pt x="404041" y="146778"/>
                  </a:lnTo>
                  <a:cubicBezTo>
                    <a:pt x="402427" y="147584"/>
                    <a:pt x="400008" y="148390"/>
                    <a:pt x="398395" y="149197"/>
                  </a:cubicBezTo>
                  <a:cubicBezTo>
                    <a:pt x="396783" y="150003"/>
                    <a:pt x="395169" y="150003"/>
                    <a:pt x="393556" y="150810"/>
                  </a:cubicBezTo>
                  <a:cubicBezTo>
                    <a:pt x="392750" y="150810"/>
                    <a:pt x="391943" y="150810"/>
                    <a:pt x="391137" y="151616"/>
                  </a:cubicBezTo>
                  <a:lnTo>
                    <a:pt x="390331" y="151616"/>
                  </a:lnTo>
                  <a:cubicBezTo>
                    <a:pt x="390331" y="151616"/>
                    <a:pt x="389524" y="151616"/>
                    <a:pt x="389524" y="151616"/>
                  </a:cubicBezTo>
                  <a:cubicBezTo>
                    <a:pt x="387912" y="151616"/>
                    <a:pt x="387104" y="152423"/>
                    <a:pt x="385492" y="152423"/>
                  </a:cubicBezTo>
                  <a:cubicBezTo>
                    <a:pt x="383879" y="152423"/>
                    <a:pt x="383072" y="152423"/>
                    <a:pt x="381460" y="152423"/>
                  </a:cubicBezTo>
                  <a:cubicBezTo>
                    <a:pt x="379846" y="152423"/>
                    <a:pt x="379040" y="152423"/>
                    <a:pt x="377427" y="152423"/>
                  </a:cubicBezTo>
                  <a:cubicBezTo>
                    <a:pt x="376621" y="152423"/>
                    <a:pt x="376621" y="152423"/>
                    <a:pt x="375814" y="152423"/>
                  </a:cubicBezTo>
                  <a:lnTo>
                    <a:pt x="375814" y="152423"/>
                  </a:lnTo>
                  <a:cubicBezTo>
                    <a:pt x="375008" y="152423"/>
                    <a:pt x="374202" y="152423"/>
                    <a:pt x="374202" y="152423"/>
                  </a:cubicBezTo>
                  <a:cubicBezTo>
                    <a:pt x="372589" y="152423"/>
                    <a:pt x="370975" y="152423"/>
                    <a:pt x="370169" y="152423"/>
                  </a:cubicBezTo>
                  <a:cubicBezTo>
                    <a:pt x="368556" y="152423"/>
                    <a:pt x="366943" y="152423"/>
                    <a:pt x="365331" y="151616"/>
                  </a:cubicBezTo>
                  <a:cubicBezTo>
                    <a:pt x="364523" y="151616"/>
                    <a:pt x="363717" y="151616"/>
                    <a:pt x="362910" y="150810"/>
                  </a:cubicBezTo>
                  <a:cubicBezTo>
                    <a:pt x="362104" y="150810"/>
                    <a:pt x="361298" y="150810"/>
                    <a:pt x="361298" y="150810"/>
                  </a:cubicBezTo>
                  <a:cubicBezTo>
                    <a:pt x="360491" y="150810"/>
                    <a:pt x="358879" y="150003"/>
                    <a:pt x="358071" y="150003"/>
                  </a:cubicBezTo>
                  <a:cubicBezTo>
                    <a:pt x="354846" y="149197"/>
                    <a:pt x="352427" y="147584"/>
                    <a:pt x="349200" y="145971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4" y="111293"/>
                  </a:cubicBezTo>
                  <a:lnTo>
                    <a:pt x="60485" y="183068"/>
                  </a:lnTo>
                  <a:cubicBezTo>
                    <a:pt x="62098" y="185488"/>
                    <a:pt x="64518" y="187101"/>
                    <a:pt x="67744" y="189520"/>
                  </a:cubicBezTo>
                  <a:lnTo>
                    <a:pt x="250811" y="295974"/>
                  </a:lnTo>
                  <a:cubicBezTo>
                    <a:pt x="254038" y="297586"/>
                    <a:pt x="258070" y="299200"/>
                    <a:pt x="262102" y="300006"/>
                  </a:cubicBezTo>
                  <a:cubicBezTo>
                    <a:pt x="262909" y="300006"/>
                    <a:pt x="263715" y="300812"/>
                    <a:pt x="263715" y="300812"/>
                  </a:cubicBezTo>
                  <a:cubicBezTo>
                    <a:pt x="267748" y="301619"/>
                    <a:pt x="272586" y="302425"/>
                    <a:pt x="276619" y="302425"/>
                  </a:cubicBezTo>
                  <a:lnTo>
                    <a:pt x="277425" y="302425"/>
                  </a:lnTo>
                  <a:cubicBezTo>
                    <a:pt x="282263" y="302425"/>
                    <a:pt x="287103" y="301619"/>
                    <a:pt x="291135" y="300812"/>
                  </a:cubicBezTo>
                  <a:lnTo>
                    <a:pt x="291942" y="300812"/>
                  </a:lnTo>
                  <a:cubicBezTo>
                    <a:pt x="296780" y="300006"/>
                    <a:pt x="300813" y="298393"/>
                    <a:pt x="304846" y="295974"/>
                  </a:cubicBezTo>
                  <a:lnTo>
                    <a:pt x="452428" y="213714"/>
                  </a:lnTo>
                  <a:cubicBezTo>
                    <a:pt x="454041" y="212908"/>
                    <a:pt x="455655" y="211295"/>
                    <a:pt x="457268" y="209682"/>
                  </a:cubicBezTo>
                  <a:lnTo>
                    <a:pt x="428235" y="191939"/>
                  </a:lnTo>
                  <a:cubicBezTo>
                    <a:pt x="428235" y="192746"/>
                    <a:pt x="428235" y="192746"/>
                    <a:pt x="428235" y="19193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43586F5-8B49-401D-AC86-B31C6CC138DC}"/>
                </a:ext>
              </a:extLst>
            </p:cNvPr>
            <p:cNvSpPr/>
            <p:nvPr/>
          </p:nvSpPr>
          <p:spPr>
            <a:xfrm>
              <a:off x="16501426" y="9010696"/>
              <a:ext cx="483936" cy="322624"/>
            </a:xfrm>
            <a:custGeom>
              <a:avLst/>
              <a:gdLst>
                <a:gd name="connsiteX0" fmla="*/ 429040 w 483880"/>
                <a:gd name="connsiteY0" fmla="*/ 193552 h 322586"/>
                <a:gd name="connsiteX1" fmla="*/ 424201 w 483880"/>
                <a:gd name="connsiteY1" fmla="*/ 190326 h 322586"/>
                <a:gd name="connsiteX2" fmla="*/ 421782 w 483880"/>
                <a:gd name="connsiteY2" fmla="*/ 187907 h 322586"/>
                <a:gd name="connsiteX3" fmla="*/ 420976 w 483880"/>
                <a:gd name="connsiteY3" fmla="*/ 187100 h 322586"/>
                <a:gd name="connsiteX4" fmla="*/ 420976 w 483880"/>
                <a:gd name="connsiteY4" fmla="*/ 187100 h 322586"/>
                <a:gd name="connsiteX5" fmla="*/ 420169 w 483880"/>
                <a:gd name="connsiteY5" fmla="*/ 185488 h 322586"/>
                <a:gd name="connsiteX6" fmla="*/ 419363 w 483880"/>
                <a:gd name="connsiteY6" fmla="*/ 183068 h 322586"/>
                <a:gd name="connsiteX7" fmla="*/ 418556 w 483880"/>
                <a:gd name="connsiteY7" fmla="*/ 180648 h 322586"/>
                <a:gd name="connsiteX8" fmla="*/ 418556 w 483880"/>
                <a:gd name="connsiteY8" fmla="*/ 178229 h 322586"/>
                <a:gd name="connsiteX9" fmla="*/ 418556 w 483880"/>
                <a:gd name="connsiteY9" fmla="*/ 178229 h 322586"/>
                <a:gd name="connsiteX10" fmla="*/ 420169 w 483880"/>
                <a:gd name="connsiteY10" fmla="*/ 139519 h 322586"/>
                <a:gd name="connsiteX11" fmla="*/ 404845 w 483880"/>
                <a:gd name="connsiteY11" fmla="*/ 147584 h 322586"/>
                <a:gd name="connsiteX12" fmla="*/ 399201 w 483880"/>
                <a:gd name="connsiteY12" fmla="*/ 150003 h 322586"/>
                <a:gd name="connsiteX13" fmla="*/ 394362 w 483880"/>
                <a:gd name="connsiteY13" fmla="*/ 151616 h 322586"/>
                <a:gd name="connsiteX14" fmla="*/ 391943 w 483880"/>
                <a:gd name="connsiteY14" fmla="*/ 152422 h 322586"/>
                <a:gd name="connsiteX15" fmla="*/ 391136 w 483880"/>
                <a:gd name="connsiteY15" fmla="*/ 152422 h 322586"/>
                <a:gd name="connsiteX16" fmla="*/ 390330 w 483880"/>
                <a:gd name="connsiteY16" fmla="*/ 152422 h 322586"/>
                <a:gd name="connsiteX17" fmla="*/ 386297 w 483880"/>
                <a:gd name="connsiteY17" fmla="*/ 153229 h 322586"/>
                <a:gd name="connsiteX18" fmla="*/ 382264 w 483880"/>
                <a:gd name="connsiteY18" fmla="*/ 153229 h 322586"/>
                <a:gd name="connsiteX19" fmla="*/ 378233 w 483880"/>
                <a:gd name="connsiteY19" fmla="*/ 153229 h 322586"/>
                <a:gd name="connsiteX20" fmla="*/ 376620 w 483880"/>
                <a:gd name="connsiteY20" fmla="*/ 153229 h 322586"/>
                <a:gd name="connsiteX21" fmla="*/ 376620 w 483880"/>
                <a:gd name="connsiteY21" fmla="*/ 153229 h 322586"/>
                <a:gd name="connsiteX22" fmla="*/ 375007 w 483880"/>
                <a:gd name="connsiteY22" fmla="*/ 153229 h 322586"/>
                <a:gd name="connsiteX23" fmla="*/ 370974 w 483880"/>
                <a:gd name="connsiteY23" fmla="*/ 153229 h 322586"/>
                <a:gd name="connsiteX24" fmla="*/ 366135 w 483880"/>
                <a:gd name="connsiteY24" fmla="*/ 152422 h 322586"/>
                <a:gd name="connsiteX25" fmla="*/ 363716 w 483880"/>
                <a:gd name="connsiteY25" fmla="*/ 151616 h 322586"/>
                <a:gd name="connsiteX26" fmla="*/ 362103 w 483880"/>
                <a:gd name="connsiteY26" fmla="*/ 151616 h 322586"/>
                <a:gd name="connsiteX27" fmla="*/ 358878 w 483880"/>
                <a:gd name="connsiteY27" fmla="*/ 150810 h 322586"/>
                <a:gd name="connsiteX28" fmla="*/ 350812 w 483880"/>
                <a:gd name="connsiteY28" fmla="*/ 147584 h 322586"/>
                <a:gd name="connsiteX29" fmla="*/ 201617 w 483880"/>
                <a:gd name="connsiteY29" fmla="*/ 60485 h 322586"/>
                <a:gd name="connsiteX30" fmla="*/ 200003 w 483880"/>
                <a:gd name="connsiteY30" fmla="*/ 95163 h 322586"/>
                <a:gd name="connsiteX31" fmla="*/ 187907 w 483880"/>
                <a:gd name="connsiteY31" fmla="*/ 111292 h 322586"/>
                <a:gd name="connsiteX32" fmla="*/ 60485 w 483880"/>
                <a:gd name="connsiteY32" fmla="*/ 182262 h 322586"/>
                <a:gd name="connsiteX33" fmla="*/ 60485 w 483880"/>
                <a:gd name="connsiteY33" fmla="*/ 183068 h 322586"/>
                <a:gd name="connsiteX34" fmla="*/ 60485 w 483880"/>
                <a:gd name="connsiteY34" fmla="*/ 183068 h 322586"/>
                <a:gd name="connsiteX35" fmla="*/ 68549 w 483880"/>
                <a:gd name="connsiteY35" fmla="*/ 190326 h 322586"/>
                <a:gd name="connsiteX36" fmla="*/ 251617 w 483880"/>
                <a:gd name="connsiteY36" fmla="*/ 296780 h 322586"/>
                <a:gd name="connsiteX37" fmla="*/ 262908 w 483880"/>
                <a:gd name="connsiteY37" fmla="*/ 301618 h 322586"/>
                <a:gd name="connsiteX38" fmla="*/ 264521 w 483880"/>
                <a:gd name="connsiteY38" fmla="*/ 301618 h 322586"/>
                <a:gd name="connsiteX39" fmla="*/ 277425 w 483880"/>
                <a:gd name="connsiteY39" fmla="*/ 303232 h 322586"/>
                <a:gd name="connsiteX40" fmla="*/ 278231 w 483880"/>
                <a:gd name="connsiteY40" fmla="*/ 303232 h 322586"/>
                <a:gd name="connsiteX41" fmla="*/ 292747 w 483880"/>
                <a:gd name="connsiteY41" fmla="*/ 301618 h 322586"/>
                <a:gd name="connsiteX42" fmla="*/ 292747 w 483880"/>
                <a:gd name="connsiteY42" fmla="*/ 301618 h 322586"/>
                <a:gd name="connsiteX43" fmla="*/ 305650 w 483880"/>
                <a:gd name="connsiteY43" fmla="*/ 296780 h 322586"/>
                <a:gd name="connsiteX44" fmla="*/ 453234 w 483880"/>
                <a:gd name="connsiteY44" fmla="*/ 214520 h 322586"/>
                <a:gd name="connsiteX45" fmla="*/ 458073 w 483880"/>
                <a:gd name="connsiteY45" fmla="*/ 210488 h 322586"/>
                <a:gd name="connsiteX46" fmla="*/ 429040 w 483880"/>
                <a:gd name="connsiteY46" fmla="*/ 193552 h 322586"/>
                <a:gd name="connsiteX47" fmla="*/ 429040 w 483880"/>
                <a:gd name="connsiteY47" fmla="*/ 19355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83880" h="322586">
                  <a:moveTo>
                    <a:pt x="429040" y="193552"/>
                  </a:moveTo>
                  <a:cubicBezTo>
                    <a:pt x="427428" y="192745"/>
                    <a:pt x="425814" y="191133"/>
                    <a:pt x="424201" y="190326"/>
                  </a:cubicBezTo>
                  <a:cubicBezTo>
                    <a:pt x="423395" y="189520"/>
                    <a:pt x="422588" y="188713"/>
                    <a:pt x="421782" y="187907"/>
                  </a:cubicBezTo>
                  <a:cubicBezTo>
                    <a:pt x="421782" y="187907"/>
                    <a:pt x="421782" y="187100"/>
                    <a:pt x="420976" y="187100"/>
                  </a:cubicBezTo>
                  <a:cubicBezTo>
                    <a:pt x="420976" y="187100"/>
                    <a:pt x="420976" y="187100"/>
                    <a:pt x="420976" y="187100"/>
                  </a:cubicBezTo>
                  <a:cubicBezTo>
                    <a:pt x="420976" y="187100"/>
                    <a:pt x="420169" y="186294"/>
                    <a:pt x="420169" y="185488"/>
                  </a:cubicBezTo>
                  <a:cubicBezTo>
                    <a:pt x="420169" y="184681"/>
                    <a:pt x="419363" y="183874"/>
                    <a:pt x="419363" y="183068"/>
                  </a:cubicBezTo>
                  <a:cubicBezTo>
                    <a:pt x="419363" y="182262"/>
                    <a:pt x="419363" y="181455"/>
                    <a:pt x="418556" y="180648"/>
                  </a:cubicBezTo>
                  <a:cubicBezTo>
                    <a:pt x="418556" y="179842"/>
                    <a:pt x="418556" y="179036"/>
                    <a:pt x="418556" y="178229"/>
                  </a:cubicBezTo>
                  <a:lnTo>
                    <a:pt x="418556" y="178229"/>
                  </a:lnTo>
                  <a:lnTo>
                    <a:pt x="420169" y="139519"/>
                  </a:lnTo>
                  <a:lnTo>
                    <a:pt x="404845" y="147584"/>
                  </a:lnTo>
                  <a:cubicBezTo>
                    <a:pt x="403233" y="148390"/>
                    <a:pt x="400814" y="149196"/>
                    <a:pt x="399201" y="150003"/>
                  </a:cubicBezTo>
                  <a:cubicBezTo>
                    <a:pt x="397588" y="150810"/>
                    <a:pt x="395976" y="150810"/>
                    <a:pt x="394362" y="151616"/>
                  </a:cubicBezTo>
                  <a:cubicBezTo>
                    <a:pt x="393555" y="151616"/>
                    <a:pt x="392749" y="151616"/>
                    <a:pt x="391943" y="152422"/>
                  </a:cubicBezTo>
                  <a:lnTo>
                    <a:pt x="391136" y="152422"/>
                  </a:lnTo>
                  <a:cubicBezTo>
                    <a:pt x="391136" y="152422"/>
                    <a:pt x="390330" y="152422"/>
                    <a:pt x="390330" y="152422"/>
                  </a:cubicBezTo>
                  <a:cubicBezTo>
                    <a:pt x="388716" y="152422"/>
                    <a:pt x="387910" y="153229"/>
                    <a:pt x="386297" y="153229"/>
                  </a:cubicBezTo>
                  <a:cubicBezTo>
                    <a:pt x="384684" y="153229"/>
                    <a:pt x="383878" y="153229"/>
                    <a:pt x="382264" y="153229"/>
                  </a:cubicBezTo>
                  <a:cubicBezTo>
                    <a:pt x="380652" y="153229"/>
                    <a:pt x="379845" y="153229"/>
                    <a:pt x="378233" y="153229"/>
                  </a:cubicBezTo>
                  <a:cubicBezTo>
                    <a:pt x="377426" y="153229"/>
                    <a:pt x="377426" y="153229"/>
                    <a:pt x="376620" y="153229"/>
                  </a:cubicBezTo>
                  <a:lnTo>
                    <a:pt x="376620" y="153229"/>
                  </a:lnTo>
                  <a:cubicBezTo>
                    <a:pt x="375814" y="153229"/>
                    <a:pt x="375007" y="153229"/>
                    <a:pt x="375007" y="153229"/>
                  </a:cubicBezTo>
                  <a:cubicBezTo>
                    <a:pt x="373393" y="153229"/>
                    <a:pt x="371781" y="153229"/>
                    <a:pt x="370974" y="153229"/>
                  </a:cubicBezTo>
                  <a:cubicBezTo>
                    <a:pt x="369362" y="153229"/>
                    <a:pt x="367749" y="153229"/>
                    <a:pt x="366135" y="152422"/>
                  </a:cubicBezTo>
                  <a:cubicBezTo>
                    <a:pt x="365329" y="152422"/>
                    <a:pt x="364522" y="152422"/>
                    <a:pt x="363716" y="151616"/>
                  </a:cubicBezTo>
                  <a:cubicBezTo>
                    <a:pt x="362910" y="151616"/>
                    <a:pt x="362103" y="151616"/>
                    <a:pt x="362103" y="151616"/>
                  </a:cubicBezTo>
                  <a:cubicBezTo>
                    <a:pt x="361297" y="151616"/>
                    <a:pt x="359684" y="150810"/>
                    <a:pt x="358878" y="150810"/>
                  </a:cubicBezTo>
                  <a:cubicBezTo>
                    <a:pt x="355652" y="150003"/>
                    <a:pt x="353232" y="148390"/>
                    <a:pt x="350812" y="147584"/>
                  </a:cubicBezTo>
                  <a:lnTo>
                    <a:pt x="201617" y="60485"/>
                  </a:lnTo>
                  <a:lnTo>
                    <a:pt x="200003" y="95163"/>
                  </a:lnTo>
                  <a:cubicBezTo>
                    <a:pt x="200003" y="100808"/>
                    <a:pt x="195971" y="106454"/>
                    <a:pt x="187907" y="111292"/>
                  </a:cubicBezTo>
                  <a:lnTo>
                    <a:pt x="60485" y="182262"/>
                  </a:lnTo>
                  <a:cubicBezTo>
                    <a:pt x="60485" y="182262"/>
                    <a:pt x="60485" y="183068"/>
                    <a:pt x="60485" y="183068"/>
                  </a:cubicBezTo>
                  <a:cubicBezTo>
                    <a:pt x="60485" y="183068"/>
                    <a:pt x="60485" y="183068"/>
                    <a:pt x="60485" y="183068"/>
                  </a:cubicBezTo>
                  <a:cubicBezTo>
                    <a:pt x="62097" y="185488"/>
                    <a:pt x="64518" y="187907"/>
                    <a:pt x="68549" y="190326"/>
                  </a:cubicBezTo>
                  <a:lnTo>
                    <a:pt x="251617" y="296780"/>
                  </a:lnTo>
                  <a:cubicBezTo>
                    <a:pt x="254844" y="298392"/>
                    <a:pt x="258875" y="300006"/>
                    <a:pt x="262908" y="301618"/>
                  </a:cubicBezTo>
                  <a:lnTo>
                    <a:pt x="264521" y="301618"/>
                  </a:lnTo>
                  <a:cubicBezTo>
                    <a:pt x="268554" y="302425"/>
                    <a:pt x="273392" y="303232"/>
                    <a:pt x="277425" y="303232"/>
                  </a:cubicBezTo>
                  <a:cubicBezTo>
                    <a:pt x="277425" y="303232"/>
                    <a:pt x="278231" y="303232"/>
                    <a:pt x="278231" y="303232"/>
                  </a:cubicBezTo>
                  <a:cubicBezTo>
                    <a:pt x="283069" y="303232"/>
                    <a:pt x="287908" y="302425"/>
                    <a:pt x="292747" y="301618"/>
                  </a:cubicBezTo>
                  <a:cubicBezTo>
                    <a:pt x="292747" y="301618"/>
                    <a:pt x="292747" y="301618"/>
                    <a:pt x="292747" y="301618"/>
                  </a:cubicBezTo>
                  <a:cubicBezTo>
                    <a:pt x="297586" y="300812"/>
                    <a:pt x="301618" y="299199"/>
                    <a:pt x="305650" y="296780"/>
                  </a:cubicBezTo>
                  <a:lnTo>
                    <a:pt x="453234" y="214520"/>
                  </a:lnTo>
                  <a:cubicBezTo>
                    <a:pt x="454847" y="213714"/>
                    <a:pt x="456461" y="212101"/>
                    <a:pt x="458073" y="210488"/>
                  </a:cubicBezTo>
                  <a:lnTo>
                    <a:pt x="429040" y="193552"/>
                  </a:lnTo>
                  <a:cubicBezTo>
                    <a:pt x="429847" y="193552"/>
                    <a:pt x="429040" y="193552"/>
                    <a:pt x="429040" y="193552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6A8BC4-54AC-4A8E-A667-FE9C033F5A66}"/>
                </a:ext>
              </a:extLst>
            </p:cNvPr>
            <p:cNvSpPr/>
            <p:nvPr/>
          </p:nvSpPr>
          <p:spPr>
            <a:xfrm>
              <a:off x="16451418" y="9242178"/>
              <a:ext cx="483936" cy="322624"/>
            </a:xfrm>
            <a:custGeom>
              <a:avLst/>
              <a:gdLst>
                <a:gd name="connsiteX0" fmla="*/ 379040 w 483880"/>
                <a:gd name="connsiteY0" fmla="*/ 162099 h 322586"/>
                <a:gd name="connsiteX1" fmla="*/ 374201 w 483880"/>
                <a:gd name="connsiteY1" fmla="*/ 158873 h 322586"/>
                <a:gd name="connsiteX2" fmla="*/ 371781 w 483880"/>
                <a:gd name="connsiteY2" fmla="*/ 156454 h 322586"/>
                <a:gd name="connsiteX3" fmla="*/ 370975 w 483880"/>
                <a:gd name="connsiteY3" fmla="*/ 155648 h 322586"/>
                <a:gd name="connsiteX4" fmla="*/ 370975 w 483880"/>
                <a:gd name="connsiteY4" fmla="*/ 155648 h 322586"/>
                <a:gd name="connsiteX5" fmla="*/ 370169 w 483880"/>
                <a:gd name="connsiteY5" fmla="*/ 154841 h 322586"/>
                <a:gd name="connsiteX6" fmla="*/ 369362 w 483880"/>
                <a:gd name="connsiteY6" fmla="*/ 152422 h 322586"/>
                <a:gd name="connsiteX7" fmla="*/ 368556 w 483880"/>
                <a:gd name="connsiteY7" fmla="*/ 150003 h 322586"/>
                <a:gd name="connsiteX8" fmla="*/ 368556 w 483880"/>
                <a:gd name="connsiteY8" fmla="*/ 147583 h 322586"/>
                <a:gd name="connsiteX9" fmla="*/ 368556 w 483880"/>
                <a:gd name="connsiteY9" fmla="*/ 147583 h 322586"/>
                <a:gd name="connsiteX10" fmla="*/ 370169 w 483880"/>
                <a:gd name="connsiteY10" fmla="*/ 108066 h 322586"/>
                <a:gd name="connsiteX11" fmla="*/ 354846 w 483880"/>
                <a:gd name="connsiteY11" fmla="*/ 116937 h 322586"/>
                <a:gd name="connsiteX12" fmla="*/ 349200 w 483880"/>
                <a:gd name="connsiteY12" fmla="*/ 119357 h 322586"/>
                <a:gd name="connsiteX13" fmla="*/ 344362 w 483880"/>
                <a:gd name="connsiteY13" fmla="*/ 120970 h 322586"/>
                <a:gd name="connsiteX14" fmla="*/ 341942 w 483880"/>
                <a:gd name="connsiteY14" fmla="*/ 121776 h 322586"/>
                <a:gd name="connsiteX15" fmla="*/ 341942 w 483880"/>
                <a:gd name="connsiteY15" fmla="*/ 121776 h 322586"/>
                <a:gd name="connsiteX16" fmla="*/ 340329 w 483880"/>
                <a:gd name="connsiteY16" fmla="*/ 121776 h 322586"/>
                <a:gd name="connsiteX17" fmla="*/ 336298 w 483880"/>
                <a:gd name="connsiteY17" fmla="*/ 122583 h 322586"/>
                <a:gd name="connsiteX18" fmla="*/ 332265 w 483880"/>
                <a:gd name="connsiteY18" fmla="*/ 122583 h 322586"/>
                <a:gd name="connsiteX19" fmla="*/ 328233 w 483880"/>
                <a:gd name="connsiteY19" fmla="*/ 122583 h 322586"/>
                <a:gd name="connsiteX20" fmla="*/ 326619 w 483880"/>
                <a:gd name="connsiteY20" fmla="*/ 122583 h 322586"/>
                <a:gd name="connsiteX21" fmla="*/ 325813 w 483880"/>
                <a:gd name="connsiteY21" fmla="*/ 122583 h 322586"/>
                <a:gd name="connsiteX22" fmla="*/ 323394 w 483880"/>
                <a:gd name="connsiteY22" fmla="*/ 122583 h 322586"/>
                <a:gd name="connsiteX23" fmla="*/ 319361 w 483880"/>
                <a:gd name="connsiteY23" fmla="*/ 122583 h 322586"/>
                <a:gd name="connsiteX24" fmla="*/ 313716 w 483880"/>
                <a:gd name="connsiteY24" fmla="*/ 121776 h 322586"/>
                <a:gd name="connsiteX25" fmla="*/ 312104 w 483880"/>
                <a:gd name="connsiteY25" fmla="*/ 121776 h 322586"/>
                <a:gd name="connsiteX26" fmla="*/ 310490 w 483880"/>
                <a:gd name="connsiteY26" fmla="*/ 120970 h 322586"/>
                <a:gd name="connsiteX27" fmla="*/ 307265 w 483880"/>
                <a:gd name="connsiteY27" fmla="*/ 120163 h 322586"/>
                <a:gd name="connsiteX28" fmla="*/ 299200 w 483880"/>
                <a:gd name="connsiteY28" fmla="*/ 116937 h 322586"/>
                <a:gd name="connsiteX29" fmla="*/ 202424 w 483880"/>
                <a:gd name="connsiteY29" fmla="*/ 60485 h 322586"/>
                <a:gd name="connsiteX30" fmla="*/ 200811 w 483880"/>
                <a:gd name="connsiteY30" fmla="*/ 94356 h 322586"/>
                <a:gd name="connsiteX31" fmla="*/ 188714 w 483880"/>
                <a:gd name="connsiteY31" fmla="*/ 109680 h 322586"/>
                <a:gd name="connsiteX32" fmla="*/ 60485 w 483880"/>
                <a:gd name="connsiteY32" fmla="*/ 181455 h 322586"/>
                <a:gd name="connsiteX33" fmla="*/ 66937 w 483880"/>
                <a:gd name="connsiteY33" fmla="*/ 187906 h 322586"/>
                <a:gd name="connsiteX34" fmla="*/ 250005 w 483880"/>
                <a:gd name="connsiteY34" fmla="*/ 294360 h 322586"/>
                <a:gd name="connsiteX35" fmla="*/ 262102 w 483880"/>
                <a:gd name="connsiteY35" fmla="*/ 298392 h 322586"/>
                <a:gd name="connsiteX36" fmla="*/ 263715 w 483880"/>
                <a:gd name="connsiteY36" fmla="*/ 299199 h 322586"/>
                <a:gd name="connsiteX37" fmla="*/ 276619 w 483880"/>
                <a:gd name="connsiteY37" fmla="*/ 300812 h 322586"/>
                <a:gd name="connsiteX38" fmla="*/ 277425 w 483880"/>
                <a:gd name="connsiteY38" fmla="*/ 300812 h 322586"/>
                <a:gd name="connsiteX39" fmla="*/ 291942 w 483880"/>
                <a:gd name="connsiteY39" fmla="*/ 299199 h 322586"/>
                <a:gd name="connsiteX40" fmla="*/ 292748 w 483880"/>
                <a:gd name="connsiteY40" fmla="*/ 299199 h 322586"/>
                <a:gd name="connsiteX41" fmla="*/ 305652 w 483880"/>
                <a:gd name="connsiteY41" fmla="*/ 294360 h 322586"/>
                <a:gd name="connsiteX42" fmla="*/ 453235 w 483880"/>
                <a:gd name="connsiteY42" fmla="*/ 212101 h 322586"/>
                <a:gd name="connsiteX43" fmla="*/ 457268 w 483880"/>
                <a:gd name="connsiteY43" fmla="*/ 208875 h 322586"/>
                <a:gd name="connsiteX44" fmla="*/ 379040 w 483880"/>
                <a:gd name="connsiteY44" fmla="*/ 162099 h 322586"/>
                <a:gd name="connsiteX45" fmla="*/ 379040 w 483880"/>
                <a:gd name="connsiteY45" fmla="*/ 16209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40" y="162099"/>
                  </a:moveTo>
                  <a:cubicBezTo>
                    <a:pt x="377427" y="161293"/>
                    <a:pt x="375814" y="159680"/>
                    <a:pt x="374201" y="158873"/>
                  </a:cubicBezTo>
                  <a:cubicBezTo>
                    <a:pt x="373395" y="158067"/>
                    <a:pt x="372589" y="157261"/>
                    <a:pt x="371781" y="156454"/>
                  </a:cubicBezTo>
                  <a:cubicBezTo>
                    <a:pt x="371781" y="156454"/>
                    <a:pt x="371781" y="155648"/>
                    <a:pt x="370975" y="155648"/>
                  </a:cubicBezTo>
                  <a:cubicBezTo>
                    <a:pt x="370975" y="155648"/>
                    <a:pt x="370975" y="155648"/>
                    <a:pt x="370975" y="155648"/>
                  </a:cubicBezTo>
                  <a:cubicBezTo>
                    <a:pt x="370975" y="154841"/>
                    <a:pt x="370169" y="154841"/>
                    <a:pt x="370169" y="154841"/>
                  </a:cubicBezTo>
                  <a:cubicBezTo>
                    <a:pt x="370169" y="154035"/>
                    <a:pt x="369362" y="153228"/>
                    <a:pt x="369362" y="152422"/>
                  </a:cubicBezTo>
                  <a:cubicBezTo>
                    <a:pt x="369362" y="151616"/>
                    <a:pt x="369362" y="150809"/>
                    <a:pt x="368556" y="150003"/>
                  </a:cubicBezTo>
                  <a:cubicBezTo>
                    <a:pt x="368556" y="149196"/>
                    <a:pt x="368556" y="148390"/>
                    <a:pt x="368556" y="147583"/>
                  </a:cubicBezTo>
                  <a:lnTo>
                    <a:pt x="368556" y="147583"/>
                  </a:lnTo>
                  <a:lnTo>
                    <a:pt x="370169" y="108066"/>
                  </a:lnTo>
                  <a:lnTo>
                    <a:pt x="354846" y="116937"/>
                  </a:lnTo>
                  <a:cubicBezTo>
                    <a:pt x="353233" y="117744"/>
                    <a:pt x="350814" y="118550"/>
                    <a:pt x="349200" y="119357"/>
                  </a:cubicBezTo>
                  <a:cubicBezTo>
                    <a:pt x="347588" y="120163"/>
                    <a:pt x="345975" y="120163"/>
                    <a:pt x="344362" y="120970"/>
                  </a:cubicBezTo>
                  <a:cubicBezTo>
                    <a:pt x="343556" y="120970"/>
                    <a:pt x="342748" y="120970"/>
                    <a:pt x="341942" y="121776"/>
                  </a:cubicBezTo>
                  <a:lnTo>
                    <a:pt x="341942" y="121776"/>
                  </a:lnTo>
                  <a:cubicBezTo>
                    <a:pt x="341136" y="121776"/>
                    <a:pt x="341136" y="121776"/>
                    <a:pt x="340329" y="121776"/>
                  </a:cubicBezTo>
                  <a:cubicBezTo>
                    <a:pt x="338717" y="121776"/>
                    <a:pt x="337910" y="122583"/>
                    <a:pt x="336298" y="122583"/>
                  </a:cubicBezTo>
                  <a:cubicBezTo>
                    <a:pt x="334684" y="122583"/>
                    <a:pt x="333877" y="122583"/>
                    <a:pt x="332265" y="122583"/>
                  </a:cubicBezTo>
                  <a:cubicBezTo>
                    <a:pt x="330652" y="122583"/>
                    <a:pt x="329846" y="122583"/>
                    <a:pt x="328233" y="122583"/>
                  </a:cubicBezTo>
                  <a:cubicBezTo>
                    <a:pt x="327427" y="122583"/>
                    <a:pt x="326619" y="122583"/>
                    <a:pt x="326619" y="122583"/>
                  </a:cubicBezTo>
                  <a:lnTo>
                    <a:pt x="325813" y="122583"/>
                  </a:lnTo>
                  <a:cubicBezTo>
                    <a:pt x="325007" y="122583"/>
                    <a:pt x="323394" y="122583"/>
                    <a:pt x="323394" y="122583"/>
                  </a:cubicBezTo>
                  <a:cubicBezTo>
                    <a:pt x="321781" y="122583"/>
                    <a:pt x="320167" y="122583"/>
                    <a:pt x="319361" y="122583"/>
                  </a:cubicBezTo>
                  <a:cubicBezTo>
                    <a:pt x="317748" y="122583"/>
                    <a:pt x="316136" y="122583"/>
                    <a:pt x="313716" y="121776"/>
                  </a:cubicBezTo>
                  <a:lnTo>
                    <a:pt x="312104" y="121776"/>
                  </a:lnTo>
                  <a:cubicBezTo>
                    <a:pt x="311296" y="121776"/>
                    <a:pt x="311296" y="121776"/>
                    <a:pt x="310490" y="120970"/>
                  </a:cubicBezTo>
                  <a:cubicBezTo>
                    <a:pt x="309684" y="120970"/>
                    <a:pt x="308071" y="120163"/>
                    <a:pt x="307265" y="120163"/>
                  </a:cubicBezTo>
                  <a:cubicBezTo>
                    <a:pt x="304038" y="119357"/>
                    <a:pt x="301619" y="117744"/>
                    <a:pt x="299200" y="116937"/>
                  </a:cubicBezTo>
                  <a:lnTo>
                    <a:pt x="202424" y="60485"/>
                  </a:lnTo>
                  <a:lnTo>
                    <a:pt x="200811" y="94356"/>
                  </a:lnTo>
                  <a:cubicBezTo>
                    <a:pt x="200811" y="100002"/>
                    <a:pt x="196778" y="105647"/>
                    <a:pt x="188714" y="109680"/>
                  </a:cubicBezTo>
                  <a:lnTo>
                    <a:pt x="60485" y="181455"/>
                  </a:lnTo>
                  <a:cubicBezTo>
                    <a:pt x="62098" y="183874"/>
                    <a:pt x="64518" y="185487"/>
                    <a:pt x="66937" y="187906"/>
                  </a:cubicBezTo>
                  <a:lnTo>
                    <a:pt x="250005" y="294360"/>
                  </a:lnTo>
                  <a:cubicBezTo>
                    <a:pt x="253231" y="295973"/>
                    <a:pt x="257263" y="297586"/>
                    <a:pt x="262102" y="298392"/>
                  </a:cubicBezTo>
                  <a:cubicBezTo>
                    <a:pt x="262909" y="298392"/>
                    <a:pt x="263715" y="298392"/>
                    <a:pt x="263715" y="299199"/>
                  </a:cubicBezTo>
                  <a:cubicBezTo>
                    <a:pt x="267748" y="300005"/>
                    <a:pt x="272586" y="300812"/>
                    <a:pt x="276619" y="300812"/>
                  </a:cubicBezTo>
                  <a:lnTo>
                    <a:pt x="277425" y="300812"/>
                  </a:lnTo>
                  <a:cubicBezTo>
                    <a:pt x="282263" y="300812"/>
                    <a:pt x="287103" y="300005"/>
                    <a:pt x="291942" y="299199"/>
                  </a:cubicBezTo>
                  <a:cubicBezTo>
                    <a:pt x="291942" y="299199"/>
                    <a:pt x="292748" y="299199"/>
                    <a:pt x="292748" y="299199"/>
                  </a:cubicBezTo>
                  <a:cubicBezTo>
                    <a:pt x="297586" y="298392"/>
                    <a:pt x="301619" y="296780"/>
                    <a:pt x="305652" y="294360"/>
                  </a:cubicBezTo>
                  <a:lnTo>
                    <a:pt x="453235" y="212101"/>
                  </a:lnTo>
                  <a:cubicBezTo>
                    <a:pt x="454847" y="211294"/>
                    <a:pt x="455655" y="209681"/>
                    <a:pt x="457268" y="208875"/>
                  </a:cubicBezTo>
                  <a:lnTo>
                    <a:pt x="379040" y="162099"/>
                  </a:lnTo>
                  <a:lnTo>
                    <a:pt x="379040" y="162099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5A664CA-8FBC-42F3-B463-862DAF6AE5D8}"/>
                </a:ext>
              </a:extLst>
            </p:cNvPr>
            <p:cNvSpPr/>
            <p:nvPr/>
          </p:nvSpPr>
          <p:spPr>
            <a:xfrm>
              <a:off x="16574822" y="9570448"/>
              <a:ext cx="483936" cy="322624"/>
            </a:xfrm>
            <a:custGeom>
              <a:avLst/>
              <a:gdLst>
                <a:gd name="connsiteX0" fmla="*/ 458879 w 483880"/>
                <a:gd name="connsiteY0" fmla="*/ 205649 h 322586"/>
                <a:gd name="connsiteX1" fmla="*/ 458073 w 483880"/>
                <a:gd name="connsiteY1" fmla="*/ 203229 h 322586"/>
                <a:gd name="connsiteX2" fmla="*/ 458073 w 483880"/>
                <a:gd name="connsiteY2" fmla="*/ 200810 h 322586"/>
                <a:gd name="connsiteX3" fmla="*/ 458073 w 483880"/>
                <a:gd name="connsiteY3" fmla="*/ 200810 h 322586"/>
                <a:gd name="connsiteX4" fmla="*/ 459686 w 483880"/>
                <a:gd name="connsiteY4" fmla="*/ 161293 h 322586"/>
                <a:gd name="connsiteX5" fmla="*/ 444363 w 483880"/>
                <a:gd name="connsiteY5" fmla="*/ 170165 h 322586"/>
                <a:gd name="connsiteX6" fmla="*/ 438717 w 483880"/>
                <a:gd name="connsiteY6" fmla="*/ 172584 h 322586"/>
                <a:gd name="connsiteX7" fmla="*/ 433878 w 483880"/>
                <a:gd name="connsiteY7" fmla="*/ 174196 h 322586"/>
                <a:gd name="connsiteX8" fmla="*/ 431459 w 483880"/>
                <a:gd name="connsiteY8" fmla="*/ 175003 h 322586"/>
                <a:gd name="connsiteX9" fmla="*/ 431459 w 483880"/>
                <a:gd name="connsiteY9" fmla="*/ 175003 h 322586"/>
                <a:gd name="connsiteX10" fmla="*/ 429846 w 483880"/>
                <a:gd name="connsiteY10" fmla="*/ 175003 h 322586"/>
                <a:gd name="connsiteX11" fmla="*/ 425814 w 483880"/>
                <a:gd name="connsiteY11" fmla="*/ 175810 h 322586"/>
                <a:gd name="connsiteX12" fmla="*/ 421782 w 483880"/>
                <a:gd name="connsiteY12" fmla="*/ 175810 h 322586"/>
                <a:gd name="connsiteX13" fmla="*/ 417749 w 483880"/>
                <a:gd name="connsiteY13" fmla="*/ 175810 h 322586"/>
                <a:gd name="connsiteX14" fmla="*/ 416136 w 483880"/>
                <a:gd name="connsiteY14" fmla="*/ 175810 h 322586"/>
                <a:gd name="connsiteX15" fmla="*/ 415330 w 483880"/>
                <a:gd name="connsiteY15" fmla="*/ 175810 h 322586"/>
                <a:gd name="connsiteX16" fmla="*/ 412911 w 483880"/>
                <a:gd name="connsiteY16" fmla="*/ 175810 h 322586"/>
                <a:gd name="connsiteX17" fmla="*/ 408878 w 483880"/>
                <a:gd name="connsiteY17" fmla="*/ 175810 h 322586"/>
                <a:gd name="connsiteX18" fmla="*/ 404039 w 483880"/>
                <a:gd name="connsiteY18" fmla="*/ 175003 h 322586"/>
                <a:gd name="connsiteX19" fmla="*/ 401620 w 483880"/>
                <a:gd name="connsiteY19" fmla="*/ 174196 h 322586"/>
                <a:gd name="connsiteX20" fmla="*/ 400813 w 483880"/>
                <a:gd name="connsiteY20" fmla="*/ 174196 h 322586"/>
                <a:gd name="connsiteX21" fmla="*/ 397588 w 483880"/>
                <a:gd name="connsiteY21" fmla="*/ 173390 h 322586"/>
                <a:gd name="connsiteX22" fmla="*/ 389522 w 483880"/>
                <a:gd name="connsiteY22" fmla="*/ 169358 h 322586"/>
                <a:gd name="connsiteX23" fmla="*/ 206455 w 483880"/>
                <a:gd name="connsiteY23" fmla="*/ 62904 h 322586"/>
                <a:gd name="connsiteX24" fmla="*/ 205648 w 483880"/>
                <a:gd name="connsiteY24" fmla="*/ 62904 h 322586"/>
                <a:gd name="connsiteX25" fmla="*/ 202423 w 483880"/>
                <a:gd name="connsiteY25" fmla="*/ 60485 h 322586"/>
                <a:gd name="connsiteX26" fmla="*/ 200809 w 483880"/>
                <a:gd name="connsiteY26" fmla="*/ 95163 h 322586"/>
                <a:gd name="connsiteX27" fmla="*/ 188713 w 483880"/>
                <a:gd name="connsiteY27" fmla="*/ 111292 h 322586"/>
                <a:gd name="connsiteX28" fmla="*/ 60485 w 483880"/>
                <a:gd name="connsiteY28" fmla="*/ 183068 h 322586"/>
                <a:gd name="connsiteX29" fmla="*/ 67743 w 483880"/>
                <a:gd name="connsiteY29" fmla="*/ 189520 h 322586"/>
                <a:gd name="connsiteX30" fmla="*/ 250810 w 483880"/>
                <a:gd name="connsiteY30" fmla="*/ 295973 h 322586"/>
                <a:gd name="connsiteX31" fmla="*/ 262908 w 483880"/>
                <a:gd name="connsiteY31" fmla="*/ 300812 h 322586"/>
                <a:gd name="connsiteX32" fmla="*/ 264521 w 483880"/>
                <a:gd name="connsiteY32" fmla="*/ 301618 h 322586"/>
                <a:gd name="connsiteX33" fmla="*/ 278231 w 483880"/>
                <a:gd name="connsiteY33" fmla="*/ 303231 h 322586"/>
                <a:gd name="connsiteX34" fmla="*/ 279037 w 483880"/>
                <a:gd name="connsiteY34" fmla="*/ 303231 h 322586"/>
                <a:gd name="connsiteX35" fmla="*/ 293554 w 483880"/>
                <a:gd name="connsiteY35" fmla="*/ 301618 h 322586"/>
                <a:gd name="connsiteX36" fmla="*/ 294360 w 483880"/>
                <a:gd name="connsiteY36" fmla="*/ 301618 h 322586"/>
                <a:gd name="connsiteX37" fmla="*/ 307264 w 483880"/>
                <a:gd name="connsiteY37" fmla="*/ 296780 h 322586"/>
                <a:gd name="connsiteX38" fmla="*/ 454847 w 483880"/>
                <a:gd name="connsiteY38" fmla="*/ 214520 h 322586"/>
                <a:gd name="connsiteX39" fmla="*/ 461298 w 483880"/>
                <a:gd name="connsiteY39" fmla="*/ 209681 h 322586"/>
                <a:gd name="connsiteX40" fmla="*/ 461298 w 483880"/>
                <a:gd name="connsiteY40" fmla="*/ 209681 h 322586"/>
                <a:gd name="connsiteX41" fmla="*/ 458879 w 483880"/>
                <a:gd name="connsiteY41" fmla="*/ 20564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3880" h="322586">
                  <a:moveTo>
                    <a:pt x="458879" y="205649"/>
                  </a:moveTo>
                  <a:cubicBezTo>
                    <a:pt x="458879" y="204843"/>
                    <a:pt x="458073" y="204036"/>
                    <a:pt x="458073" y="203229"/>
                  </a:cubicBezTo>
                  <a:cubicBezTo>
                    <a:pt x="458073" y="202423"/>
                    <a:pt x="458073" y="201617"/>
                    <a:pt x="458073" y="200810"/>
                  </a:cubicBezTo>
                  <a:cubicBezTo>
                    <a:pt x="458073" y="200810"/>
                    <a:pt x="458073" y="200810"/>
                    <a:pt x="458073" y="200810"/>
                  </a:cubicBezTo>
                  <a:lnTo>
                    <a:pt x="459686" y="161293"/>
                  </a:lnTo>
                  <a:lnTo>
                    <a:pt x="444363" y="170165"/>
                  </a:lnTo>
                  <a:cubicBezTo>
                    <a:pt x="442750" y="170971"/>
                    <a:pt x="440330" y="171777"/>
                    <a:pt x="438717" y="172584"/>
                  </a:cubicBezTo>
                  <a:cubicBezTo>
                    <a:pt x="437105" y="173390"/>
                    <a:pt x="435492" y="173390"/>
                    <a:pt x="433878" y="174196"/>
                  </a:cubicBezTo>
                  <a:cubicBezTo>
                    <a:pt x="433072" y="174196"/>
                    <a:pt x="432265" y="174196"/>
                    <a:pt x="431459" y="175003"/>
                  </a:cubicBezTo>
                  <a:cubicBezTo>
                    <a:pt x="431459" y="175003"/>
                    <a:pt x="431459" y="175003"/>
                    <a:pt x="431459" y="175003"/>
                  </a:cubicBezTo>
                  <a:cubicBezTo>
                    <a:pt x="430653" y="175003"/>
                    <a:pt x="430653" y="175003"/>
                    <a:pt x="429846" y="175003"/>
                  </a:cubicBezTo>
                  <a:cubicBezTo>
                    <a:pt x="428234" y="175003"/>
                    <a:pt x="427426" y="175810"/>
                    <a:pt x="425814" y="175810"/>
                  </a:cubicBezTo>
                  <a:cubicBezTo>
                    <a:pt x="424201" y="175810"/>
                    <a:pt x="423395" y="175810"/>
                    <a:pt x="421782" y="175810"/>
                  </a:cubicBezTo>
                  <a:cubicBezTo>
                    <a:pt x="420169" y="175810"/>
                    <a:pt x="419363" y="175810"/>
                    <a:pt x="417749" y="175810"/>
                  </a:cubicBezTo>
                  <a:lnTo>
                    <a:pt x="416136" y="175810"/>
                  </a:lnTo>
                  <a:lnTo>
                    <a:pt x="415330" y="175810"/>
                  </a:lnTo>
                  <a:cubicBezTo>
                    <a:pt x="414524" y="175810"/>
                    <a:pt x="412911" y="175810"/>
                    <a:pt x="412911" y="175810"/>
                  </a:cubicBezTo>
                  <a:cubicBezTo>
                    <a:pt x="411297" y="175810"/>
                    <a:pt x="409684" y="175810"/>
                    <a:pt x="408878" y="175810"/>
                  </a:cubicBezTo>
                  <a:cubicBezTo>
                    <a:pt x="407265" y="175810"/>
                    <a:pt x="405653" y="175810"/>
                    <a:pt x="404039" y="175003"/>
                  </a:cubicBezTo>
                  <a:cubicBezTo>
                    <a:pt x="403233" y="175003"/>
                    <a:pt x="402426" y="175003"/>
                    <a:pt x="401620" y="174196"/>
                  </a:cubicBezTo>
                  <a:cubicBezTo>
                    <a:pt x="401620" y="174196"/>
                    <a:pt x="400813" y="174196"/>
                    <a:pt x="400813" y="174196"/>
                  </a:cubicBezTo>
                  <a:cubicBezTo>
                    <a:pt x="400007" y="174196"/>
                    <a:pt x="398394" y="173390"/>
                    <a:pt x="397588" y="173390"/>
                  </a:cubicBezTo>
                  <a:cubicBezTo>
                    <a:pt x="394362" y="172584"/>
                    <a:pt x="391942" y="170971"/>
                    <a:pt x="389522" y="169358"/>
                  </a:cubicBezTo>
                  <a:lnTo>
                    <a:pt x="206455" y="62904"/>
                  </a:lnTo>
                  <a:cubicBezTo>
                    <a:pt x="206455" y="62904"/>
                    <a:pt x="205648" y="62904"/>
                    <a:pt x="205648" y="62904"/>
                  </a:cubicBezTo>
                  <a:cubicBezTo>
                    <a:pt x="204036" y="62098"/>
                    <a:pt x="203229" y="61291"/>
                    <a:pt x="202423" y="60485"/>
                  </a:cubicBezTo>
                  <a:lnTo>
                    <a:pt x="200809" y="95163"/>
                  </a:lnTo>
                  <a:cubicBezTo>
                    <a:pt x="200809" y="100808"/>
                    <a:pt x="196777" y="106454"/>
                    <a:pt x="188713" y="111292"/>
                  </a:cubicBezTo>
                  <a:lnTo>
                    <a:pt x="60485" y="183068"/>
                  </a:lnTo>
                  <a:cubicBezTo>
                    <a:pt x="62097" y="185487"/>
                    <a:pt x="64516" y="187100"/>
                    <a:pt x="67743" y="189520"/>
                  </a:cubicBezTo>
                  <a:lnTo>
                    <a:pt x="250810" y="295973"/>
                  </a:lnTo>
                  <a:cubicBezTo>
                    <a:pt x="254037" y="298392"/>
                    <a:pt x="258069" y="299199"/>
                    <a:pt x="262908" y="300812"/>
                  </a:cubicBezTo>
                  <a:cubicBezTo>
                    <a:pt x="263714" y="300812"/>
                    <a:pt x="264521" y="300812"/>
                    <a:pt x="264521" y="301618"/>
                  </a:cubicBezTo>
                  <a:cubicBezTo>
                    <a:pt x="268552" y="302425"/>
                    <a:pt x="273392" y="303231"/>
                    <a:pt x="278231" y="303231"/>
                  </a:cubicBezTo>
                  <a:lnTo>
                    <a:pt x="279037" y="303231"/>
                  </a:lnTo>
                  <a:cubicBezTo>
                    <a:pt x="283875" y="303231"/>
                    <a:pt x="288714" y="302425"/>
                    <a:pt x="293554" y="301618"/>
                  </a:cubicBezTo>
                  <a:lnTo>
                    <a:pt x="294360" y="301618"/>
                  </a:lnTo>
                  <a:cubicBezTo>
                    <a:pt x="299199" y="300812"/>
                    <a:pt x="303231" y="299199"/>
                    <a:pt x="307264" y="296780"/>
                  </a:cubicBezTo>
                  <a:lnTo>
                    <a:pt x="454847" y="214520"/>
                  </a:lnTo>
                  <a:cubicBezTo>
                    <a:pt x="457267" y="212907"/>
                    <a:pt x="458879" y="211294"/>
                    <a:pt x="461298" y="209681"/>
                  </a:cubicBezTo>
                  <a:lnTo>
                    <a:pt x="461298" y="209681"/>
                  </a:lnTo>
                  <a:cubicBezTo>
                    <a:pt x="459686" y="207262"/>
                    <a:pt x="459686" y="206455"/>
                    <a:pt x="458879" y="20564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F48AE1-1475-4ADC-A4BB-0E0E5E29128E}"/>
                </a:ext>
              </a:extLst>
            </p:cNvPr>
            <p:cNvSpPr/>
            <p:nvPr/>
          </p:nvSpPr>
          <p:spPr>
            <a:xfrm>
              <a:off x="16837760" y="9725307"/>
              <a:ext cx="483936" cy="322624"/>
            </a:xfrm>
            <a:custGeom>
              <a:avLst/>
              <a:gdLst>
                <a:gd name="connsiteX0" fmla="*/ 458073 w 483880"/>
                <a:gd name="connsiteY0" fmla="*/ 201617 h 322586"/>
                <a:gd name="connsiteX1" fmla="*/ 458073 w 483880"/>
                <a:gd name="connsiteY1" fmla="*/ 199197 h 322586"/>
                <a:gd name="connsiteX2" fmla="*/ 458073 w 483880"/>
                <a:gd name="connsiteY2" fmla="*/ 199197 h 322586"/>
                <a:gd name="connsiteX3" fmla="*/ 459686 w 483880"/>
                <a:gd name="connsiteY3" fmla="*/ 159680 h 322586"/>
                <a:gd name="connsiteX4" fmla="*/ 444363 w 483880"/>
                <a:gd name="connsiteY4" fmla="*/ 168551 h 322586"/>
                <a:gd name="connsiteX5" fmla="*/ 438718 w 483880"/>
                <a:gd name="connsiteY5" fmla="*/ 170971 h 322586"/>
                <a:gd name="connsiteX6" fmla="*/ 433880 w 483880"/>
                <a:gd name="connsiteY6" fmla="*/ 172584 h 322586"/>
                <a:gd name="connsiteX7" fmla="*/ 431459 w 483880"/>
                <a:gd name="connsiteY7" fmla="*/ 173390 h 322586"/>
                <a:gd name="connsiteX8" fmla="*/ 430653 w 483880"/>
                <a:gd name="connsiteY8" fmla="*/ 173390 h 322586"/>
                <a:gd name="connsiteX9" fmla="*/ 429040 w 483880"/>
                <a:gd name="connsiteY9" fmla="*/ 173390 h 322586"/>
                <a:gd name="connsiteX10" fmla="*/ 425008 w 483880"/>
                <a:gd name="connsiteY10" fmla="*/ 174196 h 322586"/>
                <a:gd name="connsiteX11" fmla="*/ 420976 w 483880"/>
                <a:gd name="connsiteY11" fmla="*/ 175003 h 322586"/>
                <a:gd name="connsiteX12" fmla="*/ 416943 w 483880"/>
                <a:gd name="connsiteY12" fmla="*/ 175003 h 322586"/>
                <a:gd name="connsiteX13" fmla="*/ 415330 w 483880"/>
                <a:gd name="connsiteY13" fmla="*/ 175003 h 322586"/>
                <a:gd name="connsiteX14" fmla="*/ 414524 w 483880"/>
                <a:gd name="connsiteY14" fmla="*/ 175003 h 322586"/>
                <a:gd name="connsiteX15" fmla="*/ 412105 w 483880"/>
                <a:gd name="connsiteY15" fmla="*/ 175003 h 322586"/>
                <a:gd name="connsiteX16" fmla="*/ 408072 w 483880"/>
                <a:gd name="connsiteY16" fmla="*/ 175003 h 322586"/>
                <a:gd name="connsiteX17" fmla="*/ 403233 w 483880"/>
                <a:gd name="connsiteY17" fmla="*/ 174196 h 322586"/>
                <a:gd name="connsiteX18" fmla="*/ 401620 w 483880"/>
                <a:gd name="connsiteY18" fmla="*/ 173390 h 322586"/>
                <a:gd name="connsiteX19" fmla="*/ 400007 w 483880"/>
                <a:gd name="connsiteY19" fmla="*/ 173390 h 322586"/>
                <a:gd name="connsiteX20" fmla="*/ 396782 w 483880"/>
                <a:gd name="connsiteY20" fmla="*/ 172584 h 322586"/>
                <a:gd name="connsiteX21" fmla="*/ 388716 w 483880"/>
                <a:gd name="connsiteY21" fmla="*/ 169358 h 322586"/>
                <a:gd name="connsiteX22" fmla="*/ 205649 w 483880"/>
                <a:gd name="connsiteY22" fmla="*/ 62904 h 322586"/>
                <a:gd name="connsiteX23" fmla="*/ 205649 w 483880"/>
                <a:gd name="connsiteY23" fmla="*/ 62904 h 322586"/>
                <a:gd name="connsiteX24" fmla="*/ 202423 w 483880"/>
                <a:gd name="connsiteY24" fmla="*/ 60485 h 322586"/>
                <a:gd name="connsiteX25" fmla="*/ 200811 w 483880"/>
                <a:gd name="connsiteY25" fmla="*/ 95163 h 322586"/>
                <a:gd name="connsiteX26" fmla="*/ 188713 w 483880"/>
                <a:gd name="connsiteY26" fmla="*/ 111292 h 322586"/>
                <a:gd name="connsiteX27" fmla="*/ 60485 w 483880"/>
                <a:gd name="connsiteY27" fmla="*/ 183068 h 322586"/>
                <a:gd name="connsiteX28" fmla="*/ 66937 w 483880"/>
                <a:gd name="connsiteY28" fmla="*/ 188713 h 322586"/>
                <a:gd name="connsiteX29" fmla="*/ 250004 w 483880"/>
                <a:gd name="connsiteY29" fmla="*/ 295167 h 322586"/>
                <a:gd name="connsiteX30" fmla="*/ 262102 w 483880"/>
                <a:gd name="connsiteY30" fmla="*/ 300006 h 322586"/>
                <a:gd name="connsiteX31" fmla="*/ 263715 w 483880"/>
                <a:gd name="connsiteY31" fmla="*/ 300812 h 322586"/>
                <a:gd name="connsiteX32" fmla="*/ 277425 w 483880"/>
                <a:gd name="connsiteY32" fmla="*/ 302425 h 322586"/>
                <a:gd name="connsiteX33" fmla="*/ 278231 w 483880"/>
                <a:gd name="connsiteY33" fmla="*/ 302425 h 322586"/>
                <a:gd name="connsiteX34" fmla="*/ 292748 w 483880"/>
                <a:gd name="connsiteY34" fmla="*/ 300812 h 322586"/>
                <a:gd name="connsiteX35" fmla="*/ 292748 w 483880"/>
                <a:gd name="connsiteY35" fmla="*/ 300812 h 322586"/>
                <a:gd name="connsiteX36" fmla="*/ 305650 w 483880"/>
                <a:gd name="connsiteY36" fmla="*/ 295973 h 322586"/>
                <a:gd name="connsiteX37" fmla="*/ 453234 w 483880"/>
                <a:gd name="connsiteY37" fmla="*/ 213714 h 322586"/>
                <a:gd name="connsiteX38" fmla="*/ 459686 w 483880"/>
                <a:gd name="connsiteY38" fmla="*/ 208069 h 322586"/>
                <a:gd name="connsiteX39" fmla="*/ 458880 w 483880"/>
                <a:gd name="connsiteY39" fmla="*/ 206455 h 322586"/>
                <a:gd name="connsiteX40" fmla="*/ 458073 w 483880"/>
                <a:gd name="connsiteY40" fmla="*/ 20161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073" y="201617"/>
                  </a:moveTo>
                  <a:cubicBezTo>
                    <a:pt x="458073" y="200810"/>
                    <a:pt x="458073" y="200003"/>
                    <a:pt x="458073" y="199197"/>
                  </a:cubicBezTo>
                  <a:cubicBezTo>
                    <a:pt x="458073" y="199197"/>
                    <a:pt x="458073" y="199197"/>
                    <a:pt x="458073" y="199197"/>
                  </a:cubicBezTo>
                  <a:lnTo>
                    <a:pt x="459686" y="159680"/>
                  </a:lnTo>
                  <a:lnTo>
                    <a:pt x="444363" y="168551"/>
                  </a:lnTo>
                  <a:cubicBezTo>
                    <a:pt x="442751" y="169358"/>
                    <a:pt x="440330" y="170165"/>
                    <a:pt x="438718" y="170971"/>
                  </a:cubicBezTo>
                  <a:cubicBezTo>
                    <a:pt x="437105" y="171777"/>
                    <a:pt x="435492" y="171777"/>
                    <a:pt x="433880" y="172584"/>
                  </a:cubicBezTo>
                  <a:cubicBezTo>
                    <a:pt x="433072" y="172584"/>
                    <a:pt x="432266" y="172584"/>
                    <a:pt x="431459" y="173390"/>
                  </a:cubicBezTo>
                  <a:cubicBezTo>
                    <a:pt x="431459" y="173390"/>
                    <a:pt x="430653" y="173390"/>
                    <a:pt x="430653" y="173390"/>
                  </a:cubicBezTo>
                  <a:cubicBezTo>
                    <a:pt x="429847" y="173390"/>
                    <a:pt x="429847" y="173390"/>
                    <a:pt x="429040" y="173390"/>
                  </a:cubicBezTo>
                  <a:cubicBezTo>
                    <a:pt x="427428" y="173390"/>
                    <a:pt x="426620" y="174196"/>
                    <a:pt x="425008" y="174196"/>
                  </a:cubicBezTo>
                  <a:cubicBezTo>
                    <a:pt x="423395" y="174196"/>
                    <a:pt x="422589" y="174196"/>
                    <a:pt x="420976" y="175003"/>
                  </a:cubicBezTo>
                  <a:cubicBezTo>
                    <a:pt x="419363" y="175003"/>
                    <a:pt x="418556" y="175003"/>
                    <a:pt x="416943" y="175003"/>
                  </a:cubicBezTo>
                  <a:lnTo>
                    <a:pt x="415330" y="175003"/>
                  </a:lnTo>
                  <a:lnTo>
                    <a:pt x="414524" y="175003"/>
                  </a:lnTo>
                  <a:cubicBezTo>
                    <a:pt x="413718" y="175003"/>
                    <a:pt x="412105" y="175003"/>
                    <a:pt x="412105" y="175003"/>
                  </a:cubicBezTo>
                  <a:cubicBezTo>
                    <a:pt x="410491" y="175003"/>
                    <a:pt x="408878" y="175003"/>
                    <a:pt x="408072" y="175003"/>
                  </a:cubicBezTo>
                  <a:cubicBezTo>
                    <a:pt x="406459" y="175003"/>
                    <a:pt x="404847" y="174196"/>
                    <a:pt x="403233" y="174196"/>
                  </a:cubicBezTo>
                  <a:cubicBezTo>
                    <a:pt x="402427" y="174196"/>
                    <a:pt x="401620" y="173390"/>
                    <a:pt x="401620" y="173390"/>
                  </a:cubicBezTo>
                  <a:cubicBezTo>
                    <a:pt x="400814" y="173390"/>
                    <a:pt x="400007" y="173390"/>
                    <a:pt x="400007" y="173390"/>
                  </a:cubicBezTo>
                  <a:cubicBezTo>
                    <a:pt x="399201" y="173390"/>
                    <a:pt x="397588" y="172584"/>
                    <a:pt x="396782" y="172584"/>
                  </a:cubicBezTo>
                  <a:cubicBezTo>
                    <a:pt x="393556" y="171777"/>
                    <a:pt x="391136" y="170165"/>
                    <a:pt x="388716" y="169358"/>
                  </a:cubicBezTo>
                  <a:lnTo>
                    <a:pt x="205649" y="62904"/>
                  </a:lnTo>
                  <a:cubicBezTo>
                    <a:pt x="205649" y="62904"/>
                    <a:pt x="205649" y="62904"/>
                    <a:pt x="205649" y="62904"/>
                  </a:cubicBezTo>
                  <a:cubicBezTo>
                    <a:pt x="204036" y="62098"/>
                    <a:pt x="203230" y="61292"/>
                    <a:pt x="202423" y="60485"/>
                  </a:cubicBez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2"/>
                  </a:cubicBezTo>
                  <a:lnTo>
                    <a:pt x="60485" y="183068"/>
                  </a:lnTo>
                  <a:cubicBezTo>
                    <a:pt x="62098" y="185487"/>
                    <a:pt x="64518" y="187100"/>
                    <a:pt x="66937" y="188713"/>
                  </a:cubicBezTo>
                  <a:lnTo>
                    <a:pt x="250004" y="295167"/>
                  </a:lnTo>
                  <a:cubicBezTo>
                    <a:pt x="253231" y="297586"/>
                    <a:pt x="257263" y="298392"/>
                    <a:pt x="262102" y="300006"/>
                  </a:cubicBezTo>
                  <a:cubicBezTo>
                    <a:pt x="262908" y="300006"/>
                    <a:pt x="262908" y="300006"/>
                    <a:pt x="263715" y="300812"/>
                  </a:cubicBezTo>
                  <a:cubicBezTo>
                    <a:pt x="267746" y="301618"/>
                    <a:pt x="272586" y="302425"/>
                    <a:pt x="277425" y="302425"/>
                  </a:cubicBezTo>
                  <a:lnTo>
                    <a:pt x="278231" y="302425"/>
                  </a:lnTo>
                  <a:cubicBezTo>
                    <a:pt x="283069" y="302425"/>
                    <a:pt x="287908" y="301618"/>
                    <a:pt x="292748" y="300812"/>
                  </a:cubicBezTo>
                  <a:cubicBezTo>
                    <a:pt x="292748" y="300812"/>
                    <a:pt x="292748" y="300812"/>
                    <a:pt x="292748" y="300812"/>
                  </a:cubicBezTo>
                  <a:cubicBezTo>
                    <a:pt x="297586" y="300006"/>
                    <a:pt x="301619" y="298392"/>
                    <a:pt x="305650" y="295973"/>
                  </a:cubicBezTo>
                  <a:lnTo>
                    <a:pt x="453234" y="213714"/>
                  </a:lnTo>
                  <a:cubicBezTo>
                    <a:pt x="456461" y="212101"/>
                    <a:pt x="458073" y="210488"/>
                    <a:pt x="459686" y="208069"/>
                  </a:cubicBezTo>
                  <a:cubicBezTo>
                    <a:pt x="459686" y="207262"/>
                    <a:pt x="458880" y="206455"/>
                    <a:pt x="458880" y="206455"/>
                  </a:cubicBezTo>
                  <a:cubicBezTo>
                    <a:pt x="458880" y="203229"/>
                    <a:pt x="458073" y="202423"/>
                    <a:pt x="458073" y="20161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F6C938C-D964-4E1A-8A3F-E9E4BD650357}"/>
                </a:ext>
              </a:extLst>
            </p:cNvPr>
            <p:cNvSpPr/>
            <p:nvPr/>
          </p:nvSpPr>
          <p:spPr>
            <a:xfrm>
              <a:off x="17101506" y="9876135"/>
              <a:ext cx="483936" cy="322624"/>
            </a:xfrm>
            <a:custGeom>
              <a:avLst/>
              <a:gdLst>
                <a:gd name="connsiteX0" fmla="*/ 457267 w 483880"/>
                <a:gd name="connsiteY0" fmla="*/ 203229 h 322586"/>
                <a:gd name="connsiteX1" fmla="*/ 457267 w 483880"/>
                <a:gd name="connsiteY1" fmla="*/ 200810 h 322586"/>
                <a:gd name="connsiteX2" fmla="*/ 457267 w 483880"/>
                <a:gd name="connsiteY2" fmla="*/ 200810 h 322586"/>
                <a:gd name="connsiteX3" fmla="*/ 458879 w 483880"/>
                <a:gd name="connsiteY3" fmla="*/ 161293 h 322586"/>
                <a:gd name="connsiteX4" fmla="*/ 443557 w 483880"/>
                <a:gd name="connsiteY4" fmla="*/ 169358 h 322586"/>
                <a:gd name="connsiteX5" fmla="*/ 437911 w 483880"/>
                <a:gd name="connsiteY5" fmla="*/ 171777 h 322586"/>
                <a:gd name="connsiteX6" fmla="*/ 433072 w 483880"/>
                <a:gd name="connsiteY6" fmla="*/ 173390 h 322586"/>
                <a:gd name="connsiteX7" fmla="*/ 430653 w 483880"/>
                <a:gd name="connsiteY7" fmla="*/ 174196 h 322586"/>
                <a:gd name="connsiteX8" fmla="*/ 430653 w 483880"/>
                <a:gd name="connsiteY8" fmla="*/ 174196 h 322586"/>
                <a:gd name="connsiteX9" fmla="*/ 429040 w 483880"/>
                <a:gd name="connsiteY9" fmla="*/ 174196 h 322586"/>
                <a:gd name="connsiteX10" fmla="*/ 425007 w 483880"/>
                <a:gd name="connsiteY10" fmla="*/ 175003 h 322586"/>
                <a:gd name="connsiteX11" fmla="*/ 420976 w 483880"/>
                <a:gd name="connsiteY11" fmla="*/ 175809 h 322586"/>
                <a:gd name="connsiteX12" fmla="*/ 416943 w 483880"/>
                <a:gd name="connsiteY12" fmla="*/ 175809 h 322586"/>
                <a:gd name="connsiteX13" fmla="*/ 415330 w 483880"/>
                <a:gd name="connsiteY13" fmla="*/ 175809 h 322586"/>
                <a:gd name="connsiteX14" fmla="*/ 415330 w 483880"/>
                <a:gd name="connsiteY14" fmla="*/ 175809 h 322586"/>
                <a:gd name="connsiteX15" fmla="*/ 412911 w 483880"/>
                <a:gd name="connsiteY15" fmla="*/ 175809 h 322586"/>
                <a:gd name="connsiteX16" fmla="*/ 408878 w 483880"/>
                <a:gd name="connsiteY16" fmla="*/ 175809 h 322586"/>
                <a:gd name="connsiteX17" fmla="*/ 404039 w 483880"/>
                <a:gd name="connsiteY17" fmla="*/ 175003 h 322586"/>
                <a:gd name="connsiteX18" fmla="*/ 401620 w 483880"/>
                <a:gd name="connsiteY18" fmla="*/ 174196 h 322586"/>
                <a:gd name="connsiteX19" fmla="*/ 400007 w 483880"/>
                <a:gd name="connsiteY19" fmla="*/ 174196 h 322586"/>
                <a:gd name="connsiteX20" fmla="*/ 396782 w 483880"/>
                <a:gd name="connsiteY20" fmla="*/ 173390 h 322586"/>
                <a:gd name="connsiteX21" fmla="*/ 388716 w 483880"/>
                <a:gd name="connsiteY21" fmla="*/ 170164 h 322586"/>
                <a:gd name="connsiteX22" fmla="*/ 205648 w 483880"/>
                <a:gd name="connsiteY22" fmla="*/ 62904 h 322586"/>
                <a:gd name="connsiteX23" fmla="*/ 205648 w 483880"/>
                <a:gd name="connsiteY23" fmla="*/ 62904 h 322586"/>
                <a:gd name="connsiteX24" fmla="*/ 202423 w 483880"/>
                <a:gd name="connsiteY24" fmla="*/ 60485 h 322586"/>
                <a:gd name="connsiteX25" fmla="*/ 200809 w 483880"/>
                <a:gd name="connsiteY25" fmla="*/ 94356 h 322586"/>
                <a:gd name="connsiteX26" fmla="*/ 188713 w 483880"/>
                <a:gd name="connsiteY26" fmla="*/ 110486 h 322586"/>
                <a:gd name="connsiteX27" fmla="*/ 60485 w 483880"/>
                <a:gd name="connsiteY27" fmla="*/ 182261 h 322586"/>
                <a:gd name="connsiteX28" fmla="*/ 67743 w 483880"/>
                <a:gd name="connsiteY28" fmla="*/ 188713 h 322586"/>
                <a:gd name="connsiteX29" fmla="*/ 250811 w 483880"/>
                <a:gd name="connsiteY29" fmla="*/ 295973 h 322586"/>
                <a:gd name="connsiteX30" fmla="*/ 262102 w 483880"/>
                <a:gd name="connsiteY30" fmla="*/ 300005 h 322586"/>
                <a:gd name="connsiteX31" fmla="*/ 263714 w 483880"/>
                <a:gd name="connsiteY31" fmla="*/ 300005 h 322586"/>
                <a:gd name="connsiteX32" fmla="*/ 276618 w 483880"/>
                <a:gd name="connsiteY32" fmla="*/ 301618 h 322586"/>
                <a:gd name="connsiteX33" fmla="*/ 277424 w 483880"/>
                <a:gd name="connsiteY33" fmla="*/ 301618 h 322586"/>
                <a:gd name="connsiteX34" fmla="*/ 291941 w 483880"/>
                <a:gd name="connsiteY34" fmla="*/ 300005 h 322586"/>
                <a:gd name="connsiteX35" fmla="*/ 291941 w 483880"/>
                <a:gd name="connsiteY35" fmla="*/ 300005 h 322586"/>
                <a:gd name="connsiteX36" fmla="*/ 304844 w 483880"/>
                <a:gd name="connsiteY36" fmla="*/ 295167 h 322586"/>
                <a:gd name="connsiteX37" fmla="*/ 452428 w 483880"/>
                <a:gd name="connsiteY37" fmla="*/ 212907 h 322586"/>
                <a:gd name="connsiteX38" fmla="*/ 458879 w 483880"/>
                <a:gd name="connsiteY38" fmla="*/ 208068 h 322586"/>
                <a:gd name="connsiteX39" fmla="*/ 458073 w 483880"/>
                <a:gd name="connsiteY39" fmla="*/ 205649 h 322586"/>
                <a:gd name="connsiteX40" fmla="*/ 457267 w 483880"/>
                <a:gd name="connsiteY40" fmla="*/ 20322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7267" y="203229"/>
                  </a:moveTo>
                  <a:cubicBezTo>
                    <a:pt x="457267" y="202423"/>
                    <a:pt x="457267" y="201617"/>
                    <a:pt x="457267" y="200810"/>
                  </a:cubicBezTo>
                  <a:cubicBezTo>
                    <a:pt x="457267" y="200810"/>
                    <a:pt x="457267" y="200810"/>
                    <a:pt x="457267" y="200810"/>
                  </a:cubicBezTo>
                  <a:lnTo>
                    <a:pt x="458879" y="161293"/>
                  </a:lnTo>
                  <a:lnTo>
                    <a:pt x="443557" y="169358"/>
                  </a:lnTo>
                  <a:cubicBezTo>
                    <a:pt x="441943" y="170164"/>
                    <a:pt x="439524" y="170971"/>
                    <a:pt x="437911" y="171777"/>
                  </a:cubicBezTo>
                  <a:cubicBezTo>
                    <a:pt x="436298" y="172584"/>
                    <a:pt x="434686" y="172584"/>
                    <a:pt x="433072" y="173390"/>
                  </a:cubicBezTo>
                  <a:cubicBezTo>
                    <a:pt x="432266" y="173390"/>
                    <a:pt x="431459" y="173390"/>
                    <a:pt x="430653" y="174196"/>
                  </a:cubicBezTo>
                  <a:cubicBezTo>
                    <a:pt x="430653" y="174196"/>
                    <a:pt x="430653" y="174196"/>
                    <a:pt x="430653" y="174196"/>
                  </a:cubicBezTo>
                  <a:cubicBezTo>
                    <a:pt x="429846" y="174196"/>
                    <a:pt x="429846" y="174196"/>
                    <a:pt x="429040" y="174196"/>
                  </a:cubicBezTo>
                  <a:cubicBezTo>
                    <a:pt x="427426" y="174196"/>
                    <a:pt x="426620" y="175003"/>
                    <a:pt x="425007" y="175003"/>
                  </a:cubicBezTo>
                  <a:cubicBezTo>
                    <a:pt x="423395" y="175003"/>
                    <a:pt x="422588" y="175003"/>
                    <a:pt x="420976" y="175809"/>
                  </a:cubicBezTo>
                  <a:cubicBezTo>
                    <a:pt x="419363" y="175809"/>
                    <a:pt x="418555" y="175809"/>
                    <a:pt x="416943" y="175809"/>
                  </a:cubicBezTo>
                  <a:cubicBezTo>
                    <a:pt x="416136" y="175809"/>
                    <a:pt x="416136" y="175809"/>
                    <a:pt x="415330" y="175809"/>
                  </a:cubicBezTo>
                  <a:lnTo>
                    <a:pt x="415330" y="175809"/>
                  </a:lnTo>
                  <a:cubicBezTo>
                    <a:pt x="414524" y="175809"/>
                    <a:pt x="413717" y="175809"/>
                    <a:pt x="412911" y="175809"/>
                  </a:cubicBezTo>
                  <a:cubicBezTo>
                    <a:pt x="411297" y="175809"/>
                    <a:pt x="409684" y="175809"/>
                    <a:pt x="408878" y="175809"/>
                  </a:cubicBezTo>
                  <a:cubicBezTo>
                    <a:pt x="407265" y="175809"/>
                    <a:pt x="405653" y="175809"/>
                    <a:pt x="404039" y="175003"/>
                  </a:cubicBezTo>
                  <a:cubicBezTo>
                    <a:pt x="403233" y="175003"/>
                    <a:pt x="402426" y="175003"/>
                    <a:pt x="401620" y="174196"/>
                  </a:cubicBezTo>
                  <a:cubicBezTo>
                    <a:pt x="401620" y="174196"/>
                    <a:pt x="400814" y="174196"/>
                    <a:pt x="400007" y="174196"/>
                  </a:cubicBezTo>
                  <a:cubicBezTo>
                    <a:pt x="399201" y="174196"/>
                    <a:pt x="397588" y="173390"/>
                    <a:pt x="396782" y="173390"/>
                  </a:cubicBezTo>
                  <a:cubicBezTo>
                    <a:pt x="393555" y="172584"/>
                    <a:pt x="391136" y="170971"/>
                    <a:pt x="388716" y="170164"/>
                  </a:cubicBezTo>
                  <a:lnTo>
                    <a:pt x="205648" y="62904"/>
                  </a:lnTo>
                  <a:cubicBezTo>
                    <a:pt x="205648" y="62904"/>
                    <a:pt x="205648" y="62904"/>
                    <a:pt x="205648" y="62904"/>
                  </a:cubicBezTo>
                  <a:cubicBezTo>
                    <a:pt x="204036" y="62098"/>
                    <a:pt x="203229" y="61291"/>
                    <a:pt x="202423" y="60485"/>
                  </a:cubicBezTo>
                  <a:lnTo>
                    <a:pt x="200809" y="94356"/>
                  </a:lnTo>
                  <a:cubicBezTo>
                    <a:pt x="200809" y="100002"/>
                    <a:pt x="196777" y="105647"/>
                    <a:pt x="188713" y="110486"/>
                  </a:cubicBezTo>
                  <a:lnTo>
                    <a:pt x="60485" y="182261"/>
                  </a:lnTo>
                  <a:cubicBezTo>
                    <a:pt x="62097" y="184680"/>
                    <a:pt x="64516" y="186294"/>
                    <a:pt x="67743" y="188713"/>
                  </a:cubicBezTo>
                  <a:lnTo>
                    <a:pt x="250811" y="295973"/>
                  </a:lnTo>
                  <a:cubicBezTo>
                    <a:pt x="254037" y="297586"/>
                    <a:pt x="258069" y="299199"/>
                    <a:pt x="262102" y="300005"/>
                  </a:cubicBezTo>
                  <a:cubicBezTo>
                    <a:pt x="262908" y="300005"/>
                    <a:pt x="263714" y="300005"/>
                    <a:pt x="263714" y="300005"/>
                  </a:cubicBezTo>
                  <a:cubicBezTo>
                    <a:pt x="267746" y="300812"/>
                    <a:pt x="272585" y="301618"/>
                    <a:pt x="276618" y="301618"/>
                  </a:cubicBezTo>
                  <a:lnTo>
                    <a:pt x="277424" y="301618"/>
                  </a:lnTo>
                  <a:cubicBezTo>
                    <a:pt x="282263" y="301618"/>
                    <a:pt x="287102" y="300812"/>
                    <a:pt x="291941" y="300005"/>
                  </a:cubicBezTo>
                  <a:lnTo>
                    <a:pt x="291941" y="300005"/>
                  </a:lnTo>
                  <a:cubicBezTo>
                    <a:pt x="296779" y="299199"/>
                    <a:pt x="300812" y="297586"/>
                    <a:pt x="304844" y="295167"/>
                  </a:cubicBezTo>
                  <a:lnTo>
                    <a:pt x="452428" y="212907"/>
                  </a:lnTo>
                  <a:cubicBezTo>
                    <a:pt x="454847" y="211294"/>
                    <a:pt x="456459" y="209681"/>
                    <a:pt x="458879" y="208068"/>
                  </a:cubicBezTo>
                  <a:cubicBezTo>
                    <a:pt x="458879" y="207262"/>
                    <a:pt x="458073" y="206455"/>
                    <a:pt x="458073" y="205649"/>
                  </a:cubicBezTo>
                  <a:cubicBezTo>
                    <a:pt x="458073" y="204842"/>
                    <a:pt x="457267" y="204036"/>
                    <a:pt x="457267" y="20322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F44962E-1E6E-4204-856F-986ECE4B8AD1}"/>
                </a:ext>
              </a:extLst>
            </p:cNvPr>
            <p:cNvSpPr/>
            <p:nvPr/>
          </p:nvSpPr>
          <p:spPr>
            <a:xfrm>
              <a:off x="17362024" y="10028574"/>
              <a:ext cx="483936" cy="322624"/>
            </a:xfrm>
            <a:custGeom>
              <a:avLst/>
              <a:gdLst>
                <a:gd name="connsiteX0" fmla="*/ 460492 w 483880"/>
                <a:gd name="connsiteY0" fmla="*/ 161293 h 322586"/>
                <a:gd name="connsiteX1" fmla="*/ 444363 w 483880"/>
                <a:gd name="connsiteY1" fmla="*/ 170165 h 322586"/>
                <a:gd name="connsiteX2" fmla="*/ 438718 w 483880"/>
                <a:gd name="connsiteY2" fmla="*/ 172584 h 322586"/>
                <a:gd name="connsiteX3" fmla="*/ 433880 w 483880"/>
                <a:gd name="connsiteY3" fmla="*/ 174196 h 322586"/>
                <a:gd name="connsiteX4" fmla="*/ 431459 w 483880"/>
                <a:gd name="connsiteY4" fmla="*/ 175003 h 322586"/>
                <a:gd name="connsiteX5" fmla="*/ 430653 w 483880"/>
                <a:gd name="connsiteY5" fmla="*/ 175003 h 322586"/>
                <a:gd name="connsiteX6" fmla="*/ 429040 w 483880"/>
                <a:gd name="connsiteY6" fmla="*/ 175003 h 322586"/>
                <a:gd name="connsiteX7" fmla="*/ 425008 w 483880"/>
                <a:gd name="connsiteY7" fmla="*/ 175810 h 322586"/>
                <a:gd name="connsiteX8" fmla="*/ 420976 w 483880"/>
                <a:gd name="connsiteY8" fmla="*/ 175810 h 322586"/>
                <a:gd name="connsiteX9" fmla="*/ 416943 w 483880"/>
                <a:gd name="connsiteY9" fmla="*/ 175810 h 322586"/>
                <a:gd name="connsiteX10" fmla="*/ 416137 w 483880"/>
                <a:gd name="connsiteY10" fmla="*/ 175810 h 322586"/>
                <a:gd name="connsiteX11" fmla="*/ 415330 w 483880"/>
                <a:gd name="connsiteY11" fmla="*/ 175810 h 322586"/>
                <a:gd name="connsiteX12" fmla="*/ 412911 w 483880"/>
                <a:gd name="connsiteY12" fmla="*/ 175810 h 322586"/>
                <a:gd name="connsiteX13" fmla="*/ 408878 w 483880"/>
                <a:gd name="connsiteY13" fmla="*/ 175810 h 322586"/>
                <a:gd name="connsiteX14" fmla="*/ 404039 w 483880"/>
                <a:gd name="connsiteY14" fmla="*/ 175003 h 322586"/>
                <a:gd name="connsiteX15" fmla="*/ 402427 w 483880"/>
                <a:gd name="connsiteY15" fmla="*/ 174196 h 322586"/>
                <a:gd name="connsiteX16" fmla="*/ 400814 w 483880"/>
                <a:gd name="connsiteY16" fmla="*/ 173390 h 322586"/>
                <a:gd name="connsiteX17" fmla="*/ 397588 w 483880"/>
                <a:gd name="connsiteY17" fmla="*/ 172584 h 322586"/>
                <a:gd name="connsiteX18" fmla="*/ 389524 w 483880"/>
                <a:gd name="connsiteY18" fmla="*/ 169358 h 322586"/>
                <a:gd name="connsiteX19" fmla="*/ 206455 w 483880"/>
                <a:gd name="connsiteY19" fmla="*/ 62904 h 322586"/>
                <a:gd name="connsiteX20" fmla="*/ 205649 w 483880"/>
                <a:gd name="connsiteY20" fmla="*/ 62904 h 322586"/>
                <a:gd name="connsiteX21" fmla="*/ 202423 w 483880"/>
                <a:gd name="connsiteY21" fmla="*/ 60485 h 322586"/>
                <a:gd name="connsiteX22" fmla="*/ 200811 w 483880"/>
                <a:gd name="connsiteY22" fmla="*/ 95163 h 322586"/>
                <a:gd name="connsiteX23" fmla="*/ 188713 w 483880"/>
                <a:gd name="connsiteY23" fmla="*/ 111292 h 322586"/>
                <a:gd name="connsiteX24" fmla="*/ 60485 w 483880"/>
                <a:gd name="connsiteY24" fmla="*/ 183068 h 322586"/>
                <a:gd name="connsiteX25" fmla="*/ 66937 w 483880"/>
                <a:gd name="connsiteY25" fmla="*/ 189520 h 322586"/>
                <a:gd name="connsiteX26" fmla="*/ 250004 w 483880"/>
                <a:gd name="connsiteY26" fmla="*/ 295973 h 322586"/>
                <a:gd name="connsiteX27" fmla="*/ 261296 w 483880"/>
                <a:gd name="connsiteY27" fmla="*/ 300812 h 322586"/>
                <a:gd name="connsiteX28" fmla="*/ 262908 w 483880"/>
                <a:gd name="connsiteY28" fmla="*/ 301618 h 322586"/>
                <a:gd name="connsiteX29" fmla="*/ 276618 w 483880"/>
                <a:gd name="connsiteY29" fmla="*/ 303231 h 322586"/>
                <a:gd name="connsiteX30" fmla="*/ 277425 w 483880"/>
                <a:gd name="connsiteY30" fmla="*/ 303231 h 322586"/>
                <a:gd name="connsiteX31" fmla="*/ 291135 w 483880"/>
                <a:gd name="connsiteY31" fmla="*/ 301618 h 322586"/>
                <a:gd name="connsiteX32" fmla="*/ 291941 w 483880"/>
                <a:gd name="connsiteY32" fmla="*/ 301618 h 322586"/>
                <a:gd name="connsiteX33" fmla="*/ 304844 w 483880"/>
                <a:gd name="connsiteY33" fmla="*/ 296780 h 322586"/>
                <a:gd name="connsiteX34" fmla="*/ 452428 w 483880"/>
                <a:gd name="connsiteY34" fmla="*/ 214520 h 322586"/>
                <a:gd name="connsiteX35" fmla="*/ 458880 w 483880"/>
                <a:gd name="connsiteY35" fmla="*/ 208875 h 322586"/>
                <a:gd name="connsiteX36" fmla="*/ 458073 w 483880"/>
                <a:gd name="connsiteY36" fmla="*/ 208068 h 322586"/>
                <a:gd name="connsiteX37" fmla="*/ 457267 w 483880"/>
                <a:gd name="connsiteY37" fmla="*/ 205649 h 322586"/>
                <a:gd name="connsiteX38" fmla="*/ 457267 w 483880"/>
                <a:gd name="connsiteY38" fmla="*/ 203229 h 322586"/>
                <a:gd name="connsiteX39" fmla="*/ 457267 w 483880"/>
                <a:gd name="connsiteY39" fmla="*/ 203229 h 322586"/>
                <a:gd name="connsiteX40" fmla="*/ 460492 w 483880"/>
                <a:gd name="connsiteY40" fmla="*/ 161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60492" y="161293"/>
                  </a:moveTo>
                  <a:lnTo>
                    <a:pt x="444363" y="170165"/>
                  </a:lnTo>
                  <a:cubicBezTo>
                    <a:pt x="442751" y="170971"/>
                    <a:pt x="440330" y="171777"/>
                    <a:pt x="438718" y="172584"/>
                  </a:cubicBezTo>
                  <a:cubicBezTo>
                    <a:pt x="437105" y="173390"/>
                    <a:pt x="435492" y="173390"/>
                    <a:pt x="433880" y="174196"/>
                  </a:cubicBezTo>
                  <a:cubicBezTo>
                    <a:pt x="433072" y="174196"/>
                    <a:pt x="432266" y="174196"/>
                    <a:pt x="431459" y="175003"/>
                  </a:cubicBezTo>
                  <a:cubicBezTo>
                    <a:pt x="431459" y="175003"/>
                    <a:pt x="430653" y="175003"/>
                    <a:pt x="430653" y="175003"/>
                  </a:cubicBezTo>
                  <a:cubicBezTo>
                    <a:pt x="429847" y="175003"/>
                    <a:pt x="429847" y="175003"/>
                    <a:pt x="429040" y="175003"/>
                  </a:cubicBezTo>
                  <a:cubicBezTo>
                    <a:pt x="427428" y="175003"/>
                    <a:pt x="426620" y="175810"/>
                    <a:pt x="425008" y="175810"/>
                  </a:cubicBezTo>
                  <a:cubicBezTo>
                    <a:pt x="423395" y="175810"/>
                    <a:pt x="422589" y="175810"/>
                    <a:pt x="420976" y="175810"/>
                  </a:cubicBezTo>
                  <a:cubicBezTo>
                    <a:pt x="419363" y="175810"/>
                    <a:pt x="418556" y="175810"/>
                    <a:pt x="416943" y="175810"/>
                  </a:cubicBezTo>
                  <a:cubicBezTo>
                    <a:pt x="416943" y="175810"/>
                    <a:pt x="416137" y="175810"/>
                    <a:pt x="416137" y="175810"/>
                  </a:cubicBezTo>
                  <a:lnTo>
                    <a:pt x="415330" y="175810"/>
                  </a:lnTo>
                  <a:cubicBezTo>
                    <a:pt x="414524" y="175810"/>
                    <a:pt x="412911" y="175810"/>
                    <a:pt x="412911" y="175810"/>
                  </a:cubicBezTo>
                  <a:cubicBezTo>
                    <a:pt x="411297" y="175810"/>
                    <a:pt x="409685" y="175810"/>
                    <a:pt x="408878" y="175810"/>
                  </a:cubicBezTo>
                  <a:cubicBezTo>
                    <a:pt x="407266" y="175810"/>
                    <a:pt x="405653" y="175810"/>
                    <a:pt x="404039" y="175003"/>
                  </a:cubicBezTo>
                  <a:cubicBezTo>
                    <a:pt x="403233" y="175003"/>
                    <a:pt x="402427" y="175003"/>
                    <a:pt x="402427" y="174196"/>
                  </a:cubicBezTo>
                  <a:cubicBezTo>
                    <a:pt x="401620" y="174196"/>
                    <a:pt x="401620" y="174196"/>
                    <a:pt x="400814" y="173390"/>
                  </a:cubicBezTo>
                  <a:cubicBezTo>
                    <a:pt x="400007" y="173390"/>
                    <a:pt x="398395" y="172584"/>
                    <a:pt x="397588" y="172584"/>
                  </a:cubicBezTo>
                  <a:cubicBezTo>
                    <a:pt x="394362" y="171777"/>
                    <a:pt x="391943" y="170165"/>
                    <a:pt x="389524" y="169358"/>
                  </a:cubicBezTo>
                  <a:lnTo>
                    <a:pt x="206455" y="62904"/>
                  </a:lnTo>
                  <a:cubicBezTo>
                    <a:pt x="206455" y="62904"/>
                    <a:pt x="205649" y="62904"/>
                    <a:pt x="205649" y="62904"/>
                  </a:cubicBezTo>
                  <a:cubicBezTo>
                    <a:pt x="204036" y="62098"/>
                    <a:pt x="203230" y="61291"/>
                    <a:pt x="202423" y="60485"/>
                  </a:cubicBez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2"/>
                  </a:cubicBezTo>
                  <a:lnTo>
                    <a:pt x="60485" y="183068"/>
                  </a:lnTo>
                  <a:cubicBezTo>
                    <a:pt x="62098" y="185487"/>
                    <a:pt x="64518" y="187100"/>
                    <a:pt x="66937" y="189520"/>
                  </a:cubicBezTo>
                  <a:lnTo>
                    <a:pt x="250004" y="295973"/>
                  </a:lnTo>
                  <a:cubicBezTo>
                    <a:pt x="253231" y="297586"/>
                    <a:pt x="257263" y="299199"/>
                    <a:pt x="261296" y="300812"/>
                  </a:cubicBezTo>
                  <a:cubicBezTo>
                    <a:pt x="262102" y="300812"/>
                    <a:pt x="262908" y="300812"/>
                    <a:pt x="262908" y="301618"/>
                  </a:cubicBezTo>
                  <a:cubicBezTo>
                    <a:pt x="266940" y="302425"/>
                    <a:pt x="271779" y="303231"/>
                    <a:pt x="276618" y="303231"/>
                  </a:cubicBezTo>
                  <a:lnTo>
                    <a:pt x="277425" y="303231"/>
                  </a:lnTo>
                  <a:cubicBezTo>
                    <a:pt x="282263" y="303231"/>
                    <a:pt x="287102" y="302425"/>
                    <a:pt x="291135" y="301618"/>
                  </a:cubicBezTo>
                  <a:cubicBezTo>
                    <a:pt x="291135" y="301618"/>
                    <a:pt x="291941" y="301618"/>
                    <a:pt x="291941" y="301618"/>
                  </a:cubicBezTo>
                  <a:cubicBezTo>
                    <a:pt x="296779" y="300812"/>
                    <a:pt x="300812" y="299199"/>
                    <a:pt x="304844" y="296780"/>
                  </a:cubicBezTo>
                  <a:lnTo>
                    <a:pt x="452428" y="214520"/>
                  </a:lnTo>
                  <a:cubicBezTo>
                    <a:pt x="455653" y="212907"/>
                    <a:pt x="457267" y="211294"/>
                    <a:pt x="458880" y="208875"/>
                  </a:cubicBezTo>
                  <a:cubicBezTo>
                    <a:pt x="458880" y="208875"/>
                    <a:pt x="458880" y="208068"/>
                    <a:pt x="458073" y="208068"/>
                  </a:cubicBezTo>
                  <a:cubicBezTo>
                    <a:pt x="458073" y="207262"/>
                    <a:pt x="457267" y="206455"/>
                    <a:pt x="457267" y="205649"/>
                  </a:cubicBezTo>
                  <a:cubicBezTo>
                    <a:pt x="457267" y="204842"/>
                    <a:pt x="457267" y="204036"/>
                    <a:pt x="457267" y="203229"/>
                  </a:cubicBezTo>
                  <a:lnTo>
                    <a:pt x="457267" y="203229"/>
                  </a:lnTo>
                  <a:lnTo>
                    <a:pt x="460492" y="161293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578C142-EC26-43B1-A367-3104D653988B}"/>
                </a:ext>
              </a:extLst>
            </p:cNvPr>
            <p:cNvSpPr/>
            <p:nvPr/>
          </p:nvSpPr>
          <p:spPr>
            <a:xfrm>
              <a:off x="17624963" y="10181820"/>
              <a:ext cx="483936" cy="322624"/>
            </a:xfrm>
            <a:custGeom>
              <a:avLst/>
              <a:gdLst>
                <a:gd name="connsiteX0" fmla="*/ 458880 w 483880"/>
                <a:gd name="connsiteY0" fmla="*/ 204037 h 322586"/>
                <a:gd name="connsiteX1" fmla="*/ 458880 w 483880"/>
                <a:gd name="connsiteY1" fmla="*/ 201617 h 322586"/>
                <a:gd name="connsiteX2" fmla="*/ 458880 w 483880"/>
                <a:gd name="connsiteY2" fmla="*/ 201617 h 322586"/>
                <a:gd name="connsiteX3" fmla="*/ 460493 w 483880"/>
                <a:gd name="connsiteY3" fmla="*/ 162100 h 322586"/>
                <a:gd name="connsiteX4" fmla="*/ 445170 w 483880"/>
                <a:gd name="connsiteY4" fmla="*/ 170165 h 322586"/>
                <a:gd name="connsiteX5" fmla="*/ 439524 w 483880"/>
                <a:gd name="connsiteY5" fmla="*/ 172584 h 322586"/>
                <a:gd name="connsiteX6" fmla="*/ 434686 w 483880"/>
                <a:gd name="connsiteY6" fmla="*/ 174197 h 322586"/>
                <a:gd name="connsiteX7" fmla="*/ 432266 w 483880"/>
                <a:gd name="connsiteY7" fmla="*/ 175004 h 322586"/>
                <a:gd name="connsiteX8" fmla="*/ 432266 w 483880"/>
                <a:gd name="connsiteY8" fmla="*/ 175004 h 322586"/>
                <a:gd name="connsiteX9" fmla="*/ 430653 w 483880"/>
                <a:gd name="connsiteY9" fmla="*/ 175004 h 322586"/>
                <a:gd name="connsiteX10" fmla="*/ 426622 w 483880"/>
                <a:gd name="connsiteY10" fmla="*/ 175810 h 322586"/>
                <a:gd name="connsiteX11" fmla="*/ 422589 w 483880"/>
                <a:gd name="connsiteY11" fmla="*/ 176616 h 322586"/>
                <a:gd name="connsiteX12" fmla="*/ 418556 w 483880"/>
                <a:gd name="connsiteY12" fmla="*/ 176616 h 322586"/>
                <a:gd name="connsiteX13" fmla="*/ 416943 w 483880"/>
                <a:gd name="connsiteY13" fmla="*/ 176616 h 322586"/>
                <a:gd name="connsiteX14" fmla="*/ 416137 w 483880"/>
                <a:gd name="connsiteY14" fmla="*/ 176616 h 322586"/>
                <a:gd name="connsiteX15" fmla="*/ 413718 w 483880"/>
                <a:gd name="connsiteY15" fmla="*/ 176616 h 322586"/>
                <a:gd name="connsiteX16" fmla="*/ 409685 w 483880"/>
                <a:gd name="connsiteY16" fmla="*/ 176616 h 322586"/>
                <a:gd name="connsiteX17" fmla="*/ 404847 w 483880"/>
                <a:gd name="connsiteY17" fmla="*/ 175810 h 322586"/>
                <a:gd name="connsiteX18" fmla="*/ 403233 w 483880"/>
                <a:gd name="connsiteY18" fmla="*/ 175004 h 322586"/>
                <a:gd name="connsiteX19" fmla="*/ 401621 w 483880"/>
                <a:gd name="connsiteY19" fmla="*/ 174197 h 322586"/>
                <a:gd name="connsiteX20" fmla="*/ 398395 w 483880"/>
                <a:gd name="connsiteY20" fmla="*/ 173390 h 322586"/>
                <a:gd name="connsiteX21" fmla="*/ 390330 w 483880"/>
                <a:gd name="connsiteY21" fmla="*/ 170165 h 322586"/>
                <a:gd name="connsiteX22" fmla="*/ 207263 w 483880"/>
                <a:gd name="connsiteY22" fmla="*/ 63711 h 322586"/>
                <a:gd name="connsiteX23" fmla="*/ 206455 w 483880"/>
                <a:gd name="connsiteY23" fmla="*/ 63711 h 322586"/>
                <a:gd name="connsiteX24" fmla="*/ 202424 w 483880"/>
                <a:gd name="connsiteY24" fmla="*/ 60485 h 322586"/>
                <a:gd name="connsiteX25" fmla="*/ 200811 w 483880"/>
                <a:gd name="connsiteY25" fmla="*/ 95163 h 322586"/>
                <a:gd name="connsiteX26" fmla="*/ 188713 w 483880"/>
                <a:gd name="connsiteY26" fmla="*/ 111293 h 322586"/>
                <a:gd name="connsiteX27" fmla="*/ 60485 w 483880"/>
                <a:gd name="connsiteY27" fmla="*/ 182262 h 322586"/>
                <a:gd name="connsiteX28" fmla="*/ 67743 w 483880"/>
                <a:gd name="connsiteY28" fmla="*/ 188714 h 322586"/>
                <a:gd name="connsiteX29" fmla="*/ 250811 w 483880"/>
                <a:gd name="connsiteY29" fmla="*/ 295167 h 322586"/>
                <a:gd name="connsiteX30" fmla="*/ 262909 w 483880"/>
                <a:gd name="connsiteY30" fmla="*/ 299200 h 322586"/>
                <a:gd name="connsiteX31" fmla="*/ 264521 w 483880"/>
                <a:gd name="connsiteY31" fmla="*/ 300006 h 322586"/>
                <a:gd name="connsiteX32" fmla="*/ 278231 w 483880"/>
                <a:gd name="connsiteY32" fmla="*/ 301619 h 322586"/>
                <a:gd name="connsiteX33" fmla="*/ 278231 w 483880"/>
                <a:gd name="connsiteY33" fmla="*/ 301619 h 322586"/>
                <a:gd name="connsiteX34" fmla="*/ 291942 w 483880"/>
                <a:gd name="connsiteY34" fmla="*/ 300006 h 322586"/>
                <a:gd name="connsiteX35" fmla="*/ 292748 w 483880"/>
                <a:gd name="connsiteY35" fmla="*/ 300006 h 322586"/>
                <a:gd name="connsiteX36" fmla="*/ 305652 w 483880"/>
                <a:gd name="connsiteY36" fmla="*/ 295167 h 322586"/>
                <a:gd name="connsiteX37" fmla="*/ 453235 w 483880"/>
                <a:gd name="connsiteY37" fmla="*/ 212907 h 322586"/>
                <a:gd name="connsiteX38" fmla="*/ 459686 w 483880"/>
                <a:gd name="connsiteY38" fmla="*/ 208069 h 322586"/>
                <a:gd name="connsiteX39" fmla="*/ 458880 w 483880"/>
                <a:gd name="connsiteY39" fmla="*/ 205649 h 322586"/>
                <a:gd name="connsiteX40" fmla="*/ 458880 w 483880"/>
                <a:gd name="connsiteY40" fmla="*/ 20403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880" y="204037"/>
                  </a:moveTo>
                  <a:cubicBezTo>
                    <a:pt x="458880" y="203230"/>
                    <a:pt x="458880" y="202423"/>
                    <a:pt x="458880" y="201617"/>
                  </a:cubicBezTo>
                  <a:lnTo>
                    <a:pt x="458880" y="201617"/>
                  </a:lnTo>
                  <a:lnTo>
                    <a:pt x="460493" y="162100"/>
                  </a:lnTo>
                  <a:lnTo>
                    <a:pt x="445170" y="170165"/>
                  </a:lnTo>
                  <a:cubicBezTo>
                    <a:pt x="443557" y="170971"/>
                    <a:pt x="441137" y="171778"/>
                    <a:pt x="439524" y="172584"/>
                  </a:cubicBezTo>
                  <a:cubicBezTo>
                    <a:pt x="437912" y="173390"/>
                    <a:pt x="436299" y="173390"/>
                    <a:pt x="434686" y="174197"/>
                  </a:cubicBezTo>
                  <a:cubicBezTo>
                    <a:pt x="433880" y="174197"/>
                    <a:pt x="433074" y="174197"/>
                    <a:pt x="432266" y="175004"/>
                  </a:cubicBezTo>
                  <a:lnTo>
                    <a:pt x="432266" y="175004"/>
                  </a:lnTo>
                  <a:cubicBezTo>
                    <a:pt x="431460" y="175004"/>
                    <a:pt x="431460" y="175004"/>
                    <a:pt x="430653" y="175004"/>
                  </a:cubicBezTo>
                  <a:cubicBezTo>
                    <a:pt x="429041" y="175004"/>
                    <a:pt x="428234" y="175810"/>
                    <a:pt x="426622" y="175810"/>
                  </a:cubicBezTo>
                  <a:cubicBezTo>
                    <a:pt x="425008" y="175810"/>
                    <a:pt x="424202" y="175810"/>
                    <a:pt x="422589" y="176616"/>
                  </a:cubicBezTo>
                  <a:cubicBezTo>
                    <a:pt x="420976" y="176616"/>
                    <a:pt x="420170" y="176616"/>
                    <a:pt x="418556" y="176616"/>
                  </a:cubicBezTo>
                  <a:lnTo>
                    <a:pt x="416943" y="176616"/>
                  </a:lnTo>
                  <a:lnTo>
                    <a:pt x="416137" y="176616"/>
                  </a:lnTo>
                  <a:lnTo>
                    <a:pt x="413718" y="176616"/>
                  </a:lnTo>
                  <a:cubicBezTo>
                    <a:pt x="412105" y="176616"/>
                    <a:pt x="410491" y="176616"/>
                    <a:pt x="409685" y="176616"/>
                  </a:cubicBezTo>
                  <a:cubicBezTo>
                    <a:pt x="408072" y="176616"/>
                    <a:pt x="406460" y="176616"/>
                    <a:pt x="404847" y="175810"/>
                  </a:cubicBezTo>
                  <a:cubicBezTo>
                    <a:pt x="404041" y="175810"/>
                    <a:pt x="403233" y="175004"/>
                    <a:pt x="403233" y="175004"/>
                  </a:cubicBezTo>
                  <a:cubicBezTo>
                    <a:pt x="402427" y="175004"/>
                    <a:pt x="401621" y="175004"/>
                    <a:pt x="401621" y="174197"/>
                  </a:cubicBezTo>
                  <a:cubicBezTo>
                    <a:pt x="400814" y="174197"/>
                    <a:pt x="399201" y="173390"/>
                    <a:pt x="398395" y="173390"/>
                  </a:cubicBezTo>
                  <a:cubicBezTo>
                    <a:pt x="395169" y="172584"/>
                    <a:pt x="392750" y="170971"/>
                    <a:pt x="390330" y="170165"/>
                  </a:cubicBezTo>
                  <a:lnTo>
                    <a:pt x="207263" y="63711"/>
                  </a:lnTo>
                  <a:cubicBezTo>
                    <a:pt x="207263" y="63711"/>
                    <a:pt x="207263" y="63711"/>
                    <a:pt x="206455" y="63711"/>
                  </a:cubicBezTo>
                  <a:cubicBezTo>
                    <a:pt x="204843" y="62905"/>
                    <a:pt x="203230" y="61292"/>
                    <a:pt x="202424" y="60485"/>
                  </a:cubicBez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3"/>
                  </a:cubicBezTo>
                  <a:lnTo>
                    <a:pt x="60485" y="182262"/>
                  </a:lnTo>
                  <a:cubicBezTo>
                    <a:pt x="62098" y="184681"/>
                    <a:pt x="64518" y="187100"/>
                    <a:pt x="67743" y="188714"/>
                  </a:cubicBezTo>
                  <a:lnTo>
                    <a:pt x="250811" y="295167"/>
                  </a:lnTo>
                  <a:cubicBezTo>
                    <a:pt x="254038" y="296780"/>
                    <a:pt x="258069" y="298393"/>
                    <a:pt x="262909" y="299200"/>
                  </a:cubicBezTo>
                  <a:cubicBezTo>
                    <a:pt x="263715" y="299200"/>
                    <a:pt x="264521" y="300006"/>
                    <a:pt x="264521" y="300006"/>
                  </a:cubicBezTo>
                  <a:cubicBezTo>
                    <a:pt x="268554" y="300812"/>
                    <a:pt x="273392" y="301619"/>
                    <a:pt x="278231" y="301619"/>
                  </a:cubicBezTo>
                  <a:lnTo>
                    <a:pt x="278231" y="301619"/>
                  </a:lnTo>
                  <a:cubicBezTo>
                    <a:pt x="283071" y="301619"/>
                    <a:pt x="287909" y="300812"/>
                    <a:pt x="291942" y="300006"/>
                  </a:cubicBezTo>
                  <a:lnTo>
                    <a:pt x="292748" y="300006"/>
                  </a:lnTo>
                  <a:cubicBezTo>
                    <a:pt x="297586" y="299200"/>
                    <a:pt x="301619" y="297586"/>
                    <a:pt x="305652" y="295167"/>
                  </a:cubicBezTo>
                  <a:lnTo>
                    <a:pt x="453235" y="212907"/>
                  </a:lnTo>
                  <a:cubicBezTo>
                    <a:pt x="455655" y="211295"/>
                    <a:pt x="458074" y="209682"/>
                    <a:pt x="459686" y="208069"/>
                  </a:cubicBezTo>
                  <a:cubicBezTo>
                    <a:pt x="459686" y="207262"/>
                    <a:pt x="458880" y="206456"/>
                    <a:pt x="458880" y="205649"/>
                  </a:cubicBezTo>
                  <a:cubicBezTo>
                    <a:pt x="458880" y="205649"/>
                    <a:pt x="458880" y="204843"/>
                    <a:pt x="458880" y="20403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E981E27-DAE6-4EE8-B9A3-B6751743150D}"/>
                </a:ext>
              </a:extLst>
            </p:cNvPr>
            <p:cNvSpPr/>
            <p:nvPr/>
          </p:nvSpPr>
          <p:spPr>
            <a:xfrm>
              <a:off x="17887902" y="10334260"/>
              <a:ext cx="483936" cy="322624"/>
            </a:xfrm>
            <a:custGeom>
              <a:avLst/>
              <a:gdLst>
                <a:gd name="connsiteX0" fmla="*/ 458073 w 483880"/>
                <a:gd name="connsiteY0" fmla="*/ 204037 h 322586"/>
                <a:gd name="connsiteX1" fmla="*/ 458073 w 483880"/>
                <a:gd name="connsiteY1" fmla="*/ 201617 h 322586"/>
                <a:gd name="connsiteX2" fmla="*/ 458073 w 483880"/>
                <a:gd name="connsiteY2" fmla="*/ 201617 h 322586"/>
                <a:gd name="connsiteX3" fmla="*/ 459686 w 483880"/>
                <a:gd name="connsiteY3" fmla="*/ 162100 h 322586"/>
                <a:gd name="connsiteX4" fmla="*/ 444363 w 483880"/>
                <a:gd name="connsiteY4" fmla="*/ 170971 h 322586"/>
                <a:gd name="connsiteX5" fmla="*/ 438717 w 483880"/>
                <a:gd name="connsiteY5" fmla="*/ 173390 h 322586"/>
                <a:gd name="connsiteX6" fmla="*/ 433878 w 483880"/>
                <a:gd name="connsiteY6" fmla="*/ 175004 h 322586"/>
                <a:gd name="connsiteX7" fmla="*/ 431459 w 483880"/>
                <a:gd name="connsiteY7" fmla="*/ 175810 h 322586"/>
                <a:gd name="connsiteX8" fmla="*/ 431459 w 483880"/>
                <a:gd name="connsiteY8" fmla="*/ 175810 h 322586"/>
                <a:gd name="connsiteX9" fmla="*/ 429846 w 483880"/>
                <a:gd name="connsiteY9" fmla="*/ 175810 h 322586"/>
                <a:gd name="connsiteX10" fmla="*/ 425814 w 483880"/>
                <a:gd name="connsiteY10" fmla="*/ 176616 h 322586"/>
                <a:gd name="connsiteX11" fmla="*/ 421782 w 483880"/>
                <a:gd name="connsiteY11" fmla="*/ 176616 h 322586"/>
                <a:gd name="connsiteX12" fmla="*/ 417749 w 483880"/>
                <a:gd name="connsiteY12" fmla="*/ 176616 h 322586"/>
                <a:gd name="connsiteX13" fmla="*/ 416136 w 483880"/>
                <a:gd name="connsiteY13" fmla="*/ 176616 h 322586"/>
                <a:gd name="connsiteX14" fmla="*/ 415330 w 483880"/>
                <a:gd name="connsiteY14" fmla="*/ 176616 h 322586"/>
                <a:gd name="connsiteX15" fmla="*/ 412911 w 483880"/>
                <a:gd name="connsiteY15" fmla="*/ 176616 h 322586"/>
                <a:gd name="connsiteX16" fmla="*/ 408878 w 483880"/>
                <a:gd name="connsiteY16" fmla="*/ 176616 h 322586"/>
                <a:gd name="connsiteX17" fmla="*/ 404039 w 483880"/>
                <a:gd name="connsiteY17" fmla="*/ 175810 h 322586"/>
                <a:gd name="connsiteX18" fmla="*/ 402426 w 483880"/>
                <a:gd name="connsiteY18" fmla="*/ 175004 h 322586"/>
                <a:gd name="connsiteX19" fmla="*/ 400814 w 483880"/>
                <a:gd name="connsiteY19" fmla="*/ 174197 h 322586"/>
                <a:gd name="connsiteX20" fmla="*/ 397588 w 483880"/>
                <a:gd name="connsiteY20" fmla="*/ 173390 h 322586"/>
                <a:gd name="connsiteX21" fmla="*/ 389522 w 483880"/>
                <a:gd name="connsiteY21" fmla="*/ 169359 h 322586"/>
                <a:gd name="connsiteX22" fmla="*/ 206455 w 483880"/>
                <a:gd name="connsiteY22" fmla="*/ 62905 h 322586"/>
                <a:gd name="connsiteX23" fmla="*/ 205648 w 483880"/>
                <a:gd name="connsiteY23" fmla="*/ 62905 h 322586"/>
                <a:gd name="connsiteX24" fmla="*/ 202423 w 483880"/>
                <a:gd name="connsiteY24" fmla="*/ 60485 h 322586"/>
                <a:gd name="connsiteX25" fmla="*/ 200809 w 483880"/>
                <a:gd name="connsiteY25" fmla="*/ 94357 h 322586"/>
                <a:gd name="connsiteX26" fmla="*/ 188713 w 483880"/>
                <a:gd name="connsiteY26" fmla="*/ 110486 h 322586"/>
                <a:gd name="connsiteX27" fmla="*/ 60485 w 483880"/>
                <a:gd name="connsiteY27" fmla="*/ 182262 h 322586"/>
                <a:gd name="connsiteX28" fmla="*/ 66936 w 483880"/>
                <a:gd name="connsiteY28" fmla="*/ 188714 h 322586"/>
                <a:gd name="connsiteX29" fmla="*/ 250004 w 483880"/>
                <a:gd name="connsiteY29" fmla="*/ 295167 h 322586"/>
                <a:gd name="connsiteX30" fmla="*/ 262102 w 483880"/>
                <a:gd name="connsiteY30" fmla="*/ 300006 h 322586"/>
                <a:gd name="connsiteX31" fmla="*/ 263714 w 483880"/>
                <a:gd name="connsiteY31" fmla="*/ 300812 h 322586"/>
                <a:gd name="connsiteX32" fmla="*/ 277424 w 483880"/>
                <a:gd name="connsiteY32" fmla="*/ 302425 h 322586"/>
                <a:gd name="connsiteX33" fmla="*/ 277424 w 483880"/>
                <a:gd name="connsiteY33" fmla="*/ 302425 h 322586"/>
                <a:gd name="connsiteX34" fmla="*/ 291941 w 483880"/>
                <a:gd name="connsiteY34" fmla="*/ 300812 h 322586"/>
                <a:gd name="connsiteX35" fmla="*/ 292747 w 483880"/>
                <a:gd name="connsiteY35" fmla="*/ 300812 h 322586"/>
                <a:gd name="connsiteX36" fmla="*/ 305650 w 483880"/>
                <a:gd name="connsiteY36" fmla="*/ 295974 h 322586"/>
                <a:gd name="connsiteX37" fmla="*/ 453234 w 483880"/>
                <a:gd name="connsiteY37" fmla="*/ 213714 h 322586"/>
                <a:gd name="connsiteX38" fmla="*/ 459686 w 483880"/>
                <a:gd name="connsiteY38" fmla="*/ 208069 h 322586"/>
                <a:gd name="connsiteX39" fmla="*/ 458879 w 483880"/>
                <a:gd name="connsiteY39" fmla="*/ 206456 h 322586"/>
                <a:gd name="connsiteX40" fmla="*/ 458073 w 483880"/>
                <a:gd name="connsiteY40" fmla="*/ 20403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073" y="204037"/>
                  </a:moveTo>
                  <a:cubicBezTo>
                    <a:pt x="458073" y="203230"/>
                    <a:pt x="458073" y="202423"/>
                    <a:pt x="458073" y="201617"/>
                  </a:cubicBezTo>
                  <a:lnTo>
                    <a:pt x="458073" y="201617"/>
                  </a:lnTo>
                  <a:lnTo>
                    <a:pt x="459686" y="162100"/>
                  </a:lnTo>
                  <a:lnTo>
                    <a:pt x="444363" y="170971"/>
                  </a:lnTo>
                  <a:cubicBezTo>
                    <a:pt x="442750" y="171778"/>
                    <a:pt x="440330" y="172584"/>
                    <a:pt x="438717" y="173390"/>
                  </a:cubicBezTo>
                  <a:cubicBezTo>
                    <a:pt x="437105" y="174197"/>
                    <a:pt x="435492" y="174197"/>
                    <a:pt x="433878" y="175004"/>
                  </a:cubicBezTo>
                  <a:cubicBezTo>
                    <a:pt x="433072" y="175004"/>
                    <a:pt x="432266" y="175004"/>
                    <a:pt x="431459" y="175810"/>
                  </a:cubicBezTo>
                  <a:cubicBezTo>
                    <a:pt x="431459" y="175810"/>
                    <a:pt x="431459" y="175810"/>
                    <a:pt x="431459" y="175810"/>
                  </a:cubicBezTo>
                  <a:cubicBezTo>
                    <a:pt x="430653" y="175810"/>
                    <a:pt x="430653" y="175810"/>
                    <a:pt x="429846" y="175810"/>
                  </a:cubicBezTo>
                  <a:cubicBezTo>
                    <a:pt x="428234" y="175810"/>
                    <a:pt x="427426" y="176616"/>
                    <a:pt x="425814" y="176616"/>
                  </a:cubicBezTo>
                  <a:cubicBezTo>
                    <a:pt x="424201" y="176616"/>
                    <a:pt x="423395" y="176616"/>
                    <a:pt x="421782" y="176616"/>
                  </a:cubicBezTo>
                  <a:cubicBezTo>
                    <a:pt x="420169" y="176616"/>
                    <a:pt x="419363" y="176616"/>
                    <a:pt x="417749" y="176616"/>
                  </a:cubicBezTo>
                  <a:cubicBezTo>
                    <a:pt x="416943" y="176616"/>
                    <a:pt x="416136" y="176616"/>
                    <a:pt x="416136" y="176616"/>
                  </a:cubicBezTo>
                  <a:cubicBezTo>
                    <a:pt x="416136" y="176616"/>
                    <a:pt x="415330" y="176616"/>
                    <a:pt x="415330" y="176616"/>
                  </a:cubicBezTo>
                  <a:cubicBezTo>
                    <a:pt x="414524" y="176616"/>
                    <a:pt x="412911" y="176616"/>
                    <a:pt x="412911" y="176616"/>
                  </a:cubicBezTo>
                  <a:cubicBezTo>
                    <a:pt x="411297" y="176616"/>
                    <a:pt x="409684" y="176616"/>
                    <a:pt x="408878" y="176616"/>
                  </a:cubicBezTo>
                  <a:cubicBezTo>
                    <a:pt x="407265" y="176616"/>
                    <a:pt x="405653" y="176616"/>
                    <a:pt x="404039" y="175810"/>
                  </a:cubicBezTo>
                  <a:cubicBezTo>
                    <a:pt x="403233" y="175810"/>
                    <a:pt x="402426" y="175810"/>
                    <a:pt x="402426" y="175004"/>
                  </a:cubicBezTo>
                  <a:cubicBezTo>
                    <a:pt x="401620" y="175004"/>
                    <a:pt x="401620" y="175004"/>
                    <a:pt x="400814" y="174197"/>
                  </a:cubicBezTo>
                  <a:cubicBezTo>
                    <a:pt x="400007" y="174197"/>
                    <a:pt x="398394" y="173390"/>
                    <a:pt x="397588" y="173390"/>
                  </a:cubicBezTo>
                  <a:cubicBezTo>
                    <a:pt x="394362" y="172584"/>
                    <a:pt x="391943" y="170971"/>
                    <a:pt x="389522" y="169359"/>
                  </a:cubicBezTo>
                  <a:lnTo>
                    <a:pt x="206455" y="62905"/>
                  </a:lnTo>
                  <a:cubicBezTo>
                    <a:pt x="206455" y="62905"/>
                    <a:pt x="205648" y="62905"/>
                    <a:pt x="205648" y="62905"/>
                  </a:cubicBezTo>
                  <a:cubicBezTo>
                    <a:pt x="204036" y="62098"/>
                    <a:pt x="203229" y="61292"/>
                    <a:pt x="202423" y="60485"/>
                  </a:cubicBezTo>
                  <a:lnTo>
                    <a:pt x="200809" y="94357"/>
                  </a:lnTo>
                  <a:cubicBezTo>
                    <a:pt x="200809" y="100002"/>
                    <a:pt x="196777" y="105648"/>
                    <a:pt x="188713" y="110486"/>
                  </a:cubicBezTo>
                  <a:lnTo>
                    <a:pt x="60485" y="182262"/>
                  </a:lnTo>
                  <a:cubicBezTo>
                    <a:pt x="62097" y="184681"/>
                    <a:pt x="64516" y="186294"/>
                    <a:pt x="66936" y="188714"/>
                  </a:cubicBezTo>
                  <a:lnTo>
                    <a:pt x="250004" y="295167"/>
                  </a:lnTo>
                  <a:cubicBezTo>
                    <a:pt x="253231" y="296780"/>
                    <a:pt x="257262" y="298393"/>
                    <a:pt x="262102" y="300006"/>
                  </a:cubicBezTo>
                  <a:cubicBezTo>
                    <a:pt x="262908" y="300006"/>
                    <a:pt x="263714" y="300006"/>
                    <a:pt x="263714" y="300812"/>
                  </a:cubicBezTo>
                  <a:cubicBezTo>
                    <a:pt x="267746" y="301619"/>
                    <a:pt x="272585" y="302425"/>
                    <a:pt x="277424" y="302425"/>
                  </a:cubicBezTo>
                  <a:lnTo>
                    <a:pt x="277424" y="302425"/>
                  </a:lnTo>
                  <a:cubicBezTo>
                    <a:pt x="282263" y="302425"/>
                    <a:pt x="287102" y="301619"/>
                    <a:pt x="291941" y="300812"/>
                  </a:cubicBezTo>
                  <a:lnTo>
                    <a:pt x="292747" y="300812"/>
                  </a:lnTo>
                  <a:cubicBezTo>
                    <a:pt x="297585" y="300006"/>
                    <a:pt x="301618" y="298393"/>
                    <a:pt x="305650" y="295974"/>
                  </a:cubicBezTo>
                  <a:lnTo>
                    <a:pt x="453234" y="213714"/>
                  </a:lnTo>
                  <a:cubicBezTo>
                    <a:pt x="455653" y="212101"/>
                    <a:pt x="458073" y="210488"/>
                    <a:pt x="459686" y="208069"/>
                  </a:cubicBezTo>
                  <a:cubicBezTo>
                    <a:pt x="459686" y="207263"/>
                    <a:pt x="458879" y="206456"/>
                    <a:pt x="458879" y="206456"/>
                  </a:cubicBezTo>
                  <a:cubicBezTo>
                    <a:pt x="458879" y="205649"/>
                    <a:pt x="458879" y="204843"/>
                    <a:pt x="458073" y="20403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5AEC643-E492-4E9C-B166-CD7F1EF0CC07}"/>
                </a:ext>
              </a:extLst>
            </p:cNvPr>
            <p:cNvSpPr/>
            <p:nvPr/>
          </p:nvSpPr>
          <p:spPr>
            <a:xfrm>
              <a:off x="18152454" y="10487507"/>
              <a:ext cx="483936" cy="322624"/>
            </a:xfrm>
            <a:custGeom>
              <a:avLst/>
              <a:gdLst>
                <a:gd name="connsiteX0" fmla="*/ 456459 w 483880"/>
                <a:gd name="connsiteY0" fmla="*/ 204036 h 322586"/>
                <a:gd name="connsiteX1" fmla="*/ 456459 w 483880"/>
                <a:gd name="connsiteY1" fmla="*/ 201617 h 322586"/>
                <a:gd name="connsiteX2" fmla="*/ 456459 w 483880"/>
                <a:gd name="connsiteY2" fmla="*/ 201617 h 322586"/>
                <a:gd name="connsiteX3" fmla="*/ 458073 w 483880"/>
                <a:gd name="connsiteY3" fmla="*/ 162100 h 322586"/>
                <a:gd name="connsiteX4" fmla="*/ 442750 w 483880"/>
                <a:gd name="connsiteY4" fmla="*/ 170165 h 322586"/>
                <a:gd name="connsiteX5" fmla="*/ 437105 w 483880"/>
                <a:gd name="connsiteY5" fmla="*/ 172584 h 322586"/>
                <a:gd name="connsiteX6" fmla="*/ 432266 w 483880"/>
                <a:gd name="connsiteY6" fmla="*/ 174197 h 322586"/>
                <a:gd name="connsiteX7" fmla="*/ 429847 w 483880"/>
                <a:gd name="connsiteY7" fmla="*/ 175004 h 322586"/>
                <a:gd name="connsiteX8" fmla="*/ 429847 w 483880"/>
                <a:gd name="connsiteY8" fmla="*/ 175004 h 322586"/>
                <a:gd name="connsiteX9" fmla="*/ 428234 w 483880"/>
                <a:gd name="connsiteY9" fmla="*/ 175004 h 322586"/>
                <a:gd name="connsiteX10" fmla="*/ 424201 w 483880"/>
                <a:gd name="connsiteY10" fmla="*/ 175810 h 322586"/>
                <a:gd name="connsiteX11" fmla="*/ 420169 w 483880"/>
                <a:gd name="connsiteY11" fmla="*/ 176616 h 322586"/>
                <a:gd name="connsiteX12" fmla="*/ 416136 w 483880"/>
                <a:gd name="connsiteY12" fmla="*/ 176616 h 322586"/>
                <a:gd name="connsiteX13" fmla="*/ 415330 w 483880"/>
                <a:gd name="connsiteY13" fmla="*/ 176616 h 322586"/>
                <a:gd name="connsiteX14" fmla="*/ 414524 w 483880"/>
                <a:gd name="connsiteY14" fmla="*/ 176616 h 322586"/>
                <a:gd name="connsiteX15" fmla="*/ 412105 w 483880"/>
                <a:gd name="connsiteY15" fmla="*/ 176616 h 322586"/>
                <a:gd name="connsiteX16" fmla="*/ 408072 w 483880"/>
                <a:gd name="connsiteY16" fmla="*/ 176616 h 322586"/>
                <a:gd name="connsiteX17" fmla="*/ 403233 w 483880"/>
                <a:gd name="connsiteY17" fmla="*/ 175810 h 322586"/>
                <a:gd name="connsiteX18" fmla="*/ 401620 w 483880"/>
                <a:gd name="connsiteY18" fmla="*/ 175004 h 322586"/>
                <a:gd name="connsiteX19" fmla="*/ 400007 w 483880"/>
                <a:gd name="connsiteY19" fmla="*/ 174197 h 322586"/>
                <a:gd name="connsiteX20" fmla="*/ 396782 w 483880"/>
                <a:gd name="connsiteY20" fmla="*/ 173390 h 322586"/>
                <a:gd name="connsiteX21" fmla="*/ 388716 w 483880"/>
                <a:gd name="connsiteY21" fmla="*/ 169358 h 322586"/>
                <a:gd name="connsiteX22" fmla="*/ 205648 w 483880"/>
                <a:gd name="connsiteY22" fmla="*/ 62904 h 322586"/>
                <a:gd name="connsiteX23" fmla="*/ 205648 w 483880"/>
                <a:gd name="connsiteY23" fmla="*/ 62904 h 322586"/>
                <a:gd name="connsiteX24" fmla="*/ 202423 w 483880"/>
                <a:gd name="connsiteY24" fmla="*/ 60485 h 322586"/>
                <a:gd name="connsiteX25" fmla="*/ 200809 w 483880"/>
                <a:gd name="connsiteY25" fmla="*/ 95163 h 322586"/>
                <a:gd name="connsiteX26" fmla="*/ 188713 w 483880"/>
                <a:gd name="connsiteY26" fmla="*/ 111293 h 322586"/>
                <a:gd name="connsiteX27" fmla="*/ 60485 w 483880"/>
                <a:gd name="connsiteY27" fmla="*/ 183068 h 322586"/>
                <a:gd name="connsiteX28" fmla="*/ 67743 w 483880"/>
                <a:gd name="connsiteY28" fmla="*/ 189520 h 322586"/>
                <a:gd name="connsiteX29" fmla="*/ 250811 w 483880"/>
                <a:gd name="connsiteY29" fmla="*/ 295974 h 322586"/>
                <a:gd name="connsiteX30" fmla="*/ 262908 w 483880"/>
                <a:gd name="connsiteY30" fmla="*/ 300006 h 322586"/>
                <a:gd name="connsiteX31" fmla="*/ 264521 w 483880"/>
                <a:gd name="connsiteY31" fmla="*/ 300812 h 322586"/>
                <a:gd name="connsiteX32" fmla="*/ 278231 w 483880"/>
                <a:gd name="connsiteY32" fmla="*/ 302425 h 322586"/>
                <a:gd name="connsiteX33" fmla="*/ 278231 w 483880"/>
                <a:gd name="connsiteY33" fmla="*/ 302425 h 322586"/>
                <a:gd name="connsiteX34" fmla="*/ 292747 w 483880"/>
                <a:gd name="connsiteY34" fmla="*/ 300812 h 322586"/>
                <a:gd name="connsiteX35" fmla="*/ 292747 w 483880"/>
                <a:gd name="connsiteY35" fmla="*/ 300812 h 322586"/>
                <a:gd name="connsiteX36" fmla="*/ 305650 w 483880"/>
                <a:gd name="connsiteY36" fmla="*/ 295974 h 322586"/>
                <a:gd name="connsiteX37" fmla="*/ 453234 w 483880"/>
                <a:gd name="connsiteY37" fmla="*/ 213714 h 322586"/>
                <a:gd name="connsiteX38" fmla="*/ 459686 w 483880"/>
                <a:gd name="connsiteY38" fmla="*/ 208069 h 322586"/>
                <a:gd name="connsiteX39" fmla="*/ 458880 w 483880"/>
                <a:gd name="connsiteY39" fmla="*/ 206456 h 322586"/>
                <a:gd name="connsiteX40" fmla="*/ 456459 w 483880"/>
                <a:gd name="connsiteY40" fmla="*/ 20403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6459" y="204036"/>
                  </a:moveTo>
                  <a:cubicBezTo>
                    <a:pt x="456459" y="203230"/>
                    <a:pt x="456459" y="202423"/>
                    <a:pt x="456459" y="201617"/>
                  </a:cubicBezTo>
                  <a:lnTo>
                    <a:pt x="456459" y="201617"/>
                  </a:lnTo>
                  <a:lnTo>
                    <a:pt x="458073" y="162100"/>
                  </a:lnTo>
                  <a:lnTo>
                    <a:pt x="442750" y="170165"/>
                  </a:lnTo>
                  <a:cubicBezTo>
                    <a:pt x="441137" y="170971"/>
                    <a:pt x="438718" y="171778"/>
                    <a:pt x="437105" y="172584"/>
                  </a:cubicBezTo>
                  <a:cubicBezTo>
                    <a:pt x="435492" y="173390"/>
                    <a:pt x="433878" y="173390"/>
                    <a:pt x="432266" y="174197"/>
                  </a:cubicBezTo>
                  <a:cubicBezTo>
                    <a:pt x="431459" y="174197"/>
                    <a:pt x="430653" y="174197"/>
                    <a:pt x="429847" y="175004"/>
                  </a:cubicBezTo>
                  <a:cubicBezTo>
                    <a:pt x="429847" y="175004"/>
                    <a:pt x="429847" y="175004"/>
                    <a:pt x="429847" y="175004"/>
                  </a:cubicBezTo>
                  <a:cubicBezTo>
                    <a:pt x="429040" y="175004"/>
                    <a:pt x="429040" y="175004"/>
                    <a:pt x="428234" y="175004"/>
                  </a:cubicBezTo>
                  <a:cubicBezTo>
                    <a:pt x="426620" y="175004"/>
                    <a:pt x="425814" y="175810"/>
                    <a:pt x="424201" y="175810"/>
                  </a:cubicBezTo>
                  <a:cubicBezTo>
                    <a:pt x="422588" y="175810"/>
                    <a:pt x="421782" y="175810"/>
                    <a:pt x="420169" y="176616"/>
                  </a:cubicBezTo>
                  <a:cubicBezTo>
                    <a:pt x="418556" y="176616"/>
                    <a:pt x="417749" y="176616"/>
                    <a:pt x="416136" y="176616"/>
                  </a:cubicBezTo>
                  <a:lnTo>
                    <a:pt x="415330" y="176616"/>
                  </a:lnTo>
                  <a:lnTo>
                    <a:pt x="414524" y="176616"/>
                  </a:lnTo>
                  <a:cubicBezTo>
                    <a:pt x="413717" y="176616"/>
                    <a:pt x="412911" y="176616"/>
                    <a:pt x="412105" y="176616"/>
                  </a:cubicBezTo>
                  <a:cubicBezTo>
                    <a:pt x="410491" y="176616"/>
                    <a:pt x="408878" y="176616"/>
                    <a:pt x="408072" y="176616"/>
                  </a:cubicBezTo>
                  <a:cubicBezTo>
                    <a:pt x="406459" y="176616"/>
                    <a:pt x="404845" y="176616"/>
                    <a:pt x="403233" y="175810"/>
                  </a:cubicBezTo>
                  <a:cubicBezTo>
                    <a:pt x="402426" y="175810"/>
                    <a:pt x="401620" y="175810"/>
                    <a:pt x="401620" y="175004"/>
                  </a:cubicBezTo>
                  <a:cubicBezTo>
                    <a:pt x="400814" y="175004"/>
                    <a:pt x="400814" y="175004"/>
                    <a:pt x="400007" y="174197"/>
                  </a:cubicBezTo>
                  <a:cubicBezTo>
                    <a:pt x="399201" y="174197"/>
                    <a:pt x="397588" y="173390"/>
                    <a:pt x="396782" y="173390"/>
                  </a:cubicBezTo>
                  <a:cubicBezTo>
                    <a:pt x="393555" y="172584"/>
                    <a:pt x="391136" y="170971"/>
                    <a:pt x="388716" y="169358"/>
                  </a:cubicBezTo>
                  <a:lnTo>
                    <a:pt x="205648" y="62904"/>
                  </a:lnTo>
                  <a:lnTo>
                    <a:pt x="205648" y="62904"/>
                  </a:lnTo>
                  <a:cubicBezTo>
                    <a:pt x="204036" y="62098"/>
                    <a:pt x="203229" y="61292"/>
                    <a:pt x="202423" y="60485"/>
                  </a:cubicBezTo>
                  <a:lnTo>
                    <a:pt x="200809" y="95163"/>
                  </a:lnTo>
                  <a:cubicBezTo>
                    <a:pt x="200809" y="100808"/>
                    <a:pt x="196778" y="106454"/>
                    <a:pt x="188713" y="111293"/>
                  </a:cubicBezTo>
                  <a:lnTo>
                    <a:pt x="60485" y="183068"/>
                  </a:lnTo>
                  <a:cubicBezTo>
                    <a:pt x="62097" y="185488"/>
                    <a:pt x="64516" y="187100"/>
                    <a:pt x="67743" y="189520"/>
                  </a:cubicBezTo>
                  <a:lnTo>
                    <a:pt x="250811" y="295974"/>
                  </a:lnTo>
                  <a:cubicBezTo>
                    <a:pt x="254037" y="297586"/>
                    <a:pt x="258069" y="299199"/>
                    <a:pt x="262908" y="300006"/>
                  </a:cubicBezTo>
                  <a:cubicBezTo>
                    <a:pt x="263714" y="300006"/>
                    <a:pt x="264521" y="300812"/>
                    <a:pt x="264521" y="300812"/>
                  </a:cubicBezTo>
                  <a:cubicBezTo>
                    <a:pt x="268554" y="301619"/>
                    <a:pt x="273392" y="302425"/>
                    <a:pt x="278231" y="302425"/>
                  </a:cubicBezTo>
                  <a:lnTo>
                    <a:pt x="278231" y="302425"/>
                  </a:lnTo>
                  <a:cubicBezTo>
                    <a:pt x="283069" y="302425"/>
                    <a:pt x="287908" y="301619"/>
                    <a:pt x="292747" y="300812"/>
                  </a:cubicBezTo>
                  <a:cubicBezTo>
                    <a:pt x="292747" y="300812"/>
                    <a:pt x="292747" y="300812"/>
                    <a:pt x="292747" y="300812"/>
                  </a:cubicBezTo>
                  <a:cubicBezTo>
                    <a:pt x="297586" y="300006"/>
                    <a:pt x="301618" y="298393"/>
                    <a:pt x="305650" y="295974"/>
                  </a:cubicBezTo>
                  <a:lnTo>
                    <a:pt x="453234" y="213714"/>
                  </a:lnTo>
                  <a:cubicBezTo>
                    <a:pt x="455653" y="212101"/>
                    <a:pt x="458073" y="210488"/>
                    <a:pt x="459686" y="208069"/>
                  </a:cubicBezTo>
                  <a:cubicBezTo>
                    <a:pt x="459686" y="207262"/>
                    <a:pt x="458880" y="206456"/>
                    <a:pt x="458880" y="206456"/>
                  </a:cubicBezTo>
                  <a:cubicBezTo>
                    <a:pt x="456459" y="205649"/>
                    <a:pt x="456459" y="204843"/>
                    <a:pt x="456459" y="20403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46268B3-D751-45CD-9C96-857A71A560D9}"/>
                </a:ext>
              </a:extLst>
            </p:cNvPr>
            <p:cNvSpPr/>
            <p:nvPr/>
          </p:nvSpPr>
          <p:spPr>
            <a:xfrm>
              <a:off x="18291183" y="10313289"/>
              <a:ext cx="483936" cy="322624"/>
            </a:xfrm>
            <a:custGeom>
              <a:avLst/>
              <a:gdLst>
                <a:gd name="connsiteX0" fmla="*/ 377426 w 483880"/>
                <a:gd name="connsiteY0" fmla="*/ 162099 h 322586"/>
                <a:gd name="connsiteX1" fmla="*/ 372587 w 483880"/>
                <a:gd name="connsiteY1" fmla="*/ 158874 h 322586"/>
                <a:gd name="connsiteX2" fmla="*/ 370168 w 483880"/>
                <a:gd name="connsiteY2" fmla="*/ 156454 h 322586"/>
                <a:gd name="connsiteX3" fmla="*/ 369361 w 483880"/>
                <a:gd name="connsiteY3" fmla="*/ 155648 h 322586"/>
                <a:gd name="connsiteX4" fmla="*/ 369361 w 483880"/>
                <a:gd name="connsiteY4" fmla="*/ 155648 h 322586"/>
                <a:gd name="connsiteX5" fmla="*/ 368555 w 483880"/>
                <a:gd name="connsiteY5" fmla="*/ 154841 h 322586"/>
                <a:gd name="connsiteX6" fmla="*/ 367749 w 483880"/>
                <a:gd name="connsiteY6" fmla="*/ 152422 h 322586"/>
                <a:gd name="connsiteX7" fmla="*/ 366941 w 483880"/>
                <a:gd name="connsiteY7" fmla="*/ 150003 h 322586"/>
                <a:gd name="connsiteX8" fmla="*/ 366941 w 483880"/>
                <a:gd name="connsiteY8" fmla="*/ 147584 h 322586"/>
                <a:gd name="connsiteX9" fmla="*/ 366941 w 483880"/>
                <a:gd name="connsiteY9" fmla="*/ 147584 h 322586"/>
                <a:gd name="connsiteX10" fmla="*/ 368555 w 483880"/>
                <a:gd name="connsiteY10" fmla="*/ 108066 h 322586"/>
                <a:gd name="connsiteX11" fmla="*/ 353232 w 483880"/>
                <a:gd name="connsiteY11" fmla="*/ 116937 h 322586"/>
                <a:gd name="connsiteX12" fmla="*/ 347587 w 483880"/>
                <a:gd name="connsiteY12" fmla="*/ 119357 h 322586"/>
                <a:gd name="connsiteX13" fmla="*/ 342748 w 483880"/>
                <a:gd name="connsiteY13" fmla="*/ 120970 h 322586"/>
                <a:gd name="connsiteX14" fmla="*/ 340329 w 483880"/>
                <a:gd name="connsiteY14" fmla="*/ 121776 h 322586"/>
                <a:gd name="connsiteX15" fmla="*/ 339522 w 483880"/>
                <a:gd name="connsiteY15" fmla="*/ 121776 h 322586"/>
                <a:gd name="connsiteX16" fmla="*/ 338716 w 483880"/>
                <a:gd name="connsiteY16" fmla="*/ 121776 h 322586"/>
                <a:gd name="connsiteX17" fmla="*/ 334683 w 483880"/>
                <a:gd name="connsiteY17" fmla="*/ 122583 h 322586"/>
                <a:gd name="connsiteX18" fmla="*/ 330651 w 483880"/>
                <a:gd name="connsiteY18" fmla="*/ 123389 h 322586"/>
                <a:gd name="connsiteX19" fmla="*/ 326618 w 483880"/>
                <a:gd name="connsiteY19" fmla="*/ 123389 h 322586"/>
                <a:gd name="connsiteX20" fmla="*/ 325006 w 483880"/>
                <a:gd name="connsiteY20" fmla="*/ 123389 h 322586"/>
                <a:gd name="connsiteX21" fmla="*/ 324199 w 483880"/>
                <a:gd name="connsiteY21" fmla="*/ 123389 h 322586"/>
                <a:gd name="connsiteX22" fmla="*/ 322587 w 483880"/>
                <a:gd name="connsiteY22" fmla="*/ 123389 h 322586"/>
                <a:gd name="connsiteX23" fmla="*/ 318554 w 483880"/>
                <a:gd name="connsiteY23" fmla="*/ 123389 h 322586"/>
                <a:gd name="connsiteX24" fmla="*/ 312908 w 483880"/>
                <a:gd name="connsiteY24" fmla="*/ 122583 h 322586"/>
                <a:gd name="connsiteX25" fmla="*/ 311296 w 483880"/>
                <a:gd name="connsiteY25" fmla="*/ 122583 h 322586"/>
                <a:gd name="connsiteX26" fmla="*/ 309683 w 483880"/>
                <a:gd name="connsiteY26" fmla="*/ 121776 h 322586"/>
                <a:gd name="connsiteX27" fmla="*/ 306456 w 483880"/>
                <a:gd name="connsiteY27" fmla="*/ 120970 h 322586"/>
                <a:gd name="connsiteX28" fmla="*/ 298392 w 483880"/>
                <a:gd name="connsiteY28" fmla="*/ 116937 h 322586"/>
                <a:gd name="connsiteX29" fmla="*/ 202423 w 483880"/>
                <a:gd name="connsiteY29" fmla="*/ 60485 h 322586"/>
                <a:gd name="connsiteX30" fmla="*/ 200809 w 483880"/>
                <a:gd name="connsiteY30" fmla="*/ 94356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7743 w 483880"/>
                <a:gd name="connsiteY33" fmla="*/ 187907 h 322586"/>
                <a:gd name="connsiteX34" fmla="*/ 250811 w 483880"/>
                <a:gd name="connsiteY34" fmla="*/ 294360 h 322586"/>
                <a:gd name="connsiteX35" fmla="*/ 262102 w 483880"/>
                <a:gd name="connsiteY35" fmla="*/ 298392 h 322586"/>
                <a:gd name="connsiteX36" fmla="*/ 263714 w 483880"/>
                <a:gd name="connsiteY36" fmla="*/ 299199 h 322586"/>
                <a:gd name="connsiteX37" fmla="*/ 277424 w 483880"/>
                <a:gd name="connsiteY37" fmla="*/ 300812 h 322586"/>
                <a:gd name="connsiteX38" fmla="*/ 278231 w 483880"/>
                <a:gd name="connsiteY38" fmla="*/ 300812 h 322586"/>
                <a:gd name="connsiteX39" fmla="*/ 291941 w 483880"/>
                <a:gd name="connsiteY39" fmla="*/ 299199 h 322586"/>
                <a:gd name="connsiteX40" fmla="*/ 292747 w 483880"/>
                <a:gd name="connsiteY40" fmla="*/ 299199 h 322586"/>
                <a:gd name="connsiteX41" fmla="*/ 305650 w 483880"/>
                <a:gd name="connsiteY41" fmla="*/ 294360 h 322586"/>
                <a:gd name="connsiteX42" fmla="*/ 453234 w 483880"/>
                <a:gd name="connsiteY42" fmla="*/ 212101 h 322586"/>
                <a:gd name="connsiteX43" fmla="*/ 457267 w 483880"/>
                <a:gd name="connsiteY43" fmla="*/ 208875 h 322586"/>
                <a:gd name="connsiteX44" fmla="*/ 377426 w 483880"/>
                <a:gd name="connsiteY44" fmla="*/ 162099 h 322586"/>
                <a:gd name="connsiteX45" fmla="*/ 377426 w 483880"/>
                <a:gd name="connsiteY45" fmla="*/ 16209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7426" y="162099"/>
                  </a:moveTo>
                  <a:cubicBezTo>
                    <a:pt x="375813" y="161293"/>
                    <a:pt x="374201" y="159680"/>
                    <a:pt x="372587" y="158874"/>
                  </a:cubicBezTo>
                  <a:cubicBezTo>
                    <a:pt x="371781" y="158067"/>
                    <a:pt x="370974" y="157261"/>
                    <a:pt x="370168" y="156454"/>
                  </a:cubicBezTo>
                  <a:cubicBezTo>
                    <a:pt x="370168" y="156454"/>
                    <a:pt x="370168" y="155648"/>
                    <a:pt x="369361" y="155648"/>
                  </a:cubicBezTo>
                  <a:cubicBezTo>
                    <a:pt x="369361" y="155648"/>
                    <a:pt x="369361" y="155648"/>
                    <a:pt x="369361" y="155648"/>
                  </a:cubicBezTo>
                  <a:cubicBezTo>
                    <a:pt x="369361" y="155648"/>
                    <a:pt x="368555" y="154841"/>
                    <a:pt x="368555" y="154841"/>
                  </a:cubicBezTo>
                  <a:cubicBezTo>
                    <a:pt x="368555" y="154035"/>
                    <a:pt x="367749" y="153229"/>
                    <a:pt x="367749" y="152422"/>
                  </a:cubicBezTo>
                  <a:cubicBezTo>
                    <a:pt x="367749" y="151616"/>
                    <a:pt x="366941" y="150809"/>
                    <a:pt x="366941" y="150003"/>
                  </a:cubicBezTo>
                  <a:cubicBezTo>
                    <a:pt x="366941" y="149196"/>
                    <a:pt x="366941" y="148390"/>
                    <a:pt x="366941" y="147584"/>
                  </a:cubicBezTo>
                  <a:lnTo>
                    <a:pt x="366941" y="147584"/>
                  </a:lnTo>
                  <a:lnTo>
                    <a:pt x="368555" y="108066"/>
                  </a:lnTo>
                  <a:lnTo>
                    <a:pt x="353232" y="116937"/>
                  </a:lnTo>
                  <a:cubicBezTo>
                    <a:pt x="351620" y="117744"/>
                    <a:pt x="350006" y="118551"/>
                    <a:pt x="347587" y="119357"/>
                  </a:cubicBezTo>
                  <a:cubicBezTo>
                    <a:pt x="345974" y="120163"/>
                    <a:pt x="344360" y="120163"/>
                    <a:pt x="342748" y="120970"/>
                  </a:cubicBezTo>
                  <a:cubicBezTo>
                    <a:pt x="341941" y="120970"/>
                    <a:pt x="341135" y="120970"/>
                    <a:pt x="340329" y="121776"/>
                  </a:cubicBezTo>
                  <a:lnTo>
                    <a:pt x="339522" y="121776"/>
                  </a:lnTo>
                  <a:cubicBezTo>
                    <a:pt x="339522" y="121776"/>
                    <a:pt x="338716" y="121776"/>
                    <a:pt x="338716" y="121776"/>
                  </a:cubicBezTo>
                  <a:cubicBezTo>
                    <a:pt x="337103" y="121776"/>
                    <a:pt x="336297" y="122583"/>
                    <a:pt x="334683" y="122583"/>
                  </a:cubicBezTo>
                  <a:cubicBezTo>
                    <a:pt x="333070" y="122583"/>
                    <a:pt x="332264" y="122583"/>
                    <a:pt x="330651" y="123389"/>
                  </a:cubicBezTo>
                  <a:cubicBezTo>
                    <a:pt x="329037" y="123389"/>
                    <a:pt x="328231" y="123389"/>
                    <a:pt x="326618" y="123389"/>
                  </a:cubicBezTo>
                  <a:cubicBezTo>
                    <a:pt x="325812" y="123389"/>
                    <a:pt x="325006" y="123389"/>
                    <a:pt x="325006" y="123389"/>
                  </a:cubicBezTo>
                  <a:lnTo>
                    <a:pt x="324199" y="123389"/>
                  </a:lnTo>
                  <a:cubicBezTo>
                    <a:pt x="323393" y="123389"/>
                    <a:pt x="322587" y="123389"/>
                    <a:pt x="322587" y="123389"/>
                  </a:cubicBezTo>
                  <a:cubicBezTo>
                    <a:pt x="320973" y="123389"/>
                    <a:pt x="319360" y="123389"/>
                    <a:pt x="318554" y="123389"/>
                  </a:cubicBezTo>
                  <a:cubicBezTo>
                    <a:pt x="316941" y="123389"/>
                    <a:pt x="315328" y="123389"/>
                    <a:pt x="312908" y="122583"/>
                  </a:cubicBezTo>
                  <a:cubicBezTo>
                    <a:pt x="312908" y="122583"/>
                    <a:pt x="312102" y="122583"/>
                    <a:pt x="311296" y="122583"/>
                  </a:cubicBezTo>
                  <a:cubicBezTo>
                    <a:pt x="310489" y="122583"/>
                    <a:pt x="309683" y="122583"/>
                    <a:pt x="309683" y="121776"/>
                  </a:cubicBezTo>
                  <a:cubicBezTo>
                    <a:pt x="308876" y="121776"/>
                    <a:pt x="307264" y="120970"/>
                    <a:pt x="306456" y="120970"/>
                  </a:cubicBezTo>
                  <a:cubicBezTo>
                    <a:pt x="303231" y="120163"/>
                    <a:pt x="300812" y="118551"/>
                    <a:pt x="298392" y="116937"/>
                  </a:cubicBezTo>
                  <a:lnTo>
                    <a:pt x="202423" y="60485"/>
                  </a:lnTo>
                  <a:lnTo>
                    <a:pt x="200809" y="94356"/>
                  </a:lnTo>
                  <a:cubicBezTo>
                    <a:pt x="200809" y="100002"/>
                    <a:pt x="196777" y="105647"/>
                    <a:pt x="188713" y="109680"/>
                  </a:cubicBezTo>
                  <a:lnTo>
                    <a:pt x="60485" y="181455"/>
                  </a:lnTo>
                  <a:cubicBezTo>
                    <a:pt x="62097" y="183874"/>
                    <a:pt x="64516" y="186294"/>
                    <a:pt x="67743" y="187907"/>
                  </a:cubicBezTo>
                  <a:lnTo>
                    <a:pt x="250811" y="294360"/>
                  </a:lnTo>
                  <a:cubicBezTo>
                    <a:pt x="254037" y="295973"/>
                    <a:pt x="258069" y="297586"/>
                    <a:pt x="262102" y="298392"/>
                  </a:cubicBezTo>
                  <a:cubicBezTo>
                    <a:pt x="262908" y="298392"/>
                    <a:pt x="263714" y="298392"/>
                    <a:pt x="263714" y="299199"/>
                  </a:cubicBezTo>
                  <a:cubicBezTo>
                    <a:pt x="267746" y="300006"/>
                    <a:pt x="272585" y="300812"/>
                    <a:pt x="277424" y="300812"/>
                  </a:cubicBezTo>
                  <a:lnTo>
                    <a:pt x="278231" y="300812"/>
                  </a:lnTo>
                  <a:cubicBezTo>
                    <a:pt x="283069" y="300812"/>
                    <a:pt x="287908" y="300006"/>
                    <a:pt x="291941" y="299199"/>
                  </a:cubicBezTo>
                  <a:cubicBezTo>
                    <a:pt x="291941" y="299199"/>
                    <a:pt x="291941" y="299199"/>
                    <a:pt x="292747" y="299199"/>
                  </a:cubicBezTo>
                  <a:cubicBezTo>
                    <a:pt x="297585" y="298392"/>
                    <a:pt x="301618" y="296780"/>
                    <a:pt x="305650" y="294360"/>
                  </a:cubicBezTo>
                  <a:lnTo>
                    <a:pt x="453234" y="212101"/>
                  </a:lnTo>
                  <a:cubicBezTo>
                    <a:pt x="454847" y="211294"/>
                    <a:pt x="455653" y="209681"/>
                    <a:pt x="457267" y="208875"/>
                  </a:cubicBezTo>
                  <a:lnTo>
                    <a:pt x="377426" y="162099"/>
                  </a:lnTo>
                  <a:cubicBezTo>
                    <a:pt x="377426" y="162099"/>
                    <a:pt x="377426" y="162099"/>
                    <a:pt x="377426" y="16209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786B0C3-9B8E-40B0-91D8-85B77954B586}"/>
                </a:ext>
              </a:extLst>
            </p:cNvPr>
            <p:cNvSpPr/>
            <p:nvPr/>
          </p:nvSpPr>
          <p:spPr>
            <a:xfrm>
              <a:off x="18026631" y="10160044"/>
              <a:ext cx="483936" cy="322624"/>
            </a:xfrm>
            <a:custGeom>
              <a:avLst/>
              <a:gdLst>
                <a:gd name="connsiteX0" fmla="*/ 379039 w 483880"/>
                <a:gd name="connsiteY0" fmla="*/ 162100 h 322586"/>
                <a:gd name="connsiteX1" fmla="*/ 374201 w 483880"/>
                <a:gd name="connsiteY1" fmla="*/ 158874 h 322586"/>
                <a:gd name="connsiteX2" fmla="*/ 371780 w 483880"/>
                <a:gd name="connsiteY2" fmla="*/ 156455 h 322586"/>
                <a:gd name="connsiteX3" fmla="*/ 370974 w 483880"/>
                <a:gd name="connsiteY3" fmla="*/ 155648 h 322586"/>
                <a:gd name="connsiteX4" fmla="*/ 370974 w 483880"/>
                <a:gd name="connsiteY4" fmla="*/ 155648 h 322586"/>
                <a:gd name="connsiteX5" fmla="*/ 370168 w 483880"/>
                <a:gd name="connsiteY5" fmla="*/ 154841 h 322586"/>
                <a:gd name="connsiteX6" fmla="*/ 369361 w 483880"/>
                <a:gd name="connsiteY6" fmla="*/ 152422 h 322586"/>
                <a:gd name="connsiteX7" fmla="*/ 368555 w 483880"/>
                <a:gd name="connsiteY7" fmla="*/ 150003 h 322586"/>
                <a:gd name="connsiteX8" fmla="*/ 368555 w 483880"/>
                <a:gd name="connsiteY8" fmla="*/ 147584 h 322586"/>
                <a:gd name="connsiteX9" fmla="*/ 368555 w 483880"/>
                <a:gd name="connsiteY9" fmla="*/ 147584 h 322586"/>
                <a:gd name="connsiteX10" fmla="*/ 370168 w 483880"/>
                <a:gd name="connsiteY10" fmla="*/ 108066 h 322586"/>
                <a:gd name="connsiteX11" fmla="*/ 354845 w 483880"/>
                <a:gd name="connsiteY11" fmla="*/ 116937 h 322586"/>
                <a:gd name="connsiteX12" fmla="*/ 349199 w 483880"/>
                <a:gd name="connsiteY12" fmla="*/ 119357 h 322586"/>
                <a:gd name="connsiteX13" fmla="*/ 344360 w 483880"/>
                <a:gd name="connsiteY13" fmla="*/ 120970 h 322586"/>
                <a:gd name="connsiteX14" fmla="*/ 341941 w 483880"/>
                <a:gd name="connsiteY14" fmla="*/ 121777 h 322586"/>
                <a:gd name="connsiteX15" fmla="*/ 341135 w 483880"/>
                <a:gd name="connsiteY15" fmla="*/ 121777 h 322586"/>
                <a:gd name="connsiteX16" fmla="*/ 339522 w 483880"/>
                <a:gd name="connsiteY16" fmla="*/ 121777 h 322586"/>
                <a:gd name="connsiteX17" fmla="*/ 335489 w 483880"/>
                <a:gd name="connsiteY17" fmla="*/ 122583 h 322586"/>
                <a:gd name="connsiteX18" fmla="*/ 331457 w 483880"/>
                <a:gd name="connsiteY18" fmla="*/ 122583 h 322586"/>
                <a:gd name="connsiteX19" fmla="*/ 327425 w 483880"/>
                <a:gd name="connsiteY19" fmla="*/ 122583 h 322586"/>
                <a:gd name="connsiteX20" fmla="*/ 325812 w 483880"/>
                <a:gd name="connsiteY20" fmla="*/ 122583 h 322586"/>
                <a:gd name="connsiteX21" fmla="*/ 325812 w 483880"/>
                <a:gd name="connsiteY21" fmla="*/ 122583 h 322586"/>
                <a:gd name="connsiteX22" fmla="*/ 323393 w 483880"/>
                <a:gd name="connsiteY22" fmla="*/ 122583 h 322586"/>
                <a:gd name="connsiteX23" fmla="*/ 319360 w 483880"/>
                <a:gd name="connsiteY23" fmla="*/ 122583 h 322586"/>
                <a:gd name="connsiteX24" fmla="*/ 313716 w 483880"/>
                <a:gd name="connsiteY24" fmla="*/ 121777 h 322586"/>
                <a:gd name="connsiteX25" fmla="*/ 312102 w 483880"/>
                <a:gd name="connsiteY25" fmla="*/ 121777 h 322586"/>
                <a:gd name="connsiteX26" fmla="*/ 310489 w 483880"/>
                <a:gd name="connsiteY26" fmla="*/ 120970 h 322586"/>
                <a:gd name="connsiteX27" fmla="*/ 307264 w 483880"/>
                <a:gd name="connsiteY27" fmla="*/ 120163 h 322586"/>
                <a:gd name="connsiteX28" fmla="*/ 299199 w 483880"/>
                <a:gd name="connsiteY28" fmla="*/ 116937 h 322586"/>
                <a:gd name="connsiteX29" fmla="*/ 202423 w 483880"/>
                <a:gd name="connsiteY29" fmla="*/ 60485 h 322586"/>
                <a:gd name="connsiteX30" fmla="*/ 200809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2 h 322586"/>
                <a:gd name="connsiteX33" fmla="*/ 66936 w 483880"/>
                <a:gd name="connsiteY33" fmla="*/ 188713 h 322586"/>
                <a:gd name="connsiteX34" fmla="*/ 250004 w 483880"/>
                <a:gd name="connsiteY34" fmla="*/ 295167 h 322586"/>
                <a:gd name="connsiteX35" fmla="*/ 262102 w 483880"/>
                <a:gd name="connsiteY35" fmla="*/ 299199 h 322586"/>
                <a:gd name="connsiteX36" fmla="*/ 263714 w 483880"/>
                <a:gd name="connsiteY36" fmla="*/ 300006 h 322586"/>
                <a:gd name="connsiteX37" fmla="*/ 277424 w 483880"/>
                <a:gd name="connsiteY37" fmla="*/ 301618 h 322586"/>
                <a:gd name="connsiteX38" fmla="*/ 278231 w 483880"/>
                <a:gd name="connsiteY38" fmla="*/ 301618 h 322586"/>
                <a:gd name="connsiteX39" fmla="*/ 292747 w 483880"/>
                <a:gd name="connsiteY39" fmla="*/ 300006 h 322586"/>
                <a:gd name="connsiteX40" fmla="*/ 293554 w 483880"/>
                <a:gd name="connsiteY40" fmla="*/ 300006 h 322586"/>
                <a:gd name="connsiteX41" fmla="*/ 306456 w 483880"/>
                <a:gd name="connsiteY41" fmla="*/ 295167 h 322586"/>
                <a:gd name="connsiteX42" fmla="*/ 454040 w 483880"/>
                <a:gd name="connsiteY42" fmla="*/ 212907 h 322586"/>
                <a:gd name="connsiteX43" fmla="*/ 458073 w 483880"/>
                <a:gd name="connsiteY43" fmla="*/ 209681 h 322586"/>
                <a:gd name="connsiteX44" fmla="*/ 379039 w 483880"/>
                <a:gd name="connsiteY44" fmla="*/ 162100 h 322586"/>
                <a:gd name="connsiteX45" fmla="*/ 379039 w 483880"/>
                <a:gd name="connsiteY45" fmla="*/ 1621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39" y="162100"/>
                  </a:moveTo>
                  <a:cubicBezTo>
                    <a:pt x="377426" y="161293"/>
                    <a:pt x="375813" y="159681"/>
                    <a:pt x="374201" y="158874"/>
                  </a:cubicBezTo>
                  <a:cubicBezTo>
                    <a:pt x="373393" y="158067"/>
                    <a:pt x="372587" y="157261"/>
                    <a:pt x="371780" y="156455"/>
                  </a:cubicBezTo>
                  <a:cubicBezTo>
                    <a:pt x="371780" y="156455"/>
                    <a:pt x="371780" y="155648"/>
                    <a:pt x="370974" y="155648"/>
                  </a:cubicBezTo>
                  <a:cubicBezTo>
                    <a:pt x="370974" y="155648"/>
                    <a:pt x="370974" y="155648"/>
                    <a:pt x="370974" y="155648"/>
                  </a:cubicBezTo>
                  <a:cubicBezTo>
                    <a:pt x="370974" y="155648"/>
                    <a:pt x="370168" y="154841"/>
                    <a:pt x="370168" y="154841"/>
                  </a:cubicBezTo>
                  <a:cubicBezTo>
                    <a:pt x="370168" y="154035"/>
                    <a:pt x="369361" y="153229"/>
                    <a:pt x="369361" y="152422"/>
                  </a:cubicBezTo>
                  <a:cubicBezTo>
                    <a:pt x="369361" y="151616"/>
                    <a:pt x="368555" y="150810"/>
                    <a:pt x="368555" y="150003"/>
                  </a:cubicBezTo>
                  <a:cubicBezTo>
                    <a:pt x="368555" y="149196"/>
                    <a:pt x="368555" y="148390"/>
                    <a:pt x="368555" y="147584"/>
                  </a:cubicBezTo>
                  <a:cubicBezTo>
                    <a:pt x="368555" y="147584"/>
                    <a:pt x="368555" y="147584"/>
                    <a:pt x="368555" y="147584"/>
                  </a:cubicBezTo>
                  <a:lnTo>
                    <a:pt x="370168" y="108066"/>
                  </a:lnTo>
                  <a:lnTo>
                    <a:pt x="354845" y="116937"/>
                  </a:lnTo>
                  <a:cubicBezTo>
                    <a:pt x="353232" y="117744"/>
                    <a:pt x="350812" y="118551"/>
                    <a:pt x="349199" y="119357"/>
                  </a:cubicBezTo>
                  <a:cubicBezTo>
                    <a:pt x="347587" y="120163"/>
                    <a:pt x="345974" y="120163"/>
                    <a:pt x="344360" y="120970"/>
                  </a:cubicBezTo>
                  <a:cubicBezTo>
                    <a:pt x="343554" y="120970"/>
                    <a:pt x="342748" y="120970"/>
                    <a:pt x="341941" y="121777"/>
                  </a:cubicBezTo>
                  <a:cubicBezTo>
                    <a:pt x="341941" y="121777"/>
                    <a:pt x="341135" y="121777"/>
                    <a:pt x="341135" y="121777"/>
                  </a:cubicBezTo>
                  <a:cubicBezTo>
                    <a:pt x="340328" y="121777"/>
                    <a:pt x="340328" y="121777"/>
                    <a:pt x="339522" y="121777"/>
                  </a:cubicBezTo>
                  <a:cubicBezTo>
                    <a:pt x="337909" y="121777"/>
                    <a:pt x="337103" y="122583"/>
                    <a:pt x="335489" y="122583"/>
                  </a:cubicBezTo>
                  <a:cubicBezTo>
                    <a:pt x="333877" y="122583"/>
                    <a:pt x="333070" y="122583"/>
                    <a:pt x="331457" y="122583"/>
                  </a:cubicBezTo>
                  <a:cubicBezTo>
                    <a:pt x="329845" y="122583"/>
                    <a:pt x="329037" y="122583"/>
                    <a:pt x="327425" y="122583"/>
                  </a:cubicBezTo>
                  <a:lnTo>
                    <a:pt x="325812" y="122583"/>
                  </a:lnTo>
                  <a:lnTo>
                    <a:pt x="325812" y="122583"/>
                  </a:lnTo>
                  <a:cubicBezTo>
                    <a:pt x="325006" y="122583"/>
                    <a:pt x="323393" y="122583"/>
                    <a:pt x="323393" y="122583"/>
                  </a:cubicBezTo>
                  <a:cubicBezTo>
                    <a:pt x="321779" y="122583"/>
                    <a:pt x="320166" y="122583"/>
                    <a:pt x="319360" y="122583"/>
                  </a:cubicBezTo>
                  <a:cubicBezTo>
                    <a:pt x="317747" y="122583"/>
                    <a:pt x="316135" y="122583"/>
                    <a:pt x="313716" y="121777"/>
                  </a:cubicBezTo>
                  <a:cubicBezTo>
                    <a:pt x="313716" y="121777"/>
                    <a:pt x="312908" y="121777"/>
                    <a:pt x="312102" y="121777"/>
                  </a:cubicBezTo>
                  <a:cubicBezTo>
                    <a:pt x="311295" y="121777"/>
                    <a:pt x="311295" y="121777"/>
                    <a:pt x="310489" y="120970"/>
                  </a:cubicBezTo>
                  <a:cubicBezTo>
                    <a:pt x="309683" y="120970"/>
                    <a:pt x="308070" y="120163"/>
                    <a:pt x="307264" y="120163"/>
                  </a:cubicBezTo>
                  <a:cubicBezTo>
                    <a:pt x="304037" y="119357"/>
                    <a:pt x="301618" y="117744"/>
                    <a:pt x="299199" y="116937"/>
                  </a:cubicBezTo>
                  <a:lnTo>
                    <a:pt x="202423" y="60485"/>
                  </a:lnTo>
                  <a:lnTo>
                    <a:pt x="200809" y="95163"/>
                  </a:lnTo>
                  <a:cubicBezTo>
                    <a:pt x="200809" y="100808"/>
                    <a:pt x="196777" y="106454"/>
                    <a:pt x="188713" y="110486"/>
                  </a:cubicBezTo>
                  <a:lnTo>
                    <a:pt x="60485" y="182262"/>
                  </a:lnTo>
                  <a:cubicBezTo>
                    <a:pt x="62097" y="184681"/>
                    <a:pt x="64516" y="186294"/>
                    <a:pt x="66936" y="188713"/>
                  </a:cubicBezTo>
                  <a:lnTo>
                    <a:pt x="250004" y="295167"/>
                  </a:lnTo>
                  <a:cubicBezTo>
                    <a:pt x="253231" y="296780"/>
                    <a:pt x="257262" y="298392"/>
                    <a:pt x="262102" y="299199"/>
                  </a:cubicBezTo>
                  <a:cubicBezTo>
                    <a:pt x="262908" y="299199"/>
                    <a:pt x="262908" y="299199"/>
                    <a:pt x="263714" y="300006"/>
                  </a:cubicBezTo>
                  <a:cubicBezTo>
                    <a:pt x="267746" y="300812"/>
                    <a:pt x="272585" y="301618"/>
                    <a:pt x="277424" y="301618"/>
                  </a:cubicBezTo>
                  <a:lnTo>
                    <a:pt x="278231" y="301618"/>
                  </a:lnTo>
                  <a:cubicBezTo>
                    <a:pt x="283069" y="301618"/>
                    <a:pt x="287908" y="300812"/>
                    <a:pt x="292747" y="300006"/>
                  </a:cubicBezTo>
                  <a:lnTo>
                    <a:pt x="293554" y="300006"/>
                  </a:lnTo>
                  <a:cubicBezTo>
                    <a:pt x="298392" y="299199"/>
                    <a:pt x="302425" y="297586"/>
                    <a:pt x="306456" y="295167"/>
                  </a:cubicBezTo>
                  <a:lnTo>
                    <a:pt x="454040" y="212907"/>
                  </a:lnTo>
                  <a:cubicBezTo>
                    <a:pt x="455653" y="212101"/>
                    <a:pt x="456459" y="210488"/>
                    <a:pt x="458073" y="209681"/>
                  </a:cubicBezTo>
                  <a:lnTo>
                    <a:pt x="379039" y="162100"/>
                  </a:lnTo>
                  <a:lnTo>
                    <a:pt x="379039" y="162100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8AD44ED-3F7D-4458-B148-E1DB463207B3}"/>
                </a:ext>
              </a:extLst>
            </p:cNvPr>
            <p:cNvSpPr/>
            <p:nvPr/>
          </p:nvSpPr>
          <p:spPr>
            <a:xfrm>
              <a:off x="17765305" y="10005990"/>
              <a:ext cx="483936" cy="322624"/>
            </a:xfrm>
            <a:custGeom>
              <a:avLst/>
              <a:gdLst>
                <a:gd name="connsiteX0" fmla="*/ 378233 w 483880"/>
                <a:gd name="connsiteY0" fmla="*/ 162907 h 322586"/>
                <a:gd name="connsiteX1" fmla="*/ 373395 w 483880"/>
                <a:gd name="connsiteY1" fmla="*/ 159681 h 322586"/>
                <a:gd name="connsiteX2" fmla="*/ 370974 w 483880"/>
                <a:gd name="connsiteY2" fmla="*/ 157261 h 322586"/>
                <a:gd name="connsiteX3" fmla="*/ 370168 w 483880"/>
                <a:gd name="connsiteY3" fmla="*/ 156455 h 322586"/>
                <a:gd name="connsiteX4" fmla="*/ 370168 w 483880"/>
                <a:gd name="connsiteY4" fmla="*/ 156455 h 322586"/>
                <a:gd name="connsiteX5" fmla="*/ 369362 w 483880"/>
                <a:gd name="connsiteY5" fmla="*/ 154842 h 322586"/>
                <a:gd name="connsiteX6" fmla="*/ 368555 w 483880"/>
                <a:gd name="connsiteY6" fmla="*/ 152423 h 322586"/>
                <a:gd name="connsiteX7" fmla="*/ 367749 w 483880"/>
                <a:gd name="connsiteY7" fmla="*/ 150003 h 322586"/>
                <a:gd name="connsiteX8" fmla="*/ 367749 w 483880"/>
                <a:gd name="connsiteY8" fmla="*/ 147584 h 322586"/>
                <a:gd name="connsiteX9" fmla="*/ 367749 w 483880"/>
                <a:gd name="connsiteY9" fmla="*/ 147584 h 322586"/>
                <a:gd name="connsiteX10" fmla="*/ 369362 w 483880"/>
                <a:gd name="connsiteY10" fmla="*/ 107260 h 322586"/>
                <a:gd name="connsiteX11" fmla="*/ 353233 w 483880"/>
                <a:gd name="connsiteY11" fmla="*/ 116131 h 322586"/>
                <a:gd name="connsiteX12" fmla="*/ 347587 w 483880"/>
                <a:gd name="connsiteY12" fmla="*/ 118551 h 322586"/>
                <a:gd name="connsiteX13" fmla="*/ 342748 w 483880"/>
                <a:gd name="connsiteY13" fmla="*/ 120164 h 322586"/>
                <a:gd name="connsiteX14" fmla="*/ 340329 w 483880"/>
                <a:gd name="connsiteY14" fmla="*/ 120970 h 322586"/>
                <a:gd name="connsiteX15" fmla="*/ 340329 w 483880"/>
                <a:gd name="connsiteY15" fmla="*/ 120970 h 322586"/>
                <a:gd name="connsiteX16" fmla="*/ 338716 w 483880"/>
                <a:gd name="connsiteY16" fmla="*/ 120970 h 322586"/>
                <a:gd name="connsiteX17" fmla="*/ 334683 w 483880"/>
                <a:gd name="connsiteY17" fmla="*/ 121777 h 322586"/>
                <a:gd name="connsiteX18" fmla="*/ 330651 w 483880"/>
                <a:gd name="connsiteY18" fmla="*/ 121777 h 322586"/>
                <a:gd name="connsiteX19" fmla="*/ 326619 w 483880"/>
                <a:gd name="connsiteY19" fmla="*/ 121777 h 322586"/>
                <a:gd name="connsiteX20" fmla="*/ 325006 w 483880"/>
                <a:gd name="connsiteY20" fmla="*/ 121777 h 322586"/>
                <a:gd name="connsiteX21" fmla="*/ 325006 w 483880"/>
                <a:gd name="connsiteY21" fmla="*/ 121777 h 322586"/>
                <a:gd name="connsiteX22" fmla="*/ 322587 w 483880"/>
                <a:gd name="connsiteY22" fmla="*/ 121777 h 322586"/>
                <a:gd name="connsiteX23" fmla="*/ 318554 w 483880"/>
                <a:gd name="connsiteY23" fmla="*/ 121777 h 322586"/>
                <a:gd name="connsiteX24" fmla="*/ 312910 w 483880"/>
                <a:gd name="connsiteY24" fmla="*/ 120970 h 322586"/>
                <a:gd name="connsiteX25" fmla="*/ 311296 w 483880"/>
                <a:gd name="connsiteY25" fmla="*/ 120970 h 322586"/>
                <a:gd name="connsiteX26" fmla="*/ 309683 w 483880"/>
                <a:gd name="connsiteY26" fmla="*/ 120970 h 322586"/>
                <a:gd name="connsiteX27" fmla="*/ 306458 w 483880"/>
                <a:gd name="connsiteY27" fmla="*/ 120164 h 322586"/>
                <a:gd name="connsiteX28" fmla="*/ 298392 w 483880"/>
                <a:gd name="connsiteY28" fmla="*/ 116938 h 322586"/>
                <a:gd name="connsiteX29" fmla="*/ 202423 w 483880"/>
                <a:gd name="connsiteY29" fmla="*/ 60485 h 322586"/>
                <a:gd name="connsiteX30" fmla="*/ 200811 w 483880"/>
                <a:gd name="connsiteY30" fmla="*/ 94357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7743 w 483880"/>
                <a:gd name="connsiteY33" fmla="*/ 187907 h 322586"/>
                <a:gd name="connsiteX34" fmla="*/ 250811 w 483880"/>
                <a:gd name="connsiteY34" fmla="*/ 294360 h 322586"/>
                <a:gd name="connsiteX35" fmla="*/ 262102 w 483880"/>
                <a:gd name="connsiteY35" fmla="*/ 298393 h 322586"/>
                <a:gd name="connsiteX36" fmla="*/ 263715 w 483880"/>
                <a:gd name="connsiteY36" fmla="*/ 298393 h 322586"/>
                <a:gd name="connsiteX37" fmla="*/ 276618 w 483880"/>
                <a:gd name="connsiteY37" fmla="*/ 300006 h 322586"/>
                <a:gd name="connsiteX38" fmla="*/ 277425 w 483880"/>
                <a:gd name="connsiteY38" fmla="*/ 300006 h 322586"/>
                <a:gd name="connsiteX39" fmla="*/ 291941 w 483880"/>
                <a:gd name="connsiteY39" fmla="*/ 298393 h 322586"/>
                <a:gd name="connsiteX40" fmla="*/ 292748 w 483880"/>
                <a:gd name="connsiteY40" fmla="*/ 298393 h 322586"/>
                <a:gd name="connsiteX41" fmla="*/ 305650 w 483880"/>
                <a:gd name="connsiteY41" fmla="*/ 293554 h 322586"/>
                <a:gd name="connsiteX42" fmla="*/ 453234 w 483880"/>
                <a:gd name="connsiteY42" fmla="*/ 211295 h 322586"/>
                <a:gd name="connsiteX43" fmla="*/ 457267 w 483880"/>
                <a:gd name="connsiteY43" fmla="*/ 208069 h 322586"/>
                <a:gd name="connsiteX44" fmla="*/ 378233 w 483880"/>
                <a:gd name="connsiteY44" fmla="*/ 162907 h 322586"/>
                <a:gd name="connsiteX45" fmla="*/ 378233 w 483880"/>
                <a:gd name="connsiteY45" fmla="*/ 16290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2907"/>
                  </a:moveTo>
                  <a:cubicBezTo>
                    <a:pt x="376620" y="162100"/>
                    <a:pt x="375007" y="160487"/>
                    <a:pt x="373395" y="159681"/>
                  </a:cubicBezTo>
                  <a:cubicBezTo>
                    <a:pt x="372587" y="158874"/>
                    <a:pt x="371781" y="158068"/>
                    <a:pt x="370974" y="157261"/>
                  </a:cubicBezTo>
                  <a:cubicBezTo>
                    <a:pt x="370974" y="157261"/>
                    <a:pt x="370974" y="156455"/>
                    <a:pt x="370168" y="156455"/>
                  </a:cubicBezTo>
                  <a:cubicBezTo>
                    <a:pt x="370168" y="156455"/>
                    <a:pt x="370168" y="156455"/>
                    <a:pt x="370168" y="156455"/>
                  </a:cubicBezTo>
                  <a:cubicBezTo>
                    <a:pt x="370168" y="155648"/>
                    <a:pt x="369362" y="155648"/>
                    <a:pt x="369362" y="154842"/>
                  </a:cubicBezTo>
                  <a:cubicBezTo>
                    <a:pt x="369362" y="154035"/>
                    <a:pt x="368555" y="153229"/>
                    <a:pt x="368555" y="152423"/>
                  </a:cubicBezTo>
                  <a:cubicBezTo>
                    <a:pt x="368555" y="151616"/>
                    <a:pt x="367749" y="150810"/>
                    <a:pt x="367749" y="150003"/>
                  </a:cubicBezTo>
                  <a:cubicBezTo>
                    <a:pt x="367749" y="149197"/>
                    <a:pt x="367749" y="148390"/>
                    <a:pt x="367749" y="147584"/>
                  </a:cubicBezTo>
                  <a:lnTo>
                    <a:pt x="367749" y="147584"/>
                  </a:lnTo>
                  <a:lnTo>
                    <a:pt x="369362" y="107260"/>
                  </a:lnTo>
                  <a:lnTo>
                    <a:pt x="353233" y="116131"/>
                  </a:lnTo>
                  <a:cubicBezTo>
                    <a:pt x="351620" y="116938"/>
                    <a:pt x="350006" y="117745"/>
                    <a:pt x="347587" y="118551"/>
                  </a:cubicBezTo>
                  <a:cubicBezTo>
                    <a:pt x="345974" y="119357"/>
                    <a:pt x="344362" y="119357"/>
                    <a:pt x="342748" y="120164"/>
                  </a:cubicBezTo>
                  <a:cubicBezTo>
                    <a:pt x="341942" y="120164"/>
                    <a:pt x="341135" y="120164"/>
                    <a:pt x="340329" y="120970"/>
                  </a:cubicBezTo>
                  <a:cubicBezTo>
                    <a:pt x="340329" y="120970"/>
                    <a:pt x="340329" y="120970"/>
                    <a:pt x="340329" y="120970"/>
                  </a:cubicBezTo>
                  <a:cubicBezTo>
                    <a:pt x="339522" y="120970"/>
                    <a:pt x="339522" y="120970"/>
                    <a:pt x="338716" y="120970"/>
                  </a:cubicBezTo>
                  <a:cubicBezTo>
                    <a:pt x="337103" y="120970"/>
                    <a:pt x="336297" y="120970"/>
                    <a:pt x="334683" y="121777"/>
                  </a:cubicBezTo>
                  <a:cubicBezTo>
                    <a:pt x="333071" y="121777"/>
                    <a:pt x="332264" y="121777"/>
                    <a:pt x="330651" y="121777"/>
                  </a:cubicBezTo>
                  <a:cubicBezTo>
                    <a:pt x="329039" y="121777"/>
                    <a:pt x="328231" y="121777"/>
                    <a:pt x="326619" y="121777"/>
                  </a:cubicBezTo>
                  <a:cubicBezTo>
                    <a:pt x="325812" y="121777"/>
                    <a:pt x="325812" y="121777"/>
                    <a:pt x="325006" y="121777"/>
                  </a:cubicBezTo>
                  <a:lnTo>
                    <a:pt x="325006" y="121777"/>
                  </a:lnTo>
                  <a:cubicBezTo>
                    <a:pt x="324200" y="121777"/>
                    <a:pt x="323393" y="121777"/>
                    <a:pt x="322587" y="121777"/>
                  </a:cubicBezTo>
                  <a:cubicBezTo>
                    <a:pt x="320973" y="121777"/>
                    <a:pt x="319360" y="121777"/>
                    <a:pt x="318554" y="121777"/>
                  </a:cubicBezTo>
                  <a:cubicBezTo>
                    <a:pt x="316941" y="121777"/>
                    <a:pt x="315329" y="121777"/>
                    <a:pt x="312910" y="120970"/>
                  </a:cubicBezTo>
                  <a:cubicBezTo>
                    <a:pt x="312910" y="120970"/>
                    <a:pt x="312102" y="120970"/>
                    <a:pt x="311296" y="120970"/>
                  </a:cubicBezTo>
                  <a:cubicBezTo>
                    <a:pt x="310489" y="120970"/>
                    <a:pt x="309683" y="120970"/>
                    <a:pt x="309683" y="120970"/>
                  </a:cubicBezTo>
                  <a:cubicBezTo>
                    <a:pt x="308877" y="120970"/>
                    <a:pt x="307264" y="120164"/>
                    <a:pt x="306458" y="120164"/>
                  </a:cubicBezTo>
                  <a:cubicBezTo>
                    <a:pt x="303231" y="119357"/>
                    <a:pt x="300812" y="117745"/>
                    <a:pt x="298392" y="116938"/>
                  </a:cubicBezTo>
                  <a:lnTo>
                    <a:pt x="202423" y="60485"/>
                  </a:lnTo>
                  <a:lnTo>
                    <a:pt x="200811" y="94357"/>
                  </a:lnTo>
                  <a:cubicBezTo>
                    <a:pt x="200811" y="100002"/>
                    <a:pt x="196778" y="105648"/>
                    <a:pt x="188713" y="109680"/>
                  </a:cubicBezTo>
                  <a:lnTo>
                    <a:pt x="60485" y="181455"/>
                  </a:lnTo>
                  <a:cubicBezTo>
                    <a:pt x="62098" y="183875"/>
                    <a:pt x="64518" y="186294"/>
                    <a:pt x="67743" y="187907"/>
                  </a:cubicBezTo>
                  <a:lnTo>
                    <a:pt x="250811" y="294360"/>
                  </a:lnTo>
                  <a:cubicBezTo>
                    <a:pt x="254037" y="295974"/>
                    <a:pt x="258069" y="297586"/>
                    <a:pt x="262102" y="298393"/>
                  </a:cubicBezTo>
                  <a:cubicBezTo>
                    <a:pt x="262908" y="298393"/>
                    <a:pt x="263715" y="298393"/>
                    <a:pt x="263715" y="298393"/>
                  </a:cubicBezTo>
                  <a:cubicBezTo>
                    <a:pt x="267746" y="299200"/>
                    <a:pt x="272586" y="300006"/>
                    <a:pt x="276618" y="300006"/>
                  </a:cubicBezTo>
                  <a:lnTo>
                    <a:pt x="277425" y="300006"/>
                  </a:lnTo>
                  <a:cubicBezTo>
                    <a:pt x="282263" y="300006"/>
                    <a:pt x="287102" y="299200"/>
                    <a:pt x="291941" y="298393"/>
                  </a:cubicBezTo>
                  <a:cubicBezTo>
                    <a:pt x="291941" y="298393"/>
                    <a:pt x="291941" y="298393"/>
                    <a:pt x="292748" y="298393"/>
                  </a:cubicBezTo>
                  <a:cubicBezTo>
                    <a:pt x="297586" y="297586"/>
                    <a:pt x="301619" y="295974"/>
                    <a:pt x="305650" y="293554"/>
                  </a:cubicBezTo>
                  <a:lnTo>
                    <a:pt x="453234" y="211295"/>
                  </a:lnTo>
                  <a:cubicBezTo>
                    <a:pt x="454847" y="210488"/>
                    <a:pt x="455653" y="208875"/>
                    <a:pt x="457267" y="208069"/>
                  </a:cubicBezTo>
                  <a:lnTo>
                    <a:pt x="378233" y="162907"/>
                  </a:lnTo>
                  <a:cubicBezTo>
                    <a:pt x="378233" y="163713"/>
                    <a:pt x="378233" y="163713"/>
                    <a:pt x="378233" y="16290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C9C595D-AB8F-4B1E-ABDE-551B17EF45DC}"/>
                </a:ext>
              </a:extLst>
            </p:cNvPr>
            <p:cNvSpPr/>
            <p:nvPr/>
          </p:nvSpPr>
          <p:spPr>
            <a:xfrm>
              <a:off x="17501559" y="9853550"/>
              <a:ext cx="483936" cy="322624"/>
            </a:xfrm>
            <a:custGeom>
              <a:avLst/>
              <a:gdLst>
                <a:gd name="connsiteX0" fmla="*/ 379039 w 483880"/>
                <a:gd name="connsiteY0" fmla="*/ 162100 h 322586"/>
                <a:gd name="connsiteX1" fmla="*/ 374201 w 483880"/>
                <a:gd name="connsiteY1" fmla="*/ 158874 h 322586"/>
                <a:gd name="connsiteX2" fmla="*/ 371781 w 483880"/>
                <a:gd name="connsiteY2" fmla="*/ 156455 h 322586"/>
                <a:gd name="connsiteX3" fmla="*/ 370975 w 483880"/>
                <a:gd name="connsiteY3" fmla="*/ 155648 h 322586"/>
                <a:gd name="connsiteX4" fmla="*/ 370975 w 483880"/>
                <a:gd name="connsiteY4" fmla="*/ 155648 h 322586"/>
                <a:gd name="connsiteX5" fmla="*/ 370168 w 483880"/>
                <a:gd name="connsiteY5" fmla="*/ 154035 h 322586"/>
                <a:gd name="connsiteX6" fmla="*/ 369362 w 483880"/>
                <a:gd name="connsiteY6" fmla="*/ 151616 h 322586"/>
                <a:gd name="connsiteX7" fmla="*/ 368556 w 483880"/>
                <a:gd name="connsiteY7" fmla="*/ 149197 h 322586"/>
                <a:gd name="connsiteX8" fmla="*/ 368556 w 483880"/>
                <a:gd name="connsiteY8" fmla="*/ 146777 h 322586"/>
                <a:gd name="connsiteX9" fmla="*/ 368556 w 483880"/>
                <a:gd name="connsiteY9" fmla="*/ 146777 h 322586"/>
                <a:gd name="connsiteX10" fmla="*/ 370168 w 483880"/>
                <a:gd name="connsiteY10" fmla="*/ 107260 h 322586"/>
                <a:gd name="connsiteX11" fmla="*/ 354846 w 483880"/>
                <a:gd name="connsiteY11" fmla="*/ 116131 h 322586"/>
                <a:gd name="connsiteX12" fmla="*/ 349200 w 483880"/>
                <a:gd name="connsiteY12" fmla="*/ 118551 h 322586"/>
                <a:gd name="connsiteX13" fmla="*/ 344362 w 483880"/>
                <a:gd name="connsiteY13" fmla="*/ 120164 h 322586"/>
                <a:gd name="connsiteX14" fmla="*/ 341942 w 483880"/>
                <a:gd name="connsiteY14" fmla="*/ 120970 h 322586"/>
                <a:gd name="connsiteX15" fmla="*/ 341135 w 483880"/>
                <a:gd name="connsiteY15" fmla="*/ 120970 h 322586"/>
                <a:gd name="connsiteX16" fmla="*/ 340329 w 483880"/>
                <a:gd name="connsiteY16" fmla="*/ 120970 h 322586"/>
                <a:gd name="connsiteX17" fmla="*/ 336297 w 483880"/>
                <a:gd name="connsiteY17" fmla="*/ 121777 h 322586"/>
                <a:gd name="connsiteX18" fmla="*/ 332264 w 483880"/>
                <a:gd name="connsiteY18" fmla="*/ 121777 h 322586"/>
                <a:gd name="connsiteX19" fmla="*/ 328233 w 483880"/>
                <a:gd name="connsiteY19" fmla="*/ 121777 h 322586"/>
                <a:gd name="connsiteX20" fmla="*/ 326619 w 483880"/>
                <a:gd name="connsiteY20" fmla="*/ 121777 h 322586"/>
                <a:gd name="connsiteX21" fmla="*/ 325813 w 483880"/>
                <a:gd name="connsiteY21" fmla="*/ 121777 h 322586"/>
                <a:gd name="connsiteX22" fmla="*/ 323394 w 483880"/>
                <a:gd name="connsiteY22" fmla="*/ 121777 h 322586"/>
                <a:gd name="connsiteX23" fmla="*/ 319361 w 483880"/>
                <a:gd name="connsiteY23" fmla="*/ 121777 h 322586"/>
                <a:gd name="connsiteX24" fmla="*/ 313716 w 483880"/>
                <a:gd name="connsiteY24" fmla="*/ 120970 h 322586"/>
                <a:gd name="connsiteX25" fmla="*/ 312102 w 483880"/>
                <a:gd name="connsiteY25" fmla="*/ 120970 h 322586"/>
                <a:gd name="connsiteX26" fmla="*/ 310490 w 483880"/>
                <a:gd name="connsiteY26" fmla="*/ 120970 h 322586"/>
                <a:gd name="connsiteX27" fmla="*/ 307264 w 483880"/>
                <a:gd name="connsiteY27" fmla="*/ 120164 h 322586"/>
                <a:gd name="connsiteX28" fmla="*/ 299200 w 483880"/>
                <a:gd name="connsiteY28" fmla="*/ 116938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2 h 322586"/>
                <a:gd name="connsiteX33" fmla="*/ 66937 w 483880"/>
                <a:gd name="connsiteY33" fmla="*/ 188714 h 322586"/>
                <a:gd name="connsiteX34" fmla="*/ 250005 w 483880"/>
                <a:gd name="connsiteY34" fmla="*/ 295167 h 322586"/>
                <a:gd name="connsiteX35" fmla="*/ 262102 w 483880"/>
                <a:gd name="connsiteY35" fmla="*/ 300006 h 322586"/>
                <a:gd name="connsiteX36" fmla="*/ 263715 w 483880"/>
                <a:gd name="connsiteY36" fmla="*/ 300006 h 322586"/>
                <a:gd name="connsiteX37" fmla="*/ 277425 w 483880"/>
                <a:gd name="connsiteY37" fmla="*/ 301619 h 322586"/>
                <a:gd name="connsiteX38" fmla="*/ 278231 w 483880"/>
                <a:gd name="connsiteY38" fmla="*/ 301619 h 322586"/>
                <a:gd name="connsiteX39" fmla="*/ 291941 w 483880"/>
                <a:gd name="connsiteY39" fmla="*/ 300006 h 322586"/>
                <a:gd name="connsiteX40" fmla="*/ 292748 w 483880"/>
                <a:gd name="connsiteY40" fmla="*/ 300006 h 322586"/>
                <a:gd name="connsiteX41" fmla="*/ 305652 w 483880"/>
                <a:gd name="connsiteY41" fmla="*/ 295167 h 322586"/>
                <a:gd name="connsiteX42" fmla="*/ 453234 w 483880"/>
                <a:gd name="connsiteY42" fmla="*/ 212907 h 322586"/>
                <a:gd name="connsiteX43" fmla="*/ 457267 w 483880"/>
                <a:gd name="connsiteY43" fmla="*/ 209682 h 322586"/>
                <a:gd name="connsiteX44" fmla="*/ 379039 w 483880"/>
                <a:gd name="connsiteY44" fmla="*/ 162100 h 322586"/>
                <a:gd name="connsiteX45" fmla="*/ 379039 w 483880"/>
                <a:gd name="connsiteY45" fmla="*/ 1621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39" y="162100"/>
                  </a:moveTo>
                  <a:cubicBezTo>
                    <a:pt x="377427" y="161293"/>
                    <a:pt x="375814" y="159681"/>
                    <a:pt x="374201" y="158874"/>
                  </a:cubicBezTo>
                  <a:cubicBezTo>
                    <a:pt x="373395" y="158067"/>
                    <a:pt x="372587" y="157261"/>
                    <a:pt x="371781" y="156455"/>
                  </a:cubicBezTo>
                  <a:cubicBezTo>
                    <a:pt x="371781" y="156455"/>
                    <a:pt x="371781" y="155648"/>
                    <a:pt x="370975" y="155648"/>
                  </a:cubicBezTo>
                  <a:cubicBezTo>
                    <a:pt x="370975" y="155648"/>
                    <a:pt x="370975" y="155648"/>
                    <a:pt x="370975" y="155648"/>
                  </a:cubicBezTo>
                  <a:cubicBezTo>
                    <a:pt x="370975" y="154842"/>
                    <a:pt x="370168" y="154842"/>
                    <a:pt x="370168" y="154035"/>
                  </a:cubicBezTo>
                  <a:cubicBezTo>
                    <a:pt x="370168" y="153229"/>
                    <a:pt x="369362" y="152422"/>
                    <a:pt x="369362" y="151616"/>
                  </a:cubicBezTo>
                  <a:cubicBezTo>
                    <a:pt x="369362" y="150810"/>
                    <a:pt x="368556" y="150003"/>
                    <a:pt x="368556" y="149197"/>
                  </a:cubicBezTo>
                  <a:cubicBezTo>
                    <a:pt x="368556" y="148390"/>
                    <a:pt x="368556" y="147584"/>
                    <a:pt x="368556" y="146777"/>
                  </a:cubicBezTo>
                  <a:lnTo>
                    <a:pt x="368556" y="146777"/>
                  </a:lnTo>
                  <a:lnTo>
                    <a:pt x="370168" y="107260"/>
                  </a:lnTo>
                  <a:lnTo>
                    <a:pt x="354846" y="116131"/>
                  </a:lnTo>
                  <a:cubicBezTo>
                    <a:pt x="353233" y="116938"/>
                    <a:pt x="351620" y="117744"/>
                    <a:pt x="349200" y="118551"/>
                  </a:cubicBezTo>
                  <a:cubicBezTo>
                    <a:pt x="347587" y="119357"/>
                    <a:pt x="345975" y="119357"/>
                    <a:pt x="344362" y="120164"/>
                  </a:cubicBezTo>
                  <a:cubicBezTo>
                    <a:pt x="343556" y="120164"/>
                    <a:pt x="342748" y="120164"/>
                    <a:pt x="341942" y="120970"/>
                  </a:cubicBezTo>
                  <a:cubicBezTo>
                    <a:pt x="341942" y="120970"/>
                    <a:pt x="341135" y="120970"/>
                    <a:pt x="341135" y="120970"/>
                  </a:cubicBezTo>
                  <a:cubicBezTo>
                    <a:pt x="341135" y="120970"/>
                    <a:pt x="340329" y="120970"/>
                    <a:pt x="340329" y="120970"/>
                  </a:cubicBezTo>
                  <a:cubicBezTo>
                    <a:pt x="338716" y="120970"/>
                    <a:pt x="337910" y="121777"/>
                    <a:pt x="336297" y="121777"/>
                  </a:cubicBezTo>
                  <a:cubicBezTo>
                    <a:pt x="334684" y="121777"/>
                    <a:pt x="333877" y="121777"/>
                    <a:pt x="332264" y="121777"/>
                  </a:cubicBezTo>
                  <a:cubicBezTo>
                    <a:pt x="330652" y="121777"/>
                    <a:pt x="329845" y="121777"/>
                    <a:pt x="328233" y="121777"/>
                  </a:cubicBezTo>
                  <a:cubicBezTo>
                    <a:pt x="327425" y="121777"/>
                    <a:pt x="327425" y="121777"/>
                    <a:pt x="326619" y="121777"/>
                  </a:cubicBezTo>
                  <a:lnTo>
                    <a:pt x="325813" y="121777"/>
                  </a:lnTo>
                  <a:cubicBezTo>
                    <a:pt x="325006" y="121777"/>
                    <a:pt x="323394" y="121777"/>
                    <a:pt x="323394" y="121777"/>
                  </a:cubicBezTo>
                  <a:cubicBezTo>
                    <a:pt x="321781" y="121777"/>
                    <a:pt x="320167" y="121777"/>
                    <a:pt x="319361" y="121777"/>
                  </a:cubicBezTo>
                  <a:cubicBezTo>
                    <a:pt x="317748" y="121777"/>
                    <a:pt x="316135" y="121777"/>
                    <a:pt x="313716" y="120970"/>
                  </a:cubicBezTo>
                  <a:cubicBezTo>
                    <a:pt x="313716" y="120970"/>
                    <a:pt x="312910" y="120970"/>
                    <a:pt x="312102" y="120970"/>
                  </a:cubicBezTo>
                  <a:cubicBezTo>
                    <a:pt x="311296" y="120970"/>
                    <a:pt x="311296" y="120970"/>
                    <a:pt x="310490" y="120970"/>
                  </a:cubicBezTo>
                  <a:cubicBezTo>
                    <a:pt x="309683" y="120970"/>
                    <a:pt x="308071" y="120164"/>
                    <a:pt x="307264" y="120164"/>
                  </a:cubicBezTo>
                  <a:cubicBezTo>
                    <a:pt x="304038" y="119357"/>
                    <a:pt x="301619" y="117744"/>
                    <a:pt x="299200" y="116938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0486"/>
                  </a:cubicBezTo>
                  <a:lnTo>
                    <a:pt x="60485" y="182262"/>
                  </a:lnTo>
                  <a:cubicBezTo>
                    <a:pt x="62098" y="184681"/>
                    <a:pt x="64518" y="186294"/>
                    <a:pt x="66937" y="188714"/>
                  </a:cubicBezTo>
                  <a:lnTo>
                    <a:pt x="250005" y="295167"/>
                  </a:lnTo>
                  <a:cubicBezTo>
                    <a:pt x="253231" y="296780"/>
                    <a:pt x="257263" y="298393"/>
                    <a:pt x="262102" y="300006"/>
                  </a:cubicBezTo>
                  <a:cubicBezTo>
                    <a:pt x="262909" y="300006"/>
                    <a:pt x="263715" y="300006"/>
                    <a:pt x="263715" y="300006"/>
                  </a:cubicBezTo>
                  <a:cubicBezTo>
                    <a:pt x="267748" y="300812"/>
                    <a:pt x="272586" y="301619"/>
                    <a:pt x="277425" y="301619"/>
                  </a:cubicBezTo>
                  <a:lnTo>
                    <a:pt x="278231" y="301619"/>
                  </a:lnTo>
                  <a:cubicBezTo>
                    <a:pt x="283071" y="301619"/>
                    <a:pt x="287909" y="300812"/>
                    <a:pt x="291941" y="300006"/>
                  </a:cubicBezTo>
                  <a:cubicBezTo>
                    <a:pt x="291941" y="300006"/>
                    <a:pt x="292748" y="300006"/>
                    <a:pt x="292748" y="300006"/>
                  </a:cubicBezTo>
                  <a:cubicBezTo>
                    <a:pt x="297586" y="299199"/>
                    <a:pt x="301619" y="297586"/>
                    <a:pt x="305652" y="295167"/>
                  </a:cubicBezTo>
                  <a:lnTo>
                    <a:pt x="453234" y="212907"/>
                  </a:lnTo>
                  <a:cubicBezTo>
                    <a:pt x="454847" y="212101"/>
                    <a:pt x="455655" y="210488"/>
                    <a:pt x="457267" y="209682"/>
                  </a:cubicBezTo>
                  <a:lnTo>
                    <a:pt x="379039" y="162100"/>
                  </a:lnTo>
                  <a:cubicBezTo>
                    <a:pt x="379039" y="162907"/>
                    <a:pt x="379039" y="162100"/>
                    <a:pt x="379039" y="1621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9456847-CAC8-434E-8679-859B49D7DFE0}"/>
                </a:ext>
              </a:extLst>
            </p:cNvPr>
            <p:cNvSpPr/>
            <p:nvPr/>
          </p:nvSpPr>
          <p:spPr>
            <a:xfrm>
              <a:off x="17239427" y="9701111"/>
              <a:ext cx="483936" cy="322624"/>
            </a:xfrm>
            <a:custGeom>
              <a:avLst/>
              <a:gdLst>
                <a:gd name="connsiteX0" fmla="*/ 378233 w 483880"/>
                <a:gd name="connsiteY0" fmla="*/ 162100 h 322586"/>
                <a:gd name="connsiteX1" fmla="*/ 373395 w 483880"/>
                <a:gd name="connsiteY1" fmla="*/ 158874 h 322586"/>
                <a:gd name="connsiteX2" fmla="*/ 370975 w 483880"/>
                <a:gd name="connsiteY2" fmla="*/ 156455 h 322586"/>
                <a:gd name="connsiteX3" fmla="*/ 370168 w 483880"/>
                <a:gd name="connsiteY3" fmla="*/ 155648 h 322586"/>
                <a:gd name="connsiteX4" fmla="*/ 370168 w 483880"/>
                <a:gd name="connsiteY4" fmla="*/ 155648 h 322586"/>
                <a:gd name="connsiteX5" fmla="*/ 369362 w 483880"/>
                <a:gd name="connsiteY5" fmla="*/ 154842 h 322586"/>
                <a:gd name="connsiteX6" fmla="*/ 368556 w 483880"/>
                <a:gd name="connsiteY6" fmla="*/ 152422 h 322586"/>
                <a:gd name="connsiteX7" fmla="*/ 367749 w 483880"/>
                <a:gd name="connsiteY7" fmla="*/ 150003 h 322586"/>
                <a:gd name="connsiteX8" fmla="*/ 367749 w 483880"/>
                <a:gd name="connsiteY8" fmla="*/ 147584 h 322586"/>
                <a:gd name="connsiteX9" fmla="*/ 367749 w 483880"/>
                <a:gd name="connsiteY9" fmla="*/ 147584 h 322586"/>
                <a:gd name="connsiteX10" fmla="*/ 369362 w 483880"/>
                <a:gd name="connsiteY10" fmla="*/ 108067 h 322586"/>
                <a:gd name="connsiteX11" fmla="*/ 354039 w 483880"/>
                <a:gd name="connsiteY11" fmla="*/ 116938 h 322586"/>
                <a:gd name="connsiteX12" fmla="*/ 348394 w 483880"/>
                <a:gd name="connsiteY12" fmla="*/ 119357 h 322586"/>
                <a:gd name="connsiteX13" fmla="*/ 343556 w 483880"/>
                <a:gd name="connsiteY13" fmla="*/ 120970 h 322586"/>
                <a:gd name="connsiteX14" fmla="*/ 341135 w 483880"/>
                <a:gd name="connsiteY14" fmla="*/ 121777 h 322586"/>
                <a:gd name="connsiteX15" fmla="*/ 341135 w 483880"/>
                <a:gd name="connsiteY15" fmla="*/ 121777 h 322586"/>
                <a:gd name="connsiteX16" fmla="*/ 339523 w 483880"/>
                <a:gd name="connsiteY16" fmla="*/ 121777 h 322586"/>
                <a:gd name="connsiteX17" fmla="*/ 335491 w 483880"/>
                <a:gd name="connsiteY17" fmla="*/ 122583 h 322586"/>
                <a:gd name="connsiteX18" fmla="*/ 331458 w 483880"/>
                <a:gd name="connsiteY18" fmla="*/ 122583 h 322586"/>
                <a:gd name="connsiteX19" fmla="*/ 327425 w 483880"/>
                <a:gd name="connsiteY19" fmla="*/ 122583 h 322586"/>
                <a:gd name="connsiteX20" fmla="*/ 325813 w 483880"/>
                <a:gd name="connsiteY20" fmla="*/ 122583 h 322586"/>
                <a:gd name="connsiteX21" fmla="*/ 325813 w 483880"/>
                <a:gd name="connsiteY21" fmla="*/ 122583 h 322586"/>
                <a:gd name="connsiteX22" fmla="*/ 323394 w 483880"/>
                <a:gd name="connsiteY22" fmla="*/ 122583 h 322586"/>
                <a:gd name="connsiteX23" fmla="*/ 319361 w 483880"/>
                <a:gd name="connsiteY23" fmla="*/ 122583 h 322586"/>
                <a:gd name="connsiteX24" fmla="*/ 313716 w 483880"/>
                <a:gd name="connsiteY24" fmla="*/ 121777 h 322586"/>
                <a:gd name="connsiteX25" fmla="*/ 312102 w 483880"/>
                <a:gd name="connsiteY25" fmla="*/ 121777 h 322586"/>
                <a:gd name="connsiteX26" fmla="*/ 310490 w 483880"/>
                <a:gd name="connsiteY26" fmla="*/ 120970 h 322586"/>
                <a:gd name="connsiteX27" fmla="*/ 307264 w 483880"/>
                <a:gd name="connsiteY27" fmla="*/ 120164 h 322586"/>
                <a:gd name="connsiteX28" fmla="*/ 299200 w 483880"/>
                <a:gd name="connsiteY28" fmla="*/ 116938 h 322586"/>
                <a:gd name="connsiteX29" fmla="*/ 202424 w 483880"/>
                <a:gd name="connsiteY29" fmla="*/ 60485 h 322586"/>
                <a:gd name="connsiteX30" fmla="*/ 200811 w 483880"/>
                <a:gd name="connsiteY30" fmla="*/ 94357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7743 w 483880"/>
                <a:gd name="connsiteY33" fmla="*/ 187907 h 322586"/>
                <a:gd name="connsiteX34" fmla="*/ 250811 w 483880"/>
                <a:gd name="connsiteY34" fmla="*/ 294360 h 322586"/>
                <a:gd name="connsiteX35" fmla="*/ 262909 w 483880"/>
                <a:gd name="connsiteY35" fmla="*/ 299199 h 322586"/>
                <a:gd name="connsiteX36" fmla="*/ 264521 w 483880"/>
                <a:gd name="connsiteY36" fmla="*/ 300006 h 322586"/>
                <a:gd name="connsiteX37" fmla="*/ 278231 w 483880"/>
                <a:gd name="connsiteY37" fmla="*/ 301619 h 322586"/>
                <a:gd name="connsiteX38" fmla="*/ 279038 w 483880"/>
                <a:gd name="connsiteY38" fmla="*/ 301619 h 322586"/>
                <a:gd name="connsiteX39" fmla="*/ 293554 w 483880"/>
                <a:gd name="connsiteY39" fmla="*/ 300006 h 322586"/>
                <a:gd name="connsiteX40" fmla="*/ 293554 w 483880"/>
                <a:gd name="connsiteY40" fmla="*/ 300006 h 322586"/>
                <a:gd name="connsiteX41" fmla="*/ 306458 w 483880"/>
                <a:gd name="connsiteY41" fmla="*/ 295167 h 322586"/>
                <a:gd name="connsiteX42" fmla="*/ 454041 w 483880"/>
                <a:gd name="connsiteY42" fmla="*/ 212907 h 322586"/>
                <a:gd name="connsiteX43" fmla="*/ 458074 w 483880"/>
                <a:gd name="connsiteY43" fmla="*/ 209681 h 322586"/>
                <a:gd name="connsiteX44" fmla="*/ 378233 w 483880"/>
                <a:gd name="connsiteY44" fmla="*/ 162100 h 322586"/>
                <a:gd name="connsiteX45" fmla="*/ 378233 w 483880"/>
                <a:gd name="connsiteY45" fmla="*/ 1621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2100"/>
                  </a:moveTo>
                  <a:cubicBezTo>
                    <a:pt x="376620" y="161293"/>
                    <a:pt x="375008" y="159681"/>
                    <a:pt x="373395" y="158874"/>
                  </a:cubicBezTo>
                  <a:cubicBezTo>
                    <a:pt x="372587" y="158067"/>
                    <a:pt x="371781" y="157261"/>
                    <a:pt x="370975" y="156455"/>
                  </a:cubicBezTo>
                  <a:cubicBezTo>
                    <a:pt x="370975" y="156455"/>
                    <a:pt x="370975" y="155648"/>
                    <a:pt x="370168" y="155648"/>
                  </a:cubicBezTo>
                  <a:cubicBezTo>
                    <a:pt x="370168" y="155648"/>
                    <a:pt x="370168" y="155648"/>
                    <a:pt x="370168" y="155648"/>
                  </a:cubicBezTo>
                  <a:cubicBezTo>
                    <a:pt x="370168" y="155648"/>
                    <a:pt x="369362" y="154842"/>
                    <a:pt x="369362" y="154842"/>
                  </a:cubicBezTo>
                  <a:cubicBezTo>
                    <a:pt x="369362" y="154035"/>
                    <a:pt x="368556" y="153229"/>
                    <a:pt x="368556" y="152422"/>
                  </a:cubicBezTo>
                  <a:cubicBezTo>
                    <a:pt x="368556" y="151616"/>
                    <a:pt x="367749" y="150810"/>
                    <a:pt x="367749" y="150003"/>
                  </a:cubicBezTo>
                  <a:cubicBezTo>
                    <a:pt x="367749" y="149196"/>
                    <a:pt x="367749" y="148390"/>
                    <a:pt x="367749" y="147584"/>
                  </a:cubicBezTo>
                  <a:lnTo>
                    <a:pt x="367749" y="147584"/>
                  </a:lnTo>
                  <a:lnTo>
                    <a:pt x="369362" y="108067"/>
                  </a:lnTo>
                  <a:lnTo>
                    <a:pt x="354039" y="116938"/>
                  </a:lnTo>
                  <a:cubicBezTo>
                    <a:pt x="352426" y="117744"/>
                    <a:pt x="350006" y="118551"/>
                    <a:pt x="348394" y="119357"/>
                  </a:cubicBezTo>
                  <a:cubicBezTo>
                    <a:pt x="346781" y="120164"/>
                    <a:pt x="345168" y="120164"/>
                    <a:pt x="343556" y="120970"/>
                  </a:cubicBezTo>
                  <a:cubicBezTo>
                    <a:pt x="342748" y="120970"/>
                    <a:pt x="341942" y="120970"/>
                    <a:pt x="341135" y="121777"/>
                  </a:cubicBezTo>
                  <a:cubicBezTo>
                    <a:pt x="341135" y="121777"/>
                    <a:pt x="341135" y="121777"/>
                    <a:pt x="341135" y="121777"/>
                  </a:cubicBezTo>
                  <a:cubicBezTo>
                    <a:pt x="340329" y="121777"/>
                    <a:pt x="340329" y="121777"/>
                    <a:pt x="339523" y="121777"/>
                  </a:cubicBezTo>
                  <a:cubicBezTo>
                    <a:pt x="337910" y="121777"/>
                    <a:pt x="337104" y="122583"/>
                    <a:pt x="335491" y="122583"/>
                  </a:cubicBezTo>
                  <a:cubicBezTo>
                    <a:pt x="333877" y="122583"/>
                    <a:pt x="333071" y="122583"/>
                    <a:pt x="331458" y="122583"/>
                  </a:cubicBezTo>
                  <a:cubicBezTo>
                    <a:pt x="329845" y="122583"/>
                    <a:pt x="329039" y="122583"/>
                    <a:pt x="327425" y="122583"/>
                  </a:cubicBezTo>
                  <a:cubicBezTo>
                    <a:pt x="326619" y="122583"/>
                    <a:pt x="326619" y="122583"/>
                    <a:pt x="325813" y="122583"/>
                  </a:cubicBezTo>
                  <a:lnTo>
                    <a:pt x="325813" y="122583"/>
                  </a:lnTo>
                  <a:cubicBezTo>
                    <a:pt x="325006" y="122583"/>
                    <a:pt x="324200" y="122583"/>
                    <a:pt x="323394" y="122583"/>
                  </a:cubicBezTo>
                  <a:cubicBezTo>
                    <a:pt x="321781" y="122583"/>
                    <a:pt x="320167" y="122583"/>
                    <a:pt x="319361" y="122583"/>
                  </a:cubicBezTo>
                  <a:cubicBezTo>
                    <a:pt x="317748" y="122583"/>
                    <a:pt x="316135" y="122583"/>
                    <a:pt x="313716" y="121777"/>
                  </a:cubicBezTo>
                  <a:cubicBezTo>
                    <a:pt x="313716" y="121777"/>
                    <a:pt x="312910" y="121777"/>
                    <a:pt x="312102" y="121777"/>
                  </a:cubicBezTo>
                  <a:cubicBezTo>
                    <a:pt x="311296" y="121777"/>
                    <a:pt x="310490" y="121777"/>
                    <a:pt x="310490" y="120970"/>
                  </a:cubicBezTo>
                  <a:cubicBezTo>
                    <a:pt x="309683" y="120970"/>
                    <a:pt x="308071" y="120164"/>
                    <a:pt x="307264" y="120164"/>
                  </a:cubicBezTo>
                  <a:cubicBezTo>
                    <a:pt x="304038" y="119357"/>
                    <a:pt x="301619" y="117744"/>
                    <a:pt x="299200" y="116938"/>
                  </a:cubicBezTo>
                  <a:lnTo>
                    <a:pt x="202424" y="60485"/>
                  </a:lnTo>
                  <a:lnTo>
                    <a:pt x="200811" y="94357"/>
                  </a:lnTo>
                  <a:cubicBezTo>
                    <a:pt x="200811" y="100002"/>
                    <a:pt x="196778" y="105648"/>
                    <a:pt x="188713" y="109680"/>
                  </a:cubicBezTo>
                  <a:lnTo>
                    <a:pt x="60485" y="181455"/>
                  </a:lnTo>
                  <a:cubicBezTo>
                    <a:pt x="62098" y="183874"/>
                    <a:pt x="64518" y="185488"/>
                    <a:pt x="67743" y="187907"/>
                  </a:cubicBezTo>
                  <a:lnTo>
                    <a:pt x="250811" y="294360"/>
                  </a:lnTo>
                  <a:cubicBezTo>
                    <a:pt x="254038" y="295974"/>
                    <a:pt x="258069" y="297586"/>
                    <a:pt x="262909" y="299199"/>
                  </a:cubicBezTo>
                  <a:cubicBezTo>
                    <a:pt x="263715" y="299199"/>
                    <a:pt x="264521" y="299199"/>
                    <a:pt x="264521" y="300006"/>
                  </a:cubicBezTo>
                  <a:cubicBezTo>
                    <a:pt x="268554" y="300812"/>
                    <a:pt x="273392" y="301619"/>
                    <a:pt x="278231" y="301619"/>
                  </a:cubicBezTo>
                  <a:lnTo>
                    <a:pt x="279038" y="301619"/>
                  </a:lnTo>
                  <a:cubicBezTo>
                    <a:pt x="283877" y="301619"/>
                    <a:pt x="288715" y="300812"/>
                    <a:pt x="293554" y="300006"/>
                  </a:cubicBezTo>
                  <a:lnTo>
                    <a:pt x="293554" y="300006"/>
                  </a:lnTo>
                  <a:cubicBezTo>
                    <a:pt x="298392" y="299199"/>
                    <a:pt x="302425" y="297586"/>
                    <a:pt x="306458" y="295167"/>
                  </a:cubicBezTo>
                  <a:lnTo>
                    <a:pt x="454041" y="212907"/>
                  </a:lnTo>
                  <a:cubicBezTo>
                    <a:pt x="455655" y="212101"/>
                    <a:pt x="456461" y="210488"/>
                    <a:pt x="458074" y="209681"/>
                  </a:cubicBezTo>
                  <a:lnTo>
                    <a:pt x="378233" y="162100"/>
                  </a:lnTo>
                  <a:cubicBezTo>
                    <a:pt x="379039" y="162100"/>
                    <a:pt x="379039" y="162100"/>
                    <a:pt x="378233" y="1621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317893A-18EB-4C47-9517-BC78CF21616E}"/>
                </a:ext>
              </a:extLst>
            </p:cNvPr>
            <p:cNvSpPr/>
            <p:nvPr/>
          </p:nvSpPr>
          <p:spPr>
            <a:xfrm>
              <a:off x="16978103" y="9547058"/>
              <a:ext cx="483936" cy="322624"/>
            </a:xfrm>
            <a:custGeom>
              <a:avLst/>
              <a:gdLst>
                <a:gd name="connsiteX0" fmla="*/ 377426 w 483880"/>
                <a:gd name="connsiteY0" fmla="*/ 162906 h 322586"/>
                <a:gd name="connsiteX1" fmla="*/ 372587 w 483880"/>
                <a:gd name="connsiteY1" fmla="*/ 159680 h 322586"/>
                <a:gd name="connsiteX2" fmla="*/ 370168 w 483880"/>
                <a:gd name="connsiteY2" fmla="*/ 157261 h 322586"/>
                <a:gd name="connsiteX3" fmla="*/ 369361 w 483880"/>
                <a:gd name="connsiteY3" fmla="*/ 156454 h 322586"/>
                <a:gd name="connsiteX4" fmla="*/ 369361 w 483880"/>
                <a:gd name="connsiteY4" fmla="*/ 156454 h 322586"/>
                <a:gd name="connsiteX5" fmla="*/ 368555 w 483880"/>
                <a:gd name="connsiteY5" fmla="*/ 154841 h 322586"/>
                <a:gd name="connsiteX6" fmla="*/ 367749 w 483880"/>
                <a:gd name="connsiteY6" fmla="*/ 152422 h 322586"/>
                <a:gd name="connsiteX7" fmla="*/ 366941 w 483880"/>
                <a:gd name="connsiteY7" fmla="*/ 150003 h 322586"/>
                <a:gd name="connsiteX8" fmla="*/ 366941 w 483880"/>
                <a:gd name="connsiteY8" fmla="*/ 147584 h 322586"/>
                <a:gd name="connsiteX9" fmla="*/ 366941 w 483880"/>
                <a:gd name="connsiteY9" fmla="*/ 147584 h 322586"/>
                <a:gd name="connsiteX10" fmla="*/ 368555 w 483880"/>
                <a:gd name="connsiteY10" fmla="*/ 108873 h 322586"/>
                <a:gd name="connsiteX11" fmla="*/ 353232 w 483880"/>
                <a:gd name="connsiteY11" fmla="*/ 116937 h 322586"/>
                <a:gd name="connsiteX12" fmla="*/ 347587 w 483880"/>
                <a:gd name="connsiteY12" fmla="*/ 119357 h 322586"/>
                <a:gd name="connsiteX13" fmla="*/ 342748 w 483880"/>
                <a:gd name="connsiteY13" fmla="*/ 120970 h 322586"/>
                <a:gd name="connsiteX14" fmla="*/ 340328 w 483880"/>
                <a:gd name="connsiteY14" fmla="*/ 121776 h 322586"/>
                <a:gd name="connsiteX15" fmla="*/ 339522 w 483880"/>
                <a:gd name="connsiteY15" fmla="*/ 121776 h 322586"/>
                <a:gd name="connsiteX16" fmla="*/ 338716 w 483880"/>
                <a:gd name="connsiteY16" fmla="*/ 121776 h 322586"/>
                <a:gd name="connsiteX17" fmla="*/ 334683 w 483880"/>
                <a:gd name="connsiteY17" fmla="*/ 122583 h 322586"/>
                <a:gd name="connsiteX18" fmla="*/ 330651 w 483880"/>
                <a:gd name="connsiteY18" fmla="*/ 123389 h 322586"/>
                <a:gd name="connsiteX19" fmla="*/ 326618 w 483880"/>
                <a:gd name="connsiteY19" fmla="*/ 123389 h 322586"/>
                <a:gd name="connsiteX20" fmla="*/ 325006 w 483880"/>
                <a:gd name="connsiteY20" fmla="*/ 123389 h 322586"/>
                <a:gd name="connsiteX21" fmla="*/ 324199 w 483880"/>
                <a:gd name="connsiteY21" fmla="*/ 123389 h 322586"/>
                <a:gd name="connsiteX22" fmla="*/ 322587 w 483880"/>
                <a:gd name="connsiteY22" fmla="*/ 123389 h 322586"/>
                <a:gd name="connsiteX23" fmla="*/ 318554 w 483880"/>
                <a:gd name="connsiteY23" fmla="*/ 123389 h 322586"/>
                <a:gd name="connsiteX24" fmla="*/ 313716 w 483880"/>
                <a:gd name="connsiteY24" fmla="*/ 122583 h 322586"/>
                <a:gd name="connsiteX25" fmla="*/ 311295 w 483880"/>
                <a:gd name="connsiteY25" fmla="*/ 121776 h 322586"/>
                <a:gd name="connsiteX26" fmla="*/ 309683 w 483880"/>
                <a:gd name="connsiteY26" fmla="*/ 121776 h 322586"/>
                <a:gd name="connsiteX27" fmla="*/ 306456 w 483880"/>
                <a:gd name="connsiteY27" fmla="*/ 120970 h 322586"/>
                <a:gd name="connsiteX28" fmla="*/ 298392 w 483880"/>
                <a:gd name="connsiteY28" fmla="*/ 116937 h 322586"/>
                <a:gd name="connsiteX29" fmla="*/ 202423 w 483880"/>
                <a:gd name="connsiteY29" fmla="*/ 60485 h 322586"/>
                <a:gd name="connsiteX30" fmla="*/ 200809 w 483880"/>
                <a:gd name="connsiteY30" fmla="*/ 94356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7743 w 483880"/>
                <a:gd name="connsiteY33" fmla="*/ 187907 h 322586"/>
                <a:gd name="connsiteX34" fmla="*/ 250810 w 483880"/>
                <a:gd name="connsiteY34" fmla="*/ 294360 h 322586"/>
                <a:gd name="connsiteX35" fmla="*/ 262102 w 483880"/>
                <a:gd name="connsiteY35" fmla="*/ 298392 h 322586"/>
                <a:gd name="connsiteX36" fmla="*/ 263714 w 483880"/>
                <a:gd name="connsiteY36" fmla="*/ 299199 h 322586"/>
                <a:gd name="connsiteX37" fmla="*/ 277424 w 483880"/>
                <a:gd name="connsiteY37" fmla="*/ 300812 h 322586"/>
                <a:gd name="connsiteX38" fmla="*/ 278231 w 483880"/>
                <a:gd name="connsiteY38" fmla="*/ 300812 h 322586"/>
                <a:gd name="connsiteX39" fmla="*/ 292747 w 483880"/>
                <a:gd name="connsiteY39" fmla="*/ 299199 h 322586"/>
                <a:gd name="connsiteX40" fmla="*/ 293554 w 483880"/>
                <a:gd name="connsiteY40" fmla="*/ 299199 h 322586"/>
                <a:gd name="connsiteX41" fmla="*/ 306456 w 483880"/>
                <a:gd name="connsiteY41" fmla="*/ 294360 h 322586"/>
                <a:gd name="connsiteX42" fmla="*/ 454040 w 483880"/>
                <a:gd name="connsiteY42" fmla="*/ 212101 h 322586"/>
                <a:gd name="connsiteX43" fmla="*/ 458073 w 483880"/>
                <a:gd name="connsiteY43" fmla="*/ 208875 h 322586"/>
                <a:gd name="connsiteX44" fmla="*/ 377426 w 483880"/>
                <a:gd name="connsiteY44" fmla="*/ 162906 h 322586"/>
                <a:gd name="connsiteX45" fmla="*/ 377426 w 483880"/>
                <a:gd name="connsiteY45" fmla="*/ 16290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7426" y="162906"/>
                  </a:moveTo>
                  <a:cubicBezTo>
                    <a:pt x="375813" y="162099"/>
                    <a:pt x="374201" y="160487"/>
                    <a:pt x="372587" y="159680"/>
                  </a:cubicBezTo>
                  <a:cubicBezTo>
                    <a:pt x="371780" y="158874"/>
                    <a:pt x="370974" y="158067"/>
                    <a:pt x="370168" y="157261"/>
                  </a:cubicBezTo>
                  <a:cubicBezTo>
                    <a:pt x="370168" y="157261"/>
                    <a:pt x="370168" y="156454"/>
                    <a:pt x="369361" y="156454"/>
                  </a:cubicBezTo>
                  <a:cubicBezTo>
                    <a:pt x="369361" y="156454"/>
                    <a:pt x="369361" y="156454"/>
                    <a:pt x="369361" y="156454"/>
                  </a:cubicBezTo>
                  <a:cubicBezTo>
                    <a:pt x="369361" y="156454"/>
                    <a:pt x="368555" y="155648"/>
                    <a:pt x="368555" y="154841"/>
                  </a:cubicBezTo>
                  <a:cubicBezTo>
                    <a:pt x="368555" y="154035"/>
                    <a:pt x="367749" y="153229"/>
                    <a:pt x="367749" y="152422"/>
                  </a:cubicBezTo>
                  <a:cubicBezTo>
                    <a:pt x="367749" y="151616"/>
                    <a:pt x="366941" y="150809"/>
                    <a:pt x="366941" y="150003"/>
                  </a:cubicBezTo>
                  <a:cubicBezTo>
                    <a:pt x="366941" y="149196"/>
                    <a:pt x="366941" y="148390"/>
                    <a:pt x="366941" y="147584"/>
                  </a:cubicBezTo>
                  <a:lnTo>
                    <a:pt x="366941" y="147584"/>
                  </a:lnTo>
                  <a:lnTo>
                    <a:pt x="368555" y="108873"/>
                  </a:lnTo>
                  <a:lnTo>
                    <a:pt x="353232" y="116937"/>
                  </a:lnTo>
                  <a:cubicBezTo>
                    <a:pt x="351618" y="117744"/>
                    <a:pt x="350006" y="118551"/>
                    <a:pt x="347587" y="119357"/>
                  </a:cubicBezTo>
                  <a:cubicBezTo>
                    <a:pt x="345974" y="120163"/>
                    <a:pt x="344360" y="120163"/>
                    <a:pt x="342748" y="120970"/>
                  </a:cubicBezTo>
                  <a:cubicBezTo>
                    <a:pt x="341941" y="120970"/>
                    <a:pt x="341135" y="120970"/>
                    <a:pt x="340328" y="121776"/>
                  </a:cubicBezTo>
                  <a:cubicBezTo>
                    <a:pt x="340328" y="121776"/>
                    <a:pt x="339522" y="121776"/>
                    <a:pt x="339522" y="121776"/>
                  </a:cubicBezTo>
                  <a:cubicBezTo>
                    <a:pt x="339522" y="121776"/>
                    <a:pt x="338716" y="121776"/>
                    <a:pt x="338716" y="121776"/>
                  </a:cubicBezTo>
                  <a:cubicBezTo>
                    <a:pt x="337103" y="121776"/>
                    <a:pt x="336297" y="122583"/>
                    <a:pt x="334683" y="122583"/>
                  </a:cubicBezTo>
                  <a:cubicBezTo>
                    <a:pt x="333070" y="122583"/>
                    <a:pt x="332264" y="122583"/>
                    <a:pt x="330651" y="123389"/>
                  </a:cubicBezTo>
                  <a:cubicBezTo>
                    <a:pt x="329037" y="123389"/>
                    <a:pt x="328231" y="123389"/>
                    <a:pt x="326618" y="123389"/>
                  </a:cubicBezTo>
                  <a:cubicBezTo>
                    <a:pt x="325812" y="123389"/>
                    <a:pt x="325812" y="123389"/>
                    <a:pt x="325006" y="123389"/>
                  </a:cubicBezTo>
                  <a:lnTo>
                    <a:pt x="324199" y="123389"/>
                  </a:lnTo>
                  <a:cubicBezTo>
                    <a:pt x="323393" y="123389"/>
                    <a:pt x="322587" y="123389"/>
                    <a:pt x="322587" y="123389"/>
                  </a:cubicBezTo>
                  <a:cubicBezTo>
                    <a:pt x="320973" y="123389"/>
                    <a:pt x="319360" y="123389"/>
                    <a:pt x="318554" y="123389"/>
                  </a:cubicBezTo>
                  <a:cubicBezTo>
                    <a:pt x="316941" y="123389"/>
                    <a:pt x="315328" y="123389"/>
                    <a:pt x="313716" y="122583"/>
                  </a:cubicBezTo>
                  <a:cubicBezTo>
                    <a:pt x="312908" y="122583"/>
                    <a:pt x="312102" y="122583"/>
                    <a:pt x="311295" y="121776"/>
                  </a:cubicBezTo>
                  <a:cubicBezTo>
                    <a:pt x="310489" y="121776"/>
                    <a:pt x="309683" y="121776"/>
                    <a:pt x="309683" y="121776"/>
                  </a:cubicBezTo>
                  <a:cubicBezTo>
                    <a:pt x="308876" y="121776"/>
                    <a:pt x="307264" y="120970"/>
                    <a:pt x="306456" y="120970"/>
                  </a:cubicBezTo>
                  <a:cubicBezTo>
                    <a:pt x="303231" y="120163"/>
                    <a:pt x="300812" y="118551"/>
                    <a:pt x="298392" y="116937"/>
                  </a:cubicBezTo>
                  <a:lnTo>
                    <a:pt x="202423" y="60485"/>
                  </a:lnTo>
                  <a:lnTo>
                    <a:pt x="200809" y="94356"/>
                  </a:lnTo>
                  <a:cubicBezTo>
                    <a:pt x="200809" y="100002"/>
                    <a:pt x="196777" y="105647"/>
                    <a:pt x="188713" y="109680"/>
                  </a:cubicBezTo>
                  <a:lnTo>
                    <a:pt x="60485" y="181455"/>
                  </a:lnTo>
                  <a:cubicBezTo>
                    <a:pt x="62097" y="183874"/>
                    <a:pt x="64516" y="185487"/>
                    <a:pt x="67743" y="187907"/>
                  </a:cubicBezTo>
                  <a:lnTo>
                    <a:pt x="250810" y="294360"/>
                  </a:lnTo>
                  <a:cubicBezTo>
                    <a:pt x="254037" y="295973"/>
                    <a:pt x="258069" y="297586"/>
                    <a:pt x="262102" y="298392"/>
                  </a:cubicBezTo>
                  <a:cubicBezTo>
                    <a:pt x="262908" y="298392"/>
                    <a:pt x="262908" y="298392"/>
                    <a:pt x="263714" y="299199"/>
                  </a:cubicBezTo>
                  <a:cubicBezTo>
                    <a:pt x="267746" y="300006"/>
                    <a:pt x="272585" y="300812"/>
                    <a:pt x="277424" y="300812"/>
                  </a:cubicBezTo>
                  <a:lnTo>
                    <a:pt x="278231" y="300812"/>
                  </a:lnTo>
                  <a:cubicBezTo>
                    <a:pt x="283069" y="300812"/>
                    <a:pt x="287908" y="300006"/>
                    <a:pt x="292747" y="299199"/>
                  </a:cubicBezTo>
                  <a:cubicBezTo>
                    <a:pt x="292747" y="299199"/>
                    <a:pt x="293554" y="299199"/>
                    <a:pt x="293554" y="299199"/>
                  </a:cubicBezTo>
                  <a:cubicBezTo>
                    <a:pt x="298392" y="298392"/>
                    <a:pt x="302425" y="296780"/>
                    <a:pt x="306456" y="294360"/>
                  </a:cubicBezTo>
                  <a:lnTo>
                    <a:pt x="454040" y="212101"/>
                  </a:lnTo>
                  <a:cubicBezTo>
                    <a:pt x="455653" y="211294"/>
                    <a:pt x="456459" y="209681"/>
                    <a:pt x="458073" y="208875"/>
                  </a:cubicBezTo>
                  <a:lnTo>
                    <a:pt x="377426" y="162906"/>
                  </a:lnTo>
                  <a:cubicBezTo>
                    <a:pt x="377426" y="163713"/>
                    <a:pt x="377426" y="162906"/>
                    <a:pt x="377426" y="16290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DFFD0E2-34BF-4463-82CB-D091D932D818}"/>
                </a:ext>
              </a:extLst>
            </p:cNvPr>
            <p:cNvSpPr/>
            <p:nvPr/>
          </p:nvSpPr>
          <p:spPr>
            <a:xfrm>
              <a:off x="16716776" y="9396231"/>
              <a:ext cx="483936" cy="322624"/>
            </a:xfrm>
            <a:custGeom>
              <a:avLst/>
              <a:gdLst>
                <a:gd name="connsiteX0" fmla="*/ 376620 w 483880"/>
                <a:gd name="connsiteY0" fmla="*/ 161293 h 322586"/>
                <a:gd name="connsiteX1" fmla="*/ 371781 w 483880"/>
                <a:gd name="connsiteY1" fmla="*/ 158067 h 322586"/>
                <a:gd name="connsiteX2" fmla="*/ 369362 w 483880"/>
                <a:gd name="connsiteY2" fmla="*/ 155648 h 322586"/>
                <a:gd name="connsiteX3" fmla="*/ 368555 w 483880"/>
                <a:gd name="connsiteY3" fmla="*/ 154841 h 322586"/>
                <a:gd name="connsiteX4" fmla="*/ 368555 w 483880"/>
                <a:gd name="connsiteY4" fmla="*/ 154841 h 322586"/>
                <a:gd name="connsiteX5" fmla="*/ 367749 w 483880"/>
                <a:gd name="connsiteY5" fmla="*/ 154035 h 322586"/>
                <a:gd name="connsiteX6" fmla="*/ 366943 w 483880"/>
                <a:gd name="connsiteY6" fmla="*/ 151616 h 322586"/>
                <a:gd name="connsiteX7" fmla="*/ 366135 w 483880"/>
                <a:gd name="connsiteY7" fmla="*/ 149196 h 322586"/>
                <a:gd name="connsiteX8" fmla="*/ 366135 w 483880"/>
                <a:gd name="connsiteY8" fmla="*/ 146777 h 322586"/>
                <a:gd name="connsiteX9" fmla="*/ 366135 w 483880"/>
                <a:gd name="connsiteY9" fmla="*/ 146777 h 322586"/>
                <a:gd name="connsiteX10" fmla="*/ 367749 w 483880"/>
                <a:gd name="connsiteY10" fmla="*/ 107260 h 322586"/>
                <a:gd name="connsiteX11" fmla="*/ 352426 w 483880"/>
                <a:gd name="connsiteY11" fmla="*/ 116131 h 322586"/>
                <a:gd name="connsiteX12" fmla="*/ 346781 w 483880"/>
                <a:gd name="connsiteY12" fmla="*/ 118551 h 322586"/>
                <a:gd name="connsiteX13" fmla="*/ 341942 w 483880"/>
                <a:gd name="connsiteY13" fmla="*/ 120163 h 322586"/>
                <a:gd name="connsiteX14" fmla="*/ 339522 w 483880"/>
                <a:gd name="connsiteY14" fmla="*/ 120970 h 322586"/>
                <a:gd name="connsiteX15" fmla="*/ 339522 w 483880"/>
                <a:gd name="connsiteY15" fmla="*/ 120970 h 322586"/>
                <a:gd name="connsiteX16" fmla="*/ 338716 w 483880"/>
                <a:gd name="connsiteY16" fmla="*/ 120970 h 322586"/>
                <a:gd name="connsiteX17" fmla="*/ 334683 w 483880"/>
                <a:gd name="connsiteY17" fmla="*/ 121777 h 322586"/>
                <a:gd name="connsiteX18" fmla="*/ 330651 w 483880"/>
                <a:gd name="connsiteY18" fmla="*/ 122583 h 322586"/>
                <a:gd name="connsiteX19" fmla="*/ 326619 w 483880"/>
                <a:gd name="connsiteY19" fmla="*/ 122583 h 322586"/>
                <a:gd name="connsiteX20" fmla="*/ 325006 w 483880"/>
                <a:gd name="connsiteY20" fmla="*/ 122583 h 322586"/>
                <a:gd name="connsiteX21" fmla="*/ 325006 w 483880"/>
                <a:gd name="connsiteY21" fmla="*/ 122583 h 322586"/>
                <a:gd name="connsiteX22" fmla="*/ 322587 w 483880"/>
                <a:gd name="connsiteY22" fmla="*/ 122583 h 322586"/>
                <a:gd name="connsiteX23" fmla="*/ 318554 w 483880"/>
                <a:gd name="connsiteY23" fmla="*/ 122583 h 322586"/>
                <a:gd name="connsiteX24" fmla="*/ 313716 w 483880"/>
                <a:gd name="connsiteY24" fmla="*/ 121777 h 322586"/>
                <a:gd name="connsiteX25" fmla="*/ 311296 w 483880"/>
                <a:gd name="connsiteY25" fmla="*/ 120970 h 322586"/>
                <a:gd name="connsiteX26" fmla="*/ 310489 w 483880"/>
                <a:gd name="connsiteY26" fmla="*/ 120970 h 322586"/>
                <a:gd name="connsiteX27" fmla="*/ 307264 w 483880"/>
                <a:gd name="connsiteY27" fmla="*/ 120163 h 322586"/>
                <a:gd name="connsiteX28" fmla="*/ 299199 w 483880"/>
                <a:gd name="connsiteY28" fmla="*/ 116938 h 322586"/>
                <a:gd name="connsiteX29" fmla="*/ 202423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2 h 322586"/>
                <a:gd name="connsiteX33" fmla="*/ 67743 w 483880"/>
                <a:gd name="connsiteY33" fmla="*/ 188714 h 322586"/>
                <a:gd name="connsiteX34" fmla="*/ 250811 w 483880"/>
                <a:gd name="connsiteY34" fmla="*/ 295167 h 322586"/>
                <a:gd name="connsiteX35" fmla="*/ 262908 w 483880"/>
                <a:gd name="connsiteY35" fmla="*/ 300006 h 322586"/>
                <a:gd name="connsiteX36" fmla="*/ 264521 w 483880"/>
                <a:gd name="connsiteY36" fmla="*/ 300812 h 322586"/>
                <a:gd name="connsiteX37" fmla="*/ 278231 w 483880"/>
                <a:gd name="connsiteY37" fmla="*/ 302425 h 322586"/>
                <a:gd name="connsiteX38" fmla="*/ 279037 w 483880"/>
                <a:gd name="connsiteY38" fmla="*/ 302425 h 322586"/>
                <a:gd name="connsiteX39" fmla="*/ 293554 w 483880"/>
                <a:gd name="connsiteY39" fmla="*/ 300812 h 322586"/>
                <a:gd name="connsiteX40" fmla="*/ 294360 w 483880"/>
                <a:gd name="connsiteY40" fmla="*/ 300812 h 322586"/>
                <a:gd name="connsiteX41" fmla="*/ 307264 w 483880"/>
                <a:gd name="connsiteY41" fmla="*/ 295973 h 322586"/>
                <a:gd name="connsiteX42" fmla="*/ 454847 w 483880"/>
                <a:gd name="connsiteY42" fmla="*/ 213714 h 322586"/>
                <a:gd name="connsiteX43" fmla="*/ 458880 w 483880"/>
                <a:gd name="connsiteY43" fmla="*/ 210488 h 322586"/>
                <a:gd name="connsiteX44" fmla="*/ 376620 w 483880"/>
                <a:gd name="connsiteY44" fmla="*/ 161293 h 322586"/>
                <a:gd name="connsiteX45" fmla="*/ 376620 w 483880"/>
                <a:gd name="connsiteY45" fmla="*/ 161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6620" y="161293"/>
                  </a:moveTo>
                  <a:cubicBezTo>
                    <a:pt x="375007" y="160487"/>
                    <a:pt x="373395" y="158874"/>
                    <a:pt x="371781" y="158067"/>
                  </a:cubicBezTo>
                  <a:cubicBezTo>
                    <a:pt x="370974" y="157261"/>
                    <a:pt x="370168" y="156455"/>
                    <a:pt x="369362" y="155648"/>
                  </a:cubicBezTo>
                  <a:cubicBezTo>
                    <a:pt x="369362" y="155648"/>
                    <a:pt x="369362" y="154841"/>
                    <a:pt x="368555" y="154841"/>
                  </a:cubicBezTo>
                  <a:cubicBezTo>
                    <a:pt x="368555" y="154841"/>
                    <a:pt x="368555" y="154841"/>
                    <a:pt x="368555" y="154841"/>
                  </a:cubicBezTo>
                  <a:cubicBezTo>
                    <a:pt x="368555" y="154841"/>
                    <a:pt x="367749" y="154035"/>
                    <a:pt x="367749" y="154035"/>
                  </a:cubicBezTo>
                  <a:cubicBezTo>
                    <a:pt x="367749" y="153229"/>
                    <a:pt x="366943" y="152422"/>
                    <a:pt x="366943" y="151616"/>
                  </a:cubicBezTo>
                  <a:cubicBezTo>
                    <a:pt x="366943" y="150810"/>
                    <a:pt x="366135" y="150003"/>
                    <a:pt x="366135" y="149196"/>
                  </a:cubicBezTo>
                  <a:cubicBezTo>
                    <a:pt x="366135" y="148390"/>
                    <a:pt x="366135" y="147584"/>
                    <a:pt x="366135" y="146777"/>
                  </a:cubicBezTo>
                  <a:lnTo>
                    <a:pt x="366135" y="146777"/>
                  </a:lnTo>
                  <a:lnTo>
                    <a:pt x="367749" y="107260"/>
                  </a:lnTo>
                  <a:lnTo>
                    <a:pt x="352426" y="116131"/>
                  </a:lnTo>
                  <a:cubicBezTo>
                    <a:pt x="350812" y="116938"/>
                    <a:pt x="349200" y="117744"/>
                    <a:pt x="346781" y="118551"/>
                  </a:cubicBezTo>
                  <a:cubicBezTo>
                    <a:pt x="345168" y="119357"/>
                    <a:pt x="343554" y="119357"/>
                    <a:pt x="341942" y="120163"/>
                  </a:cubicBezTo>
                  <a:cubicBezTo>
                    <a:pt x="341135" y="120163"/>
                    <a:pt x="340329" y="120163"/>
                    <a:pt x="339522" y="120970"/>
                  </a:cubicBezTo>
                  <a:cubicBezTo>
                    <a:pt x="339522" y="120970"/>
                    <a:pt x="339522" y="120970"/>
                    <a:pt x="339522" y="120970"/>
                  </a:cubicBezTo>
                  <a:cubicBezTo>
                    <a:pt x="339522" y="120970"/>
                    <a:pt x="338716" y="120970"/>
                    <a:pt x="338716" y="120970"/>
                  </a:cubicBezTo>
                  <a:cubicBezTo>
                    <a:pt x="337103" y="120970"/>
                    <a:pt x="336297" y="121777"/>
                    <a:pt x="334683" y="121777"/>
                  </a:cubicBezTo>
                  <a:cubicBezTo>
                    <a:pt x="333071" y="121777"/>
                    <a:pt x="332264" y="121777"/>
                    <a:pt x="330651" y="122583"/>
                  </a:cubicBezTo>
                  <a:cubicBezTo>
                    <a:pt x="329039" y="122583"/>
                    <a:pt x="328231" y="122583"/>
                    <a:pt x="326619" y="122583"/>
                  </a:cubicBezTo>
                  <a:cubicBezTo>
                    <a:pt x="325812" y="122583"/>
                    <a:pt x="325812" y="122583"/>
                    <a:pt x="325006" y="122583"/>
                  </a:cubicBezTo>
                  <a:lnTo>
                    <a:pt x="325006" y="122583"/>
                  </a:lnTo>
                  <a:cubicBezTo>
                    <a:pt x="324200" y="122583"/>
                    <a:pt x="322587" y="122583"/>
                    <a:pt x="322587" y="122583"/>
                  </a:cubicBezTo>
                  <a:cubicBezTo>
                    <a:pt x="320973" y="122583"/>
                    <a:pt x="319360" y="122583"/>
                    <a:pt x="318554" y="122583"/>
                  </a:cubicBezTo>
                  <a:cubicBezTo>
                    <a:pt x="316941" y="122583"/>
                    <a:pt x="315329" y="122583"/>
                    <a:pt x="313716" y="121777"/>
                  </a:cubicBezTo>
                  <a:cubicBezTo>
                    <a:pt x="312910" y="121777"/>
                    <a:pt x="312102" y="121777"/>
                    <a:pt x="311296" y="120970"/>
                  </a:cubicBezTo>
                  <a:cubicBezTo>
                    <a:pt x="311296" y="120970"/>
                    <a:pt x="310489" y="120970"/>
                    <a:pt x="310489" y="120970"/>
                  </a:cubicBezTo>
                  <a:cubicBezTo>
                    <a:pt x="309683" y="120970"/>
                    <a:pt x="308070" y="120163"/>
                    <a:pt x="307264" y="120163"/>
                  </a:cubicBezTo>
                  <a:cubicBezTo>
                    <a:pt x="304038" y="119357"/>
                    <a:pt x="301619" y="117744"/>
                    <a:pt x="299199" y="116938"/>
                  </a:cubicBezTo>
                  <a:lnTo>
                    <a:pt x="202423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0486"/>
                  </a:cubicBezTo>
                  <a:lnTo>
                    <a:pt x="60485" y="182262"/>
                  </a:lnTo>
                  <a:cubicBezTo>
                    <a:pt x="62098" y="184681"/>
                    <a:pt x="64518" y="186294"/>
                    <a:pt x="67743" y="188714"/>
                  </a:cubicBezTo>
                  <a:lnTo>
                    <a:pt x="250811" y="295167"/>
                  </a:lnTo>
                  <a:cubicBezTo>
                    <a:pt x="254037" y="297586"/>
                    <a:pt x="258069" y="298393"/>
                    <a:pt x="262908" y="300006"/>
                  </a:cubicBezTo>
                  <a:cubicBezTo>
                    <a:pt x="263715" y="300006"/>
                    <a:pt x="263715" y="300006"/>
                    <a:pt x="264521" y="300812"/>
                  </a:cubicBezTo>
                  <a:cubicBezTo>
                    <a:pt x="268554" y="301618"/>
                    <a:pt x="273392" y="302425"/>
                    <a:pt x="278231" y="302425"/>
                  </a:cubicBezTo>
                  <a:lnTo>
                    <a:pt x="279037" y="302425"/>
                  </a:lnTo>
                  <a:cubicBezTo>
                    <a:pt x="283877" y="302425"/>
                    <a:pt x="288715" y="301618"/>
                    <a:pt x="293554" y="300812"/>
                  </a:cubicBezTo>
                  <a:cubicBezTo>
                    <a:pt x="293554" y="300812"/>
                    <a:pt x="293554" y="300812"/>
                    <a:pt x="294360" y="300812"/>
                  </a:cubicBezTo>
                  <a:cubicBezTo>
                    <a:pt x="299199" y="300006"/>
                    <a:pt x="303231" y="298393"/>
                    <a:pt x="307264" y="295973"/>
                  </a:cubicBezTo>
                  <a:lnTo>
                    <a:pt x="454847" y="213714"/>
                  </a:lnTo>
                  <a:cubicBezTo>
                    <a:pt x="456461" y="212907"/>
                    <a:pt x="457267" y="211295"/>
                    <a:pt x="458880" y="210488"/>
                  </a:cubicBezTo>
                  <a:lnTo>
                    <a:pt x="376620" y="161293"/>
                  </a:lnTo>
                  <a:cubicBezTo>
                    <a:pt x="376620" y="161293"/>
                    <a:pt x="376620" y="161293"/>
                    <a:pt x="376620" y="16129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57A7C36-54AB-4563-B263-B47623F35533}"/>
                </a:ext>
              </a:extLst>
            </p:cNvPr>
            <p:cNvSpPr/>
            <p:nvPr/>
          </p:nvSpPr>
          <p:spPr>
            <a:xfrm>
              <a:off x="18552507" y="10466536"/>
              <a:ext cx="483936" cy="322624"/>
            </a:xfrm>
            <a:custGeom>
              <a:avLst/>
              <a:gdLst>
                <a:gd name="connsiteX0" fmla="*/ 378233 w 483880"/>
                <a:gd name="connsiteY0" fmla="*/ 161293 h 322586"/>
                <a:gd name="connsiteX1" fmla="*/ 373395 w 483880"/>
                <a:gd name="connsiteY1" fmla="*/ 158067 h 322586"/>
                <a:gd name="connsiteX2" fmla="*/ 370975 w 483880"/>
                <a:gd name="connsiteY2" fmla="*/ 155648 h 322586"/>
                <a:gd name="connsiteX3" fmla="*/ 370168 w 483880"/>
                <a:gd name="connsiteY3" fmla="*/ 154841 h 322586"/>
                <a:gd name="connsiteX4" fmla="*/ 370168 w 483880"/>
                <a:gd name="connsiteY4" fmla="*/ 154841 h 322586"/>
                <a:gd name="connsiteX5" fmla="*/ 369362 w 483880"/>
                <a:gd name="connsiteY5" fmla="*/ 154035 h 322586"/>
                <a:gd name="connsiteX6" fmla="*/ 368556 w 483880"/>
                <a:gd name="connsiteY6" fmla="*/ 151616 h 322586"/>
                <a:gd name="connsiteX7" fmla="*/ 367749 w 483880"/>
                <a:gd name="connsiteY7" fmla="*/ 149196 h 322586"/>
                <a:gd name="connsiteX8" fmla="*/ 367749 w 483880"/>
                <a:gd name="connsiteY8" fmla="*/ 146777 h 322586"/>
                <a:gd name="connsiteX9" fmla="*/ 367749 w 483880"/>
                <a:gd name="connsiteY9" fmla="*/ 146777 h 322586"/>
                <a:gd name="connsiteX10" fmla="*/ 369362 w 483880"/>
                <a:gd name="connsiteY10" fmla="*/ 107260 h 322586"/>
                <a:gd name="connsiteX11" fmla="*/ 354039 w 483880"/>
                <a:gd name="connsiteY11" fmla="*/ 116131 h 322586"/>
                <a:gd name="connsiteX12" fmla="*/ 348394 w 483880"/>
                <a:gd name="connsiteY12" fmla="*/ 118550 h 322586"/>
                <a:gd name="connsiteX13" fmla="*/ 343556 w 483880"/>
                <a:gd name="connsiteY13" fmla="*/ 120163 h 322586"/>
                <a:gd name="connsiteX14" fmla="*/ 341136 w 483880"/>
                <a:gd name="connsiteY14" fmla="*/ 120970 h 322586"/>
                <a:gd name="connsiteX15" fmla="*/ 340329 w 483880"/>
                <a:gd name="connsiteY15" fmla="*/ 120970 h 322586"/>
                <a:gd name="connsiteX16" fmla="*/ 338716 w 483880"/>
                <a:gd name="connsiteY16" fmla="*/ 120970 h 322586"/>
                <a:gd name="connsiteX17" fmla="*/ 334684 w 483880"/>
                <a:gd name="connsiteY17" fmla="*/ 121776 h 322586"/>
                <a:gd name="connsiteX18" fmla="*/ 330652 w 483880"/>
                <a:gd name="connsiteY18" fmla="*/ 122583 h 322586"/>
                <a:gd name="connsiteX19" fmla="*/ 326619 w 483880"/>
                <a:gd name="connsiteY19" fmla="*/ 122583 h 322586"/>
                <a:gd name="connsiteX20" fmla="*/ 325813 w 483880"/>
                <a:gd name="connsiteY20" fmla="*/ 122583 h 322586"/>
                <a:gd name="connsiteX21" fmla="*/ 325006 w 483880"/>
                <a:gd name="connsiteY21" fmla="*/ 122583 h 322586"/>
                <a:gd name="connsiteX22" fmla="*/ 322587 w 483880"/>
                <a:gd name="connsiteY22" fmla="*/ 122583 h 322586"/>
                <a:gd name="connsiteX23" fmla="*/ 318554 w 483880"/>
                <a:gd name="connsiteY23" fmla="*/ 122583 h 322586"/>
                <a:gd name="connsiteX24" fmla="*/ 312910 w 483880"/>
                <a:gd name="connsiteY24" fmla="*/ 121776 h 322586"/>
                <a:gd name="connsiteX25" fmla="*/ 311296 w 483880"/>
                <a:gd name="connsiteY25" fmla="*/ 121776 h 322586"/>
                <a:gd name="connsiteX26" fmla="*/ 309683 w 483880"/>
                <a:gd name="connsiteY26" fmla="*/ 120970 h 322586"/>
                <a:gd name="connsiteX27" fmla="*/ 306458 w 483880"/>
                <a:gd name="connsiteY27" fmla="*/ 120163 h 322586"/>
                <a:gd name="connsiteX28" fmla="*/ 298392 w 483880"/>
                <a:gd name="connsiteY28" fmla="*/ 116937 h 322586"/>
                <a:gd name="connsiteX29" fmla="*/ 202424 w 483880"/>
                <a:gd name="connsiteY29" fmla="*/ 60485 h 322586"/>
                <a:gd name="connsiteX30" fmla="*/ 200811 w 483880"/>
                <a:gd name="connsiteY30" fmla="*/ 94356 h 322586"/>
                <a:gd name="connsiteX31" fmla="*/ 188713 w 483880"/>
                <a:gd name="connsiteY31" fmla="*/ 110486 h 322586"/>
                <a:gd name="connsiteX32" fmla="*/ 60485 w 483880"/>
                <a:gd name="connsiteY32" fmla="*/ 182261 h 322586"/>
                <a:gd name="connsiteX33" fmla="*/ 66937 w 483880"/>
                <a:gd name="connsiteY33" fmla="*/ 188713 h 322586"/>
                <a:gd name="connsiteX34" fmla="*/ 250005 w 483880"/>
                <a:gd name="connsiteY34" fmla="*/ 295167 h 322586"/>
                <a:gd name="connsiteX35" fmla="*/ 262102 w 483880"/>
                <a:gd name="connsiteY35" fmla="*/ 300005 h 322586"/>
                <a:gd name="connsiteX36" fmla="*/ 263715 w 483880"/>
                <a:gd name="connsiteY36" fmla="*/ 300812 h 322586"/>
                <a:gd name="connsiteX37" fmla="*/ 277425 w 483880"/>
                <a:gd name="connsiteY37" fmla="*/ 302425 h 322586"/>
                <a:gd name="connsiteX38" fmla="*/ 278231 w 483880"/>
                <a:gd name="connsiteY38" fmla="*/ 302425 h 322586"/>
                <a:gd name="connsiteX39" fmla="*/ 292748 w 483880"/>
                <a:gd name="connsiteY39" fmla="*/ 300812 h 322586"/>
                <a:gd name="connsiteX40" fmla="*/ 292748 w 483880"/>
                <a:gd name="connsiteY40" fmla="*/ 300812 h 322586"/>
                <a:gd name="connsiteX41" fmla="*/ 305652 w 483880"/>
                <a:gd name="connsiteY41" fmla="*/ 295973 h 322586"/>
                <a:gd name="connsiteX42" fmla="*/ 453235 w 483880"/>
                <a:gd name="connsiteY42" fmla="*/ 213713 h 322586"/>
                <a:gd name="connsiteX43" fmla="*/ 457267 w 483880"/>
                <a:gd name="connsiteY43" fmla="*/ 210487 h 322586"/>
                <a:gd name="connsiteX44" fmla="*/ 378233 w 483880"/>
                <a:gd name="connsiteY44" fmla="*/ 161293 h 322586"/>
                <a:gd name="connsiteX45" fmla="*/ 378233 w 483880"/>
                <a:gd name="connsiteY45" fmla="*/ 161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1293"/>
                  </a:moveTo>
                  <a:cubicBezTo>
                    <a:pt x="376620" y="160487"/>
                    <a:pt x="375008" y="158873"/>
                    <a:pt x="373395" y="158067"/>
                  </a:cubicBezTo>
                  <a:cubicBezTo>
                    <a:pt x="372589" y="157261"/>
                    <a:pt x="371781" y="156454"/>
                    <a:pt x="370975" y="155648"/>
                  </a:cubicBezTo>
                  <a:cubicBezTo>
                    <a:pt x="370975" y="155648"/>
                    <a:pt x="370975" y="154841"/>
                    <a:pt x="370168" y="154841"/>
                  </a:cubicBezTo>
                  <a:cubicBezTo>
                    <a:pt x="370168" y="154841"/>
                    <a:pt x="370168" y="154841"/>
                    <a:pt x="370168" y="154841"/>
                  </a:cubicBezTo>
                  <a:cubicBezTo>
                    <a:pt x="370168" y="154841"/>
                    <a:pt x="369362" y="154035"/>
                    <a:pt x="369362" y="154035"/>
                  </a:cubicBezTo>
                  <a:cubicBezTo>
                    <a:pt x="369362" y="153228"/>
                    <a:pt x="368556" y="152422"/>
                    <a:pt x="368556" y="151616"/>
                  </a:cubicBezTo>
                  <a:cubicBezTo>
                    <a:pt x="368556" y="150809"/>
                    <a:pt x="367749" y="150002"/>
                    <a:pt x="367749" y="149196"/>
                  </a:cubicBezTo>
                  <a:cubicBezTo>
                    <a:pt x="367749" y="148390"/>
                    <a:pt x="367749" y="147583"/>
                    <a:pt x="367749" y="146777"/>
                  </a:cubicBezTo>
                  <a:lnTo>
                    <a:pt x="367749" y="146777"/>
                  </a:lnTo>
                  <a:lnTo>
                    <a:pt x="369362" y="107260"/>
                  </a:lnTo>
                  <a:lnTo>
                    <a:pt x="354039" y="116131"/>
                  </a:lnTo>
                  <a:cubicBezTo>
                    <a:pt x="352427" y="116937"/>
                    <a:pt x="350006" y="117744"/>
                    <a:pt x="348394" y="118550"/>
                  </a:cubicBezTo>
                  <a:cubicBezTo>
                    <a:pt x="346781" y="119357"/>
                    <a:pt x="345168" y="119357"/>
                    <a:pt x="343556" y="120163"/>
                  </a:cubicBezTo>
                  <a:cubicBezTo>
                    <a:pt x="342748" y="120163"/>
                    <a:pt x="341942" y="120163"/>
                    <a:pt x="341136" y="120970"/>
                  </a:cubicBezTo>
                  <a:cubicBezTo>
                    <a:pt x="341136" y="120970"/>
                    <a:pt x="341136" y="120970"/>
                    <a:pt x="340329" y="120970"/>
                  </a:cubicBezTo>
                  <a:cubicBezTo>
                    <a:pt x="339523" y="120970"/>
                    <a:pt x="339523" y="120970"/>
                    <a:pt x="338716" y="120970"/>
                  </a:cubicBezTo>
                  <a:cubicBezTo>
                    <a:pt x="337104" y="120970"/>
                    <a:pt x="336297" y="121776"/>
                    <a:pt x="334684" y="121776"/>
                  </a:cubicBezTo>
                  <a:cubicBezTo>
                    <a:pt x="333071" y="121776"/>
                    <a:pt x="332265" y="121776"/>
                    <a:pt x="330652" y="122583"/>
                  </a:cubicBezTo>
                  <a:cubicBezTo>
                    <a:pt x="329039" y="122583"/>
                    <a:pt x="328233" y="122583"/>
                    <a:pt x="326619" y="122583"/>
                  </a:cubicBezTo>
                  <a:cubicBezTo>
                    <a:pt x="326619" y="122583"/>
                    <a:pt x="325813" y="122583"/>
                    <a:pt x="325813" y="122583"/>
                  </a:cubicBezTo>
                  <a:lnTo>
                    <a:pt x="325006" y="122583"/>
                  </a:lnTo>
                  <a:cubicBezTo>
                    <a:pt x="324200" y="122583"/>
                    <a:pt x="322587" y="122583"/>
                    <a:pt x="322587" y="122583"/>
                  </a:cubicBezTo>
                  <a:cubicBezTo>
                    <a:pt x="320975" y="122583"/>
                    <a:pt x="319361" y="122583"/>
                    <a:pt x="318554" y="122583"/>
                  </a:cubicBezTo>
                  <a:cubicBezTo>
                    <a:pt x="316942" y="122583"/>
                    <a:pt x="315329" y="122583"/>
                    <a:pt x="312910" y="121776"/>
                  </a:cubicBezTo>
                  <a:cubicBezTo>
                    <a:pt x="312910" y="121776"/>
                    <a:pt x="312104" y="121776"/>
                    <a:pt x="311296" y="121776"/>
                  </a:cubicBezTo>
                  <a:cubicBezTo>
                    <a:pt x="310490" y="121776"/>
                    <a:pt x="310490" y="121776"/>
                    <a:pt x="309683" y="120970"/>
                  </a:cubicBezTo>
                  <a:cubicBezTo>
                    <a:pt x="308877" y="120970"/>
                    <a:pt x="307264" y="120163"/>
                    <a:pt x="306458" y="120163"/>
                  </a:cubicBezTo>
                  <a:cubicBezTo>
                    <a:pt x="303232" y="119357"/>
                    <a:pt x="300813" y="117744"/>
                    <a:pt x="298392" y="116937"/>
                  </a:cubicBezTo>
                  <a:lnTo>
                    <a:pt x="202424" y="60485"/>
                  </a:lnTo>
                  <a:lnTo>
                    <a:pt x="200811" y="94356"/>
                  </a:lnTo>
                  <a:cubicBezTo>
                    <a:pt x="200811" y="100002"/>
                    <a:pt x="196778" y="105647"/>
                    <a:pt x="188713" y="110486"/>
                  </a:cubicBezTo>
                  <a:lnTo>
                    <a:pt x="60485" y="182261"/>
                  </a:lnTo>
                  <a:cubicBezTo>
                    <a:pt x="62098" y="184680"/>
                    <a:pt x="64518" y="186294"/>
                    <a:pt x="66937" y="188713"/>
                  </a:cubicBezTo>
                  <a:lnTo>
                    <a:pt x="250005" y="295167"/>
                  </a:lnTo>
                  <a:cubicBezTo>
                    <a:pt x="253231" y="296780"/>
                    <a:pt x="257263" y="298392"/>
                    <a:pt x="262102" y="300005"/>
                  </a:cubicBezTo>
                  <a:cubicBezTo>
                    <a:pt x="262909" y="300005"/>
                    <a:pt x="263715" y="300005"/>
                    <a:pt x="263715" y="300812"/>
                  </a:cubicBezTo>
                  <a:cubicBezTo>
                    <a:pt x="267748" y="301618"/>
                    <a:pt x="272586" y="302425"/>
                    <a:pt x="277425" y="302425"/>
                  </a:cubicBezTo>
                  <a:cubicBezTo>
                    <a:pt x="277425" y="302425"/>
                    <a:pt x="278231" y="302425"/>
                    <a:pt x="278231" y="302425"/>
                  </a:cubicBezTo>
                  <a:cubicBezTo>
                    <a:pt x="283071" y="302425"/>
                    <a:pt x="287909" y="301618"/>
                    <a:pt x="292748" y="300812"/>
                  </a:cubicBezTo>
                  <a:cubicBezTo>
                    <a:pt x="292748" y="300812"/>
                    <a:pt x="292748" y="300812"/>
                    <a:pt x="292748" y="300812"/>
                  </a:cubicBezTo>
                  <a:cubicBezTo>
                    <a:pt x="297586" y="300005"/>
                    <a:pt x="301619" y="298392"/>
                    <a:pt x="305652" y="295973"/>
                  </a:cubicBezTo>
                  <a:lnTo>
                    <a:pt x="453235" y="213713"/>
                  </a:lnTo>
                  <a:cubicBezTo>
                    <a:pt x="454847" y="212907"/>
                    <a:pt x="455655" y="211294"/>
                    <a:pt x="457267" y="210487"/>
                  </a:cubicBezTo>
                  <a:lnTo>
                    <a:pt x="378233" y="161293"/>
                  </a:lnTo>
                  <a:cubicBezTo>
                    <a:pt x="378233" y="161293"/>
                    <a:pt x="378233" y="161293"/>
                    <a:pt x="378233" y="16129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2DFB7A2-3AB7-4F88-B138-EE4A574B7E2B}"/>
                </a:ext>
              </a:extLst>
            </p:cNvPr>
            <p:cNvSpPr/>
            <p:nvPr/>
          </p:nvSpPr>
          <p:spPr>
            <a:xfrm>
              <a:off x="18412167" y="10640753"/>
              <a:ext cx="483936" cy="322624"/>
            </a:xfrm>
            <a:custGeom>
              <a:avLst/>
              <a:gdLst>
                <a:gd name="connsiteX0" fmla="*/ 458879 w 483880"/>
                <a:gd name="connsiteY0" fmla="*/ 204036 h 322586"/>
                <a:gd name="connsiteX1" fmla="*/ 458879 w 483880"/>
                <a:gd name="connsiteY1" fmla="*/ 201617 h 322586"/>
                <a:gd name="connsiteX2" fmla="*/ 458879 w 483880"/>
                <a:gd name="connsiteY2" fmla="*/ 201617 h 322586"/>
                <a:gd name="connsiteX3" fmla="*/ 460492 w 483880"/>
                <a:gd name="connsiteY3" fmla="*/ 162100 h 322586"/>
                <a:gd name="connsiteX4" fmla="*/ 445169 w 483880"/>
                <a:gd name="connsiteY4" fmla="*/ 170971 h 322586"/>
                <a:gd name="connsiteX5" fmla="*/ 439524 w 483880"/>
                <a:gd name="connsiteY5" fmla="*/ 173390 h 322586"/>
                <a:gd name="connsiteX6" fmla="*/ 434686 w 483880"/>
                <a:gd name="connsiteY6" fmla="*/ 175003 h 322586"/>
                <a:gd name="connsiteX7" fmla="*/ 432266 w 483880"/>
                <a:gd name="connsiteY7" fmla="*/ 175810 h 322586"/>
                <a:gd name="connsiteX8" fmla="*/ 432266 w 483880"/>
                <a:gd name="connsiteY8" fmla="*/ 175810 h 322586"/>
                <a:gd name="connsiteX9" fmla="*/ 430653 w 483880"/>
                <a:gd name="connsiteY9" fmla="*/ 175810 h 322586"/>
                <a:gd name="connsiteX10" fmla="*/ 426620 w 483880"/>
                <a:gd name="connsiteY10" fmla="*/ 176616 h 322586"/>
                <a:gd name="connsiteX11" fmla="*/ 422588 w 483880"/>
                <a:gd name="connsiteY11" fmla="*/ 176616 h 322586"/>
                <a:gd name="connsiteX12" fmla="*/ 418555 w 483880"/>
                <a:gd name="connsiteY12" fmla="*/ 176616 h 322586"/>
                <a:gd name="connsiteX13" fmla="*/ 416943 w 483880"/>
                <a:gd name="connsiteY13" fmla="*/ 176616 h 322586"/>
                <a:gd name="connsiteX14" fmla="*/ 416136 w 483880"/>
                <a:gd name="connsiteY14" fmla="*/ 176616 h 322586"/>
                <a:gd name="connsiteX15" fmla="*/ 413717 w 483880"/>
                <a:gd name="connsiteY15" fmla="*/ 176616 h 322586"/>
                <a:gd name="connsiteX16" fmla="*/ 409684 w 483880"/>
                <a:gd name="connsiteY16" fmla="*/ 176616 h 322586"/>
                <a:gd name="connsiteX17" fmla="*/ 404845 w 483880"/>
                <a:gd name="connsiteY17" fmla="*/ 175810 h 322586"/>
                <a:gd name="connsiteX18" fmla="*/ 402426 w 483880"/>
                <a:gd name="connsiteY18" fmla="*/ 175003 h 322586"/>
                <a:gd name="connsiteX19" fmla="*/ 400814 w 483880"/>
                <a:gd name="connsiteY19" fmla="*/ 174197 h 322586"/>
                <a:gd name="connsiteX20" fmla="*/ 397588 w 483880"/>
                <a:gd name="connsiteY20" fmla="*/ 173390 h 322586"/>
                <a:gd name="connsiteX21" fmla="*/ 389522 w 483880"/>
                <a:gd name="connsiteY21" fmla="*/ 169358 h 322586"/>
                <a:gd name="connsiteX22" fmla="*/ 206455 w 483880"/>
                <a:gd name="connsiteY22" fmla="*/ 62904 h 322586"/>
                <a:gd name="connsiteX23" fmla="*/ 205648 w 483880"/>
                <a:gd name="connsiteY23" fmla="*/ 62904 h 322586"/>
                <a:gd name="connsiteX24" fmla="*/ 202423 w 483880"/>
                <a:gd name="connsiteY24" fmla="*/ 60485 h 322586"/>
                <a:gd name="connsiteX25" fmla="*/ 200809 w 483880"/>
                <a:gd name="connsiteY25" fmla="*/ 94356 h 322586"/>
                <a:gd name="connsiteX26" fmla="*/ 188713 w 483880"/>
                <a:gd name="connsiteY26" fmla="*/ 110486 h 322586"/>
                <a:gd name="connsiteX27" fmla="*/ 60485 w 483880"/>
                <a:gd name="connsiteY27" fmla="*/ 182262 h 322586"/>
                <a:gd name="connsiteX28" fmla="*/ 67743 w 483880"/>
                <a:gd name="connsiteY28" fmla="*/ 188714 h 322586"/>
                <a:gd name="connsiteX29" fmla="*/ 250811 w 483880"/>
                <a:gd name="connsiteY29" fmla="*/ 295167 h 322586"/>
                <a:gd name="connsiteX30" fmla="*/ 262102 w 483880"/>
                <a:gd name="connsiteY30" fmla="*/ 300006 h 322586"/>
                <a:gd name="connsiteX31" fmla="*/ 263714 w 483880"/>
                <a:gd name="connsiteY31" fmla="*/ 300812 h 322586"/>
                <a:gd name="connsiteX32" fmla="*/ 277424 w 483880"/>
                <a:gd name="connsiteY32" fmla="*/ 302425 h 322586"/>
                <a:gd name="connsiteX33" fmla="*/ 278231 w 483880"/>
                <a:gd name="connsiteY33" fmla="*/ 302425 h 322586"/>
                <a:gd name="connsiteX34" fmla="*/ 292747 w 483880"/>
                <a:gd name="connsiteY34" fmla="*/ 300812 h 322586"/>
                <a:gd name="connsiteX35" fmla="*/ 293554 w 483880"/>
                <a:gd name="connsiteY35" fmla="*/ 300812 h 322586"/>
                <a:gd name="connsiteX36" fmla="*/ 306456 w 483880"/>
                <a:gd name="connsiteY36" fmla="*/ 295973 h 322586"/>
                <a:gd name="connsiteX37" fmla="*/ 454040 w 483880"/>
                <a:gd name="connsiteY37" fmla="*/ 213714 h 322586"/>
                <a:gd name="connsiteX38" fmla="*/ 460492 w 483880"/>
                <a:gd name="connsiteY38" fmla="*/ 208069 h 322586"/>
                <a:gd name="connsiteX39" fmla="*/ 459686 w 483880"/>
                <a:gd name="connsiteY39" fmla="*/ 206455 h 322586"/>
                <a:gd name="connsiteX40" fmla="*/ 458879 w 483880"/>
                <a:gd name="connsiteY40" fmla="*/ 20403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879" y="204036"/>
                  </a:moveTo>
                  <a:cubicBezTo>
                    <a:pt x="458879" y="203230"/>
                    <a:pt x="458879" y="202423"/>
                    <a:pt x="458879" y="201617"/>
                  </a:cubicBezTo>
                  <a:lnTo>
                    <a:pt x="458879" y="201617"/>
                  </a:lnTo>
                  <a:lnTo>
                    <a:pt x="460492" y="162100"/>
                  </a:lnTo>
                  <a:lnTo>
                    <a:pt x="445169" y="170971"/>
                  </a:lnTo>
                  <a:cubicBezTo>
                    <a:pt x="443557" y="171777"/>
                    <a:pt x="441137" y="172584"/>
                    <a:pt x="439524" y="173390"/>
                  </a:cubicBezTo>
                  <a:cubicBezTo>
                    <a:pt x="437911" y="174197"/>
                    <a:pt x="436298" y="174197"/>
                    <a:pt x="434686" y="175003"/>
                  </a:cubicBezTo>
                  <a:cubicBezTo>
                    <a:pt x="433878" y="175003"/>
                    <a:pt x="433072" y="175003"/>
                    <a:pt x="432266" y="175810"/>
                  </a:cubicBezTo>
                  <a:lnTo>
                    <a:pt x="432266" y="175810"/>
                  </a:lnTo>
                  <a:cubicBezTo>
                    <a:pt x="432266" y="175810"/>
                    <a:pt x="431459" y="175810"/>
                    <a:pt x="430653" y="175810"/>
                  </a:cubicBezTo>
                  <a:cubicBezTo>
                    <a:pt x="429040" y="175810"/>
                    <a:pt x="428234" y="176616"/>
                    <a:pt x="426620" y="176616"/>
                  </a:cubicBezTo>
                  <a:cubicBezTo>
                    <a:pt x="425007" y="176616"/>
                    <a:pt x="424201" y="176616"/>
                    <a:pt x="422588" y="176616"/>
                  </a:cubicBezTo>
                  <a:cubicBezTo>
                    <a:pt x="420976" y="176616"/>
                    <a:pt x="420169" y="176616"/>
                    <a:pt x="418555" y="176616"/>
                  </a:cubicBezTo>
                  <a:cubicBezTo>
                    <a:pt x="417749" y="176616"/>
                    <a:pt x="416943" y="176616"/>
                    <a:pt x="416943" y="176616"/>
                  </a:cubicBezTo>
                  <a:lnTo>
                    <a:pt x="416136" y="176616"/>
                  </a:lnTo>
                  <a:cubicBezTo>
                    <a:pt x="415330" y="176616"/>
                    <a:pt x="413717" y="176616"/>
                    <a:pt x="413717" y="176616"/>
                  </a:cubicBezTo>
                  <a:cubicBezTo>
                    <a:pt x="412105" y="176616"/>
                    <a:pt x="410491" y="176616"/>
                    <a:pt x="409684" y="176616"/>
                  </a:cubicBezTo>
                  <a:cubicBezTo>
                    <a:pt x="408072" y="176616"/>
                    <a:pt x="406459" y="176616"/>
                    <a:pt x="404845" y="175810"/>
                  </a:cubicBezTo>
                  <a:cubicBezTo>
                    <a:pt x="404039" y="175810"/>
                    <a:pt x="403233" y="175810"/>
                    <a:pt x="402426" y="175003"/>
                  </a:cubicBezTo>
                  <a:cubicBezTo>
                    <a:pt x="401620" y="175003"/>
                    <a:pt x="400814" y="175003"/>
                    <a:pt x="400814" y="174197"/>
                  </a:cubicBezTo>
                  <a:cubicBezTo>
                    <a:pt x="400007" y="174197"/>
                    <a:pt x="398394" y="173390"/>
                    <a:pt x="397588" y="173390"/>
                  </a:cubicBezTo>
                  <a:cubicBezTo>
                    <a:pt x="394362" y="172584"/>
                    <a:pt x="391943" y="170971"/>
                    <a:pt x="389522" y="169358"/>
                  </a:cubicBezTo>
                  <a:lnTo>
                    <a:pt x="206455" y="62904"/>
                  </a:lnTo>
                  <a:cubicBezTo>
                    <a:pt x="206455" y="62904"/>
                    <a:pt x="206455" y="62904"/>
                    <a:pt x="205648" y="62904"/>
                  </a:cubicBezTo>
                  <a:cubicBezTo>
                    <a:pt x="204036" y="62098"/>
                    <a:pt x="203229" y="61292"/>
                    <a:pt x="202423" y="60485"/>
                  </a:cubicBezTo>
                  <a:lnTo>
                    <a:pt x="200809" y="94356"/>
                  </a:lnTo>
                  <a:cubicBezTo>
                    <a:pt x="200809" y="100002"/>
                    <a:pt x="196777" y="105647"/>
                    <a:pt x="188713" y="110486"/>
                  </a:cubicBezTo>
                  <a:lnTo>
                    <a:pt x="60485" y="182262"/>
                  </a:lnTo>
                  <a:cubicBezTo>
                    <a:pt x="62097" y="184681"/>
                    <a:pt x="64516" y="186294"/>
                    <a:pt x="67743" y="188714"/>
                  </a:cubicBezTo>
                  <a:lnTo>
                    <a:pt x="250811" y="295167"/>
                  </a:lnTo>
                  <a:cubicBezTo>
                    <a:pt x="254037" y="297586"/>
                    <a:pt x="258069" y="298392"/>
                    <a:pt x="262102" y="300006"/>
                  </a:cubicBezTo>
                  <a:cubicBezTo>
                    <a:pt x="262908" y="300006"/>
                    <a:pt x="263714" y="300812"/>
                    <a:pt x="263714" y="300812"/>
                  </a:cubicBezTo>
                  <a:cubicBezTo>
                    <a:pt x="267746" y="301618"/>
                    <a:pt x="272585" y="302425"/>
                    <a:pt x="277424" y="302425"/>
                  </a:cubicBezTo>
                  <a:lnTo>
                    <a:pt x="278231" y="302425"/>
                  </a:lnTo>
                  <a:cubicBezTo>
                    <a:pt x="283069" y="302425"/>
                    <a:pt x="287908" y="301618"/>
                    <a:pt x="292747" y="300812"/>
                  </a:cubicBezTo>
                  <a:lnTo>
                    <a:pt x="293554" y="300812"/>
                  </a:lnTo>
                  <a:cubicBezTo>
                    <a:pt x="298392" y="300006"/>
                    <a:pt x="302425" y="298392"/>
                    <a:pt x="306456" y="295973"/>
                  </a:cubicBezTo>
                  <a:lnTo>
                    <a:pt x="454040" y="213714"/>
                  </a:lnTo>
                  <a:cubicBezTo>
                    <a:pt x="456459" y="212101"/>
                    <a:pt x="458879" y="210488"/>
                    <a:pt x="460492" y="208069"/>
                  </a:cubicBezTo>
                  <a:cubicBezTo>
                    <a:pt x="460492" y="207262"/>
                    <a:pt x="459686" y="206455"/>
                    <a:pt x="459686" y="206455"/>
                  </a:cubicBezTo>
                  <a:cubicBezTo>
                    <a:pt x="459686" y="204843"/>
                    <a:pt x="458879" y="204036"/>
                    <a:pt x="458879" y="20403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4B14232-0408-4337-9630-A34A38CEA33F}"/>
                </a:ext>
              </a:extLst>
            </p:cNvPr>
            <p:cNvSpPr/>
            <p:nvPr/>
          </p:nvSpPr>
          <p:spPr>
            <a:xfrm>
              <a:off x="16311883" y="9418815"/>
              <a:ext cx="483936" cy="322624"/>
            </a:xfrm>
            <a:custGeom>
              <a:avLst/>
              <a:gdLst>
                <a:gd name="connsiteX0" fmla="*/ 459686 w 483880"/>
                <a:gd name="connsiteY0" fmla="*/ 202423 h 322586"/>
                <a:gd name="connsiteX1" fmla="*/ 459686 w 483880"/>
                <a:gd name="connsiteY1" fmla="*/ 200004 h 322586"/>
                <a:gd name="connsiteX2" fmla="*/ 459686 w 483880"/>
                <a:gd name="connsiteY2" fmla="*/ 200004 h 322586"/>
                <a:gd name="connsiteX3" fmla="*/ 461299 w 483880"/>
                <a:gd name="connsiteY3" fmla="*/ 160487 h 322586"/>
                <a:gd name="connsiteX4" fmla="*/ 445976 w 483880"/>
                <a:gd name="connsiteY4" fmla="*/ 169358 h 322586"/>
                <a:gd name="connsiteX5" fmla="*/ 440331 w 483880"/>
                <a:gd name="connsiteY5" fmla="*/ 171778 h 322586"/>
                <a:gd name="connsiteX6" fmla="*/ 435493 w 483880"/>
                <a:gd name="connsiteY6" fmla="*/ 173390 h 322586"/>
                <a:gd name="connsiteX7" fmla="*/ 433072 w 483880"/>
                <a:gd name="connsiteY7" fmla="*/ 174197 h 322586"/>
                <a:gd name="connsiteX8" fmla="*/ 432266 w 483880"/>
                <a:gd name="connsiteY8" fmla="*/ 174197 h 322586"/>
                <a:gd name="connsiteX9" fmla="*/ 430653 w 483880"/>
                <a:gd name="connsiteY9" fmla="*/ 174197 h 322586"/>
                <a:gd name="connsiteX10" fmla="*/ 426622 w 483880"/>
                <a:gd name="connsiteY10" fmla="*/ 175004 h 322586"/>
                <a:gd name="connsiteX11" fmla="*/ 422589 w 483880"/>
                <a:gd name="connsiteY11" fmla="*/ 175810 h 322586"/>
                <a:gd name="connsiteX12" fmla="*/ 418556 w 483880"/>
                <a:gd name="connsiteY12" fmla="*/ 175810 h 322586"/>
                <a:gd name="connsiteX13" fmla="*/ 416943 w 483880"/>
                <a:gd name="connsiteY13" fmla="*/ 175810 h 322586"/>
                <a:gd name="connsiteX14" fmla="*/ 416137 w 483880"/>
                <a:gd name="connsiteY14" fmla="*/ 175810 h 322586"/>
                <a:gd name="connsiteX15" fmla="*/ 413718 w 483880"/>
                <a:gd name="connsiteY15" fmla="*/ 175810 h 322586"/>
                <a:gd name="connsiteX16" fmla="*/ 409685 w 483880"/>
                <a:gd name="connsiteY16" fmla="*/ 175810 h 322586"/>
                <a:gd name="connsiteX17" fmla="*/ 404847 w 483880"/>
                <a:gd name="connsiteY17" fmla="*/ 175004 h 322586"/>
                <a:gd name="connsiteX18" fmla="*/ 402427 w 483880"/>
                <a:gd name="connsiteY18" fmla="*/ 174197 h 322586"/>
                <a:gd name="connsiteX19" fmla="*/ 400814 w 483880"/>
                <a:gd name="connsiteY19" fmla="*/ 173390 h 322586"/>
                <a:gd name="connsiteX20" fmla="*/ 397589 w 483880"/>
                <a:gd name="connsiteY20" fmla="*/ 172584 h 322586"/>
                <a:gd name="connsiteX21" fmla="*/ 389524 w 483880"/>
                <a:gd name="connsiteY21" fmla="*/ 169358 h 322586"/>
                <a:gd name="connsiteX22" fmla="*/ 206455 w 483880"/>
                <a:gd name="connsiteY22" fmla="*/ 62904 h 322586"/>
                <a:gd name="connsiteX23" fmla="*/ 205649 w 483880"/>
                <a:gd name="connsiteY23" fmla="*/ 62904 h 322586"/>
                <a:gd name="connsiteX24" fmla="*/ 202424 w 483880"/>
                <a:gd name="connsiteY24" fmla="*/ 60485 h 322586"/>
                <a:gd name="connsiteX25" fmla="*/ 200811 w 483880"/>
                <a:gd name="connsiteY25" fmla="*/ 95163 h 322586"/>
                <a:gd name="connsiteX26" fmla="*/ 188713 w 483880"/>
                <a:gd name="connsiteY26" fmla="*/ 111293 h 322586"/>
                <a:gd name="connsiteX27" fmla="*/ 60485 w 483880"/>
                <a:gd name="connsiteY27" fmla="*/ 183068 h 322586"/>
                <a:gd name="connsiteX28" fmla="*/ 67743 w 483880"/>
                <a:gd name="connsiteY28" fmla="*/ 189520 h 322586"/>
                <a:gd name="connsiteX29" fmla="*/ 250811 w 483880"/>
                <a:gd name="connsiteY29" fmla="*/ 295974 h 322586"/>
                <a:gd name="connsiteX30" fmla="*/ 262102 w 483880"/>
                <a:gd name="connsiteY30" fmla="*/ 300006 h 322586"/>
                <a:gd name="connsiteX31" fmla="*/ 263715 w 483880"/>
                <a:gd name="connsiteY31" fmla="*/ 300812 h 322586"/>
                <a:gd name="connsiteX32" fmla="*/ 277425 w 483880"/>
                <a:gd name="connsiteY32" fmla="*/ 302425 h 322586"/>
                <a:gd name="connsiteX33" fmla="*/ 278231 w 483880"/>
                <a:gd name="connsiteY33" fmla="*/ 302425 h 322586"/>
                <a:gd name="connsiteX34" fmla="*/ 292748 w 483880"/>
                <a:gd name="connsiteY34" fmla="*/ 300812 h 322586"/>
                <a:gd name="connsiteX35" fmla="*/ 292748 w 483880"/>
                <a:gd name="connsiteY35" fmla="*/ 300812 h 322586"/>
                <a:gd name="connsiteX36" fmla="*/ 305652 w 483880"/>
                <a:gd name="connsiteY36" fmla="*/ 295974 h 322586"/>
                <a:gd name="connsiteX37" fmla="*/ 453234 w 483880"/>
                <a:gd name="connsiteY37" fmla="*/ 213714 h 322586"/>
                <a:gd name="connsiteX38" fmla="*/ 459686 w 483880"/>
                <a:gd name="connsiteY38" fmla="*/ 208069 h 322586"/>
                <a:gd name="connsiteX39" fmla="*/ 458880 w 483880"/>
                <a:gd name="connsiteY39" fmla="*/ 206456 h 322586"/>
                <a:gd name="connsiteX40" fmla="*/ 459686 w 483880"/>
                <a:gd name="connsiteY40" fmla="*/ 20242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9686" y="202423"/>
                  </a:moveTo>
                  <a:cubicBezTo>
                    <a:pt x="459686" y="201617"/>
                    <a:pt x="459686" y="200811"/>
                    <a:pt x="459686" y="200004"/>
                  </a:cubicBezTo>
                  <a:lnTo>
                    <a:pt x="459686" y="200004"/>
                  </a:lnTo>
                  <a:lnTo>
                    <a:pt x="461299" y="160487"/>
                  </a:lnTo>
                  <a:lnTo>
                    <a:pt x="445976" y="169358"/>
                  </a:lnTo>
                  <a:cubicBezTo>
                    <a:pt x="444364" y="170165"/>
                    <a:pt x="441943" y="170971"/>
                    <a:pt x="440331" y="171778"/>
                  </a:cubicBezTo>
                  <a:cubicBezTo>
                    <a:pt x="438718" y="172584"/>
                    <a:pt x="437105" y="172584"/>
                    <a:pt x="435493" y="173390"/>
                  </a:cubicBezTo>
                  <a:cubicBezTo>
                    <a:pt x="434686" y="173390"/>
                    <a:pt x="433880" y="173390"/>
                    <a:pt x="433072" y="174197"/>
                  </a:cubicBezTo>
                  <a:lnTo>
                    <a:pt x="432266" y="174197"/>
                  </a:lnTo>
                  <a:cubicBezTo>
                    <a:pt x="432266" y="174197"/>
                    <a:pt x="431460" y="174197"/>
                    <a:pt x="430653" y="174197"/>
                  </a:cubicBezTo>
                  <a:cubicBezTo>
                    <a:pt x="429041" y="174197"/>
                    <a:pt x="428234" y="175004"/>
                    <a:pt x="426622" y="175004"/>
                  </a:cubicBezTo>
                  <a:cubicBezTo>
                    <a:pt x="425008" y="175004"/>
                    <a:pt x="424202" y="175004"/>
                    <a:pt x="422589" y="175810"/>
                  </a:cubicBezTo>
                  <a:cubicBezTo>
                    <a:pt x="420976" y="175810"/>
                    <a:pt x="420170" y="175810"/>
                    <a:pt x="418556" y="175810"/>
                  </a:cubicBezTo>
                  <a:cubicBezTo>
                    <a:pt x="417750" y="175810"/>
                    <a:pt x="416943" y="175810"/>
                    <a:pt x="416943" y="175810"/>
                  </a:cubicBezTo>
                  <a:lnTo>
                    <a:pt x="416137" y="175810"/>
                  </a:lnTo>
                  <a:cubicBezTo>
                    <a:pt x="415331" y="175810"/>
                    <a:pt x="413718" y="175810"/>
                    <a:pt x="413718" y="175810"/>
                  </a:cubicBezTo>
                  <a:cubicBezTo>
                    <a:pt x="412105" y="175810"/>
                    <a:pt x="410491" y="175810"/>
                    <a:pt x="409685" y="175810"/>
                  </a:cubicBezTo>
                  <a:cubicBezTo>
                    <a:pt x="408072" y="175810"/>
                    <a:pt x="406460" y="175810"/>
                    <a:pt x="404847" y="175004"/>
                  </a:cubicBezTo>
                  <a:cubicBezTo>
                    <a:pt x="404041" y="175004"/>
                    <a:pt x="403233" y="175004"/>
                    <a:pt x="402427" y="174197"/>
                  </a:cubicBezTo>
                  <a:cubicBezTo>
                    <a:pt x="401620" y="174197"/>
                    <a:pt x="401620" y="174197"/>
                    <a:pt x="400814" y="173390"/>
                  </a:cubicBezTo>
                  <a:cubicBezTo>
                    <a:pt x="400008" y="173390"/>
                    <a:pt x="398395" y="172584"/>
                    <a:pt x="397589" y="172584"/>
                  </a:cubicBezTo>
                  <a:cubicBezTo>
                    <a:pt x="394362" y="171778"/>
                    <a:pt x="391943" y="170165"/>
                    <a:pt x="389524" y="169358"/>
                  </a:cubicBezTo>
                  <a:lnTo>
                    <a:pt x="206455" y="62904"/>
                  </a:lnTo>
                  <a:cubicBezTo>
                    <a:pt x="206455" y="62904"/>
                    <a:pt x="206455" y="62904"/>
                    <a:pt x="205649" y="62904"/>
                  </a:cubicBezTo>
                  <a:cubicBezTo>
                    <a:pt x="204036" y="62098"/>
                    <a:pt x="203230" y="61292"/>
                    <a:pt x="202424" y="60485"/>
                  </a:cubicBez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3"/>
                  </a:cubicBezTo>
                  <a:lnTo>
                    <a:pt x="60485" y="183068"/>
                  </a:lnTo>
                  <a:cubicBezTo>
                    <a:pt x="62098" y="185488"/>
                    <a:pt x="64518" y="187100"/>
                    <a:pt x="67743" y="189520"/>
                  </a:cubicBezTo>
                  <a:lnTo>
                    <a:pt x="250811" y="295974"/>
                  </a:lnTo>
                  <a:cubicBezTo>
                    <a:pt x="254038" y="297586"/>
                    <a:pt x="258069" y="299199"/>
                    <a:pt x="262102" y="300006"/>
                  </a:cubicBezTo>
                  <a:cubicBezTo>
                    <a:pt x="262909" y="300006"/>
                    <a:pt x="262909" y="300006"/>
                    <a:pt x="263715" y="300812"/>
                  </a:cubicBezTo>
                  <a:cubicBezTo>
                    <a:pt x="267748" y="301619"/>
                    <a:pt x="272586" y="302425"/>
                    <a:pt x="277425" y="302425"/>
                  </a:cubicBezTo>
                  <a:lnTo>
                    <a:pt x="278231" y="302425"/>
                  </a:lnTo>
                  <a:cubicBezTo>
                    <a:pt x="283071" y="302425"/>
                    <a:pt x="287909" y="301619"/>
                    <a:pt x="292748" y="300812"/>
                  </a:cubicBezTo>
                  <a:cubicBezTo>
                    <a:pt x="292748" y="300812"/>
                    <a:pt x="292748" y="300812"/>
                    <a:pt x="292748" y="300812"/>
                  </a:cubicBezTo>
                  <a:cubicBezTo>
                    <a:pt x="297586" y="300006"/>
                    <a:pt x="301619" y="298393"/>
                    <a:pt x="305652" y="295974"/>
                  </a:cubicBezTo>
                  <a:lnTo>
                    <a:pt x="453234" y="213714"/>
                  </a:lnTo>
                  <a:cubicBezTo>
                    <a:pt x="455655" y="212101"/>
                    <a:pt x="458074" y="210488"/>
                    <a:pt x="459686" y="208069"/>
                  </a:cubicBezTo>
                  <a:cubicBezTo>
                    <a:pt x="459686" y="207262"/>
                    <a:pt x="458880" y="207262"/>
                    <a:pt x="458880" y="206456"/>
                  </a:cubicBezTo>
                  <a:cubicBezTo>
                    <a:pt x="459686" y="203230"/>
                    <a:pt x="459686" y="203230"/>
                    <a:pt x="459686" y="20242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D3890D1-CBBE-4DA4-8704-FE8AA1F435D6}"/>
                </a:ext>
              </a:extLst>
            </p:cNvPr>
            <p:cNvSpPr/>
            <p:nvPr/>
          </p:nvSpPr>
          <p:spPr>
            <a:xfrm>
              <a:off x="16603051" y="8810669"/>
              <a:ext cx="483936" cy="322624"/>
            </a:xfrm>
            <a:custGeom>
              <a:avLst/>
              <a:gdLst>
                <a:gd name="connsiteX0" fmla="*/ 377427 w 483880"/>
                <a:gd name="connsiteY0" fmla="*/ 164519 h 322586"/>
                <a:gd name="connsiteX1" fmla="*/ 372587 w 483880"/>
                <a:gd name="connsiteY1" fmla="*/ 161293 h 322586"/>
                <a:gd name="connsiteX2" fmla="*/ 370168 w 483880"/>
                <a:gd name="connsiteY2" fmla="*/ 158874 h 322586"/>
                <a:gd name="connsiteX3" fmla="*/ 369362 w 483880"/>
                <a:gd name="connsiteY3" fmla="*/ 158068 h 322586"/>
                <a:gd name="connsiteX4" fmla="*/ 369362 w 483880"/>
                <a:gd name="connsiteY4" fmla="*/ 158068 h 322586"/>
                <a:gd name="connsiteX5" fmla="*/ 368556 w 483880"/>
                <a:gd name="connsiteY5" fmla="*/ 157261 h 322586"/>
                <a:gd name="connsiteX6" fmla="*/ 367749 w 483880"/>
                <a:gd name="connsiteY6" fmla="*/ 154842 h 322586"/>
                <a:gd name="connsiteX7" fmla="*/ 366943 w 483880"/>
                <a:gd name="connsiteY7" fmla="*/ 152422 h 322586"/>
                <a:gd name="connsiteX8" fmla="*/ 366943 w 483880"/>
                <a:gd name="connsiteY8" fmla="*/ 150003 h 322586"/>
                <a:gd name="connsiteX9" fmla="*/ 366943 w 483880"/>
                <a:gd name="connsiteY9" fmla="*/ 150003 h 322586"/>
                <a:gd name="connsiteX10" fmla="*/ 368556 w 483880"/>
                <a:gd name="connsiteY10" fmla="*/ 107260 h 322586"/>
                <a:gd name="connsiteX11" fmla="*/ 350814 w 483880"/>
                <a:gd name="connsiteY11" fmla="*/ 116938 h 322586"/>
                <a:gd name="connsiteX12" fmla="*/ 345168 w 483880"/>
                <a:gd name="connsiteY12" fmla="*/ 119357 h 322586"/>
                <a:gd name="connsiteX13" fmla="*/ 340329 w 483880"/>
                <a:gd name="connsiteY13" fmla="*/ 120970 h 322586"/>
                <a:gd name="connsiteX14" fmla="*/ 337910 w 483880"/>
                <a:gd name="connsiteY14" fmla="*/ 121777 h 322586"/>
                <a:gd name="connsiteX15" fmla="*/ 337910 w 483880"/>
                <a:gd name="connsiteY15" fmla="*/ 121777 h 322586"/>
                <a:gd name="connsiteX16" fmla="*/ 337104 w 483880"/>
                <a:gd name="connsiteY16" fmla="*/ 121777 h 322586"/>
                <a:gd name="connsiteX17" fmla="*/ 333071 w 483880"/>
                <a:gd name="connsiteY17" fmla="*/ 122583 h 322586"/>
                <a:gd name="connsiteX18" fmla="*/ 329039 w 483880"/>
                <a:gd name="connsiteY18" fmla="*/ 122583 h 322586"/>
                <a:gd name="connsiteX19" fmla="*/ 325006 w 483880"/>
                <a:gd name="connsiteY19" fmla="*/ 122583 h 322586"/>
                <a:gd name="connsiteX20" fmla="*/ 324200 w 483880"/>
                <a:gd name="connsiteY20" fmla="*/ 122583 h 322586"/>
                <a:gd name="connsiteX21" fmla="*/ 323393 w 483880"/>
                <a:gd name="connsiteY21" fmla="*/ 122583 h 322586"/>
                <a:gd name="connsiteX22" fmla="*/ 321781 w 483880"/>
                <a:gd name="connsiteY22" fmla="*/ 122583 h 322586"/>
                <a:gd name="connsiteX23" fmla="*/ 317748 w 483880"/>
                <a:gd name="connsiteY23" fmla="*/ 122583 h 322586"/>
                <a:gd name="connsiteX24" fmla="*/ 312910 w 483880"/>
                <a:gd name="connsiteY24" fmla="*/ 121777 h 322586"/>
                <a:gd name="connsiteX25" fmla="*/ 310490 w 483880"/>
                <a:gd name="connsiteY25" fmla="*/ 120970 h 322586"/>
                <a:gd name="connsiteX26" fmla="*/ 308877 w 483880"/>
                <a:gd name="connsiteY26" fmla="*/ 120164 h 322586"/>
                <a:gd name="connsiteX27" fmla="*/ 305652 w 483880"/>
                <a:gd name="connsiteY27" fmla="*/ 119357 h 322586"/>
                <a:gd name="connsiteX28" fmla="*/ 297586 w 483880"/>
                <a:gd name="connsiteY28" fmla="*/ 116131 h 322586"/>
                <a:gd name="connsiteX29" fmla="*/ 202423 w 483880"/>
                <a:gd name="connsiteY29" fmla="*/ 60485 h 322586"/>
                <a:gd name="connsiteX30" fmla="*/ 200811 w 483880"/>
                <a:gd name="connsiteY30" fmla="*/ 94357 h 322586"/>
                <a:gd name="connsiteX31" fmla="*/ 188713 w 483880"/>
                <a:gd name="connsiteY31" fmla="*/ 109680 h 322586"/>
                <a:gd name="connsiteX32" fmla="*/ 60485 w 483880"/>
                <a:gd name="connsiteY32" fmla="*/ 180649 h 322586"/>
                <a:gd name="connsiteX33" fmla="*/ 60485 w 483880"/>
                <a:gd name="connsiteY33" fmla="*/ 180649 h 322586"/>
                <a:gd name="connsiteX34" fmla="*/ 68550 w 483880"/>
                <a:gd name="connsiteY34" fmla="*/ 187907 h 322586"/>
                <a:gd name="connsiteX35" fmla="*/ 251617 w 483880"/>
                <a:gd name="connsiteY35" fmla="*/ 294360 h 322586"/>
                <a:gd name="connsiteX36" fmla="*/ 262908 w 483880"/>
                <a:gd name="connsiteY36" fmla="*/ 298393 h 322586"/>
                <a:gd name="connsiteX37" fmla="*/ 264521 w 483880"/>
                <a:gd name="connsiteY37" fmla="*/ 299200 h 322586"/>
                <a:gd name="connsiteX38" fmla="*/ 277425 w 483880"/>
                <a:gd name="connsiteY38" fmla="*/ 300812 h 322586"/>
                <a:gd name="connsiteX39" fmla="*/ 278231 w 483880"/>
                <a:gd name="connsiteY39" fmla="*/ 300812 h 322586"/>
                <a:gd name="connsiteX40" fmla="*/ 291941 w 483880"/>
                <a:gd name="connsiteY40" fmla="*/ 299200 h 322586"/>
                <a:gd name="connsiteX41" fmla="*/ 292748 w 483880"/>
                <a:gd name="connsiteY41" fmla="*/ 299200 h 322586"/>
                <a:gd name="connsiteX42" fmla="*/ 305652 w 483880"/>
                <a:gd name="connsiteY42" fmla="*/ 294360 h 322586"/>
                <a:gd name="connsiteX43" fmla="*/ 453234 w 483880"/>
                <a:gd name="connsiteY43" fmla="*/ 212101 h 322586"/>
                <a:gd name="connsiteX44" fmla="*/ 457267 w 483880"/>
                <a:gd name="connsiteY44" fmla="*/ 208875 h 322586"/>
                <a:gd name="connsiteX45" fmla="*/ 377427 w 483880"/>
                <a:gd name="connsiteY45" fmla="*/ 164519 h 322586"/>
                <a:gd name="connsiteX46" fmla="*/ 377427 w 483880"/>
                <a:gd name="connsiteY46" fmla="*/ 16451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80" h="322586">
                  <a:moveTo>
                    <a:pt x="377427" y="164519"/>
                  </a:moveTo>
                  <a:cubicBezTo>
                    <a:pt x="375814" y="163713"/>
                    <a:pt x="374201" y="162100"/>
                    <a:pt x="372587" y="161293"/>
                  </a:cubicBezTo>
                  <a:cubicBezTo>
                    <a:pt x="371781" y="160487"/>
                    <a:pt x="370975" y="159681"/>
                    <a:pt x="370168" y="158874"/>
                  </a:cubicBezTo>
                  <a:cubicBezTo>
                    <a:pt x="370168" y="158874"/>
                    <a:pt x="370168" y="158068"/>
                    <a:pt x="369362" y="158068"/>
                  </a:cubicBezTo>
                  <a:cubicBezTo>
                    <a:pt x="369362" y="158068"/>
                    <a:pt x="369362" y="158068"/>
                    <a:pt x="369362" y="158068"/>
                  </a:cubicBezTo>
                  <a:cubicBezTo>
                    <a:pt x="369362" y="158068"/>
                    <a:pt x="368556" y="157261"/>
                    <a:pt x="368556" y="157261"/>
                  </a:cubicBezTo>
                  <a:cubicBezTo>
                    <a:pt x="368556" y="156455"/>
                    <a:pt x="367749" y="155648"/>
                    <a:pt x="367749" y="154842"/>
                  </a:cubicBezTo>
                  <a:cubicBezTo>
                    <a:pt x="367749" y="154035"/>
                    <a:pt x="366943" y="153229"/>
                    <a:pt x="366943" y="152422"/>
                  </a:cubicBezTo>
                  <a:cubicBezTo>
                    <a:pt x="366943" y="151616"/>
                    <a:pt x="366943" y="150810"/>
                    <a:pt x="366943" y="150003"/>
                  </a:cubicBezTo>
                  <a:lnTo>
                    <a:pt x="366943" y="150003"/>
                  </a:lnTo>
                  <a:lnTo>
                    <a:pt x="368556" y="107260"/>
                  </a:lnTo>
                  <a:lnTo>
                    <a:pt x="350814" y="116938"/>
                  </a:lnTo>
                  <a:cubicBezTo>
                    <a:pt x="349200" y="117745"/>
                    <a:pt x="346781" y="118551"/>
                    <a:pt x="345168" y="119357"/>
                  </a:cubicBezTo>
                  <a:cubicBezTo>
                    <a:pt x="343554" y="120164"/>
                    <a:pt x="341942" y="120164"/>
                    <a:pt x="340329" y="120970"/>
                  </a:cubicBezTo>
                  <a:cubicBezTo>
                    <a:pt x="339523" y="120970"/>
                    <a:pt x="338716" y="120970"/>
                    <a:pt x="337910" y="121777"/>
                  </a:cubicBezTo>
                  <a:lnTo>
                    <a:pt x="337910" y="121777"/>
                  </a:lnTo>
                  <a:cubicBezTo>
                    <a:pt x="337910" y="121777"/>
                    <a:pt x="337104" y="121777"/>
                    <a:pt x="337104" y="121777"/>
                  </a:cubicBezTo>
                  <a:cubicBezTo>
                    <a:pt x="335491" y="121777"/>
                    <a:pt x="334684" y="122583"/>
                    <a:pt x="333071" y="122583"/>
                  </a:cubicBezTo>
                  <a:cubicBezTo>
                    <a:pt x="331458" y="122583"/>
                    <a:pt x="330652" y="122583"/>
                    <a:pt x="329039" y="122583"/>
                  </a:cubicBezTo>
                  <a:cubicBezTo>
                    <a:pt x="327425" y="122583"/>
                    <a:pt x="326619" y="122583"/>
                    <a:pt x="325006" y="122583"/>
                  </a:cubicBezTo>
                  <a:cubicBezTo>
                    <a:pt x="325006" y="122583"/>
                    <a:pt x="324200" y="122583"/>
                    <a:pt x="324200" y="122583"/>
                  </a:cubicBezTo>
                  <a:lnTo>
                    <a:pt x="323393" y="122583"/>
                  </a:lnTo>
                  <a:cubicBezTo>
                    <a:pt x="322587" y="122583"/>
                    <a:pt x="321781" y="122583"/>
                    <a:pt x="321781" y="122583"/>
                  </a:cubicBezTo>
                  <a:cubicBezTo>
                    <a:pt x="320167" y="122583"/>
                    <a:pt x="318554" y="122583"/>
                    <a:pt x="317748" y="122583"/>
                  </a:cubicBezTo>
                  <a:cubicBezTo>
                    <a:pt x="316135" y="122583"/>
                    <a:pt x="314523" y="122583"/>
                    <a:pt x="312910" y="121777"/>
                  </a:cubicBezTo>
                  <a:cubicBezTo>
                    <a:pt x="312102" y="121777"/>
                    <a:pt x="311296" y="121777"/>
                    <a:pt x="310490" y="120970"/>
                  </a:cubicBezTo>
                  <a:cubicBezTo>
                    <a:pt x="309683" y="120970"/>
                    <a:pt x="308877" y="120970"/>
                    <a:pt x="308877" y="120164"/>
                  </a:cubicBezTo>
                  <a:cubicBezTo>
                    <a:pt x="308071" y="120164"/>
                    <a:pt x="306458" y="119357"/>
                    <a:pt x="305652" y="119357"/>
                  </a:cubicBezTo>
                  <a:cubicBezTo>
                    <a:pt x="302425" y="118551"/>
                    <a:pt x="300006" y="116938"/>
                    <a:pt x="297586" y="116131"/>
                  </a:cubicBezTo>
                  <a:lnTo>
                    <a:pt x="202423" y="60485"/>
                  </a:lnTo>
                  <a:lnTo>
                    <a:pt x="200811" y="94357"/>
                  </a:lnTo>
                  <a:cubicBezTo>
                    <a:pt x="200811" y="100002"/>
                    <a:pt x="196778" y="105648"/>
                    <a:pt x="188713" y="109680"/>
                  </a:cubicBezTo>
                  <a:lnTo>
                    <a:pt x="60485" y="180649"/>
                  </a:lnTo>
                  <a:lnTo>
                    <a:pt x="60485" y="180649"/>
                  </a:lnTo>
                  <a:cubicBezTo>
                    <a:pt x="62098" y="183068"/>
                    <a:pt x="64518" y="185488"/>
                    <a:pt x="68550" y="187907"/>
                  </a:cubicBezTo>
                  <a:lnTo>
                    <a:pt x="251617" y="294360"/>
                  </a:lnTo>
                  <a:cubicBezTo>
                    <a:pt x="254844" y="295974"/>
                    <a:pt x="258876" y="297586"/>
                    <a:pt x="262908" y="298393"/>
                  </a:cubicBezTo>
                  <a:cubicBezTo>
                    <a:pt x="263715" y="298393"/>
                    <a:pt x="264521" y="298393"/>
                    <a:pt x="264521" y="299200"/>
                  </a:cubicBezTo>
                  <a:cubicBezTo>
                    <a:pt x="268554" y="300006"/>
                    <a:pt x="273392" y="300812"/>
                    <a:pt x="277425" y="300812"/>
                  </a:cubicBezTo>
                  <a:lnTo>
                    <a:pt x="278231" y="300812"/>
                  </a:lnTo>
                  <a:cubicBezTo>
                    <a:pt x="283069" y="300812"/>
                    <a:pt x="287909" y="300006"/>
                    <a:pt x="291941" y="299200"/>
                  </a:cubicBezTo>
                  <a:lnTo>
                    <a:pt x="292748" y="299200"/>
                  </a:lnTo>
                  <a:cubicBezTo>
                    <a:pt x="297586" y="298393"/>
                    <a:pt x="301619" y="296780"/>
                    <a:pt x="305652" y="294360"/>
                  </a:cubicBezTo>
                  <a:lnTo>
                    <a:pt x="453234" y="212101"/>
                  </a:lnTo>
                  <a:cubicBezTo>
                    <a:pt x="454847" y="211295"/>
                    <a:pt x="455655" y="209682"/>
                    <a:pt x="457267" y="208875"/>
                  </a:cubicBezTo>
                  <a:lnTo>
                    <a:pt x="377427" y="164519"/>
                  </a:lnTo>
                  <a:cubicBezTo>
                    <a:pt x="377427" y="164519"/>
                    <a:pt x="377427" y="164519"/>
                    <a:pt x="377427" y="16451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A894BF6-D17A-4563-9977-998B107D5849}"/>
                </a:ext>
              </a:extLst>
            </p:cNvPr>
            <p:cNvSpPr/>
            <p:nvPr/>
          </p:nvSpPr>
          <p:spPr>
            <a:xfrm>
              <a:off x="16864378" y="8963914"/>
              <a:ext cx="483936" cy="322624"/>
            </a:xfrm>
            <a:custGeom>
              <a:avLst/>
              <a:gdLst>
                <a:gd name="connsiteX0" fmla="*/ 378233 w 483880"/>
                <a:gd name="connsiteY0" fmla="*/ 163713 h 322586"/>
                <a:gd name="connsiteX1" fmla="*/ 373393 w 483880"/>
                <a:gd name="connsiteY1" fmla="*/ 160487 h 322586"/>
                <a:gd name="connsiteX2" fmla="*/ 370974 w 483880"/>
                <a:gd name="connsiteY2" fmla="*/ 158067 h 322586"/>
                <a:gd name="connsiteX3" fmla="*/ 370168 w 483880"/>
                <a:gd name="connsiteY3" fmla="*/ 157261 h 322586"/>
                <a:gd name="connsiteX4" fmla="*/ 370168 w 483880"/>
                <a:gd name="connsiteY4" fmla="*/ 157261 h 322586"/>
                <a:gd name="connsiteX5" fmla="*/ 369362 w 483880"/>
                <a:gd name="connsiteY5" fmla="*/ 156455 h 322586"/>
                <a:gd name="connsiteX6" fmla="*/ 368555 w 483880"/>
                <a:gd name="connsiteY6" fmla="*/ 154035 h 322586"/>
                <a:gd name="connsiteX7" fmla="*/ 367749 w 483880"/>
                <a:gd name="connsiteY7" fmla="*/ 151616 h 322586"/>
                <a:gd name="connsiteX8" fmla="*/ 367749 w 483880"/>
                <a:gd name="connsiteY8" fmla="*/ 149196 h 322586"/>
                <a:gd name="connsiteX9" fmla="*/ 367749 w 483880"/>
                <a:gd name="connsiteY9" fmla="*/ 149196 h 322586"/>
                <a:gd name="connsiteX10" fmla="*/ 369362 w 483880"/>
                <a:gd name="connsiteY10" fmla="*/ 109680 h 322586"/>
                <a:gd name="connsiteX11" fmla="*/ 354039 w 483880"/>
                <a:gd name="connsiteY11" fmla="*/ 117744 h 322586"/>
                <a:gd name="connsiteX12" fmla="*/ 348393 w 483880"/>
                <a:gd name="connsiteY12" fmla="*/ 120163 h 322586"/>
                <a:gd name="connsiteX13" fmla="*/ 343554 w 483880"/>
                <a:gd name="connsiteY13" fmla="*/ 121777 h 322586"/>
                <a:gd name="connsiteX14" fmla="*/ 341135 w 483880"/>
                <a:gd name="connsiteY14" fmla="*/ 122583 h 322586"/>
                <a:gd name="connsiteX15" fmla="*/ 340329 w 483880"/>
                <a:gd name="connsiteY15" fmla="*/ 122583 h 322586"/>
                <a:gd name="connsiteX16" fmla="*/ 338716 w 483880"/>
                <a:gd name="connsiteY16" fmla="*/ 122583 h 322586"/>
                <a:gd name="connsiteX17" fmla="*/ 334683 w 483880"/>
                <a:gd name="connsiteY17" fmla="*/ 123389 h 322586"/>
                <a:gd name="connsiteX18" fmla="*/ 330651 w 483880"/>
                <a:gd name="connsiteY18" fmla="*/ 123389 h 322586"/>
                <a:gd name="connsiteX19" fmla="*/ 326619 w 483880"/>
                <a:gd name="connsiteY19" fmla="*/ 123389 h 322586"/>
                <a:gd name="connsiteX20" fmla="*/ 325006 w 483880"/>
                <a:gd name="connsiteY20" fmla="*/ 123389 h 322586"/>
                <a:gd name="connsiteX21" fmla="*/ 324199 w 483880"/>
                <a:gd name="connsiteY21" fmla="*/ 123389 h 322586"/>
                <a:gd name="connsiteX22" fmla="*/ 321779 w 483880"/>
                <a:gd name="connsiteY22" fmla="*/ 123389 h 322586"/>
                <a:gd name="connsiteX23" fmla="*/ 317748 w 483880"/>
                <a:gd name="connsiteY23" fmla="*/ 123389 h 322586"/>
                <a:gd name="connsiteX24" fmla="*/ 312908 w 483880"/>
                <a:gd name="connsiteY24" fmla="*/ 122583 h 322586"/>
                <a:gd name="connsiteX25" fmla="*/ 311296 w 483880"/>
                <a:gd name="connsiteY25" fmla="*/ 121777 h 322586"/>
                <a:gd name="connsiteX26" fmla="*/ 309683 w 483880"/>
                <a:gd name="connsiteY26" fmla="*/ 120970 h 322586"/>
                <a:gd name="connsiteX27" fmla="*/ 306458 w 483880"/>
                <a:gd name="connsiteY27" fmla="*/ 120163 h 322586"/>
                <a:gd name="connsiteX28" fmla="*/ 298392 w 483880"/>
                <a:gd name="connsiteY28" fmla="*/ 116938 h 322586"/>
                <a:gd name="connsiteX29" fmla="*/ 202423 w 483880"/>
                <a:gd name="connsiteY29" fmla="*/ 60485 h 322586"/>
                <a:gd name="connsiteX30" fmla="*/ 200809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2 h 322586"/>
                <a:gd name="connsiteX33" fmla="*/ 67743 w 483880"/>
                <a:gd name="connsiteY33" fmla="*/ 187907 h 322586"/>
                <a:gd name="connsiteX34" fmla="*/ 250811 w 483880"/>
                <a:gd name="connsiteY34" fmla="*/ 294360 h 322586"/>
                <a:gd name="connsiteX35" fmla="*/ 262102 w 483880"/>
                <a:gd name="connsiteY35" fmla="*/ 298393 h 322586"/>
                <a:gd name="connsiteX36" fmla="*/ 263714 w 483880"/>
                <a:gd name="connsiteY36" fmla="*/ 299199 h 322586"/>
                <a:gd name="connsiteX37" fmla="*/ 277425 w 483880"/>
                <a:gd name="connsiteY37" fmla="*/ 300812 h 322586"/>
                <a:gd name="connsiteX38" fmla="*/ 277425 w 483880"/>
                <a:gd name="connsiteY38" fmla="*/ 300812 h 322586"/>
                <a:gd name="connsiteX39" fmla="*/ 291941 w 483880"/>
                <a:gd name="connsiteY39" fmla="*/ 299199 h 322586"/>
                <a:gd name="connsiteX40" fmla="*/ 292747 w 483880"/>
                <a:gd name="connsiteY40" fmla="*/ 299199 h 322586"/>
                <a:gd name="connsiteX41" fmla="*/ 305650 w 483880"/>
                <a:gd name="connsiteY41" fmla="*/ 294360 h 322586"/>
                <a:gd name="connsiteX42" fmla="*/ 453234 w 483880"/>
                <a:gd name="connsiteY42" fmla="*/ 212101 h 322586"/>
                <a:gd name="connsiteX43" fmla="*/ 457267 w 483880"/>
                <a:gd name="connsiteY43" fmla="*/ 208875 h 322586"/>
                <a:gd name="connsiteX44" fmla="*/ 378233 w 483880"/>
                <a:gd name="connsiteY44" fmla="*/ 163713 h 322586"/>
                <a:gd name="connsiteX45" fmla="*/ 378233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3713"/>
                  </a:moveTo>
                  <a:cubicBezTo>
                    <a:pt x="376620" y="162907"/>
                    <a:pt x="375007" y="161293"/>
                    <a:pt x="373393" y="160487"/>
                  </a:cubicBezTo>
                  <a:cubicBezTo>
                    <a:pt x="372587" y="159681"/>
                    <a:pt x="371781" y="158874"/>
                    <a:pt x="370974" y="158067"/>
                  </a:cubicBezTo>
                  <a:cubicBezTo>
                    <a:pt x="370974" y="158067"/>
                    <a:pt x="370974" y="157261"/>
                    <a:pt x="370168" y="157261"/>
                  </a:cubicBezTo>
                  <a:cubicBezTo>
                    <a:pt x="370168" y="157261"/>
                    <a:pt x="370168" y="157261"/>
                    <a:pt x="370168" y="157261"/>
                  </a:cubicBezTo>
                  <a:cubicBezTo>
                    <a:pt x="370168" y="157261"/>
                    <a:pt x="369362" y="156455"/>
                    <a:pt x="369362" y="156455"/>
                  </a:cubicBezTo>
                  <a:cubicBezTo>
                    <a:pt x="369362" y="155648"/>
                    <a:pt x="368555" y="154841"/>
                    <a:pt x="368555" y="154035"/>
                  </a:cubicBezTo>
                  <a:cubicBezTo>
                    <a:pt x="368555" y="153229"/>
                    <a:pt x="367749" y="152422"/>
                    <a:pt x="367749" y="151616"/>
                  </a:cubicBezTo>
                  <a:cubicBezTo>
                    <a:pt x="367749" y="150810"/>
                    <a:pt x="367749" y="150003"/>
                    <a:pt x="367749" y="149196"/>
                  </a:cubicBezTo>
                  <a:lnTo>
                    <a:pt x="367749" y="149196"/>
                  </a:lnTo>
                  <a:lnTo>
                    <a:pt x="369362" y="109680"/>
                  </a:lnTo>
                  <a:lnTo>
                    <a:pt x="354039" y="117744"/>
                  </a:lnTo>
                  <a:cubicBezTo>
                    <a:pt x="352426" y="118551"/>
                    <a:pt x="350006" y="119357"/>
                    <a:pt x="348393" y="120163"/>
                  </a:cubicBezTo>
                  <a:cubicBezTo>
                    <a:pt x="346781" y="120970"/>
                    <a:pt x="345168" y="120970"/>
                    <a:pt x="343554" y="121777"/>
                  </a:cubicBezTo>
                  <a:cubicBezTo>
                    <a:pt x="342748" y="121777"/>
                    <a:pt x="341941" y="121777"/>
                    <a:pt x="341135" y="122583"/>
                  </a:cubicBezTo>
                  <a:cubicBezTo>
                    <a:pt x="341135" y="122583"/>
                    <a:pt x="340329" y="122583"/>
                    <a:pt x="340329" y="122583"/>
                  </a:cubicBezTo>
                  <a:cubicBezTo>
                    <a:pt x="339522" y="122583"/>
                    <a:pt x="339522" y="122583"/>
                    <a:pt x="338716" y="122583"/>
                  </a:cubicBezTo>
                  <a:cubicBezTo>
                    <a:pt x="337103" y="122583"/>
                    <a:pt x="336297" y="122583"/>
                    <a:pt x="334683" y="123389"/>
                  </a:cubicBezTo>
                  <a:cubicBezTo>
                    <a:pt x="333070" y="123389"/>
                    <a:pt x="332264" y="123389"/>
                    <a:pt x="330651" y="123389"/>
                  </a:cubicBezTo>
                  <a:cubicBezTo>
                    <a:pt x="329039" y="123389"/>
                    <a:pt x="328231" y="123389"/>
                    <a:pt x="326619" y="123389"/>
                  </a:cubicBezTo>
                  <a:cubicBezTo>
                    <a:pt x="325812" y="123389"/>
                    <a:pt x="325006" y="123389"/>
                    <a:pt x="325006" y="123389"/>
                  </a:cubicBezTo>
                  <a:lnTo>
                    <a:pt x="324199" y="123389"/>
                  </a:lnTo>
                  <a:cubicBezTo>
                    <a:pt x="323393" y="123389"/>
                    <a:pt x="322587" y="123389"/>
                    <a:pt x="321779" y="123389"/>
                  </a:cubicBezTo>
                  <a:cubicBezTo>
                    <a:pt x="320167" y="123389"/>
                    <a:pt x="318554" y="123389"/>
                    <a:pt x="317748" y="123389"/>
                  </a:cubicBezTo>
                  <a:cubicBezTo>
                    <a:pt x="316135" y="123389"/>
                    <a:pt x="314522" y="123389"/>
                    <a:pt x="312908" y="122583"/>
                  </a:cubicBezTo>
                  <a:cubicBezTo>
                    <a:pt x="312102" y="122583"/>
                    <a:pt x="311296" y="122583"/>
                    <a:pt x="311296" y="121777"/>
                  </a:cubicBezTo>
                  <a:cubicBezTo>
                    <a:pt x="310489" y="121777"/>
                    <a:pt x="309683" y="121777"/>
                    <a:pt x="309683" y="120970"/>
                  </a:cubicBezTo>
                  <a:cubicBezTo>
                    <a:pt x="308877" y="120970"/>
                    <a:pt x="307264" y="120163"/>
                    <a:pt x="306458" y="120163"/>
                  </a:cubicBezTo>
                  <a:cubicBezTo>
                    <a:pt x="303231" y="119357"/>
                    <a:pt x="300812" y="117744"/>
                    <a:pt x="298392" y="116938"/>
                  </a:cubicBezTo>
                  <a:lnTo>
                    <a:pt x="202423" y="60485"/>
                  </a:lnTo>
                  <a:lnTo>
                    <a:pt x="200809" y="95163"/>
                  </a:lnTo>
                  <a:cubicBezTo>
                    <a:pt x="200809" y="100808"/>
                    <a:pt x="196778" y="106454"/>
                    <a:pt x="188713" y="110486"/>
                  </a:cubicBezTo>
                  <a:lnTo>
                    <a:pt x="60485" y="182262"/>
                  </a:lnTo>
                  <a:cubicBezTo>
                    <a:pt x="62097" y="184681"/>
                    <a:pt x="64518" y="186294"/>
                    <a:pt x="67743" y="187907"/>
                  </a:cubicBezTo>
                  <a:lnTo>
                    <a:pt x="250811" y="294360"/>
                  </a:lnTo>
                  <a:cubicBezTo>
                    <a:pt x="254037" y="295973"/>
                    <a:pt x="258069" y="297586"/>
                    <a:pt x="262102" y="298393"/>
                  </a:cubicBezTo>
                  <a:cubicBezTo>
                    <a:pt x="262908" y="298393"/>
                    <a:pt x="263714" y="298393"/>
                    <a:pt x="263714" y="299199"/>
                  </a:cubicBezTo>
                  <a:cubicBezTo>
                    <a:pt x="267746" y="300006"/>
                    <a:pt x="272585" y="300812"/>
                    <a:pt x="277425" y="300812"/>
                  </a:cubicBezTo>
                  <a:cubicBezTo>
                    <a:pt x="277425" y="300812"/>
                    <a:pt x="277425" y="300812"/>
                    <a:pt x="277425" y="300812"/>
                  </a:cubicBezTo>
                  <a:cubicBezTo>
                    <a:pt x="282263" y="300812"/>
                    <a:pt x="287102" y="300006"/>
                    <a:pt x="291941" y="299199"/>
                  </a:cubicBezTo>
                  <a:cubicBezTo>
                    <a:pt x="291941" y="299199"/>
                    <a:pt x="292747" y="299199"/>
                    <a:pt x="292747" y="299199"/>
                  </a:cubicBezTo>
                  <a:cubicBezTo>
                    <a:pt x="297586" y="298393"/>
                    <a:pt x="301618" y="296780"/>
                    <a:pt x="305650" y="294360"/>
                  </a:cubicBezTo>
                  <a:lnTo>
                    <a:pt x="453234" y="212101"/>
                  </a:lnTo>
                  <a:cubicBezTo>
                    <a:pt x="454847" y="211295"/>
                    <a:pt x="455653" y="209681"/>
                    <a:pt x="457267" y="208875"/>
                  </a:cubicBezTo>
                  <a:lnTo>
                    <a:pt x="378233" y="163713"/>
                  </a:lnTo>
                  <a:cubicBezTo>
                    <a:pt x="378233" y="164519"/>
                    <a:pt x="378233" y="163713"/>
                    <a:pt x="378233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C293FA1-BA86-43B0-8C33-050D9992C99B}"/>
                </a:ext>
              </a:extLst>
            </p:cNvPr>
            <p:cNvSpPr/>
            <p:nvPr/>
          </p:nvSpPr>
          <p:spPr>
            <a:xfrm>
              <a:off x="17126509" y="9119581"/>
              <a:ext cx="483936" cy="322624"/>
            </a:xfrm>
            <a:custGeom>
              <a:avLst/>
              <a:gdLst>
                <a:gd name="connsiteX0" fmla="*/ 378233 w 483880"/>
                <a:gd name="connsiteY0" fmla="*/ 161293 h 322586"/>
                <a:gd name="connsiteX1" fmla="*/ 373393 w 483880"/>
                <a:gd name="connsiteY1" fmla="*/ 158067 h 322586"/>
                <a:gd name="connsiteX2" fmla="*/ 370974 w 483880"/>
                <a:gd name="connsiteY2" fmla="*/ 155648 h 322586"/>
                <a:gd name="connsiteX3" fmla="*/ 370168 w 483880"/>
                <a:gd name="connsiteY3" fmla="*/ 154841 h 322586"/>
                <a:gd name="connsiteX4" fmla="*/ 370168 w 483880"/>
                <a:gd name="connsiteY4" fmla="*/ 154841 h 322586"/>
                <a:gd name="connsiteX5" fmla="*/ 369362 w 483880"/>
                <a:gd name="connsiteY5" fmla="*/ 154035 h 322586"/>
                <a:gd name="connsiteX6" fmla="*/ 368555 w 483880"/>
                <a:gd name="connsiteY6" fmla="*/ 151616 h 322586"/>
                <a:gd name="connsiteX7" fmla="*/ 367749 w 483880"/>
                <a:gd name="connsiteY7" fmla="*/ 149196 h 322586"/>
                <a:gd name="connsiteX8" fmla="*/ 367749 w 483880"/>
                <a:gd name="connsiteY8" fmla="*/ 146777 h 322586"/>
                <a:gd name="connsiteX9" fmla="*/ 367749 w 483880"/>
                <a:gd name="connsiteY9" fmla="*/ 146777 h 322586"/>
                <a:gd name="connsiteX10" fmla="*/ 369362 w 483880"/>
                <a:gd name="connsiteY10" fmla="*/ 107260 h 322586"/>
                <a:gd name="connsiteX11" fmla="*/ 354039 w 483880"/>
                <a:gd name="connsiteY11" fmla="*/ 116131 h 322586"/>
                <a:gd name="connsiteX12" fmla="*/ 348393 w 483880"/>
                <a:gd name="connsiteY12" fmla="*/ 118551 h 322586"/>
                <a:gd name="connsiteX13" fmla="*/ 343554 w 483880"/>
                <a:gd name="connsiteY13" fmla="*/ 120163 h 322586"/>
                <a:gd name="connsiteX14" fmla="*/ 341135 w 483880"/>
                <a:gd name="connsiteY14" fmla="*/ 120970 h 322586"/>
                <a:gd name="connsiteX15" fmla="*/ 341135 w 483880"/>
                <a:gd name="connsiteY15" fmla="*/ 120970 h 322586"/>
                <a:gd name="connsiteX16" fmla="*/ 339522 w 483880"/>
                <a:gd name="connsiteY16" fmla="*/ 120970 h 322586"/>
                <a:gd name="connsiteX17" fmla="*/ 335491 w 483880"/>
                <a:gd name="connsiteY17" fmla="*/ 121777 h 322586"/>
                <a:gd name="connsiteX18" fmla="*/ 331458 w 483880"/>
                <a:gd name="connsiteY18" fmla="*/ 122583 h 322586"/>
                <a:gd name="connsiteX19" fmla="*/ 327425 w 483880"/>
                <a:gd name="connsiteY19" fmla="*/ 122583 h 322586"/>
                <a:gd name="connsiteX20" fmla="*/ 325812 w 483880"/>
                <a:gd name="connsiteY20" fmla="*/ 122583 h 322586"/>
                <a:gd name="connsiteX21" fmla="*/ 325006 w 483880"/>
                <a:gd name="connsiteY21" fmla="*/ 122583 h 322586"/>
                <a:gd name="connsiteX22" fmla="*/ 322587 w 483880"/>
                <a:gd name="connsiteY22" fmla="*/ 122583 h 322586"/>
                <a:gd name="connsiteX23" fmla="*/ 318554 w 483880"/>
                <a:gd name="connsiteY23" fmla="*/ 122583 h 322586"/>
                <a:gd name="connsiteX24" fmla="*/ 313716 w 483880"/>
                <a:gd name="connsiteY24" fmla="*/ 121777 h 322586"/>
                <a:gd name="connsiteX25" fmla="*/ 311296 w 483880"/>
                <a:gd name="connsiteY25" fmla="*/ 120970 h 322586"/>
                <a:gd name="connsiteX26" fmla="*/ 309683 w 483880"/>
                <a:gd name="connsiteY26" fmla="*/ 120970 h 322586"/>
                <a:gd name="connsiteX27" fmla="*/ 306458 w 483880"/>
                <a:gd name="connsiteY27" fmla="*/ 120163 h 322586"/>
                <a:gd name="connsiteX28" fmla="*/ 298392 w 483880"/>
                <a:gd name="connsiteY28" fmla="*/ 116938 h 322586"/>
                <a:gd name="connsiteX29" fmla="*/ 202423 w 483880"/>
                <a:gd name="connsiteY29" fmla="*/ 60485 h 322586"/>
                <a:gd name="connsiteX30" fmla="*/ 200809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2 h 322586"/>
                <a:gd name="connsiteX33" fmla="*/ 67743 w 483880"/>
                <a:gd name="connsiteY33" fmla="*/ 188714 h 322586"/>
                <a:gd name="connsiteX34" fmla="*/ 250811 w 483880"/>
                <a:gd name="connsiteY34" fmla="*/ 295167 h 322586"/>
                <a:gd name="connsiteX35" fmla="*/ 262102 w 483880"/>
                <a:gd name="connsiteY35" fmla="*/ 300006 h 322586"/>
                <a:gd name="connsiteX36" fmla="*/ 263714 w 483880"/>
                <a:gd name="connsiteY36" fmla="*/ 300812 h 322586"/>
                <a:gd name="connsiteX37" fmla="*/ 276618 w 483880"/>
                <a:gd name="connsiteY37" fmla="*/ 302425 h 322586"/>
                <a:gd name="connsiteX38" fmla="*/ 277425 w 483880"/>
                <a:gd name="connsiteY38" fmla="*/ 302425 h 322586"/>
                <a:gd name="connsiteX39" fmla="*/ 291135 w 483880"/>
                <a:gd name="connsiteY39" fmla="*/ 300812 h 322586"/>
                <a:gd name="connsiteX40" fmla="*/ 291941 w 483880"/>
                <a:gd name="connsiteY40" fmla="*/ 300812 h 322586"/>
                <a:gd name="connsiteX41" fmla="*/ 304844 w 483880"/>
                <a:gd name="connsiteY41" fmla="*/ 295973 h 322586"/>
                <a:gd name="connsiteX42" fmla="*/ 452428 w 483880"/>
                <a:gd name="connsiteY42" fmla="*/ 213714 h 322586"/>
                <a:gd name="connsiteX43" fmla="*/ 456461 w 483880"/>
                <a:gd name="connsiteY43" fmla="*/ 210488 h 322586"/>
                <a:gd name="connsiteX44" fmla="*/ 378233 w 483880"/>
                <a:gd name="connsiteY44" fmla="*/ 161293 h 322586"/>
                <a:gd name="connsiteX45" fmla="*/ 378233 w 483880"/>
                <a:gd name="connsiteY45" fmla="*/ 161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1293"/>
                  </a:moveTo>
                  <a:cubicBezTo>
                    <a:pt x="376620" y="160487"/>
                    <a:pt x="375007" y="158874"/>
                    <a:pt x="373393" y="158067"/>
                  </a:cubicBezTo>
                  <a:cubicBezTo>
                    <a:pt x="372587" y="157261"/>
                    <a:pt x="371781" y="156455"/>
                    <a:pt x="370974" y="155648"/>
                  </a:cubicBezTo>
                  <a:cubicBezTo>
                    <a:pt x="370974" y="155648"/>
                    <a:pt x="370974" y="154841"/>
                    <a:pt x="370168" y="154841"/>
                  </a:cubicBezTo>
                  <a:cubicBezTo>
                    <a:pt x="370168" y="154841"/>
                    <a:pt x="370168" y="154841"/>
                    <a:pt x="370168" y="154841"/>
                  </a:cubicBezTo>
                  <a:cubicBezTo>
                    <a:pt x="370168" y="154841"/>
                    <a:pt x="369362" y="154035"/>
                    <a:pt x="369362" y="154035"/>
                  </a:cubicBezTo>
                  <a:cubicBezTo>
                    <a:pt x="369362" y="153229"/>
                    <a:pt x="368555" y="152422"/>
                    <a:pt x="368555" y="151616"/>
                  </a:cubicBezTo>
                  <a:cubicBezTo>
                    <a:pt x="368555" y="150810"/>
                    <a:pt x="367749" y="150003"/>
                    <a:pt x="367749" y="149196"/>
                  </a:cubicBezTo>
                  <a:cubicBezTo>
                    <a:pt x="367749" y="148390"/>
                    <a:pt x="367749" y="147584"/>
                    <a:pt x="367749" y="146777"/>
                  </a:cubicBezTo>
                  <a:lnTo>
                    <a:pt x="367749" y="146777"/>
                  </a:lnTo>
                  <a:lnTo>
                    <a:pt x="369362" y="107260"/>
                  </a:lnTo>
                  <a:lnTo>
                    <a:pt x="354039" y="116131"/>
                  </a:lnTo>
                  <a:cubicBezTo>
                    <a:pt x="352426" y="116938"/>
                    <a:pt x="350006" y="117744"/>
                    <a:pt x="348393" y="118551"/>
                  </a:cubicBezTo>
                  <a:cubicBezTo>
                    <a:pt x="346781" y="119357"/>
                    <a:pt x="345168" y="119357"/>
                    <a:pt x="343554" y="120163"/>
                  </a:cubicBezTo>
                  <a:cubicBezTo>
                    <a:pt x="342748" y="120163"/>
                    <a:pt x="341941" y="120163"/>
                    <a:pt x="341135" y="120970"/>
                  </a:cubicBezTo>
                  <a:lnTo>
                    <a:pt x="341135" y="120970"/>
                  </a:lnTo>
                  <a:cubicBezTo>
                    <a:pt x="341135" y="120970"/>
                    <a:pt x="340329" y="120970"/>
                    <a:pt x="339522" y="120970"/>
                  </a:cubicBezTo>
                  <a:cubicBezTo>
                    <a:pt x="337910" y="120970"/>
                    <a:pt x="337103" y="121777"/>
                    <a:pt x="335491" y="121777"/>
                  </a:cubicBezTo>
                  <a:cubicBezTo>
                    <a:pt x="333877" y="121777"/>
                    <a:pt x="333070" y="121777"/>
                    <a:pt x="331458" y="122583"/>
                  </a:cubicBezTo>
                  <a:cubicBezTo>
                    <a:pt x="329845" y="122583"/>
                    <a:pt x="329039" y="122583"/>
                    <a:pt x="327425" y="122583"/>
                  </a:cubicBezTo>
                  <a:cubicBezTo>
                    <a:pt x="326619" y="122583"/>
                    <a:pt x="325812" y="122583"/>
                    <a:pt x="325812" y="122583"/>
                  </a:cubicBezTo>
                  <a:lnTo>
                    <a:pt x="325006" y="122583"/>
                  </a:lnTo>
                  <a:cubicBezTo>
                    <a:pt x="324199" y="122583"/>
                    <a:pt x="322587" y="122583"/>
                    <a:pt x="322587" y="122583"/>
                  </a:cubicBezTo>
                  <a:cubicBezTo>
                    <a:pt x="320973" y="122583"/>
                    <a:pt x="319360" y="122583"/>
                    <a:pt x="318554" y="122583"/>
                  </a:cubicBezTo>
                  <a:cubicBezTo>
                    <a:pt x="316941" y="122583"/>
                    <a:pt x="315329" y="122583"/>
                    <a:pt x="313716" y="121777"/>
                  </a:cubicBezTo>
                  <a:cubicBezTo>
                    <a:pt x="312908" y="121777"/>
                    <a:pt x="312102" y="121777"/>
                    <a:pt x="311296" y="120970"/>
                  </a:cubicBezTo>
                  <a:cubicBezTo>
                    <a:pt x="311296" y="120970"/>
                    <a:pt x="310489" y="120970"/>
                    <a:pt x="309683" y="120970"/>
                  </a:cubicBezTo>
                  <a:cubicBezTo>
                    <a:pt x="308877" y="120970"/>
                    <a:pt x="307264" y="120163"/>
                    <a:pt x="306458" y="120163"/>
                  </a:cubicBezTo>
                  <a:cubicBezTo>
                    <a:pt x="303231" y="119357"/>
                    <a:pt x="300812" y="117744"/>
                    <a:pt x="298392" y="116938"/>
                  </a:cubicBezTo>
                  <a:lnTo>
                    <a:pt x="202423" y="60485"/>
                  </a:lnTo>
                  <a:lnTo>
                    <a:pt x="200809" y="95163"/>
                  </a:lnTo>
                  <a:cubicBezTo>
                    <a:pt x="200809" y="100808"/>
                    <a:pt x="196778" y="106454"/>
                    <a:pt x="188713" y="110486"/>
                  </a:cubicBezTo>
                  <a:lnTo>
                    <a:pt x="60485" y="182262"/>
                  </a:lnTo>
                  <a:cubicBezTo>
                    <a:pt x="62097" y="184681"/>
                    <a:pt x="64518" y="186294"/>
                    <a:pt x="67743" y="188714"/>
                  </a:cubicBezTo>
                  <a:lnTo>
                    <a:pt x="250811" y="295167"/>
                  </a:lnTo>
                  <a:cubicBezTo>
                    <a:pt x="254037" y="296780"/>
                    <a:pt x="258069" y="298393"/>
                    <a:pt x="262102" y="300006"/>
                  </a:cubicBezTo>
                  <a:cubicBezTo>
                    <a:pt x="262908" y="300006"/>
                    <a:pt x="263714" y="300006"/>
                    <a:pt x="263714" y="300812"/>
                  </a:cubicBezTo>
                  <a:cubicBezTo>
                    <a:pt x="267746" y="301618"/>
                    <a:pt x="272585" y="302425"/>
                    <a:pt x="276618" y="302425"/>
                  </a:cubicBezTo>
                  <a:lnTo>
                    <a:pt x="277425" y="302425"/>
                  </a:lnTo>
                  <a:cubicBezTo>
                    <a:pt x="282263" y="302425"/>
                    <a:pt x="287102" y="301618"/>
                    <a:pt x="291135" y="300812"/>
                  </a:cubicBezTo>
                  <a:lnTo>
                    <a:pt x="291941" y="300812"/>
                  </a:lnTo>
                  <a:cubicBezTo>
                    <a:pt x="296779" y="300006"/>
                    <a:pt x="300812" y="298393"/>
                    <a:pt x="304844" y="295973"/>
                  </a:cubicBezTo>
                  <a:lnTo>
                    <a:pt x="452428" y="213714"/>
                  </a:lnTo>
                  <a:cubicBezTo>
                    <a:pt x="454040" y="212907"/>
                    <a:pt x="454847" y="211295"/>
                    <a:pt x="456461" y="210488"/>
                  </a:cubicBezTo>
                  <a:lnTo>
                    <a:pt x="378233" y="161293"/>
                  </a:lnTo>
                  <a:cubicBezTo>
                    <a:pt x="379039" y="161293"/>
                    <a:pt x="379039" y="161293"/>
                    <a:pt x="378233" y="16129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F9103DA-53D5-4FEA-8497-BED190B1B3C6}"/>
                </a:ext>
              </a:extLst>
            </p:cNvPr>
            <p:cNvSpPr/>
            <p:nvPr/>
          </p:nvSpPr>
          <p:spPr>
            <a:xfrm>
              <a:off x="17388641" y="9269601"/>
              <a:ext cx="483936" cy="322624"/>
            </a:xfrm>
            <a:custGeom>
              <a:avLst/>
              <a:gdLst>
                <a:gd name="connsiteX0" fmla="*/ 379039 w 483880"/>
                <a:gd name="connsiteY0" fmla="*/ 164519 h 322586"/>
                <a:gd name="connsiteX1" fmla="*/ 374201 w 483880"/>
                <a:gd name="connsiteY1" fmla="*/ 161293 h 322586"/>
                <a:gd name="connsiteX2" fmla="*/ 371781 w 483880"/>
                <a:gd name="connsiteY2" fmla="*/ 158874 h 322586"/>
                <a:gd name="connsiteX3" fmla="*/ 370974 w 483880"/>
                <a:gd name="connsiteY3" fmla="*/ 158067 h 322586"/>
                <a:gd name="connsiteX4" fmla="*/ 370974 w 483880"/>
                <a:gd name="connsiteY4" fmla="*/ 158067 h 322586"/>
                <a:gd name="connsiteX5" fmla="*/ 370168 w 483880"/>
                <a:gd name="connsiteY5" fmla="*/ 156455 h 322586"/>
                <a:gd name="connsiteX6" fmla="*/ 369362 w 483880"/>
                <a:gd name="connsiteY6" fmla="*/ 154035 h 322586"/>
                <a:gd name="connsiteX7" fmla="*/ 368555 w 483880"/>
                <a:gd name="connsiteY7" fmla="*/ 151616 h 322586"/>
                <a:gd name="connsiteX8" fmla="*/ 368555 w 483880"/>
                <a:gd name="connsiteY8" fmla="*/ 149196 h 322586"/>
                <a:gd name="connsiteX9" fmla="*/ 368555 w 483880"/>
                <a:gd name="connsiteY9" fmla="*/ 149196 h 322586"/>
                <a:gd name="connsiteX10" fmla="*/ 370168 w 483880"/>
                <a:gd name="connsiteY10" fmla="*/ 109680 h 322586"/>
                <a:gd name="connsiteX11" fmla="*/ 354845 w 483880"/>
                <a:gd name="connsiteY11" fmla="*/ 117744 h 322586"/>
                <a:gd name="connsiteX12" fmla="*/ 349200 w 483880"/>
                <a:gd name="connsiteY12" fmla="*/ 120163 h 322586"/>
                <a:gd name="connsiteX13" fmla="*/ 344360 w 483880"/>
                <a:gd name="connsiteY13" fmla="*/ 121777 h 322586"/>
                <a:gd name="connsiteX14" fmla="*/ 341941 w 483880"/>
                <a:gd name="connsiteY14" fmla="*/ 122583 h 322586"/>
                <a:gd name="connsiteX15" fmla="*/ 341135 w 483880"/>
                <a:gd name="connsiteY15" fmla="*/ 122583 h 322586"/>
                <a:gd name="connsiteX16" fmla="*/ 339522 w 483880"/>
                <a:gd name="connsiteY16" fmla="*/ 122583 h 322586"/>
                <a:gd name="connsiteX17" fmla="*/ 335491 w 483880"/>
                <a:gd name="connsiteY17" fmla="*/ 123389 h 322586"/>
                <a:gd name="connsiteX18" fmla="*/ 331458 w 483880"/>
                <a:gd name="connsiteY18" fmla="*/ 123389 h 322586"/>
                <a:gd name="connsiteX19" fmla="*/ 327425 w 483880"/>
                <a:gd name="connsiteY19" fmla="*/ 123389 h 322586"/>
                <a:gd name="connsiteX20" fmla="*/ 325812 w 483880"/>
                <a:gd name="connsiteY20" fmla="*/ 123389 h 322586"/>
                <a:gd name="connsiteX21" fmla="*/ 325006 w 483880"/>
                <a:gd name="connsiteY21" fmla="*/ 123389 h 322586"/>
                <a:gd name="connsiteX22" fmla="*/ 322587 w 483880"/>
                <a:gd name="connsiteY22" fmla="*/ 123389 h 322586"/>
                <a:gd name="connsiteX23" fmla="*/ 318554 w 483880"/>
                <a:gd name="connsiteY23" fmla="*/ 123389 h 322586"/>
                <a:gd name="connsiteX24" fmla="*/ 312908 w 483880"/>
                <a:gd name="connsiteY24" fmla="*/ 122583 h 322586"/>
                <a:gd name="connsiteX25" fmla="*/ 311296 w 483880"/>
                <a:gd name="connsiteY25" fmla="*/ 122583 h 322586"/>
                <a:gd name="connsiteX26" fmla="*/ 309683 w 483880"/>
                <a:gd name="connsiteY26" fmla="*/ 121777 h 322586"/>
                <a:gd name="connsiteX27" fmla="*/ 306458 w 483880"/>
                <a:gd name="connsiteY27" fmla="*/ 120970 h 322586"/>
                <a:gd name="connsiteX28" fmla="*/ 298392 w 483880"/>
                <a:gd name="connsiteY28" fmla="*/ 116937 h 322586"/>
                <a:gd name="connsiteX29" fmla="*/ 202423 w 483880"/>
                <a:gd name="connsiteY29" fmla="*/ 60485 h 322586"/>
                <a:gd name="connsiteX30" fmla="*/ 200809 w 483880"/>
                <a:gd name="connsiteY30" fmla="*/ 94356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6937 w 483880"/>
                <a:gd name="connsiteY33" fmla="*/ 187907 h 322586"/>
                <a:gd name="connsiteX34" fmla="*/ 250004 w 483880"/>
                <a:gd name="connsiteY34" fmla="*/ 294360 h 322586"/>
                <a:gd name="connsiteX35" fmla="*/ 261294 w 483880"/>
                <a:gd name="connsiteY35" fmla="*/ 299199 h 322586"/>
                <a:gd name="connsiteX36" fmla="*/ 262908 w 483880"/>
                <a:gd name="connsiteY36" fmla="*/ 300006 h 322586"/>
                <a:gd name="connsiteX37" fmla="*/ 275812 w 483880"/>
                <a:gd name="connsiteY37" fmla="*/ 301618 h 322586"/>
                <a:gd name="connsiteX38" fmla="*/ 276618 w 483880"/>
                <a:gd name="connsiteY38" fmla="*/ 301618 h 322586"/>
                <a:gd name="connsiteX39" fmla="*/ 291135 w 483880"/>
                <a:gd name="connsiteY39" fmla="*/ 300006 h 322586"/>
                <a:gd name="connsiteX40" fmla="*/ 291941 w 483880"/>
                <a:gd name="connsiteY40" fmla="*/ 300006 h 322586"/>
                <a:gd name="connsiteX41" fmla="*/ 304844 w 483880"/>
                <a:gd name="connsiteY41" fmla="*/ 295167 h 322586"/>
                <a:gd name="connsiteX42" fmla="*/ 452428 w 483880"/>
                <a:gd name="connsiteY42" fmla="*/ 212907 h 322586"/>
                <a:gd name="connsiteX43" fmla="*/ 456461 w 483880"/>
                <a:gd name="connsiteY43" fmla="*/ 209681 h 322586"/>
                <a:gd name="connsiteX44" fmla="*/ 379039 w 483880"/>
                <a:gd name="connsiteY44" fmla="*/ 164519 h 322586"/>
                <a:gd name="connsiteX45" fmla="*/ 379039 w 483880"/>
                <a:gd name="connsiteY45" fmla="*/ 16451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39" y="164519"/>
                  </a:moveTo>
                  <a:cubicBezTo>
                    <a:pt x="377426" y="163713"/>
                    <a:pt x="375814" y="162100"/>
                    <a:pt x="374201" y="161293"/>
                  </a:cubicBezTo>
                  <a:cubicBezTo>
                    <a:pt x="373393" y="160487"/>
                    <a:pt x="372587" y="159681"/>
                    <a:pt x="371781" y="158874"/>
                  </a:cubicBezTo>
                  <a:cubicBezTo>
                    <a:pt x="371781" y="158874"/>
                    <a:pt x="371781" y="158067"/>
                    <a:pt x="370974" y="158067"/>
                  </a:cubicBezTo>
                  <a:cubicBezTo>
                    <a:pt x="370974" y="158067"/>
                    <a:pt x="370974" y="158067"/>
                    <a:pt x="370974" y="158067"/>
                  </a:cubicBezTo>
                  <a:cubicBezTo>
                    <a:pt x="370974" y="157261"/>
                    <a:pt x="370168" y="157261"/>
                    <a:pt x="370168" y="156455"/>
                  </a:cubicBezTo>
                  <a:cubicBezTo>
                    <a:pt x="370168" y="155648"/>
                    <a:pt x="369362" y="154841"/>
                    <a:pt x="369362" y="154035"/>
                  </a:cubicBezTo>
                  <a:cubicBezTo>
                    <a:pt x="369362" y="153229"/>
                    <a:pt x="368555" y="152422"/>
                    <a:pt x="368555" y="151616"/>
                  </a:cubicBezTo>
                  <a:cubicBezTo>
                    <a:pt x="368555" y="150810"/>
                    <a:pt x="368555" y="150003"/>
                    <a:pt x="368555" y="149196"/>
                  </a:cubicBezTo>
                  <a:lnTo>
                    <a:pt x="368555" y="149196"/>
                  </a:lnTo>
                  <a:lnTo>
                    <a:pt x="370168" y="109680"/>
                  </a:lnTo>
                  <a:lnTo>
                    <a:pt x="354845" y="117744"/>
                  </a:lnTo>
                  <a:cubicBezTo>
                    <a:pt x="353232" y="118551"/>
                    <a:pt x="350812" y="119357"/>
                    <a:pt x="349200" y="120163"/>
                  </a:cubicBezTo>
                  <a:cubicBezTo>
                    <a:pt x="347587" y="120970"/>
                    <a:pt x="345974" y="120970"/>
                    <a:pt x="344360" y="121777"/>
                  </a:cubicBezTo>
                  <a:cubicBezTo>
                    <a:pt x="343554" y="121777"/>
                    <a:pt x="342748" y="121777"/>
                    <a:pt x="341941" y="122583"/>
                  </a:cubicBezTo>
                  <a:lnTo>
                    <a:pt x="341135" y="122583"/>
                  </a:lnTo>
                  <a:cubicBezTo>
                    <a:pt x="340329" y="122583"/>
                    <a:pt x="340329" y="122583"/>
                    <a:pt x="339522" y="122583"/>
                  </a:cubicBezTo>
                  <a:cubicBezTo>
                    <a:pt x="337910" y="122583"/>
                    <a:pt x="337103" y="123389"/>
                    <a:pt x="335491" y="123389"/>
                  </a:cubicBezTo>
                  <a:cubicBezTo>
                    <a:pt x="333877" y="123389"/>
                    <a:pt x="333070" y="123389"/>
                    <a:pt x="331458" y="123389"/>
                  </a:cubicBezTo>
                  <a:cubicBezTo>
                    <a:pt x="329845" y="123389"/>
                    <a:pt x="329039" y="123389"/>
                    <a:pt x="327425" y="123389"/>
                  </a:cubicBezTo>
                  <a:cubicBezTo>
                    <a:pt x="326619" y="123389"/>
                    <a:pt x="325812" y="123389"/>
                    <a:pt x="325812" y="123389"/>
                  </a:cubicBezTo>
                  <a:lnTo>
                    <a:pt x="325006" y="123389"/>
                  </a:lnTo>
                  <a:cubicBezTo>
                    <a:pt x="324199" y="123389"/>
                    <a:pt x="322587" y="123389"/>
                    <a:pt x="322587" y="123389"/>
                  </a:cubicBezTo>
                  <a:cubicBezTo>
                    <a:pt x="320973" y="123389"/>
                    <a:pt x="319360" y="123389"/>
                    <a:pt x="318554" y="123389"/>
                  </a:cubicBezTo>
                  <a:cubicBezTo>
                    <a:pt x="316941" y="123389"/>
                    <a:pt x="315329" y="123389"/>
                    <a:pt x="312908" y="122583"/>
                  </a:cubicBezTo>
                  <a:lnTo>
                    <a:pt x="311296" y="122583"/>
                  </a:lnTo>
                  <a:cubicBezTo>
                    <a:pt x="310489" y="122583"/>
                    <a:pt x="310489" y="122583"/>
                    <a:pt x="309683" y="121777"/>
                  </a:cubicBezTo>
                  <a:cubicBezTo>
                    <a:pt x="308877" y="121777"/>
                    <a:pt x="307264" y="120970"/>
                    <a:pt x="306458" y="120970"/>
                  </a:cubicBezTo>
                  <a:cubicBezTo>
                    <a:pt x="303231" y="120163"/>
                    <a:pt x="300812" y="118551"/>
                    <a:pt x="298392" y="116937"/>
                  </a:cubicBezTo>
                  <a:lnTo>
                    <a:pt x="202423" y="60485"/>
                  </a:lnTo>
                  <a:lnTo>
                    <a:pt x="200809" y="94356"/>
                  </a:lnTo>
                  <a:cubicBezTo>
                    <a:pt x="200809" y="100002"/>
                    <a:pt x="196778" y="105647"/>
                    <a:pt x="188713" y="109680"/>
                  </a:cubicBezTo>
                  <a:lnTo>
                    <a:pt x="60485" y="181455"/>
                  </a:lnTo>
                  <a:cubicBezTo>
                    <a:pt x="62097" y="183874"/>
                    <a:pt x="64518" y="185488"/>
                    <a:pt x="66937" y="187907"/>
                  </a:cubicBezTo>
                  <a:lnTo>
                    <a:pt x="250004" y="294360"/>
                  </a:lnTo>
                  <a:cubicBezTo>
                    <a:pt x="253231" y="296780"/>
                    <a:pt x="257263" y="297586"/>
                    <a:pt x="261294" y="299199"/>
                  </a:cubicBezTo>
                  <a:cubicBezTo>
                    <a:pt x="262102" y="299199"/>
                    <a:pt x="262908" y="299199"/>
                    <a:pt x="262908" y="300006"/>
                  </a:cubicBezTo>
                  <a:cubicBezTo>
                    <a:pt x="266940" y="300812"/>
                    <a:pt x="271779" y="301618"/>
                    <a:pt x="275812" y="301618"/>
                  </a:cubicBezTo>
                  <a:lnTo>
                    <a:pt x="276618" y="301618"/>
                  </a:lnTo>
                  <a:cubicBezTo>
                    <a:pt x="281456" y="301618"/>
                    <a:pt x="286296" y="300812"/>
                    <a:pt x="291135" y="300006"/>
                  </a:cubicBezTo>
                  <a:lnTo>
                    <a:pt x="291941" y="300006"/>
                  </a:lnTo>
                  <a:cubicBezTo>
                    <a:pt x="296779" y="299199"/>
                    <a:pt x="300812" y="297586"/>
                    <a:pt x="304844" y="295167"/>
                  </a:cubicBezTo>
                  <a:lnTo>
                    <a:pt x="452428" y="212907"/>
                  </a:lnTo>
                  <a:cubicBezTo>
                    <a:pt x="454040" y="212101"/>
                    <a:pt x="454847" y="210488"/>
                    <a:pt x="456461" y="209681"/>
                  </a:cubicBezTo>
                  <a:lnTo>
                    <a:pt x="379039" y="164519"/>
                  </a:lnTo>
                  <a:cubicBezTo>
                    <a:pt x="379039" y="164519"/>
                    <a:pt x="379039" y="164519"/>
                    <a:pt x="379039" y="16451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9489C75-8ECB-42C6-91FC-2AF1C7FAAFA4}"/>
                </a:ext>
              </a:extLst>
            </p:cNvPr>
            <p:cNvSpPr/>
            <p:nvPr/>
          </p:nvSpPr>
          <p:spPr>
            <a:xfrm>
              <a:off x="17651580" y="9423654"/>
              <a:ext cx="483936" cy="322624"/>
            </a:xfrm>
            <a:custGeom>
              <a:avLst/>
              <a:gdLst>
                <a:gd name="connsiteX0" fmla="*/ 378233 w 483880"/>
                <a:gd name="connsiteY0" fmla="*/ 162906 h 322586"/>
                <a:gd name="connsiteX1" fmla="*/ 373395 w 483880"/>
                <a:gd name="connsiteY1" fmla="*/ 159680 h 322586"/>
                <a:gd name="connsiteX2" fmla="*/ 370975 w 483880"/>
                <a:gd name="connsiteY2" fmla="*/ 157261 h 322586"/>
                <a:gd name="connsiteX3" fmla="*/ 370168 w 483880"/>
                <a:gd name="connsiteY3" fmla="*/ 156454 h 322586"/>
                <a:gd name="connsiteX4" fmla="*/ 370168 w 483880"/>
                <a:gd name="connsiteY4" fmla="*/ 156454 h 322586"/>
                <a:gd name="connsiteX5" fmla="*/ 369362 w 483880"/>
                <a:gd name="connsiteY5" fmla="*/ 155648 h 322586"/>
                <a:gd name="connsiteX6" fmla="*/ 368556 w 483880"/>
                <a:gd name="connsiteY6" fmla="*/ 153228 h 322586"/>
                <a:gd name="connsiteX7" fmla="*/ 367749 w 483880"/>
                <a:gd name="connsiteY7" fmla="*/ 150809 h 322586"/>
                <a:gd name="connsiteX8" fmla="*/ 367749 w 483880"/>
                <a:gd name="connsiteY8" fmla="*/ 148390 h 322586"/>
                <a:gd name="connsiteX9" fmla="*/ 367749 w 483880"/>
                <a:gd name="connsiteY9" fmla="*/ 148390 h 322586"/>
                <a:gd name="connsiteX10" fmla="*/ 369362 w 483880"/>
                <a:gd name="connsiteY10" fmla="*/ 108873 h 322586"/>
                <a:gd name="connsiteX11" fmla="*/ 354039 w 483880"/>
                <a:gd name="connsiteY11" fmla="*/ 117744 h 322586"/>
                <a:gd name="connsiteX12" fmla="*/ 348394 w 483880"/>
                <a:gd name="connsiteY12" fmla="*/ 120163 h 322586"/>
                <a:gd name="connsiteX13" fmla="*/ 343554 w 483880"/>
                <a:gd name="connsiteY13" fmla="*/ 121776 h 322586"/>
                <a:gd name="connsiteX14" fmla="*/ 341135 w 483880"/>
                <a:gd name="connsiteY14" fmla="*/ 122583 h 322586"/>
                <a:gd name="connsiteX15" fmla="*/ 340329 w 483880"/>
                <a:gd name="connsiteY15" fmla="*/ 122583 h 322586"/>
                <a:gd name="connsiteX16" fmla="*/ 338716 w 483880"/>
                <a:gd name="connsiteY16" fmla="*/ 122583 h 322586"/>
                <a:gd name="connsiteX17" fmla="*/ 334684 w 483880"/>
                <a:gd name="connsiteY17" fmla="*/ 123389 h 322586"/>
                <a:gd name="connsiteX18" fmla="*/ 330652 w 483880"/>
                <a:gd name="connsiteY18" fmla="*/ 123389 h 322586"/>
                <a:gd name="connsiteX19" fmla="*/ 326619 w 483880"/>
                <a:gd name="connsiteY19" fmla="*/ 123389 h 322586"/>
                <a:gd name="connsiteX20" fmla="*/ 325006 w 483880"/>
                <a:gd name="connsiteY20" fmla="*/ 123389 h 322586"/>
                <a:gd name="connsiteX21" fmla="*/ 325006 w 483880"/>
                <a:gd name="connsiteY21" fmla="*/ 123389 h 322586"/>
                <a:gd name="connsiteX22" fmla="*/ 322587 w 483880"/>
                <a:gd name="connsiteY22" fmla="*/ 123389 h 322586"/>
                <a:gd name="connsiteX23" fmla="*/ 318554 w 483880"/>
                <a:gd name="connsiteY23" fmla="*/ 123389 h 322586"/>
                <a:gd name="connsiteX24" fmla="*/ 313716 w 483880"/>
                <a:gd name="connsiteY24" fmla="*/ 122583 h 322586"/>
                <a:gd name="connsiteX25" fmla="*/ 312102 w 483880"/>
                <a:gd name="connsiteY25" fmla="*/ 121776 h 322586"/>
                <a:gd name="connsiteX26" fmla="*/ 310490 w 483880"/>
                <a:gd name="connsiteY26" fmla="*/ 120970 h 322586"/>
                <a:gd name="connsiteX27" fmla="*/ 307264 w 483880"/>
                <a:gd name="connsiteY27" fmla="*/ 120163 h 322586"/>
                <a:gd name="connsiteX28" fmla="*/ 299200 w 483880"/>
                <a:gd name="connsiteY28" fmla="*/ 116937 h 322586"/>
                <a:gd name="connsiteX29" fmla="*/ 202423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1 h 322586"/>
                <a:gd name="connsiteX33" fmla="*/ 67743 w 483880"/>
                <a:gd name="connsiteY33" fmla="*/ 188713 h 322586"/>
                <a:gd name="connsiteX34" fmla="*/ 250811 w 483880"/>
                <a:gd name="connsiteY34" fmla="*/ 295167 h 322586"/>
                <a:gd name="connsiteX35" fmla="*/ 262908 w 483880"/>
                <a:gd name="connsiteY35" fmla="*/ 300005 h 322586"/>
                <a:gd name="connsiteX36" fmla="*/ 264521 w 483880"/>
                <a:gd name="connsiteY36" fmla="*/ 300005 h 322586"/>
                <a:gd name="connsiteX37" fmla="*/ 277425 w 483880"/>
                <a:gd name="connsiteY37" fmla="*/ 301618 h 322586"/>
                <a:gd name="connsiteX38" fmla="*/ 278231 w 483880"/>
                <a:gd name="connsiteY38" fmla="*/ 301618 h 322586"/>
                <a:gd name="connsiteX39" fmla="*/ 292748 w 483880"/>
                <a:gd name="connsiteY39" fmla="*/ 300005 h 322586"/>
                <a:gd name="connsiteX40" fmla="*/ 292748 w 483880"/>
                <a:gd name="connsiteY40" fmla="*/ 300005 h 322586"/>
                <a:gd name="connsiteX41" fmla="*/ 305652 w 483880"/>
                <a:gd name="connsiteY41" fmla="*/ 295167 h 322586"/>
                <a:gd name="connsiteX42" fmla="*/ 453234 w 483880"/>
                <a:gd name="connsiteY42" fmla="*/ 212907 h 322586"/>
                <a:gd name="connsiteX43" fmla="*/ 457267 w 483880"/>
                <a:gd name="connsiteY43" fmla="*/ 209681 h 322586"/>
                <a:gd name="connsiteX44" fmla="*/ 378233 w 483880"/>
                <a:gd name="connsiteY44" fmla="*/ 162906 h 322586"/>
                <a:gd name="connsiteX45" fmla="*/ 378233 w 483880"/>
                <a:gd name="connsiteY45" fmla="*/ 16290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2906"/>
                  </a:moveTo>
                  <a:cubicBezTo>
                    <a:pt x="376620" y="162099"/>
                    <a:pt x="375008" y="160487"/>
                    <a:pt x="373395" y="159680"/>
                  </a:cubicBezTo>
                  <a:cubicBezTo>
                    <a:pt x="372587" y="158873"/>
                    <a:pt x="371781" y="158067"/>
                    <a:pt x="370975" y="157261"/>
                  </a:cubicBezTo>
                  <a:cubicBezTo>
                    <a:pt x="370975" y="157261"/>
                    <a:pt x="370975" y="156454"/>
                    <a:pt x="370168" y="156454"/>
                  </a:cubicBezTo>
                  <a:cubicBezTo>
                    <a:pt x="370168" y="156454"/>
                    <a:pt x="370168" y="156454"/>
                    <a:pt x="370168" y="156454"/>
                  </a:cubicBezTo>
                  <a:cubicBezTo>
                    <a:pt x="370168" y="156454"/>
                    <a:pt x="369362" y="155648"/>
                    <a:pt x="369362" y="155648"/>
                  </a:cubicBezTo>
                  <a:cubicBezTo>
                    <a:pt x="369362" y="154841"/>
                    <a:pt x="368556" y="154035"/>
                    <a:pt x="368556" y="153228"/>
                  </a:cubicBezTo>
                  <a:cubicBezTo>
                    <a:pt x="368556" y="152422"/>
                    <a:pt x="367749" y="151616"/>
                    <a:pt x="367749" y="150809"/>
                  </a:cubicBezTo>
                  <a:cubicBezTo>
                    <a:pt x="367749" y="150003"/>
                    <a:pt x="367749" y="149196"/>
                    <a:pt x="367749" y="148390"/>
                  </a:cubicBezTo>
                  <a:lnTo>
                    <a:pt x="367749" y="148390"/>
                  </a:lnTo>
                  <a:lnTo>
                    <a:pt x="369362" y="108873"/>
                  </a:lnTo>
                  <a:lnTo>
                    <a:pt x="354039" y="117744"/>
                  </a:lnTo>
                  <a:cubicBezTo>
                    <a:pt x="352426" y="118550"/>
                    <a:pt x="350006" y="119357"/>
                    <a:pt x="348394" y="120163"/>
                  </a:cubicBezTo>
                  <a:cubicBezTo>
                    <a:pt x="346781" y="120970"/>
                    <a:pt x="345168" y="120970"/>
                    <a:pt x="343554" y="121776"/>
                  </a:cubicBezTo>
                  <a:cubicBezTo>
                    <a:pt x="342748" y="121776"/>
                    <a:pt x="341942" y="121776"/>
                    <a:pt x="341135" y="122583"/>
                  </a:cubicBezTo>
                  <a:lnTo>
                    <a:pt x="340329" y="122583"/>
                  </a:lnTo>
                  <a:cubicBezTo>
                    <a:pt x="339523" y="122583"/>
                    <a:pt x="339523" y="122583"/>
                    <a:pt x="338716" y="122583"/>
                  </a:cubicBezTo>
                  <a:cubicBezTo>
                    <a:pt x="337104" y="122583"/>
                    <a:pt x="336297" y="123389"/>
                    <a:pt x="334684" y="123389"/>
                  </a:cubicBezTo>
                  <a:cubicBezTo>
                    <a:pt x="333071" y="123389"/>
                    <a:pt x="332264" y="123389"/>
                    <a:pt x="330652" y="123389"/>
                  </a:cubicBezTo>
                  <a:cubicBezTo>
                    <a:pt x="329039" y="123389"/>
                    <a:pt x="328233" y="123389"/>
                    <a:pt x="326619" y="123389"/>
                  </a:cubicBezTo>
                  <a:cubicBezTo>
                    <a:pt x="325813" y="123389"/>
                    <a:pt x="325813" y="123389"/>
                    <a:pt x="325006" y="123389"/>
                  </a:cubicBezTo>
                  <a:lnTo>
                    <a:pt x="325006" y="123389"/>
                  </a:lnTo>
                  <a:cubicBezTo>
                    <a:pt x="324200" y="123389"/>
                    <a:pt x="323393" y="123389"/>
                    <a:pt x="322587" y="123389"/>
                  </a:cubicBezTo>
                  <a:cubicBezTo>
                    <a:pt x="320973" y="123389"/>
                    <a:pt x="319361" y="123389"/>
                    <a:pt x="318554" y="123389"/>
                  </a:cubicBezTo>
                  <a:cubicBezTo>
                    <a:pt x="316942" y="123389"/>
                    <a:pt x="315329" y="123389"/>
                    <a:pt x="313716" y="122583"/>
                  </a:cubicBezTo>
                  <a:cubicBezTo>
                    <a:pt x="312910" y="122583"/>
                    <a:pt x="312102" y="122583"/>
                    <a:pt x="312102" y="121776"/>
                  </a:cubicBezTo>
                  <a:cubicBezTo>
                    <a:pt x="311296" y="121776"/>
                    <a:pt x="311296" y="121776"/>
                    <a:pt x="310490" y="120970"/>
                  </a:cubicBezTo>
                  <a:cubicBezTo>
                    <a:pt x="309683" y="120970"/>
                    <a:pt x="308071" y="120163"/>
                    <a:pt x="307264" y="120163"/>
                  </a:cubicBezTo>
                  <a:cubicBezTo>
                    <a:pt x="304038" y="119357"/>
                    <a:pt x="301619" y="117744"/>
                    <a:pt x="299200" y="116937"/>
                  </a:cubicBezTo>
                  <a:lnTo>
                    <a:pt x="202423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0486"/>
                  </a:cubicBezTo>
                  <a:lnTo>
                    <a:pt x="60485" y="182261"/>
                  </a:lnTo>
                  <a:cubicBezTo>
                    <a:pt x="62098" y="184680"/>
                    <a:pt x="64518" y="186294"/>
                    <a:pt x="67743" y="188713"/>
                  </a:cubicBezTo>
                  <a:lnTo>
                    <a:pt x="250811" y="295167"/>
                  </a:lnTo>
                  <a:cubicBezTo>
                    <a:pt x="254038" y="296780"/>
                    <a:pt x="258069" y="298392"/>
                    <a:pt x="262908" y="300005"/>
                  </a:cubicBezTo>
                  <a:cubicBezTo>
                    <a:pt x="263715" y="300005"/>
                    <a:pt x="264521" y="300005"/>
                    <a:pt x="264521" y="300005"/>
                  </a:cubicBezTo>
                  <a:cubicBezTo>
                    <a:pt x="268554" y="300812"/>
                    <a:pt x="273392" y="301618"/>
                    <a:pt x="277425" y="301618"/>
                  </a:cubicBezTo>
                  <a:lnTo>
                    <a:pt x="278231" y="301618"/>
                  </a:lnTo>
                  <a:cubicBezTo>
                    <a:pt x="283069" y="301618"/>
                    <a:pt x="287909" y="300812"/>
                    <a:pt x="292748" y="300005"/>
                  </a:cubicBezTo>
                  <a:cubicBezTo>
                    <a:pt x="292748" y="300005"/>
                    <a:pt x="292748" y="300005"/>
                    <a:pt x="292748" y="300005"/>
                  </a:cubicBezTo>
                  <a:cubicBezTo>
                    <a:pt x="297586" y="299199"/>
                    <a:pt x="301619" y="297586"/>
                    <a:pt x="305652" y="295167"/>
                  </a:cubicBezTo>
                  <a:lnTo>
                    <a:pt x="453234" y="212907"/>
                  </a:lnTo>
                  <a:cubicBezTo>
                    <a:pt x="454847" y="212101"/>
                    <a:pt x="455655" y="210488"/>
                    <a:pt x="457267" y="209681"/>
                  </a:cubicBezTo>
                  <a:lnTo>
                    <a:pt x="378233" y="162906"/>
                  </a:lnTo>
                  <a:cubicBezTo>
                    <a:pt x="378233" y="162906"/>
                    <a:pt x="378233" y="162906"/>
                    <a:pt x="378233" y="16290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DD4A1E0A-34C9-41EF-8169-E739CC1D7F41}"/>
                </a:ext>
              </a:extLst>
            </p:cNvPr>
            <p:cNvSpPr/>
            <p:nvPr/>
          </p:nvSpPr>
          <p:spPr>
            <a:xfrm>
              <a:off x="17913711" y="9576094"/>
              <a:ext cx="483936" cy="322624"/>
            </a:xfrm>
            <a:custGeom>
              <a:avLst/>
              <a:gdLst>
                <a:gd name="connsiteX0" fmla="*/ 378233 w 483880"/>
                <a:gd name="connsiteY0" fmla="*/ 163713 h 322586"/>
                <a:gd name="connsiteX1" fmla="*/ 373395 w 483880"/>
                <a:gd name="connsiteY1" fmla="*/ 160487 h 322586"/>
                <a:gd name="connsiteX2" fmla="*/ 370975 w 483880"/>
                <a:gd name="connsiteY2" fmla="*/ 158067 h 322586"/>
                <a:gd name="connsiteX3" fmla="*/ 370168 w 483880"/>
                <a:gd name="connsiteY3" fmla="*/ 157261 h 322586"/>
                <a:gd name="connsiteX4" fmla="*/ 370168 w 483880"/>
                <a:gd name="connsiteY4" fmla="*/ 157261 h 322586"/>
                <a:gd name="connsiteX5" fmla="*/ 369362 w 483880"/>
                <a:gd name="connsiteY5" fmla="*/ 156454 h 322586"/>
                <a:gd name="connsiteX6" fmla="*/ 368556 w 483880"/>
                <a:gd name="connsiteY6" fmla="*/ 154035 h 322586"/>
                <a:gd name="connsiteX7" fmla="*/ 367749 w 483880"/>
                <a:gd name="connsiteY7" fmla="*/ 151616 h 322586"/>
                <a:gd name="connsiteX8" fmla="*/ 367749 w 483880"/>
                <a:gd name="connsiteY8" fmla="*/ 149196 h 322586"/>
                <a:gd name="connsiteX9" fmla="*/ 367749 w 483880"/>
                <a:gd name="connsiteY9" fmla="*/ 149196 h 322586"/>
                <a:gd name="connsiteX10" fmla="*/ 369362 w 483880"/>
                <a:gd name="connsiteY10" fmla="*/ 109680 h 322586"/>
                <a:gd name="connsiteX11" fmla="*/ 354039 w 483880"/>
                <a:gd name="connsiteY11" fmla="*/ 117744 h 322586"/>
                <a:gd name="connsiteX12" fmla="*/ 348394 w 483880"/>
                <a:gd name="connsiteY12" fmla="*/ 120163 h 322586"/>
                <a:gd name="connsiteX13" fmla="*/ 343554 w 483880"/>
                <a:gd name="connsiteY13" fmla="*/ 121776 h 322586"/>
                <a:gd name="connsiteX14" fmla="*/ 341135 w 483880"/>
                <a:gd name="connsiteY14" fmla="*/ 122583 h 322586"/>
                <a:gd name="connsiteX15" fmla="*/ 341135 w 483880"/>
                <a:gd name="connsiteY15" fmla="*/ 122583 h 322586"/>
                <a:gd name="connsiteX16" fmla="*/ 339523 w 483880"/>
                <a:gd name="connsiteY16" fmla="*/ 122583 h 322586"/>
                <a:gd name="connsiteX17" fmla="*/ 335491 w 483880"/>
                <a:gd name="connsiteY17" fmla="*/ 123389 h 322586"/>
                <a:gd name="connsiteX18" fmla="*/ 331458 w 483880"/>
                <a:gd name="connsiteY18" fmla="*/ 123389 h 322586"/>
                <a:gd name="connsiteX19" fmla="*/ 327425 w 483880"/>
                <a:gd name="connsiteY19" fmla="*/ 123389 h 322586"/>
                <a:gd name="connsiteX20" fmla="*/ 325813 w 483880"/>
                <a:gd name="connsiteY20" fmla="*/ 123389 h 322586"/>
                <a:gd name="connsiteX21" fmla="*/ 325006 w 483880"/>
                <a:gd name="connsiteY21" fmla="*/ 123389 h 322586"/>
                <a:gd name="connsiteX22" fmla="*/ 322587 w 483880"/>
                <a:gd name="connsiteY22" fmla="*/ 123389 h 322586"/>
                <a:gd name="connsiteX23" fmla="*/ 318554 w 483880"/>
                <a:gd name="connsiteY23" fmla="*/ 123389 h 322586"/>
                <a:gd name="connsiteX24" fmla="*/ 313716 w 483880"/>
                <a:gd name="connsiteY24" fmla="*/ 122583 h 322586"/>
                <a:gd name="connsiteX25" fmla="*/ 311296 w 483880"/>
                <a:gd name="connsiteY25" fmla="*/ 121776 h 322586"/>
                <a:gd name="connsiteX26" fmla="*/ 309683 w 483880"/>
                <a:gd name="connsiteY26" fmla="*/ 120970 h 322586"/>
                <a:gd name="connsiteX27" fmla="*/ 306458 w 483880"/>
                <a:gd name="connsiteY27" fmla="*/ 120163 h 322586"/>
                <a:gd name="connsiteX28" fmla="*/ 298392 w 483880"/>
                <a:gd name="connsiteY28" fmla="*/ 116937 h 322586"/>
                <a:gd name="connsiteX29" fmla="*/ 202423 w 483880"/>
                <a:gd name="connsiteY29" fmla="*/ 60485 h 322586"/>
                <a:gd name="connsiteX30" fmla="*/ 200811 w 483880"/>
                <a:gd name="connsiteY30" fmla="*/ 94356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7743 w 483880"/>
                <a:gd name="connsiteY33" fmla="*/ 187906 h 322586"/>
                <a:gd name="connsiteX34" fmla="*/ 250811 w 483880"/>
                <a:gd name="connsiteY34" fmla="*/ 294360 h 322586"/>
                <a:gd name="connsiteX35" fmla="*/ 262102 w 483880"/>
                <a:gd name="connsiteY35" fmla="*/ 298392 h 322586"/>
                <a:gd name="connsiteX36" fmla="*/ 263715 w 483880"/>
                <a:gd name="connsiteY36" fmla="*/ 299199 h 322586"/>
                <a:gd name="connsiteX37" fmla="*/ 276619 w 483880"/>
                <a:gd name="connsiteY37" fmla="*/ 300812 h 322586"/>
                <a:gd name="connsiteX38" fmla="*/ 277425 w 483880"/>
                <a:gd name="connsiteY38" fmla="*/ 300812 h 322586"/>
                <a:gd name="connsiteX39" fmla="*/ 291135 w 483880"/>
                <a:gd name="connsiteY39" fmla="*/ 299199 h 322586"/>
                <a:gd name="connsiteX40" fmla="*/ 291941 w 483880"/>
                <a:gd name="connsiteY40" fmla="*/ 299199 h 322586"/>
                <a:gd name="connsiteX41" fmla="*/ 304844 w 483880"/>
                <a:gd name="connsiteY41" fmla="*/ 294360 h 322586"/>
                <a:gd name="connsiteX42" fmla="*/ 452428 w 483880"/>
                <a:gd name="connsiteY42" fmla="*/ 212101 h 322586"/>
                <a:gd name="connsiteX43" fmla="*/ 456461 w 483880"/>
                <a:gd name="connsiteY43" fmla="*/ 208875 h 322586"/>
                <a:gd name="connsiteX44" fmla="*/ 378233 w 483880"/>
                <a:gd name="connsiteY44" fmla="*/ 163713 h 322586"/>
                <a:gd name="connsiteX45" fmla="*/ 378233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3713"/>
                  </a:moveTo>
                  <a:cubicBezTo>
                    <a:pt x="376620" y="162906"/>
                    <a:pt x="375008" y="161293"/>
                    <a:pt x="373395" y="160487"/>
                  </a:cubicBezTo>
                  <a:cubicBezTo>
                    <a:pt x="372587" y="159680"/>
                    <a:pt x="371781" y="158874"/>
                    <a:pt x="370975" y="158067"/>
                  </a:cubicBezTo>
                  <a:cubicBezTo>
                    <a:pt x="370975" y="158067"/>
                    <a:pt x="370975" y="157261"/>
                    <a:pt x="370168" y="157261"/>
                  </a:cubicBezTo>
                  <a:cubicBezTo>
                    <a:pt x="370168" y="157261"/>
                    <a:pt x="370168" y="157261"/>
                    <a:pt x="370168" y="157261"/>
                  </a:cubicBezTo>
                  <a:cubicBezTo>
                    <a:pt x="370168" y="157261"/>
                    <a:pt x="369362" y="156454"/>
                    <a:pt x="369362" y="156454"/>
                  </a:cubicBezTo>
                  <a:cubicBezTo>
                    <a:pt x="369362" y="155648"/>
                    <a:pt x="368556" y="154841"/>
                    <a:pt x="368556" y="154035"/>
                  </a:cubicBezTo>
                  <a:cubicBezTo>
                    <a:pt x="368556" y="153228"/>
                    <a:pt x="368556" y="152422"/>
                    <a:pt x="367749" y="151616"/>
                  </a:cubicBezTo>
                  <a:cubicBezTo>
                    <a:pt x="367749" y="150809"/>
                    <a:pt x="367749" y="150003"/>
                    <a:pt x="367749" y="149196"/>
                  </a:cubicBezTo>
                  <a:lnTo>
                    <a:pt x="367749" y="149196"/>
                  </a:lnTo>
                  <a:lnTo>
                    <a:pt x="369362" y="109680"/>
                  </a:lnTo>
                  <a:lnTo>
                    <a:pt x="354039" y="117744"/>
                  </a:lnTo>
                  <a:cubicBezTo>
                    <a:pt x="352426" y="118551"/>
                    <a:pt x="350006" y="119357"/>
                    <a:pt x="348394" y="120163"/>
                  </a:cubicBezTo>
                  <a:cubicBezTo>
                    <a:pt x="346781" y="120970"/>
                    <a:pt x="345168" y="120970"/>
                    <a:pt x="343554" y="121776"/>
                  </a:cubicBezTo>
                  <a:cubicBezTo>
                    <a:pt x="342748" y="121776"/>
                    <a:pt x="341942" y="121776"/>
                    <a:pt x="341135" y="122583"/>
                  </a:cubicBezTo>
                  <a:cubicBezTo>
                    <a:pt x="341135" y="122583"/>
                    <a:pt x="341135" y="122583"/>
                    <a:pt x="341135" y="122583"/>
                  </a:cubicBezTo>
                  <a:cubicBezTo>
                    <a:pt x="341135" y="122583"/>
                    <a:pt x="340329" y="122583"/>
                    <a:pt x="339523" y="122583"/>
                  </a:cubicBezTo>
                  <a:cubicBezTo>
                    <a:pt x="337910" y="122583"/>
                    <a:pt x="337104" y="123389"/>
                    <a:pt x="335491" y="123389"/>
                  </a:cubicBezTo>
                  <a:cubicBezTo>
                    <a:pt x="333877" y="123389"/>
                    <a:pt x="333071" y="123389"/>
                    <a:pt x="331458" y="123389"/>
                  </a:cubicBezTo>
                  <a:cubicBezTo>
                    <a:pt x="329845" y="123389"/>
                    <a:pt x="329039" y="123389"/>
                    <a:pt x="327425" y="123389"/>
                  </a:cubicBezTo>
                  <a:cubicBezTo>
                    <a:pt x="326619" y="123389"/>
                    <a:pt x="325813" y="123389"/>
                    <a:pt x="325813" y="123389"/>
                  </a:cubicBezTo>
                  <a:lnTo>
                    <a:pt x="325006" y="123389"/>
                  </a:lnTo>
                  <a:cubicBezTo>
                    <a:pt x="324200" y="123389"/>
                    <a:pt x="322587" y="123389"/>
                    <a:pt x="322587" y="123389"/>
                  </a:cubicBezTo>
                  <a:cubicBezTo>
                    <a:pt x="320973" y="123389"/>
                    <a:pt x="319361" y="123389"/>
                    <a:pt x="318554" y="123389"/>
                  </a:cubicBezTo>
                  <a:cubicBezTo>
                    <a:pt x="316942" y="123389"/>
                    <a:pt x="315329" y="123389"/>
                    <a:pt x="313716" y="122583"/>
                  </a:cubicBezTo>
                  <a:cubicBezTo>
                    <a:pt x="312910" y="122583"/>
                    <a:pt x="311296" y="121776"/>
                    <a:pt x="311296" y="121776"/>
                  </a:cubicBezTo>
                  <a:cubicBezTo>
                    <a:pt x="310490" y="121776"/>
                    <a:pt x="309683" y="121776"/>
                    <a:pt x="309683" y="120970"/>
                  </a:cubicBezTo>
                  <a:cubicBezTo>
                    <a:pt x="308877" y="120970"/>
                    <a:pt x="307264" y="120163"/>
                    <a:pt x="306458" y="120163"/>
                  </a:cubicBezTo>
                  <a:cubicBezTo>
                    <a:pt x="303231" y="119357"/>
                    <a:pt x="300812" y="117744"/>
                    <a:pt x="298392" y="116937"/>
                  </a:cubicBezTo>
                  <a:lnTo>
                    <a:pt x="202423" y="60485"/>
                  </a:lnTo>
                  <a:lnTo>
                    <a:pt x="200811" y="94356"/>
                  </a:lnTo>
                  <a:cubicBezTo>
                    <a:pt x="200811" y="100002"/>
                    <a:pt x="196778" y="105647"/>
                    <a:pt x="188713" y="109680"/>
                  </a:cubicBezTo>
                  <a:lnTo>
                    <a:pt x="60485" y="181455"/>
                  </a:lnTo>
                  <a:cubicBezTo>
                    <a:pt x="62098" y="183874"/>
                    <a:pt x="64518" y="185487"/>
                    <a:pt x="67743" y="187906"/>
                  </a:cubicBezTo>
                  <a:lnTo>
                    <a:pt x="250811" y="294360"/>
                  </a:lnTo>
                  <a:cubicBezTo>
                    <a:pt x="254038" y="295973"/>
                    <a:pt x="258069" y="297586"/>
                    <a:pt x="262102" y="298392"/>
                  </a:cubicBezTo>
                  <a:cubicBezTo>
                    <a:pt x="262908" y="298392"/>
                    <a:pt x="263715" y="298392"/>
                    <a:pt x="263715" y="299199"/>
                  </a:cubicBezTo>
                  <a:cubicBezTo>
                    <a:pt x="267748" y="300006"/>
                    <a:pt x="272586" y="300812"/>
                    <a:pt x="276619" y="300812"/>
                  </a:cubicBezTo>
                  <a:lnTo>
                    <a:pt x="277425" y="300812"/>
                  </a:lnTo>
                  <a:cubicBezTo>
                    <a:pt x="282263" y="300812"/>
                    <a:pt x="287102" y="300006"/>
                    <a:pt x="291135" y="299199"/>
                  </a:cubicBezTo>
                  <a:lnTo>
                    <a:pt x="291941" y="299199"/>
                  </a:lnTo>
                  <a:cubicBezTo>
                    <a:pt x="296780" y="298392"/>
                    <a:pt x="300812" y="296780"/>
                    <a:pt x="304844" y="294360"/>
                  </a:cubicBezTo>
                  <a:lnTo>
                    <a:pt x="452428" y="212101"/>
                  </a:lnTo>
                  <a:cubicBezTo>
                    <a:pt x="454041" y="211294"/>
                    <a:pt x="454847" y="209681"/>
                    <a:pt x="456461" y="208875"/>
                  </a:cubicBezTo>
                  <a:lnTo>
                    <a:pt x="378233" y="163713"/>
                  </a:lnTo>
                  <a:cubicBezTo>
                    <a:pt x="379039" y="163713"/>
                    <a:pt x="378233" y="163713"/>
                    <a:pt x="378233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B3BDCB7-256C-43EB-B920-252CE6D37B23}"/>
                </a:ext>
              </a:extLst>
            </p:cNvPr>
            <p:cNvSpPr/>
            <p:nvPr/>
          </p:nvSpPr>
          <p:spPr>
            <a:xfrm>
              <a:off x="18175843" y="9730147"/>
              <a:ext cx="483936" cy="322624"/>
            </a:xfrm>
            <a:custGeom>
              <a:avLst/>
              <a:gdLst>
                <a:gd name="connsiteX0" fmla="*/ 379846 w 483880"/>
                <a:gd name="connsiteY0" fmla="*/ 162907 h 322586"/>
                <a:gd name="connsiteX1" fmla="*/ 375008 w 483880"/>
                <a:gd name="connsiteY1" fmla="*/ 159681 h 322586"/>
                <a:gd name="connsiteX2" fmla="*/ 372587 w 483880"/>
                <a:gd name="connsiteY2" fmla="*/ 157261 h 322586"/>
                <a:gd name="connsiteX3" fmla="*/ 371781 w 483880"/>
                <a:gd name="connsiteY3" fmla="*/ 156455 h 322586"/>
                <a:gd name="connsiteX4" fmla="*/ 371781 w 483880"/>
                <a:gd name="connsiteY4" fmla="*/ 156455 h 322586"/>
                <a:gd name="connsiteX5" fmla="*/ 370975 w 483880"/>
                <a:gd name="connsiteY5" fmla="*/ 155648 h 322586"/>
                <a:gd name="connsiteX6" fmla="*/ 370168 w 483880"/>
                <a:gd name="connsiteY6" fmla="*/ 153229 h 322586"/>
                <a:gd name="connsiteX7" fmla="*/ 369362 w 483880"/>
                <a:gd name="connsiteY7" fmla="*/ 150810 h 322586"/>
                <a:gd name="connsiteX8" fmla="*/ 369362 w 483880"/>
                <a:gd name="connsiteY8" fmla="*/ 148390 h 322586"/>
                <a:gd name="connsiteX9" fmla="*/ 369362 w 483880"/>
                <a:gd name="connsiteY9" fmla="*/ 148390 h 322586"/>
                <a:gd name="connsiteX10" fmla="*/ 370975 w 483880"/>
                <a:gd name="connsiteY10" fmla="*/ 108067 h 322586"/>
                <a:gd name="connsiteX11" fmla="*/ 354846 w 483880"/>
                <a:gd name="connsiteY11" fmla="*/ 116938 h 322586"/>
                <a:gd name="connsiteX12" fmla="*/ 349200 w 483880"/>
                <a:gd name="connsiteY12" fmla="*/ 119357 h 322586"/>
                <a:gd name="connsiteX13" fmla="*/ 344362 w 483880"/>
                <a:gd name="connsiteY13" fmla="*/ 120970 h 322586"/>
                <a:gd name="connsiteX14" fmla="*/ 341942 w 483880"/>
                <a:gd name="connsiteY14" fmla="*/ 121777 h 322586"/>
                <a:gd name="connsiteX15" fmla="*/ 341135 w 483880"/>
                <a:gd name="connsiteY15" fmla="*/ 121777 h 322586"/>
                <a:gd name="connsiteX16" fmla="*/ 339523 w 483880"/>
                <a:gd name="connsiteY16" fmla="*/ 121777 h 322586"/>
                <a:gd name="connsiteX17" fmla="*/ 335491 w 483880"/>
                <a:gd name="connsiteY17" fmla="*/ 122583 h 322586"/>
                <a:gd name="connsiteX18" fmla="*/ 331458 w 483880"/>
                <a:gd name="connsiteY18" fmla="*/ 122583 h 322586"/>
                <a:gd name="connsiteX19" fmla="*/ 327425 w 483880"/>
                <a:gd name="connsiteY19" fmla="*/ 122583 h 322586"/>
                <a:gd name="connsiteX20" fmla="*/ 325813 w 483880"/>
                <a:gd name="connsiteY20" fmla="*/ 122583 h 322586"/>
                <a:gd name="connsiteX21" fmla="*/ 325813 w 483880"/>
                <a:gd name="connsiteY21" fmla="*/ 122583 h 322586"/>
                <a:gd name="connsiteX22" fmla="*/ 323393 w 483880"/>
                <a:gd name="connsiteY22" fmla="*/ 122583 h 322586"/>
                <a:gd name="connsiteX23" fmla="*/ 319361 w 483880"/>
                <a:gd name="connsiteY23" fmla="*/ 122583 h 322586"/>
                <a:gd name="connsiteX24" fmla="*/ 313716 w 483880"/>
                <a:gd name="connsiteY24" fmla="*/ 121777 h 322586"/>
                <a:gd name="connsiteX25" fmla="*/ 312102 w 483880"/>
                <a:gd name="connsiteY25" fmla="*/ 121777 h 322586"/>
                <a:gd name="connsiteX26" fmla="*/ 310490 w 483880"/>
                <a:gd name="connsiteY26" fmla="*/ 121777 h 322586"/>
                <a:gd name="connsiteX27" fmla="*/ 307264 w 483880"/>
                <a:gd name="connsiteY27" fmla="*/ 120970 h 322586"/>
                <a:gd name="connsiteX28" fmla="*/ 299200 w 483880"/>
                <a:gd name="connsiteY28" fmla="*/ 116938 h 322586"/>
                <a:gd name="connsiteX29" fmla="*/ 202423 w 483880"/>
                <a:gd name="connsiteY29" fmla="*/ 60485 h 322586"/>
                <a:gd name="connsiteX30" fmla="*/ 200811 w 483880"/>
                <a:gd name="connsiteY30" fmla="*/ 94356 h 322586"/>
                <a:gd name="connsiteX31" fmla="*/ 188713 w 483880"/>
                <a:gd name="connsiteY31" fmla="*/ 109680 h 322586"/>
                <a:gd name="connsiteX32" fmla="*/ 60485 w 483880"/>
                <a:gd name="connsiteY32" fmla="*/ 180648 h 322586"/>
                <a:gd name="connsiteX33" fmla="*/ 67743 w 483880"/>
                <a:gd name="connsiteY33" fmla="*/ 187100 h 322586"/>
                <a:gd name="connsiteX34" fmla="*/ 250811 w 483880"/>
                <a:gd name="connsiteY34" fmla="*/ 293554 h 322586"/>
                <a:gd name="connsiteX35" fmla="*/ 262908 w 483880"/>
                <a:gd name="connsiteY35" fmla="*/ 298393 h 322586"/>
                <a:gd name="connsiteX36" fmla="*/ 264521 w 483880"/>
                <a:gd name="connsiteY36" fmla="*/ 299199 h 322586"/>
                <a:gd name="connsiteX37" fmla="*/ 278231 w 483880"/>
                <a:gd name="connsiteY37" fmla="*/ 300812 h 322586"/>
                <a:gd name="connsiteX38" fmla="*/ 278231 w 483880"/>
                <a:gd name="connsiteY38" fmla="*/ 300812 h 322586"/>
                <a:gd name="connsiteX39" fmla="*/ 291941 w 483880"/>
                <a:gd name="connsiteY39" fmla="*/ 299199 h 322586"/>
                <a:gd name="connsiteX40" fmla="*/ 292748 w 483880"/>
                <a:gd name="connsiteY40" fmla="*/ 299199 h 322586"/>
                <a:gd name="connsiteX41" fmla="*/ 305652 w 483880"/>
                <a:gd name="connsiteY41" fmla="*/ 294360 h 322586"/>
                <a:gd name="connsiteX42" fmla="*/ 453234 w 483880"/>
                <a:gd name="connsiteY42" fmla="*/ 212101 h 322586"/>
                <a:gd name="connsiteX43" fmla="*/ 457267 w 483880"/>
                <a:gd name="connsiteY43" fmla="*/ 208875 h 322586"/>
                <a:gd name="connsiteX44" fmla="*/ 379846 w 483880"/>
                <a:gd name="connsiteY44" fmla="*/ 162907 h 322586"/>
                <a:gd name="connsiteX45" fmla="*/ 379846 w 483880"/>
                <a:gd name="connsiteY45" fmla="*/ 162907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846" y="162907"/>
                  </a:moveTo>
                  <a:cubicBezTo>
                    <a:pt x="378233" y="162100"/>
                    <a:pt x="376620" y="160487"/>
                    <a:pt x="375008" y="159681"/>
                  </a:cubicBezTo>
                  <a:cubicBezTo>
                    <a:pt x="374201" y="158874"/>
                    <a:pt x="373395" y="158067"/>
                    <a:pt x="372587" y="157261"/>
                  </a:cubicBezTo>
                  <a:cubicBezTo>
                    <a:pt x="372587" y="157261"/>
                    <a:pt x="372587" y="156455"/>
                    <a:pt x="371781" y="156455"/>
                  </a:cubicBezTo>
                  <a:cubicBezTo>
                    <a:pt x="371781" y="156455"/>
                    <a:pt x="371781" y="156455"/>
                    <a:pt x="371781" y="156455"/>
                  </a:cubicBezTo>
                  <a:cubicBezTo>
                    <a:pt x="371781" y="156455"/>
                    <a:pt x="370975" y="155648"/>
                    <a:pt x="370975" y="155648"/>
                  </a:cubicBezTo>
                  <a:cubicBezTo>
                    <a:pt x="370975" y="154841"/>
                    <a:pt x="370168" y="154035"/>
                    <a:pt x="370168" y="153229"/>
                  </a:cubicBezTo>
                  <a:cubicBezTo>
                    <a:pt x="370168" y="152422"/>
                    <a:pt x="369362" y="151616"/>
                    <a:pt x="369362" y="150810"/>
                  </a:cubicBezTo>
                  <a:cubicBezTo>
                    <a:pt x="369362" y="150003"/>
                    <a:pt x="369362" y="149196"/>
                    <a:pt x="369362" y="148390"/>
                  </a:cubicBezTo>
                  <a:lnTo>
                    <a:pt x="369362" y="148390"/>
                  </a:lnTo>
                  <a:lnTo>
                    <a:pt x="370975" y="108067"/>
                  </a:lnTo>
                  <a:lnTo>
                    <a:pt x="354846" y="116938"/>
                  </a:lnTo>
                  <a:cubicBezTo>
                    <a:pt x="353233" y="117744"/>
                    <a:pt x="350814" y="118551"/>
                    <a:pt x="349200" y="119357"/>
                  </a:cubicBezTo>
                  <a:cubicBezTo>
                    <a:pt x="347587" y="120163"/>
                    <a:pt x="345975" y="120163"/>
                    <a:pt x="344362" y="120970"/>
                  </a:cubicBezTo>
                  <a:cubicBezTo>
                    <a:pt x="343554" y="120970"/>
                    <a:pt x="342748" y="120970"/>
                    <a:pt x="341942" y="121777"/>
                  </a:cubicBezTo>
                  <a:cubicBezTo>
                    <a:pt x="341942" y="121777"/>
                    <a:pt x="341135" y="121777"/>
                    <a:pt x="341135" y="121777"/>
                  </a:cubicBezTo>
                  <a:cubicBezTo>
                    <a:pt x="340329" y="121777"/>
                    <a:pt x="340329" y="121777"/>
                    <a:pt x="339523" y="121777"/>
                  </a:cubicBezTo>
                  <a:cubicBezTo>
                    <a:pt x="337910" y="121777"/>
                    <a:pt x="337104" y="122583"/>
                    <a:pt x="335491" y="122583"/>
                  </a:cubicBezTo>
                  <a:cubicBezTo>
                    <a:pt x="333877" y="122583"/>
                    <a:pt x="333071" y="122583"/>
                    <a:pt x="331458" y="122583"/>
                  </a:cubicBezTo>
                  <a:cubicBezTo>
                    <a:pt x="329845" y="122583"/>
                    <a:pt x="329039" y="122583"/>
                    <a:pt x="327425" y="122583"/>
                  </a:cubicBezTo>
                  <a:cubicBezTo>
                    <a:pt x="326619" y="122583"/>
                    <a:pt x="326619" y="122583"/>
                    <a:pt x="325813" y="122583"/>
                  </a:cubicBezTo>
                  <a:lnTo>
                    <a:pt x="325813" y="122583"/>
                  </a:lnTo>
                  <a:cubicBezTo>
                    <a:pt x="325006" y="122583"/>
                    <a:pt x="324200" y="122583"/>
                    <a:pt x="323393" y="122583"/>
                  </a:cubicBezTo>
                  <a:cubicBezTo>
                    <a:pt x="321781" y="122583"/>
                    <a:pt x="320167" y="122583"/>
                    <a:pt x="319361" y="122583"/>
                  </a:cubicBezTo>
                  <a:cubicBezTo>
                    <a:pt x="317748" y="122583"/>
                    <a:pt x="316135" y="122583"/>
                    <a:pt x="313716" y="121777"/>
                  </a:cubicBezTo>
                  <a:cubicBezTo>
                    <a:pt x="313716" y="121777"/>
                    <a:pt x="312910" y="121777"/>
                    <a:pt x="312102" y="121777"/>
                  </a:cubicBezTo>
                  <a:cubicBezTo>
                    <a:pt x="311296" y="121777"/>
                    <a:pt x="311296" y="121777"/>
                    <a:pt x="310490" y="121777"/>
                  </a:cubicBezTo>
                  <a:cubicBezTo>
                    <a:pt x="309683" y="121777"/>
                    <a:pt x="308071" y="120970"/>
                    <a:pt x="307264" y="120970"/>
                  </a:cubicBezTo>
                  <a:cubicBezTo>
                    <a:pt x="304038" y="120163"/>
                    <a:pt x="301619" y="118551"/>
                    <a:pt x="299200" y="116938"/>
                  </a:cubicBezTo>
                  <a:lnTo>
                    <a:pt x="202423" y="60485"/>
                  </a:lnTo>
                  <a:lnTo>
                    <a:pt x="200811" y="94356"/>
                  </a:lnTo>
                  <a:cubicBezTo>
                    <a:pt x="200811" y="100002"/>
                    <a:pt x="196778" y="105648"/>
                    <a:pt x="188713" y="109680"/>
                  </a:cubicBezTo>
                  <a:lnTo>
                    <a:pt x="60485" y="180648"/>
                  </a:lnTo>
                  <a:cubicBezTo>
                    <a:pt x="62098" y="183068"/>
                    <a:pt x="64518" y="185488"/>
                    <a:pt x="67743" y="187100"/>
                  </a:cubicBezTo>
                  <a:lnTo>
                    <a:pt x="250811" y="293554"/>
                  </a:lnTo>
                  <a:cubicBezTo>
                    <a:pt x="254038" y="295167"/>
                    <a:pt x="258069" y="296780"/>
                    <a:pt x="262908" y="298393"/>
                  </a:cubicBezTo>
                  <a:cubicBezTo>
                    <a:pt x="263715" y="298393"/>
                    <a:pt x="264521" y="298393"/>
                    <a:pt x="264521" y="299199"/>
                  </a:cubicBezTo>
                  <a:cubicBezTo>
                    <a:pt x="268554" y="300006"/>
                    <a:pt x="273392" y="300812"/>
                    <a:pt x="278231" y="300812"/>
                  </a:cubicBezTo>
                  <a:lnTo>
                    <a:pt x="278231" y="300812"/>
                  </a:lnTo>
                  <a:cubicBezTo>
                    <a:pt x="283069" y="300812"/>
                    <a:pt x="287909" y="300006"/>
                    <a:pt x="291941" y="299199"/>
                  </a:cubicBezTo>
                  <a:cubicBezTo>
                    <a:pt x="291941" y="299199"/>
                    <a:pt x="292748" y="299199"/>
                    <a:pt x="292748" y="299199"/>
                  </a:cubicBezTo>
                  <a:cubicBezTo>
                    <a:pt x="297586" y="298393"/>
                    <a:pt x="301619" y="296780"/>
                    <a:pt x="305652" y="294360"/>
                  </a:cubicBezTo>
                  <a:lnTo>
                    <a:pt x="453234" y="212101"/>
                  </a:lnTo>
                  <a:cubicBezTo>
                    <a:pt x="454847" y="211295"/>
                    <a:pt x="455655" y="209681"/>
                    <a:pt x="457267" y="208875"/>
                  </a:cubicBezTo>
                  <a:lnTo>
                    <a:pt x="379846" y="162907"/>
                  </a:lnTo>
                  <a:cubicBezTo>
                    <a:pt x="379846" y="162907"/>
                    <a:pt x="379846" y="162907"/>
                    <a:pt x="379846" y="16290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77B7B54-540C-4285-9D95-B13078F9241B}"/>
                </a:ext>
              </a:extLst>
            </p:cNvPr>
            <p:cNvSpPr/>
            <p:nvPr/>
          </p:nvSpPr>
          <p:spPr>
            <a:xfrm>
              <a:off x="18439589" y="9881780"/>
              <a:ext cx="483936" cy="322624"/>
            </a:xfrm>
            <a:custGeom>
              <a:avLst/>
              <a:gdLst>
                <a:gd name="connsiteX0" fmla="*/ 378233 w 483880"/>
                <a:gd name="connsiteY0" fmla="*/ 163713 h 322586"/>
                <a:gd name="connsiteX1" fmla="*/ 373395 w 483880"/>
                <a:gd name="connsiteY1" fmla="*/ 160487 h 322586"/>
                <a:gd name="connsiteX2" fmla="*/ 370974 w 483880"/>
                <a:gd name="connsiteY2" fmla="*/ 158067 h 322586"/>
                <a:gd name="connsiteX3" fmla="*/ 370168 w 483880"/>
                <a:gd name="connsiteY3" fmla="*/ 157261 h 322586"/>
                <a:gd name="connsiteX4" fmla="*/ 370168 w 483880"/>
                <a:gd name="connsiteY4" fmla="*/ 157261 h 322586"/>
                <a:gd name="connsiteX5" fmla="*/ 369362 w 483880"/>
                <a:gd name="connsiteY5" fmla="*/ 155648 h 322586"/>
                <a:gd name="connsiteX6" fmla="*/ 368555 w 483880"/>
                <a:gd name="connsiteY6" fmla="*/ 153228 h 322586"/>
                <a:gd name="connsiteX7" fmla="*/ 367749 w 483880"/>
                <a:gd name="connsiteY7" fmla="*/ 150809 h 322586"/>
                <a:gd name="connsiteX8" fmla="*/ 367749 w 483880"/>
                <a:gd name="connsiteY8" fmla="*/ 148390 h 322586"/>
                <a:gd name="connsiteX9" fmla="*/ 367749 w 483880"/>
                <a:gd name="connsiteY9" fmla="*/ 148390 h 322586"/>
                <a:gd name="connsiteX10" fmla="*/ 369362 w 483880"/>
                <a:gd name="connsiteY10" fmla="*/ 108873 h 322586"/>
                <a:gd name="connsiteX11" fmla="*/ 354039 w 483880"/>
                <a:gd name="connsiteY11" fmla="*/ 116937 h 322586"/>
                <a:gd name="connsiteX12" fmla="*/ 348393 w 483880"/>
                <a:gd name="connsiteY12" fmla="*/ 119357 h 322586"/>
                <a:gd name="connsiteX13" fmla="*/ 343554 w 483880"/>
                <a:gd name="connsiteY13" fmla="*/ 120970 h 322586"/>
                <a:gd name="connsiteX14" fmla="*/ 341135 w 483880"/>
                <a:gd name="connsiteY14" fmla="*/ 121776 h 322586"/>
                <a:gd name="connsiteX15" fmla="*/ 341135 w 483880"/>
                <a:gd name="connsiteY15" fmla="*/ 121776 h 322586"/>
                <a:gd name="connsiteX16" fmla="*/ 339522 w 483880"/>
                <a:gd name="connsiteY16" fmla="*/ 121776 h 322586"/>
                <a:gd name="connsiteX17" fmla="*/ 335491 w 483880"/>
                <a:gd name="connsiteY17" fmla="*/ 122583 h 322586"/>
                <a:gd name="connsiteX18" fmla="*/ 331458 w 483880"/>
                <a:gd name="connsiteY18" fmla="*/ 122583 h 322586"/>
                <a:gd name="connsiteX19" fmla="*/ 327425 w 483880"/>
                <a:gd name="connsiteY19" fmla="*/ 122583 h 322586"/>
                <a:gd name="connsiteX20" fmla="*/ 325812 w 483880"/>
                <a:gd name="connsiteY20" fmla="*/ 122583 h 322586"/>
                <a:gd name="connsiteX21" fmla="*/ 325006 w 483880"/>
                <a:gd name="connsiteY21" fmla="*/ 122583 h 322586"/>
                <a:gd name="connsiteX22" fmla="*/ 322587 w 483880"/>
                <a:gd name="connsiteY22" fmla="*/ 122583 h 322586"/>
                <a:gd name="connsiteX23" fmla="*/ 318554 w 483880"/>
                <a:gd name="connsiteY23" fmla="*/ 122583 h 322586"/>
                <a:gd name="connsiteX24" fmla="*/ 312910 w 483880"/>
                <a:gd name="connsiteY24" fmla="*/ 121776 h 322586"/>
                <a:gd name="connsiteX25" fmla="*/ 311296 w 483880"/>
                <a:gd name="connsiteY25" fmla="*/ 121776 h 322586"/>
                <a:gd name="connsiteX26" fmla="*/ 309683 w 483880"/>
                <a:gd name="connsiteY26" fmla="*/ 120970 h 322586"/>
                <a:gd name="connsiteX27" fmla="*/ 306458 w 483880"/>
                <a:gd name="connsiteY27" fmla="*/ 120163 h 322586"/>
                <a:gd name="connsiteX28" fmla="*/ 298392 w 483880"/>
                <a:gd name="connsiteY28" fmla="*/ 116937 h 322586"/>
                <a:gd name="connsiteX29" fmla="*/ 202423 w 483880"/>
                <a:gd name="connsiteY29" fmla="*/ 60485 h 322586"/>
                <a:gd name="connsiteX30" fmla="*/ 200809 w 483880"/>
                <a:gd name="connsiteY30" fmla="*/ 94356 h 322586"/>
                <a:gd name="connsiteX31" fmla="*/ 188713 w 483880"/>
                <a:gd name="connsiteY31" fmla="*/ 109679 h 322586"/>
                <a:gd name="connsiteX32" fmla="*/ 60485 w 483880"/>
                <a:gd name="connsiteY32" fmla="*/ 181455 h 322586"/>
                <a:gd name="connsiteX33" fmla="*/ 66937 w 483880"/>
                <a:gd name="connsiteY33" fmla="*/ 187906 h 322586"/>
                <a:gd name="connsiteX34" fmla="*/ 250004 w 483880"/>
                <a:gd name="connsiteY34" fmla="*/ 294360 h 322586"/>
                <a:gd name="connsiteX35" fmla="*/ 261294 w 483880"/>
                <a:gd name="connsiteY35" fmla="*/ 299199 h 322586"/>
                <a:gd name="connsiteX36" fmla="*/ 262908 w 483880"/>
                <a:gd name="connsiteY36" fmla="*/ 300005 h 322586"/>
                <a:gd name="connsiteX37" fmla="*/ 276618 w 483880"/>
                <a:gd name="connsiteY37" fmla="*/ 301618 h 322586"/>
                <a:gd name="connsiteX38" fmla="*/ 276618 w 483880"/>
                <a:gd name="connsiteY38" fmla="*/ 301618 h 322586"/>
                <a:gd name="connsiteX39" fmla="*/ 290327 w 483880"/>
                <a:gd name="connsiteY39" fmla="*/ 300005 h 322586"/>
                <a:gd name="connsiteX40" fmla="*/ 291135 w 483880"/>
                <a:gd name="connsiteY40" fmla="*/ 300005 h 322586"/>
                <a:gd name="connsiteX41" fmla="*/ 304038 w 483880"/>
                <a:gd name="connsiteY41" fmla="*/ 295167 h 322586"/>
                <a:gd name="connsiteX42" fmla="*/ 451621 w 483880"/>
                <a:gd name="connsiteY42" fmla="*/ 212907 h 322586"/>
                <a:gd name="connsiteX43" fmla="*/ 455653 w 483880"/>
                <a:gd name="connsiteY43" fmla="*/ 209681 h 322586"/>
                <a:gd name="connsiteX44" fmla="*/ 378233 w 483880"/>
                <a:gd name="connsiteY44" fmla="*/ 163713 h 322586"/>
                <a:gd name="connsiteX45" fmla="*/ 378233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3713"/>
                  </a:moveTo>
                  <a:cubicBezTo>
                    <a:pt x="376620" y="162906"/>
                    <a:pt x="375007" y="161293"/>
                    <a:pt x="373395" y="160487"/>
                  </a:cubicBezTo>
                  <a:cubicBezTo>
                    <a:pt x="372587" y="159680"/>
                    <a:pt x="371781" y="158873"/>
                    <a:pt x="370974" y="158067"/>
                  </a:cubicBezTo>
                  <a:cubicBezTo>
                    <a:pt x="370974" y="158067"/>
                    <a:pt x="370974" y="157261"/>
                    <a:pt x="370168" y="157261"/>
                  </a:cubicBezTo>
                  <a:cubicBezTo>
                    <a:pt x="370168" y="157261"/>
                    <a:pt x="370168" y="157261"/>
                    <a:pt x="370168" y="157261"/>
                  </a:cubicBezTo>
                  <a:cubicBezTo>
                    <a:pt x="370168" y="156454"/>
                    <a:pt x="369362" y="156454"/>
                    <a:pt x="369362" y="155648"/>
                  </a:cubicBezTo>
                  <a:cubicBezTo>
                    <a:pt x="369362" y="154841"/>
                    <a:pt x="368555" y="154035"/>
                    <a:pt x="368555" y="153228"/>
                  </a:cubicBezTo>
                  <a:cubicBezTo>
                    <a:pt x="368555" y="152422"/>
                    <a:pt x="367749" y="151616"/>
                    <a:pt x="367749" y="150809"/>
                  </a:cubicBezTo>
                  <a:cubicBezTo>
                    <a:pt x="367749" y="150002"/>
                    <a:pt x="367749" y="149196"/>
                    <a:pt x="367749" y="148390"/>
                  </a:cubicBezTo>
                  <a:lnTo>
                    <a:pt x="367749" y="148390"/>
                  </a:lnTo>
                  <a:lnTo>
                    <a:pt x="369362" y="108873"/>
                  </a:lnTo>
                  <a:lnTo>
                    <a:pt x="354039" y="116937"/>
                  </a:lnTo>
                  <a:cubicBezTo>
                    <a:pt x="352426" y="117744"/>
                    <a:pt x="350006" y="118550"/>
                    <a:pt x="348393" y="119357"/>
                  </a:cubicBezTo>
                  <a:cubicBezTo>
                    <a:pt x="346781" y="120163"/>
                    <a:pt x="345168" y="120163"/>
                    <a:pt x="343554" y="120970"/>
                  </a:cubicBezTo>
                  <a:cubicBezTo>
                    <a:pt x="342748" y="120970"/>
                    <a:pt x="341941" y="120970"/>
                    <a:pt x="341135" y="121776"/>
                  </a:cubicBezTo>
                  <a:lnTo>
                    <a:pt x="341135" y="121776"/>
                  </a:lnTo>
                  <a:cubicBezTo>
                    <a:pt x="341135" y="121776"/>
                    <a:pt x="340329" y="121776"/>
                    <a:pt x="339522" y="121776"/>
                  </a:cubicBezTo>
                  <a:cubicBezTo>
                    <a:pt x="337910" y="121776"/>
                    <a:pt x="337103" y="122583"/>
                    <a:pt x="335491" y="122583"/>
                  </a:cubicBezTo>
                  <a:cubicBezTo>
                    <a:pt x="333877" y="122583"/>
                    <a:pt x="333071" y="122583"/>
                    <a:pt x="331458" y="122583"/>
                  </a:cubicBezTo>
                  <a:cubicBezTo>
                    <a:pt x="329845" y="122583"/>
                    <a:pt x="329039" y="122583"/>
                    <a:pt x="327425" y="122583"/>
                  </a:cubicBezTo>
                  <a:cubicBezTo>
                    <a:pt x="326619" y="122583"/>
                    <a:pt x="326619" y="122583"/>
                    <a:pt x="325812" y="122583"/>
                  </a:cubicBezTo>
                  <a:lnTo>
                    <a:pt x="325006" y="122583"/>
                  </a:lnTo>
                  <a:cubicBezTo>
                    <a:pt x="324200" y="122583"/>
                    <a:pt x="322587" y="122583"/>
                    <a:pt x="322587" y="122583"/>
                  </a:cubicBezTo>
                  <a:cubicBezTo>
                    <a:pt x="320973" y="122583"/>
                    <a:pt x="319360" y="122583"/>
                    <a:pt x="318554" y="122583"/>
                  </a:cubicBezTo>
                  <a:cubicBezTo>
                    <a:pt x="316941" y="122583"/>
                    <a:pt x="315329" y="122583"/>
                    <a:pt x="312910" y="121776"/>
                  </a:cubicBezTo>
                  <a:cubicBezTo>
                    <a:pt x="312910" y="121776"/>
                    <a:pt x="312102" y="121776"/>
                    <a:pt x="311296" y="121776"/>
                  </a:cubicBezTo>
                  <a:cubicBezTo>
                    <a:pt x="310489" y="121776"/>
                    <a:pt x="310489" y="121776"/>
                    <a:pt x="309683" y="120970"/>
                  </a:cubicBezTo>
                  <a:cubicBezTo>
                    <a:pt x="308877" y="120970"/>
                    <a:pt x="307264" y="120163"/>
                    <a:pt x="306458" y="120163"/>
                  </a:cubicBezTo>
                  <a:cubicBezTo>
                    <a:pt x="303231" y="119357"/>
                    <a:pt x="300812" y="117744"/>
                    <a:pt x="298392" y="116937"/>
                  </a:cubicBezTo>
                  <a:lnTo>
                    <a:pt x="202423" y="60485"/>
                  </a:lnTo>
                  <a:lnTo>
                    <a:pt x="200809" y="94356"/>
                  </a:lnTo>
                  <a:cubicBezTo>
                    <a:pt x="200809" y="100002"/>
                    <a:pt x="196778" y="105647"/>
                    <a:pt x="188713" y="109679"/>
                  </a:cubicBezTo>
                  <a:lnTo>
                    <a:pt x="60485" y="181455"/>
                  </a:lnTo>
                  <a:cubicBezTo>
                    <a:pt x="62098" y="183874"/>
                    <a:pt x="64518" y="185487"/>
                    <a:pt x="66937" y="187906"/>
                  </a:cubicBezTo>
                  <a:lnTo>
                    <a:pt x="250004" y="294360"/>
                  </a:lnTo>
                  <a:cubicBezTo>
                    <a:pt x="253231" y="296780"/>
                    <a:pt x="257263" y="297586"/>
                    <a:pt x="261294" y="299199"/>
                  </a:cubicBezTo>
                  <a:cubicBezTo>
                    <a:pt x="262102" y="299199"/>
                    <a:pt x="262908" y="300005"/>
                    <a:pt x="262908" y="300005"/>
                  </a:cubicBezTo>
                  <a:cubicBezTo>
                    <a:pt x="266940" y="300812"/>
                    <a:pt x="271779" y="301618"/>
                    <a:pt x="276618" y="301618"/>
                  </a:cubicBezTo>
                  <a:lnTo>
                    <a:pt x="276618" y="301618"/>
                  </a:lnTo>
                  <a:cubicBezTo>
                    <a:pt x="281456" y="301618"/>
                    <a:pt x="286296" y="300812"/>
                    <a:pt x="290327" y="300005"/>
                  </a:cubicBezTo>
                  <a:lnTo>
                    <a:pt x="291135" y="300005"/>
                  </a:lnTo>
                  <a:cubicBezTo>
                    <a:pt x="295973" y="299199"/>
                    <a:pt x="300006" y="297586"/>
                    <a:pt x="304038" y="295167"/>
                  </a:cubicBezTo>
                  <a:lnTo>
                    <a:pt x="451621" y="212907"/>
                  </a:lnTo>
                  <a:cubicBezTo>
                    <a:pt x="453234" y="212101"/>
                    <a:pt x="454041" y="210487"/>
                    <a:pt x="455653" y="209681"/>
                  </a:cubicBezTo>
                  <a:lnTo>
                    <a:pt x="378233" y="163713"/>
                  </a:lnTo>
                  <a:cubicBezTo>
                    <a:pt x="378233" y="163713"/>
                    <a:pt x="378233" y="163713"/>
                    <a:pt x="378233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23578FF-7207-4C17-8911-68ACB837B30B}"/>
                </a:ext>
              </a:extLst>
            </p:cNvPr>
            <p:cNvSpPr/>
            <p:nvPr/>
          </p:nvSpPr>
          <p:spPr>
            <a:xfrm>
              <a:off x="18700914" y="10035026"/>
              <a:ext cx="483936" cy="322624"/>
            </a:xfrm>
            <a:custGeom>
              <a:avLst/>
              <a:gdLst>
                <a:gd name="connsiteX0" fmla="*/ 379040 w 483880"/>
                <a:gd name="connsiteY0" fmla="*/ 163713 h 322586"/>
                <a:gd name="connsiteX1" fmla="*/ 374202 w 483880"/>
                <a:gd name="connsiteY1" fmla="*/ 160487 h 322586"/>
                <a:gd name="connsiteX2" fmla="*/ 371781 w 483880"/>
                <a:gd name="connsiteY2" fmla="*/ 158067 h 322586"/>
                <a:gd name="connsiteX3" fmla="*/ 370975 w 483880"/>
                <a:gd name="connsiteY3" fmla="*/ 157261 h 322586"/>
                <a:gd name="connsiteX4" fmla="*/ 370975 w 483880"/>
                <a:gd name="connsiteY4" fmla="*/ 157261 h 322586"/>
                <a:gd name="connsiteX5" fmla="*/ 370169 w 483880"/>
                <a:gd name="connsiteY5" fmla="*/ 155648 h 322586"/>
                <a:gd name="connsiteX6" fmla="*/ 369362 w 483880"/>
                <a:gd name="connsiteY6" fmla="*/ 153229 h 322586"/>
                <a:gd name="connsiteX7" fmla="*/ 368556 w 483880"/>
                <a:gd name="connsiteY7" fmla="*/ 150810 h 322586"/>
                <a:gd name="connsiteX8" fmla="*/ 368556 w 483880"/>
                <a:gd name="connsiteY8" fmla="*/ 148390 h 322586"/>
                <a:gd name="connsiteX9" fmla="*/ 368556 w 483880"/>
                <a:gd name="connsiteY9" fmla="*/ 148390 h 322586"/>
                <a:gd name="connsiteX10" fmla="*/ 370169 w 483880"/>
                <a:gd name="connsiteY10" fmla="*/ 108873 h 322586"/>
                <a:gd name="connsiteX11" fmla="*/ 354846 w 483880"/>
                <a:gd name="connsiteY11" fmla="*/ 117744 h 322586"/>
                <a:gd name="connsiteX12" fmla="*/ 349200 w 483880"/>
                <a:gd name="connsiteY12" fmla="*/ 120164 h 322586"/>
                <a:gd name="connsiteX13" fmla="*/ 344362 w 483880"/>
                <a:gd name="connsiteY13" fmla="*/ 121777 h 322586"/>
                <a:gd name="connsiteX14" fmla="*/ 341942 w 483880"/>
                <a:gd name="connsiteY14" fmla="*/ 122583 h 322586"/>
                <a:gd name="connsiteX15" fmla="*/ 341136 w 483880"/>
                <a:gd name="connsiteY15" fmla="*/ 122583 h 322586"/>
                <a:gd name="connsiteX16" fmla="*/ 339523 w 483880"/>
                <a:gd name="connsiteY16" fmla="*/ 122583 h 322586"/>
                <a:gd name="connsiteX17" fmla="*/ 335491 w 483880"/>
                <a:gd name="connsiteY17" fmla="*/ 123390 h 322586"/>
                <a:gd name="connsiteX18" fmla="*/ 331458 w 483880"/>
                <a:gd name="connsiteY18" fmla="*/ 123390 h 322586"/>
                <a:gd name="connsiteX19" fmla="*/ 327427 w 483880"/>
                <a:gd name="connsiteY19" fmla="*/ 123390 h 322586"/>
                <a:gd name="connsiteX20" fmla="*/ 325813 w 483880"/>
                <a:gd name="connsiteY20" fmla="*/ 123390 h 322586"/>
                <a:gd name="connsiteX21" fmla="*/ 325007 w 483880"/>
                <a:gd name="connsiteY21" fmla="*/ 123390 h 322586"/>
                <a:gd name="connsiteX22" fmla="*/ 322587 w 483880"/>
                <a:gd name="connsiteY22" fmla="*/ 123390 h 322586"/>
                <a:gd name="connsiteX23" fmla="*/ 318555 w 483880"/>
                <a:gd name="connsiteY23" fmla="*/ 123390 h 322586"/>
                <a:gd name="connsiteX24" fmla="*/ 312910 w 483880"/>
                <a:gd name="connsiteY24" fmla="*/ 122583 h 322586"/>
                <a:gd name="connsiteX25" fmla="*/ 311296 w 483880"/>
                <a:gd name="connsiteY25" fmla="*/ 122583 h 322586"/>
                <a:gd name="connsiteX26" fmla="*/ 309684 w 483880"/>
                <a:gd name="connsiteY26" fmla="*/ 121777 h 322586"/>
                <a:gd name="connsiteX27" fmla="*/ 306458 w 483880"/>
                <a:gd name="connsiteY27" fmla="*/ 120970 h 322586"/>
                <a:gd name="connsiteX28" fmla="*/ 298394 w 483880"/>
                <a:gd name="connsiteY28" fmla="*/ 116938 h 322586"/>
                <a:gd name="connsiteX29" fmla="*/ 202424 w 483880"/>
                <a:gd name="connsiteY29" fmla="*/ 60485 h 322586"/>
                <a:gd name="connsiteX30" fmla="*/ 200811 w 483880"/>
                <a:gd name="connsiteY30" fmla="*/ 94357 h 322586"/>
                <a:gd name="connsiteX31" fmla="*/ 188714 w 483880"/>
                <a:gd name="connsiteY31" fmla="*/ 109680 h 322586"/>
                <a:gd name="connsiteX32" fmla="*/ 60485 w 483880"/>
                <a:gd name="connsiteY32" fmla="*/ 181455 h 322586"/>
                <a:gd name="connsiteX33" fmla="*/ 67744 w 483880"/>
                <a:gd name="connsiteY33" fmla="*/ 187907 h 322586"/>
                <a:gd name="connsiteX34" fmla="*/ 250811 w 483880"/>
                <a:gd name="connsiteY34" fmla="*/ 294360 h 322586"/>
                <a:gd name="connsiteX35" fmla="*/ 262102 w 483880"/>
                <a:gd name="connsiteY35" fmla="*/ 298393 h 322586"/>
                <a:gd name="connsiteX36" fmla="*/ 263715 w 483880"/>
                <a:gd name="connsiteY36" fmla="*/ 298393 h 322586"/>
                <a:gd name="connsiteX37" fmla="*/ 277425 w 483880"/>
                <a:gd name="connsiteY37" fmla="*/ 300006 h 322586"/>
                <a:gd name="connsiteX38" fmla="*/ 277425 w 483880"/>
                <a:gd name="connsiteY38" fmla="*/ 300006 h 322586"/>
                <a:gd name="connsiteX39" fmla="*/ 291135 w 483880"/>
                <a:gd name="connsiteY39" fmla="*/ 298393 h 322586"/>
                <a:gd name="connsiteX40" fmla="*/ 291942 w 483880"/>
                <a:gd name="connsiteY40" fmla="*/ 298393 h 322586"/>
                <a:gd name="connsiteX41" fmla="*/ 304846 w 483880"/>
                <a:gd name="connsiteY41" fmla="*/ 293554 h 322586"/>
                <a:gd name="connsiteX42" fmla="*/ 452428 w 483880"/>
                <a:gd name="connsiteY42" fmla="*/ 211295 h 322586"/>
                <a:gd name="connsiteX43" fmla="*/ 456461 w 483880"/>
                <a:gd name="connsiteY43" fmla="*/ 208069 h 322586"/>
                <a:gd name="connsiteX44" fmla="*/ 379040 w 483880"/>
                <a:gd name="connsiteY44" fmla="*/ 163713 h 322586"/>
                <a:gd name="connsiteX45" fmla="*/ 379040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9040" y="163713"/>
                  </a:moveTo>
                  <a:cubicBezTo>
                    <a:pt x="377427" y="162907"/>
                    <a:pt x="375814" y="161293"/>
                    <a:pt x="374202" y="160487"/>
                  </a:cubicBezTo>
                  <a:cubicBezTo>
                    <a:pt x="373395" y="159681"/>
                    <a:pt x="372589" y="158874"/>
                    <a:pt x="371781" y="158067"/>
                  </a:cubicBezTo>
                  <a:cubicBezTo>
                    <a:pt x="371781" y="158067"/>
                    <a:pt x="371781" y="157261"/>
                    <a:pt x="370975" y="157261"/>
                  </a:cubicBezTo>
                  <a:cubicBezTo>
                    <a:pt x="370975" y="157261"/>
                    <a:pt x="370975" y="157261"/>
                    <a:pt x="370975" y="157261"/>
                  </a:cubicBezTo>
                  <a:cubicBezTo>
                    <a:pt x="370975" y="157261"/>
                    <a:pt x="370169" y="156455"/>
                    <a:pt x="370169" y="155648"/>
                  </a:cubicBezTo>
                  <a:cubicBezTo>
                    <a:pt x="370169" y="154842"/>
                    <a:pt x="369362" y="154035"/>
                    <a:pt x="369362" y="153229"/>
                  </a:cubicBezTo>
                  <a:cubicBezTo>
                    <a:pt x="369362" y="152422"/>
                    <a:pt x="368556" y="151616"/>
                    <a:pt x="368556" y="150810"/>
                  </a:cubicBezTo>
                  <a:cubicBezTo>
                    <a:pt x="368556" y="150003"/>
                    <a:pt x="368556" y="148390"/>
                    <a:pt x="368556" y="148390"/>
                  </a:cubicBezTo>
                  <a:cubicBezTo>
                    <a:pt x="368556" y="148390"/>
                    <a:pt x="368556" y="148390"/>
                    <a:pt x="368556" y="148390"/>
                  </a:cubicBezTo>
                  <a:lnTo>
                    <a:pt x="370169" y="108873"/>
                  </a:lnTo>
                  <a:lnTo>
                    <a:pt x="354846" y="117744"/>
                  </a:lnTo>
                  <a:cubicBezTo>
                    <a:pt x="353233" y="118551"/>
                    <a:pt x="350814" y="119357"/>
                    <a:pt x="349200" y="120164"/>
                  </a:cubicBezTo>
                  <a:cubicBezTo>
                    <a:pt x="347588" y="120970"/>
                    <a:pt x="345975" y="120970"/>
                    <a:pt x="344362" y="121777"/>
                  </a:cubicBezTo>
                  <a:cubicBezTo>
                    <a:pt x="343556" y="121777"/>
                    <a:pt x="342748" y="121777"/>
                    <a:pt x="341942" y="122583"/>
                  </a:cubicBezTo>
                  <a:cubicBezTo>
                    <a:pt x="341942" y="122583"/>
                    <a:pt x="341136" y="122583"/>
                    <a:pt x="341136" y="122583"/>
                  </a:cubicBezTo>
                  <a:cubicBezTo>
                    <a:pt x="340329" y="122583"/>
                    <a:pt x="340329" y="122583"/>
                    <a:pt x="339523" y="122583"/>
                  </a:cubicBezTo>
                  <a:cubicBezTo>
                    <a:pt x="337910" y="122583"/>
                    <a:pt x="337104" y="123390"/>
                    <a:pt x="335491" y="123390"/>
                  </a:cubicBezTo>
                  <a:cubicBezTo>
                    <a:pt x="333878" y="123390"/>
                    <a:pt x="333071" y="123390"/>
                    <a:pt x="331458" y="123390"/>
                  </a:cubicBezTo>
                  <a:cubicBezTo>
                    <a:pt x="329846" y="123390"/>
                    <a:pt x="329039" y="123390"/>
                    <a:pt x="327427" y="123390"/>
                  </a:cubicBezTo>
                  <a:cubicBezTo>
                    <a:pt x="327427" y="123390"/>
                    <a:pt x="325813" y="123390"/>
                    <a:pt x="325813" y="123390"/>
                  </a:cubicBezTo>
                  <a:lnTo>
                    <a:pt x="325007" y="123390"/>
                  </a:lnTo>
                  <a:cubicBezTo>
                    <a:pt x="324200" y="123390"/>
                    <a:pt x="323394" y="123390"/>
                    <a:pt x="322587" y="123390"/>
                  </a:cubicBezTo>
                  <a:cubicBezTo>
                    <a:pt x="320975" y="123390"/>
                    <a:pt x="319361" y="123390"/>
                    <a:pt x="318555" y="123390"/>
                  </a:cubicBezTo>
                  <a:cubicBezTo>
                    <a:pt x="316942" y="123390"/>
                    <a:pt x="315329" y="122583"/>
                    <a:pt x="312910" y="122583"/>
                  </a:cubicBezTo>
                  <a:cubicBezTo>
                    <a:pt x="312910" y="122583"/>
                    <a:pt x="312104" y="122583"/>
                    <a:pt x="311296" y="122583"/>
                  </a:cubicBezTo>
                  <a:cubicBezTo>
                    <a:pt x="310490" y="122583"/>
                    <a:pt x="309684" y="122583"/>
                    <a:pt x="309684" y="121777"/>
                  </a:cubicBezTo>
                  <a:cubicBezTo>
                    <a:pt x="308877" y="121777"/>
                    <a:pt x="307265" y="120970"/>
                    <a:pt x="306458" y="120970"/>
                  </a:cubicBezTo>
                  <a:cubicBezTo>
                    <a:pt x="303232" y="120164"/>
                    <a:pt x="300813" y="118551"/>
                    <a:pt x="298394" y="116938"/>
                  </a:cubicBezTo>
                  <a:lnTo>
                    <a:pt x="202424" y="60485"/>
                  </a:lnTo>
                  <a:lnTo>
                    <a:pt x="200811" y="94357"/>
                  </a:lnTo>
                  <a:cubicBezTo>
                    <a:pt x="200811" y="100002"/>
                    <a:pt x="196778" y="105648"/>
                    <a:pt x="188714" y="109680"/>
                  </a:cubicBezTo>
                  <a:lnTo>
                    <a:pt x="60485" y="181455"/>
                  </a:lnTo>
                  <a:cubicBezTo>
                    <a:pt x="62098" y="183875"/>
                    <a:pt x="64518" y="185488"/>
                    <a:pt x="67744" y="187907"/>
                  </a:cubicBezTo>
                  <a:lnTo>
                    <a:pt x="250811" y="294360"/>
                  </a:lnTo>
                  <a:cubicBezTo>
                    <a:pt x="254038" y="295974"/>
                    <a:pt x="258070" y="297586"/>
                    <a:pt x="262102" y="298393"/>
                  </a:cubicBezTo>
                  <a:cubicBezTo>
                    <a:pt x="262909" y="298393"/>
                    <a:pt x="263715" y="298393"/>
                    <a:pt x="263715" y="298393"/>
                  </a:cubicBezTo>
                  <a:cubicBezTo>
                    <a:pt x="267748" y="299199"/>
                    <a:pt x="272586" y="300006"/>
                    <a:pt x="277425" y="300006"/>
                  </a:cubicBezTo>
                  <a:lnTo>
                    <a:pt x="277425" y="300006"/>
                  </a:lnTo>
                  <a:cubicBezTo>
                    <a:pt x="282263" y="300006"/>
                    <a:pt x="287103" y="299199"/>
                    <a:pt x="291135" y="298393"/>
                  </a:cubicBezTo>
                  <a:cubicBezTo>
                    <a:pt x="291135" y="298393"/>
                    <a:pt x="291942" y="298393"/>
                    <a:pt x="291942" y="298393"/>
                  </a:cubicBezTo>
                  <a:cubicBezTo>
                    <a:pt x="296780" y="297586"/>
                    <a:pt x="300813" y="295974"/>
                    <a:pt x="304846" y="293554"/>
                  </a:cubicBezTo>
                  <a:lnTo>
                    <a:pt x="452428" y="211295"/>
                  </a:lnTo>
                  <a:cubicBezTo>
                    <a:pt x="454041" y="210488"/>
                    <a:pt x="454848" y="208875"/>
                    <a:pt x="456461" y="208069"/>
                  </a:cubicBezTo>
                  <a:lnTo>
                    <a:pt x="379040" y="163713"/>
                  </a:lnTo>
                  <a:cubicBezTo>
                    <a:pt x="379846" y="163713"/>
                    <a:pt x="379846" y="163713"/>
                    <a:pt x="379040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2B6D9F9-E27B-4237-8714-FA02C1966E0C}"/>
                </a:ext>
              </a:extLst>
            </p:cNvPr>
            <p:cNvSpPr/>
            <p:nvPr/>
          </p:nvSpPr>
          <p:spPr>
            <a:xfrm>
              <a:off x="18967079" y="10189080"/>
              <a:ext cx="483936" cy="322624"/>
            </a:xfrm>
            <a:custGeom>
              <a:avLst/>
              <a:gdLst>
                <a:gd name="connsiteX0" fmla="*/ 375008 w 483880"/>
                <a:gd name="connsiteY0" fmla="*/ 162100 h 322586"/>
                <a:gd name="connsiteX1" fmla="*/ 370169 w 483880"/>
                <a:gd name="connsiteY1" fmla="*/ 158874 h 322586"/>
                <a:gd name="connsiteX2" fmla="*/ 367749 w 483880"/>
                <a:gd name="connsiteY2" fmla="*/ 156455 h 322586"/>
                <a:gd name="connsiteX3" fmla="*/ 366943 w 483880"/>
                <a:gd name="connsiteY3" fmla="*/ 155648 h 322586"/>
                <a:gd name="connsiteX4" fmla="*/ 366943 w 483880"/>
                <a:gd name="connsiteY4" fmla="*/ 155648 h 322586"/>
                <a:gd name="connsiteX5" fmla="*/ 366137 w 483880"/>
                <a:gd name="connsiteY5" fmla="*/ 154841 h 322586"/>
                <a:gd name="connsiteX6" fmla="*/ 365329 w 483880"/>
                <a:gd name="connsiteY6" fmla="*/ 152422 h 322586"/>
                <a:gd name="connsiteX7" fmla="*/ 364523 w 483880"/>
                <a:gd name="connsiteY7" fmla="*/ 150003 h 322586"/>
                <a:gd name="connsiteX8" fmla="*/ 364523 w 483880"/>
                <a:gd name="connsiteY8" fmla="*/ 147584 h 322586"/>
                <a:gd name="connsiteX9" fmla="*/ 364523 w 483880"/>
                <a:gd name="connsiteY9" fmla="*/ 147584 h 322586"/>
                <a:gd name="connsiteX10" fmla="*/ 366137 w 483880"/>
                <a:gd name="connsiteY10" fmla="*/ 108066 h 322586"/>
                <a:gd name="connsiteX11" fmla="*/ 350814 w 483880"/>
                <a:gd name="connsiteY11" fmla="*/ 116131 h 322586"/>
                <a:gd name="connsiteX12" fmla="*/ 345168 w 483880"/>
                <a:gd name="connsiteY12" fmla="*/ 118551 h 322586"/>
                <a:gd name="connsiteX13" fmla="*/ 340329 w 483880"/>
                <a:gd name="connsiteY13" fmla="*/ 120163 h 322586"/>
                <a:gd name="connsiteX14" fmla="*/ 337910 w 483880"/>
                <a:gd name="connsiteY14" fmla="*/ 120970 h 322586"/>
                <a:gd name="connsiteX15" fmla="*/ 337910 w 483880"/>
                <a:gd name="connsiteY15" fmla="*/ 120970 h 322586"/>
                <a:gd name="connsiteX16" fmla="*/ 336297 w 483880"/>
                <a:gd name="connsiteY16" fmla="*/ 120970 h 322586"/>
                <a:gd name="connsiteX17" fmla="*/ 332265 w 483880"/>
                <a:gd name="connsiteY17" fmla="*/ 121777 h 322586"/>
                <a:gd name="connsiteX18" fmla="*/ 328233 w 483880"/>
                <a:gd name="connsiteY18" fmla="*/ 122583 h 322586"/>
                <a:gd name="connsiteX19" fmla="*/ 324200 w 483880"/>
                <a:gd name="connsiteY19" fmla="*/ 122583 h 322586"/>
                <a:gd name="connsiteX20" fmla="*/ 324200 w 483880"/>
                <a:gd name="connsiteY20" fmla="*/ 122583 h 322586"/>
                <a:gd name="connsiteX21" fmla="*/ 324200 w 483880"/>
                <a:gd name="connsiteY21" fmla="*/ 122583 h 322586"/>
                <a:gd name="connsiteX22" fmla="*/ 321781 w 483880"/>
                <a:gd name="connsiteY22" fmla="*/ 122583 h 322586"/>
                <a:gd name="connsiteX23" fmla="*/ 317748 w 483880"/>
                <a:gd name="connsiteY23" fmla="*/ 122583 h 322586"/>
                <a:gd name="connsiteX24" fmla="*/ 312910 w 483880"/>
                <a:gd name="connsiteY24" fmla="*/ 121777 h 322586"/>
                <a:gd name="connsiteX25" fmla="*/ 311296 w 483880"/>
                <a:gd name="connsiteY25" fmla="*/ 120970 h 322586"/>
                <a:gd name="connsiteX26" fmla="*/ 309684 w 483880"/>
                <a:gd name="connsiteY26" fmla="*/ 120970 h 322586"/>
                <a:gd name="connsiteX27" fmla="*/ 306458 w 483880"/>
                <a:gd name="connsiteY27" fmla="*/ 120163 h 322586"/>
                <a:gd name="connsiteX28" fmla="*/ 298392 w 483880"/>
                <a:gd name="connsiteY28" fmla="*/ 116937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4 w 483880"/>
                <a:gd name="connsiteY31" fmla="*/ 110486 h 322586"/>
                <a:gd name="connsiteX32" fmla="*/ 60485 w 483880"/>
                <a:gd name="connsiteY32" fmla="*/ 182262 h 322586"/>
                <a:gd name="connsiteX33" fmla="*/ 66937 w 483880"/>
                <a:gd name="connsiteY33" fmla="*/ 187907 h 322586"/>
                <a:gd name="connsiteX34" fmla="*/ 250005 w 483880"/>
                <a:gd name="connsiteY34" fmla="*/ 294360 h 322586"/>
                <a:gd name="connsiteX35" fmla="*/ 262102 w 483880"/>
                <a:gd name="connsiteY35" fmla="*/ 299199 h 322586"/>
                <a:gd name="connsiteX36" fmla="*/ 263715 w 483880"/>
                <a:gd name="connsiteY36" fmla="*/ 300006 h 322586"/>
                <a:gd name="connsiteX37" fmla="*/ 277425 w 483880"/>
                <a:gd name="connsiteY37" fmla="*/ 301618 h 322586"/>
                <a:gd name="connsiteX38" fmla="*/ 277425 w 483880"/>
                <a:gd name="connsiteY38" fmla="*/ 301618 h 322586"/>
                <a:gd name="connsiteX39" fmla="*/ 291942 w 483880"/>
                <a:gd name="connsiteY39" fmla="*/ 300006 h 322586"/>
                <a:gd name="connsiteX40" fmla="*/ 291942 w 483880"/>
                <a:gd name="connsiteY40" fmla="*/ 300006 h 322586"/>
                <a:gd name="connsiteX41" fmla="*/ 304844 w 483880"/>
                <a:gd name="connsiteY41" fmla="*/ 295167 h 322586"/>
                <a:gd name="connsiteX42" fmla="*/ 452428 w 483880"/>
                <a:gd name="connsiteY42" fmla="*/ 212907 h 322586"/>
                <a:gd name="connsiteX43" fmla="*/ 456461 w 483880"/>
                <a:gd name="connsiteY43" fmla="*/ 209681 h 322586"/>
                <a:gd name="connsiteX44" fmla="*/ 375008 w 483880"/>
                <a:gd name="connsiteY44" fmla="*/ 162100 h 322586"/>
                <a:gd name="connsiteX45" fmla="*/ 375008 w 483880"/>
                <a:gd name="connsiteY45" fmla="*/ 1621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5008" y="162100"/>
                  </a:moveTo>
                  <a:cubicBezTo>
                    <a:pt x="373395" y="161293"/>
                    <a:pt x="371781" y="159680"/>
                    <a:pt x="370169" y="158874"/>
                  </a:cubicBezTo>
                  <a:cubicBezTo>
                    <a:pt x="369362" y="158067"/>
                    <a:pt x="368556" y="157261"/>
                    <a:pt x="367749" y="156455"/>
                  </a:cubicBezTo>
                  <a:cubicBezTo>
                    <a:pt x="367749" y="156455"/>
                    <a:pt x="367749" y="155648"/>
                    <a:pt x="366943" y="155648"/>
                  </a:cubicBezTo>
                  <a:cubicBezTo>
                    <a:pt x="366943" y="155648"/>
                    <a:pt x="366943" y="155648"/>
                    <a:pt x="366943" y="155648"/>
                  </a:cubicBezTo>
                  <a:cubicBezTo>
                    <a:pt x="366943" y="155648"/>
                    <a:pt x="366137" y="154841"/>
                    <a:pt x="366137" y="154841"/>
                  </a:cubicBezTo>
                  <a:cubicBezTo>
                    <a:pt x="366137" y="154035"/>
                    <a:pt x="365329" y="153229"/>
                    <a:pt x="365329" y="152422"/>
                  </a:cubicBezTo>
                  <a:cubicBezTo>
                    <a:pt x="365329" y="151616"/>
                    <a:pt x="364523" y="150810"/>
                    <a:pt x="364523" y="150003"/>
                  </a:cubicBezTo>
                  <a:cubicBezTo>
                    <a:pt x="364523" y="149196"/>
                    <a:pt x="364523" y="148390"/>
                    <a:pt x="364523" y="147584"/>
                  </a:cubicBezTo>
                  <a:lnTo>
                    <a:pt x="364523" y="147584"/>
                  </a:lnTo>
                  <a:lnTo>
                    <a:pt x="366137" y="108066"/>
                  </a:lnTo>
                  <a:lnTo>
                    <a:pt x="350814" y="116131"/>
                  </a:lnTo>
                  <a:cubicBezTo>
                    <a:pt x="349200" y="116937"/>
                    <a:pt x="346781" y="117744"/>
                    <a:pt x="345168" y="118551"/>
                  </a:cubicBezTo>
                  <a:cubicBezTo>
                    <a:pt x="343556" y="119357"/>
                    <a:pt x="341942" y="119357"/>
                    <a:pt x="340329" y="120163"/>
                  </a:cubicBezTo>
                  <a:cubicBezTo>
                    <a:pt x="339523" y="120163"/>
                    <a:pt x="338716" y="120163"/>
                    <a:pt x="337910" y="120970"/>
                  </a:cubicBezTo>
                  <a:lnTo>
                    <a:pt x="337910" y="120970"/>
                  </a:lnTo>
                  <a:cubicBezTo>
                    <a:pt x="337104" y="120970"/>
                    <a:pt x="337104" y="120970"/>
                    <a:pt x="336297" y="120970"/>
                  </a:cubicBezTo>
                  <a:cubicBezTo>
                    <a:pt x="334684" y="120970"/>
                    <a:pt x="333877" y="121777"/>
                    <a:pt x="332265" y="121777"/>
                  </a:cubicBezTo>
                  <a:cubicBezTo>
                    <a:pt x="330652" y="121777"/>
                    <a:pt x="329846" y="121777"/>
                    <a:pt x="328233" y="122583"/>
                  </a:cubicBezTo>
                  <a:cubicBezTo>
                    <a:pt x="326619" y="122583"/>
                    <a:pt x="325813" y="122583"/>
                    <a:pt x="324200" y="122583"/>
                  </a:cubicBezTo>
                  <a:lnTo>
                    <a:pt x="324200" y="122583"/>
                  </a:lnTo>
                  <a:lnTo>
                    <a:pt x="324200" y="122583"/>
                  </a:lnTo>
                  <a:cubicBezTo>
                    <a:pt x="323394" y="122583"/>
                    <a:pt x="321781" y="122583"/>
                    <a:pt x="321781" y="122583"/>
                  </a:cubicBezTo>
                  <a:cubicBezTo>
                    <a:pt x="320167" y="122583"/>
                    <a:pt x="318554" y="122583"/>
                    <a:pt x="317748" y="122583"/>
                  </a:cubicBezTo>
                  <a:cubicBezTo>
                    <a:pt x="316135" y="122583"/>
                    <a:pt x="314523" y="122583"/>
                    <a:pt x="312910" y="121777"/>
                  </a:cubicBezTo>
                  <a:cubicBezTo>
                    <a:pt x="312104" y="121777"/>
                    <a:pt x="311296" y="121777"/>
                    <a:pt x="311296" y="120970"/>
                  </a:cubicBezTo>
                  <a:cubicBezTo>
                    <a:pt x="310490" y="120970"/>
                    <a:pt x="310490" y="120970"/>
                    <a:pt x="309684" y="120970"/>
                  </a:cubicBezTo>
                  <a:cubicBezTo>
                    <a:pt x="308877" y="120970"/>
                    <a:pt x="307264" y="120163"/>
                    <a:pt x="306458" y="120163"/>
                  </a:cubicBezTo>
                  <a:cubicBezTo>
                    <a:pt x="303232" y="119357"/>
                    <a:pt x="300813" y="117744"/>
                    <a:pt x="298392" y="116937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4" y="110486"/>
                  </a:cubicBezTo>
                  <a:lnTo>
                    <a:pt x="60485" y="182262"/>
                  </a:lnTo>
                  <a:cubicBezTo>
                    <a:pt x="62098" y="184681"/>
                    <a:pt x="64518" y="186294"/>
                    <a:pt x="66937" y="187907"/>
                  </a:cubicBezTo>
                  <a:lnTo>
                    <a:pt x="250005" y="294360"/>
                  </a:lnTo>
                  <a:cubicBezTo>
                    <a:pt x="253231" y="295973"/>
                    <a:pt x="257263" y="297586"/>
                    <a:pt x="262102" y="299199"/>
                  </a:cubicBezTo>
                  <a:cubicBezTo>
                    <a:pt x="262909" y="299199"/>
                    <a:pt x="263715" y="299199"/>
                    <a:pt x="263715" y="300006"/>
                  </a:cubicBezTo>
                  <a:cubicBezTo>
                    <a:pt x="267748" y="300812"/>
                    <a:pt x="272586" y="301618"/>
                    <a:pt x="277425" y="301618"/>
                  </a:cubicBezTo>
                  <a:lnTo>
                    <a:pt x="277425" y="301618"/>
                  </a:lnTo>
                  <a:cubicBezTo>
                    <a:pt x="282263" y="301618"/>
                    <a:pt x="287102" y="300812"/>
                    <a:pt x="291942" y="300006"/>
                  </a:cubicBezTo>
                  <a:cubicBezTo>
                    <a:pt x="291942" y="300006"/>
                    <a:pt x="291942" y="300006"/>
                    <a:pt x="291942" y="300006"/>
                  </a:cubicBezTo>
                  <a:cubicBezTo>
                    <a:pt x="296780" y="299199"/>
                    <a:pt x="300813" y="297586"/>
                    <a:pt x="304844" y="295167"/>
                  </a:cubicBezTo>
                  <a:lnTo>
                    <a:pt x="452428" y="212907"/>
                  </a:lnTo>
                  <a:cubicBezTo>
                    <a:pt x="454041" y="212101"/>
                    <a:pt x="454847" y="210488"/>
                    <a:pt x="456461" y="209681"/>
                  </a:cubicBezTo>
                  <a:lnTo>
                    <a:pt x="375008" y="162100"/>
                  </a:lnTo>
                  <a:cubicBezTo>
                    <a:pt x="375814" y="162906"/>
                    <a:pt x="375008" y="162100"/>
                    <a:pt x="375008" y="1621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189780A-BDD5-496B-843F-6D21FE509CA0}"/>
                </a:ext>
              </a:extLst>
            </p:cNvPr>
            <p:cNvSpPr/>
            <p:nvPr/>
          </p:nvSpPr>
          <p:spPr>
            <a:xfrm>
              <a:off x="19488923" y="10493152"/>
              <a:ext cx="483936" cy="322624"/>
            </a:xfrm>
            <a:custGeom>
              <a:avLst/>
              <a:gdLst>
                <a:gd name="connsiteX0" fmla="*/ 378233 w 483880"/>
                <a:gd name="connsiteY0" fmla="*/ 164519 h 322586"/>
                <a:gd name="connsiteX1" fmla="*/ 373395 w 483880"/>
                <a:gd name="connsiteY1" fmla="*/ 160487 h 322586"/>
                <a:gd name="connsiteX2" fmla="*/ 370975 w 483880"/>
                <a:gd name="connsiteY2" fmla="*/ 158067 h 322586"/>
                <a:gd name="connsiteX3" fmla="*/ 370168 w 483880"/>
                <a:gd name="connsiteY3" fmla="*/ 157261 h 322586"/>
                <a:gd name="connsiteX4" fmla="*/ 370168 w 483880"/>
                <a:gd name="connsiteY4" fmla="*/ 157261 h 322586"/>
                <a:gd name="connsiteX5" fmla="*/ 369362 w 483880"/>
                <a:gd name="connsiteY5" fmla="*/ 155648 h 322586"/>
                <a:gd name="connsiteX6" fmla="*/ 368556 w 483880"/>
                <a:gd name="connsiteY6" fmla="*/ 153229 h 322586"/>
                <a:gd name="connsiteX7" fmla="*/ 367749 w 483880"/>
                <a:gd name="connsiteY7" fmla="*/ 150810 h 322586"/>
                <a:gd name="connsiteX8" fmla="*/ 367749 w 483880"/>
                <a:gd name="connsiteY8" fmla="*/ 148390 h 322586"/>
                <a:gd name="connsiteX9" fmla="*/ 367749 w 483880"/>
                <a:gd name="connsiteY9" fmla="*/ 148390 h 322586"/>
                <a:gd name="connsiteX10" fmla="*/ 369362 w 483880"/>
                <a:gd name="connsiteY10" fmla="*/ 108873 h 322586"/>
                <a:gd name="connsiteX11" fmla="*/ 354039 w 483880"/>
                <a:gd name="connsiteY11" fmla="*/ 116938 h 322586"/>
                <a:gd name="connsiteX12" fmla="*/ 348394 w 483880"/>
                <a:gd name="connsiteY12" fmla="*/ 119357 h 322586"/>
                <a:gd name="connsiteX13" fmla="*/ 343556 w 483880"/>
                <a:gd name="connsiteY13" fmla="*/ 120970 h 322586"/>
                <a:gd name="connsiteX14" fmla="*/ 341135 w 483880"/>
                <a:gd name="connsiteY14" fmla="*/ 121777 h 322586"/>
                <a:gd name="connsiteX15" fmla="*/ 340329 w 483880"/>
                <a:gd name="connsiteY15" fmla="*/ 121777 h 322586"/>
                <a:gd name="connsiteX16" fmla="*/ 338716 w 483880"/>
                <a:gd name="connsiteY16" fmla="*/ 121777 h 322586"/>
                <a:gd name="connsiteX17" fmla="*/ 334684 w 483880"/>
                <a:gd name="connsiteY17" fmla="*/ 122583 h 322586"/>
                <a:gd name="connsiteX18" fmla="*/ 330652 w 483880"/>
                <a:gd name="connsiteY18" fmla="*/ 122583 h 322586"/>
                <a:gd name="connsiteX19" fmla="*/ 326619 w 483880"/>
                <a:gd name="connsiteY19" fmla="*/ 122583 h 322586"/>
                <a:gd name="connsiteX20" fmla="*/ 325813 w 483880"/>
                <a:gd name="connsiteY20" fmla="*/ 122583 h 322586"/>
                <a:gd name="connsiteX21" fmla="*/ 325006 w 483880"/>
                <a:gd name="connsiteY21" fmla="*/ 122583 h 322586"/>
                <a:gd name="connsiteX22" fmla="*/ 322587 w 483880"/>
                <a:gd name="connsiteY22" fmla="*/ 122583 h 322586"/>
                <a:gd name="connsiteX23" fmla="*/ 318554 w 483880"/>
                <a:gd name="connsiteY23" fmla="*/ 122583 h 322586"/>
                <a:gd name="connsiteX24" fmla="*/ 312910 w 483880"/>
                <a:gd name="connsiteY24" fmla="*/ 121777 h 322586"/>
                <a:gd name="connsiteX25" fmla="*/ 311296 w 483880"/>
                <a:gd name="connsiteY25" fmla="*/ 121777 h 322586"/>
                <a:gd name="connsiteX26" fmla="*/ 309683 w 483880"/>
                <a:gd name="connsiteY26" fmla="*/ 120970 h 322586"/>
                <a:gd name="connsiteX27" fmla="*/ 306458 w 483880"/>
                <a:gd name="connsiteY27" fmla="*/ 120164 h 322586"/>
                <a:gd name="connsiteX28" fmla="*/ 298392 w 483880"/>
                <a:gd name="connsiteY28" fmla="*/ 116938 h 322586"/>
                <a:gd name="connsiteX29" fmla="*/ 202424 w 483880"/>
                <a:gd name="connsiteY29" fmla="*/ 60485 h 322586"/>
                <a:gd name="connsiteX30" fmla="*/ 200811 w 483880"/>
                <a:gd name="connsiteY30" fmla="*/ 94357 h 322586"/>
                <a:gd name="connsiteX31" fmla="*/ 188713 w 483880"/>
                <a:gd name="connsiteY31" fmla="*/ 109680 h 322586"/>
                <a:gd name="connsiteX32" fmla="*/ 60485 w 483880"/>
                <a:gd name="connsiteY32" fmla="*/ 181455 h 322586"/>
                <a:gd name="connsiteX33" fmla="*/ 66937 w 483880"/>
                <a:gd name="connsiteY33" fmla="*/ 187100 h 322586"/>
                <a:gd name="connsiteX34" fmla="*/ 250005 w 483880"/>
                <a:gd name="connsiteY34" fmla="*/ 293554 h 322586"/>
                <a:gd name="connsiteX35" fmla="*/ 261296 w 483880"/>
                <a:gd name="connsiteY35" fmla="*/ 298393 h 322586"/>
                <a:gd name="connsiteX36" fmla="*/ 262909 w 483880"/>
                <a:gd name="connsiteY36" fmla="*/ 299199 h 322586"/>
                <a:gd name="connsiteX37" fmla="*/ 276619 w 483880"/>
                <a:gd name="connsiteY37" fmla="*/ 300812 h 322586"/>
                <a:gd name="connsiteX38" fmla="*/ 276619 w 483880"/>
                <a:gd name="connsiteY38" fmla="*/ 300812 h 322586"/>
                <a:gd name="connsiteX39" fmla="*/ 290329 w 483880"/>
                <a:gd name="connsiteY39" fmla="*/ 299199 h 322586"/>
                <a:gd name="connsiteX40" fmla="*/ 291135 w 483880"/>
                <a:gd name="connsiteY40" fmla="*/ 299199 h 322586"/>
                <a:gd name="connsiteX41" fmla="*/ 304038 w 483880"/>
                <a:gd name="connsiteY41" fmla="*/ 294360 h 322586"/>
                <a:gd name="connsiteX42" fmla="*/ 451622 w 483880"/>
                <a:gd name="connsiteY42" fmla="*/ 212101 h 322586"/>
                <a:gd name="connsiteX43" fmla="*/ 455655 w 483880"/>
                <a:gd name="connsiteY43" fmla="*/ 208875 h 322586"/>
                <a:gd name="connsiteX44" fmla="*/ 378233 w 483880"/>
                <a:gd name="connsiteY44" fmla="*/ 164519 h 322586"/>
                <a:gd name="connsiteX45" fmla="*/ 378233 w 483880"/>
                <a:gd name="connsiteY45" fmla="*/ 16451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8233" y="164519"/>
                  </a:moveTo>
                  <a:cubicBezTo>
                    <a:pt x="376620" y="163713"/>
                    <a:pt x="375008" y="162100"/>
                    <a:pt x="373395" y="160487"/>
                  </a:cubicBezTo>
                  <a:cubicBezTo>
                    <a:pt x="372589" y="159681"/>
                    <a:pt x="371781" y="158874"/>
                    <a:pt x="370975" y="158067"/>
                  </a:cubicBezTo>
                  <a:cubicBezTo>
                    <a:pt x="370975" y="158067"/>
                    <a:pt x="370975" y="157261"/>
                    <a:pt x="370168" y="157261"/>
                  </a:cubicBezTo>
                  <a:cubicBezTo>
                    <a:pt x="370168" y="157261"/>
                    <a:pt x="370168" y="157261"/>
                    <a:pt x="370168" y="157261"/>
                  </a:cubicBezTo>
                  <a:cubicBezTo>
                    <a:pt x="370168" y="157261"/>
                    <a:pt x="369362" y="156455"/>
                    <a:pt x="369362" y="155648"/>
                  </a:cubicBezTo>
                  <a:cubicBezTo>
                    <a:pt x="369362" y="154842"/>
                    <a:pt x="368556" y="154035"/>
                    <a:pt x="368556" y="153229"/>
                  </a:cubicBezTo>
                  <a:cubicBezTo>
                    <a:pt x="368556" y="152422"/>
                    <a:pt x="367749" y="151616"/>
                    <a:pt x="367749" y="150810"/>
                  </a:cubicBezTo>
                  <a:cubicBezTo>
                    <a:pt x="367749" y="150003"/>
                    <a:pt x="367749" y="149197"/>
                    <a:pt x="367749" y="148390"/>
                  </a:cubicBezTo>
                  <a:lnTo>
                    <a:pt x="367749" y="148390"/>
                  </a:lnTo>
                  <a:lnTo>
                    <a:pt x="369362" y="108873"/>
                  </a:lnTo>
                  <a:lnTo>
                    <a:pt x="354039" y="116938"/>
                  </a:lnTo>
                  <a:cubicBezTo>
                    <a:pt x="352427" y="117744"/>
                    <a:pt x="350006" y="118551"/>
                    <a:pt x="348394" y="119357"/>
                  </a:cubicBezTo>
                  <a:cubicBezTo>
                    <a:pt x="346781" y="120164"/>
                    <a:pt x="345168" y="120164"/>
                    <a:pt x="343556" y="120970"/>
                  </a:cubicBezTo>
                  <a:cubicBezTo>
                    <a:pt x="342748" y="120970"/>
                    <a:pt x="341942" y="120970"/>
                    <a:pt x="341135" y="121777"/>
                  </a:cubicBezTo>
                  <a:cubicBezTo>
                    <a:pt x="341135" y="121777"/>
                    <a:pt x="340329" y="121777"/>
                    <a:pt x="340329" y="121777"/>
                  </a:cubicBezTo>
                  <a:cubicBezTo>
                    <a:pt x="339523" y="121777"/>
                    <a:pt x="339523" y="121777"/>
                    <a:pt x="338716" y="121777"/>
                  </a:cubicBezTo>
                  <a:cubicBezTo>
                    <a:pt x="337104" y="121777"/>
                    <a:pt x="336297" y="122583"/>
                    <a:pt x="334684" y="122583"/>
                  </a:cubicBezTo>
                  <a:cubicBezTo>
                    <a:pt x="333071" y="122583"/>
                    <a:pt x="332265" y="122583"/>
                    <a:pt x="330652" y="122583"/>
                  </a:cubicBezTo>
                  <a:cubicBezTo>
                    <a:pt x="329039" y="122583"/>
                    <a:pt x="328233" y="122583"/>
                    <a:pt x="326619" y="122583"/>
                  </a:cubicBezTo>
                  <a:lnTo>
                    <a:pt x="325813" y="122583"/>
                  </a:lnTo>
                  <a:lnTo>
                    <a:pt x="325006" y="122583"/>
                  </a:lnTo>
                  <a:cubicBezTo>
                    <a:pt x="324200" y="122583"/>
                    <a:pt x="322587" y="122583"/>
                    <a:pt x="322587" y="122583"/>
                  </a:cubicBezTo>
                  <a:cubicBezTo>
                    <a:pt x="320973" y="122583"/>
                    <a:pt x="320167" y="122583"/>
                    <a:pt x="318554" y="122583"/>
                  </a:cubicBezTo>
                  <a:cubicBezTo>
                    <a:pt x="316942" y="122583"/>
                    <a:pt x="315329" y="122583"/>
                    <a:pt x="312910" y="121777"/>
                  </a:cubicBezTo>
                  <a:cubicBezTo>
                    <a:pt x="312910" y="121777"/>
                    <a:pt x="312104" y="121777"/>
                    <a:pt x="311296" y="121777"/>
                  </a:cubicBezTo>
                  <a:cubicBezTo>
                    <a:pt x="310490" y="121777"/>
                    <a:pt x="310490" y="121777"/>
                    <a:pt x="309683" y="120970"/>
                  </a:cubicBezTo>
                  <a:cubicBezTo>
                    <a:pt x="308877" y="120970"/>
                    <a:pt x="307264" y="120164"/>
                    <a:pt x="306458" y="120164"/>
                  </a:cubicBezTo>
                  <a:cubicBezTo>
                    <a:pt x="303232" y="119357"/>
                    <a:pt x="300812" y="117744"/>
                    <a:pt x="298392" y="116938"/>
                  </a:cubicBezTo>
                  <a:lnTo>
                    <a:pt x="202424" y="60485"/>
                  </a:lnTo>
                  <a:lnTo>
                    <a:pt x="200811" y="94357"/>
                  </a:lnTo>
                  <a:cubicBezTo>
                    <a:pt x="200811" y="100002"/>
                    <a:pt x="196778" y="105648"/>
                    <a:pt x="188713" y="109680"/>
                  </a:cubicBezTo>
                  <a:lnTo>
                    <a:pt x="60485" y="181455"/>
                  </a:lnTo>
                  <a:cubicBezTo>
                    <a:pt x="62098" y="183874"/>
                    <a:pt x="64518" y="185488"/>
                    <a:pt x="66937" y="187100"/>
                  </a:cubicBezTo>
                  <a:lnTo>
                    <a:pt x="250005" y="293554"/>
                  </a:lnTo>
                  <a:cubicBezTo>
                    <a:pt x="253231" y="295167"/>
                    <a:pt x="257263" y="296780"/>
                    <a:pt x="261296" y="298393"/>
                  </a:cubicBezTo>
                  <a:cubicBezTo>
                    <a:pt x="262102" y="298393"/>
                    <a:pt x="262909" y="298393"/>
                    <a:pt x="262909" y="299199"/>
                  </a:cubicBezTo>
                  <a:cubicBezTo>
                    <a:pt x="266940" y="300006"/>
                    <a:pt x="271780" y="300812"/>
                    <a:pt x="276619" y="300812"/>
                  </a:cubicBezTo>
                  <a:lnTo>
                    <a:pt x="276619" y="300812"/>
                  </a:lnTo>
                  <a:cubicBezTo>
                    <a:pt x="281457" y="300812"/>
                    <a:pt x="286296" y="300006"/>
                    <a:pt x="290329" y="299199"/>
                  </a:cubicBezTo>
                  <a:cubicBezTo>
                    <a:pt x="290329" y="299199"/>
                    <a:pt x="290329" y="299199"/>
                    <a:pt x="291135" y="299199"/>
                  </a:cubicBezTo>
                  <a:cubicBezTo>
                    <a:pt x="295973" y="298393"/>
                    <a:pt x="300006" y="296780"/>
                    <a:pt x="304038" y="294360"/>
                  </a:cubicBezTo>
                  <a:lnTo>
                    <a:pt x="451622" y="212101"/>
                  </a:lnTo>
                  <a:cubicBezTo>
                    <a:pt x="453235" y="211295"/>
                    <a:pt x="454041" y="209682"/>
                    <a:pt x="455655" y="208875"/>
                  </a:cubicBezTo>
                  <a:lnTo>
                    <a:pt x="378233" y="164519"/>
                  </a:lnTo>
                  <a:cubicBezTo>
                    <a:pt x="379039" y="164519"/>
                    <a:pt x="379039" y="164519"/>
                    <a:pt x="378233" y="16451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2BD207B-4C12-4A97-AD19-8FBD2C2A4BB9}"/>
                </a:ext>
              </a:extLst>
            </p:cNvPr>
            <p:cNvSpPr/>
            <p:nvPr/>
          </p:nvSpPr>
          <p:spPr>
            <a:xfrm>
              <a:off x="19227599" y="10340713"/>
              <a:ext cx="483936" cy="322624"/>
            </a:xfrm>
            <a:custGeom>
              <a:avLst/>
              <a:gdLst>
                <a:gd name="connsiteX0" fmla="*/ 377426 w 483880"/>
                <a:gd name="connsiteY0" fmla="*/ 163713 h 322586"/>
                <a:gd name="connsiteX1" fmla="*/ 372587 w 483880"/>
                <a:gd name="connsiteY1" fmla="*/ 160487 h 322586"/>
                <a:gd name="connsiteX2" fmla="*/ 370168 w 483880"/>
                <a:gd name="connsiteY2" fmla="*/ 158067 h 322586"/>
                <a:gd name="connsiteX3" fmla="*/ 369361 w 483880"/>
                <a:gd name="connsiteY3" fmla="*/ 157261 h 322586"/>
                <a:gd name="connsiteX4" fmla="*/ 369361 w 483880"/>
                <a:gd name="connsiteY4" fmla="*/ 157261 h 322586"/>
                <a:gd name="connsiteX5" fmla="*/ 368555 w 483880"/>
                <a:gd name="connsiteY5" fmla="*/ 155648 h 322586"/>
                <a:gd name="connsiteX6" fmla="*/ 367749 w 483880"/>
                <a:gd name="connsiteY6" fmla="*/ 153229 h 322586"/>
                <a:gd name="connsiteX7" fmla="*/ 366941 w 483880"/>
                <a:gd name="connsiteY7" fmla="*/ 150810 h 322586"/>
                <a:gd name="connsiteX8" fmla="*/ 366941 w 483880"/>
                <a:gd name="connsiteY8" fmla="*/ 148390 h 322586"/>
                <a:gd name="connsiteX9" fmla="*/ 366941 w 483880"/>
                <a:gd name="connsiteY9" fmla="*/ 148390 h 322586"/>
                <a:gd name="connsiteX10" fmla="*/ 368555 w 483880"/>
                <a:gd name="connsiteY10" fmla="*/ 108873 h 322586"/>
                <a:gd name="connsiteX11" fmla="*/ 353232 w 483880"/>
                <a:gd name="connsiteY11" fmla="*/ 116938 h 322586"/>
                <a:gd name="connsiteX12" fmla="*/ 347587 w 483880"/>
                <a:gd name="connsiteY12" fmla="*/ 119357 h 322586"/>
                <a:gd name="connsiteX13" fmla="*/ 342748 w 483880"/>
                <a:gd name="connsiteY13" fmla="*/ 120970 h 322586"/>
                <a:gd name="connsiteX14" fmla="*/ 340328 w 483880"/>
                <a:gd name="connsiteY14" fmla="*/ 121777 h 322586"/>
                <a:gd name="connsiteX15" fmla="*/ 339522 w 483880"/>
                <a:gd name="connsiteY15" fmla="*/ 121777 h 322586"/>
                <a:gd name="connsiteX16" fmla="*/ 338716 w 483880"/>
                <a:gd name="connsiteY16" fmla="*/ 121777 h 322586"/>
                <a:gd name="connsiteX17" fmla="*/ 334683 w 483880"/>
                <a:gd name="connsiteY17" fmla="*/ 122583 h 322586"/>
                <a:gd name="connsiteX18" fmla="*/ 330651 w 483880"/>
                <a:gd name="connsiteY18" fmla="*/ 122583 h 322586"/>
                <a:gd name="connsiteX19" fmla="*/ 326618 w 483880"/>
                <a:gd name="connsiteY19" fmla="*/ 122583 h 322586"/>
                <a:gd name="connsiteX20" fmla="*/ 325006 w 483880"/>
                <a:gd name="connsiteY20" fmla="*/ 122583 h 322586"/>
                <a:gd name="connsiteX21" fmla="*/ 324199 w 483880"/>
                <a:gd name="connsiteY21" fmla="*/ 122583 h 322586"/>
                <a:gd name="connsiteX22" fmla="*/ 322587 w 483880"/>
                <a:gd name="connsiteY22" fmla="*/ 122583 h 322586"/>
                <a:gd name="connsiteX23" fmla="*/ 318554 w 483880"/>
                <a:gd name="connsiteY23" fmla="*/ 122583 h 322586"/>
                <a:gd name="connsiteX24" fmla="*/ 312908 w 483880"/>
                <a:gd name="connsiteY24" fmla="*/ 121777 h 322586"/>
                <a:gd name="connsiteX25" fmla="*/ 311296 w 483880"/>
                <a:gd name="connsiteY25" fmla="*/ 121777 h 322586"/>
                <a:gd name="connsiteX26" fmla="*/ 309683 w 483880"/>
                <a:gd name="connsiteY26" fmla="*/ 120970 h 322586"/>
                <a:gd name="connsiteX27" fmla="*/ 306456 w 483880"/>
                <a:gd name="connsiteY27" fmla="*/ 120164 h 322586"/>
                <a:gd name="connsiteX28" fmla="*/ 298392 w 483880"/>
                <a:gd name="connsiteY28" fmla="*/ 116131 h 322586"/>
                <a:gd name="connsiteX29" fmla="*/ 202423 w 483880"/>
                <a:gd name="connsiteY29" fmla="*/ 60485 h 322586"/>
                <a:gd name="connsiteX30" fmla="*/ 200809 w 483880"/>
                <a:gd name="connsiteY30" fmla="*/ 94356 h 322586"/>
                <a:gd name="connsiteX31" fmla="*/ 188713 w 483880"/>
                <a:gd name="connsiteY31" fmla="*/ 109680 h 322586"/>
                <a:gd name="connsiteX32" fmla="*/ 60485 w 483880"/>
                <a:gd name="connsiteY32" fmla="*/ 180649 h 322586"/>
                <a:gd name="connsiteX33" fmla="*/ 67743 w 483880"/>
                <a:gd name="connsiteY33" fmla="*/ 187100 h 322586"/>
                <a:gd name="connsiteX34" fmla="*/ 250811 w 483880"/>
                <a:gd name="connsiteY34" fmla="*/ 293554 h 322586"/>
                <a:gd name="connsiteX35" fmla="*/ 262102 w 483880"/>
                <a:gd name="connsiteY35" fmla="*/ 298393 h 322586"/>
                <a:gd name="connsiteX36" fmla="*/ 263714 w 483880"/>
                <a:gd name="connsiteY36" fmla="*/ 299199 h 322586"/>
                <a:gd name="connsiteX37" fmla="*/ 277424 w 483880"/>
                <a:gd name="connsiteY37" fmla="*/ 300812 h 322586"/>
                <a:gd name="connsiteX38" fmla="*/ 277424 w 483880"/>
                <a:gd name="connsiteY38" fmla="*/ 300812 h 322586"/>
                <a:gd name="connsiteX39" fmla="*/ 291941 w 483880"/>
                <a:gd name="connsiteY39" fmla="*/ 299199 h 322586"/>
                <a:gd name="connsiteX40" fmla="*/ 291941 w 483880"/>
                <a:gd name="connsiteY40" fmla="*/ 299199 h 322586"/>
                <a:gd name="connsiteX41" fmla="*/ 304844 w 483880"/>
                <a:gd name="connsiteY41" fmla="*/ 294360 h 322586"/>
                <a:gd name="connsiteX42" fmla="*/ 452428 w 483880"/>
                <a:gd name="connsiteY42" fmla="*/ 212101 h 322586"/>
                <a:gd name="connsiteX43" fmla="*/ 456459 w 483880"/>
                <a:gd name="connsiteY43" fmla="*/ 208875 h 322586"/>
                <a:gd name="connsiteX44" fmla="*/ 377426 w 483880"/>
                <a:gd name="connsiteY44" fmla="*/ 163713 h 322586"/>
                <a:gd name="connsiteX45" fmla="*/ 377426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77426" y="163713"/>
                  </a:moveTo>
                  <a:cubicBezTo>
                    <a:pt x="375813" y="162907"/>
                    <a:pt x="374201" y="161293"/>
                    <a:pt x="372587" y="160487"/>
                  </a:cubicBezTo>
                  <a:cubicBezTo>
                    <a:pt x="371781" y="159681"/>
                    <a:pt x="370974" y="158874"/>
                    <a:pt x="370168" y="158067"/>
                  </a:cubicBezTo>
                  <a:cubicBezTo>
                    <a:pt x="370168" y="158067"/>
                    <a:pt x="370168" y="157261"/>
                    <a:pt x="369361" y="157261"/>
                  </a:cubicBezTo>
                  <a:cubicBezTo>
                    <a:pt x="369361" y="157261"/>
                    <a:pt x="369361" y="157261"/>
                    <a:pt x="369361" y="157261"/>
                  </a:cubicBezTo>
                  <a:cubicBezTo>
                    <a:pt x="369361" y="156455"/>
                    <a:pt x="368555" y="156455"/>
                    <a:pt x="368555" y="155648"/>
                  </a:cubicBezTo>
                  <a:cubicBezTo>
                    <a:pt x="368555" y="154841"/>
                    <a:pt x="367749" y="154035"/>
                    <a:pt x="367749" y="153229"/>
                  </a:cubicBezTo>
                  <a:cubicBezTo>
                    <a:pt x="367749" y="152422"/>
                    <a:pt x="366941" y="151616"/>
                    <a:pt x="366941" y="150810"/>
                  </a:cubicBezTo>
                  <a:cubicBezTo>
                    <a:pt x="366941" y="150003"/>
                    <a:pt x="366941" y="149196"/>
                    <a:pt x="366941" y="148390"/>
                  </a:cubicBezTo>
                  <a:lnTo>
                    <a:pt x="366941" y="148390"/>
                  </a:lnTo>
                  <a:lnTo>
                    <a:pt x="368555" y="108873"/>
                  </a:lnTo>
                  <a:lnTo>
                    <a:pt x="353232" y="116938"/>
                  </a:lnTo>
                  <a:cubicBezTo>
                    <a:pt x="351620" y="117744"/>
                    <a:pt x="349199" y="118551"/>
                    <a:pt x="347587" y="119357"/>
                  </a:cubicBezTo>
                  <a:cubicBezTo>
                    <a:pt x="345974" y="120164"/>
                    <a:pt x="344360" y="120164"/>
                    <a:pt x="342748" y="120970"/>
                  </a:cubicBezTo>
                  <a:cubicBezTo>
                    <a:pt x="341941" y="120970"/>
                    <a:pt x="341135" y="120970"/>
                    <a:pt x="340328" y="121777"/>
                  </a:cubicBezTo>
                  <a:cubicBezTo>
                    <a:pt x="340328" y="121777"/>
                    <a:pt x="340328" y="121777"/>
                    <a:pt x="339522" y="121777"/>
                  </a:cubicBezTo>
                  <a:cubicBezTo>
                    <a:pt x="339522" y="121777"/>
                    <a:pt x="338716" y="121777"/>
                    <a:pt x="338716" y="121777"/>
                  </a:cubicBezTo>
                  <a:cubicBezTo>
                    <a:pt x="337103" y="121777"/>
                    <a:pt x="336297" y="122583"/>
                    <a:pt x="334683" y="122583"/>
                  </a:cubicBezTo>
                  <a:cubicBezTo>
                    <a:pt x="333070" y="122583"/>
                    <a:pt x="332264" y="122583"/>
                    <a:pt x="330651" y="122583"/>
                  </a:cubicBezTo>
                  <a:cubicBezTo>
                    <a:pt x="329037" y="122583"/>
                    <a:pt x="328231" y="122583"/>
                    <a:pt x="326618" y="122583"/>
                  </a:cubicBezTo>
                  <a:cubicBezTo>
                    <a:pt x="325812" y="122583"/>
                    <a:pt x="325812" y="122583"/>
                    <a:pt x="325006" y="122583"/>
                  </a:cubicBezTo>
                  <a:lnTo>
                    <a:pt x="324199" y="122583"/>
                  </a:lnTo>
                  <a:cubicBezTo>
                    <a:pt x="323393" y="122583"/>
                    <a:pt x="322587" y="122583"/>
                    <a:pt x="322587" y="122583"/>
                  </a:cubicBezTo>
                  <a:cubicBezTo>
                    <a:pt x="320973" y="122583"/>
                    <a:pt x="319360" y="122583"/>
                    <a:pt x="318554" y="122583"/>
                  </a:cubicBezTo>
                  <a:cubicBezTo>
                    <a:pt x="316941" y="122583"/>
                    <a:pt x="315328" y="122583"/>
                    <a:pt x="312908" y="121777"/>
                  </a:cubicBezTo>
                  <a:cubicBezTo>
                    <a:pt x="312908" y="121777"/>
                    <a:pt x="312102" y="121777"/>
                    <a:pt x="311296" y="121777"/>
                  </a:cubicBezTo>
                  <a:cubicBezTo>
                    <a:pt x="310489" y="121777"/>
                    <a:pt x="309683" y="121777"/>
                    <a:pt x="309683" y="120970"/>
                  </a:cubicBezTo>
                  <a:cubicBezTo>
                    <a:pt x="308876" y="120970"/>
                    <a:pt x="307264" y="120164"/>
                    <a:pt x="306456" y="120164"/>
                  </a:cubicBezTo>
                  <a:cubicBezTo>
                    <a:pt x="303231" y="119357"/>
                    <a:pt x="300812" y="117744"/>
                    <a:pt x="298392" y="116131"/>
                  </a:cubicBezTo>
                  <a:lnTo>
                    <a:pt x="202423" y="60485"/>
                  </a:lnTo>
                  <a:lnTo>
                    <a:pt x="200809" y="94356"/>
                  </a:lnTo>
                  <a:cubicBezTo>
                    <a:pt x="200809" y="100002"/>
                    <a:pt x="196777" y="105648"/>
                    <a:pt x="188713" y="109680"/>
                  </a:cubicBezTo>
                  <a:lnTo>
                    <a:pt x="60485" y="180649"/>
                  </a:lnTo>
                  <a:cubicBezTo>
                    <a:pt x="62097" y="183068"/>
                    <a:pt x="64516" y="184681"/>
                    <a:pt x="67743" y="187100"/>
                  </a:cubicBezTo>
                  <a:lnTo>
                    <a:pt x="250811" y="293554"/>
                  </a:lnTo>
                  <a:cubicBezTo>
                    <a:pt x="254037" y="295167"/>
                    <a:pt x="258069" y="296780"/>
                    <a:pt x="262102" y="298393"/>
                  </a:cubicBezTo>
                  <a:cubicBezTo>
                    <a:pt x="262908" y="298393"/>
                    <a:pt x="263714" y="298393"/>
                    <a:pt x="263714" y="299199"/>
                  </a:cubicBezTo>
                  <a:cubicBezTo>
                    <a:pt x="267746" y="300006"/>
                    <a:pt x="272585" y="300812"/>
                    <a:pt x="277424" y="300812"/>
                  </a:cubicBezTo>
                  <a:lnTo>
                    <a:pt x="277424" y="300812"/>
                  </a:lnTo>
                  <a:cubicBezTo>
                    <a:pt x="282263" y="300812"/>
                    <a:pt x="287102" y="300006"/>
                    <a:pt x="291941" y="299199"/>
                  </a:cubicBezTo>
                  <a:cubicBezTo>
                    <a:pt x="291941" y="299199"/>
                    <a:pt x="291941" y="299199"/>
                    <a:pt x="291941" y="299199"/>
                  </a:cubicBezTo>
                  <a:cubicBezTo>
                    <a:pt x="296779" y="298393"/>
                    <a:pt x="300812" y="296780"/>
                    <a:pt x="304844" y="294360"/>
                  </a:cubicBezTo>
                  <a:lnTo>
                    <a:pt x="452428" y="212101"/>
                  </a:lnTo>
                  <a:cubicBezTo>
                    <a:pt x="454040" y="211295"/>
                    <a:pt x="454847" y="209681"/>
                    <a:pt x="456459" y="208875"/>
                  </a:cubicBezTo>
                  <a:lnTo>
                    <a:pt x="377426" y="163713"/>
                  </a:lnTo>
                  <a:lnTo>
                    <a:pt x="377426" y="163713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6F8B70F-6479-4B65-A266-9246B121B04F}"/>
                </a:ext>
              </a:extLst>
            </p:cNvPr>
            <p:cNvSpPr/>
            <p:nvPr/>
          </p:nvSpPr>
          <p:spPr>
            <a:xfrm>
              <a:off x="18865453" y="10387493"/>
              <a:ext cx="483936" cy="322624"/>
            </a:xfrm>
            <a:custGeom>
              <a:avLst/>
              <a:gdLst>
                <a:gd name="connsiteX0" fmla="*/ 427428 w 483880"/>
                <a:gd name="connsiteY0" fmla="*/ 192745 h 322586"/>
                <a:gd name="connsiteX1" fmla="*/ 422589 w 483880"/>
                <a:gd name="connsiteY1" fmla="*/ 189520 h 322586"/>
                <a:gd name="connsiteX2" fmla="*/ 420169 w 483880"/>
                <a:gd name="connsiteY2" fmla="*/ 187100 h 322586"/>
                <a:gd name="connsiteX3" fmla="*/ 419363 w 483880"/>
                <a:gd name="connsiteY3" fmla="*/ 186294 h 322586"/>
                <a:gd name="connsiteX4" fmla="*/ 419363 w 483880"/>
                <a:gd name="connsiteY4" fmla="*/ 186294 h 322586"/>
                <a:gd name="connsiteX5" fmla="*/ 418556 w 483880"/>
                <a:gd name="connsiteY5" fmla="*/ 184681 h 322586"/>
                <a:gd name="connsiteX6" fmla="*/ 417749 w 483880"/>
                <a:gd name="connsiteY6" fmla="*/ 182262 h 322586"/>
                <a:gd name="connsiteX7" fmla="*/ 416943 w 483880"/>
                <a:gd name="connsiteY7" fmla="*/ 179842 h 322586"/>
                <a:gd name="connsiteX8" fmla="*/ 416943 w 483880"/>
                <a:gd name="connsiteY8" fmla="*/ 177422 h 322586"/>
                <a:gd name="connsiteX9" fmla="*/ 416943 w 483880"/>
                <a:gd name="connsiteY9" fmla="*/ 177422 h 322586"/>
                <a:gd name="connsiteX10" fmla="*/ 418556 w 483880"/>
                <a:gd name="connsiteY10" fmla="*/ 137906 h 322586"/>
                <a:gd name="connsiteX11" fmla="*/ 403233 w 483880"/>
                <a:gd name="connsiteY11" fmla="*/ 146777 h 322586"/>
                <a:gd name="connsiteX12" fmla="*/ 397588 w 483880"/>
                <a:gd name="connsiteY12" fmla="*/ 149196 h 322586"/>
                <a:gd name="connsiteX13" fmla="*/ 392749 w 483880"/>
                <a:gd name="connsiteY13" fmla="*/ 150810 h 322586"/>
                <a:gd name="connsiteX14" fmla="*/ 390330 w 483880"/>
                <a:gd name="connsiteY14" fmla="*/ 151616 h 322586"/>
                <a:gd name="connsiteX15" fmla="*/ 390330 w 483880"/>
                <a:gd name="connsiteY15" fmla="*/ 151616 h 322586"/>
                <a:gd name="connsiteX16" fmla="*/ 389524 w 483880"/>
                <a:gd name="connsiteY16" fmla="*/ 151616 h 322586"/>
                <a:gd name="connsiteX17" fmla="*/ 385491 w 483880"/>
                <a:gd name="connsiteY17" fmla="*/ 152422 h 322586"/>
                <a:gd name="connsiteX18" fmla="*/ 381458 w 483880"/>
                <a:gd name="connsiteY18" fmla="*/ 152422 h 322586"/>
                <a:gd name="connsiteX19" fmla="*/ 377426 w 483880"/>
                <a:gd name="connsiteY19" fmla="*/ 152422 h 322586"/>
                <a:gd name="connsiteX20" fmla="*/ 375814 w 483880"/>
                <a:gd name="connsiteY20" fmla="*/ 152422 h 322586"/>
                <a:gd name="connsiteX21" fmla="*/ 375007 w 483880"/>
                <a:gd name="connsiteY21" fmla="*/ 152422 h 322586"/>
                <a:gd name="connsiteX22" fmla="*/ 373395 w 483880"/>
                <a:gd name="connsiteY22" fmla="*/ 152422 h 322586"/>
                <a:gd name="connsiteX23" fmla="*/ 369362 w 483880"/>
                <a:gd name="connsiteY23" fmla="*/ 152422 h 322586"/>
                <a:gd name="connsiteX24" fmla="*/ 363716 w 483880"/>
                <a:gd name="connsiteY24" fmla="*/ 151616 h 322586"/>
                <a:gd name="connsiteX25" fmla="*/ 362104 w 483880"/>
                <a:gd name="connsiteY25" fmla="*/ 151616 h 322586"/>
                <a:gd name="connsiteX26" fmla="*/ 360491 w 483880"/>
                <a:gd name="connsiteY26" fmla="*/ 150810 h 322586"/>
                <a:gd name="connsiteX27" fmla="*/ 357264 w 483880"/>
                <a:gd name="connsiteY27" fmla="*/ 150003 h 322586"/>
                <a:gd name="connsiteX28" fmla="*/ 349200 w 483880"/>
                <a:gd name="connsiteY28" fmla="*/ 145970 h 322586"/>
                <a:gd name="connsiteX29" fmla="*/ 202423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1292 h 322586"/>
                <a:gd name="connsiteX32" fmla="*/ 60485 w 483880"/>
                <a:gd name="connsiteY32" fmla="*/ 182262 h 322586"/>
                <a:gd name="connsiteX33" fmla="*/ 67743 w 483880"/>
                <a:gd name="connsiteY33" fmla="*/ 188713 h 322586"/>
                <a:gd name="connsiteX34" fmla="*/ 250811 w 483880"/>
                <a:gd name="connsiteY34" fmla="*/ 295167 h 322586"/>
                <a:gd name="connsiteX35" fmla="*/ 262102 w 483880"/>
                <a:gd name="connsiteY35" fmla="*/ 300006 h 322586"/>
                <a:gd name="connsiteX36" fmla="*/ 263715 w 483880"/>
                <a:gd name="connsiteY36" fmla="*/ 300812 h 322586"/>
                <a:gd name="connsiteX37" fmla="*/ 277425 w 483880"/>
                <a:gd name="connsiteY37" fmla="*/ 302425 h 322586"/>
                <a:gd name="connsiteX38" fmla="*/ 277425 w 483880"/>
                <a:gd name="connsiteY38" fmla="*/ 302425 h 322586"/>
                <a:gd name="connsiteX39" fmla="*/ 291135 w 483880"/>
                <a:gd name="connsiteY39" fmla="*/ 300812 h 322586"/>
                <a:gd name="connsiteX40" fmla="*/ 291941 w 483880"/>
                <a:gd name="connsiteY40" fmla="*/ 300812 h 322586"/>
                <a:gd name="connsiteX41" fmla="*/ 304844 w 483880"/>
                <a:gd name="connsiteY41" fmla="*/ 295973 h 322586"/>
                <a:gd name="connsiteX42" fmla="*/ 452428 w 483880"/>
                <a:gd name="connsiteY42" fmla="*/ 213714 h 322586"/>
                <a:gd name="connsiteX43" fmla="*/ 457267 w 483880"/>
                <a:gd name="connsiteY43" fmla="*/ 209681 h 322586"/>
                <a:gd name="connsiteX44" fmla="*/ 427428 w 483880"/>
                <a:gd name="connsiteY44" fmla="*/ 192745 h 322586"/>
                <a:gd name="connsiteX45" fmla="*/ 427428 w 483880"/>
                <a:gd name="connsiteY45" fmla="*/ 19274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427428" y="192745"/>
                  </a:moveTo>
                  <a:cubicBezTo>
                    <a:pt x="425814" y="191939"/>
                    <a:pt x="424201" y="190326"/>
                    <a:pt x="422589" y="189520"/>
                  </a:cubicBezTo>
                  <a:cubicBezTo>
                    <a:pt x="421782" y="188713"/>
                    <a:pt x="420976" y="187907"/>
                    <a:pt x="420169" y="187100"/>
                  </a:cubicBezTo>
                  <a:cubicBezTo>
                    <a:pt x="420169" y="187100"/>
                    <a:pt x="420169" y="187100"/>
                    <a:pt x="419363" y="186294"/>
                  </a:cubicBezTo>
                  <a:cubicBezTo>
                    <a:pt x="419363" y="186294"/>
                    <a:pt x="419363" y="186294"/>
                    <a:pt x="419363" y="186294"/>
                  </a:cubicBezTo>
                  <a:cubicBezTo>
                    <a:pt x="419363" y="186294"/>
                    <a:pt x="418556" y="185488"/>
                    <a:pt x="418556" y="184681"/>
                  </a:cubicBezTo>
                  <a:cubicBezTo>
                    <a:pt x="418556" y="183874"/>
                    <a:pt x="417749" y="183068"/>
                    <a:pt x="417749" y="182262"/>
                  </a:cubicBezTo>
                  <a:cubicBezTo>
                    <a:pt x="417749" y="181455"/>
                    <a:pt x="417749" y="180648"/>
                    <a:pt x="416943" y="179842"/>
                  </a:cubicBezTo>
                  <a:cubicBezTo>
                    <a:pt x="416943" y="179036"/>
                    <a:pt x="416943" y="178229"/>
                    <a:pt x="416943" y="177422"/>
                  </a:cubicBezTo>
                  <a:lnTo>
                    <a:pt x="416943" y="177422"/>
                  </a:lnTo>
                  <a:lnTo>
                    <a:pt x="418556" y="137906"/>
                  </a:lnTo>
                  <a:lnTo>
                    <a:pt x="403233" y="146777"/>
                  </a:lnTo>
                  <a:cubicBezTo>
                    <a:pt x="401620" y="147584"/>
                    <a:pt x="399201" y="148390"/>
                    <a:pt x="397588" y="149196"/>
                  </a:cubicBezTo>
                  <a:cubicBezTo>
                    <a:pt x="395976" y="150003"/>
                    <a:pt x="394362" y="150003"/>
                    <a:pt x="392749" y="150810"/>
                  </a:cubicBezTo>
                  <a:cubicBezTo>
                    <a:pt x="391943" y="150810"/>
                    <a:pt x="391137" y="150810"/>
                    <a:pt x="390330" y="151616"/>
                  </a:cubicBezTo>
                  <a:lnTo>
                    <a:pt x="390330" y="151616"/>
                  </a:lnTo>
                  <a:cubicBezTo>
                    <a:pt x="390330" y="151616"/>
                    <a:pt x="389524" y="151616"/>
                    <a:pt x="389524" y="151616"/>
                  </a:cubicBezTo>
                  <a:cubicBezTo>
                    <a:pt x="387910" y="151616"/>
                    <a:pt x="387104" y="151616"/>
                    <a:pt x="385491" y="152422"/>
                  </a:cubicBezTo>
                  <a:cubicBezTo>
                    <a:pt x="383878" y="152422"/>
                    <a:pt x="383072" y="152422"/>
                    <a:pt x="381458" y="152422"/>
                  </a:cubicBezTo>
                  <a:cubicBezTo>
                    <a:pt x="379845" y="152422"/>
                    <a:pt x="379039" y="152422"/>
                    <a:pt x="377426" y="152422"/>
                  </a:cubicBezTo>
                  <a:lnTo>
                    <a:pt x="375814" y="152422"/>
                  </a:lnTo>
                  <a:lnTo>
                    <a:pt x="375007" y="152422"/>
                  </a:lnTo>
                  <a:lnTo>
                    <a:pt x="373395" y="152422"/>
                  </a:lnTo>
                  <a:cubicBezTo>
                    <a:pt x="371781" y="152422"/>
                    <a:pt x="370168" y="152422"/>
                    <a:pt x="369362" y="152422"/>
                  </a:cubicBezTo>
                  <a:cubicBezTo>
                    <a:pt x="367749" y="152422"/>
                    <a:pt x="366135" y="152422"/>
                    <a:pt x="363716" y="151616"/>
                  </a:cubicBezTo>
                  <a:cubicBezTo>
                    <a:pt x="363716" y="151616"/>
                    <a:pt x="362910" y="151616"/>
                    <a:pt x="362104" y="151616"/>
                  </a:cubicBezTo>
                  <a:cubicBezTo>
                    <a:pt x="361297" y="151616"/>
                    <a:pt x="360491" y="151616"/>
                    <a:pt x="360491" y="150810"/>
                  </a:cubicBezTo>
                  <a:cubicBezTo>
                    <a:pt x="359684" y="150810"/>
                    <a:pt x="358071" y="150003"/>
                    <a:pt x="357264" y="150003"/>
                  </a:cubicBezTo>
                  <a:cubicBezTo>
                    <a:pt x="354039" y="149196"/>
                    <a:pt x="351620" y="147584"/>
                    <a:pt x="349200" y="145970"/>
                  </a:cubicBezTo>
                  <a:lnTo>
                    <a:pt x="202423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1292"/>
                  </a:cubicBezTo>
                  <a:lnTo>
                    <a:pt x="60485" y="182262"/>
                  </a:lnTo>
                  <a:cubicBezTo>
                    <a:pt x="62098" y="184681"/>
                    <a:pt x="64518" y="186294"/>
                    <a:pt x="67743" y="188713"/>
                  </a:cubicBezTo>
                  <a:lnTo>
                    <a:pt x="250811" y="295167"/>
                  </a:lnTo>
                  <a:cubicBezTo>
                    <a:pt x="254037" y="297586"/>
                    <a:pt x="258069" y="298392"/>
                    <a:pt x="262102" y="300006"/>
                  </a:cubicBezTo>
                  <a:cubicBezTo>
                    <a:pt x="262908" y="300006"/>
                    <a:pt x="262908" y="300006"/>
                    <a:pt x="263715" y="300812"/>
                  </a:cubicBezTo>
                  <a:cubicBezTo>
                    <a:pt x="267746" y="301618"/>
                    <a:pt x="272586" y="302425"/>
                    <a:pt x="277425" y="302425"/>
                  </a:cubicBezTo>
                  <a:lnTo>
                    <a:pt x="277425" y="302425"/>
                  </a:lnTo>
                  <a:cubicBezTo>
                    <a:pt x="282263" y="302425"/>
                    <a:pt x="287102" y="301618"/>
                    <a:pt x="291135" y="300812"/>
                  </a:cubicBezTo>
                  <a:lnTo>
                    <a:pt x="291941" y="300812"/>
                  </a:lnTo>
                  <a:cubicBezTo>
                    <a:pt x="296779" y="300006"/>
                    <a:pt x="300812" y="298392"/>
                    <a:pt x="304844" y="295973"/>
                  </a:cubicBezTo>
                  <a:lnTo>
                    <a:pt x="452428" y="213714"/>
                  </a:lnTo>
                  <a:cubicBezTo>
                    <a:pt x="454041" y="212907"/>
                    <a:pt x="455653" y="211295"/>
                    <a:pt x="457267" y="209681"/>
                  </a:cubicBezTo>
                  <a:lnTo>
                    <a:pt x="427428" y="192745"/>
                  </a:lnTo>
                  <a:cubicBezTo>
                    <a:pt x="428234" y="193552"/>
                    <a:pt x="427428" y="192745"/>
                    <a:pt x="427428" y="19274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3F95508-4F8C-47C3-8BB9-31BE1880435C}"/>
                </a:ext>
              </a:extLst>
            </p:cNvPr>
            <p:cNvSpPr/>
            <p:nvPr/>
          </p:nvSpPr>
          <p:spPr>
            <a:xfrm>
              <a:off x="18814639" y="10618976"/>
              <a:ext cx="483936" cy="322624"/>
            </a:xfrm>
            <a:custGeom>
              <a:avLst/>
              <a:gdLst>
                <a:gd name="connsiteX0" fmla="*/ 382266 w 483880"/>
                <a:gd name="connsiteY0" fmla="*/ 163713 h 322586"/>
                <a:gd name="connsiteX1" fmla="*/ 377427 w 483880"/>
                <a:gd name="connsiteY1" fmla="*/ 160487 h 322586"/>
                <a:gd name="connsiteX2" fmla="*/ 375008 w 483880"/>
                <a:gd name="connsiteY2" fmla="*/ 158067 h 322586"/>
                <a:gd name="connsiteX3" fmla="*/ 374201 w 483880"/>
                <a:gd name="connsiteY3" fmla="*/ 157261 h 322586"/>
                <a:gd name="connsiteX4" fmla="*/ 374201 w 483880"/>
                <a:gd name="connsiteY4" fmla="*/ 157261 h 322586"/>
                <a:gd name="connsiteX5" fmla="*/ 373395 w 483880"/>
                <a:gd name="connsiteY5" fmla="*/ 156454 h 322586"/>
                <a:gd name="connsiteX6" fmla="*/ 372589 w 483880"/>
                <a:gd name="connsiteY6" fmla="*/ 154035 h 322586"/>
                <a:gd name="connsiteX7" fmla="*/ 371781 w 483880"/>
                <a:gd name="connsiteY7" fmla="*/ 151616 h 322586"/>
                <a:gd name="connsiteX8" fmla="*/ 371781 w 483880"/>
                <a:gd name="connsiteY8" fmla="*/ 149196 h 322586"/>
                <a:gd name="connsiteX9" fmla="*/ 371781 w 483880"/>
                <a:gd name="connsiteY9" fmla="*/ 149196 h 322586"/>
                <a:gd name="connsiteX10" fmla="*/ 373395 w 483880"/>
                <a:gd name="connsiteY10" fmla="*/ 105647 h 322586"/>
                <a:gd name="connsiteX11" fmla="*/ 354039 w 483880"/>
                <a:gd name="connsiteY11" fmla="*/ 116131 h 322586"/>
                <a:gd name="connsiteX12" fmla="*/ 348394 w 483880"/>
                <a:gd name="connsiteY12" fmla="*/ 118550 h 322586"/>
                <a:gd name="connsiteX13" fmla="*/ 343556 w 483880"/>
                <a:gd name="connsiteY13" fmla="*/ 120163 h 322586"/>
                <a:gd name="connsiteX14" fmla="*/ 341136 w 483880"/>
                <a:gd name="connsiteY14" fmla="*/ 120970 h 322586"/>
                <a:gd name="connsiteX15" fmla="*/ 340329 w 483880"/>
                <a:gd name="connsiteY15" fmla="*/ 120970 h 322586"/>
                <a:gd name="connsiteX16" fmla="*/ 339523 w 483880"/>
                <a:gd name="connsiteY16" fmla="*/ 120970 h 322586"/>
                <a:gd name="connsiteX17" fmla="*/ 335491 w 483880"/>
                <a:gd name="connsiteY17" fmla="*/ 121776 h 322586"/>
                <a:gd name="connsiteX18" fmla="*/ 331458 w 483880"/>
                <a:gd name="connsiteY18" fmla="*/ 121776 h 322586"/>
                <a:gd name="connsiteX19" fmla="*/ 327425 w 483880"/>
                <a:gd name="connsiteY19" fmla="*/ 121776 h 322586"/>
                <a:gd name="connsiteX20" fmla="*/ 326619 w 483880"/>
                <a:gd name="connsiteY20" fmla="*/ 121776 h 322586"/>
                <a:gd name="connsiteX21" fmla="*/ 325813 w 483880"/>
                <a:gd name="connsiteY21" fmla="*/ 121776 h 322586"/>
                <a:gd name="connsiteX22" fmla="*/ 323394 w 483880"/>
                <a:gd name="connsiteY22" fmla="*/ 121776 h 322586"/>
                <a:gd name="connsiteX23" fmla="*/ 319361 w 483880"/>
                <a:gd name="connsiteY23" fmla="*/ 121776 h 322586"/>
                <a:gd name="connsiteX24" fmla="*/ 313716 w 483880"/>
                <a:gd name="connsiteY24" fmla="*/ 120970 h 322586"/>
                <a:gd name="connsiteX25" fmla="*/ 312104 w 483880"/>
                <a:gd name="connsiteY25" fmla="*/ 120970 h 322586"/>
                <a:gd name="connsiteX26" fmla="*/ 310490 w 483880"/>
                <a:gd name="connsiteY26" fmla="*/ 120970 h 322586"/>
                <a:gd name="connsiteX27" fmla="*/ 307264 w 483880"/>
                <a:gd name="connsiteY27" fmla="*/ 120163 h 322586"/>
                <a:gd name="connsiteX28" fmla="*/ 299200 w 483880"/>
                <a:gd name="connsiteY28" fmla="*/ 116937 h 322586"/>
                <a:gd name="connsiteX29" fmla="*/ 202424 w 483880"/>
                <a:gd name="connsiteY29" fmla="*/ 60485 h 322586"/>
                <a:gd name="connsiteX30" fmla="*/ 200811 w 483880"/>
                <a:gd name="connsiteY30" fmla="*/ 95163 h 322586"/>
                <a:gd name="connsiteX31" fmla="*/ 188713 w 483880"/>
                <a:gd name="connsiteY31" fmla="*/ 110486 h 322586"/>
                <a:gd name="connsiteX32" fmla="*/ 60485 w 483880"/>
                <a:gd name="connsiteY32" fmla="*/ 182261 h 322586"/>
                <a:gd name="connsiteX33" fmla="*/ 67743 w 483880"/>
                <a:gd name="connsiteY33" fmla="*/ 188713 h 322586"/>
                <a:gd name="connsiteX34" fmla="*/ 250811 w 483880"/>
                <a:gd name="connsiteY34" fmla="*/ 295167 h 322586"/>
                <a:gd name="connsiteX35" fmla="*/ 262909 w 483880"/>
                <a:gd name="connsiteY35" fmla="*/ 299199 h 322586"/>
                <a:gd name="connsiteX36" fmla="*/ 264521 w 483880"/>
                <a:gd name="connsiteY36" fmla="*/ 300005 h 322586"/>
                <a:gd name="connsiteX37" fmla="*/ 278231 w 483880"/>
                <a:gd name="connsiteY37" fmla="*/ 301618 h 322586"/>
                <a:gd name="connsiteX38" fmla="*/ 279038 w 483880"/>
                <a:gd name="connsiteY38" fmla="*/ 301618 h 322586"/>
                <a:gd name="connsiteX39" fmla="*/ 292748 w 483880"/>
                <a:gd name="connsiteY39" fmla="*/ 300005 h 322586"/>
                <a:gd name="connsiteX40" fmla="*/ 293554 w 483880"/>
                <a:gd name="connsiteY40" fmla="*/ 300005 h 322586"/>
                <a:gd name="connsiteX41" fmla="*/ 306458 w 483880"/>
                <a:gd name="connsiteY41" fmla="*/ 295167 h 322586"/>
                <a:gd name="connsiteX42" fmla="*/ 454041 w 483880"/>
                <a:gd name="connsiteY42" fmla="*/ 212907 h 322586"/>
                <a:gd name="connsiteX43" fmla="*/ 458074 w 483880"/>
                <a:gd name="connsiteY43" fmla="*/ 209681 h 322586"/>
                <a:gd name="connsiteX44" fmla="*/ 382266 w 483880"/>
                <a:gd name="connsiteY44" fmla="*/ 163713 h 322586"/>
                <a:gd name="connsiteX45" fmla="*/ 382266 w 483880"/>
                <a:gd name="connsiteY45" fmla="*/ 16371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382266" y="163713"/>
                  </a:moveTo>
                  <a:cubicBezTo>
                    <a:pt x="380652" y="162906"/>
                    <a:pt x="379039" y="161293"/>
                    <a:pt x="377427" y="160487"/>
                  </a:cubicBezTo>
                  <a:cubicBezTo>
                    <a:pt x="376620" y="159680"/>
                    <a:pt x="375814" y="158873"/>
                    <a:pt x="375008" y="158067"/>
                  </a:cubicBezTo>
                  <a:cubicBezTo>
                    <a:pt x="375008" y="158067"/>
                    <a:pt x="375008" y="157261"/>
                    <a:pt x="374201" y="157261"/>
                  </a:cubicBezTo>
                  <a:cubicBezTo>
                    <a:pt x="374201" y="157261"/>
                    <a:pt x="374201" y="157261"/>
                    <a:pt x="374201" y="157261"/>
                  </a:cubicBezTo>
                  <a:cubicBezTo>
                    <a:pt x="374201" y="156454"/>
                    <a:pt x="373395" y="156454"/>
                    <a:pt x="373395" y="156454"/>
                  </a:cubicBezTo>
                  <a:cubicBezTo>
                    <a:pt x="373395" y="155648"/>
                    <a:pt x="372589" y="154841"/>
                    <a:pt x="372589" y="154035"/>
                  </a:cubicBezTo>
                  <a:cubicBezTo>
                    <a:pt x="372589" y="153228"/>
                    <a:pt x="371781" y="152422"/>
                    <a:pt x="371781" y="151616"/>
                  </a:cubicBezTo>
                  <a:cubicBezTo>
                    <a:pt x="371781" y="150809"/>
                    <a:pt x="371781" y="149196"/>
                    <a:pt x="371781" y="149196"/>
                  </a:cubicBezTo>
                  <a:lnTo>
                    <a:pt x="371781" y="149196"/>
                  </a:lnTo>
                  <a:lnTo>
                    <a:pt x="373395" y="105647"/>
                  </a:lnTo>
                  <a:lnTo>
                    <a:pt x="354039" y="116131"/>
                  </a:lnTo>
                  <a:cubicBezTo>
                    <a:pt x="352427" y="116937"/>
                    <a:pt x="350814" y="117744"/>
                    <a:pt x="348394" y="118550"/>
                  </a:cubicBezTo>
                  <a:cubicBezTo>
                    <a:pt x="346781" y="119357"/>
                    <a:pt x="345168" y="119357"/>
                    <a:pt x="343556" y="120163"/>
                  </a:cubicBezTo>
                  <a:cubicBezTo>
                    <a:pt x="342748" y="120163"/>
                    <a:pt x="341942" y="120163"/>
                    <a:pt x="341136" y="120970"/>
                  </a:cubicBezTo>
                  <a:cubicBezTo>
                    <a:pt x="341136" y="120970"/>
                    <a:pt x="340329" y="120970"/>
                    <a:pt x="340329" y="120970"/>
                  </a:cubicBezTo>
                  <a:cubicBezTo>
                    <a:pt x="340329" y="120970"/>
                    <a:pt x="339523" y="120970"/>
                    <a:pt x="339523" y="120970"/>
                  </a:cubicBezTo>
                  <a:cubicBezTo>
                    <a:pt x="337910" y="120970"/>
                    <a:pt x="337104" y="121776"/>
                    <a:pt x="335491" y="121776"/>
                  </a:cubicBezTo>
                  <a:cubicBezTo>
                    <a:pt x="333877" y="121776"/>
                    <a:pt x="333071" y="121776"/>
                    <a:pt x="331458" y="121776"/>
                  </a:cubicBezTo>
                  <a:cubicBezTo>
                    <a:pt x="329845" y="121776"/>
                    <a:pt x="329039" y="121776"/>
                    <a:pt x="327425" y="121776"/>
                  </a:cubicBezTo>
                  <a:cubicBezTo>
                    <a:pt x="327425" y="121776"/>
                    <a:pt x="326619" y="121776"/>
                    <a:pt x="326619" y="121776"/>
                  </a:cubicBezTo>
                  <a:lnTo>
                    <a:pt x="325813" y="121776"/>
                  </a:lnTo>
                  <a:cubicBezTo>
                    <a:pt x="325006" y="121776"/>
                    <a:pt x="323394" y="121776"/>
                    <a:pt x="323394" y="121776"/>
                  </a:cubicBezTo>
                  <a:cubicBezTo>
                    <a:pt x="321781" y="121776"/>
                    <a:pt x="320167" y="121776"/>
                    <a:pt x="319361" y="121776"/>
                  </a:cubicBezTo>
                  <a:cubicBezTo>
                    <a:pt x="317748" y="121776"/>
                    <a:pt x="316135" y="121776"/>
                    <a:pt x="313716" y="120970"/>
                  </a:cubicBezTo>
                  <a:cubicBezTo>
                    <a:pt x="313716" y="120970"/>
                    <a:pt x="312910" y="120970"/>
                    <a:pt x="312104" y="120970"/>
                  </a:cubicBezTo>
                  <a:cubicBezTo>
                    <a:pt x="311296" y="120970"/>
                    <a:pt x="310490" y="120970"/>
                    <a:pt x="310490" y="120970"/>
                  </a:cubicBezTo>
                  <a:cubicBezTo>
                    <a:pt x="309683" y="120970"/>
                    <a:pt x="308071" y="120163"/>
                    <a:pt x="307264" y="120163"/>
                  </a:cubicBezTo>
                  <a:cubicBezTo>
                    <a:pt x="304038" y="119357"/>
                    <a:pt x="301619" y="117744"/>
                    <a:pt x="299200" y="116937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3" y="110486"/>
                  </a:cubicBezTo>
                  <a:lnTo>
                    <a:pt x="60485" y="182261"/>
                  </a:lnTo>
                  <a:cubicBezTo>
                    <a:pt x="62098" y="184681"/>
                    <a:pt x="64518" y="186294"/>
                    <a:pt x="67743" y="188713"/>
                  </a:cubicBezTo>
                  <a:lnTo>
                    <a:pt x="250811" y="295167"/>
                  </a:lnTo>
                  <a:cubicBezTo>
                    <a:pt x="254038" y="296780"/>
                    <a:pt x="258069" y="298392"/>
                    <a:pt x="262909" y="299199"/>
                  </a:cubicBezTo>
                  <a:cubicBezTo>
                    <a:pt x="263715" y="299199"/>
                    <a:pt x="264521" y="300005"/>
                    <a:pt x="264521" y="300005"/>
                  </a:cubicBezTo>
                  <a:cubicBezTo>
                    <a:pt x="268554" y="300812"/>
                    <a:pt x="273392" y="301618"/>
                    <a:pt x="278231" y="301618"/>
                  </a:cubicBezTo>
                  <a:cubicBezTo>
                    <a:pt x="278231" y="301618"/>
                    <a:pt x="279038" y="301618"/>
                    <a:pt x="279038" y="301618"/>
                  </a:cubicBezTo>
                  <a:cubicBezTo>
                    <a:pt x="283877" y="301618"/>
                    <a:pt x="288715" y="300812"/>
                    <a:pt x="292748" y="300005"/>
                  </a:cubicBezTo>
                  <a:lnTo>
                    <a:pt x="293554" y="300005"/>
                  </a:lnTo>
                  <a:cubicBezTo>
                    <a:pt x="298392" y="299199"/>
                    <a:pt x="302425" y="297586"/>
                    <a:pt x="306458" y="295167"/>
                  </a:cubicBezTo>
                  <a:lnTo>
                    <a:pt x="454041" y="212907"/>
                  </a:lnTo>
                  <a:cubicBezTo>
                    <a:pt x="455655" y="212101"/>
                    <a:pt x="456461" y="210488"/>
                    <a:pt x="458074" y="209681"/>
                  </a:cubicBezTo>
                  <a:lnTo>
                    <a:pt x="382266" y="163713"/>
                  </a:lnTo>
                  <a:cubicBezTo>
                    <a:pt x="382266" y="164519"/>
                    <a:pt x="382266" y="163713"/>
                    <a:pt x="382266" y="16371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3702CB4-A73D-4C17-BA35-EDADAEBE771B}"/>
                </a:ext>
              </a:extLst>
            </p:cNvPr>
            <p:cNvSpPr/>
            <p:nvPr/>
          </p:nvSpPr>
          <p:spPr>
            <a:xfrm>
              <a:off x="19078385" y="10772223"/>
              <a:ext cx="483936" cy="322624"/>
            </a:xfrm>
            <a:custGeom>
              <a:avLst/>
              <a:gdLst>
                <a:gd name="connsiteX0" fmla="*/ 200811 w 483880"/>
                <a:gd name="connsiteY0" fmla="*/ 93550 h 322586"/>
                <a:gd name="connsiteX1" fmla="*/ 188713 w 483880"/>
                <a:gd name="connsiteY1" fmla="*/ 108873 h 322586"/>
                <a:gd name="connsiteX2" fmla="*/ 60485 w 483880"/>
                <a:gd name="connsiteY2" fmla="*/ 180649 h 322586"/>
                <a:gd name="connsiteX3" fmla="*/ 67743 w 483880"/>
                <a:gd name="connsiteY3" fmla="*/ 187100 h 322586"/>
                <a:gd name="connsiteX4" fmla="*/ 295167 w 483880"/>
                <a:gd name="connsiteY4" fmla="*/ 320167 h 322586"/>
                <a:gd name="connsiteX5" fmla="*/ 306458 w 483880"/>
                <a:gd name="connsiteY5" fmla="*/ 324199 h 322586"/>
                <a:gd name="connsiteX6" fmla="*/ 308070 w 483880"/>
                <a:gd name="connsiteY6" fmla="*/ 325007 h 322586"/>
                <a:gd name="connsiteX7" fmla="*/ 320973 w 483880"/>
                <a:gd name="connsiteY7" fmla="*/ 326620 h 322586"/>
                <a:gd name="connsiteX8" fmla="*/ 321781 w 483880"/>
                <a:gd name="connsiteY8" fmla="*/ 326620 h 322586"/>
                <a:gd name="connsiteX9" fmla="*/ 336297 w 483880"/>
                <a:gd name="connsiteY9" fmla="*/ 325007 h 322586"/>
                <a:gd name="connsiteX10" fmla="*/ 337103 w 483880"/>
                <a:gd name="connsiteY10" fmla="*/ 325007 h 322586"/>
                <a:gd name="connsiteX11" fmla="*/ 350006 w 483880"/>
                <a:gd name="connsiteY11" fmla="*/ 320167 h 322586"/>
                <a:gd name="connsiteX12" fmla="*/ 497590 w 483880"/>
                <a:gd name="connsiteY12" fmla="*/ 237908 h 322586"/>
                <a:gd name="connsiteX13" fmla="*/ 501622 w 483880"/>
                <a:gd name="connsiteY13" fmla="*/ 234682 h 322586"/>
                <a:gd name="connsiteX14" fmla="*/ 202423 w 483880"/>
                <a:gd name="connsiteY14" fmla="*/ 60485 h 322586"/>
                <a:gd name="connsiteX15" fmla="*/ 200811 w 483880"/>
                <a:gd name="connsiteY15" fmla="*/ 9355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880" h="322586">
                  <a:moveTo>
                    <a:pt x="200811" y="93550"/>
                  </a:moveTo>
                  <a:cubicBezTo>
                    <a:pt x="200811" y="99196"/>
                    <a:pt x="196778" y="104841"/>
                    <a:pt x="188713" y="108873"/>
                  </a:cubicBezTo>
                  <a:lnTo>
                    <a:pt x="60485" y="180649"/>
                  </a:lnTo>
                  <a:cubicBezTo>
                    <a:pt x="62098" y="183068"/>
                    <a:pt x="64518" y="184681"/>
                    <a:pt x="67743" y="187100"/>
                  </a:cubicBezTo>
                  <a:lnTo>
                    <a:pt x="295167" y="320167"/>
                  </a:lnTo>
                  <a:cubicBezTo>
                    <a:pt x="298392" y="321780"/>
                    <a:pt x="302425" y="323393"/>
                    <a:pt x="306458" y="324199"/>
                  </a:cubicBezTo>
                  <a:cubicBezTo>
                    <a:pt x="307264" y="324199"/>
                    <a:pt x="307264" y="324199"/>
                    <a:pt x="308070" y="325007"/>
                  </a:cubicBezTo>
                  <a:cubicBezTo>
                    <a:pt x="312102" y="325813"/>
                    <a:pt x="316941" y="326620"/>
                    <a:pt x="320973" y="326620"/>
                  </a:cubicBezTo>
                  <a:lnTo>
                    <a:pt x="321781" y="326620"/>
                  </a:lnTo>
                  <a:cubicBezTo>
                    <a:pt x="326619" y="326620"/>
                    <a:pt x="331458" y="325813"/>
                    <a:pt x="336297" y="325007"/>
                  </a:cubicBezTo>
                  <a:lnTo>
                    <a:pt x="337103" y="325007"/>
                  </a:lnTo>
                  <a:cubicBezTo>
                    <a:pt x="341942" y="324199"/>
                    <a:pt x="345974" y="322587"/>
                    <a:pt x="350006" y="320167"/>
                  </a:cubicBezTo>
                  <a:lnTo>
                    <a:pt x="497590" y="237908"/>
                  </a:lnTo>
                  <a:cubicBezTo>
                    <a:pt x="499203" y="237101"/>
                    <a:pt x="500009" y="235489"/>
                    <a:pt x="501622" y="234682"/>
                  </a:cubicBezTo>
                  <a:lnTo>
                    <a:pt x="202423" y="60485"/>
                  </a:lnTo>
                  <a:lnTo>
                    <a:pt x="200811" y="93550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EF0B3DF-15EF-4B1A-ABDB-81BABC1E586C}"/>
                </a:ext>
              </a:extLst>
            </p:cNvPr>
            <p:cNvSpPr/>
            <p:nvPr/>
          </p:nvSpPr>
          <p:spPr>
            <a:xfrm>
              <a:off x="18675910" y="10794806"/>
              <a:ext cx="725904" cy="483936"/>
            </a:xfrm>
            <a:custGeom>
              <a:avLst/>
              <a:gdLst>
                <a:gd name="connsiteX0" fmla="*/ 467751 w 725820"/>
                <a:gd name="connsiteY0" fmla="*/ 215326 h 483880"/>
                <a:gd name="connsiteX1" fmla="*/ 462912 w 725820"/>
                <a:gd name="connsiteY1" fmla="*/ 212101 h 483880"/>
                <a:gd name="connsiteX2" fmla="*/ 460493 w 725820"/>
                <a:gd name="connsiteY2" fmla="*/ 209681 h 483880"/>
                <a:gd name="connsiteX3" fmla="*/ 459687 w 725820"/>
                <a:gd name="connsiteY3" fmla="*/ 208875 h 483880"/>
                <a:gd name="connsiteX4" fmla="*/ 459687 w 725820"/>
                <a:gd name="connsiteY4" fmla="*/ 208875 h 483880"/>
                <a:gd name="connsiteX5" fmla="*/ 458880 w 725820"/>
                <a:gd name="connsiteY5" fmla="*/ 207262 h 483880"/>
                <a:gd name="connsiteX6" fmla="*/ 458074 w 725820"/>
                <a:gd name="connsiteY6" fmla="*/ 204842 h 483880"/>
                <a:gd name="connsiteX7" fmla="*/ 457267 w 725820"/>
                <a:gd name="connsiteY7" fmla="*/ 202423 h 483880"/>
                <a:gd name="connsiteX8" fmla="*/ 457267 w 725820"/>
                <a:gd name="connsiteY8" fmla="*/ 200003 h 483880"/>
                <a:gd name="connsiteX9" fmla="*/ 457267 w 725820"/>
                <a:gd name="connsiteY9" fmla="*/ 200003 h 483880"/>
                <a:gd name="connsiteX10" fmla="*/ 458880 w 725820"/>
                <a:gd name="connsiteY10" fmla="*/ 160487 h 483880"/>
                <a:gd name="connsiteX11" fmla="*/ 443557 w 725820"/>
                <a:gd name="connsiteY11" fmla="*/ 168551 h 483880"/>
                <a:gd name="connsiteX12" fmla="*/ 437912 w 725820"/>
                <a:gd name="connsiteY12" fmla="*/ 170971 h 483880"/>
                <a:gd name="connsiteX13" fmla="*/ 433074 w 725820"/>
                <a:gd name="connsiteY13" fmla="*/ 172584 h 483880"/>
                <a:gd name="connsiteX14" fmla="*/ 430654 w 725820"/>
                <a:gd name="connsiteY14" fmla="*/ 173390 h 483880"/>
                <a:gd name="connsiteX15" fmla="*/ 429847 w 725820"/>
                <a:gd name="connsiteY15" fmla="*/ 173390 h 483880"/>
                <a:gd name="connsiteX16" fmla="*/ 428234 w 725820"/>
                <a:gd name="connsiteY16" fmla="*/ 173390 h 483880"/>
                <a:gd name="connsiteX17" fmla="*/ 424202 w 725820"/>
                <a:gd name="connsiteY17" fmla="*/ 174196 h 483880"/>
                <a:gd name="connsiteX18" fmla="*/ 420170 w 725820"/>
                <a:gd name="connsiteY18" fmla="*/ 175003 h 483880"/>
                <a:gd name="connsiteX19" fmla="*/ 416137 w 725820"/>
                <a:gd name="connsiteY19" fmla="*/ 175003 h 483880"/>
                <a:gd name="connsiteX20" fmla="*/ 414524 w 725820"/>
                <a:gd name="connsiteY20" fmla="*/ 175003 h 483880"/>
                <a:gd name="connsiteX21" fmla="*/ 413718 w 725820"/>
                <a:gd name="connsiteY21" fmla="*/ 175003 h 483880"/>
                <a:gd name="connsiteX22" fmla="*/ 411299 w 725820"/>
                <a:gd name="connsiteY22" fmla="*/ 175003 h 483880"/>
                <a:gd name="connsiteX23" fmla="*/ 407266 w 725820"/>
                <a:gd name="connsiteY23" fmla="*/ 175003 h 483880"/>
                <a:gd name="connsiteX24" fmla="*/ 402427 w 725820"/>
                <a:gd name="connsiteY24" fmla="*/ 174196 h 483880"/>
                <a:gd name="connsiteX25" fmla="*/ 400814 w 725820"/>
                <a:gd name="connsiteY25" fmla="*/ 173390 h 483880"/>
                <a:gd name="connsiteX26" fmla="*/ 399202 w 725820"/>
                <a:gd name="connsiteY26" fmla="*/ 173390 h 483880"/>
                <a:gd name="connsiteX27" fmla="*/ 395976 w 725820"/>
                <a:gd name="connsiteY27" fmla="*/ 172584 h 483880"/>
                <a:gd name="connsiteX28" fmla="*/ 387910 w 725820"/>
                <a:gd name="connsiteY28" fmla="*/ 169358 h 483880"/>
                <a:gd name="connsiteX29" fmla="*/ 204843 w 725820"/>
                <a:gd name="connsiteY29" fmla="*/ 62904 h 483880"/>
                <a:gd name="connsiteX30" fmla="*/ 204036 w 725820"/>
                <a:gd name="connsiteY30" fmla="*/ 62904 h 483880"/>
                <a:gd name="connsiteX31" fmla="*/ 200811 w 725820"/>
                <a:gd name="connsiteY31" fmla="*/ 60485 h 483880"/>
                <a:gd name="connsiteX32" fmla="*/ 199197 w 725820"/>
                <a:gd name="connsiteY32" fmla="*/ 95163 h 483880"/>
                <a:gd name="connsiteX33" fmla="*/ 187101 w 725820"/>
                <a:gd name="connsiteY33" fmla="*/ 111292 h 483880"/>
                <a:gd name="connsiteX34" fmla="*/ 60485 w 725820"/>
                <a:gd name="connsiteY34" fmla="*/ 181455 h 483880"/>
                <a:gd name="connsiteX35" fmla="*/ 61292 w 725820"/>
                <a:gd name="connsiteY35" fmla="*/ 183874 h 483880"/>
                <a:gd name="connsiteX36" fmla="*/ 61292 w 725820"/>
                <a:gd name="connsiteY36" fmla="*/ 183874 h 483880"/>
                <a:gd name="connsiteX37" fmla="*/ 69356 w 725820"/>
                <a:gd name="connsiteY37" fmla="*/ 191132 h 483880"/>
                <a:gd name="connsiteX38" fmla="*/ 470170 w 725820"/>
                <a:gd name="connsiteY38" fmla="*/ 425008 h 483880"/>
                <a:gd name="connsiteX39" fmla="*/ 481461 w 725820"/>
                <a:gd name="connsiteY39" fmla="*/ 429040 h 483880"/>
                <a:gd name="connsiteX40" fmla="*/ 483074 w 725820"/>
                <a:gd name="connsiteY40" fmla="*/ 429847 h 483880"/>
                <a:gd name="connsiteX41" fmla="*/ 496784 w 725820"/>
                <a:gd name="connsiteY41" fmla="*/ 431459 h 483880"/>
                <a:gd name="connsiteX42" fmla="*/ 496784 w 725820"/>
                <a:gd name="connsiteY42" fmla="*/ 431459 h 483880"/>
                <a:gd name="connsiteX43" fmla="*/ 511301 w 725820"/>
                <a:gd name="connsiteY43" fmla="*/ 429847 h 483880"/>
                <a:gd name="connsiteX44" fmla="*/ 512107 w 725820"/>
                <a:gd name="connsiteY44" fmla="*/ 429847 h 483880"/>
                <a:gd name="connsiteX45" fmla="*/ 525011 w 725820"/>
                <a:gd name="connsiteY45" fmla="*/ 425008 h 483880"/>
                <a:gd name="connsiteX46" fmla="*/ 672594 w 725820"/>
                <a:gd name="connsiteY46" fmla="*/ 342748 h 483880"/>
                <a:gd name="connsiteX47" fmla="*/ 676626 w 725820"/>
                <a:gd name="connsiteY47" fmla="*/ 339522 h 483880"/>
                <a:gd name="connsiteX48" fmla="*/ 467751 w 725820"/>
                <a:gd name="connsiteY48" fmla="*/ 215326 h 483880"/>
                <a:gd name="connsiteX49" fmla="*/ 467751 w 725820"/>
                <a:gd name="connsiteY49" fmla="*/ 215326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25820" h="483880">
                  <a:moveTo>
                    <a:pt x="467751" y="215326"/>
                  </a:moveTo>
                  <a:cubicBezTo>
                    <a:pt x="466138" y="214520"/>
                    <a:pt x="464526" y="212907"/>
                    <a:pt x="462912" y="212101"/>
                  </a:cubicBezTo>
                  <a:cubicBezTo>
                    <a:pt x="462106" y="211294"/>
                    <a:pt x="461299" y="210488"/>
                    <a:pt x="460493" y="209681"/>
                  </a:cubicBezTo>
                  <a:cubicBezTo>
                    <a:pt x="460493" y="209681"/>
                    <a:pt x="460493" y="208875"/>
                    <a:pt x="459687" y="208875"/>
                  </a:cubicBezTo>
                  <a:cubicBezTo>
                    <a:pt x="459687" y="208875"/>
                    <a:pt x="459687" y="208875"/>
                    <a:pt x="459687" y="208875"/>
                  </a:cubicBezTo>
                  <a:cubicBezTo>
                    <a:pt x="459687" y="208068"/>
                    <a:pt x="458880" y="208068"/>
                    <a:pt x="458880" y="207262"/>
                  </a:cubicBezTo>
                  <a:cubicBezTo>
                    <a:pt x="458880" y="206455"/>
                    <a:pt x="458074" y="205649"/>
                    <a:pt x="458074" y="204842"/>
                  </a:cubicBezTo>
                  <a:cubicBezTo>
                    <a:pt x="458074" y="204036"/>
                    <a:pt x="457267" y="203229"/>
                    <a:pt x="457267" y="202423"/>
                  </a:cubicBezTo>
                  <a:cubicBezTo>
                    <a:pt x="457267" y="201617"/>
                    <a:pt x="457267" y="200003"/>
                    <a:pt x="457267" y="200003"/>
                  </a:cubicBezTo>
                  <a:cubicBezTo>
                    <a:pt x="457267" y="200003"/>
                    <a:pt x="457267" y="200003"/>
                    <a:pt x="457267" y="200003"/>
                  </a:cubicBezTo>
                  <a:lnTo>
                    <a:pt x="458880" y="160487"/>
                  </a:lnTo>
                  <a:lnTo>
                    <a:pt x="443557" y="168551"/>
                  </a:lnTo>
                  <a:cubicBezTo>
                    <a:pt x="441945" y="169358"/>
                    <a:pt x="439525" y="170165"/>
                    <a:pt x="437912" y="170971"/>
                  </a:cubicBezTo>
                  <a:cubicBezTo>
                    <a:pt x="436299" y="171777"/>
                    <a:pt x="434686" y="171777"/>
                    <a:pt x="433074" y="172584"/>
                  </a:cubicBezTo>
                  <a:cubicBezTo>
                    <a:pt x="432266" y="172584"/>
                    <a:pt x="431460" y="172584"/>
                    <a:pt x="430654" y="173390"/>
                  </a:cubicBezTo>
                  <a:cubicBezTo>
                    <a:pt x="430654" y="173390"/>
                    <a:pt x="429847" y="173390"/>
                    <a:pt x="429847" y="173390"/>
                  </a:cubicBezTo>
                  <a:cubicBezTo>
                    <a:pt x="429041" y="173390"/>
                    <a:pt x="429041" y="173390"/>
                    <a:pt x="428234" y="173390"/>
                  </a:cubicBezTo>
                  <a:cubicBezTo>
                    <a:pt x="426622" y="173390"/>
                    <a:pt x="425814" y="174196"/>
                    <a:pt x="424202" y="174196"/>
                  </a:cubicBezTo>
                  <a:cubicBezTo>
                    <a:pt x="422589" y="174196"/>
                    <a:pt x="421783" y="174196"/>
                    <a:pt x="420170" y="175003"/>
                  </a:cubicBezTo>
                  <a:cubicBezTo>
                    <a:pt x="418556" y="175003"/>
                    <a:pt x="417750" y="175003"/>
                    <a:pt x="416137" y="175003"/>
                  </a:cubicBezTo>
                  <a:cubicBezTo>
                    <a:pt x="416137" y="175003"/>
                    <a:pt x="414524" y="175003"/>
                    <a:pt x="414524" y="175003"/>
                  </a:cubicBezTo>
                  <a:lnTo>
                    <a:pt x="413718" y="175003"/>
                  </a:lnTo>
                  <a:cubicBezTo>
                    <a:pt x="412912" y="175003"/>
                    <a:pt x="411299" y="175003"/>
                    <a:pt x="411299" y="175003"/>
                  </a:cubicBezTo>
                  <a:cubicBezTo>
                    <a:pt x="409685" y="175003"/>
                    <a:pt x="408072" y="175003"/>
                    <a:pt x="407266" y="175003"/>
                  </a:cubicBezTo>
                  <a:cubicBezTo>
                    <a:pt x="405653" y="175003"/>
                    <a:pt x="404041" y="174196"/>
                    <a:pt x="402427" y="174196"/>
                  </a:cubicBezTo>
                  <a:cubicBezTo>
                    <a:pt x="401621" y="174196"/>
                    <a:pt x="400814" y="173390"/>
                    <a:pt x="400814" y="173390"/>
                  </a:cubicBezTo>
                  <a:cubicBezTo>
                    <a:pt x="400008" y="173390"/>
                    <a:pt x="400008" y="173390"/>
                    <a:pt x="399202" y="173390"/>
                  </a:cubicBezTo>
                  <a:cubicBezTo>
                    <a:pt x="398395" y="173390"/>
                    <a:pt x="396782" y="172584"/>
                    <a:pt x="395976" y="172584"/>
                  </a:cubicBezTo>
                  <a:cubicBezTo>
                    <a:pt x="392750" y="171777"/>
                    <a:pt x="390331" y="170165"/>
                    <a:pt x="387910" y="169358"/>
                  </a:cubicBezTo>
                  <a:lnTo>
                    <a:pt x="204843" y="62904"/>
                  </a:lnTo>
                  <a:cubicBezTo>
                    <a:pt x="204843" y="62904"/>
                    <a:pt x="204843" y="62904"/>
                    <a:pt x="204036" y="62904"/>
                  </a:cubicBezTo>
                  <a:cubicBezTo>
                    <a:pt x="202424" y="62098"/>
                    <a:pt x="201617" y="61291"/>
                    <a:pt x="200811" y="60485"/>
                  </a:cubicBezTo>
                  <a:lnTo>
                    <a:pt x="199197" y="95163"/>
                  </a:lnTo>
                  <a:cubicBezTo>
                    <a:pt x="199197" y="100808"/>
                    <a:pt x="195165" y="106454"/>
                    <a:pt x="187101" y="111292"/>
                  </a:cubicBezTo>
                  <a:lnTo>
                    <a:pt x="60485" y="181455"/>
                  </a:lnTo>
                  <a:cubicBezTo>
                    <a:pt x="60485" y="182261"/>
                    <a:pt x="60485" y="183068"/>
                    <a:pt x="61292" y="183874"/>
                  </a:cubicBezTo>
                  <a:cubicBezTo>
                    <a:pt x="61292" y="183874"/>
                    <a:pt x="61292" y="183874"/>
                    <a:pt x="61292" y="183874"/>
                  </a:cubicBezTo>
                  <a:cubicBezTo>
                    <a:pt x="62904" y="186294"/>
                    <a:pt x="65324" y="188713"/>
                    <a:pt x="69356" y="191132"/>
                  </a:cubicBezTo>
                  <a:lnTo>
                    <a:pt x="470170" y="425008"/>
                  </a:lnTo>
                  <a:cubicBezTo>
                    <a:pt x="473397" y="426620"/>
                    <a:pt x="477428" y="428234"/>
                    <a:pt x="481461" y="429040"/>
                  </a:cubicBezTo>
                  <a:cubicBezTo>
                    <a:pt x="482268" y="429040"/>
                    <a:pt x="483074" y="429847"/>
                    <a:pt x="483074" y="429847"/>
                  </a:cubicBezTo>
                  <a:cubicBezTo>
                    <a:pt x="487107" y="430653"/>
                    <a:pt x="491945" y="431459"/>
                    <a:pt x="496784" y="431459"/>
                  </a:cubicBezTo>
                  <a:lnTo>
                    <a:pt x="496784" y="431459"/>
                  </a:lnTo>
                  <a:cubicBezTo>
                    <a:pt x="501622" y="431459"/>
                    <a:pt x="506461" y="430653"/>
                    <a:pt x="511301" y="429847"/>
                  </a:cubicBezTo>
                  <a:cubicBezTo>
                    <a:pt x="511301" y="429847"/>
                    <a:pt x="512107" y="429847"/>
                    <a:pt x="512107" y="429847"/>
                  </a:cubicBezTo>
                  <a:cubicBezTo>
                    <a:pt x="516946" y="429040"/>
                    <a:pt x="520978" y="427428"/>
                    <a:pt x="525011" y="425008"/>
                  </a:cubicBezTo>
                  <a:lnTo>
                    <a:pt x="672594" y="342748"/>
                  </a:lnTo>
                  <a:cubicBezTo>
                    <a:pt x="674206" y="341941"/>
                    <a:pt x="675014" y="340329"/>
                    <a:pt x="676626" y="339522"/>
                  </a:cubicBezTo>
                  <a:lnTo>
                    <a:pt x="467751" y="215326"/>
                  </a:lnTo>
                  <a:cubicBezTo>
                    <a:pt x="467751" y="215326"/>
                    <a:pt x="467751" y="215326"/>
                    <a:pt x="467751" y="21532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204BD44-5F09-4897-A71B-A23117893FD5}"/>
                </a:ext>
              </a:extLst>
            </p:cNvPr>
            <p:cNvSpPr/>
            <p:nvPr/>
          </p:nvSpPr>
          <p:spPr>
            <a:xfrm>
              <a:off x="18623485" y="11022256"/>
              <a:ext cx="483936" cy="322624"/>
            </a:xfrm>
            <a:custGeom>
              <a:avLst/>
              <a:gdLst>
                <a:gd name="connsiteX0" fmla="*/ 200811 w 483880"/>
                <a:gd name="connsiteY0" fmla="*/ 96776 h 322586"/>
                <a:gd name="connsiteX1" fmla="*/ 188713 w 483880"/>
                <a:gd name="connsiteY1" fmla="*/ 112905 h 322586"/>
                <a:gd name="connsiteX2" fmla="*/ 60485 w 483880"/>
                <a:gd name="connsiteY2" fmla="*/ 184681 h 322586"/>
                <a:gd name="connsiteX3" fmla="*/ 67743 w 483880"/>
                <a:gd name="connsiteY3" fmla="*/ 191133 h 322586"/>
                <a:gd name="connsiteX4" fmla="*/ 250811 w 483880"/>
                <a:gd name="connsiteY4" fmla="*/ 297586 h 322586"/>
                <a:gd name="connsiteX5" fmla="*/ 262102 w 483880"/>
                <a:gd name="connsiteY5" fmla="*/ 301618 h 322586"/>
                <a:gd name="connsiteX6" fmla="*/ 263715 w 483880"/>
                <a:gd name="connsiteY6" fmla="*/ 301618 h 322586"/>
                <a:gd name="connsiteX7" fmla="*/ 277425 w 483880"/>
                <a:gd name="connsiteY7" fmla="*/ 303232 h 322586"/>
                <a:gd name="connsiteX8" fmla="*/ 278231 w 483880"/>
                <a:gd name="connsiteY8" fmla="*/ 303232 h 322586"/>
                <a:gd name="connsiteX9" fmla="*/ 292748 w 483880"/>
                <a:gd name="connsiteY9" fmla="*/ 301618 h 322586"/>
                <a:gd name="connsiteX10" fmla="*/ 292748 w 483880"/>
                <a:gd name="connsiteY10" fmla="*/ 301618 h 322586"/>
                <a:gd name="connsiteX11" fmla="*/ 305650 w 483880"/>
                <a:gd name="connsiteY11" fmla="*/ 296780 h 322586"/>
                <a:gd name="connsiteX12" fmla="*/ 453234 w 483880"/>
                <a:gd name="connsiteY12" fmla="*/ 214520 h 322586"/>
                <a:gd name="connsiteX13" fmla="*/ 458880 w 483880"/>
                <a:gd name="connsiteY13" fmla="*/ 209681 h 322586"/>
                <a:gd name="connsiteX14" fmla="*/ 202423 w 483880"/>
                <a:gd name="connsiteY14" fmla="*/ 60485 h 322586"/>
                <a:gd name="connsiteX15" fmla="*/ 200811 w 483880"/>
                <a:gd name="connsiteY15" fmla="*/ 9677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880" h="322586">
                  <a:moveTo>
                    <a:pt x="200811" y="96776"/>
                  </a:moveTo>
                  <a:cubicBezTo>
                    <a:pt x="200811" y="102421"/>
                    <a:pt x="196778" y="108067"/>
                    <a:pt x="188713" y="112905"/>
                  </a:cubicBezTo>
                  <a:lnTo>
                    <a:pt x="60485" y="184681"/>
                  </a:lnTo>
                  <a:cubicBezTo>
                    <a:pt x="62098" y="187100"/>
                    <a:pt x="64518" y="188714"/>
                    <a:pt x="67743" y="191133"/>
                  </a:cubicBezTo>
                  <a:lnTo>
                    <a:pt x="250811" y="297586"/>
                  </a:lnTo>
                  <a:cubicBezTo>
                    <a:pt x="254037" y="299199"/>
                    <a:pt x="258069" y="300812"/>
                    <a:pt x="262102" y="301618"/>
                  </a:cubicBezTo>
                  <a:cubicBezTo>
                    <a:pt x="262908" y="301618"/>
                    <a:pt x="262908" y="301618"/>
                    <a:pt x="263715" y="301618"/>
                  </a:cubicBezTo>
                  <a:cubicBezTo>
                    <a:pt x="267746" y="302424"/>
                    <a:pt x="272586" y="303232"/>
                    <a:pt x="277425" y="303232"/>
                  </a:cubicBezTo>
                  <a:lnTo>
                    <a:pt x="278231" y="303232"/>
                  </a:lnTo>
                  <a:cubicBezTo>
                    <a:pt x="283069" y="303232"/>
                    <a:pt x="287908" y="302424"/>
                    <a:pt x="292748" y="301618"/>
                  </a:cubicBezTo>
                  <a:lnTo>
                    <a:pt x="292748" y="301618"/>
                  </a:lnTo>
                  <a:cubicBezTo>
                    <a:pt x="297586" y="300812"/>
                    <a:pt x="301619" y="299199"/>
                    <a:pt x="305650" y="296780"/>
                  </a:cubicBezTo>
                  <a:lnTo>
                    <a:pt x="453234" y="214520"/>
                  </a:lnTo>
                  <a:cubicBezTo>
                    <a:pt x="455653" y="212907"/>
                    <a:pt x="457267" y="211295"/>
                    <a:pt x="458880" y="209681"/>
                  </a:cubicBezTo>
                  <a:lnTo>
                    <a:pt x="202423" y="60485"/>
                  </a:lnTo>
                  <a:lnTo>
                    <a:pt x="200811" y="96776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039B347-847C-4ADF-8B19-EBB70CDDE70E}"/>
                </a:ext>
              </a:extLst>
            </p:cNvPr>
            <p:cNvSpPr/>
            <p:nvPr/>
          </p:nvSpPr>
          <p:spPr>
            <a:xfrm>
              <a:off x="18484756" y="11200506"/>
              <a:ext cx="403280" cy="322624"/>
            </a:xfrm>
            <a:custGeom>
              <a:avLst/>
              <a:gdLst>
                <a:gd name="connsiteX0" fmla="*/ 416137 w 403233"/>
                <a:gd name="connsiteY0" fmla="*/ 175809 h 322586"/>
                <a:gd name="connsiteX1" fmla="*/ 414524 w 403233"/>
                <a:gd name="connsiteY1" fmla="*/ 175809 h 322586"/>
                <a:gd name="connsiteX2" fmla="*/ 414524 w 403233"/>
                <a:gd name="connsiteY2" fmla="*/ 175809 h 322586"/>
                <a:gd name="connsiteX3" fmla="*/ 412911 w 403233"/>
                <a:gd name="connsiteY3" fmla="*/ 175809 h 322586"/>
                <a:gd name="connsiteX4" fmla="*/ 408879 w 403233"/>
                <a:gd name="connsiteY4" fmla="*/ 175809 h 322586"/>
                <a:gd name="connsiteX5" fmla="*/ 404039 w 403233"/>
                <a:gd name="connsiteY5" fmla="*/ 175003 h 322586"/>
                <a:gd name="connsiteX6" fmla="*/ 401620 w 403233"/>
                <a:gd name="connsiteY6" fmla="*/ 174197 h 322586"/>
                <a:gd name="connsiteX7" fmla="*/ 400814 w 403233"/>
                <a:gd name="connsiteY7" fmla="*/ 174197 h 322586"/>
                <a:gd name="connsiteX8" fmla="*/ 397588 w 403233"/>
                <a:gd name="connsiteY8" fmla="*/ 173390 h 322586"/>
                <a:gd name="connsiteX9" fmla="*/ 389524 w 403233"/>
                <a:gd name="connsiteY9" fmla="*/ 170165 h 322586"/>
                <a:gd name="connsiteX10" fmla="*/ 206455 w 403233"/>
                <a:gd name="connsiteY10" fmla="*/ 63710 h 322586"/>
                <a:gd name="connsiteX11" fmla="*/ 206455 w 403233"/>
                <a:gd name="connsiteY11" fmla="*/ 63710 h 322586"/>
                <a:gd name="connsiteX12" fmla="*/ 202423 w 403233"/>
                <a:gd name="connsiteY12" fmla="*/ 60485 h 322586"/>
                <a:gd name="connsiteX13" fmla="*/ 200811 w 403233"/>
                <a:gd name="connsiteY13" fmla="*/ 95970 h 322586"/>
                <a:gd name="connsiteX14" fmla="*/ 188713 w 403233"/>
                <a:gd name="connsiteY14" fmla="*/ 111293 h 322586"/>
                <a:gd name="connsiteX15" fmla="*/ 60485 w 403233"/>
                <a:gd name="connsiteY15" fmla="*/ 183068 h 322586"/>
                <a:gd name="connsiteX16" fmla="*/ 66937 w 403233"/>
                <a:gd name="connsiteY16" fmla="*/ 189519 h 322586"/>
                <a:gd name="connsiteX17" fmla="*/ 208875 w 403233"/>
                <a:gd name="connsiteY17" fmla="*/ 272586 h 322586"/>
                <a:gd name="connsiteX18" fmla="*/ 220165 w 403233"/>
                <a:gd name="connsiteY18" fmla="*/ 276617 h 322586"/>
                <a:gd name="connsiteX19" fmla="*/ 221778 w 403233"/>
                <a:gd name="connsiteY19" fmla="*/ 277425 h 322586"/>
                <a:gd name="connsiteX20" fmla="*/ 235488 w 403233"/>
                <a:gd name="connsiteY20" fmla="*/ 279037 h 322586"/>
                <a:gd name="connsiteX21" fmla="*/ 236294 w 403233"/>
                <a:gd name="connsiteY21" fmla="*/ 279037 h 322586"/>
                <a:gd name="connsiteX22" fmla="*/ 250811 w 403233"/>
                <a:gd name="connsiteY22" fmla="*/ 277425 h 322586"/>
                <a:gd name="connsiteX23" fmla="*/ 251617 w 403233"/>
                <a:gd name="connsiteY23" fmla="*/ 277425 h 322586"/>
                <a:gd name="connsiteX24" fmla="*/ 264521 w 403233"/>
                <a:gd name="connsiteY24" fmla="*/ 272586 h 322586"/>
                <a:gd name="connsiteX25" fmla="*/ 412105 w 403233"/>
                <a:gd name="connsiteY25" fmla="*/ 190326 h 322586"/>
                <a:gd name="connsiteX26" fmla="*/ 422589 w 403233"/>
                <a:gd name="connsiteY26" fmla="*/ 177422 h 322586"/>
                <a:gd name="connsiteX27" fmla="*/ 422589 w 403233"/>
                <a:gd name="connsiteY27" fmla="*/ 177422 h 322586"/>
                <a:gd name="connsiteX28" fmla="*/ 416137 w 403233"/>
                <a:gd name="connsiteY28" fmla="*/ 17580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3233" h="322586">
                  <a:moveTo>
                    <a:pt x="416137" y="175809"/>
                  </a:moveTo>
                  <a:cubicBezTo>
                    <a:pt x="415330" y="175809"/>
                    <a:pt x="415330" y="175809"/>
                    <a:pt x="414524" y="175809"/>
                  </a:cubicBezTo>
                  <a:lnTo>
                    <a:pt x="414524" y="175809"/>
                  </a:lnTo>
                  <a:cubicBezTo>
                    <a:pt x="413718" y="175809"/>
                    <a:pt x="412911" y="175809"/>
                    <a:pt x="412911" y="175809"/>
                  </a:cubicBezTo>
                  <a:cubicBezTo>
                    <a:pt x="411299" y="175809"/>
                    <a:pt x="409685" y="175809"/>
                    <a:pt x="408879" y="175809"/>
                  </a:cubicBezTo>
                  <a:cubicBezTo>
                    <a:pt x="407266" y="175809"/>
                    <a:pt x="405653" y="175809"/>
                    <a:pt x="404039" y="175003"/>
                  </a:cubicBezTo>
                  <a:cubicBezTo>
                    <a:pt x="403233" y="175003"/>
                    <a:pt x="402427" y="175003"/>
                    <a:pt x="401620" y="174197"/>
                  </a:cubicBezTo>
                  <a:cubicBezTo>
                    <a:pt x="401620" y="174197"/>
                    <a:pt x="400814" y="174197"/>
                    <a:pt x="400814" y="174197"/>
                  </a:cubicBezTo>
                  <a:cubicBezTo>
                    <a:pt x="400008" y="174197"/>
                    <a:pt x="398395" y="173390"/>
                    <a:pt x="397588" y="173390"/>
                  </a:cubicBezTo>
                  <a:cubicBezTo>
                    <a:pt x="394362" y="172584"/>
                    <a:pt x="391943" y="170971"/>
                    <a:pt x="389524" y="170165"/>
                  </a:cubicBezTo>
                  <a:lnTo>
                    <a:pt x="206455" y="63710"/>
                  </a:lnTo>
                  <a:lnTo>
                    <a:pt x="206455" y="63710"/>
                  </a:lnTo>
                  <a:cubicBezTo>
                    <a:pt x="204842" y="62904"/>
                    <a:pt x="203230" y="61291"/>
                    <a:pt x="202423" y="60485"/>
                  </a:cubicBezTo>
                  <a:lnTo>
                    <a:pt x="200811" y="95970"/>
                  </a:lnTo>
                  <a:cubicBezTo>
                    <a:pt x="200811" y="101614"/>
                    <a:pt x="196778" y="107260"/>
                    <a:pt x="188713" y="111293"/>
                  </a:cubicBezTo>
                  <a:lnTo>
                    <a:pt x="60485" y="183068"/>
                  </a:lnTo>
                  <a:cubicBezTo>
                    <a:pt x="62098" y="185488"/>
                    <a:pt x="64518" y="187100"/>
                    <a:pt x="66937" y="189519"/>
                  </a:cubicBezTo>
                  <a:lnTo>
                    <a:pt x="208875" y="272586"/>
                  </a:lnTo>
                  <a:cubicBezTo>
                    <a:pt x="212101" y="274198"/>
                    <a:pt x="216133" y="275811"/>
                    <a:pt x="220165" y="276617"/>
                  </a:cubicBezTo>
                  <a:cubicBezTo>
                    <a:pt x="220972" y="276617"/>
                    <a:pt x="221778" y="277425"/>
                    <a:pt x="221778" y="277425"/>
                  </a:cubicBezTo>
                  <a:cubicBezTo>
                    <a:pt x="225811" y="278231"/>
                    <a:pt x="230650" y="279037"/>
                    <a:pt x="235488" y="279037"/>
                  </a:cubicBezTo>
                  <a:lnTo>
                    <a:pt x="236294" y="279037"/>
                  </a:lnTo>
                  <a:cubicBezTo>
                    <a:pt x="241134" y="279037"/>
                    <a:pt x="245973" y="278231"/>
                    <a:pt x="250811" y="277425"/>
                  </a:cubicBezTo>
                  <a:cubicBezTo>
                    <a:pt x="250811" y="277425"/>
                    <a:pt x="251617" y="277425"/>
                    <a:pt x="251617" y="277425"/>
                  </a:cubicBezTo>
                  <a:cubicBezTo>
                    <a:pt x="256456" y="276617"/>
                    <a:pt x="260488" y="275005"/>
                    <a:pt x="264521" y="272586"/>
                  </a:cubicBezTo>
                  <a:lnTo>
                    <a:pt x="412105" y="190326"/>
                  </a:lnTo>
                  <a:cubicBezTo>
                    <a:pt x="418556" y="187100"/>
                    <a:pt x="421782" y="182261"/>
                    <a:pt x="422589" y="177422"/>
                  </a:cubicBezTo>
                  <a:lnTo>
                    <a:pt x="422589" y="177422"/>
                  </a:lnTo>
                  <a:cubicBezTo>
                    <a:pt x="419363" y="175809"/>
                    <a:pt x="417749" y="175809"/>
                    <a:pt x="416137" y="175809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98B4110-CF15-440B-9F75-C2D3FD41C8FF}"/>
                </a:ext>
              </a:extLst>
            </p:cNvPr>
            <p:cNvSpPr/>
            <p:nvPr/>
          </p:nvSpPr>
          <p:spPr>
            <a:xfrm>
              <a:off x="18220204" y="11047258"/>
              <a:ext cx="483936" cy="322624"/>
            </a:xfrm>
            <a:custGeom>
              <a:avLst/>
              <a:gdLst>
                <a:gd name="connsiteX0" fmla="*/ 458880 w 483880"/>
                <a:gd name="connsiteY0" fmla="*/ 203230 h 322586"/>
                <a:gd name="connsiteX1" fmla="*/ 458880 w 483880"/>
                <a:gd name="connsiteY1" fmla="*/ 200811 h 322586"/>
                <a:gd name="connsiteX2" fmla="*/ 458880 w 483880"/>
                <a:gd name="connsiteY2" fmla="*/ 200811 h 322586"/>
                <a:gd name="connsiteX3" fmla="*/ 460492 w 483880"/>
                <a:gd name="connsiteY3" fmla="*/ 161293 h 322586"/>
                <a:gd name="connsiteX4" fmla="*/ 445170 w 483880"/>
                <a:gd name="connsiteY4" fmla="*/ 170165 h 322586"/>
                <a:gd name="connsiteX5" fmla="*/ 439524 w 483880"/>
                <a:gd name="connsiteY5" fmla="*/ 172585 h 322586"/>
                <a:gd name="connsiteX6" fmla="*/ 434686 w 483880"/>
                <a:gd name="connsiteY6" fmla="*/ 174197 h 322586"/>
                <a:gd name="connsiteX7" fmla="*/ 432266 w 483880"/>
                <a:gd name="connsiteY7" fmla="*/ 175004 h 322586"/>
                <a:gd name="connsiteX8" fmla="*/ 432266 w 483880"/>
                <a:gd name="connsiteY8" fmla="*/ 175004 h 322586"/>
                <a:gd name="connsiteX9" fmla="*/ 430653 w 483880"/>
                <a:gd name="connsiteY9" fmla="*/ 175004 h 322586"/>
                <a:gd name="connsiteX10" fmla="*/ 426620 w 483880"/>
                <a:gd name="connsiteY10" fmla="*/ 175810 h 322586"/>
                <a:gd name="connsiteX11" fmla="*/ 422589 w 483880"/>
                <a:gd name="connsiteY11" fmla="*/ 175810 h 322586"/>
                <a:gd name="connsiteX12" fmla="*/ 418556 w 483880"/>
                <a:gd name="connsiteY12" fmla="*/ 175810 h 322586"/>
                <a:gd name="connsiteX13" fmla="*/ 416943 w 483880"/>
                <a:gd name="connsiteY13" fmla="*/ 175810 h 322586"/>
                <a:gd name="connsiteX14" fmla="*/ 416137 w 483880"/>
                <a:gd name="connsiteY14" fmla="*/ 175810 h 322586"/>
                <a:gd name="connsiteX15" fmla="*/ 413718 w 483880"/>
                <a:gd name="connsiteY15" fmla="*/ 175810 h 322586"/>
                <a:gd name="connsiteX16" fmla="*/ 409685 w 483880"/>
                <a:gd name="connsiteY16" fmla="*/ 175810 h 322586"/>
                <a:gd name="connsiteX17" fmla="*/ 404847 w 483880"/>
                <a:gd name="connsiteY17" fmla="*/ 175004 h 322586"/>
                <a:gd name="connsiteX18" fmla="*/ 402427 w 483880"/>
                <a:gd name="connsiteY18" fmla="*/ 174197 h 322586"/>
                <a:gd name="connsiteX19" fmla="*/ 401620 w 483880"/>
                <a:gd name="connsiteY19" fmla="*/ 174197 h 322586"/>
                <a:gd name="connsiteX20" fmla="*/ 398395 w 483880"/>
                <a:gd name="connsiteY20" fmla="*/ 173391 h 322586"/>
                <a:gd name="connsiteX21" fmla="*/ 390330 w 483880"/>
                <a:gd name="connsiteY21" fmla="*/ 170165 h 322586"/>
                <a:gd name="connsiteX22" fmla="*/ 207261 w 483880"/>
                <a:gd name="connsiteY22" fmla="*/ 63712 h 322586"/>
                <a:gd name="connsiteX23" fmla="*/ 206455 w 483880"/>
                <a:gd name="connsiteY23" fmla="*/ 63712 h 322586"/>
                <a:gd name="connsiteX24" fmla="*/ 202423 w 483880"/>
                <a:gd name="connsiteY24" fmla="*/ 60485 h 322586"/>
                <a:gd name="connsiteX25" fmla="*/ 200811 w 483880"/>
                <a:gd name="connsiteY25" fmla="*/ 95970 h 322586"/>
                <a:gd name="connsiteX26" fmla="*/ 188713 w 483880"/>
                <a:gd name="connsiteY26" fmla="*/ 111293 h 322586"/>
                <a:gd name="connsiteX27" fmla="*/ 60485 w 483880"/>
                <a:gd name="connsiteY27" fmla="*/ 183068 h 322586"/>
                <a:gd name="connsiteX28" fmla="*/ 67743 w 483880"/>
                <a:gd name="connsiteY28" fmla="*/ 189520 h 322586"/>
                <a:gd name="connsiteX29" fmla="*/ 250811 w 483880"/>
                <a:gd name="connsiteY29" fmla="*/ 295974 h 322586"/>
                <a:gd name="connsiteX30" fmla="*/ 262908 w 483880"/>
                <a:gd name="connsiteY30" fmla="*/ 300813 h 322586"/>
                <a:gd name="connsiteX31" fmla="*/ 264521 w 483880"/>
                <a:gd name="connsiteY31" fmla="*/ 300813 h 322586"/>
                <a:gd name="connsiteX32" fmla="*/ 278231 w 483880"/>
                <a:gd name="connsiteY32" fmla="*/ 302425 h 322586"/>
                <a:gd name="connsiteX33" fmla="*/ 279037 w 483880"/>
                <a:gd name="connsiteY33" fmla="*/ 302425 h 322586"/>
                <a:gd name="connsiteX34" fmla="*/ 293554 w 483880"/>
                <a:gd name="connsiteY34" fmla="*/ 300813 h 322586"/>
                <a:gd name="connsiteX35" fmla="*/ 294360 w 483880"/>
                <a:gd name="connsiteY35" fmla="*/ 300813 h 322586"/>
                <a:gd name="connsiteX36" fmla="*/ 307264 w 483880"/>
                <a:gd name="connsiteY36" fmla="*/ 295974 h 322586"/>
                <a:gd name="connsiteX37" fmla="*/ 454847 w 483880"/>
                <a:gd name="connsiteY37" fmla="*/ 213714 h 322586"/>
                <a:gd name="connsiteX38" fmla="*/ 461299 w 483880"/>
                <a:gd name="connsiteY38" fmla="*/ 208069 h 322586"/>
                <a:gd name="connsiteX39" fmla="*/ 460492 w 483880"/>
                <a:gd name="connsiteY39" fmla="*/ 205649 h 322586"/>
                <a:gd name="connsiteX40" fmla="*/ 458880 w 483880"/>
                <a:gd name="connsiteY40" fmla="*/ 20323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880" y="203230"/>
                  </a:moveTo>
                  <a:cubicBezTo>
                    <a:pt x="458880" y="202424"/>
                    <a:pt x="458880" y="201617"/>
                    <a:pt x="458880" y="200811"/>
                  </a:cubicBezTo>
                  <a:lnTo>
                    <a:pt x="458880" y="200811"/>
                  </a:lnTo>
                  <a:lnTo>
                    <a:pt x="460492" y="161293"/>
                  </a:lnTo>
                  <a:lnTo>
                    <a:pt x="445170" y="170165"/>
                  </a:lnTo>
                  <a:cubicBezTo>
                    <a:pt x="443557" y="170972"/>
                    <a:pt x="441137" y="171778"/>
                    <a:pt x="439524" y="172585"/>
                  </a:cubicBezTo>
                  <a:cubicBezTo>
                    <a:pt x="437911" y="173391"/>
                    <a:pt x="436299" y="173391"/>
                    <a:pt x="434686" y="174197"/>
                  </a:cubicBezTo>
                  <a:cubicBezTo>
                    <a:pt x="433880" y="174197"/>
                    <a:pt x="433072" y="174197"/>
                    <a:pt x="432266" y="175004"/>
                  </a:cubicBezTo>
                  <a:lnTo>
                    <a:pt x="432266" y="175004"/>
                  </a:lnTo>
                  <a:cubicBezTo>
                    <a:pt x="432266" y="175004"/>
                    <a:pt x="431460" y="175004"/>
                    <a:pt x="430653" y="175004"/>
                  </a:cubicBezTo>
                  <a:cubicBezTo>
                    <a:pt x="429040" y="175004"/>
                    <a:pt x="428234" y="175810"/>
                    <a:pt x="426620" y="175810"/>
                  </a:cubicBezTo>
                  <a:cubicBezTo>
                    <a:pt x="425008" y="175810"/>
                    <a:pt x="424201" y="175810"/>
                    <a:pt x="422589" y="175810"/>
                  </a:cubicBezTo>
                  <a:cubicBezTo>
                    <a:pt x="420976" y="175810"/>
                    <a:pt x="420169" y="175810"/>
                    <a:pt x="418556" y="175810"/>
                  </a:cubicBezTo>
                  <a:cubicBezTo>
                    <a:pt x="417749" y="175810"/>
                    <a:pt x="416943" y="175810"/>
                    <a:pt x="416943" y="175810"/>
                  </a:cubicBezTo>
                  <a:lnTo>
                    <a:pt x="416137" y="175810"/>
                  </a:lnTo>
                  <a:cubicBezTo>
                    <a:pt x="415330" y="175810"/>
                    <a:pt x="413718" y="175810"/>
                    <a:pt x="413718" y="175810"/>
                  </a:cubicBezTo>
                  <a:cubicBezTo>
                    <a:pt x="412105" y="175810"/>
                    <a:pt x="410491" y="175810"/>
                    <a:pt x="409685" y="175810"/>
                  </a:cubicBezTo>
                  <a:cubicBezTo>
                    <a:pt x="408072" y="175810"/>
                    <a:pt x="406459" y="175810"/>
                    <a:pt x="404847" y="175004"/>
                  </a:cubicBezTo>
                  <a:cubicBezTo>
                    <a:pt x="404039" y="175004"/>
                    <a:pt x="403233" y="175004"/>
                    <a:pt x="402427" y="174197"/>
                  </a:cubicBezTo>
                  <a:cubicBezTo>
                    <a:pt x="402427" y="174197"/>
                    <a:pt x="401620" y="174197"/>
                    <a:pt x="401620" y="174197"/>
                  </a:cubicBezTo>
                  <a:cubicBezTo>
                    <a:pt x="400814" y="174197"/>
                    <a:pt x="399201" y="173391"/>
                    <a:pt x="398395" y="173391"/>
                  </a:cubicBezTo>
                  <a:cubicBezTo>
                    <a:pt x="395168" y="172585"/>
                    <a:pt x="392749" y="170972"/>
                    <a:pt x="390330" y="170165"/>
                  </a:cubicBezTo>
                  <a:lnTo>
                    <a:pt x="207261" y="63712"/>
                  </a:lnTo>
                  <a:cubicBezTo>
                    <a:pt x="207261" y="63712"/>
                    <a:pt x="206455" y="63712"/>
                    <a:pt x="206455" y="63712"/>
                  </a:cubicBezTo>
                  <a:cubicBezTo>
                    <a:pt x="204842" y="62906"/>
                    <a:pt x="203230" y="61292"/>
                    <a:pt x="202423" y="60485"/>
                  </a:cubicBezTo>
                  <a:lnTo>
                    <a:pt x="200811" y="95970"/>
                  </a:lnTo>
                  <a:cubicBezTo>
                    <a:pt x="200811" y="101616"/>
                    <a:pt x="196778" y="107260"/>
                    <a:pt x="188713" y="111293"/>
                  </a:cubicBezTo>
                  <a:lnTo>
                    <a:pt x="60485" y="183068"/>
                  </a:lnTo>
                  <a:cubicBezTo>
                    <a:pt x="62098" y="185488"/>
                    <a:pt x="64518" y="187101"/>
                    <a:pt x="67743" y="189520"/>
                  </a:cubicBezTo>
                  <a:lnTo>
                    <a:pt x="250811" y="295974"/>
                  </a:lnTo>
                  <a:cubicBezTo>
                    <a:pt x="254037" y="297586"/>
                    <a:pt x="258069" y="299200"/>
                    <a:pt x="262908" y="300813"/>
                  </a:cubicBezTo>
                  <a:cubicBezTo>
                    <a:pt x="263715" y="300813"/>
                    <a:pt x="264521" y="300813"/>
                    <a:pt x="264521" y="300813"/>
                  </a:cubicBezTo>
                  <a:cubicBezTo>
                    <a:pt x="268554" y="301619"/>
                    <a:pt x="273392" y="302425"/>
                    <a:pt x="278231" y="302425"/>
                  </a:cubicBezTo>
                  <a:lnTo>
                    <a:pt x="279037" y="302425"/>
                  </a:lnTo>
                  <a:cubicBezTo>
                    <a:pt x="283877" y="302425"/>
                    <a:pt x="288715" y="301619"/>
                    <a:pt x="293554" y="300813"/>
                  </a:cubicBezTo>
                  <a:cubicBezTo>
                    <a:pt x="293554" y="300813"/>
                    <a:pt x="294360" y="300813"/>
                    <a:pt x="294360" y="300813"/>
                  </a:cubicBezTo>
                  <a:cubicBezTo>
                    <a:pt x="299199" y="300006"/>
                    <a:pt x="303231" y="298394"/>
                    <a:pt x="307264" y="295974"/>
                  </a:cubicBezTo>
                  <a:lnTo>
                    <a:pt x="454847" y="213714"/>
                  </a:lnTo>
                  <a:cubicBezTo>
                    <a:pt x="458073" y="212101"/>
                    <a:pt x="459686" y="209682"/>
                    <a:pt x="461299" y="208069"/>
                  </a:cubicBezTo>
                  <a:cubicBezTo>
                    <a:pt x="461299" y="207263"/>
                    <a:pt x="460492" y="206457"/>
                    <a:pt x="460492" y="205649"/>
                  </a:cubicBezTo>
                  <a:cubicBezTo>
                    <a:pt x="458880" y="204843"/>
                    <a:pt x="458880" y="204037"/>
                    <a:pt x="458880" y="20323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BE11CC0-1A2B-4DEF-85DD-7B735A74491B}"/>
                </a:ext>
              </a:extLst>
            </p:cNvPr>
            <p:cNvSpPr/>
            <p:nvPr/>
          </p:nvSpPr>
          <p:spPr>
            <a:xfrm>
              <a:off x="17958072" y="10893207"/>
              <a:ext cx="483936" cy="322624"/>
            </a:xfrm>
            <a:custGeom>
              <a:avLst/>
              <a:gdLst>
                <a:gd name="connsiteX0" fmla="*/ 458073 w 483880"/>
                <a:gd name="connsiteY0" fmla="*/ 204843 h 322586"/>
                <a:gd name="connsiteX1" fmla="*/ 458073 w 483880"/>
                <a:gd name="connsiteY1" fmla="*/ 202423 h 322586"/>
                <a:gd name="connsiteX2" fmla="*/ 458073 w 483880"/>
                <a:gd name="connsiteY2" fmla="*/ 202423 h 322586"/>
                <a:gd name="connsiteX3" fmla="*/ 459686 w 483880"/>
                <a:gd name="connsiteY3" fmla="*/ 162907 h 322586"/>
                <a:gd name="connsiteX4" fmla="*/ 444363 w 483880"/>
                <a:gd name="connsiteY4" fmla="*/ 171778 h 322586"/>
                <a:gd name="connsiteX5" fmla="*/ 438718 w 483880"/>
                <a:gd name="connsiteY5" fmla="*/ 174197 h 322586"/>
                <a:gd name="connsiteX6" fmla="*/ 433880 w 483880"/>
                <a:gd name="connsiteY6" fmla="*/ 175810 h 322586"/>
                <a:gd name="connsiteX7" fmla="*/ 431460 w 483880"/>
                <a:gd name="connsiteY7" fmla="*/ 176616 h 322586"/>
                <a:gd name="connsiteX8" fmla="*/ 430653 w 483880"/>
                <a:gd name="connsiteY8" fmla="*/ 176616 h 322586"/>
                <a:gd name="connsiteX9" fmla="*/ 429847 w 483880"/>
                <a:gd name="connsiteY9" fmla="*/ 176616 h 322586"/>
                <a:gd name="connsiteX10" fmla="*/ 425814 w 483880"/>
                <a:gd name="connsiteY10" fmla="*/ 177423 h 322586"/>
                <a:gd name="connsiteX11" fmla="*/ 421782 w 483880"/>
                <a:gd name="connsiteY11" fmla="*/ 177423 h 322586"/>
                <a:gd name="connsiteX12" fmla="*/ 417749 w 483880"/>
                <a:gd name="connsiteY12" fmla="*/ 177423 h 322586"/>
                <a:gd name="connsiteX13" fmla="*/ 416137 w 483880"/>
                <a:gd name="connsiteY13" fmla="*/ 177423 h 322586"/>
                <a:gd name="connsiteX14" fmla="*/ 416137 w 483880"/>
                <a:gd name="connsiteY14" fmla="*/ 177423 h 322586"/>
                <a:gd name="connsiteX15" fmla="*/ 414524 w 483880"/>
                <a:gd name="connsiteY15" fmla="*/ 177423 h 322586"/>
                <a:gd name="connsiteX16" fmla="*/ 410491 w 483880"/>
                <a:gd name="connsiteY16" fmla="*/ 177423 h 322586"/>
                <a:gd name="connsiteX17" fmla="*/ 405653 w 483880"/>
                <a:gd name="connsiteY17" fmla="*/ 176616 h 322586"/>
                <a:gd name="connsiteX18" fmla="*/ 403233 w 483880"/>
                <a:gd name="connsiteY18" fmla="*/ 175810 h 322586"/>
                <a:gd name="connsiteX19" fmla="*/ 401620 w 483880"/>
                <a:gd name="connsiteY19" fmla="*/ 175004 h 322586"/>
                <a:gd name="connsiteX20" fmla="*/ 398395 w 483880"/>
                <a:gd name="connsiteY20" fmla="*/ 174197 h 322586"/>
                <a:gd name="connsiteX21" fmla="*/ 390330 w 483880"/>
                <a:gd name="connsiteY21" fmla="*/ 170165 h 322586"/>
                <a:gd name="connsiteX22" fmla="*/ 207261 w 483880"/>
                <a:gd name="connsiteY22" fmla="*/ 63711 h 322586"/>
                <a:gd name="connsiteX23" fmla="*/ 206455 w 483880"/>
                <a:gd name="connsiteY23" fmla="*/ 63711 h 322586"/>
                <a:gd name="connsiteX24" fmla="*/ 202423 w 483880"/>
                <a:gd name="connsiteY24" fmla="*/ 60485 h 322586"/>
                <a:gd name="connsiteX25" fmla="*/ 200811 w 483880"/>
                <a:gd name="connsiteY25" fmla="*/ 95970 h 322586"/>
                <a:gd name="connsiteX26" fmla="*/ 188713 w 483880"/>
                <a:gd name="connsiteY26" fmla="*/ 112099 h 322586"/>
                <a:gd name="connsiteX27" fmla="*/ 60485 w 483880"/>
                <a:gd name="connsiteY27" fmla="*/ 183875 h 322586"/>
                <a:gd name="connsiteX28" fmla="*/ 67743 w 483880"/>
                <a:gd name="connsiteY28" fmla="*/ 190326 h 322586"/>
                <a:gd name="connsiteX29" fmla="*/ 250811 w 483880"/>
                <a:gd name="connsiteY29" fmla="*/ 296780 h 322586"/>
                <a:gd name="connsiteX30" fmla="*/ 262102 w 483880"/>
                <a:gd name="connsiteY30" fmla="*/ 300812 h 322586"/>
                <a:gd name="connsiteX31" fmla="*/ 263715 w 483880"/>
                <a:gd name="connsiteY31" fmla="*/ 301618 h 322586"/>
                <a:gd name="connsiteX32" fmla="*/ 277425 w 483880"/>
                <a:gd name="connsiteY32" fmla="*/ 303232 h 322586"/>
                <a:gd name="connsiteX33" fmla="*/ 277425 w 483880"/>
                <a:gd name="connsiteY33" fmla="*/ 303232 h 322586"/>
                <a:gd name="connsiteX34" fmla="*/ 291941 w 483880"/>
                <a:gd name="connsiteY34" fmla="*/ 301618 h 322586"/>
                <a:gd name="connsiteX35" fmla="*/ 292748 w 483880"/>
                <a:gd name="connsiteY35" fmla="*/ 301618 h 322586"/>
                <a:gd name="connsiteX36" fmla="*/ 305650 w 483880"/>
                <a:gd name="connsiteY36" fmla="*/ 296780 h 322586"/>
                <a:gd name="connsiteX37" fmla="*/ 453234 w 483880"/>
                <a:gd name="connsiteY37" fmla="*/ 214520 h 322586"/>
                <a:gd name="connsiteX38" fmla="*/ 460492 w 483880"/>
                <a:gd name="connsiteY38" fmla="*/ 208875 h 322586"/>
                <a:gd name="connsiteX39" fmla="*/ 459686 w 483880"/>
                <a:gd name="connsiteY39" fmla="*/ 207262 h 322586"/>
                <a:gd name="connsiteX40" fmla="*/ 458073 w 483880"/>
                <a:gd name="connsiteY40" fmla="*/ 20484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073" y="204843"/>
                  </a:moveTo>
                  <a:cubicBezTo>
                    <a:pt x="458073" y="204037"/>
                    <a:pt x="458073" y="203229"/>
                    <a:pt x="458073" y="202423"/>
                  </a:cubicBezTo>
                  <a:lnTo>
                    <a:pt x="458073" y="202423"/>
                  </a:lnTo>
                  <a:lnTo>
                    <a:pt x="459686" y="162907"/>
                  </a:lnTo>
                  <a:lnTo>
                    <a:pt x="444363" y="171778"/>
                  </a:lnTo>
                  <a:cubicBezTo>
                    <a:pt x="442751" y="172584"/>
                    <a:pt x="441137" y="173390"/>
                    <a:pt x="438718" y="174197"/>
                  </a:cubicBezTo>
                  <a:cubicBezTo>
                    <a:pt x="437105" y="175004"/>
                    <a:pt x="435492" y="175004"/>
                    <a:pt x="433880" y="175810"/>
                  </a:cubicBezTo>
                  <a:cubicBezTo>
                    <a:pt x="433072" y="175810"/>
                    <a:pt x="432266" y="175810"/>
                    <a:pt x="431460" y="176616"/>
                  </a:cubicBezTo>
                  <a:lnTo>
                    <a:pt x="430653" y="176616"/>
                  </a:lnTo>
                  <a:cubicBezTo>
                    <a:pt x="430653" y="176616"/>
                    <a:pt x="429847" y="176616"/>
                    <a:pt x="429847" y="176616"/>
                  </a:cubicBezTo>
                  <a:cubicBezTo>
                    <a:pt x="428234" y="176616"/>
                    <a:pt x="427428" y="177423"/>
                    <a:pt x="425814" y="177423"/>
                  </a:cubicBezTo>
                  <a:cubicBezTo>
                    <a:pt x="424201" y="177423"/>
                    <a:pt x="423395" y="177423"/>
                    <a:pt x="421782" y="177423"/>
                  </a:cubicBezTo>
                  <a:cubicBezTo>
                    <a:pt x="420169" y="177423"/>
                    <a:pt x="419363" y="177423"/>
                    <a:pt x="417749" y="177423"/>
                  </a:cubicBezTo>
                  <a:cubicBezTo>
                    <a:pt x="416943" y="177423"/>
                    <a:pt x="416943" y="177423"/>
                    <a:pt x="416137" y="177423"/>
                  </a:cubicBezTo>
                  <a:lnTo>
                    <a:pt x="416137" y="177423"/>
                  </a:lnTo>
                  <a:cubicBezTo>
                    <a:pt x="415330" y="177423"/>
                    <a:pt x="414524" y="177423"/>
                    <a:pt x="414524" y="177423"/>
                  </a:cubicBezTo>
                  <a:cubicBezTo>
                    <a:pt x="412911" y="177423"/>
                    <a:pt x="411299" y="177423"/>
                    <a:pt x="410491" y="177423"/>
                  </a:cubicBezTo>
                  <a:cubicBezTo>
                    <a:pt x="408878" y="177423"/>
                    <a:pt x="407266" y="177423"/>
                    <a:pt x="405653" y="176616"/>
                  </a:cubicBezTo>
                  <a:cubicBezTo>
                    <a:pt x="404847" y="176616"/>
                    <a:pt x="404039" y="176616"/>
                    <a:pt x="403233" y="175810"/>
                  </a:cubicBezTo>
                  <a:cubicBezTo>
                    <a:pt x="402427" y="175810"/>
                    <a:pt x="401620" y="175810"/>
                    <a:pt x="401620" y="175004"/>
                  </a:cubicBezTo>
                  <a:cubicBezTo>
                    <a:pt x="400814" y="175004"/>
                    <a:pt x="399201" y="174197"/>
                    <a:pt x="398395" y="174197"/>
                  </a:cubicBezTo>
                  <a:cubicBezTo>
                    <a:pt x="395168" y="173390"/>
                    <a:pt x="392749" y="171778"/>
                    <a:pt x="390330" y="170165"/>
                  </a:cubicBezTo>
                  <a:lnTo>
                    <a:pt x="207261" y="63711"/>
                  </a:lnTo>
                  <a:cubicBezTo>
                    <a:pt x="207261" y="63711"/>
                    <a:pt x="207261" y="63711"/>
                    <a:pt x="206455" y="63711"/>
                  </a:cubicBezTo>
                  <a:cubicBezTo>
                    <a:pt x="204842" y="62905"/>
                    <a:pt x="204036" y="62098"/>
                    <a:pt x="202423" y="60485"/>
                  </a:cubicBezTo>
                  <a:lnTo>
                    <a:pt x="200811" y="95970"/>
                  </a:lnTo>
                  <a:cubicBezTo>
                    <a:pt x="200811" y="101615"/>
                    <a:pt x="196778" y="107260"/>
                    <a:pt x="188713" y="112099"/>
                  </a:cubicBezTo>
                  <a:lnTo>
                    <a:pt x="60485" y="183875"/>
                  </a:lnTo>
                  <a:cubicBezTo>
                    <a:pt x="62098" y="186294"/>
                    <a:pt x="64518" y="187907"/>
                    <a:pt x="67743" y="190326"/>
                  </a:cubicBezTo>
                  <a:lnTo>
                    <a:pt x="250811" y="296780"/>
                  </a:lnTo>
                  <a:cubicBezTo>
                    <a:pt x="254037" y="298393"/>
                    <a:pt x="258069" y="300006"/>
                    <a:pt x="262102" y="300812"/>
                  </a:cubicBezTo>
                  <a:cubicBezTo>
                    <a:pt x="262908" y="300812"/>
                    <a:pt x="262908" y="300812"/>
                    <a:pt x="263715" y="301618"/>
                  </a:cubicBezTo>
                  <a:cubicBezTo>
                    <a:pt x="267746" y="302426"/>
                    <a:pt x="272586" y="303232"/>
                    <a:pt x="277425" y="303232"/>
                  </a:cubicBezTo>
                  <a:lnTo>
                    <a:pt x="277425" y="303232"/>
                  </a:lnTo>
                  <a:cubicBezTo>
                    <a:pt x="282263" y="303232"/>
                    <a:pt x="287102" y="302426"/>
                    <a:pt x="291941" y="301618"/>
                  </a:cubicBezTo>
                  <a:lnTo>
                    <a:pt x="292748" y="301618"/>
                  </a:lnTo>
                  <a:cubicBezTo>
                    <a:pt x="297586" y="300812"/>
                    <a:pt x="301619" y="299199"/>
                    <a:pt x="305650" y="296780"/>
                  </a:cubicBezTo>
                  <a:lnTo>
                    <a:pt x="453234" y="214520"/>
                  </a:lnTo>
                  <a:cubicBezTo>
                    <a:pt x="456461" y="212908"/>
                    <a:pt x="458073" y="210488"/>
                    <a:pt x="460492" y="208875"/>
                  </a:cubicBezTo>
                  <a:cubicBezTo>
                    <a:pt x="460492" y="208069"/>
                    <a:pt x="459686" y="208069"/>
                    <a:pt x="459686" y="207262"/>
                  </a:cubicBezTo>
                  <a:cubicBezTo>
                    <a:pt x="458880" y="205650"/>
                    <a:pt x="458880" y="205650"/>
                    <a:pt x="458073" y="20484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1366ACA-4803-406C-B558-C394440DCD53}"/>
                </a:ext>
              </a:extLst>
            </p:cNvPr>
            <p:cNvSpPr/>
            <p:nvPr/>
          </p:nvSpPr>
          <p:spPr>
            <a:xfrm>
              <a:off x="17695135" y="10741573"/>
              <a:ext cx="483936" cy="322624"/>
            </a:xfrm>
            <a:custGeom>
              <a:avLst/>
              <a:gdLst>
                <a:gd name="connsiteX0" fmla="*/ 458879 w 483880"/>
                <a:gd name="connsiteY0" fmla="*/ 203230 h 322586"/>
                <a:gd name="connsiteX1" fmla="*/ 458879 w 483880"/>
                <a:gd name="connsiteY1" fmla="*/ 200810 h 322586"/>
                <a:gd name="connsiteX2" fmla="*/ 458879 w 483880"/>
                <a:gd name="connsiteY2" fmla="*/ 200810 h 322586"/>
                <a:gd name="connsiteX3" fmla="*/ 460492 w 483880"/>
                <a:gd name="connsiteY3" fmla="*/ 161293 h 322586"/>
                <a:gd name="connsiteX4" fmla="*/ 445169 w 483880"/>
                <a:gd name="connsiteY4" fmla="*/ 170165 h 322586"/>
                <a:gd name="connsiteX5" fmla="*/ 439524 w 483880"/>
                <a:gd name="connsiteY5" fmla="*/ 172584 h 322586"/>
                <a:gd name="connsiteX6" fmla="*/ 434686 w 483880"/>
                <a:gd name="connsiteY6" fmla="*/ 174197 h 322586"/>
                <a:gd name="connsiteX7" fmla="*/ 432266 w 483880"/>
                <a:gd name="connsiteY7" fmla="*/ 175003 h 322586"/>
                <a:gd name="connsiteX8" fmla="*/ 432266 w 483880"/>
                <a:gd name="connsiteY8" fmla="*/ 175003 h 322586"/>
                <a:gd name="connsiteX9" fmla="*/ 430653 w 483880"/>
                <a:gd name="connsiteY9" fmla="*/ 175003 h 322586"/>
                <a:gd name="connsiteX10" fmla="*/ 426620 w 483880"/>
                <a:gd name="connsiteY10" fmla="*/ 175810 h 322586"/>
                <a:gd name="connsiteX11" fmla="*/ 422588 w 483880"/>
                <a:gd name="connsiteY11" fmla="*/ 175810 h 322586"/>
                <a:gd name="connsiteX12" fmla="*/ 418555 w 483880"/>
                <a:gd name="connsiteY12" fmla="*/ 175810 h 322586"/>
                <a:gd name="connsiteX13" fmla="*/ 416943 w 483880"/>
                <a:gd name="connsiteY13" fmla="*/ 175810 h 322586"/>
                <a:gd name="connsiteX14" fmla="*/ 416136 w 483880"/>
                <a:gd name="connsiteY14" fmla="*/ 175810 h 322586"/>
                <a:gd name="connsiteX15" fmla="*/ 413717 w 483880"/>
                <a:gd name="connsiteY15" fmla="*/ 175810 h 322586"/>
                <a:gd name="connsiteX16" fmla="*/ 409684 w 483880"/>
                <a:gd name="connsiteY16" fmla="*/ 175810 h 322586"/>
                <a:gd name="connsiteX17" fmla="*/ 404845 w 483880"/>
                <a:gd name="connsiteY17" fmla="*/ 175003 h 322586"/>
                <a:gd name="connsiteX18" fmla="*/ 403233 w 483880"/>
                <a:gd name="connsiteY18" fmla="*/ 174197 h 322586"/>
                <a:gd name="connsiteX19" fmla="*/ 401620 w 483880"/>
                <a:gd name="connsiteY19" fmla="*/ 174197 h 322586"/>
                <a:gd name="connsiteX20" fmla="*/ 398394 w 483880"/>
                <a:gd name="connsiteY20" fmla="*/ 173390 h 322586"/>
                <a:gd name="connsiteX21" fmla="*/ 390330 w 483880"/>
                <a:gd name="connsiteY21" fmla="*/ 170165 h 322586"/>
                <a:gd name="connsiteX22" fmla="*/ 207261 w 483880"/>
                <a:gd name="connsiteY22" fmla="*/ 63711 h 322586"/>
                <a:gd name="connsiteX23" fmla="*/ 206455 w 483880"/>
                <a:gd name="connsiteY23" fmla="*/ 63711 h 322586"/>
                <a:gd name="connsiteX24" fmla="*/ 202423 w 483880"/>
                <a:gd name="connsiteY24" fmla="*/ 60485 h 322586"/>
                <a:gd name="connsiteX25" fmla="*/ 200809 w 483880"/>
                <a:gd name="connsiteY25" fmla="*/ 95970 h 322586"/>
                <a:gd name="connsiteX26" fmla="*/ 188713 w 483880"/>
                <a:gd name="connsiteY26" fmla="*/ 111292 h 322586"/>
                <a:gd name="connsiteX27" fmla="*/ 60485 w 483880"/>
                <a:gd name="connsiteY27" fmla="*/ 183068 h 322586"/>
                <a:gd name="connsiteX28" fmla="*/ 67743 w 483880"/>
                <a:gd name="connsiteY28" fmla="*/ 189520 h 322586"/>
                <a:gd name="connsiteX29" fmla="*/ 250811 w 483880"/>
                <a:gd name="connsiteY29" fmla="*/ 295973 h 322586"/>
                <a:gd name="connsiteX30" fmla="*/ 262908 w 483880"/>
                <a:gd name="connsiteY30" fmla="*/ 300006 h 322586"/>
                <a:gd name="connsiteX31" fmla="*/ 264521 w 483880"/>
                <a:gd name="connsiteY31" fmla="*/ 300812 h 322586"/>
                <a:gd name="connsiteX32" fmla="*/ 277424 w 483880"/>
                <a:gd name="connsiteY32" fmla="*/ 302425 h 322586"/>
                <a:gd name="connsiteX33" fmla="*/ 278231 w 483880"/>
                <a:gd name="connsiteY33" fmla="*/ 302425 h 322586"/>
                <a:gd name="connsiteX34" fmla="*/ 292747 w 483880"/>
                <a:gd name="connsiteY34" fmla="*/ 300812 h 322586"/>
                <a:gd name="connsiteX35" fmla="*/ 292747 w 483880"/>
                <a:gd name="connsiteY35" fmla="*/ 300812 h 322586"/>
                <a:gd name="connsiteX36" fmla="*/ 305650 w 483880"/>
                <a:gd name="connsiteY36" fmla="*/ 295973 h 322586"/>
                <a:gd name="connsiteX37" fmla="*/ 453234 w 483880"/>
                <a:gd name="connsiteY37" fmla="*/ 213714 h 322586"/>
                <a:gd name="connsiteX38" fmla="*/ 460492 w 483880"/>
                <a:gd name="connsiteY38" fmla="*/ 208069 h 322586"/>
                <a:gd name="connsiteX39" fmla="*/ 459686 w 483880"/>
                <a:gd name="connsiteY39" fmla="*/ 206455 h 322586"/>
                <a:gd name="connsiteX40" fmla="*/ 458879 w 483880"/>
                <a:gd name="connsiteY40" fmla="*/ 20323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879" y="203230"/>
                  </a:moveTo>
                  <a:cubicBezTo>
                    <a:pt x="458879" y="202423"/>
                    <a:pt x="458879" y="201617"/>
                    <a:pt x="458879" y="200810"/>
                  </a:cubicBezTo>
                  <a:lnTo>
                    <a:pt x="458879" y="200810"/>
                  </a:lnTo>
                  <a:lnTo>
                    <a:pt x="460492" y="161293"/>
                  </a:lnTo>
                  <a:lnTo>
                    <a:pt x="445169" y="170165"/>
                  </a:lnTo>
                  <a:cubicBezTo>
                    <a:pt x="443557" y="170971"/>
                    <a:pt x="441136" y="171777"/>
                    <a:pt x="439524" y="172584"/>
                  </a:cubicBezTo>
                  <a:cubicBezTo>
                    <a:pt x="437911" y="173390"/>
                    <a:pt x="436298" y="173390"/>
                    <a:pt x="434686" y="174197"/>
                  </a:cubicBezTo>
                  <a:cubicBezTo>
                    <a:pt x="433878" y="174197"/>
                    <a:pt x="433072" y="174197"/>
                    <a:pt x="432266" y="175003"/>
                  </a:cubicBezTo>
                  <a:cubicBezTo>
                    <a:pt x="432266" y="175003"/>
                    <a:pt x="432266" y="175003"/>
                    <a:pt x="432266" y="175003"/>
                  </a:cubicBezTo>
                  <a:cubicBezTo>
                    <a:pt x="432266" y="175003"/>
                    <a:pt x="431459" y="175003"/>
                    <a:pt x="430653" y="175003"/>
                  </a:cubicBezTo>
                  <a:cubicBezTo>
                    <a:pt x="429040" y="175003"/>
                    <a:pt x="428234" y="175810"/>
                    <a:pt x="426620" y="175810"/>
                  </a:cubicBezTo>
                  <a:cubicBezTo>
                    <a:pt x="425007" y="175810"/>
                    <a:pt x="424201" y="175810"/>
                    <a:pt x="422588" y="175810"/>
                  </a:cubicBezTo>
                  <a:cubicBezTo>
                    <a:pt x="420975" y="175810"/>
                    <a:pt x="420169" y="175810"/>
                    <a:pt x="418555" y="175810"/>
                  </a:cubicBezTo>
                  <a:cubicBezTo>
                    <a:pt x="417749" y="175810"/>
                    <a:pt x="416943" y="175810"/>
                    <a:pt x="416943" y="175810"/>
                  </a:cubicBezTo>
                  <a:lnTo>
                    <a:pt x="416136" y="175810"/>
                  </a:lnTo>
                  <a:cubicBezTo>
                    <a:pt x="415330" y="175810"/>
                    <a:pt x="413717" y="175810"/>
                    <a:pt x="413717" y="175810"/>
                  </a:cubicBezTo>
                  <a:cubicBezTo>
                    <a:pt x="412105" y="175810"/>
                    <a:pt x="410491" y="175810"/>
                    <a:pt x="409684" y="175810"/>
                  </a:cubicBezTo>
                  <a:cubicBezTo>
                    <a:pt x="408072" y="175810"/>
                    <a:pt x="406459" y="175810"/>
                    <a:pt x="404845" y="175003"/>
                  </a:cubicBezTo>
                  <a:cubicBezTo>
                    <a:pt x="404039" y="175003"/>
                    <a:pt x="403233" y="175003"/>
                    <a:pt x="403233" y="174197"/>
                  </a:cubicBezTo>
                  <a:cubicBezTo>
                    <a:pt x="402426" y="174197"/>
                    <a:pt x="401620" y="174197"/>
                    <a:pt x="401620" y="174197"/>
                  </a:cubicBezTo>
                  <a:cubicBezTo>
                    <a:pt x="400813" y="174197"/>
                    <a:pt x="399201" y="173390"/>
                    <a:pt x="398394" y="173390"/>
                  </a:cubicBezTo>
                  <a:cubicBezTo>
                    <a:pt x="395168" y="172584"/>
                    <a:pt x="392749" y="170971"/>
                    <a:pt x="390330" y="170165"/>
                  </a:cubicBezTo>
                  <a:lnTo>
                    <a:pt x="207261" y="63711"/>
                  </a:lnTo>
                  <a:cubicBezTo>
                    <a:pt x="207261" y="63711"/>
                    <a:pt x="207261" y="63711"/>
                    <a:pt x="206455" y="63711"/>
                  </a:cubicBezTo>
                  <a:cubicBezTo>
                    <a:pt x="204842" y="62904"/>
                    <a:pt x="203229" y="61292"/>
                    <a:pt x="202423" y="60485"/>
                  </a:cubicBezTo>
                  <a:lnTo>
                    <a:pt x="200809" y="95970"/>
                  </a:lnTo>
                  <a:cubicBezTo>
                    <a:pt x="200809" y="101615"/>
                    <a:pt x="196777" y="107260"/>
                    <a:pt x="188713" y="111292"/>
                  </a:cubicBezTo>
                  <a:lnTo>
                    <a:pt x="60485" y="183068"/>
                  </a:lnTo>
                  <a:cubicBezTo>
                    <a:pt x="62097" y="185488"/>
                    <a:pt x="64516" y="187100"/>
                    <a:pt x="67743" y="189520"/>
                  </a:cubicBezTo>
                  <a:lnTo>
                    <a:pt x="250811" y="295973"/>
                  </a:lnTo>
                  <a:cubicBezTo>
                    <a:pt x="254037" y="297586"/>
                    <a:pt x="258069" y="299199"/>
                    <a:pt x="262908" y="300006"/>
                  </a:cubicBezTo>
                  <a:cubicBezTo>
                    <a:pt x="263714" y="300006"/>
                    <a:pt x="264521" y="300006"/>
                    <a:pt x="264521" y="300812"/>
                  </a:cubicBezTo>
                  <a:cubicBezTo>
                    <a:pt x="268552" y="301618"/>
                    <a:pt x="273392" y="302425"/>
                    <a:pt x="277424" y="302425"/>
                  </a:cubicBezTo>
                  <a:lnTo>
                    <a:pt x="278231" y="302425"/>
                  </a:lnTo>
                  <a:cubicBezTo>
                    <a:pt x="283069" y="302425"/>
                    <a:pt x="287908" y="301618"/>
                    <a:pt x="292747" y="300812"/>
                  </a:cubicBezTo>
                  <a:cubicBezTo>
                    <a:pt x="292747" y="300812"/>
                    <a:pt x="292747" y="300812"/>
                    <a:pt x="292747" y="300812"/>
                  </a:cubicBezTo>
                  <a:cubicBezTo>
                    <a:pt x="297585" y="300006"/>
                    <a:pt x="301618" y="298392"/>
                    <a:pt x="305650" y="295973"/>
                  </a:cubicBezTo>
                  <a:lnTo>
                    <a:pt x="453234" y="213714"/>
                  </a:lnTo>
                  <a:cubicBezTo>
                    <a:pt x="456459" y="212101"/>
                    <a:pt x="458073" y="210488"/>
                    <a:pt x="460492" y="208069"/>
                  </a:cubicBezTo>
                  <a:cubicBezTo>
                    <a:pt x="460492" y="207262"/>
                    <a:pt x="459686" y="206455"/>
                    <a:pt x="459686" y="206455"/>
                  </a:cubicBezTo>
                  <a:cubicBezTo>
                    <a:pt x="458879" y="204843"/>
                    <a:pt x="458879" y="204036"/>
                    <a:pt x="458879" y="20323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933C18D-F779-4795-B90B-4D1859D855A6}"/>
                </a:ext>
              </a:extLst>
            </p:cNvPr>
            <p:cNvSpPr/>
            <p:nvPr/>
          </p:nvSpPr>
          <p:spPr>
            <a:xfrm>
              <a:off x="17433002" y="10588326"/>
              <a:ext cx="483936" cy="322624"/>
            </a:xfrm>
            <a:custGeom>
              <a:avLst/>
              <a:gdLst>
                <a:gd name="connsiteX0" fmla="*/ 458879 w 483880"/>
                <a:gd name="connsiteY0" fmla="*/ 203230 h 322586"/>
                <a:gd name="connsiteX1" fmla="*/ 458879 w 483880"/>
                <a:gd name="connsiteY1" fmla="*/ 200811 h 322586"/>
                <a:gd name="connsiteX2" fmla="*/ 458879 w 483880"/>
                <a:gd name="connsiteY2" fmla="*/ 200811 h 322586"/>
                <a:gd name="connsiteX3" fmla="*/ 460492 w 483880"/>
                <a:gd name="connsiteY3" fmla="*/ 161293 h 322586"/>
                <a:gd name="connsiteX4" fmla="*/ 445169 w 483880"/>
                <a:gd name="connsiteY4" fmla="*/ 170165 h 322586"/>
                <a:gd name="connsiteX5" fmla="*/ 439524 w 483880"/>
                <a:gd name="connsiteY5" fmla="*/ 172584 h 322586"/>
                <a:gd name="connsiteX6" fmla="*/ 434686 w 483880"/>
                <a:gd name="connsiteY6" fmla="*/ 174197 h 322586"/>
                <a:gd name="connsiteX7" fmla="*/ 432266 w 483880"/>
                <a:gd name="connsiteY7" fmla="*/ 175004 h 322586"/>
                <a:gd name="connsiteX8" fmla="*/ 432266 w 483880"/>
                <a:gd name="connsiteY8" fmla="*/ 175004 h 322586"/>
                <a:gd name="connsiteX9" fmla="*/ 430653 w 483880"/>
                <a:gd name="connsiteY9" fmla="*/ 175004 h 322586"/>
                <a:gd name="connsiteX10" fmla="*/ 426620 w 483880"/>
                <a:gd name="connsiteY10" fmla="*/ 175810 h 322586"/>
                <a:gd name="connsiteX11" fmla="*/ 422588 w 483880"/>
                <a:gd name="connsiteY11" fmla="*/ 176616 h 322586"/>
                <a:gd name="connsiteX12" fmla="*/ 418555 w 483880"/>
                <a:gd name="connsiteY12" fmla="*/ 176616 h 322586"/>
                <a:gd name="connsiteX13" fmla="*/ 416943 w 483880"/>
                <a:gd name="connsiteY13" fmla="*/ 176616 h 322586"/>
                <a:gd name="connsiteX14" fmla="*/ 416136 w 483880"/>
                <a:gd name="connsiteY14" fmla="*/ 176616 h 322586"/>
                <a:gd name="connsiteX15" fmla="*/ 413717 w 483880"/>
                <a:gd name="connsiteY15" fmla="*/ 176616 h 322586"/>
                <a:gd name="connsiteX16" fmla="*/ 409684 w 483880"/>
                <a:gd name="connsiteY16" fmla="*/ 176616 h 322586"/>
                <a:gd name="connsiteX17" fmla="*/ 404039 w 483880"/>
                <a:gd name="connsiteY17" fmla="*/ 175810 h 322586"/>
                <a:gd name="connsiteX18" fmla="*/ 402426 w 483880"/>
                <a:gd name="connsiteY18" fmla="*/ 175004 h 322586"/>
                <a:gd name="connsiteX19" fmla="*/ 400813 w 483880"/>
                <a:gd name="connsiteY19" fmla="*/ 175004 h 322586"/>
                <a:gd name="connsiteX20" fmla="*/ 397588 w 483880"/>
                <a:gd name="connsiteY20" fmla="*/ 174197 h 322586"/>
                <a:gd name="connsiteX21" fmla="*/ 389522 w 483880"/>
                <a:gd name="connsiteY21" fmla="*/ 170971 h 322586"/>
                <a:gd name="connsiteX22" fmla="*/ 206455 w 483880"/>
                <a:gd name="connsiteY22" fmla="*/ 63711 h 322586"/>
                <a:gd name="connsiteX23" fmla="*/ 206455 w 483880"/>
                <a:gd name="connsiteY23" fmla="*/ 63711 h 322586"/>
                <a:gd name="connsiteX24" fmla="*/ 202423 w 483880"/>
                <a:gd name="connsiteY24" fmla="*/ 60485 h 322586"/>
                <a:gd name="connsiteX25" fmla="*/ 200809 w 483880"/>
                <a:gd name="connsiteY25" fmla="*/ 95970 h 322586"/>
                <a:gd name="connsiteX26" fmla="*/ 188713 w 483880"/>
                <a:gd name="connsiteY26" fmla="*/ 111293 h 322586"/>
                <a:gd name="connsiteX27" fmla="*/ 60485 w 483880"/>
                <a:gd name="connsiteY27" fmla="*/ 183068 h 322586"/>
                <a:gd name="connsiteX28" fmla="*/ 66936 w 483880"/>
                <a:gd name="connsiteY28" fmla="*/ 189520 h 322586"/>
                <a:gd name="connsiteX29" fmla="*/ 250004 w 483880"/>
                <a:gd name="connsiteY29" fmla="*/ 295974 h 322586"/>
                <a:gd name="connsiteX30" fmla="*/ 261294 w 483880"/>
                <a:gd name="connsiteY30" fmla="*/ 300812 h 322586"/>
                <a:gd name="connsiteX31" fmla="*/ 262908 w 483880"/>
                <a:gd name="connsiteY31" fmla="*/ 301619 h 322586"/>
                <a:gd name="connsiteX32" fmla="*/ 276618 w 483880"/>
                <a:gd name="connsiteY32" fmla="*/ 303232 h 322586"/>
                <a:gd name="connsiteX33" fmla="*/ 277424 w 483880"/>
                <a:gd name="connsiteY33" fmla="*/ 303232 h 322586"/>
                <a:gd name="connsiteX34" fmla="*/ 291941 w 483880"/>
                <a:gd name="connsiteY34" fmla="*/ 301619 h 322586"/>
                <a:gd name="connsiteX35" fmla="*/ 292747 w 483880"/>
                <a:gd name="connsiteY35" fmla="*/ 301619 h 322586"/>
                <a:gd name="connsiteX36" fmla="*/ 305650 w 483880"/>
                <a:gd name="connsiteY36" fmla="*/ 296780 h 322586"/>
                <a:gd name="connsiteX37" fmla="*/ 453234 w 483880"/>
                <a:gd name="connsiteY37" fmla="*/ 214520 h 322586"/>
                <a:gd name="connsiteX38" fmla="*/ 460492 w 483880"/>
                <a:gd name="connsiteY38" fmla="*/ 208875 h 322586"/>
                <a:gd name="connsiteX39" fmla="*/ 459686 w 483880"/>
                <a:gd name="connsiteY39" fmla="*/ 207262 h 322586"/>
                <a:gd name="connsiteX40" fmla="*/ 458879 w 483880"/>
                <a:gd name="connsiteY40" fmla="*/ 20323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3880" h="322586">
                  <a:moveTo>
                    <a:pt x="458879" y="203230"/>
                  </a:moveTo>
                  <a:cubicBezTo>
                    <a:pt x="458879" y="202423"/>
                    <a:pt x="458879" y="201617"/>
                    <a:pt x="458879" y="200811"/>
                  </a:cubicBezTo>
                  <a:lnTo>
                    <a:pt x="458879" y="200811"/>
                  </a:lnTo>
                  <a:lnTo>
                    <a:pt x="460492" y="161293"/>
                  </a:lnTo>
                  <a:lnTo>
                    <a:pt x="445169" y="170165"/>
                  </a:lnTo>
                  <a:cubicBezTo>
                    <a:pt x="443557" y="170971"/>
                    <a:pt x="441136" y="171778"/>
                    <a:pt x="439524" y="172584"/>
                  </a:cubicBezTo>
                  <a:cubicBezTo>
                    <a:pt x="437911" y="173390"/>
                    <a:pt x="436298" y="173390"/>
                    <a:pt x="434686" y="174197"/>
                  </a:cubicBezTo>
                  <a:cubicBezTo>
                    <a:pt x="433878" y="174197"/>
                    <a:pt x="433072" y="174197"/>
                    <a:pt x="432266" y="175004"/>
                  </a:cubicBezTo>
                  <a:cubicBezTo>
                    <a:pt x="432266" y="175004"/>
                    <a:pt x="432266" y="175004"/>
                    <a:pt x="432266" y="175004"/>
                  </a:cubicBezTo>
                  <a:cubicBezTo>
                    <a:pt x="431459" y="175004"/>
                    <a:pt x="431459" y="175004"/>
                    <a:pt x="430653" y="175004"/>
                  </a:cubicBezTo>
                  <a:cubicBezTo>
                    <a:pt x="429040" y="175004"/>
                    <a:pt x="428234" y="175810"/>
                    <a:pt x="426620" y="175810"/>
                  </a:cubicBezTo>
                  <a:cubicBezTo>
                    <a:pt x="425007" y="175810"/>
                    <a:pt x="424201" y="175810"/>
                    <a:pt x="422588" y="176616"/>
                  </a:cubicBezTo>
                  <a:cubicBezTo>
                    <a:pt x="420975" y="176616"/>
                    <a:pt x="420169" y="176616"/>
                    <a:pt x="418555" y="176616"/>
                  </a:cubicBezTo>
                  <a:cubicBezTo>
                    <a:pt x="417749" y="176616"/>
                    <a:pt x="416943" y="176616"/>
                    <a:pt x="416943" y="176616"/>
                  </a:cubicBezTo>
                  <a:lnTo>
                    <a:pt x="416136" y="176616"/>
                  </a:lnTo>
                  <a:cubicBezTo>
                    <a:pt x="415330" y="176616"/>
                    <a:pt x="414524" y="176616"/>
                    <a:pt x="413717" y="176616"/>
                  </a:cubicBezTo>
                  <a:cubicBezTo>
                    <a:pt x="412105" y="176616"/>
                    <a:pt x="410491" y="176616"/>
                    <a:pt x="409684" y="176616"/>
                  </a:cubicBezTo>
                  <a:cubicBezTo>
                    <a:pt x="408072" y="176616"/>
                    <a:pt x="406459" y="176616"/>
                    <a:pt x="404039" y="175810"/>
                  </a:cubicBezTo>
                  <a:cubicBezTo>
                    <a:pt x="404039" y="175810"/>
                    <a:pt x="403233" y="175810"/>
                    <a:pt x="402426" y="175004"/>
                  </a:cubicBezTo>
                  <a:cubicBezTo>
                    <a:pt x="402426" y="175004"/>
                    <a:pt x="401620" y="175004"/>
                    <a:pt x="400813" y="175004"/>
                  </a:cubicBezTo>
                  <a:cubicBezTo>
                    <a:pt x="400007" y="175004"/>
                    <a:pt x="398394" y="174197"/>
                    <a:pt x="397588" y="174197"/>
                  </a:cubicBezTo>
                  <a:cubicBezTo>
                    <a:pt x="394362" y="173390"/>
                    <a:pt x="391943" y="171778"/>
                    <a:pt x="389522" y="170971"/>
                  </a:cubicBezTo>
                  <a:lnTo>
                    <a:pt x="206455" y="63711"/>
                  </a:lnTo>
                  <a:cubicBezTo>
                    <a:pt x="206455" y="63711"/>
                    <a:pt x="206455" y="63711"/>
                    <a:pt x="206455" y="63711"/>
                  </a:cubicBezTo>
                  <a:cubicBezTo>
                    <a:pt x="204842" y="62904"/>
                    <a:pt x="204036" y="62098"/>
                    <a:pt x="202423" y="60485"/>
                  </a:cubicBezTo>
                  <a:lnTo>
                    <a:pt x="200809" y="95970"/>
                  </a:lnTo>
                  <a:cubicBezTo>
                    <a:pt x="200809" y="101615"/>
                    <a:pt x="196777" y="107260"/>
                    <a:pt x="188713" y="111293"/>
                  </a:cubicBezTo>
                  <a:lnTo>
                    <a:pt x="60485" y="183068"/>
                  </a:lnTo>
                  <a:cubicBezTo>
                    <a:pt x="62097" y="185488"/>
                    <a:pt x="64516" y="187100"/>
                    <a:pt x="66936" y="189520"/>
                  </a:cubicBezTo>
                  <a:lnTo>
                    <a:pt x="250004" y="295974"/>
                  </a:lnTo>
                  <a:cubicBezTo>
                    <a:pt x="253231" y="298393"/>
                    <a:pt x="257262" y="299199"/>
                    <a:pt x="261294" y="300812"/>
                  </a:cubicBezTo>
                  <a:cubicBezTo>
                    <a:pt x="262102" y="300812"/>
                    <a:pt x="262908" y="300812"/>
                    <a:pt x="262908" y="301619"/>
                  </a:cubicBezTo>
                  <a:cubicBezTo>
                    <a:pt x="266940" y="302425"/>
                    <a:pt x="271779" y="303232"/>
                    <a:pt x="276618" y="303232"/>
                  </a:cubicBezTo>
                  <a:lnTo>
                    <a:pt x="277424" y="303232"/>
                  </a:lnTo>
                  <a:cubicBezTo>
                    <a:pt x="282263" y="303232"/>
                    <a:pt x="287102" y="302425"/>
                    <a:pt x="291941" y="301619"/>
                  </a:cubicBezTo>
                  <a:lnTo>
                    <a:pt x="292747" y="301619"/>
                  </a:lnTo>
                  <a:cubicBezTo>
                    <a:pt x="297585" y="300812"/>
                    <a:pt x="301618" y="299199"/>
                    <a:pt x="305650" y="296780"/>
                  </a:cubicBezTo>
                  <a:lnTo>
                    <a:pt x="453234" y="214520"/>
                  </a:lnTo>
                  <a:cubicBezTo>
                    <a:pt x="456459" y="212907"/>
                    <a:pt x="458073" y="210488"/>
                    <a:pt x="460492" y="208875"/>
                  </a:cubicBezTo>
                  <a:cubicBezTo>
                    <a:pt x="460492" y="208069"/>
                    <a:pt x="459686" y="207262"/>
                    <a:pt x="459686" y="207262"/>
                  </a:cubicBezTo>
                  <a:cubicBezTo>
                    <a:pt x="458879" y="204843"/>
                    <a:pt x="458879" y="204036"/>
                    <a:pt x="458879" y="20323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1CC37D3-D0A5-4575-A3C8-C7A5EA8A8D35}"/>
                </a:ext>
              </a:extLst>
            </p:cNvPr>
            <p:cNvSpPr/>
            <p:nvPr/>
          </p:nvSpPr>
          <p:spPr>
            <a:xfrm>
              <a:off x="16120728" y="9822902"/>
              <a:ext cx="1532464" cy="967872"/>
            </a:xfrm>
            <a:custGeom>
              <a:avLst/>
              <a:gdLst>
                <a:gd name="connsiteX0" fmla="*/ 1508093 w 1532286"/>
                <a:gd name="connsiteY0" fmla="*/ 816145 h 967760"/>
                <a:gd name="connsiteX1" fmla="*/ 1508093 w 1532286"/>
                <a:gd name="connsiteY1" fmla="*/ 813725 h 967760"/>
                <a:gd name="connsiteX2" fmla="*/ 1508093 w 1532286"/>
                <a:gd name="connsiteY2" fmla="*/ 813725 h 967760"/>
                <a:gd name="connsiteX3" fmla="*/ 1509706 w 1532286"/>
                <a:gd name="connsiteY3" fmla="*/ 774208 h 967760"/>
                <a:gd name="connsiteX4" fmla="*/ 1494383 w 1532286"/>
                <a:gd name="connsiteY4" fmla="*/ 783079 h 967760"/>
                <a:gd name="connsiteX5" fmla="*/ 1488737 w 1532286"/>
                <a:gd name="connsiteY5" fmla="*/ 785498 h 967760"/>
                <a:gd name="connsiteX6" fmla="*/ 1483899 w 1532286"/>
                <a:gd name="connsiteY6" fmla="*/ 787112 h 967760"/>
                <a:gd name="connsiteX7" fmla="*/ 1481479 w 1532286"/>
                <a:gd name="connsiteY7" fmla="*/ 787918 h 967760"/>
                <a:gd name="connsiteX8" fmla="*/ 1481479 w 1532286"/>
                <a:gd name="connsiteY8" fmla="*/ 787918 h 967760"/>
                <a:gd name="connsiteX9" fmla="*/ 1480673 w 1532286"/>
                <a:gd name="connsiteY9" fmla="*/ 787918 h 967760"/>
                <a:gd name="connsiteX10" fmla="*/ 1476641 w 1532286"/>
                <a:gd name="connsiteY10" fmla="*/ 788724 h 967760"/>
                <a:gd name="connsiteX11" fmla="*/ 1472608 w 1532286"/>
                <a:gd name="connsiteY11" fmla="*/ 788724 h 967760"/>
                <a:gd name="connsiteX12" fmla="*/ 1468575 w 1532286"/>
                <a:gd name="connsiteY12" fmla="*/ 788724 h 967760"/>
                <a:gd name="connsiteX13" fmla="*/ 1466963 w 1532286"/>
                <a:gd name="connsiteY13" fmla="*/ 788724 h 967760"/>
                <a:gd name="connsiteX14" fmla="*/ 1466156 w 1532286"/>
                <a:gd name="connsiteY14" fmla="*/ 788724 h 967760"/>
                <a:gd name="connsiteX15" fmla="*/ 1463737 w 1532286"/>
                <a:gd name="connsiteY15" fmla="*/ 788724 h 967760"/>
                <a:gd name="connsiteX16" fmla="*/ 1459704 w 1532286"/>
                <a:gd name="connsiteY16" fmla="*/ 788724 h 967760"/>
                <a:gd name="connsiteX17" fmla="*/ 1454866 w 1532286"/>
                <a:gd name="connsiteY17" fmla="*/ 787918 h 967760"/>
                <a:gd name="connsiteX18" fmla="*/ 1453254 w 1532286"/>
                <a:gd name="connsiteY18" fmla="*/ 787112 h 967760"/>
                <a:gd name="connsiteX19" fmla="*/ 1451640 w 1532286"/>
                <a:gd name="connsiteY19" fmla="*/ 786305 h 967760"/>
                <a:gd name="connsiteX20" fmla="*/ 1448414 w 1532286"/>
                <a:gd name="connsiteY20" fmla="*/ 785498 h 967760"/>
                <a:gd name="connsiteX21" fmla="*/ 1440350 w 1532286"/>
                <a:gd name="connsiteY21" fmla="*/ 782272 h 967760"/>
                <a:gd name="connsiteX22" fmla="*/ 1257282 w 1532286"/>
                <a:gd name="connsiteY22" fmla="*/ 675819 h 967760"/>
                <a:gd name="connsiteX23" fmla="*/ 1257282 w 1532286"/>
                <a:gd name="connsiteY23" fmla="*/ 675819 h 967760"/>
                <a:gd name="connsiteX24" fmla="*/ 1252443 w 1532286"/>
                <a:gd name="connsiteY24" fmla="*/ 672593 h 967760"/>
                <a:gd name="connsiteX25" fmla="*/ 1250024 w 1532286"/>
                <a:gd name="connsiteY25" fmla="*/ 670174 h 967760"/>
                <a:gd name="connsiteX26" fmla="*/ 1249216 w 1532286"/>
                <a:gd name="connsiteY26" fmla="*/ 669368 h 967760"/>
                <a:gd name="connsiteX27" fmla="*/ 1249216 w 1532286"/>
                <a:gd name="connsiteY27" fmla="*/ 669368 h 967760"/>
                <a:gd name="connsiteX28" fmla="*/ 1248410 w 1532286"/>
                <a:gd name="connsiteY28" fmla="*/ 667754 h 967760"/>
                <a:gd name="connsiteX29" fmla="*/ 1247604 w 1532286"/>
                <a:gd name="connsiteY29" fmla="*/ 665335 h 967760"/>
                <a:gd name="connsiteX30" fmla="*/ 1246797 w 1532286"/>
                <a:gd name="connsiteY30" fmla="*/ 662916 h 967760"/>
                <a:gd name="connsiteX31" fmla="*/ 1246797 w 1532286"/>
                <a:gd name="connsiteY31" fmla="*/ 660496 h 967760"/>
                <a:gd name="connsiteX32" fmla="*/ 1246797 w 1532286"/>
                <a:gd name="connsiteY32" fmla="*/ 660496 h 967760"/>
                <a:gd name="connsiteX33" fmla="*/ 1248410 w 1532286"/>
                <a:gd name="connsiteY33" fmla="*/ 620173 h 967760"/>
                <a:gd name="connsiteX34" fmla="*/ 1232281 w 1532286"/>
                <a:gd name="connsiteY34" fmla="*/ 629044 h 967760"/>
                <a:gd name="connsiteX35" fmla="*/ 1226635 w 1532286"/>
                <a:gd name="connsiteY35" fmla="*/ 631464 h 967760"/>
                <a:gd name="connsiteX36" fmla="*/ 1221797 w 1532286"/>
                <a:gd name="connsiteY36" fmla="*/ 633076 h 967760"/>
                <a:gd name="connsiteX37" fmla="*/ 1219377 w 1532286"/>
                <a:gd name="connsiteY37" fmla="*/ 633883 h 967760"/>
                <a:gd name="connsiteX38" fmla="*/ 1219377 w 1532286"/>
                <a:gd name="connsiteY38" fmla="*/ 633883 h 967760"/>
                <a:gd name="connsiteX39" fmla="*/ 1217764 w 1532286"/>
                <a:gd name="connsiteY39" fmla="*/ 633883 h 967760"/>
                <a:gd name="connsiteX40" fmla="*/ 1213733 w 1532286"/>
                <a:gd name="connsiteY40" fmla="*/ 634690 h 967760"/>
                <a:gd name="connsiteX41" fmla="*/ 1209700 w 1532286"/>
                <a:gd name="connsiteY41" fmla="*/ 635496 h 967760"/>
                <a:gd name="connsiteX42" fmla="*/ 1205668 w 1532286"/>
                <a:gd name="connsiteY42" fmla="*/ 635496 h 967760"/>
                <a:gd name="connsiteX43" fmla="*/ 1204054 w 1532286"/>
                <a:gd name="connsiteY43" fmla="*/ 635496 h 967760"/>
                <a:gd name="connsiteX44" fmla="*/ 1203248 w 1532286"/>
                <a:gd name="connsiteY44" fmla="*/ 635496 h 967760"/>
                <a:gd name="connsiteX45" fmla="*/ 1200829 w 1532286"/>
                <a:gd name="connsiteY45" fmla="*/ 635496 h 967760"/>
                <a:gd name="connsiteX46" fmla="*/ 1196797 w 1532286"/>
                <a:gd name="connsiteY46" fmla="*/ 635496 h 967760"/>
                <a:gd name="connsiteX47" fmla="*/ 1191958 w 1532286"/>
                <a:gd name="connsiteY47" fmla="*/ 634690 h 967760"/>
                <a:gd name="connsiteX48" fmla="*/ 1190345 w 1532286"/>
                <a:gd name="connsiteY48" fmla="*/ 633883 h 967760"/>
                <a:gd name="connsiteX49" fmla="*/ 1188731 w 1532286"/>
                <a:gd name="connsiteY49" fmla="*/ 633076 h 967760"/>
                <a:gd name="connsiteX50" fmla="*/ 1185506 w 1532286"/>
                <a:gd name="connsiteY50" fmla="*/ 632270 h 967760"/>
                <a:gd name="connsiteX51" fmla="*/ 1177441 w 1532286"/>
                <a:gd name="connsiteY51" fmla="*/ 629044 h 967760"/>
                <a:gd name="connsiteX52" fmla="*/ 994374 w 1532286"/>
                <a:gd name="connsiteY52" fmla="*/ 522591 h 967760"/>
                <a:gd name="connsiteX53" fmla="*/ 993567 w 1532286"/>
                <a:gd name="connsiteY53" fmla="*/ 522591 h 967760"/>
                <a:gd name="connsiteX54" fmla="*/ 988728 w 1532286"/>
                <a:gd name="connsiteY54" fmla="*/ 519365 h 967760"/>
                <a:gd name="connsiteX55" fmla="*/ 986309 w 1532286"/>
                <a:gd name="connsiteY55" fmla="*/ 516945 h 967760"/>
                <a:gd name="connsiteX56" fmla="*/ 985503 w 1532286"/>
                <a:gd name="connsiteY56" fmla="*/ 516139 h 967760"/>
                <a:gd name="connsiteX57" fmla="*/ 985503 w 1532286"/>
                <a:gd name="connsiteY57" fmla="*/ 516139 h 967760"/>
                <a:gd name="connsiteX58" fmla="*/ 984695 w 1532286"/>
                <a:gd name="connsiteY58" fmla="*/ 515332 h 967760"/>
                <a:gd name="connsiteX59" fmla="*/ 983889 w 1532286"/>
                <a:gd name="connsiteY59" fmla="*/ 512913 h 967760"/>
                <a:gd name="connsiteX60" fmla="*/ 983083 w 1532286"/>
                <a:gd name="connsiteY60" fmla="*/ 510494 h 967760"/>
                <a:gd name="connsiteX61" fmla="*/ 983083 w 1532286"/>
                <a:gd name="connsiteY61" fmla="*/ 508074 h 967760"/>
                <a:gd name="connsiteX62" fmla="*/ 983083 w 1532286"/>
                <a:gd name="connsiteY62" fmla="*/ 508074 h 967760"/>
                <a:gd name="connsiteX63" fmla="*/ 984695 w 1532286"/>
                <a:gd name="connsiteY63" fmla="*/ 468557 h 967760"/>
                <a:gd name="connsiteX64" fmla="*/ 969373 w 1532286"/>
                <a:gd name="connsiteY64" fmla="*/ 476622 h 967760"/>
                <a:gd name="connsiteX65" fmla="*/ 963728 w 1532286"/>
                <a:gd name="connsiteY65" fmla="*/ 479041 h 967760"/>
                <a:gd name="connsiteX66" fmla="*/ 958889 w 1532286"/>
                <a:gd name="connsiteY66" fmla="*/ 480654 h 967760"/>
                <a:gd name="connsiteX67" fmla="*/ 956470 w 1532286"/>
                <a:gd name="connsiteY67" fmla="*/ 481461 h 967760"/>
                <a:gd name="connsiteX68" fmla="*/ 955662 w 1532286"/>
                <a:gd name="connsiteY68" fmla="*/ 481461 h 967760"/>
                <a:gd name="connsiteX69" fmla="*/ 954856 w 1532286"/>
                <a:gd name="connsiteY69" fmla="*/ 481461 h 967760"/>
                <a:gd name="connsiteX70" fmla="*/ 950824 w 1532286"/>
                <a:gd name="connsiteY70" fmla="*/ 482267 h 967760"/>
                <a:gd name="connsiteX71" fmla="*/ 946791 w 1532286"/>
                <a:gd name="connsiteY71" fmla="*/ 482267 h 967760"/>
                <a:gd name="connsiteX72" fmla="*/ 942760 w 1532286"/>
                <a:gd name="connsiteY72" fmla="*/ 482267 h 967760"/>
                <a:gd name="connsiteX73" fmla="*/ 941147 w 1532286"/>
                <a:gd name="connsiteY73" fmla="*/ 482267 h 967760"/>
                <a:gd name="connsiteX74" fmla="*/ 940341 w 1532286"/>
                <a:gd name="connsiteY74" fmla="*/ 482267 h 967760"/>
                <a:gd name="connsiteX75" fmla="*/ 938727 w 1532286"/>
                <a:gd name="connsiteY75" fmla="*/ 482267 h 967760"/>
                <a:gd name="connsiteX76" fmla="*/ 934695 w 1532286"/>
                <a:gd name="connsiteY76" fmla="*/ 482267 h 967760"/>
                <a:gd name="connsiteX77" fmla="*/ 929856 w 1532286"/>
                <a:gd name="connsiteY77" fmla="*/ 481461 h 967760"/>
                <a:gd name="connsiteX78" fmla="*/ 927437 w 1532286"/>
                <a:gd name="connsiteY78" fmla="*/ 480654 h 967760"/>
                <a:gd name="connsiteX79" fmla="*/ 925824 w 1532286"/>
                <a:gd name="connsiteY79" fmla="*/ 479847 h 967760"/>
                <a:gd name="connsiteX80" fmla="*/ 922598 w 1532286"/>
                <a:gd name="connsiteY80" fmla="*/ 479041 h 967760"/>
                <a:gd name="connsiteX81" fmla="*/ 914533 w 1532286"/>
                <a:gd name="connsiteY81" fmla="*/ 475009 h 967760"/>
                <a:gd name="connsiteX82" fmla="*/ 731465 w 1532286"/>
                <a:gd name="connsiteY82" fmla="*/ 368555 h 967760"/>
                <a:gd name="connsiteX83" fmla="*/ 731465 w 1532286"/>
                <a:gd name="connsiteY83" fmla="*/ 368555 h 967760"/>
                <a:gd name="connsiteX84" fmla="*/ 726626 w 1532286"/>
                <a:gd name="connsiteY84" fmla="*/ 365329 h 967760"/>
                <a:gd name="connsiteX85" fmla="*/ 724207 w 1532286"/>
                <a:gd name="connsiteY85" fmla="*/ 362910 h 967760"/>
                <a:gd name="connsiteX86" fmla="*/ 723401 w 1532286"/>
                <a:gd name="connsiteY86" fmla="*/ 362103 h 967760"/>
                <a:gd name="connsiteX87" fmla="*/ 723401 w 1532286"/>
                <a:gd name="connsiteY87" fmla="*/ 362103 h 967760"/>
                <a:gd name="connsiteX88" fmla="*/ 722594 w 1532286"/>
                <a:gd name="connsiteY88" fmla="*/ 361297 h 967760"/>
                <a:gd name="connsiteX89" fmla="*/ 721788 w 1532286"/>
                <a:gd name="connsiteY89" fmla="*/ 358877 h 967760"/>
                <a:gd name="connsiteX90" fmla="*/ 720982 w 1532286"/>
                <a:gd name="connsiteY90" fmla="*/ 356458 h 967760"/>
                <a:gd name="connsiteX91" fmla="*/ 720982 w 1532286"/>
                <a:gd name="connsiteY91" fmla="*/ 354039 h 967760"/>
                <a:gd name="connsiteX92" fmla="*/ 720982 w 1532286"/>
                <a:gd name="connsiteY92" fmla="*/ 354039 h 967760"/>
                <a:gd name="connsiteX93" fmla="*/ 722594 w 1532286"/>
                <a:gd name="connsiteY93" fmla="*/ 314522 h 967760"/>
                <a:gd name="connsiteX94" fmla="*/ 707272 w 1532286"/>
                <a:gd name="connsiteY94" fmla="*/ 323393 h 967760"/>
                <a:gd name="connsiteX95" fmla="*/ 701626 w 1532286"/>
                <a:gd name="connsiteY95" fmla="*/ 325813 h 967760"/>
                <a:gd name="connsiteX96" fmla="*/ 696787 w 1532286"/>
                <a:gd name="connsiteY96" fmla="*/ 327425 h 967760"/>
                <a:gd name="connsiteX97" fmla="*/ 694368 w 1532286"/>
                <a:gd name="connsiteY97" fmla="*/ 328232 h 967760"/>
                <a:gd name="connsiteX98" fmla="*/ 694368 w 1532286"/>
                <a:gd name="connsiteY98" fmla="*/ 328232 h 967760"/>
                <a:gd name="connsiteX99" fmla="*/ 693561 w 1532286"/>
                <a:gd name="connsiteY99" fmla="*/ 328232 h 967760"/>
                <a:gd name="connsiteX100" fmla="*/ 689529 w 1532286"/>
                <a:gd name="connsiteY100" fmla="*/ 329039 h 967760"/>
                <a:gd name="connsiteX101" fmla="*/ 685497 w 1532286"/>
                <a:gd name="connsiteY101" fmla="*/ 329039 h 967760"/>
                <a:gd name="connsiteX102" fmla="*/ 681464 w 1532286"/>
                <a:gd name="connsiteY102" fmla="*/ 329039 h 967760"/>
                <a:gd name="connsiteX103" fmla="*/ 679851 w 1532286"/>
                <a:gd name="connsiteY103" fmla="*/ 329039 h 967760"/>
                <a:gd name="connsiteX104" fmla="*/ 679045 w 1532286"/>
                <a:gd name="connsiteY104" fmla="*/ 329039 h 967760"/>
                <a:gd name="connsiteX105" fmla="*/ 676626 w 1532286"/>
                <a:gd name="connsiteY105" fmla="*/ 329039 h 967760"/>
                <a:gd name="connsiteX106" fmla="*/ 672593 w 1532286"/>
                <a:gd name="connsiteY106" fmla="*/ 329039 h 967760"/>
                <a:gd name="connsiteX107" fmla="*/ 667754 w 1532286"/>
                <a:gd name="connsiteY107" fmla="*/ 328232 h 967760"/>
                <a:gd name="connsiteX108" fmla="*/ 666141 w 1532286"/>
                <a:gd name="connsiteY108" fmla="*/ 327425 h 967760"/>
                <a:gd name="connsiteX109" fmla="*/ 664528 w 1532286"/>
                <a:gd name="connsiteY109" fmla="*/ 327425 h 967760"/>
                <a:gd name="connsiteX110" fmla="*/ 661303 w 1532286"/>
                <a:gd name="connsiteY110" fmla="*/ 326619 h 967760"/>
                <a:gd name="connsiteX111" fmla="*/ 653237 w 1532286"/>
                <a:gd name="connsiteY111" fmla="*/ 323393 h 967760"/>
                <a:gd name="connsiteX112" fmla="*/ 470170 w 1532286"/>
                <a:gd name="connsiteY112" fmla="*/ 216940 h 967760"/>
                <a:gd name="connsiteX113" fmla="*/ 469363 w 1532286"/>
                <a:gd name="connsiteY113" fmla="*/ 216940 h 967760"/>
                <a:gd name="connsiteX114" fmla="*/ 464524 w 1532286"/>
                <a:gd name="connsiteY114" fmla="*/ 213714 h 967760"/>
                <a:gd name="connsiteX115" fmla="*/ 462105 w 1532286"/>
                <a:gd name="connsiteY115" fmla="*/ 211295 h 967760"/>
                <a:gd name="connsiteX116" fmla="*/ 461299 w 1532286"/>
                <a:gd name="connsiteY116" fmla="*/ 210488 h 967760"/>
                <a:gd name="connsiteX117" fmla="*/ 461299 w 1532286"/>
                <a:gd name="connsiteY117" fmla="*/ 210488 h 967760"/>
                <a:gd name="connsiteX118" fmla="*/ 460492 w 1532286"/>
                <a:gd name="connsiteY118" fmla="*/ 209681 h 967760"/>
                <a:gd name="connsiteX119" fmla="*/ 459686 w 1532286"/>
                <a:gd name="connsiteY119" fmla="*/ 207262 h 967760"/>
                <a:gd name="connsiteX120" fmla="*/ 458880 w 1532286"/>
                <a:gd name="connsiteY120" fmla="*/ 204843 h 967760"/>
                <a:gd name="connsiteX121" fmla="*/ 458880 w 1532286"/>
                <a:gd name="connsiteY121" fmla="*/ 202423 h 967760"/>
                <a:gd name="connsiteX122" fmla="*/ 458880 w 1532286"/>
                <a:gd name="connsiteY122" fmla="*/ 202423 h 967760"/>
                <a:gd name="connsiteX123" fmla="*/ 460492 w 1532286"/>
                <a:gd name="connsiteY123" fmla="*/ 162906 h 967760"/>
                <a:gd name="connsiteX124" fmla="*/ 445170 w 1532286"/>
                <a:gd name="connsiteY124" fmla="*/ 171777 h 967760"/>
                <a:gd name="connsiteX125" fmla="*/ 439524 w 1532286"/>
                <a:gd name="connsiteY125" fmla="*/ 174197 h 967760"/>
                <a:gd name="connsiteX126" fmla="*/ 434686 w 1532286"/>
                <a:gd name="connsiteY126" fmla="*/ 175810 h 967760"/>
                <a:gd name="connsiteX127" fmla="*/ 432266 w 1532286"/>
                <a:gd name="connsiteY127" fmla="*/ 176616 h 967760"/>
                <a:gd name="connsiteX128" fmla="*/ 431459 w 1532286"/>
                <a:gd name="connsiteY128" fmla="*/ 176616 h 967760"/>
                <a:gd name="connsiteX129" fmla="*/ 429847 w 1532286"/>
                <a:gd name="connsiteY129" fmla="*/ 176616 h 967760"/>
                <a:gd name="connsiteX130" fmla="*/ 425814 w 1532286"/>
                <a:gd name="connsiteY130" fmla="*/ 177422 h 967760"/>
                <a:gd name="connsiteX131" fmla="*/ 421782 w 1532286"/>
                <a:gd name="connsiteY131" fmla="*/ 177422 h 967760"/>
                <a:gd name="connsiteX132" fmla="*/ 417749 w 1532286"/>
                <a:gd name="connsiteY132" fmla="*/ 177422 h 967760"/>
                <a:gd name="connsiteX133" fmla="*/ 416137 w 1532286"/>
                <a:gd name="connsiteY133" fmla="*/ 177422 h 967760"/>
                <a:gd name="connsiteX134" fmla="*/ 415330 w 1532286"/>
                <a:gd name="connsiteY134" fmla="*/ 177422 h 967760"/>
                <a:gd name="connsiteX135" fmla="*/ 412911 w 1532286"/>
                <a:gd name="connsiteY135" fmla="*/ 177422 h 967760"/>
                <a:gd name="connsiteX136" fmla="*/ 408878 w 1532286"/>
                <a:gd name="connsiteY136" fmla="*/ 177422 h 967760"/>
                <a:gd name="connsiteX137" fmla="*/ 404039 w 1532286"/>
                <a:gd name="connsiteY137" fmla="*/ 176616 h 967760"/>
                <a:gd name="connsiteX138" fmla="*/ 402426 w 1532286"/>
                <a:gd name="connsiteY138" fmla="*/ 175810 h 967760"/>
                <a:gd name="connsiteX139" fmla="*/ 400814 w 1532286"/>
                <a:gd name="connsiteY139" fmla="*/ 175003 h 967760"/>
                <a:gd name="connsiteX140" fmla="*/ 397588 w 1532286"/>
                <a:gd name="connsiteY140" fmla="*/ 174197 h 967760"/>
                <a:gd name="connsiteX141" fmla="*/ 389524 w 1532286"/>
                <a:gd name="connsiteY141" fmla="*/ 170971 h 967760"/>
                <a:gd name="connsiteX142" fmla="*/ 206455 w 1532286"/>
                <a:gd name="connsiteY142" fmla="*/ 63711 h 967760"/>
                <a:gd name="connsiteX143" fmla="*/ 206455 w 1532286"/>
                <a:gd name="connsiteY143" fmla="*/ 63711 h 967760"/>
                <a:gd name="connsiteX144" fmla="*/ 202423 w 1532286"/>
                <a:gd name="connsiteY144" fmla="*/ 60485 h 967760"/>
                <a:gd name="connsiteX145" fmla="*/ 200809 w 1532286"/>
                <a:gd name="connsiteY145" fmla="*/ 95970 h 967760"/>
                <a:gd name="connsiteX146" fmla="*/ 188713 w 1532286"/>
                <a:gd name="connsiteY146" fmla="*/ 111292 h 967760"/>
                <a:gd name="connsiteX147" fmla="*/ 60485 w 1532286"/>
                <a:gd name="connsiteY147" fmla="*/ 183068 h 967760"/>
                <a:gd name="connsiteX148" fmla="*/ 67743 w 1532286"/>
                <a:gd name="connsiteY148" fmla="*/ 189520 h 967760"/>
                <a:gd name="connsiteX149" fmla="*/ 1301637 w 1532286"/>
                <a:gd name="connsiteY149" fmla="*/ 908082 h 967760"/>
                <a:gd name="connsiteX150" fmla="*/ 1313734 w 1532286"/>
                <a:gd name="connsiteY150" fmla="*/ 912920 h 967760"/>
                <a:gd name="connsiteX151" fmla="*/ 1315347 w 1532286"/>
                <a:gd name="connsiteY151" fmla="*/ 912920 h 967760"/>
                <a:gd name="connsiteX152" fmla="*/ 1329057 w 1532286"/>
                <a:gd name="connsiteY152" fmla="*/ 914533 h 967760"/>
                <a:gd name="connsiteX153" fmla="*/ 1329863 w 1532286"/>
                <a:gd name="connsiteY153" fmla="*/ 914533 h 967760"/>
                <a:gd name="connsiteX154" fmla="*/ 1344380 w 1532286"/>
                <a:gd name="connsiteY154" fmla="*/ 912920 h 967760"/>
                <a:gd name="connsiteX155" fmla="*/ 1345186 w 1532286"/>
                <a:gd name="connsiteY155" fmla="*/ 912920 h 967760"/>
                <a:gd name="connsiteX156" fmla="*/ 1358090 w 1532286"/>
                <a:gd name="connsiteY156" fmla="*/ 908082 h 967760"/>
                <a:gd name="connsiteX157" fmla="*/ 1505673 w 1532286"/>
                <a:gd name="connsiteY157" fmla="*/ 825822 h 967760"/>
                <a:gd name="connsiteX158" fmla="*/ 1512125 w 1532286"/>
                <a:gd name="connsiteY158" fmla="*/ 820177 h 967760"/>
                <a:gd name="connsiteX159" fmla="*/ 1511318 w 1532286"/>
                <a:gd name="connsiteY159" fmla="*/ 817757 h 967760"/>
                <a:gd name="connsiteX160" fmla="*/ 1508093 w 1532286"/>
                <a:gd name="connsiteY160" fmla="*/ 816145 h 9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532286" h="967760">
                  <a:moveTo>
                    <a:pt x="1508093" y="816145"/>
                  </a:moveTo>
                  <a:cubicBezTo>
                    <a:pt x="1508093" y="815338"/>
                    <a:pt x="1508093" y="814531"/>
                    <a:pt x="1508093" y="813725"/>
                  </a:cubicBezTo>
                  <a:lnTo>
                    <a:pt x="1508093" y="813725"/>
                  </a:lnTo>
                  <a:lnTo>
                    <a:pt x="1509706" y="774208"/>
                  </a:lnTo>
                  <a:lnTo>
                    <a:pt x="1494383" y="783079"/>
                  </a:lnTo>
                  <a:cubicBezTo>
                    <a:pt x="1492770" y="783886"/>
                    <a:pt x="1491156" y="784692"/>
                    <a:pt x="1488737" y="785498"/>
                  </a:cubicBezTo>
                  <a:cubicBezTo>
                    <a:pt x="1487125" y="786305"/>
                    <a:pt x="1485512" y="786305"/>
                    <a:pt x="1483899" y="787112"/>
                  </a:cubicBezTo>
                  <a:cubicBezTo>
                    <a:pt x="1483092" y="787112"/>
                    <a:pt x="1482286" y="787112"/>
                    <a:pt x="1481479" y="787918"/>
                  </a:cubicBezTo>
                  <a:cubicBezTo>
                    <a:pt x="1481479" y="787918"/>
                    <a:pt x="1481479" y="787918"/>
                    <a:pt x="1481479" y="787918"/>
                  </a:cubicBezTo>
                  <a:cubicBezTo>
                    <a:pt x="1481479" y="787918"/>
                    <a:pt x="1480673" y="787918"/>
                    <a:pt x="1480673" y="787918"/>
                  </a:cubicBezTo>
                  <a:cubicBezTo>
                    <a:pt x="1479060" y="787918"/>
                    <a:pt x="1478254" y="788724"/>
                    <a:pt x="1476641" y="788724"/>
                  </a:cubicBezTo>
                  <a:cubicBezTo>
                    <a:pt x="1475027" y="788724"/>
                    <a:pt x="1474221" y="788724"/>
                    <a:pt x="1472608" y="788724"/>
                  </a:cubicBezTo>
                  <a:cubicBezTo>
                    <a:pt x="1470995" y="788724"/>
                    <a:pt x="1470189" y="788724"/>
                    <a:pt x="1468575" y="788724"/>
                  </a:cubicBezTo>
                  <a:lnTo>
                    <a:pt x="1466963" y="788724"/>
                  </a:lnTo>
                  <a:lnTo>
                    <a:pt x="1466156" y="788724"/>
                  </a:lnTo>
                  <a:cubicBezTo>
                    <a:pt x="1465350" y="788724"/>
                    <a:pt x="1463737" y="788724"/>
                    <a:pt x="1463737" y="788724"/>
                  </a:cubicBezTo>
                  <a:cubicBezTo>
                    <a:pt x="1462125" y="788724"/>
                    <a:pt x="1460512" y="788724"/>
                    <a:pt x="1459704" y="788724"/>
                  </a:cubicBezTo>
                  <a:cubicBezTo>
                    <a:pt x="1458092" y="788724"/>
                    <a:pt x="1456479" y="788724"/>
                    <a:pt x="1454866" y="787918"/>
                  </a:cubicBezTo>
                  <a:cubicBezTo>
                    <a:pt x="1454060" y="787918"/>
                    <a:pt x="1453254" y="787918"/>
                    <a:pt x="1453254" y="787112"/>
                  </a:cubicBezTo>
                  <a:cubicBezTo>
                    <a:pt x="1452446" y="787112"/>
                    <a:pt x="1451640" y="787112"/>
                    <a:pt x="1451640" y="786305"/>
                  </a:cubicBezTo>
                  <a:cubicBezTo>
                    <a:pt x="1450833" y="786305"/>
                    <a:pt x="1449221" y="785498"/>
                    <a:pt x="1448414" y="785498"/>
                  </a:cubicBezTo>
                  <a:cubicBezTo>
                    <a:pt x="1445188" y="784692"/>
                    <a:pt x="1442769" y="783079"/>
                    <a:pt x="1440350" y="782272"/>
                  </a:cubicBezTo>
                  <a:lnTo>
                    <a:pt x="1257282" y="675819"/>
                  </a:lnTo>
                  <a:lnTo>
                    <a:pt x="1257282" y="675819"/>
                  </a:lnTo>
                  <a:cubicBezTo>
                    <a:pt x="1255668" y="675013"/>
                    <a:pt x="1254056" y="673400"/>
                    <a:pt x="1252443" y="672593"/>
                  </a:cubicBezTo>
                  <a:cubicBezTo>
                    <a:pt x="1251637" y="671787"/>
                    <a:pt x="1250830" y="670980"/>
                    <a:pt x="1250024" y="670174"/>
                  </a:cubicBezTo>
                  <a:cubicBezTo>
                    <a:pt x="1250024" y="670174"/>
                    <a:pt x="1250024" y="669368"/>
                    <a:pt x="1249216" y="669368"/>
                  </a:cubicBezTo>
                  <a:cubicBezTo>
                    <a:pt x="1249216" y="669368"/>
                    <a:pt x="1249216" y="669368"/>
                    <a:pt x="1249216" y="669368"/>
                  </a:cubicBezTo>
                  <a:cubicBezTo>
                    <a:pt x="1249216" y="669368"/>
                    <a:pt x="1248410" y="668561"/>
                    <a:pt x="1248410" y="667754"/>
                  </a:cubicBezTo>
                  <a:cubicBezTo>
                    <a:pt x="1248410" y="666948"/>
                    <a:pt x="1247604" y="666142"/>
                    <a:pt x="1247604" y="665335"/>
                  </a:cubicBezTo>
                  <a:cubicBezTo>
                    <a:pt x="1247604" y="664528"/>
                    <a:pt x="1246797" y="663722"/>
                    <a:pt x="1246797" y="662916"/>
                  </a:cubicBezTo>
                  <a:cubicBezTo>
                    <a:pt x="1246797" y="662109"/>
                    <a:pt x="1246797" y="661302"/>
                    <a:pt x="1246797" y="660496"/>
                  </a:cubicBezTo>
                  <a:lnTo>
                    <a:pt x="1246797" y="660496"/>
                  </a:lnTo>
                  <a:lnTo>
                    <a:pt x="1248410" y="620173"/>
                  </a:lnTo>
                  <a:lnTo>
                    <a:pt x="1232281" y="629044"/>
                  </a:lnTo>
                  <a:cubicBezTo>
                    <a:pt x="1230668" y="629850"/>
                    <a:pt x="1228249" y="630657"/>
                    <a:pt x="1226635" y="631464"/>
                  </a:cubicBezTo>
                  <a:cubicBezTo>
                    <a:pt x="1225023" y="632270"/>
                    <a:pt x="1223410" y="632270"/>
                    <a:pt x="1221797" y="633076"/>
                  </a:cubicBezTo>
                  <a:cubicBezTo>
                    <a:pt x="1220991" y="633076"/>
                    <a:pt x="1220185" y="633076"/>
                    <a:pt x="1219377" y="633883"/>
                  </a:cubicBezTo>
                  <a:lnTo>
                    <a:pt x="1219377" y="633883"/>
                  </a:lnTo>
                  <a:cubicBezTo>
                    <a:pt x="1218571" y="633883"/>
                    <a:pt x="1218571" y="633883"/>
                    <a:pt x="1217764" y="633883"/>
                  </a:cubicBezTo>
                  <a:cubicBezTo>
                    <a:pt x="1216152" y="633883"/>
                    <a:pt x="1215345" y="634690"/>
                    <a:pt x="1213733" y="634690"/>
                  </a:cubicBezTo>
                  <a:cubicBezTo>
                    <a:pt x="1212120" y="634690"/>
                    <a:pt x="1211314" y="634690"/>
                    <a:pt x="1209700" y="635496"/>
                  </a:cubicBezTo>
                  <a:cubicBezTo>
                    <a:pt x="1208087" y="635496"/>
                    <a:pt x="1207281" y="635496"/>
                    <a:pt x="1205668" y="635496"/>
                  </a:cubicBezTo>
                  <a:lnTo>
                    <a:pt x="1204054" y="635496"/>
                  </a:lnTo>
                  <a:lnTo>
                    <a:pt x="1203248" y="635496"/>
                  </a:lnTo>
                  <a:lnTo>
                    <a:pt x="1200829" y="635496"/>
                  </a:lnTo>
                  <a:cubicBezTo>
                    <a:pt x="1199216" y="635496"/>
                    <a:pt x="1197603" y="635496"/>
                    <a:pt x="1196797" y="635496"/>
                  </a:cubicBezTo>
                  <a:cubicBezTo>
                    <a:pt x="1195183" y="635496"/>
                    <a:pt x="1193571" y="635496"/>
                    <a:pt x="1191958" y="634690"/>
                  </a:cubicBezTo>
                  <a:cubicBezTo>
                    <a:pt x="1191152" y="634690"/>
                    <a:pt x="1190345" y="634690"/>
                    <a:pt x="1190345" y="633883"/>
                  </a:cubicBezTo>
                  <a:cubicBezTo>
                    <a:pt x="1189539" y="633883"/>
                    <a:pt x="1188731" y="633883"/>
                    <a:pt x="1188731" y="633076"/>
                  </a:cubicBezTo>
                  <a:cubicBezTo>
                    <a:pt x="1187925" y="633076"/>
                    <a:pt x="1186312" y="632270"/>
                    <a:pt x="1185506" y="632270"/>
                  </a:cubicBezTo>
                  <a:cubicBezTo>
                    <a:pt x="1182281" y="631464"/>
                    <a:pt x="1179861" y="629850"/>
                    <a:pt x="1177441" y="629044"/>
                  </a:cubicBezTo>
                  <a:lnTo>
                    <a:pt x="994374" y="522591"/>
                  </a:lnTo>
                  <a:cubicBezTo>
                    <a:pt x="994374" y="522591"/>
                    <a:pt x="994374" y="522591"/>
                    <a:pt x="993567" y="522591"/>
                  </a:cubicBezTo>
                  <a:cubicBezTo>
                    <a:pt x="991954" y="521784"/>
                    <a:pt x="990341" y="520171"/>
                    <a:pt x="988728" y="519365"/>
                  </a:cubicBezTo>
                  <a:cubicBezTo>
                    <a:pt x="987922" y="518558"/>
                    <a:pt x="987115" y="517751"/>
                    <a:pt x="986309" y="516945"/>
                  </a:cubicBezTo>
                  <a:cubicBezTo>
                    <a:pt x="986309" y="516945"/>
                    <a:pt x="986309" y="516139"/>
                    <a:pt x="985503" y="516139"/>
                  </a:cubicBezTo>
                  <a:cubicBezTo>
                    <a:pt x="985503" y="516139"/>
                    <a:pt x="985503" y="516139"/>
                    <a:pt x="985503" y="516139"/>
                  </a:cubicBezTo>
                  <a:cubicBezTo>
                    <a:pt x="985503" y="516139"/>
                    <a:pt x="984695" y="515332"/>
                    <a:pt x="984695" y="515332"/>
                  </a:cubicBezTo>
                  <a:cubicBezTo>
                    <a:pt x="984695" y="514526"/>
                    <a:pt x="983889" y="513720"/>
                    <a:pt x="983889" y="512913"/>
                  </a:cubicBezTo>
                  <a:cubicBezTo>
                    <a:pt x="983889" y="512106"/>
                    <a:pt x="983083" y="511300"/>
                    <a:pt x="983083" y="510494"/>
                  </a:cubicBezTo>
                  <a:cubicBezTo>
                    <a:pt x="983083" y="509687"/>
                    <a:pt x="983083" y="508880"/>
                    <a:pt x="983083" y="508074"/>
                  </a:cubicBezTo>
                  <a:lnTo>
                    <a:pt x="983083" y="508074"/>
                  </a:lnTo>
                  <a:lnTo>
                    <a:pt x="984695" y="468557"/>
                  </a:lnTo>
                  <a:lnTo>
                    <a:pt x="969373" y="476622"/>
                  </a:lnTo>
                  <a:cubicBezTo>
                    <a:pt x="967760" y="477428"/>
                    <a:pt x="966147" y="478235"/>
                    <a:pt x="963728" y="479041"/>
                  </a:cubicBezTo>
                  <a:cubicBezTo>
                    <a:pt x="962114" y="479847"/>
                    <a:pt x="960502" y="479847"/>
                    <a:pt x="958889" y="480654"/>
                  </a:cubicBezTo>
                  <a:cubicBezTo>
                    <a:pt x="958083" y="480654"/>
                    <a:pt x="957276" y="480654"/>
                    <a:pt x="956470" y="481461"/>
                  </a:cubicBezTo>
                  <a:cubicBezTo>
                    <a:pt x="956470" y="481461"/>
                    <a:pt x="956470" y="481461"/>
                    <a:pt x="955662" y="481461"/>
                  </a:cubicBezTo>
                  <a:cubicBezTo>
                    <a:pt x="955662" y="481461"/>
                    <a:pt x="954856" y="481461"/>
                    <a:pt x="954856" y="481461"/>
                  </a:cubicBezTo>
                  <a:cubicBezTo>
                    <a:pt x="953243" y="481461"/>
                    <a:pt x="952437" y="482267"/>
                    <a:pt x="950824" y="482267"/>
                  </a:cubicBezTo>
                  <a:cubicBezTo>
                    <a:pt x="949212" y="482267"/>
                    <a:pt x="948405" y="482267"/>
                    <a:pt x="946791" y="482267"/>
                  </a:cubicBezTo>
                  <a:cubicBezTo>
                    <a:pt x="945179" y="482267"/>
                    <a:pt x="944372" y="482267"/>
                    <a:pt x="942760" y="482267"/>
                  </a:cubicBezTo>
                  <a:cubicBezTo>
                    <a:pt x="941953" y="482267"/>
                    <a:pt x="941953" y="482267"/>
                    <a:pt x="941147" y="482267"/>
                  </a:cubicBezTo>
                  <a:lnTo>
                    <a:pt x="940341" y="482267"/>
                  </a:lnTo>
                  <a:cubicBezTo>
                    <a:pt x="939533" y="482267"/>
                    <a:pt x="938727" y="482267"/>
                    <a:pt x="938727" y="482267"/>
                  </a:cubicBezTo>
                  <a:cubicBezTo>
                    <a:pt x="937114" y="482267"/>
                    <a:pt x="935501" y="482267"/>
                    <a:pt x="934695" y="482267"/>
                  </a:cubicBezTo>
                  <a:cubicBezTo>
                    <a:pt x="933081" y="482267"/>
                    <a:pt x="931469" y="482267"/>
                    <a:pt x="929856" y="481461"/>
                  </a:cubicBezTo>
                  <a:cubicBezTo>
                    <a:pt x="929050" y="481461"/>
                    <a:pt x="928243" y="481461"/>
                    <a:pt x="927437" y="480654"/>
                  </a:cubicBezTo>
                  <a:cubicBezTo>
                    <a:pt x="926630" y="480654"/>
                    <a:pt x="926630" y="480654"/>
                    <a:pt x="925824" y="479847"/>
                  </a:cubicBezTo>
                  <a:cubicBezTo>
                    <a:pt x="925018" y="479847"/>
                    <a:pt x="923404" y="479041"/>
                    <a:pt x="922598" y="479041"/>
                  </a:cubicBezTo>
                  <a:cubicBezTo>
                    <a:pt x="919372" y="478235"/>
                    <a:pt x="916952" y="476622"/>
                    <a:pt x="914533" y="475009"/>
                  </a:cubicBezTo>
                  <a:lnTo>
                    <a:pt x="731465" y="368555"/>
                  </a:lnTo>
                  <a:cubicBezTo>
                    <a:pt x="731465" y="368555"/>
                    <a:pt x="731465" y="368555"/>
                    <a:pt x="731465" y="368555"/>
                  </a:cubicBezTo>
                  <a:cubicBezTo>
                    <a:pt x="729853" y="367749"/>
                    <a:pt x="728239" y="366136"/>
                    <a:pt x="726626" y="365329"/>
                  </a:cubicBezTo>
                  <a:cubicBezTo>
                    <a:pt x="725820" y="364523"/>
                    <a:pt x="725013" y="363717"/>
                    <a:pt x="724207" y="362910"/>
                  </a:cubicBezTo>
                  <a:cubicBezTo>
                    <a:pt x="724207" y="362910"/>
                    <a:pt x="724207" y="362103"/>
                    <a:pt x="723401" y="362103"/>
                  </a:cubicBezTo>
                  <a:cubicBezTo>
                    <a:pt x="723401" y="362103"/>
                    <a:pt x="723401" y="362103"/>
                    <a:pt x="723401" y="362103"/>
                  </a:cubicBezTo>
                  <a:cubicBezTo>
                    <a:pt x="723401" y="362103"/>
                    <a:pt x="722594" y="361297"/>
                    <a:pt x="722594" y="361297"/>
                  </a:cubicBezTo>
                  <a:cubicBezTo>
                    <a:pt x="722594" y="360491"/>
                    <a:pt x="721788" y="359684"/>
                    <a:pt x="721788" y="358877"/>
                  </a:cubicBezTo>
                  <a:cubicBezTo>
                    <a:pt x="721788" y="358071"/>
                    <a:pt x="720982" y="357265"/>
                    <a:pt x="720982" y="356458"/>
                  </a:cubicBezTo>
                  <a:cubicBezTo>
                    <a:pt x="720982" y="355652"/>
                    <a:pt x="720982" y="354845"/>
                    <a:pt x="720982" y="354039"/>
                  </a:cubicBezTo>
                  <a:lnTo>
                    <a:pt x="720982" y="354039"/>
                  </a:lnTo>
                  <a:lnTo>
                    <a:pt x="722594" y="314522"/>
                  </a:lnTo>
                  <a:lnTo>
                    <a:pt x="707272" y="323393"/>
                  </a:lnTo>
                  <a:cubicBezTo>
                    <a:pt x="705658" y="324199"/>
                    <a:pt x="704045" y="325006"/>
                    <a:pt x="701626" y="325813"/>
                  </a:cubicBezTo>
                  <a:cubicBezTo>
                    <a:pt x="700013" y="326619"/>
                    <a:pt x="698401" y="326619"/>
                    <a:pt x="696787" y="327425"/>
                  </a:cubicBezTo>
                  <a:cubicBezTo>
                    <a:pt x="695981" y="327425"/>
                    <a:pt x="695174" y="327425"/>
                    <a:pt x="694368" y="328232"/>
                  </a:cubicBezTo>
                  <a:lnTo>
                    <a:pt x="694368" y="328232"/>
                  </a:lnTo>
                  <a:cubicBezTo>
                    <a:pt x="694368" y="328232"/>
                    <a:pt x="693561" y="328232"/>
                    <a:pt x="693561" y="328232"/>
                  </a:cubicBezTo>
                  <a:cubicBezTo>
                    <a:pt x="691949" y="328232"/>
                    <a:pt x="691141" y="329039"/>
                    <a:pt x="689529" y="329039"/>
                  </a:cubicBezTo>
                  <a:cubicBezTo>
                    <a:pt x="687916" y="329039"/>
                    <a:pt x="687110" y="329039"/>
                    <a:pt x="685497" y="329039"/>
                  </a:cubicBezTo>
                  <a:cubicBezTo>
                    <a:pt x="683884" y="329039"/>
                    <a:pt x="683078" y="329039"/>
                    <a:pt x="681464" y="329039"/>
                  </a:cubicBezTo>
                  <a:lnTo>
                    <a:pt x="679851" y="329039"/>
                  </a:lnTo>
                  <a:lnTo>
                    <a:pt x="679045" y="329039"/>
                  </a:lnTo>
                  <a:cubicBezTo>
                    <a:pt x="678239" y="329039"/>
                    <a:pt x="677432" y="329039"/>
                    <a:pt x="676626" y="329039"/>
                  </a:cubicBezTo>
                  <a:cubicBezTo>
                    <a:pt x="675012" y="329039"/>
                    <a:pt x="673399" y="329039"/>
                    <a:pt x="672593" y="329039"/>
                  </a:cubicBezTo>
                  <a:cubicBezTo>
                    <a:pt x="670980" y="329039"/>
                    <a:pt x="669368" y="329039"/>
                    <a:pt x="667754" y="328232"/>
                  </a:cubicBezTo>
                  <a:cubicBezTo>
                    <a:pt x="666948" y="328232"/>
                    <a:pt x="666141" y="328232"/>
                    <a:pt x="666141" y="327425"/>
                  </a:cubicBezTo>
                  <a:cubicBezTo>
                    <a:pt x="665335" y="327425"/>
                    <a:pt x="665335" y="327425"/>
                    <a:pt x="664528" y="327425"/>
                  </a:cubicBezTo>
                  <a:cubicBezTo>
                    <a:pt x="663722" y="327425"/>
                    <a:pt x="662109" y="326619"/>
                    <a:pt x="661303" y="326619"/>
                  </a:cubicBezTo>
                  <a:cubicBezTo>
                    <a:pt x="658077" y="325813"/>
                    <a:pt x="655658" y="324199"/>
                    <a:pt x="653237" y="323393"/>
                  </a:cubicBezTo>
                  <a:lnTo>
                    <a:pt x="470170" y="216940"/>
                  </a:lnTo>
                  <a:cubicBezTo>
                    <a:pt x="470170" y="216940"/>
                    <a:pt x="469363" y="216940"/>
                    <a:pt x="469363" y="216940"/>
                  </a:cubicBezTo>
                  <a:cubicBezTo>
                    <a:pt x="467751" y="216133"/>
                    <a:pt x="466138" y="214520"/>
                    <a:pt x="464524" y="213714"/>
                  </a:cubicBezTo>
                  <a:cubicBezTo>
                    <a:pt x="463718" y="212907"/>
                    <a:pt x="462911" y="212101"/>
                    <a:pt x="462105" y="211295"/>
                  </a:cubicBezTo>
                  <a:cubicBezTo>
                    <a:pt x="462105" y="211295"/>
                    <a:pt x="462105" y="210488"/>
                    <a:pt x="461299" y="210488"/>
                  </a:cubicBezTo>
                  <a:cubicBezTo>
                    <a:pt x="461299" y="210488"/>
                    <a:pt x="461299" y="210488"/>
                    <a:pt x="461299" y="210488"/>
                  </a:cubicBezTo>
                  <a:cubicBezTo>
                    <a:pt x="461299" y="210488"/>
                    <a:pt x="460492" y="209681"/>
                    <a:pt x="460492" y="209681"/>
                  </a:cubicBezTo>
                  <a:cubicBezTo>
                    <a:pt x="460492" y="208875"/>
                    <a:pt x="459686" y="208069"/>
                    <a:pt x="459686" y="207262"/>
                  </a:cubicBezTo>
                  <a:cubicBezTo>
                    <a:pt x="459686" y="206455"/>
                    <a:pt x="458880" y="205649"/>
                    <a:pt x="458880" y="204843"/>
                  </a:cubicBezTo>
                  <a:cubicBezTo>
                    <a:pt x="458880" y="204036"/>
                    <a:pt x="458880" y="202423"/>
                    <a:pt x="458880" y="202423"/>
                  </a:cubicBezTo>
                  <a:cubicBezTo>
                    <a:pt x="458880" y="202423"/>
                    <a:pt x="458880" y="202423"/>
                    <a:pt x="458880" y="202423"/>
                  </a:cubicBezTo>
                  <a:lnTo>
                    <a:pt x="460492" y="162906"/>
                  </a:lnTo>
                  <a:lnTo>
                    <a:pt x="445170" y="171777"/>
                  </a:lnTo>
                  <a:cubicBezTo>
                    <a:pt x="443557" y="172584"/>
                    <a:pt x="441137" y="173390"/>
                    <a:pt x="439524" y="174197"/>
                  </a:cubicBezTo>
                  <a:cubicBezTo>
                    <a:pt x="437911" y="175003"/>
                    <a:pt x="436299" y="175003"/>
                    <a:pt x="434686" y="175810"/>
                  </a:cubicBezTo>
                  <a:cubicBezTo>
                    <a:pt x="433880" y="175810"/>
                    <a:pt x="433072" y="175810"/>
                    <a:pt x="432266" y="176616"/>
                  </a:cubicBezTo>
                  <a:cubicBezTo>
                    <a:pt x="432266" y="176616"/>
                    <a:pt x="431459" y="176616"/>
                    <a:pt x="431459" y="176616"/>
                  </a:cubicBezTo>
                  <a:cubicBezTo>
                    <a:pt x="430653" y="176616"/>
                    <a:pt x="430653" y="176616"/>
                    <a:pt x="429847" y="176616"/>
                  </a:cubicBezTo>
                  <a:cubicBezTo>
                    <a:pt x="428234" y="176616"/>
                    <a:pt x="427428" y="177422"/>
                    <a:pt x="425814" y="177422"/>
                  </a:cubicBezTo>
                  <a:cubicBezTo>
                    <a:pt x="424201" y="177422"/>
                    <a:pt x="423395" y="177422"/>
                    <a:pt x="421782" y="177422"/>
                  </a:cubicBezTo>
                  <a:cubicBezTo>
                    <a:pt x="420169" y="177422"/>
                    <a:pt x="419363" y="177422"/>
                    <a:pt x="417749" y="177422"/>
                  </a:cubicBezTo>
                  <a:lnTo>
                    <a:pt x="416137" y="177422"/>
                  </a:lnTo>
                  <a:lnTo>
                    <a:pt x="415330" y="177422"/>
                  </a:lnTo>
                  <a:cubicBezTo>
                    <a:pt x="414524" y="177422"/>
                    <a:pt x="412911" y="177422"/>
                    <a:pt x="412911" y="177422"/>
                  </a:cubicBezTo>
                  <a:cubicBezTo>
                    <a:pt x="411297" y="177422"/>
                    <a:pt x="409685" y="177422"/>
                    <a:pt x="408878" y="177422"/>
                  </a:cubicBezTo>
                  <a:cubicBezTo>
                    <a:pt x="407266" y="177422"/>
                    <a:pt x="405653" y="177422"/>
                    <a:pt x="404039" y="176616"/>
                  </a:cubicBezTo>
                  <a:cubicBezTo>
                    <a:pt x="403233" y="176616"/>
                    <a:pt x="402426" y="175810"/>
                    <a:pt x="402426" y="175810"/>
                  </a:cubicBezTo>
                  <a:cubicBezTo>
                    <a:pt x="401620" y="175810"/>
                    <a:pt x="400814" y="175810"/>
                    <a:pt x="400814" y="175003"/>
                  </a:cubicBezTo>
                  <a:cubicBezTo>
                    <a:pt x="400007" y="175003"/>
                    <a:pt x="398395" y="174197"/>
                    <a:pt x="397588" y="174197"/>
                  </a:cubicBezTo>
                  <a:cubicBezTo>
                    <a:pt x="394362" y="173390"/>
                    <a:pt x="391943" y="171777"/>
                    <a:pt x="389524" y="170971"/>
                  </a:cubicBezTo>
                  <a:lnTo>
                    <a:pt x="206455" y="63711"/>
                  </a:lnTo>
                  <a:cubicBezTo>
                    <a:pt x="206455" y="63711"/>
                    <a:pt x="206455" y="63711"/>
                    <a:pt x="206455" y="63711"/>
                  </a:cubicBezTo>
                  <a:cubicBezTo>
                    <a:pt x="204842" y="62904"/>
                    <a:pt x="203230" y="61292"/>
                    <a:pt x="202423" y="60485"/>
                  </a:cubicBezTo>
                  <a:lnTo>
                    <a:pt x="200809" y="95970"/>
                  </a:lnTo>
                  <a:cubicBezTo>
                    <a:pt x="200809" y="101615"/>
                    <a:pt x="196778" y="107260"/>
                    <a:pt x="188713" y="111292"/>
                  </a:cubicBezTo>
                  <a:lnTo>
                    <a:pt x="60485" y="183068"/>
                  </a:lnTo>
                  <a:cubicBezTo>
                    <a:pt x="62098" y="185488"/>
                    <a:pt x="64518" y="187100"/>
                    <a:pt x="67743" y="189520"/>
                  </a:cubicBezTo>
                  <a:lnTo>
                    <a:pt x="1301637" y="908082"/>
                  </a:lnTo>
                  <a:cubicBezTo>
                    <a:pt x="1304863" y="910501"/>
                    <a:pt x="1308895" y="911308"/>
                    <a:pt x="1313734" y="912920"/>
                  </a:cubicBezTo>
                  <a:cubicBezTo>
                    <a:pt x="1314541" y="912920"/>
                    <a:pt x="1315347" y="912920"/>
                    <a:pt x="1315347" y="912920"/>
                  </a:cubicBezTo>
                  <a:cubicBezTo>
                    <a:pt x="1319380" y="913727"/>
                    <a:pt x="1324218" y="914533"/>
                    <a:pt x="1329057" y="914533"/>
                  </a:cubicBezTo>
                  <a:lnTo>
                    <a:pt x="1329863" y="914533"/>
                  </a:lnTo>
                  <a:cubicBezTo>
                    <a:pt x="1334703" y="914533"/>
                    <a:pt x="1339541" y="913727"/>
                    <a:pt x="1344380" y="912920"/>
                  </a:cubicBezTo>
                  <a:cubicBezTo>
                    <a:pt x="1344380" y="912920"/>
                    <a:pt x="1345186" y="912920"/>
                    <a:pt x="1345186" y="912920"/>
                  </a:cubicBezTo>
                  <a:cubicBezTo>
                    <a:pt x="1350025" y="912114"/>
                    <a:pt x="1354057" y="910501"/>
                    <a:pt x="1358090" y="908082"/>
                  </a:cubicBezTo>
                  <a:lnTo>
                    <a:pt x="1505673" y="825822"/>
                  </a:lnTo>
                  <a:cubicBezTo>
                    <a:pt x="1508899" y="824209"/>
                    <a:pt x="1510512" y="822596"/>
                    <a:pt x="1512125" y="820177"/>
                  </a:cubicBezTo>
                  <a:cubicBezTo>
                    <a:pt x="1512125" y="819370"/>
                    <a:pt x="1511318" y="818564"/>
                    <a:pt x="1511318" y="817757"/>
                  </a:cubicBezTo>
                  <a:cubicBezTo>
                    <a:pt x="1508899" y="817757"/>
                    <a:pt x="1508093" y="816951"/>
                    <a:pt x="1508093" y="81614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35DD4A5-EBFC-4DE6-9DB0-2B128CBD1F28}"/>
                </a:ext>
              </a:extLst>
            </p:cNvPr>
            <p:cNvSpPr/>
            <p:nvPr/>
          </p:nvSpPr>
          <p:spPr>
            <a:xfrm>
              <a:off x="15857789" y="9670461"/>
              <a:ext cx="483936" cy="322624"/>
            </a:xfrm>
            <a:custGeom>
              <a:avLst/>
              <a:gdLst>
                <a:gd name="connsiteX0" fmla="*/ 458880 w 483880"/>
                <a:gd name="connsiteY0" fmla="*/ 204036 h 322586"/>
                <a:gd name="connsiteX1" fmla="*/ 458880 w 483880"/>
                <a:gd name="connsiteY1" fmla="*/ 201617 h 322586"/>
                <a:gd name="connsiteX2" fmla="*/ 458880 w 483880"/>
                <a:gd name="connsiteY2" fmla="*/ 201617 h 322586"/>
                <a:gd name="connsiteX3" fmla="*/ 460493 w 483880"/>
                <a:gd name="connsiteY3" fmla="*/ 162100 h 322586"/>
                <a:gd name="connsiteX4" fmla="*/ 445170 w 483880"/>
                <a:gd name="connsiteY4" fmla="*/ 170971 h 322586"/>
                <a:gd name="connsiteX5" fmla="*/ 439525 w 483880"/>
                <a:gd name="connsiteY5" fmla="*/ 173390 h 322586"/>
                <a:gd name="connsiteX6" fmla="*/ 434687 w 483880"/>
                <a:gd name="connsiteY6" fmla="*/ 175003 h 322586"/>
                <a:gd name="connsiteX7" fmla="*/ 432266 w 483880"/>
                <a:gd name="connsiteY7" fmla="*/ 175810 h 322586"/>
                <a:gd name="connsiteX8" fmla="*/ 431460 w 483880"/>
                <a:gd name="connsiteY8" fmla="*/ 175810 h 322586"/>
                <a:gd name="connsiteX9" fmla="*/ 430654 w 483880"/>
                <a:gd name="connsiteY9" fmla="*/ 175810 h 322586"/>
                <a:gd name="connsiteX10" fmla="*/ 426622 w 483880"/>
                <a:gd name="connsiteY10" fmla="*/ 176616 h 322586"/>
                <a:gd name="connsiteX11" fmla="*/ 422589 w 483880"/>
                <a:gd name="connsiteY11" fmla="*/ 176616 h 322586"/>
                <a:gd name="connsiteX12" fmla="*/ 418556 w 483880"/>
                <a:gd name="connsiteY12" fmla="*/ 176616 h 322586"/>
                <a:gd name="connsiteX13" fmla="*/ 416944 w 483880"/>
                <a:gd name="connsiteY13" fmla="*/ 176616 h 322586"/>
                <a:gd name="connsiteX14" fmla="*/ 416137 w 483880"/>
                <a:gd name="connsiteY14" fmla="*/ 176616 h 322586"/>
                <a:gd name="connsiteX15" fmla="*/ 414525 w 483880"/>
                <a:gd name="connsiteY15" fmla="*/ 176616 h 322586"/>
                <a:gd name="connsiteX16" fmla="*/ 410493 w 483880"/>
                <a:gd name="connsiteY16" fmla="*/ 176616 h 322586"/>
                <a:gd name="connsiteX17" fmla="*/ 405654 w 483880"/>
                <a:gd name="connsiteY17" fmla="*/ 175810 h 322586"/>
                <a:gd name="connsiteX18" fmla="*/ 403233 w 483880"/>
                <a:gd name="connsiteY18" fmla="*/ 175003 h 322586"/>
                <a:gd name="connsiteX19" fmla="*/ 401621 w 483880"/>
                <a:gd name="connsiteY19" fmla="*/ 174196 h 322586"/>
                <a:gd name="connsiteX20" fmla="*/ 398395 w 483880"/>
                <a:gd name="connsiteY20" fmla="*/ 173390 h 322586"/>
                <a:gd name="connsiteX21" fmla="*/ 390331 w 483880"/>
                <a:gd name="connsiteY21" fmla="*/ 170165 h 322586"/>
                <a:gd name="connsiteX22" fmla="*/ 202424 w 483880"/>
                <a:gd name="connsiteY22" fmla="*/ 60485 h 322586"/>
                <a:gd name="connsiteX23" fmla="*/ 200811 w 483880"/>
                <a:gd name="connsiteY23" fmla="*/ 95163 h 322586"/>
                <a:gd name="connsiteX24" fmla="*/ 188714 w 483880"/>
                <a:gd name="connsiteY24" fmla="*/ 110486 h 322586"/>
                <a:gd name="connsiteX25" fmla="*/ 60485 w 483880"/>
                <a:gd name="connsiteY25" fmla="*/ 182262 h 322586"/>
                <a:gd name="connsiteX26" fmla="*/ 67744 w 483880"/>
                <a:gd name="connsiteY26" fmla="*/ 188713 h 322586"/>
                <a:gd name="connsiteX27" fmla="*/ 250811 w 483880"/>
                <a:gd name="connsiteY27" fmla="*/ 295167 h 322586"/>
                <a:gd name="connsiteX28" fmla="*/ 262909 w 483880"/>
                <a:gd name="connsiteY28" fmla="*/ 300006 h 322586"/>
                <a:gd name="connsiteX29" fmla="*/ 264522 w 483880"/>
                <a:gd name="connsiteY29" fmla="*/ 300006 h 322586"/>
                <a:gd name="connsiteX30" fmla="*/ 278232 w 483880"/>
                <a:gd name="connsiteY30" fmla="*/ 301618 h 322586"/>
                <a:gd name="connsiteX31" fmla="*/ 278232 w 483880"/>
                <a:gd name="connsiteY31" fmla="*/ 301618 h 322586"/>
                <a:gd name="connsiteX32" fmla="*/ 292748 w 483880"/>
                <a:gd name="connsiteY32" fmla="*/ 300006 h 322586"/>
                <a:gd name="connsiteX33" fmla="*/ 292748 w 483880"/>
                <a:gd name="connsiteY33" fmla="*/ 300006 h 322586"/>
                <a:gd name="connsiteX34" fmla="*/ 305652 w 483880"/>
                <a:gd name="connsiteY34" fmla="*/ 295167 h 322586"/>
                <a:gd name="connsiteX35" fmla="*/ 453235 w 483880"/>
                <a:gd name="connsiteY35" fmla="*/ 212907 h 322586"/>
                <a:gd name="connsiteX36" fmla="*/ 460493 w 483880"/>
                <a:gd name="connsiteY36" fmla="*/ 207262 h 322586"/>
                <a:gd name="connsiteX37" fmla="*/ 459687 w 483880"/>
                <a:gd name="connsiteY37" fmla="*/ 205649 h 322586"/>
                <a:gd name="connsiteX38" fmla="*/ 458880 w 483880"/>
                <a:gd name="connsiteY38" fmla="*/ 20403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83880" h="322586">
                  <a:moveTo>
                    <a:pt x="458880" y="204036"/>
                  </a:moveTo>
                  <a:cubicBezTo>
                    <a:pt x="458880" y="203229"/>
                    <a:pt x="458880" y="202423"/>
                    <a:pt x="458880" y="201617"/>
                  </a:cubicBezTo>
                  <a:lnTo>
                    <a:pt x="458880" y="201617"/>
                  </a:lnTo>
                  <a:lnTo>
                    <a:pt x="460493" y="162100"/>
                  </a:lnTo>
                  <a:lnTo>
                    <a:pt x="445170" y="170971"/>
                  </a:lnTo>
                  <a:cubicBezTo>
                    <a:pt x="443557" y="171777"/>
                    <a:pt x="441945" y="172584"/>
                    <a:pt x="439525" y="173390"/>
                  </a:cubicBezTo>
                  <a:cubicBezTo>
                    <a:pt x="437912" y="174196"/>
                    <a:pt x="436299" y="174196"/>
                    <a:pt x="434687" y="175003"/>
                  </a:cubicBezTo>
                  <a:cubicBezTo>
                    <a:pt x="433880" y="175003"/>
                    <a:pt x="433074" y="175003"/>
                    <a:pt x="432266" y="175810"/>
                  </a:cubicBezTo>
                  <a:cubicBezTo>
                    <a:pt x="432266" y="175810"/>
                    <a:pt x="431460" y="175810"/>
                    <a:pt x="431460" y="175810"/>
                  </a:cubicBezTo>
                  <a:cubicBezTo>
                    <a:pt x="431460" y="175810"/>
                    <a:pt x="430654" y="175810"/>
                    <a:pt x="430654" y="175810"/>
                  </a:cubicBezTo>
                  <a:cubicBezTo>
                    <a:pt x="429041" y="175810"/>
                    <a:pt x="428235" y="176616"/>
                    <a:pt x="426622" y="176616"/>
                  </a:cubicBezTo>
                  <a:cubicBezTo>
                    <a:pt x="425008" y="176616"/>
                    <a:pt x="424202" y="176616"/>
                    <a:pt x="422589" y="176616"/>
                  </a:cubicBezTo>
                  <a:cubicBezTo>
                    <a:pt x="420976" y="176616"/>
                    <a:pt x="420170" y="176616"/>
                    <a:pt x="418556" y="176616"/>
                  </a:cubicBezTo>
                  <a:cubicBezTo>
                    <a:pt x="417750" y="176616"/>
                    <a:pt x="417750" y="176616"/>
                    <a:pt x="416944" y="176616"/>
                  </a:cubicBezTo>
                  <a:lnTo>
                    <a:pt x="416137" y="176616"/>
                  </a:lnTo>
                  <a:cubicBezTo>
                    <a:pt x="415331" y="176616"/>
                    <a:pt x="414525" y="176616"/>
                    <a:pt x="414525" y="176616"/>
                  </a:cubicBezTo>
                  <a:cubicBezTo>
                    <a:pt x="412912" y="176616"/>
                    <a:pt x="411299" y="176616"/>
                    <a:pt x="410493" y="176616"/>
                  </a:cubicBezTo>
                  <a:cubicBezTo>
                    <a:pt x="408879" y="176616"/>
                    <a:pt x="407266" y="176616"/>
                    <a:pt x="405654" y="175810"/>
                  </a:cubicBezTo>
                  <a:cubicBezTo>
                    <a:pt x="404847" y="175810"/>
                    <a:pt x="404041" y="175810"/>
                    <a:pt x="403233" y="175003"/>
                  </a:cubicBezTo>
                  <a:cubicBezTo>
                    <a:pt x="402427" y="175003"/>
                    <a:pt x="401621" y="175003"/>
                    <a:pt x="401621" y="174196"/>
                  </a:cubicBezTo>
                  <a:cubicBezTo>
                    <a:pt x="400814" y="174196"/>
                    <a:pt x="399202" y="173390"/>
                    <a:pt x="398395" y="173390"/>
                  </a:cubicBezTo>
                  <a:cubicBezTo>
                    <a:pt x="395169" y="172584"/>
                    <a:pt x="392750" y="170971"/>
                    <a:pt x="390331" y="170165"/>
                  </a:cubicBezTo>
                  <a:lnTo>
                    <a:pt x="202424" y="60485"/>
                  </a:lnTo>
                  <a:lnTo>
                    <a:pt x="200811" y="95163"/>
                  </a:lnTo>
                  <a:cubicBezTo>
                    <a:pt x="200811" y="100808"/>
                    <a:pt x="196778" y="106454"/>
                    <a:pt x="188714" y="110486"/>
                  </a:cubicBezTo>
                  <a:lnTo>
                    <a:pt x="60485" y="182262"/>
                  </a:lnTo>
                  <a:cubicBezTo>
                    <a:pt x="62098" y="184681"/>
                    <a:pt x="64518" y="186294"/>
                    <a:pt x="67744" y="188713"/>
                  </a:cubicBezTo>
                  <a:lnTo>
                    <a:pt x="250811" y="295167"/>
                  </a:lnTo>
                  <a:cubicBezTo>
                    <a:pt x="254038" y="296780"/>
                    <a:pt x="258070" y="298392"/>
                    <a:pt x="262909" y="300006"/>
                  </a:cubicBezTo>
                  <a:cubicBezTo>
                    <a:pt x="262909" y="300006"/>
                    <a:pt x="263715" y="300006"/>
                    <a:pt x="264522" y="300006"/>
                  </a:cubicBezTo>
                  <a:cubicBezTo>
                    <a:pt x="268554" y="300812"/>
                    <a:pt x="273393" y="301618"/>
                    <a:pt x="278232" y="301618"/>
                  </a:cubicBezTo>
                  <a:lnTo>
                    <a:pt x="278232" y="301618"/>
                  </a:lnTo>
                  <a:cubicBezTo>
                    <a:pt x="283071" y="301618"/>
                    <a:pt x="287909" y="300812"/>
                    <a:pt x="292748" y="300006"/>
                  </a:cubicBezTo>
                  <a:cubicBezTo>
                    <a:pt x="292748" y="300006"/>
                    <a:pt x="292748" y="300006"/>
                    <a:pt x="292748" y="300006"/>
                  </a:cubicBezTo>
                  <a:cubicBezTo>
                    <a:pt x="297586" y="299199"/>
                    <a:pt x="301619" y="297586"/>
                    <a:pt x="305652" y="295167"/>
                  </a:cubicBezTo>
                  <a:lnTo>
                    <a:pt x="453235" y="212907"/>
                  </a:lnTo>
                  <a:cubicBezTo>
                    <a:pt x="456461" y="211295"/>
                    <a:pt x="458074" y="208875"/>
                    <a:pt x="460493" y="207262"/>
                  </a:cubicBezTo>
                  <a:cubicBezTo>
                    <a:pt x="460493" y="206455"/>
                    <a:pt x="459687" y="206455"/>
                    <a:pt x="459687" y="205649"/>
                  </a:cubicBezTo>
                  <a:cubicBezTo>
                    <a:pt x="458880" y="204843"/>
                    <a:pt x="458880" y="204843"/>
                    <a:pt x="458880" y="20403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9725851-E297-40FF-9277-A56BED219BEE}"/>
                </a:ext>
              </a:extLst>
            </p:cNvPr>
            <p:cNvSpPr/>
            <p:nvPr/>
          </p:nvSpPr>
          <p:spPr>
            <a:xfrm>
              <a:off x="15592431" y="9515602"/>
              <a:ext cx="483936" cy="322624"/>
            </a:xfrm>
            <a:custGeom>
              <a:avLst/>
              <a:gdLst>
                <a:gd name="connsiteX0" fmla="*/ 354039 w 483880"/>
                <a:gd name="connsiteY0" fmla="*/ 150003 h 322586"/>
                <a:gd name="connsiteX1" fmla="*/ 349200 w 483880"/>
                <a:gd name="connsiteY1" fmla="*/ 146777 h 322586"/>
                <a:gd name="connsiteX2" fmla="*/ 346781 w 483880"/>
                <a:gd name="connsiteY2" fmla="*/ 144358 h 322586"/>
                <a:gd name="connsiteX3" fmla="*/ 345974 w 483880"/>
                <a:gd name="connsiteY3" fmla="*/ 143551 h 322586"/>
                <a:gd name="connsiteX4" fmla="*/ 345974 w 483880"/>
                <a:gd name="connsiteY4" fmla="*/ 143551 h 322586"/>
                <a:gd name="connsiteX5" fmla="*/ 345168 w 483880"/>
                <a:gd name="connsiteY5" fmla="*/ 142744 h 322586"/>
                <a:gd name="connsiteX6" fmla="*/ 344362 w 483880"/>
                <a:gd name="connsiteY6" fmla="*/ 140325 h 322586"/>
                <a:gd name="connsiteX7" fmla="*/ 343554 w 483880"/>
                <a:gd name="connsiteY7" fmla="*/ 137906 h 322586"/>
                <a:gd name="connsiteX8" fmla="*/ 343554 w 483880"/>
                <a:gd name="connsiteY8" fmla="*/ 135486 h 322586"/>
                <a:gd name="connsiteX9" fmla="*/ 343554 w 483880"/>
                <a:gd name="connsiteY9" fmla="*/ 135486 h 322586"/>
                <a:gd name="connsiteX10" fmla="*/ 345168 w 483880"/>
                <a:gd name="connsiteY10" fmla="*/ 91937 h 322586"/>
                <a:gd name="connsiteX11" fmla="*/ 325812 w 483880"/>
                <a:gd name="connsiteY11" fmla="*/ 102421 h 322586"/>
                <a:gd name="connsiteX12" fmla="*/ 320167 w 483880"/>
                <a:gd name="connsiteY12" fmla="*/ 104840 h 322586"/>
                <a:gd name="connsiteX13" fmla="*/ 315329 w 483880"/>
                <a:gd name="connsiteY13" fmla="*/ 106454 h 322586"/>
                <a:gd name="connsiteX14" fmla="*/ 312910 w 483880"/>
                <a:gd name="connsiteY14" fmla="*/ 107260 h 322586"/>
                <a:gd name="connsiteX15" fmla="*/ 312102 w 483880"/>
                <a:gd name="connsiteY15" fmla="*/ 107260 h 322586"/>
                <a:gd name="connsiteX16" fmla="*/ 311296 w 483880"/>
                <a:gd name="connsiteY16" fmla="*/ 107260 h 322586"/>
                <a:gd name="connsiteX17" fmla="*/ 307264 w 483880"/>
                <a:gd name="connsiteY17" fmla="*/ 108066 h 322586"/>
                <a:gd name="connsiteX18" fmla="*/ 303231 w 483880"/>
                <a:gd name="connsiteY18" fmla="*/ 108066 h 322586"/>
                <a:gd name="connsiteX19" fmla="*/ 299200 w 483880"/>
                <a:gd name="connsiteY19" fmla="*/ 108066 h 322586"/>
                <a:gd name="connsiteX20" fmla="*/ 297586 w 483880"/>
                <a:gd name="connsiteY20" fmla="*/ 108066 h 322586"/>
                <a:gd name="connsiteX21" fmla="*/ 296780 w 483880"/>
                <a:gd name="connsiteY21" fmla="*/ 108066 h 322586"/>
                <a:gd name="connsiteX22" fmla="*/ 295167 w 483880"/>
                <a:gd name="connsiteY22" fmla="*/ 108066 h 322586"/>
                <a:gd name="connsiteX23" fmla="*/ 291135 w 483880"/>
                <a:gd name="connsiteY23" fmla="*/ 108066 h 322586"/>
                <a:gd name="connsiteX24" fmla="*/ 286296 w 483880"/>
                <a:gd name="connsiteY24" fmla="*/ 107260 h 322586"/>
                <a:gd name="connsiteX25" fmla="*/ 283877 w 483880"/>
                <a:gd name="connsiteY25" fmla="*/ 106454 h 322586"/>
                <a:gd name="connsiteX26" fmla="*/ 282263 w 483880"/>
                <a:gd name="connsiteY26" fmla="*/ 105647 h 322586"/>
                <a:gd name="connsiteX27" fmla="*/ 279038 w 483880"/>
                <a:gd name="connsiteY27" fmla="*/ 104840 h 322586"/>
                <a:gd name="connsiteX28" fmla="*/ 270973 w 483880"/>
                <a:gd name="connsiteY28" fmla="*/ 100808 h 322586"/>
                <a:gd name="connsiteX29" fmla="*/ 201617 w 483880"/>
                <a:gd name="connsiteY29" fmla="*/ 60485 h 322586"/>
                <a:gd name="connsiteX30" fmla="*/ 200003 w 483880"/>
                <a:gd name="connsiteY30" fmla="*/ 95163 h 322586"/>
                <a:gd name="connsiteX31" fmla="*/ 187907 w 483880"/>
                <a:gd name="connsiteY31" fmla="*/ 110486 h 322586"/>
                <a:gd name="connsiteX32" fmla="*/ 60485 w 483880"/>
                <a:gd name="connsiteY32" fmla="*/ 181455 h 322586"/>
                <a:gd name="connsiteX33" fmla="*/ 60485 w 483880"/>
                <a:gd name="connsiteY33" fmla="*/ 182261 h 322586"/>
                <a:gd name="connsiteX34" fmla="*/ 60485 w 483880"/>
                <a:gd name="connsiteY34" fmla="*/ 182261 h 322586"/>
                <a:gd name="connsiteX35" fmla="*/ 68550 w 483880"/>
                <a:gd name="connsiteY35" fmla="*/ 189520 h 322586"/>
                <a:gd name="connsiteX36" fmla="*/ 251617 w 483880"/>
                <a:gd name="connsiteY36" fmla="*/ 295973 h 322586"/>
                <a:gd name="connsiteX37" fmla="*/ 262908 w 483880"/>
                <a:gd name="connsiteY37" fmla="*/ 300006 h 322586"/>
                <a:gd name="connsiteX38" fmla="*/ 264521 w 483880"/>
                <a:gd name="connsiteY38" fmla="*/ 300812 h 322586"/>
                <a:gd name="connsiteX39" fmla="*/ 278231 w 483880"/>
                <a:gd name="connsiteY39" fmla="*/ 302425 h 322586"/>
                <a:gd name="connsiteX40" fmla="*/ 278231 w 483880"/>
                <a:gd name="connsiteY40" fmla="*/ 302425 h 322586"/>
                <a:gd name="connsiteX41" fmla="*/ 291941 w 483880"/>
                <a:gd name="connsiteY41" fmla="*/ 300812 h 322586"/>
                <a:gd name="connsiteX42" fmla="*/ 292748 w 483880"/>
                <a:gd name="connsiteY42" fmla="*/ 300812 h 322586"/>
                <a:gd name="connsiteX43" fmla="*/ 305650 w 483880"/>
                <a:gd name="connsiteY43" fmla="*/ 295973 h 322586"/>
                <a:gd name="connsiteX44" fmla="*/ 453234 w 483880"/>
                <a:gd name="connsiteY44" fmla="*/ 213713 h 322586"/>
                <a:gd name="connsiteX45" fmla="*/ 457267 w 483880"/>
                <a:gd name="connsiteY45" fmla="*/ 210488 h 322586"/>
                <a:gd name="connsiteX46" fmla="*/ 354039 w 483880"/>
                <a:gd name="connsiteY46" fmla="*/ 150003 h 322586"/>
                <a:gd name="connsiteX47" fmla="*/ 354039 w 483880"/>
                <a:gd name="connsiteY47" fmla="*/ 15000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83880" h="322586">
                  <a:moveTo>
                    <a:pt x="354039" y="150003"/>
                  </a:moveTo>
                  <a:cubicBezTo>
                    <a:pt x="352426" y="149196"/>
                    <a:pt x="350814" y="147583"/>
                    <a:pt x="349200" y="146777"/>
                  </a:cubicBezTo>
                  <a:cubicBezTo>
                    <a:pt x="348394" y="145970"/>
                    <a:pt x="347587" y="145164"/>
                    <a:pt x="346781" y="144358"/>
                  </a:cubicBezTo>
                  <a:cubicBezTo>
                    <a:pt x="346781" y="144358"/>
                    <a:pt x="346781" y="143551"/>
                    <a:pt x="345974" y="143551"/>
                  </a:cubicBezTo>
                  <a:cubicBezTo>
                    <a:pt x="345974" y="143551"/>
                    <a:pt x="345974" y="143551"/>
                    <a:pt x="345974" y="143551"/>
                  </a:cubicBezTo>
                  <a:cubicBezTo>
                    <a:pt x="345974" y="143551"/>
                    <a:pt x="345168" y="142744"/>
                    <a:pt x="345168" y="142744"/>
                  </a:cubicBezTo>
                  <a:cubicBezTo>
                    <a:pt x="345168" y="141938"/>
                    <a:pt x="344362" y="141132"/>
                    <a:pt x="344362" y="140325"/>
                  </a:cubicBezTo>
                  <a:cubicBezTo>
                    <a:pt x="344362" y="139518"/>
                    <a:pt x="343554" y="138712"/>
                    <a:pt x="343554" y="137906"/>
                  </a:cubicBezTo>
                  <a:cubicBezTo>
                    <a:pt x="343554" y="137099"/>
                    <a:pt x="343554" y="136292"/>
                    <a:pt x="343554" y="135486"/>
                  </a:cubicBezTo>
                  <a:lnTo>
                    <a:pt x="343554" y="135486"/>
                  </a:lnTo>
                  <a:lnTo>
                    <a:pt x="345168" y="91937"/>
                  </a:lnTo>
                  <a:lnTo>
                    <a:pt x="325812" y="102421"/>
                  </a:lnTo>
                  <a:cubicBezTo>
                    <a:pt x="324200" y="103228"/>
                    <a:pt x="322587" y="104034"/>
                    <a:pt x="320167" y="104840"/>
                  </a:cubicBezTo>
                  <a:cubicBezTo>
                    <a:pt x="318554" y="105647"/>
                    <a:pt x="316942" y="105647"/>
                    <a:pt x="315329" y="106454"/>
                  </a:cubicBezTo>
                  <a:cubicBezTo>
                    <a:pt x="314522" y="106454"/>
                    <a:pt x="313716" y="106454"/>
                    <a:pt x="312910" y="107260"/>
                  </a:cubicBezTo>
                  <a:cubicBezTo>
                    <a:pt x="312910" y="107260"/>
                    <a:pt x="312102" y="107260"/>
                    <a:pt x="312102" y="107260"/>
                  </a:cubicBezTo>
                  <a:cubicBezTo>
                    <a:pt x="312102" y="107260"/>
                    <a:pt x="311296" y="107260"/>
                    <a:pt x="311296" y="107260"/>
                  </a:cubicBezTo>
                  <a:cubicBezTo>
                    <a:pt x="309683" y="107260"/>
                    <a:pt x="308877" y="108066"/>
                    <a:pt x="307264" y="108066"/>
                  </a:cubicBezTo>
                  <a:cubicBezTo>
                    <a:pt x="305650" y="108066"/>
                    <a:pt x="304844" y="108066"/>
                    <a:pt x="303231" y="108066"/>
                  </a:cubicBezTo>
                  <a:cubicBezTo>
                    <a:pt x="301619" y="108066"/>
                    <a:pt x="300812" y="108066"/>
                    <a:pt x="299200" y="108066"/>
                  </a:cubicBezTo>
                  <a:lnTo>
                    <a:pt x="297586" y="108066"/>
                  </a:lnTo>
                  <a:lnTo>
                    <a:pt x="296780" y="108066"/>
                  </a:lnTo>
                  <a:cubicBezTo>
                    <a:pt x="296780" y="108066"/>
                    <a:pt x="295973" y="108066"/>
                    <a:pt x="295167" y="108066"/>
                  </a:cubicBezTo>
                  <a:cubicBezTo>
                    <a:pt x="293554" y="108066"/>
                    <a:pt x="291941" y="108066"/>
                    <a:pt x="291135" y="108066"/>
                  </a:cubicBezTo>
                  <a:cubicBezTo>
                    <a:pt x="289521" y="108066"/>
                    <a:pt x="287909" y="108066"/>
                    <a:pt x="286296" y="107260"/>
                  </a:cubicBezTo>
                  <a:cubicBezTo>
                    <a:pt x="285489" y="107260"/>
                    <a:pt x="283877" y="106454"/>
                    <a:pt x="283877" y="106454"/>
                  </a:cubicBezTo>
                  <a:cubicBezTo>
                    <a:pt x="283069" y="106454"/>
                    <a:pt x="282263" y="106454"/>
                    <a:pt x="282263" y="105647"/>
                  </a:cubicBezTo>
                  <a:cubicBezTo>
                    <a:pt x="281457" y="105647"/>
                    <a:pt x="279844" y="104840"/>
                    <a:pt x="279038" y="104840"/>
                  </a:cubicBezTo>
                  <a:cubicBezTo>
                    <a:pt x="275812" y="104034"/>
                    <a:pt x="273392" y="102421"/>
                    <a:pt x="270973" y="100808"/>
                  </a:cubicBezTo>
                  <a:lnTo>
                    <a:pt x="201617" y="60485"/>
                  </a:lnTo>
                  <a:lnTo>
                    <a:pt x="200003" y="95163"/>
                  </a:lnTo>
                  <a:cubicBezTo>
                    <a:pt x="200003" y="100808"/>
                    <a:pt x="195972" y="106454"/>
                    <a:pt x="187907" y="110486"/>
                  </a:cubicBezTo>
                  <a:lnTo>
                    <a:pt x="60485" y="181455"/>
                  </a:lnTo>
                  <a:cubicBezTo>
                    <a:pt x="60485" y="181455"/>
                    <a:pt x="60485" y="182261"/>
                    <a:pt x="60485" y="182261"/>
                  </a:cubicBezTo>
                  <a:cubicBezTo>
                    <a:pt x="60485" y="182261"/>
                    <a:pt x="60485" y="182261"/>
                    <a:pt x="60485" y="182261"/>
                  </a:cubicBezTo>
                  <a:cubicBezTo>
                    <a:pt x="62098" y="184681"/>
                    <a:pt x="64518" y="187100"/>
                    <a:pt x="68550" y="189520"/>
                  </a:cubicBezTo>
                  <a:lnTo>
                    <a:pt x="251617" y="295973"/>
                  </a:lnTo>
                  <a:cubicBezTo>
                    <a:pt x="254844" y="297586"/>
                    <a:pt x="258876" y="299199"/>
                    <a:pt x="262908" y="300006"/>
                  </a:cubicBezTo>
                  <a:cubicBezTo>
                    <a:pt x="263715" y="300006"/>
                    <a:pt x="263715" y="300006"/>
                    <a:pt x="264521" y="300812"/>
                  </a:cubicBezTo>
                  <a:cubicBezTo>
                    <a:pt x="268554" y="301618"/>
                    <a:pt x="273392" y="302425"/>
                    <a:pt x="278231" y="302425"/>
                  </a:cubicBezTo>
                  <a:lnTo>
                    <a:pt x="278231" y="302425"/>
                  </a:lnTo>
                  <a:cubicBezTo>
                    <a:pt x="283069" y="302425"/>
                    <a:pt x="287909" y="301618"/>
                    <a:pt x="291941" y="300812"/>
                  </a:cubicBezTo>
                  <a:cubicBezTo>
                    <a:pt x="291941" y="300812"/>
                    <a:pt x="292748" y="300812"/>
                    <a:pt x="292748" y="300812"/>
                  </a:cubicBezTo>
                  <a:cubicBezTo>
                    <a:pt x="297586" y="300006"/>
                    <a:pt x="301619" y="298392"/>
                    <a:pt x="305650" y="295973"/>
                  </a:cubicBezTo>
                  <a:lnTo>
                    <a:pt x="453234" y="213713"/>
                  </a:lnTo>
                  <a:cubicBezTo>
                    <a:pt x="454847" y="212907"/>
                    <a:pt x="456461" y="211294"/>
                    <a:pt x="457267" y="210488"/>
                  </a:cubicBezTo>
                  <a:lnTo>
                    <a:pt x="354039" y="150003"/>
                  </a:lnTo>
                  <a:lnTo>
                    <a:pt x="354039" y="150003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437BA18E-73CD-4032-92B5-8E323B20AA24}"/>
                </a:ext>
              </a:extLst>
            </p:cNvPr>
            <p:cNvSpPr/>
            <p:nvPr/>
          </p:nvSpPr>
          <p:spPr>
            <a:xfrm>
              <a:off x="15686799" y="9309929"/>
              <a:ext cx="806560" cy="483936"/>
            </a:xfrm>
            <a:custGeom>
              <a:avLst/>
              <a:gdLst>
                <a:gd name="connsiteX0" fmla="*/ 691949 w 806466"/>
                <a:gd name="connsiteY0" fmla="*/ 346781 h 483880"/>
                <a:gd name="connsiteX1" fmla="*/ 687110 w 806466"/>
                <a:gd name="connsiteY1" fmla="*/ 343555 h 483880"/>
                <a:gd name="connsiteX2" fmla="*/ 684691 w 806466"/>
                <a:gd name="connsiteY2" fmla="*/ 341136 h 483880"/>
                <a:gd name="connsiteX3" fmla="*/ 683884 w 806466"/>
                <a:gd name="connsiteY3" fmla="*/ 340329 h 483880"/>
                <a:gd name="connsiteX4" fmla="*/ 683884 w 806466"/>
                <a:gd name="connsiteY4" fmla="*/ 340329 h 483880"/>
                <a:gd name="connsiteX5" fmla="*/ 683078 w 806466"/>
                <a:gd name="connsiteY5" fmla="*/ 338716 h 483880"/>
                <a:gd name="connsiteX6" fmla="*/ 682271 w 806466"/>
                <a:gd name="connsiteY6" fmla="*/ 336296 h 483880"/>
                <a:gd name="connsiteX7" fmla="*/ 681464 w 806466"/>
                <a:gd name="connsiteY7" fmla="*/ 333877 h 483880"/>
                <a:gd name="connsiteX8" fmla="*/ 681464 w 806466"/>
                <a:gd name="connsiteY8" fmla="*/ 331458 h 483880"/>
                <a:gd name="connsiteX9" fmla="*/ 681464 w 806466"/>
                <a:gd name="connsiteY9" fmla="*/ 331458 h 483880"/>
                <a:gd name="connsiteX10" fmla="*/ 683078 w 806466"/>
                <a:gd name="connsiteY10" fmla="*/ 291941 h 483880"/>
                <a:gd name="connsiteX11" fmla="*/ 667754 w 806466"/>
                <a:gd name="connsiteY11" fmla="*/ 300812 h 483880"/>
                <a:gd name="connsiteX12" fmla="*/ 662110 w 806466"/>
                <a:gd name="connsiteY12" fmla="*/ 303232 h 483880"/>
                <a:gd name="connsiteX13" fmla="*/ 657271 w 806466"/>
                <a:gd name="connsiteY13" fmla="*/ 304844 h 483880"/>
                <a:gd name="connsiteX14" fmla="*/ 654851 w 806466"/>
                <a:gd name="connsiteY14" fmla="*/ 305651 h 483880"/>
                <a:gd name="connsiteX15" fmla="*/ 654851 w 806466"/>
                <a:gd name="connsiteY15" fmla="*/ 305651 h 483880"/>
                <a:gd name="connsiteX16" fmla="*/ 653239 w 806466"/>
                <a:gd name="connsiteY16" fmla="*/ 305651 h 483880"/>
                <a:gd name="connsiteX17" fmla="*/ 649206 w 806466"/>
                <a:gd name="connsiteY17" fmla="*/ 306458 h 483880"/>
                <a:gd name="connsiteX18" fmla="*/ 645173 w 806466"/>
                <a:gd name="connsiteY18" fmla="*/ 307264 h 483880"/>
                <a:gd name="connsiteX19" fmla="*/ 641141 w 806466"/>
                <a:gd name="connsiteY19" fmla="*/ 307264 h 483880"/>
                <a:gd name="connsiteX20" fmla="*/ 639529 w 806466"/>
                <a:gd name="connsiteY20" fmla="*/ 307264 h 483880"/>
                <a:gd name="connsiteX21" fmla="*/ 638722 w 806466"/>
                <a:gd name="connsiteY21" fmla="*/ 307264 h 483880"/>
                <a:gd name="connsiteX22" fmla="*/ 636302 w 806466"/>
                <a:gd name="connsiteY22" fmla="*/ 307264 h 483880"/>
                <a:gd name="connsiteX23" fmla="*/ 632270 w 806466"/>
                <a:gd name="connsiteY23" fmla="*/ 307264 h 483880"/>
                <a:gd name="connsiteX24" fmla="*/ 626625 w 806466"/>
                <a:gd name="connsiteY24" fmla="*/ 306458 h 483880"/>
                <a:gd name="connsiteX25" fmla="*/ 625012 w 806466"/>
                <a:gd name="connsiteY25" fmla="*/ 305651 h 483880"/>
                <a:gd name="connsiteX26" fmla="*/ 624206 w 806466"/>
                <a:gd name="connsiteY26" fmla="*/ 305651 h 483880"/>
                <a:gd name="connsiteX27" fmla="*/ 620979 w 806466"/>
                <a:gd name="connsiteY27" fmla="*/ 304844 h 483880"/>
                <a:gd name="connsiteX28" fmla="*/ 612915 w 806466"/>
                <a:gd name="connsiteY28" fmla="*/ 301618 h 483880"/>
                <a:gd name="connsiteX29" fmla="*/ 429847 w 806466"/>
                <a:gd name="connsiteY29" fmla="*/ 195165 h 483880"/>
                <a:gd name="connsiteX30" fmla="*/ 429041 w 806466"/>
                <a:gd name="connsiteY30" fmla="*/ 195165 h 483880"/>
                <a:gd name="connsiteX31" fmla="*/ 424202 w 806466"/>
                <a:gd name="connsiteY31" fmla="*/ 191939 h 483880"/>
                <a:gd name="connsiteX32" fmla="*/ 421782 w 806466"/>
                <a:gd name="connsiteY32" fmla="*/ 189520 h 483880"/>
                <a:gd name="connsiteX33" fmla="*/ 420976 w 806466"/>
                <a:gd name="connsiteY33" fmla="*/ 188714 h 483880"/>
                <a:gd name="connsiteX34" fmla="*/ 420976 w 806466"/>
                <a:gd name="connsiteY34" fmla="*/ 188714 h 483880"/>
                <a:gd name="connsiteX35" fmla="*/ 420170 w 806466"/>
                <a:gd name="connsiteY35" fmla="*/ 187907 h 483880"/>
                <a:gd name="connsiteX36" fmla="*/ 419363 w 806466"/>
                <a:gd name="connsiteY36" fmla="*/ 185488 h 483880"/>
                <a:gd name="connsiteX37" fmla="*/ 418556 w 806466"/>
                <a:gd name="connsiteY37" fmla="*/ 183068 h 483880"/>
                <a:gd name="connsiteX38" fmla="*/ 418556 w 806466"/>
                <a:gd name="connsiteY38" fmla="*/ 180648 h 483880"/>
                <a:gd name="connsiteX39" fmla="*/ 418556 w 806466"/>
                <a:gd name="connsiteY39" fmla="*/ 180648 h 483880"/>
                <a:gd name="connsiteX40" fmla="*/ 420170 w 806466"/>
                <a:gd name="connsiteY40" fmla="*/ 137906 h 483880"/>
                <a:gd name="connsiteX41" fmla="*/ 402427 w 806466"/>
                <a:gd name="connsiteY41" fmla="*/ 148390 h 483880"/>
                <a:gd name="connsiteX42" fmla="*/ 396782 w 806466"/>
                <a:gd name="connsiteY42" fmla="*/ 150810 h 483880"/>
                <a:gd name="connsiteX43" fmla="*/ 391943 w 806466"/>
                <a:gd name="connsiteY43" fmla="*/ 152422 h 483880"/>
                <a:gd name="connsiteX44" fmla="*/ 389524 w 806466"/>
                <a:gd name="connsiteY44" fmla="*/ 153229 h 483880"/>
                <a:gd name="connsiteX45" fmla="*/ 388718 w 806466"/>
                <a:gd name="connsiteY45" fmla="*/ 153229 h 483880"/>
                <a:gd name="connsiteX46" fmla="*/ 387910 w 806466"/>
                <a:gd name="connsiteY46" fmla="*/ 153229 h 483880"/>
                <a:gd name="connsiteX47" fmla="*/ 383879 w 806466"/>
                <a:gd name="connsiteY47" fmla="*/ 154035 h 483880"/>
                <a:gd name="connsiteX48" fmla="*/ 379846 w 806466"/>
                <a:gd name="connsiteY48" fmla="*/ 154035 h 483880"/>
                <a:gd name="connsiteX49" fmla="*/ 375814 w 806466"/>
                <a:gd name="connsiteY49" fmla="*/ 154035 h 483880"/>
                <a:gd name="connsiteX50" fmla="*/ 374201 w 806466"/>
                <a:gd name="connsiteY50" fmla="*/ 154035 h 483880"/>
                <a:gd name="connsiteX51" fmla="*/ 373395 w 806466"/>
                <a:gd name="connsiteY51" fmla="*/ 154035 h 483880"/>
                <a:gd name="connsiteX52" fmla="*/ 371781 w 806466"/>
                <a:gd name="connsiteY52" fmla="*/ 154035 h 483880"/>
                <a:gd name="connsiteX53" fmla="*/ 367749 w 806466"/>
                <a:gd name="connsiteY53" fmla="*/ 154035 h 483880"/>
                <a:gd name="connsiteX54" fmla="*/ 362910 w 806466"/>
                <a:gd name="connsiteY54" fmla="*/ 153229 h 483880"/>
                <a:gd name="connsiteX55" fmla="*/ 360491 w 806466"/>
                <a:gd name="connsiteY55" fmla="*/ 152422 h 483880"/>
                <a:gd name="connsiteX56" fmla="*/ 358878 w 806466"/>
                <a:gd name="connsiteY56" fmla="*/ 152422 h 483880"/>
                <a:gd name="connsiteX57" fmla="*/ 355652 w 806466"/>
                <a:gd name="connsiteY57" fmla="*/ 151616 h 483880"/>
                <a:gd name="connsiteX58" fmla="*/ 347587 w 806466"/>
                <a:gd name="connsiteY58" fmla="*/ 148390 h 483880"/>
                <a:gd name="connsiteX59" fmla="*/ 196778 w 806466"/>
                <a:gd name="connsiteY59" fmla="*/ 60485 h 483880"/>
                <a:gd name="connsiteX60" fmla="*/ 195165 w 806466"/>
                <a:gd name="connsiteY60" fmla="*/ 97582 h 483880"/>
                <a:gd name="connsiteX61" fmla="*/ 183068 w 806466"/>
                <a:gd name="connsiteY61" fmla="*/ 113712 h 483880"/>
                <a:gd name="connsiteX62" fmla="*/ 60485 w 806466"/>
                <a:gd name="connsiteY62" fmla="*/ 182262 h 483880"/>
                <a:gd name="connsiteX63" fmla="*/ 62904 w 806466"/>
                <a:gd name="connsiteY63" fmla="*/ 189520 h 483880"/>
                <a:gd name="connsiteX64" fmla="*/ 62904 w 806466"/>
                <a:gd name="connsiteY64" fmla="*/ 189520 h 483880"/>
                <a:gd name="connsiteX65" fmla="*/ 70969 w 806466"/>
                <a:gd name="connsiteY65" fmla="*/ 196778 h 483880"/>
                <a:gd name="connsiteX66" fmla="*/ 179036 w 806466"/>
                <a:gd name="connsiteY66" fmla="*/ 259682 h 483880"/>
                <a:gd name="connsiteX67" fmla="*/ 191132 w 806466"/>
                <a:gd name="connsiteY67" fmla="*/ 264521 h 483880"/>
                <a:gd name="connsiteX68" fmla="*/ 192746 w 806466"/>
                <a:gd name="connsiteY68" fmla="*/ 265328 h 483880"/>
                <a:gd name="connsiteX69" fmla="*/ 206455 w 806466"/>
                <a:gd name="connsiteY69" fmla="*/ 266940 h 483880"/>
                <a:gd name="connsiteX70" fmla="*/ 207263 w 806466"/>
                <a:gd name="connsiteY70" fmla="*/ 266940 h 483880"/>
                <a:gd name="connsiteX71" fmla="*/ 221778 w 806466"/>
                <a:gd name="connsiteY71" fmla="*/ 265328 h 483880"/>
                <a:gd name="connsiteX72" fmla="*/ 222586 w 806466"/>
                <a:gd name="connsiteY72" fmla="*/ 265328 h 483880"/>
                <a:gd name="connsiteX73" fmla="*/ 235488 w 806466"/>
                <a:gd name="connsiteY73" fmla="*/ 260489 h 483880"/>
                <a:gd name="connsiteX74" fmla="*/ 383072 w 806466"/>
                <a:gd name="connsiteY74" fmla="*/ 178229 h 483880"/>
                <a:gd name="connsiteX75" fmla="*/ 395169 w 806466"/>
                <a:gd name="connsiteY75" fmla="*/ 162100 h 483880"/>
                <a:gd name="connsiteX76" fmla="*/ 393556 w 806466"/>
                <a:gd name="connsiteY76" fmla="*/ 212907 h 483880"/>
                <a:gd name="connsiteX77" fmla="*/ 381458 w 806466"/>
                <a:gd name="connsiteY77" fmla="*/ 229037 h 483880"/>
                <a:gd name="connsiteX78" fmla="*/ 254844 w 806466"/>
                <a:gd name="connsiteY78" fmla="*/ 299199 h 483880"/>
                <a:gd name="connsiteX79" fmla="*/ 255650 w 806466"/>
                <a:gd name="connsiteY79" fmla="*/ 300812 h 483880"/>
                <a:gd name="connsiteX80" fmla="*/ 255650 w 806466"/>
                <a:gd name="connsiteY80" fmla="*/ 300812 h 483880"/>
                <a:gd name="connsiteX81" fmla="*/ 263715 w 806466"/>
                <a:gd name="connsiteY81" fmla="*/ 308070 h 483880"/>
                <a:gd name="connsiteX82" fmla="*/ 563721 w 806466"/>
                <a:gd name="connsiteY82" fmla="*/ 483073 h 483880"/>
                <a:gd name="connsiteX83" fmla="*/ 575817 w 806466"/>
                <a:gd name="connsiteY83" fmla="*/ 487913 h 483880"/>
                <a:gd name="connsiteX84" fmla="*/ 577431 w 806466"/>
                <a:gd name="connsiteY84" fmla="*/ 488719 h 483880"/>
                <a:gd name="connsiteX85" fmla="*/ 590334 w 806466"/>
                <a:gd name="connsiteY85" fmla="*/ 490332 h 483880"/>
                <a:gd name="connsiteX86" fmla="*/ 591140 w 806466"/>
                <a:gd name="connsiteY86" fmla="*/ 490332 h 483880"/>
                <a:gd name="connsiteX87" fmla="*/ 605657 w 806466"/>
                <a:gd name="connsiteY87" fmla="*/ 488719 h 483880"/>
                <a:gd name="connsiteX88" fmla="*/ 605657 w 806466"/>
                <a:gd name="connsiteY88" fmla="*/ 488719 h 483880"/>
                <a:gd name="connsiteX89" fmla="*/ 618560 w 806466"/>
                <a:gd name="connsiteY89" fmla="*/ 483880 h 483880"/>
                <a:gd name="connsiteX90" fmla="*/ 766144 w 806466"/>
                <a:gd name="connsiteY90" fmla="*/ 401621 h 483880"/>
                <a:gd name="connsiteX91" fmla="*/ 771789 w 806466"/>
                <a:gd name="connsiteY91" fmla="*/ 396781 h 483880"/>
                <a:gd name="connsiteX92" fmla="*/ 691949 w 806466"/>
                <a:gd name="connsiteY92" fmla="*/ 346781 h 483880"/>
                <a:gd name="connsiteX93" fmla="*/ 691949 w 806466"/>
                <a:gd name="connsiteY93" fmla="*/ 346781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06466" h="483880">
                  <a:moveTo>
                    <a:pt x="691949" y="346781"/>
                  </a:moveTo>
                  <a:cubicBezTo>
                    <a:pt x="690335" y="345974"/>
                    <a:pt x="688723" y="344362"/>
                    <a:pt x="687110" y="343555"/>
                  </a:cubicBezTo>
                  <a:cubicBezTo>
                    <a:pt x="686304" y="342748"/>
                    <a:pt x="685497" y="341942"/>
                    <a:pt x="684691" y="341136"/>
                  </a:cubicBezTo>
                  <a:cubicBezTo>
                    <a:pt x="684691" y="341136"/>
                    <a:pt x="684691" y="340329"/>
                    <a:pt x="683884" y="340329"/>
                  </a:cubicBezTo>
                  <a:cubicBezTo>
                    <a:pt x="683884" y="340329"/>
                    <a:pt x="683884" y="340329"/>
                    <a:pt x="683884" y="340329"/>
                  </a:cubicBezTo>
                  <a:cubicBezTo>
                    <a:pt x="683884" y="340329"/>
                    <a:pt x="683078" y="339522"/>
                    <a:pt x="683078" y="338716"/>
                  </a:cubicBezTo>
                  <a:cubicBezTo>
                    <a:pt x="683078" y="337910"/>
                    <a:pt x="682271" y="337103"/>
                    <a:pt x="682271" y="336296"/>
                  </a:cubicBezTo>
                  <a:cubicBezTo>
                    <a:pt x="682271" y="335490"/>
                    <a:pt x="681464" y="334684"/>
                    <a:pt x="681464" y="333877"/>
                  </a:cubicBezTo>
                  <a:cubicBezTo>
                    <a:pt x="681464" y="333071"/>
                    <a:pt x="681464" y="332265"/>
                    <a:pt x="681464" y="331458"/>
                  </a:cubicBezTo>
                  <a:lnTo>
                    <a:pt x="681464" y="331458"/>
                  </a:lnTo>
                  <a:lnTo>
                    <a:pt x="683078" y="291941"/>
                  </a:lnTo>
                  <a:lnTo>
                    <a:pt x="667754" y="300812"/>
                  </a:lnTo>
                  <a:cubicBezTo>
                    <a:pt x="666142" y="301618"/>
                    <a:pt x="664529" y="302425"/>
                    <a:pt x="662110" y="303232"/>
                  </a:cubicBezTo>
                  <a:cubicBezTo>
                    <a:pt x="660497" y="304038"/>
                    <a:pt x="658883" y="304038"/>
                    <a:pt x="657271" y="304844"/>
                  </a:cubicBezTo>
                  <a:cubicBezTo>
                    <a:pt x="656464" y="304844"/>
                    <a:pt x="655658" y="304844"/>
                    <a:pt x="654851" y="305651"/>
                  </a:cubicBezTo>
                  <a:cubicBezTo>
                    <a:pt x="654851" y="305651"/>
                    <a:pt x="654851" y="305651"/>
                    <a:pt x="654851" y="305651"/>
                  </a:cubicBezTo>
                  <a:cubicBezTo>
                    <a:pt x="654045" y="305651"/>
                    <a:pt x="654045" y="305651"/>
                    <a:pt x="653239" y="305651"/>
                  </a:cubicBezTo>
                  <a:cubicBezTo>
                    <a:pt x="651625" y="305651"/>
                    <a:pt x="650819" y="306458"/>
                    <a:pt x="649206" y="306458"/>
                  </a:cubicBezTo>
                  <a:cubicBezTo>
                    <a:pt x="647593" y="306458"/>
                    <a:pt x="646787" y="306458"/>
                    <a:pt x="645173" y="307264"/>
                  </a:cubicBezTo>
                  <a:cubicBezTo>
                    <a:pt x="643560" y="307264"/>
                    <a:pt x="642754" y="307264"/>
                    <a:pt x="641141" y="307264"/>
                  </a:cubicBezTo>
                  <a:cubicBezTo>
                    <a:pt x="640335" y="307264"/>
                    <a:pt x="639529" y="307264"/>
                    <a:pt x="639529" y="307264"/>
                  </a:cubicBezTo>
                  <a:lnTo>
                    <a:pt x="638722" y="307264"/>
                  </a:lnTo>
                  <a:cubicBezTo>
                    <a:pt x="637916" y="307264"/>
                    <a:pt x="637110" y="307264"/>
                    <a:pt x="636302" y="307264"/>
                  </a:cubicBezTo>
                  <a:cubicBezTo>
                    <a:pt x="634689" y="307264"/>
                    <a:pt x="633077" y="307264"/>
                    <a:pt x="632270" y="307264"/>
                  </a:cubicBezTo>
                  <a:cubicBezTo>
                    <a:pt x="630658" y="307264"/>
                    <a:pt x="629044" y="307264"/>
                    <a:pt x="626625" y="306458"/>
                  </a:cubicBezTo>
                  <a:cubicBezTo>
                    <a:pt x="626625" y="306458"/>
                    <a:pt x="625819" y="306458"/>
                    <a:pt x="625012" y="305651"/>
                  </a:cubicBezTo>
                  <a:cubicBezTo>
                    <a:pt x="625012" y="305651"/>
                    <a:pt x="624206" y="305651"/>
                    <a:pt x="624206" y="305651"/>
                  </a:cubicBezTo>
                  <a:cubicBezTo>
                    <a:pt x="623399" y="305651"/>
                    <a:pt x="621786" y="304844"/>
                    <a:pt x="620979" y="304844"/>
                  </a:cubicBezTo>
                  <a:cubicBezTo>
                    <a:pt x="617754" y="304038"/>
                    <a:pt x="615335" y="302425"/>
                    <a:pt x="612915" y="301618"/>
                  </a:cubicBezTo>
                  <a:lnTo>
                    <a:pt x="429847" y="195165"/>
                  </a:lnTo>
                  <a:cubicBezTo>
                    <a:pt x="429847" y="195165"/>
                    <a:pt x="429041" y="195165"/>
                    <a:pt x="429041" y="195165"/>
                  </a:cubicBezTo>
                  <a:cubicBezTo>
                    <a:pt x="427428" y="194359"/>
                    <a:pt x="425814" y="192745"/>
                    <a:pt x="424202" y="191939"/>
                  </a:cubicBezTo>
                  <a:cubicBezTo>
                    <a:pt x="423395" y="191133"/>
                    <a:pt x="422589" y="190326"/>
                    <a:pt x="421782" y="189520"/>
                  </a:cubicBezTo>
                  <a:cubicBezTo>
                    <a:pt x="421782" y="189520"/>
                    <a:pt x="421782" y="188714"/>
                    <a:pt x="420976" y="188714"/>
                  </a:cubicBezTo>
                  <a:cubicBezTo>
                    <a:pt x="420976" y="188714"/>
                    <a:pt x="420976" y="188714"/>
                    <a:pt x="420976" y="188714"/>
                  </a:cubicBezTo>
                  <a:cubicBezTo>
                    <a:pt x="420976" y="188714"/>
                    <a:pt x="420170" y="187907"/>
                    <a:pt x="420170" y="187907"/>
                  </a:cubicBezTo>
                  <a:cubicBezTo>
                    <a:pt x="420170" y="187100"/>
                    <a:pt x="419363" y="186294"/>
                    <a:pt x="419363" y="185488"/>
                  </a:cubicBezTo>
                  <a:cubicBezTo>
                    <a:pt x="419363" y="184681"/>
                    <a:pt x="418556" y="183874"/>
                    <a:pt x="418556" y="183068"/>
                  </a:cubicBezTo>
                  <a:cubicBezTo>
                    <a:pt x="418556" y="182262"/>
                    <a:pt x="418556" y="181455"/>
                    <a:pt x="418556" y="180648"/>
                  </a:cubicBezTo>
                  <a:cubicBezTo>
                    <a:pt x="418556" y="180648"/>
                    <a:pt x="418556" y="180648"/>
                    <a:pt x="418556" y="180648"/>
                  </a:cubicBezTo>
                  <a:lnTo>
                    <a:pt x="420170" y="137906"/>
                  </a:lnTo>
                  <a:lnTo>
                    <a:pt x="402427" y="148390"/>
                  </a:lnTo>
                  <a:cubicBezTo>
                    <a:pt x="400814" y="149196"/>
                    <a:pt x="399201" y="150003"/>
                    <a:pt x="396782" y="150810"/>
                  </a:cubicBezTo>
                  <a:cubicBezTo>
                    <a:pt x="395169" y="151616"/>
                    <a:pt x="393556" y="151616"/>
                    <a:pt x="391943" y="152422"/>
                  </a:cubicBezTo>
                  <a:cubicBezTo>
                    <a:pt x="391137" y="152422"/>
                    <a:pt x="390330" y="152422"/>
                    <a:pt x="389524" y="153229"/>
                  </a:cubicBezTo>
                  <a:lnTo>
                    <a:pt x="388718" y="153229"/>
                  </a:lnTo>
                  <a:cubicBezTo>
                    <a:pt x="388718" y="153229"/>
                    <a:pt x="387910" y="153229"/>
                    <a:pt x="387910" y="153229"/>
                  </a:cubicBezTo>
                  <a:cubicBezTo>
                    <a:pt x="386298" y="153229"/>
                    <a:pt x="385491" y="154035"/>
                    <a:pt x="383879" y="154035"/>
                  </a:cubicBezTo>
                  <a:cubicBezTo>
                    <a:pt x="382266" y="154035"/>
                    <a:pt x="381458" y="154035"/>
                    <a:pt x="379846" y="154035"/>
                  </a:cubicBezTo>
                  <a:cubicBezTo>
                    <a:pt x="378233" y="154035"/>
                    <a:pt x="377427" y="154035"/>
                    <a:pt x="375814" y="154035"/>
                  </a:cubicBezTo>
                  <a:lnTo>
                    <a:pt x="374201" y="154035"/>
                  </a:lnTo>
                  <a:lnTo>
                    <a:pt x="373395" y="154035"/>
                  </a:lnTo>
                  <a:cubicBezTo>
                    <a:pt x="373395" y="154035"/>
                    <a:pt x="372587" y="154035"/>
                    <a:pt x="371781" y="154035"/>
                  </a:cubicBezTo>
                  <a:cubicBezTo>
                    <a:pt x="370168" y="154035"/>
                    <a:pt x="368556" y="154035"/>
                    <a:pt x="367749" y="154035"/>
                  </a:cubicBezTo>
                  <a:cubicBezTo>
                    <a:pt x="366137" y="154035"/>
                    <a:pt x="364523" y="154035"/>
                    <a:pt x="362910" y="153229"/>
                  </a:cubicBezTo>
                  <a:cubicBezTo>
                    <a:pt x="362104" y="153229"/>
                    <a:pt x="361297" y="153229"/>
                    <a:pt x="360491" y="152422"/>
                  </a:cubicBezTo>
                  <a:cubicBezTo>
                    <a:pt x="359685" y="152422"/>
                    <a:pt x="359685" y="152422"/>
                    <a:pt x="358878" y="152422"/>
                  </a:cubicBezTo>
                  <a:cubicBezTo>
                    <a:pt x="358071" y="152422"/>
                    <a:pt x="356458" y="151616"/>
                    <a:pt x="355652" y="151616"/>
                  </a:cubicBezTo>
                  <a:cubicBezTo>
                    <a:pt x="352426" y="150810"/>
                    <a:pt x="350006" y="149196"/>
                    <a:pt x="347587" y="148390"/>
                  </a:cubicBezTo>
                  <a:lnTo>
                    <a:pt x="196778" y="60485"/>
                  </a:lnTo>
                  <a:lnTo>
                    <a:pt x="195165" y="97582"/>
                  </a:lnTo>
                  <a:cubicBezTo>
                    <a:pt x="195165" y="103228"/>
                    <a:pt x="191132" y="108873"/>
                    <a:pt x="183068" y="113712"/>
                  </a:cubicBezTo>
                  <a:lnTo>
                    <a:pt x="60485" y="182262"/>
                  </a:lnTo>
                  <a:cubicBezTo>
                    <a:pt x="60485" y="184681"/>
                    <a:pt x="61292" y="187100"/>
                    <a:pt x="62904" y="189520"/>
                  </a:cubicBezTo>
                  <a:cubicBezTo>
                    <a:pt x="62904" y="189520"/>
                    <a:pt x="62904" y="189520"/>
                    <a:pt x="62904" y="189520"/>
                  </a:cubicBezTo>
                  <a:cubicBezTo>
                    <a:pt x="64518" y="191939"/>
                    <a:pt x="66937" y="194359"/>
                    <a:pt x="70969" y="196778"/>
                  </a:cubicBezTo>
                  <a:lnTo>
                    <a:pt x="179036" y="259682"/>
                  </a:lnTo>
                  <a:cubicBezTo>
                    <a:pt x="182262" y="261295"/>
                    <a:pt x="186294" y="262908"/>
                    <a:pt x="191132" y="264521"/>
                  </a:cubicBezTo>
                  <a:cubicBezTo>
                    <a:pt x="191940" y="264521"/>
                    <a:pt x="191940" y="264521"/>
                    <a:pt x="192746" y="265328"/>
                  </a:cubicBezTo>
                  <a:cubicBezTo>
                    <a:pt x="196778" y="266134"/>
                    <a:pt x="201617" y="266940"/>
                    <a:pt x="206455" y="266940"/>
                  </a:cubicBezTo>
                  <a:lnTo>
                    <a:pt x="207263" y="266940"/>
                  </a:lnTo>
                  <a:cubicBezTo>
                    <a:pt x="212101" y="266940"/>
                    <a:pt x="216940" y="266134"/>
                    <a:pt x="221778" y="265328"/>
                  </a:cubicBezTo>
                  <a:lnTo>
                    <a:pt x="222586" y="265328"/>
                  </a:lnTo>
                  <a:cubicBezTo>
                    <a:pt x="227424" y="264521"/>
                    <a:pt x="231456" y="262908"/>
                    <a:pt x="235488" y="260489"/>
                  </a:cubicBezTo>
                  <a:lnTo>
                    <a:pt x="383072" y="178229"/>
                  </a:lnTo>
                  <a:cubicBezTo>
                    <a:pt x="391137" y="174197"/>
                    <a:pt x="395169" y="167745"/>
                    <a:pt x="395169" y="162100"/>
                  </a:cubicBezTo>
                  <a:lnTo>
                    <a:pt x="393556" y="212907"/>
                  </a:lnTo>
                  <a:cubicBezTo>
                    <a:pt x="393556" y="218552"/>
                    <a:pt x="389524" y="224198"/>
                    <a:pt x="381458" y="229037"/>
                  </a:cubicBezTo>
                  <a:lnTo>
                    <a:pt x="254844" y="299199"/>
                  </a:lnTo>
                  <a:cubicBezTo>
                    <a:pt x="254844" y="300006"/>
                    <a:pt x="254844" y="300812"/>
                    <a:pt x="255650" y="300812"/>
                  </a:cubicBezTo>
                  <a:cubicBezTo>
                    <a:pt x="255650" y="300812"/>
                    <a:pt x="255650" y="300812"/>
                    <a:pt x="255650" y="300812"/>
                  </a:cubicBezTo>
                  <a:cubicBezTo>
                    <a:pt x="257263" y="303232"/>
                    <a:pt x="259682" y="305651"/>
                    <a:pt x="263715" y="308070"/>
                  </a:cubicBezTo>
                  <a:lnTo>
                    <a:pt x="563721" y="483073"/>
                  </a:lnTo>
                  <a:cubicBezTo>
                    <a:pt x="566946" y="484687"/>
                    <a:pt x="570979" y="486299"/>
                    <a:pt x="575817" y="487913"/>
                  </a:cubicBezTo>
                  <a:cubicBezTo>
                    <a:pt x="576625" y="487913"/>
                    <a:pt x="577431" y="488719"/>
                    <a:pt x="577431" y="488719"/>
                  </a:cubicBezTo>
                  <a:cubicBezTo>
                    <a:pt x="581463" y="489525"/>
                    <a:pt x="586302" y="490332"/>
                    <a:pt x="590334" y="490332"/>
                  </a:cubicBezTo>
                  <a:lnTo>
                    <a:pt x="591140" y="490332"/>
                  </a:lnTo>
                  <a:cubicBezTo>
                    <a:pt x="595979" y="490332"/>
                    <a:pt x="600818" y="489525"/>
                    <a:pt x="605657" y="488719"/>
                  </a:cubicBezTo>
                  <a:cubicBezTo>
                    <a:pt x="605657" y="488719"/>
                    <a:pt x="605657" y="488719"/>
                    <a:pt x="605657" y="488719"/>
                  </a:cubicBezTo>
                  <a:cubicBezTo>
                    <a:pt x="610496" y="487913"/>
                    <a:pt x="614527" y="486299"/>
                    <a:pt x="618560" y="483880"/>
                  </a:cubicBezTo>
                  <a:lnTo>
                    <a:pt x="766144" y="401621"/>
                  </a:lnTo>
                  <a:cubicBezTo>
                    <a:pt x="768563" y="400007"/>
                    <a:pt x="770176" y="398395"/>
                    <a:pt x="771789" y="396781"/>
                  </a:cubicBezTo>
                  <a:lnTo>
                    <a:pt x="691949" y="346781"/>
                  </a:lnTo>
                  <a:lnTo>
                    <a:pt x="691949" y="346781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2ED25B9-2008-4506-9F71-28C1145C0FD3}"/>
                </a:ext>
              </a:extLst>
            </p:cNvPr>
            <p:cNvSpPr/>
            <p:nvPr/>
          </p:nvSpPr>
          <p:spPr>
            <a:xfrm>
              <a:off x="15497258" y="9192978"/>
              <a:ext cx="403280" cy="322624"/>
            </a:xfrm>
            <a:custGeom>
              <a:avLst/>
              <a:gdLst>
                <a:gd name="connsiteX0" fmla="*/ 295166 w 403233"/>
                <a:gd name="connsiteY0" fmla="*/ 122583 h 322586"/>
                <a:gd name="connsiteX1" fmla="*/ 290327 w 403233"/>
                <a:gd name="connsiteY1" fmla="*/ 119357 h 322586"/>
                <a:gd name="connsiteX2" fmla="*/ 287908 w 403233"/>
                <a:gd name="connsiteY2" fmla="*/ 116937 h 322586"/>
                <a:gd name="connsiteX3" fmla="*/ 287102 w 403233"/>
                <a:gd name="connsiteY3" fmla="*/ 116131 h 322586"/>
                <a:gd name="connsiteX4" fmla="*/ 287102 w 403233"/>
                <a:gd name="connsiteY4" fmla="*/ 116131 h 322586"/>
                <a:gd name="connsiteX5" fmla="*/ 286295 w 403233"/>
                <a:gd name="connsiteY5" fmla="*/ 114518 h 322586"/>
                <a:gd name="connsiteX6" fmla="*/ 285489 w 403233"/>
                <a:gd name="connsiteY6" fmla="*/ 112099 h 322586"/>
                <a:gd name="connsiteX7" fmla="*/ 284683 w 403233"/>
                <a:gd name="connsiteY7" fmla="*/ 109680 h 322586"/>
                <a:gd name="connsiteX8" fmla="*/ 284683 w 403233"/>
                <a:gd name="connsiteY8" fmla="*/ 107260 h 322586"/>
                <a:gd name="connsiteX9" fmla="*/ 284683 w 403233"/>
                <a:gd name="connsiteY9" fmla="*/ 107260 h 322586"/>
                <a:gd name="connsiteX10" fmla="*/ 286295 w 403233"/>
                <a:gd name="connsiteY10" fmla="*/ 60485 h 322586"/>
                <a:gd name="connsiteX11" fmla="*/ 262908 w 403233"/>
                <a:gd name="connsiteY11" fmla="*/ 73388 h 322586"/>
                <a:gd name="connsiteX12" fmla="*/ 257262 w 403233"/>
                <a:gd name="connsiteY12" fmla="*/ 75807 h 322586"/>
                <a:gd name="connsiteX13" fmla="*/ 252423 w 403233"/>
                <a:gd name="connsiteY13" fmla="*/ 77421 h 322586"/>
                <a:gd name="connsiteX14" fmla="*/ 250004 w 403233"/>
                <a:gd name="connsiteY14" fmla="*/ 78227 h 322586"/>
                <a:gd name="connsiteX15" fmla="*/ 249198 w 403233"/>
                <a:gd name="connsiteY15" fmla="*/ 78227 h 322586"/>
                <a:gd name="connsiteX16" fmla="*/ 248391 w 403233"/>
                <a:gd name="connsiteY16" fmla="*/ 78227 h 322586"/>
                <a:gd name="connsiteX17" fmla="*/ 244359 w 403233"/>
                <a:gd name="connsiteY17" fmla="*/ 79033 h 322586"/>
                <a:gd name="connsiteX18" fmla="*/ 240327 w 403233"/>
                <a:gd name="connsiteY18" fmla="*/ 79033 h 322586"/>
                <a:gd name="connsiteX19" fmla="*/ 236294 w 403233"/>
                <a:gd name="connsiteY19" fmla="*/ 79033 h 322586"/>
                <a:gd name="connsiteX20" fmla="*/ 234681 w 403233"/>
                <a:gd name="connsiteY20" fmla="*/ 79033 h 322586"/>
                <a:gd name="connsiteX21" fmla="*/ 234681 w 403233"/>
                <a:gd name="connsiteY21" fmla="*/ 79033 h 322586"/>
                <a:gd name="connsiteX22" fmla="*/ 233069 w 403233"/>
                <a:gd name="connsiteY22" fmla="*/ 79033 h 322586"/>
                <a:gd name="connsiteX23" fmla="*/ 229036 w 403233"/>
                <a:gd name="connsiteY23" fmla="*/ 79033 h 322586"/>
                <a:gd name="connsiteX24" fmla="*/ 224198 w 403233"/>
                <a:gd name="connsiteY24" fmla="*/ 78227 h 322586"/>
                <a:gd name="connsiteX25" fmla="*/ 221778 w 403233"/>
                <a:gd name="connsiteY25" fmla="*/ 77421 h 322586"/>
                <a:gd name="connsiteX26" fmla="*/ 220165 w 403233"/>
                <a:gd name="connsiteY26" fmla="*/ 76614 h 322586"/>
                <a:gd name="connsiteX27" fmla="*/ 216939 w 403233"/>
                <a:gd name="connsiteY27" fmla="*/ 75807 h 322586"/>
                <a:gd name="connsiteX28" fmla="*/ 208875 w 403233"/>
                <a:gd name="connsiteY28" fmla="*/ 71775 h 322586"/>
                <a:gd name="connsiteX29" fmla="*/ 202423 w 403233"/>
                <a:gd name="connsiteY29" fmla="*/ 67743 h 322586"/>
                <a:gd name="connsiteX30" fmla="*/ 200809 w 403233"/>
                <a:gd name="connsiteY30" fmla="*/ 103228 h 322586"/>
                <a:gd name="connsiteX31" fmla="*/ 188713 w 403233"/>
                <a:gd name="connsiteY31" fmla="*/ 119357 h 322586"/>
                <a:gd name="connsiteX32" fmla="*/ 60485 w 403233"/>
                <a:gd name="connsiteY32" fmla="*/ 190326 h 322586"/>
                <a:gd name="connsiteX33" fmla="*/ 68549 w 403233"/>
                <a:gd name="connsiteY33" fmla="*/ 197584 h 322586"/>
                <a:gd name="connsiteX34" fmla="*/ 171777 w 403233"/>
                <a:gd name="connsiteY34" fmla="*/ 258069 h 322586"/>
                <a:gd name="connsiteX35" fmla="*/ 183874 w 403233"/>
                <a:gd name="connsiteY35" fmla="*/ 262908 h 322586"/>
                <a:gd name="connsiteX36" fmla="*/ 185486 w 403233"/>
                <a:gd name="connsiteY36" fmla="*/ 263714 h 322586"/>
                <a:gd name="connsiteX37" fmla="*/ 199196 w 403233"/>
                <a:gd name="connsiteY37" fmla="*/ 265328 h 322586"/>
                <a:gd name="connsiteX38" fmla="*/ 199196 w 403233"/>
                <a:gd name="connsiteY38" fmla="*/ 265328 h 322586"/>
                <a:gd name="connsiteX39" fmla="*/ 212907 w 403233"/>
                <a:gd name="connsiteY39" fmla="*/ 263714 h 322586"/>
                <a:gd name="connsiteX40" fmla="*/ 213713 w 403233"/>
                <a:gd name="connsiteY40" fmla="*/ 263714 h 322586"/>
                <a:gd name="connsiteX41" fmla="*/ 226617 w 403233"/>
                <a:gd name="connsiteY41" fmla="*/ 258876 h 322586"/>
                <a:gd name="connsiteX42" fmla="*/ 374201 w 403233"/>
                <a:gd name="connsiteY42" fmla="*/ 176616 h 322586"/>
                <a:gd name="connsiteX43" fmla="*/ 379845 w 403233"/>
                <a:gd name="connsiteY43" fmla="*/ 171777 h 322586"/>
                <a:gd name="connsiteX44" fmla="*/ 295166 w 403233"/>
                <a:gd name="connsiteY44" fmla="*/ 122583 h 322586"/>
                <a:gd name="connsiteX45" fmla="*/ 295166 w 403233"/>
                <a:gd name="connsiteY45" fmla="*/ 12258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233" h="322586">
                  <a:moveTo>
                    <a:pt x="295166" y="122583"/>
                  </a:moveTo>
                  <a:cubicBezTo>
                    <a:pt x="293554" y="121776"/>
                    <a:pt x="291941" y="120163"/>
                    <a:pt x="290327" y="119357"/>
                  </a:cubicBezTo>
                  <a:cubicBezTo>
                    <a:pt x="289521" y="118551"/>
                    <a:pt x="288714" y="117744"/>
                    <a:pt x="287908" y="116937"/>
                  </a:cubicBezTo>
                  <a:cubicBezTo>
                    <a:pt x="287908" y="116937"/>
                    <a:pt x="287908" y="116131"/>
                    <a:pt x="287102" y="116131"/>
                  </a:cubicBezTo>
                  <a:cubicBezTo>
                    <a:pt x="287102" y="116131"/>
                    <a:pt x="287102" y="116131"/>
                    <a:pt x="287102" y="116131"/>
                  </a:cubicBezTo>
                  <a:cubicBezTo>
                    <a:pt x="287102" y="116131"/>
                    <a:pt x="286295" y="115325"/>
                    <a:pt x="286295" y="114518"/>
                  </a:cubicBezTo>
                  <a:cubicBezTo>
                    <a:pt x="286295" y="113711"/>
                    <a:pt x="285489" y="112905"/>
                    <a:pt x="285489" y="112099"/>
                  </a:cubicBezTo>
                  <a:cubicBezTo>
                    <a:pt x="285489" y="111292"/>
                    <a:pt x="284683" y="110486"/>
                    <a:pt x="284683" y="109680"/>
                  </a:cubicBezTo>
                  <a:cubicBezTo>
                    <a:pt x="284683" y="108873"/>
                    <a:pt x="284683" y="108066"/>
                    <a:pt x="284683" y="107260"/>
                  </a:cubicBezTo>
                  <a:cubicBezTo>
                    <a:pt x="284683" y="107260"/>
                    <a:pt x="284683" y="107260"/>
                    <a:pt x="284683" y="107260"/>
                  </a:cubicBezTo>
                  <a:lnTo>
                    <a:pt x="286295" y="60485"/>
                  </a:lnTo>
                  <a:lnTo>
                    <a:pt x="262908" y="73388"/>
                  </a:lnTo>
                  <a:cubicBezTo>
                    <a:pt x="261294" y="74195"/>
                    <a:pt x="258875" y="75001"/>
                    <a:pt x="257262" y="75807"/>
                  </a:cubicBezTo>
                  <a:cubicBezTo>
                    <a:pt x="255650" y="76614"/>
                    <a:pt x="254037" y="76614"/>
                    <a:pt x="252423" y="77421"/>
                  </a:cubicBezTo>
                  <a:cubicBezTo>
                    <a:pt x="251617" y="77421"/>
                    <a:pt x="250811" y="77421"/>
                    <a:pt x="250004" y="78227"/>
                  </a:cubicBezTo>
                  <a:cubicBezTo>
                    <a:pt x="250004" y="78227"/>
                    <a:pt x="249198" y="78227"/>
                    <a:pt x="249198" y="78227"/>
                  </a:cubicBezTo>
                  <a:cubicBezTo>
                    <a:pt x="249198" y="78227"/>
                    <a:pt x="248391" y="78227"/>
                    <a:pt x="248391" y="78227"/>
                  </a:cubicBezTo>
                  <a:cubicBezTo>
                    <a:pt x="246779" y="78227"/>
                    <a:pt x="245971" y="79033"/>
                    <a:pt x="244359" y="79033"/>
                  </a:cubicBezTo>
                  <a:cubicBezTo>
                    <a:pt x="242746" y="79033"/>
                    <a:pt x="241940" y="79033"/>
                    <a:pt x="240327" y="79033"/>
                  </a:cubicBezTo>
                  <a:cubicBezTo>
                    <a:pt x="238713" y="79033"/>
                    <a:pt x="237907" y="79033"/>
                    <a:pt x="236294" y="79033"/>
                  </a:cubicBezTo>
                  <a:cubicBezTo>
                    <a:pt x="235488" y="79033"/>
                    <a:pt x="235488" y="79033"/>
                    <a:pt x="234681" y="79033"/>
                  </a:cubicBezTo>
                  <a:lnTo>
                    <a:pt x="234681" y="79033"/>
                  </a:lnTo>
                  <a:cubicBezTo>
                    <a:pt x="233875" y="79033"/>
                    <a:pt x="233069" y="79033"/>
                    <a:pt x="233069" y="79033"/>
                  </a:cubicBezTo>
                  <a:cubicBezTo>
                    <a:pt x="231456" y="79033"/>
                    <a:pt x="229842" y="79033"/>
                    <a:pt x="229036" y="79033"/>
                  </a:cubicBezTo>
                  <a:cubicBezTo>
                    <a:pt x="227423" y="79033"/>
                    <a:pt x="225810" y="79033"/>
                    <a:pt x="224198" y="78227"/>
                  </a:cubicBezTo>
                  <a:cubicBezTo>
                    <a:pt x="223390" y="78227"/>
                    <a:pt x="222584" y="78227"/>
                    <a:pt x="221778" y="77421"/>
                  </a:cubicBezTo>
                  <a:cubicBezTo>
                    <a:pt x="220971" y="77421"/>
                    <a:pt x="220165" y="77421"/>
                    <a:pt x="220165" y="76614"/>
                  </a:cubicBezTo>
                  <a:cubicBezTo>
                    <a:pt x="219358" y="76614"/>
                    <a:pt x="217746" y="75807"/>
                    <a:pt x="216939" y="75807"/>
                  </a:cubicBezTo>
                  <a:cubicBezTo>
                    <a:pt x="213713" y="75001"/>
                    <a:pt x="211294" y="73388"/>
                    <a:pt x="208875" y="71775"/>
                  </a:cubicBezTo>
                  <a:lnTo>
                    <a:pt x="202423" y="67743"/>
                  </a:lnTo>
                  <a:lnTo>
                    <a:pt x="200809" y="103228"/>
                  </a:lnTo>
                  <a:cubicBezTo>
                    <a:pt x="200809" y="108873"/>
                    <a:pt x="196777" y="114518"/>
                    <a:pt x="188713" y="119357"/>
                  </a:cubicBezTo>
                  <a:lnTo>
                    <a:pt x="60485" y="190326"/>
                  </a:lnTo>
                  <a:cubicBezTo>
                    <a:pt x="62097" y="192745"/>
                    <a:pt x="64516" y="195165"/>
                    <a:pt x="68549" y="197584"/>
                  </a:cubicBezTo>
                  <a:lnTo>
                    <a:pt x="171777" y="258069"/>
                  </a:lnTo>
                  <a:cubicBezTo>
                    <a:pt x="175003" y="259682"/>
                    <a:pt x="179035" y="261295"/>
                    <a:pt x="183874" y="262908"/>
                  </a:cubicBezTo>
                  <a:cubicBezTo>
                    <a:pt x="184680" y="262908"/>
                    <a:pt x="185486" y="262908"/>
                    <a:pt x="185486" y="263714"/>
                  </a:cubicBezTo>
                  <a:cubicBezTo>
                    <a:pt x="189519" y="264521"/>
                    <a:pt x="194358" y="265328"/>
                    <a:pt x="199196" y="265328"/>
                  </a:cubicBezTo>
                  <a:lnTo>
                    <a:pt x="199196" y="265328"/>
                  </a:lnTo>
                  <a:cubicBezTo>
                    <a:pt x="204036" y="265328"/>
                    <a:pt x="208875" y="264521"/>
                    <a:pt x="212907" y="263714"/>
                  </a:cubicBezTo>
                  <a:cubicBezTo>
                    <a:pt x="212907" y="263714"/>
                    <a:pt x="213713" y="263714"/>
                    <a:pt x="213713" y="263714"/>
                  </a:cubicBezTo>
                  <a:cubicBezTo>
                    <a:pt x="218552" y="262908"/>
                    <a:pt x="222584" y="261295"/>
                    <a:pt x="226617" y="258876"/>
                  </a:cubicBezTo>
                  <a:lnTo>
                    <a:pt x="374201" y="176616"/>
                  </a:lnTo>
                  <a:cubicBezTo>
                    <a:pt x="376620" y="175003"/>
                    <a:pt x="378232" y="173390"/>
                    <a:pt x="379845" y="171777"/>
                  </a:cubicBezTo>
                  <a:lnTo>
                    <a:pt x="295166" y="122583"/>
                  </a:lnTo>
                  <a:cubicBezTo>
                    <a:pt x="295973" y="122583"/>
                    <a:pt x="295166" y="122583"/>
                    <a:pt x="295166" y="122583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CDEF1F4-7571-429F-93E0-651F4A3DE893}"/>
                </a:ext>
              </a:extLst>
            </p:cNvPr>
            <p:cNvSpPr/>
            <p:nvPr/>
          </p:nvSpPr>
          <p:spPr>
            <a:xfrm>
              <a:off x="15213348" y="9034892"/>
              <a:ext cx="483936" cy="322624"/>
            </a:xfrm>
            <a:custGeom>
              <a:avLst/>
              <a:gdLst>
                <a:gd name="connsiteX0" fmla="*/ 294360 w 483880"/>
                <a:gd name="connsiteY0" fmla="*/ 115325 h 322586"/>
                <a:gd name="connsiteX1" fmla="*/ 289521 w 483880"/>
                <a:gd name="connsiteY1" fmla="*/ 112099 h 322586"/>
                <a:gd name="connsiteX2" fmla="*/ 287102 w 483880"/>
                <a:gd name="connsiteY2" fmla="*/ 109679 h 322586"/>
                <a:gd name="connsiteX3" fmla="*/ 286296 w 483880"/>
                <a:gd name="connsiteY3" fmla="*/ 108873 h 322586"/>
                <a:gd name="connsiteX4" fmla="*/ 286296 w 483880"/>
                <a:gd name="connsiteY4" fmla="*/ 108873 h 322586"/>
                <a:gd name="connsiteX5" fmla="*/ 285489 w 483880"/>
                <a:gd name="connsiteY5" fmla="*/ 107260 h 322586"/>
                <a:gd name="connsiteX6" fmla="*/ 284683 w 483880"/>
                <a:gd name="connsiteY6" fmla="*/ 104840 h 322586"/>
                <a:gd name="connsiteX7" fmla="*/ 283877 w 483880"/>
                <a:gd name="connsiteY7" fmla="*/ 102421 h 322586"/>
                <a:gd name="connsiteX8" fmla="*/ 283877 w 483880"/>
                <a:gd name="connsiteY8" fmla="*/ 100002 h 322586"/>
                <a:gd name="connsiteX9" fmla="*/ 283877 w 483880"/>
                <a:gd name="connsiteY9" fmla="*/ 100002 h 322586"/>
                <a:gd name="connsiteX10" fmla="*/ 285489 w 483880"/>
                <a:gd name="connsiteY10" fmla="*/ 60485 h 322586"/>
                <a:gd name="connsiteX11" fmla="*/ 270166 w 483880"/>
                <a:gd name="connsiteY11" fmla="*/ 69356 h 322586"/>
                <a:gd name="connsiteX12" fmla="*/ 264521 w 483880"/>
                <a:gd name="connsiteY12" fmla="*/ 71775 h 322586"/>
                <a:gd name="connsiteX13" fmla="*/ 259682 w 483880"/>
                <a:gd name="connsiteY13" fmla="*/ 73388 h 322586"/>
                <a:gd name="connsiteX14" fmla="*/ 257263 w 483880"/>
                <a:gd name="connsiteY14" fmla="*/ 74195 h 322586"/>
                <a:gd name="connsiteX15" fmla="*/ 257263 w 483880"/>
                <a:gd name="connsiteY15" fmla="*/ 74195 h 322586"/>
                <a:gd name="connsiteX16" fmla="*/ 255650 w 483880"/>
                <a:gd name="connsiteY16" fmla="*/ 74195 h 322586"/>
                <a:gd name="connsiteX17" fmla="*/ 251617 w 483880"/>
                <a:gd name="connsiteY17" fmla="*/ 75001 h 322586"/>
                <a:gd name="connsiteX18" fmla="*/ 247585 w 483880"/>
                <a:gd name="connsiteY18" fmla="*/ 75001 h 322586"/>
                <a:gd name="connsiteX19" fmla="*/ 243553 w 483880"/>
                <a:gd name="connsiteY19" fmla="*/ 75001 h 322586"/>
                <a:gd name="connsiteX20" fmla="*/ 241940 w 483880"/>
                <a:gd name="connsiteY20" fmla="*/ 75001 h 322586"/>
                <a:gd name="connsiteX21" fmla="*/ 241133 w 483880"/>
                <a:gd name="connsiteY21" fmla="*/ 75001 h 322586"/>
                <a:gd name="connsiteX22" fmla="*/ 239521 w 483880"/>
                <a:gd name="connsiteY22" fmla="*/ 75001 h 322586"/>
                <a:gd name="connsiteX23" fmla="*/ 235488 w 483880"/>
                <a:gd name="connsiteY23" fmla="*/ 75001 h 322586"/>
                <a:gd name="connsiteX24" fmla="*/ 230650 w 483880"/>
                <a:gd name="connsiteY24" fmla="*/ 74195 h 322586"/>
                <a:gd name="connsiteX25" fmla="*/ 228230 w 483880"/>
                <a:gd name="connsiteY25" fmla="*/ 73388 h 322586"/>
                <a:gd name="connsiteX26" fmla="*/ 226617 w 483880"/>
                <a:gd name="connsiteY26" fmla="*/ 72582 h 322586"/>
                <a:gd name="connsiteX27" fmla="*/ 223392 w 483880"/>
                <a:gd name="connsiteY27" fmla="*/ 71775 h 322586"/>
                <a:gd name="connsiteX28" fmla="*/ 215326 w 483880"/>
                <a:gd name="connsiteY28" fmla="*/ 67743 h 322586"/>
                <a:gd name="connsiteX29" fmla="*/ 203230 w 483880"/>
                <a:gd name="connsiteY29" fmla="*/ 61291 h 322586"/>
                <a:gd name="connsiteX30" fmla="*/ 201617 w 483880"/>
                <a:gd name="connsiteY30" fmla="*/ 96776 h 322586"/>
                <a:gd name="connsiteX31" fmla="*/ 189519 w 483880"/>
                <a:gd name="connsiteY31" fmla="*/ 112905 h 322586"/>
                <a:gd name="connsiteX32" fmla="*/ 60485 w 483880"/>
                <a:gd name="connsiteY32" fmla="*/ 184680 h 322586"/>
                <a:gd name="connsiteX33" fmla="*/ 62904 w 483880"/>
                <a:gd name="connsiteY33" fmla="*/ 187100 h 322586"/>
                <a:gd name="connsiteX34" fmla="*/ 271779 w 483880"/>
                <a:gd name="connsiteY34" fmla="*/ 308876 h 322586"/>
                <a:gd name="connsiteX35" fmla="*/ 283877 w 483880"/>
                <a:gd name="connsiteY35" fmla="*/ 313716 h 322586"/>
                <a:gd name="connsiteX36" fmla="*/ 285489 w 483880"/>
                <a:gd name="connsiteY36" fmla="*/ 313716 h 322586"/>
                <a:gd name="connsiteX37" fmla="*/ 299199 w 483880"/>
                <a:gd name="connsiteY37" fmla="*/ 315328 h 322586"/>
                <a:gd name="connsiteX38" fmla="*/ 300006 w 483880"/>
                <a:gd name="connsiteY38" fmla="*/ 315328 h 322586"/>
                <a:gd name="connsiteX39" fmla="*/ 314522 w 483880"/>
                <a:gd name="connsiteY39" fmla="*/ 313716 h 322586"/>
                <a:gd name="connsiteX40" fmla="*/ 314522 w 483880"/>
                <a:gd name="connsiteY40" fmla="*/ 313716 h 322586"/>
                <a:gd name="connsiteX41" fmla="*/ 327425 w 483880"/>
                <a:gd name="connsiteY41" fmla="*/ 308876 h 322586"/>
                <a:gd name="connsiteX42" fmla="*/ 475009 w 483880"/>
                <a:gd name="connsiteY42" fmla="*/ 226617 h 322586"/>
                <a:gd name="connsiteX43" fmla="*/ 479848 w 483880"/>
                <a:gd name="connsiteY43" fmla="*/ 222584 h 322586"/>
                <a:gd name="connsiteX44" fmla="*/ 294360 w 483880"/>
                <a:gd name="connsiteY44" fmla="*/ 115325 h 322586"/>
                <a:gd name="connsiteX45" fmla="*/ 294360 w 483880"/>
                <a:gd name="connsiteY45" fmla="*/ 11532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3880" h="322586">
                  <a:moveTo>
                    <a:pt x="294360" y="115325"/>
                  </a:moveTo>
                  <a:cubicBezTo>
                    <a:pt x="292748" y="114518"/>
                    <a:pt x="291135" y="112905"/>
                    <a:pt x="289521" y="112099"/>
                  </a:cubicBezTo>
                  <a:cubicBezTo>
                    <a:pt x="288715" y="111292"/>
                    <a:pt x="287908" y="110486"/>
                    <a:pt x="287102" y="109679"/>
                  </a:cubicBezTo>
                  <a:cubicBezTo>
                    <a:pt x="287102" y="109679"/>
                    <a:pt x="287102" y="108873"/>
                    <a:pt x="286296" y="108873"/>
                  </a:cubicBezTo>
                  <a:cubicBezTo>
                    <a:pt x="286296" y="108873"/>
                    <a:pt x="286296" y="108873"/>
                    <a:pt x="286296" y="108873"/>
                  </a:cubicBezTo>
                  <a:cubicBezTo>
                    <a:pt x="286296" y="108873"/>
                    <a:pt x="285489" y="108066"/>
                    <a:pt x="285489" y="107260"/>
                  </a:cubicBezTo>
                  <a:cubicBezTo>
                    <a:pt x="285489" y="106454"/>
                    <a:pt x="284683" y="105647"/>
                    <a:pt x="284683" y="104840"/>
                  </a:cubicBezTo>
                  <a:cubicBezTo>
                    <a:pt x="284683" y="104034"/>
                    <a:pt x="283877" y="103228"/>
                    <a:pt x="283877" y="102421"/>
                  </a:cubicBezTo>
                  <a:cubicBezTo>
                    <a:pt x="283877" y="101614"/>
                    <a:pt x="283877" y="100808"/>
                    <a:pt x="283877" y="100002"/>
                  </a:cubicBezTo>
                  <a:cubicBezTo>
                    <a:pt x="283877" y="100002"/>
                    <a:pt x="283877" y="100002"/>
                    <a:pt x="283877" y="100002"/>
                  </a:cubicBezTo>
                  <a:lnTo>
                    <a:pt x="285489" y="60485"/>
                  </a:lnTo>
                  <a:lnTo>
                    <a:pt x="270166" y="69356"/>
                  </a:lnTo>
                  <a:cubicBezTo>
                    <a:pt x="268554" y="70162"/>
                    <a:pt x="266134" y="70969"/>
                    <a:pt x="264521" y="71775"/>
                  </a:cubicBezTo>
                  <a:cubicBezTo>
                    <a:pt x="262908" y="72582"/>
                    <a:pt x="261294" y="72582"/>
                    <a:pt x="259682" y="73388"/>
                  </a:cubicBezTo>
                  <a:cubicBezTo>
                    <a:pt x="258875" y="73388"/>
                    <a:pt x="258069" y="73388"/>
                    <a:pt x="257263" y="74195"/>
                  </a:cubicBezTo>
                  <a:lnTo>
                    <a:pt x="257263" y="74195"/>
                  </a:lnTo>
                  <a:cubicBezTo>
                    <a:pt x="256456" y="74195"/>
                    <a:pt x="256456" y="74195"/>
                    <a:pt x="255650" y="74195"/>
                  </a:cubicBezTo>
                  <a:cubicBezTo>
                    <a:pt x="254037" y="74195"/>
                    <a:pt x="253231" y="75001"/>
                    <a:pt x="251617" y="75001"/>
                  </a:cubicBezTo>
                  <a:cubicBezTo>
                    <a:pt x="250004" y="75001"/>
                    <a:pt x="249198" y="75001"/>
                    <a:pt x="247585" y="75001"/>
                  </a:cubicBezTo>
                  <a:cubicBezTo>
                    <a:pt x="245973" y="75001"/>
                    <a:pt x="245165" y="75001"/>
                    <a:pt x="243553" y="75001"/>
                  </a:cubicBezTo>
                  <a:cubicBezTo>
                    <a:pt x="242746" y="75001"/>
                    <a:pt x="241940" y="75001"/>
                    <a:pt x="241940" y="75001"/>
                  </a:cubicBezTo>
                  <a:cubicBezTo>
                    <a:pt x="241940" y="75001"/>
                    <a:pt x="241133" y="75001"/>
                    <a:pt x="241133" y="75001"/>
                  </a:cubicBezTo>
                  <a:lnTo>
                    <a:pt x="239521" y="75001"/>
                  </a:lnTo>
                  <a:cubicBezTo>
                    <a:pt x="237907" y="75001"/>
                    <a:pt x="236294" y="75001"/>
                    <a:pt x="235488" y="75001"/>
                  </a:cubicBezTo>
                  <a:cubicBezTo>
                    <a:pt x="233875" y="75001"/>
                    <a:pt x="232263" y="75001"/>
                    <a:pt x="230650" y="74195"/>
                  </a:cubicBezTo>
                  <a:cubicBezTo>
                    <a:pt x="229842" y="74195"/>
                    <a:pt x="229036" y="74195"/>
                    <a:pt x="228230" y="73388"/>
                  </a:cubicBezTo>
                  <a:cubicBezTo>
                    <a:pt x="227423" y="73388"/>
                    <a:pt x="226617" y="73388"/>
                    <a:pt x="226617" y="72582"/>
                  </a:cubicBezTo>
                  <a:cubicBezTo>
                    <a:pt x="225811" y="72582"/>
                    <a:pt x="224198" y="72582"/>
                    <a:pt x="223392" y="71775"/>
                  </a:cubicBezTo>
                  <a:cubicBezTo>
                    <a:pt x="220165" y="70969"/>
                    <a:pt x="217746" y="69356"/>
                    <a:pt x="215326" y="67743"/>
                  </a:cubicBezTo>
                  <a:lnTo>
                    <a:pt x="203230" y="61291"/>
                  </a:lnTo>
                  <a:lnTo>
                    <a:pt x="201617" y="96776"/>
                  </a:lnTo>
                  <a:cubicBezTo>
                    <a:pt x="201617" y="102421"/>
                    <a:pt x="197584" y="108066"/>
                    <a:pt x="189519" y="112905"/>
                  </a:cubicBezTo>
                  <a:lnTo>
                    <a:pt x="60485" y="184680"/>
                  </a:lnTo>
                  <a:cubicBezTo>
                    <a:pt x="61291" y="185487"/>
                    <a:pt x="62098" y="186294"/>
                    <a:pt x="62904" y="187100"/>
                  </a:cubicBezTo>
                  <a:lnTo>
                    <a:pt x="271779" y="308876"/>
                  </a:lnTo>
                  <a:cubicBezTo>
                    <a:pt x="275005" y="310490"/>
                    <a:pt x="279037" y="312102"/>
                    <a:pt x="283877" y="313716"/>
                  </a:cubicBezTo>
                  <a:cubicBezTo>
                    <a:pt x="284683" y="313716"/>
                    <a:pt x="285489" y="313716"/>
                    <a:pt x="285489" y="313716"/>
                  </a:cubicBezTo>
                  <a:cubicBezTo>
                    <a:pt x="289521" y="314522"/>
                    <a:pt x="294360" y="315328"/>
                    <a:pt x="299199" y="315328"/>
                  </a:cubicBezTo>
                  <a:lnTo>
                    <a:pt x="300006" y="315328"/>
                  </a:lnTo>
                  <a:cubicBezTo>
                    <a:pt x="304844" y="315328"/>
                    <a:pt x="309683" y="314522"/>
                    <a:pt x="314522" y="313716"/>
                  </a:cubicBezTo>
                  <a:lnTo>
                    <a:pt x="314522" y="313716"/>
                  </a:lnTo>
                  <a:cubicBezTo>
                    <a:pt x="319360" y="312909"/>
                    <a:pt x="323393" y="311296"/>
                    <a:pt x="327425" y="308876"/>
                  </a:cubicBezTo>
                  <a:lnTo>
                    <a:pt x="475009" y="226617"/>
                  </a:lnTo>
                  <a:cubicBezTo>
                    <a:pt x="477428" y="225004"/>
                    <a:pt x="478234" y="224198"/>
                    <a:pt x="479848" y="222584"/>
                  </a:cubicBezTo>
                  <a:lnTo>
                    <a:pt x="294360" y="115325"/>
                  </a:lnTo>
                  <a:cubicBezTo>
                    <a:pt x="294360" y="115325"/>
                    <a:pt x="294360" y="115325"/>
                    <a:pt x="294360" y="11532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03A192F-8CB6-41F6-95A8-A0394289076B}"/>
                </a:ext>
              </a:extLst>
            </p:cNvPr>
            <p:cNvSpPr/>
            <p:nvPr/>
          </p:nvSpPr>
          <p:spPr>
            <a:xfrm>
              <a:off x="16127263" y="8287009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3 h 322586"/>
                <a:gd name="connsiteX6" fmla="*/ 308795 w 483880"/>
                <a:gd name="connsiteY6" fmla="*/ 287303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3"/>
                  </a:lnTo>
                  <a:cubicBezTo>
                    <a:pt x="268472" y="296175"/>
                    <a:pt x="293472" y="296175"/>
                    <a:pt x="308795" y="287303"/>
                  </a:cubicBezTo>
                  <a:lnTo>
                    <a:pt x="456377" y="205044"/>
                  </a:lnTo>
                  <a:cubicBezTo>
                    <a:pt x="471700" y="196173"/>
                    <a:pt x="472508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6ABB587-FF15-4B1B-AB21-5C90428B12EF}"/>
                </a:ext>
              </a:extLst>
            </p:cNvPr>
            <p:cNvSpPr/>
            <p:nvPr/>
          </p:nvSpPr>
          <p:spPr>
            <a:xfrm>
              <a:off x="16384556" y="8437328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5"/>
                  </a:lnTo>
                  <a:cubicBezTo>
                    <a:pt x="268470" y="295876"/>
                    <a:pt x="293472" y="295070"/>
                    <a:pt x="308794" y="287005"/>
                  </a:cubicBezTo>
                  <a:lnTo>
                    <a:pt x="456377" y="204745"/>
                  </a:lnTo>
                  <a:cubicBezTo>
                    <a:pt x="471700" y="195874"/>
                    <a:pt x="472508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E529F-5A52-45EE-A097-1737E00DAB5B}"/>
                </a:ext>
              </a:extLst>
            </p:cNvPr>
            <p:cNvSpPr/>
            <p:nvPr/>
          </p:nvSpPr>
          <p:spPr>
            <a:xfrm>
              <a:off x="16646688" y="8589768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5"/>
                  </a:lnTo>
                  <a:cubicBezTo>
                    <a:pt x="268470" y="295876"/>
                    <a:pt x="293472" y="295876"/>
                    <a:pt x="308794" y="287005"/>
                  </a:cubicBezTo>
                  <a:lnTo>
                    <a:pt x="456377" y="204745"/>
                  </a:lnTo>
                  <a:cubicBezTo>
                    <a:pt x="471700" y="195874"/>
                    <a:pt x="472508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56B9CAA-1F6B-44FC-B296-43F480F7EC38}"/>
                </a:ext>
              </a:extLst>
            </p:cNvPr>
            <p:cNvSpPr/>
            <p:nvPr/>
          </p:nvSpPr>
          <p:spPr>
            <a:xfrm>
              <a:off x="16911240" y="8744628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2 h 322586"/>
                <a:gd name="connsiteX5" fmla="*/ 253955 w 483880"/>
                <a:gd name="connsiteY5" fmla="*/ 287005 h 322586"/>
                <a:gd name="connsiteX6" fmla="*/ 308795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2"/>
                  </a:cubicBezTo>
                  <a:lnTo>
                    <a:pt x="253955" y="287005"/>
                  </a:lnTo>
                  <a:cubicBezTo>
                    <a:pt x="268472" y="295876"/>
                    <a:pt x="293472" y="295070"/>
                    <a:pt x="308795" y="287005"/>
                  </a:cubicBezTo>
                  <a:lnTo>
                    <a:pt x="456377" y="204745"/>
                  </a:lnTo>
                  <a:cubicBezTo>
                    <a:pt x="472508" y="195874"/>
                    <a:pt x="473314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80E1FD3-AF68-4E2A-AB97-891509145816}"/>
                </a:ext>
              </a:extLst>
            </p:cNvPr>
            <p:cNvSpPr/>
            <p:nvPr/>
          </p:nvSpPr>
          <p:spPr>
            <a:xfrm>
              <a:off x="17174178" y="8897068"/>
              <a:ext cx="483936" cy="322624"/>
            </a:xfrm>
            <a:custGeom>
              <a:avLst/>
              <a:gdLst>
                <a:gd name="connsiteX0" fmla="*/ 457990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2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0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0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1"/>
                    <a:pt x="56370" y="171680"/>
                    <a:pt x="70887" y="180552"/>
                  </a:cubicBezTo>
                  <a:lnTo>
                    <a:pt x="253954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0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A736309-252B-44B9-A1F3-BDD4BFCC6DF3}"/>
                </a:ext>
              </a:extLst>
            </p:cNvPr>
            <p:cNvSpPr/>
            <p:nvPr/>
          </p:nvSpPr>
          <p:spPr>
            <a:xfrm>
              <a:off x="17436311" y="9050314"/>
              <a:ext cx="483936" cy="322624"/>
            </a:xfrm>
            <a:custGeom>
              <a:avLst/>
              <a:gdLst>
                <a:gd name="connsiteX0" fmla="*/ 457990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2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0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0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0"/>
                    <a:pt x="56370" y="171680"/>
                    <a:pt x="70887" y="180552"/>
                  </a:cubicBezTo>
                  <a:lnTo>
                    <a:pt x="253954" y="287005"/>
                  </a:lnTo>
                  <a:cubicBezTo>
                    <a:pt x="268471" y="295876"/>
                    <a:pt x="293471" y="295070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0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88BEBBB-09C8-4E3E-BDF9-2EB41F4C061F}"/>
                </a:ext>
              </a:extLst>
            </p:cNvPr>
            <p:cNvSpPr/>
            <p:nvPr/>
          </p:nvSpPr>
          <p:spPr>
            <a:xfrm>
              <a:off x="17699249" y="9202455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5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0" y="296175"/>
                    <a:pt x="293471" y="295369"/>
                    <a:pt x="308794" y="287304"/>
                  </a:cubicBezTo>
                  <a:lnTo>
                    <a:pt x="456377" y="205044"/>
                  </a:lnTo>
                  <a:cubicBezTo>
                    <a:pt x="471700" y="196173"/>
                    <a:pt x="472506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EE782FD-3971-4A8A-B7F4-0A0006038ACF}"/>
                </a:ext>
              </a:extLst>
            </p:cNvPr>
            <p:cNvSpPr/>
            <p:nvPr/>
          </p:nvSpPr>
          <p:spPr>
            <a:xfrm>
              <a:off x="17961381" y="9355702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3 h 322586"/>
                <a:gd name="connsiteX6" fmla="*/ 308794 w 483880"/>
                <a:gd name="connsiteY6" fmla="*/ 287303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5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3"/>
                  </a:lnTo>
                  <a:cubicBezTo>
                    <a:pt x="268470" y="296175"/>
                    <a:pt x="293471" y="296175"/>
                    <a:pt x="308794" y="287303"/>
                  </a:cubicBezTo>
                  <a:lnTo>
                    <a:pt x="456377" y="205044"/>
                  </a:lnTo>
                  <a:cubicBezTo>
                    <a:pt x="471700" y="196173"/>
                    <a:pt x="472506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17D46C3-9B89-4A74-B8BE-9AAE613E7269}"/>
                </a:ext>
              </a:extLst>
            </p:cNvPr>
            <p:cNvSpPr/>
            <p:nvPr/>
          </p:nvSpPr>
          <p:spPr>
            <a:xfrm>
              <a:off x="18223514" y="9508141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5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0" y="296175"/>
                    <a:pt x="293471" y="295369"/>
                    <a:pt x="308794" y="287304"/>
                  </a:cubicBezTo>
                  <a:lnTo>
                    <a:pt x="456377" y="205044"/>
                  </a:lnTo>
                  <a:cubicBezTo>
                    <a:pt x="471700" y="196173"/>
                    <a:pt x="472506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8435964-F910-4880-819F-DDCAD57EA9EF}"/>
                </a:ext>
              </a:extLst>
            </p:cNvPr>
            <p:cNvSpPr/>
            <p:nvPr/>
          </p:nvSpPr>
          <p:spPr>
            <a:xfrm>
              <a:off x="18487258" y="9662194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850 h 322586"/>
                <a:gd name="connsiteX5" fmla="*/ 253954 w 483880"/>
                <a:gd name="connsiteY5" fmla="*/ 287304 h 322586"/>
                <a:gd name="connsiteX6" fmla="*/ 308794 w 483880"/>
                <a:gd name="connsiteY6" fmla="*/ 287304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4" y="287304"/>
                  </a:lnTo>
                  <a:cubicBezTo>
                    <a:pt x="268471" y="296175"/>
                    <a:pt x="293471" y="295368"/>
                    <a:pt x="308794" y="287304"/>
                  </a:cubicBezTo>
                  <a:lnTo>
                    <a:pt x="456378" y="205044"/>
                  </a:lnTo>
                  <a:cubicBezTo>
                    <a:pt x="471701" y="196173"/>
                    <a:pt x="472507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ECE4F54-8D85-4C4A-9138-92AF04C1AD52}"/>
                </a:ext>
              </a:extLst>
            </p:cNvPr>
            <p:cNvSpPr/>
            <p:nvPr/>
          </p:nvSpPr>
          <p:spPr>
            <a:xfrm>
              <a:off x="18749391" y="9814933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1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9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0"/>
                    <a:pt x="56370" y="171680"/>
                    <a:pt x="70887" y="180551"/>
                  </a:cubicBezTo>
                  <a:lnTo>
                    <a:pt x="253954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C4FCC2B-B866-48C1-8CBC-6C7BE52716C5}"/>
                </a:ext>
              </a:extLst>
            </p:cNvPr>
            <p:cNvSpPr/>
            <p:nvPr/>
          </p:nvSpPr>
          <p:spPr>
            <a:xfrm>
              <a:off x="19011522" y="9968179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2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1"/>
                    <a:pt x="56370" y="171680"/>
                    <a:pt x="70887" y="180552"/>
                  </a:cubicBezTo>
                  <a:lnTo>
                    <a:pt x="253954" y="287005"/>
                  </a:lnTo>
                  <a:cubicBezTo>
                    <a:pt x="268471" y="295876"/>
                    <a:pt x="293471" y="295070"/>
                    <a:pt x="308794" y="287005"/>
                  </a:cubicBezTo>
                  <a:lnTo>
                    <a:pt x="456378" y="204745"/>
                  </a:lnTo>
                  <a:cubicBezTo>
                    <a:pt x="471701" y="195875"/>
                    <a:pt x="472507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80FF4BEB-782F-4E7A-AC4F-4F70583C5061}"/>
                </a:ext>
              </a:extLst>
            </p:cNvPr>
            <p:cNvSpPr/>
            <p:nvPr/>
          </p:nvSpPr>
          <p:spPr>
            <a:xfrm>
              <a:off x="19273654" y="10120619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39 h 322586"/>
                <a:gd name="connsiteX2" fmla="*/ 220083 w 483880"/>
                <a:gd name="connsiteY2" fmla="*/ 66839 h 322586"/>
                <a:gd name="connsiteX3" fmla="*/ 72499 w 483880"/>
                <a:gd name="connsiteY3" fmla="*/ 149099 h 322586"/>
                <a:gd name="connsiteX4" fmla="*/ 70887 w 483880"/>
                <a:gd name="connsiteY4" fmla="*/ 180551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6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39"/>
                  </a:lnTo>
                  <a:cubicBezTo>
                    <a:pt x="260406" y="57969"/>
                    <a:pt x="235406" y="58775"/>
                    <a:pt x="220083" y="66839"/>
                  </a:cubicBezTo>
                  <a:lnTo>
                    <a:pt x="72499" y="149099"/>
                  </a:lnTo>
                  <a:cubicBezTo>
                    <a:pt x="57177" y="157970"/>
                    <a:pt x="56370" y="171680"/>
                    <a:pt x="70887" y="180551"/>
                  </a:cubicBezTo>
                  <a:lnTo>
                    <a:pt x="253954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6"/>
                  </a:lnTo>
                  <a:cubicBezTo>
                    <a:pt x="472507" y="195874"/>
                    <a:pt x="473313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5FCB436-CA6A-46C8-A7AF-A00A9F37ACB5}"/>
                </a:ext>
              </a:extLst>
            </p:cNvPr>
            <p:cNvSpPr/>
            <p:nvPr/>
          </p:nvSpPr>
          <p:spPr>
            <a:xfrm>
              <a:off x="19536593" y="10273866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2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80552"/>
                  </a:cubicBezTo>
                  <a:lnTo>
                    <a:pt x="253955" y="287005"/>
                  </a:lnTo>
                  <a:cubicBezTo>
                    <a:pt x="268470" y="295876"/>
                    <a:pt x="293471" y="295070"/>
                    <a:pt x="308794" y="287005"/>
                  </a:cubicBezTo>
                  <a:lnTo>
                    <a:pt x="456377" y="204745"/>
                  </a:lnTo>
                  <a:cubicBezTo>
                    <a:pt x="471700" y="195874"/>
                    <a:pt x="472506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0367D01-06D9-4968-BB07-689FC944B729}"/>
                </a:ext>
              </a:extLst>
            </p:cNvPr>
            <p:cNvSpPr/>
            <p:nvPr/>
          </p:nvSpPr>
          <p:spPr>
            <a:xfrm>
              <a:off x="19798725" y="10426006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0" y="296175"/>
                    <a:pt x="293471" y="295369"/>
                    <a:pt x="308794" y="287304"/>
                  </a:cubicBezTo>
                  <a:lnTo>
                    <a:pt x="456377" y="205044"/>
                  </a:lnTo>
                  <a:cubicBezTo>
                    <a:pt x="471700" y="196174"/>
                    <a:pt x="472506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46C7A43-7A75-42C5-BA64-84DDF37A9AE2}"/>
                </a:ext>
              </a:extLst>
            </p:cNvPr>
            <p:cNvSpPr/>
            <p:nvPr/>
          </p:nvSpPr>
          <p:spPr>
            <a:xfrm>
              <a:off x="15900620" y="8413640"/>
              <a:ext cx="887216" cy="564592"/>
            </a:xfrm>
            <a:custGeom>
              <a:avLst/>
              <a:gdLst>
                <a:gd name="connsiteX0" fmla="*/ 892676 w 887113"/>
                <a:gd name="connsiteY0" fmla="*/ 426822 h 564526"/>
                <a:gd name="connsiteX1" fmla="*/ 274922 w 887113"/>
                <a:gd name="connsiteY1" fmla="*/ 67138 h 564526"/>
                <a:gd name="connsiteX2" fmla="*/ 220083 w 887113"/>
                <a:gd name="connsiteY2" fmla="*/ 67138 h 564526"/>
                <a:gd name="connsiteX3" fmla="*/ 72500 w 887113"/>
                <a:gd name="connsiteY3" fmla="*/ 149398 h 564526"/>
                <a:gd name="connsiteX4" fmla="*/ 70886 w 887113"/>
                <a:gd name="connsiteY4" fmla="*/ 180850 h 564526"/>
                <a:gd name="connsiteX5" fmla="*/ 688640 w 887113"/>
                <a:gd name="connsiteY5" fmla="*/ 540535 h 564526"/>
                <a:gd name="connsiteX6" fmla="*/ 743479 w 887113"/>
                <a:gd name="connsiteY6" fmla="*/ 540535 h 564526"/>
                <a:gd name="connsiteX7" fmla="*/ 891063 w 887113"/>
                <a:gd name="connsiteY7" fmla="*/ 458275 h 564526"/>
                <a:gd name="connsiteX8" fmla="*/ 892676 w 887113"/>
                <a:gd name="connsiteY8" fmla="*/ 426822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7113" h="564526">
                  <a:moveTo>
                    <a:pt x="892676" y="426822"/>
                  </a:moveTo>
                  <a:lnTo>
                    <a:pt x="274922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688640" y="540535"/>
                  </a:lnTo>
                  <a:cubicBezTo>
                    <a:pt x="703156" y="549405"/>
                    <a:pt x="727350" y="549405"/>
                    <a:pt x="743479" y="540535"/>
                  </a:cubicBezTo>
                  <a:lnTo>
                    <a:pt x="891063" y="458275"/>
                  </a:lnTo>
                  <a:cubicBezTo>
                    <a:pt x="907193" y="448597"/>
                    <a:pt x="907999" y="434887"/>
                    <a:pt x="892676" y="42682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63EA9F7-C259-448B-83C6-2337A49468A4}"/>
                </a:ext>
              </a:extLst>
            </p:cNvPr>
            <p:cNvSpPr/>
            <p:nvPr/>
          </p:nvSpPr>
          <p:spPr>
            <a:xfrm>
              <a:off x="16600019" y="8820146"/>
              <a:ext cx="483936" cy="322624"/>
            </a:xfrm>
            <a:custGeom>
              <a:avLst/>
              <a:gdLst>
                <a:gd name="connsiteX0" fmla="*/ 457879 w 483880"/>
                <a:gd name="connsiteY0" fmla="*/ 173592 h 322586"/>
                <a:gd name="connsiteX1" fmla="*/ 274811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49 w 483880"/>
                <a:gd name="connsiteY5" fmla="*/ 287303 h 322586"/>
                <a:gd name="connsiteX6" fmla="*/ 309490 w 483880"/>
                <a:gd name="connsiteY6" fmla="*/ 287303 h 322586"/>
                <a:gd name="connsiteX7" fmla="*/ 457073 w 483880"/>
                <a:gd name="connsiteY7" fmla="*/ 205044 h 322586"/>
                <a:gd name="connsiteX8" fmla="*/ 457879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79" y="173592"/>
                  </a:moveTo>
                  <a:lnTo>
                    <a:pt x="274811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69"/>
                    <a:pt x="56259" y="171979"/>
                    <a:pt x="71582" y="180850"/>
                  </a:cubicBezTo>
                  <a:lnTo>
                    <a:pt x="254649" y="287303"/>
                  </a:lnTo>
                  <a:cubicBezTo>
                    <a:pt x="269166" y="296175"/>
                    <a:pt x="293361" y="296175"/>
                    <a:pt x="309490" y="287303"/>
                  </a:cubicBezTo>
                  <a:lnTo>
                    <a:pt x="457073" y="205044"/>
                  </a:lnTo>
                  <a:cubicBezTo>
                    <a:pt x="471589" y="196173"/>
                    <a:pt x="472396" y="182463"/>
                    <a:pt x="457879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4FB47984-D34A-46D7-8485-B6B2E17321E3}"/>
                </a:ext>
              </a:extLst>
            </p:cNvPr>
            <p:cNvSpPr/>
            <p:nvPr/>
          </p:nvSpPr>
          <p:spPr>
            <a:xfrm>
              <a:off x="16862039" y="8973392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043 h 322586"/>
                <a:gd name="connsiteX5" fmla="*/ 253955 w 483880"/>
                <a:gd name="connsiteY5" fmla="*/ 286497 h 322586"/>
                <a:gd name="connsiteX6" fmla="*/ 308795 w 483880"/>
                <a:gd name="connsiteY6" fmla="*/ 286497 h 322586"/>
                <a:gd name="connsiteX7" fmla="*/ 456377 w 483880"/>
                <a:gd name="connsiteY7" fmla="*/ 204237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043"/>
                  </a:cubicBezTo>
                  <a:lnTo>
                    <a:pt x="253955" y="286497"/>
                  </a:lnTo>
                  <a:cubicBezTo>
                    <a:pt x="268472" y="295368"/>
                    <a:pt x="293472" y="295368"/>
                    <a:pt x="308795" y="286497"/>
                  </a:cubicBezTo>
                  <a:lnTo>
                    <a:pt x="456377" y="204237"/>
                  </a:lnTo>
                  <a:cubicBezTo>
                    <a:pt x="471700" y="196173"/>
                    <a:pt x="472508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1B0B54F-9530-461E-BBAA-81087ED1F95A}"/>
                </a:ext>
              </a:extLst>
            </p:cNvPr>
            <p:cNvSpPr/>
            <p:nvPr/>
          </p:nvSpPr>
          <p:spPr>
            <a:xfrm>
              <a:off x="17124172" y="9125832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3 h 322586"/>
                <a:gd name="connsiteX6" fmla="*/ 308795 w 483880"/>
                <a:gd name="connsiteY6" fmla="*/ 287303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3"/>
                  </a:lnTo>
                  <a:cubicBezTo>
                    <a:pt x="268472" y="296175"/>
                    <a:pt x="292665" y="296175"/>
                    <a:pt x="308795" y="287303"/>
                  </a:cubicBezTo>
                  <a:lnTo>
                    <a:pt x="456377" y="205044"/>
                  </a:lnTo>
                  <a:cubicBezTo>
                    <a:pt x="472508" y="196173"/>
                    <a:pt x="473314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29D444B-8BA6-495C-91E6-90932E81F9E1}"/>
                </a:ext>
              </a:extLst>
            </p:cNvPr>
            <p:cNvSpPr/>
            <p:nvPr/>
          </p:nvSpPr>
          <p:spPr>
            <a:xfrm>
              <a:off x="17386304" y="9279079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043 h 322586"/>
                <a:gd name="connsiteX5" fmla="*/ 253955 w 483880"/>
                <a:gd name="connsiteY5" fmla="*/ 286497 h 322586"/>
                <a:gd name="connsiteX6" fmla="*/ 308795 w 483880"/>
                <a:gd name="connsiteY6" fmla="*/ 286497 h 322586"/>
                <a:gd name="connsiteX7" fmla="*/ 456377 w 483880"/>
                <a:gd name="connsiteY7" fmla="*/ 204238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043"/>
                  </a:cubicBezTo>
                  <a:lnTo>
                    <a:pt x="253955" y="286497"/>
                  </a:lnTo>
                  <a:cubicBezTo>
                    <a:pt x="268472" y="295368"/>
                    <a:pt x="293472" y="295368"/>
                    <a:pt x="308795" y="286497"/>
                  </a:cubicBezTo>
                  <a:lnTo>
                    <a:pt x="456377" y="204238"/>
                  </a:lnTo>
                  <a:cubicBezTo>
                    <a:pt x="472508" y="196173"/>
                    <a:pt x="473314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63029890-A682-4203-A93D-0C1D548BBADB}"/>
                </a:ext>
              </a:extLst>
            </p:cNvPr>
            <p:cNvSpPr/>
            <p:nvPr/>
          </p:nvSpPr>
          <p:spPr>
            <a:xfrm>
              <a:off x="17649242" y="9431518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043 h 322586"/>
                <a:gd name="connsiteX5" fmla="*/ 253954 w 483880"/>
                <a:gd name="connsiteY5" fmla="*/ 286497 h 322586"/>
                <a:gd name="connsiteX6" fmla="*/ 308794 w 483880"/>
                <a:gd name="connsiteY6" fmla="*/ 286497 h 322586"/>
                <a:gd name="connsiteX7" fmla="*/ 456378 w 483880"/>
                <a:gd name="connsiteY7" fmla="*/ 204237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6213" y="58267"/>
                    <a:pt x="220083" y="67138"/>
                  </a:cubicBezTo>
                  <a:lnTo>
                    <a:pt x="72499" y="149398"/>
                  </a:lnTo>
                  <a:cubicBezTo>
                    <a:pt x="57177" y="158269"/>
                    <a:pt x="56370" y="171979"/>
                    <a:pt x="70887" y="180043"/>
                  </a:cubicBezTo>
                  <a:lnTo>
                    <a:pt x="253954" y="286497"/>
                  </a:lnTo>
                  <a:cubicBezTo>
                    <a:pt x="268471" y="295368"/>
                    <a:pt x="292665" y="295368"/>
                    <a:pt x="308794" y="286497"/>
                  </a:cubicBezTo>
                  <a:lnTo>
                    <a:pt x="456378" y="204237"/>
                  </a:lnTo>
                  <a:cubicBezTo>
                    <a:pt x="472507" y="196173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18F643F-12F0-4E45-BB95-7509D997046F}"/>
                </a:ext>
              </a:extLst>
            </p:cNvPr>
            <p:cNvSpPr/>
            <p:nvPr/>
          </p:nvSpPr>
          <p:spPr>
            <a:xfrm>
              <a:off x="17911486" y="9584764"/>
              <a:ext cx="483936" cy="322624"/>
            </a:xfrm>
            <a:custGeom>
              <a:avLst/>
              <a:gdLst>
                <a:gd name="connsiteX0" fmla="*/ 457880 w 483880"/>
                <a:gd name="connsiteY0" fmla="*/ 173592 h 322586"/>
                <a:gd name="connsiteX1" fmla="*/ 274812 w 483880"/>
                <a:gd name="connsiteY1" fmla="*/ 67138 h 322586"/>
                <a:gd name="connsiteX2" fmla="*/ 219971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50 w 483880"/>
                <a:gd name="connsiteY5" fmla="*/ 287304 h 322586"/>
                <a:gd name="connsiteX6" fmla="*/ 309489 w 483880"/>
                <a:gd name="connsiteY6" fmla="*/ 287304 h 322586"/>
                <a:gd name="connsiteX7" fmla="*/ 457073 w 483880"/>
                <a:gd name="connsiteY7" fmla="*/ 205044 h 322586"/>
                <a:gd name="connsiteX8" fmla="*/ 457880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80" y="173592"/>
                  </a:moveTo>
                  <a:lnTo>
                    <a:pt x="274812" y="67138"/>
                  </a:lnTo>
                  <a:cubicBezTo>
                    <a:pt x="260295" y="58267"/>
                    <a:pt x="235294" y="58267"/>
                    <a:pt x="219971" y="67138"/>
                  </a:cubicBezTo>
                  <a:lnTo>
                    <a:pt x="72388" y="149398"/>
                  </a:lnTo>
                  <a:cubicBezTo>
                    <a:pt x="57066" y="158270"/>
                    <a:pt x="56259" y="171979"/>
                    <a:pt x="71582" y="180850"/>
                  </a:cubicBezTo>
                  <a:lnTo>
                    <a:pt x="254650" y="287304"/>
                  </a:lnTo>
                  <a:cubicBezTo>
                    <a:pt x="269166" y="296175"/>
                    <a:pt x="293360" y="296175"/>
                    <a:pt x="309489" y="287304"/>
                  </a:cubicBezTo>
                  <a:lnTo>
                    <a:pt x="457073" y="205044"/>
                  </a:lnTo>
                  <a:cubicBezTo>
                    <a:pt x="472396" y="196174"/>
                    <a:pt x="472396" y="182463"/>
                    <a:pt x="457880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4960B1A-BCB5-4FA7-A5C8-6B0BA1D1102D}"/>
                </a:ext>
              </a:extLst>
            </p:cNvPr>
            <p:cNvSpPr/>
            <p:nvPr/>
          </p:nvSpPr>
          <p:spPr>
            <a:xfrm>
              <a:off x="18174313" y="9738011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044 h 322586"/>
                <a:gd name="connsiteX5" fmla="*/ 253955 w 483880"/>
                <a:gd name="connsiteY5" fmla="*/ 286497 h 322586"/>
                <a:gd name="connsiteX6" fmla="*/ 308794 w 483880"/>
                <a:gd name="connsiteY6" fmla="*/ 286497 h 322586"/>
                <a:gd name="connsiteX7" fmla="*/ 456377 w 483880"/>
                <a:gd name="connsiteY7" fmla="*/ 204238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044"/>
                  </a:cubicBezTo>
                  <a:lnTo>
                    <a:pt x="253955" y="286497"/>
                  </a:lnTo>
                  <a:cubicBezTo>
                    <a:pt x="268470" y="295369"/>
                    <a:pt x="293471" y="295369"/>
                    <a:pt x="308794" y="286497"/>
                  </a:cubicBezTo>
                  <a:lnTo>
                    <a:pt x="456377" y="204238"/>
                  </a:lnTo>
                  <a:cubicBezTo>
                    <a:pt x="472506" y="196173"/>
                    <a:pt x="473314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B97BD2B-3F66-424C-AFE0-571149A7158E}"/>
                </a:ext>
              </a:extLst>
            </p:cNvPr>
            <p:cNvSpPr/>
            <p:nvPr/>
          </p:nvSpPr>
          <p:spPr>
            <a:xfrm>
              <a:off x="18437252" y="9891258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4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5 w 483880"/>
                <a:gd name="connsiteY6" fmla="*/ 287304 h 322586"/>
                <a:gd name="connsiteX7" fmla="*/ 456379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4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2" y="296175"/>
                    <a:pt x="292665" y="296175"/>
                    <a:pt x="308795" y="287304"/>
                  </a:cubicBezTo>
                  <a:lnTo>
                    <a:pt x="456379" y="205044"/>
                  </a:lnTo>
                  <a:cubicBezTo>
                    <a:pt x="471700" y="195366"/>
                    <a:pt x="472508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996F615-1FE1-4436-BD15-96CDDB5C2CCF}"/>
                </a:ext>
              </a:extLst>
            </p:cNvPr>
            <p:cNvSpPr/>
            <p:nvPr/>
          </p:nvSpPr>
          <p:spPr>
            <a:xfrm>
              <a:off x="18699495" y="10043697"/>
              <a:ext cx="483936" cy="322624"/>
            </a:xfrm>
            <a:custGeom>
              <a:avLst/>
              <a:gdLst>
                <a:gd name="connsiteX0" fmla="*/ 457879 w 483880"/>
                <a:gd name="connsiteY0" fmla="*/ 173592 h 322586"/>
                <a:gd name="connsiteX1" fmla="*/ 274812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51 w 483880"/>
                <a:gd name="connsiteY5" fmla="*/ 287304 h 322586"/>
                <a:gd name="connsiteX6" fmla="*/ 309490 w 483880"/>
                <a:gd name="connsiteY6" fmla="*/ 287304 h 322586"/>
                <a:gd name="connsiteX7" fmla="*/ 457073 w 483880"/>
                <a:gd name="connsiteY7" fmla="*/ 205044 h 322586"/>
                <a:gd name="connsiteX8" fmla="*/ 457879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79" y="173592"/>
                  </a:moveTo>
                  <a:lnTo>
                    <a:pt x="274812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69"/>
                    <a:pt x="56259" y="171979"/>
                    <a:pt x="71582" y="180850"/>
                  </a:cubicBezTo>
                  <a:lnTo>
                    <a:pt x="254651" y="287304"/>
                  </a:lnTo>
                  <a:cubicBezTo>
                    <a:pt x="269166" y="295369"/>
                    <a:pt x="293361" y="296175"/>
                    <a:pt x="309490" y="287304"/>
                  </a:cubicBezTo>
                  <a:lnTo>
                    <a:pt x="457073" y="205044"/>
                  </a:lnTo>
                  <a:cubicBezTo>
                    <a:pt x="472396" y="196173"/>
                    <a:pt x="472396" y="182463"/>
                    <a:pt x="457879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D4105CC-A57F-4A6F-A989-CC390B47F34F}"/>
                </a:ext>
              </a:extLst>
            </p:cNvPr>
            <p:cNvSpPr/>
            <p:nvPr/>
          </p:nvSpPr>
          <p:spPr>
            <a:xfrm>
              <a:off x="18961515" y="10196944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4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044 h 322586"/>
                <a:gd name="connsiteX5" fmla="*/ 253955 w 483880"/>
                <a:gd name="connsiteY5" fmla="*/ 286497 h 322586"/>
                <a:gd name="connsiteX6" fmla="*/ 308795 w 483880"/>
                <a:gd name="connsiteY6" fmla="*/ 286497 h 322586"/>
                <a:gd name="connsiteX7" fmla="*/ 456379 w 483880"/>
                <a:gd name="connsiteY7" fmla="*/ 204237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4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044"/>
                  </a:cubicBezTo>
                  <a:lnTo>
                    <a:pt x="253955" y="286497"/>
                  </a:lnTo>
                  <a:cubicBezTo>
                    <a:pt x="268472" y="295369"/>
                    <a:pt x="293472" y="295369"/>
                    <a:pt x="308795" y="286497"/>
                  </a:cubicBezTo>
                  <a:lnTo>
                    <a:pt x="456379" y="204237"/>
                  </a:lnTo>
                  <a:cubicBezTo>
                    <a:pt x="472508" y="196173"/>
                    <a:pt x="473314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6BC57FB2-E23E-4194-B515-C81C7FA30313}"/>
                </a:ext>
              </a:extLst>
            </p:cNvPr>
            <p:cNvSpPr/>
            <p:nvPr/>
          </p:nvSpPr>
          <p:spPr>
            <a:xfrm>
              <a:off x="19224455" y="10349384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2 w 483880"/>
                <a:gd name="connsiteY2" fmla="*/ 67138 h 322586"/>
                <a:gd name="connsiteX3" fmla="*/ 72500 w 483880"/>
                <a:gd name="connsiteY3" fmla="*/ 149398 h 322586"/>
                <a:gd name="connsiteX4" fmla="*/ 70887 w 483880"/>
                <a:gd name="connsiteY4" fmla="*/ 180850 h 322586"/>
                <a:gd name="connsiteX5" fmla="*/ 253955 w 483880"/>
                <a:gd name="connsiteY5" fmla="*/ 287303 h 322586"/>
                <a:gd name="connsiteX6" fmla="*/ 308794 w 483880"/>
                <a:gd name="connsiteY6" fmla="*/ 287303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6213" y="58267"/>
                    <a:pt x="220082" y="67138"/>
                  </a:cubicBezTo>
                  <a:lnTo>
                    <a:pt x="72500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5" y="287303"/>
                  </a:lnTo>
                  <a:cubicBezTo>
                    <a:pt x="268471" y="296175"/>
                    <a:pt x="292665" y="296175"/>
                    <a:pt x="308794" y="287303"/>
                  </a:cubicBezTo>
                  <a:lnTo>
                    <a:pt x="456378" y="205044"/>
                  </a:lnTo>
                  <a:cubicBezTo>
                    <a:pt x="471701" y="196173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63A55D5-CE0A-48A5-968F-77F342D37522}"/>
                </a:ext>
              </a:extLst>
            </p:cNvPr>
            <p:cNvSpPr/>
            <p:nvPr/>
          </p:nvSpPr>
          <p:spPr>
            <a:xfrm>
              <a:off x="19486586" y="10502630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2 w 483880"/>
                <a:gd name="connsiteY2" fmla="*/ 67138 h 322586"/>
                <a:gd name="connsiteX3" fmla="*/ 72500 w 483880"/>
                <a:gd name="connsiteY3" fmla="*/ 149398 h 322586"/>
                <a:gd name="connsiteX4" fmla="*/ 70887 w 483880"/>
                <a:gd name="connsiteY4" fmla="*/ 180044 h 322586"/>
                <a:gd name="connsiteX5" fmla="*/ 253955 w 483880"/>
                <a:gd name="connsiteY5" fmla="*/ 286497 h 322586"/>
                <a:gd name="connsiteX6" fmla="*/ 308794 w 483880"/>
                <a:gd name="connsiteY6" fmla="*/ 286497 h 322586"/>
                <a:gd name="connsiteX7" fmla="*/ 456378 w 483880"/>
                <a:gd name="connsiteY7" fmla="*/ 204237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6213" y="58267"/>
                    <a:pt x="220082" y="67138"/>
                  </a:cubicBezTo>
                  <a:lnTo>
                    <a:pt x="72500" y="149398"/>
                  </a:lnTo>
                  <a:cubicBezTo>
                    <a:pt x="57177" y="158269"/>
                    <a:pt x="56370" y="171979"/>
                    <a:pt x="70887" y="180044"/>
                  </a:cubicBezTo>
                  <a:lnTo>
                    <a:pt x="253955" y="286497"/>
                  </a:lnTo>
                  <a:cubicBezTo>
                    <a:pt x="268471" y="295368"/>
                    <a:pt x="293471" y="295368"/>
                    <a:pt x="308794" y="286497"/>
                  </a:cubicBezTo>
                  <a:lnTo>
                    <a:pt x="456378" y="204237"/>
                  </a:lnTo>
                  <a:cubicBezTo>
                    <a:pt x="472507" y="196173"/>
                    <a:pt x="472507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93002DB-2731-417B-B435-5FCAEAA5D2F9}"/>
                </a:ext>
              </a:extLst>
            </p:cNvPr>
            <p:cNvSpPr/>
            <p:nvPr/>
          </p:nvSpPr>
          <p:spPr>
            <a:xfrm>
              <a:off x="15672364" y="8540269"/>
              <a:ext cx="483936" cy="322624"/>
            </a:xfrm>
            <a:custGeom>
              <a:avLst/>
              <a:gdLst>
                <a:gd name="connsiteX0" fmla="*/ 473314 w 483880"/>
                <a:gd name="connsiteY0" fmla="*/ 182463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69278 w 483880"/>
                <a:gd name="connsiteY5" fmla="*/ 296175 h 322586"/>
                <a:gd name="connsiteX6" fmla="*/ 324117 w 483880"/>
                <a:gd name="connsiteY6" fmla="*/ 296175 h 322586"/>
                <a:gd name="connsiteX7" fmla="*/ 471700 w 483880"/>
                <a:gd name="connsiteY7" fmla="*/ 213915 h 322586"/>
                <a:gd name="connsiteX8" fmla="*/ 473314 w 483880"/>
                <a:gd name="connsiteY8" fmla="*/ 18246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73314" y="182463"/>
                  </a:moveTo>
                  <a:lnTo>
                    <a:pt x="274922" y="67138"/>
                  </a:lnTo>
                  <a:cubicBezTo>
                    <a:pt x="260407" y="58267"/>
                    <a:pt x="236212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69278" y="296175"/>
                  </a:lnTo>
                  <a:cubicBezTo>
                    <a:pt x="283794" y="305046"/>
                    <a:pt x="307988" y="305046"/>
                    <a:pt x="324117" y="296175"/>
                  </a:cubicBezTo>
                  <a:lnTo>
                    <a:pt x="471700" y="213915"/>
                  </a:lnTo>
                  <a:cubicBezTo>
                    <a:pt x="487024" y="205044"/>
                    <a:pt x="487830" y="190528"/>
                    <a:pt x="473314" y="18246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D1642B8-1439-400C-B92F-2670E9D3B8CC}"/>
                </a:ext>
              </a:extLst>
            </p:cNvPr>
            <p:cNvSpPr/>
            <p:nvPr/>
          </p:nvSpPr>
          <p:spPr>
            <a:xfrm>
              <a:off x="15945898" y="8699162"/>
              <a:ext cx="483936" cy="322624"/>
            </a:xfrm>
            <a:custGeom>
              <a:avLst/>
              <a:gdLst>
                <a:gd name="connsiteX0" fmla="*/ 473202 w 483880"/>
                <a:gd name="connsiteY0" fmla="*/ 182463 h 322586"/>
                <a:gd name="connsiteX1" fmla="*/ 274811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69166 w 483880"/>
                <a:gd name="connsiteY5" fmla="*/ 296175 h 322586"/>
                <a:gd name="connsiteX6" fmla="*/ 324006 w 483880"/>
                <a:gd name="connsiteY6" fmla="*/ 296175 h 322586"/>
                <a:gd name="connsiteX7" fmla="*/ 471589 w 483880"/>
                <a:gd name="connsiteY7" fmla="*/ 213915 h 322586"/>
                <a:gd name="connsiteX8" fmla="*/ 473202 w 483880"/>
                <a:gd name="connsiteY8" fmla="*/ 18246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73202" y="182463"/>
                  </a:moveTo>
                  <a:lnTo>
                    <a:pt x="274811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69"/>
                    <a:pt x="56259" y="171979"/>
                    <a:pt x="71582" y="180850"/>
                  </a:cubicBezTo>
                  <a:lnTo>
                    <a:pt x="269166" y="296175"/>
                  </a:lnTo>
                  <a:cubicBezTo>
                    <a:pt x="283682" y="305046"/>
                    <a:pt x="307876" y="305046"/>
                    <a:pt x="324006" y="296175"/>
                  </a:cubicBezTo>
                  <a:lnTo>
                    <a:pt x="471589" y="213915"/>
                  </a:lnTo>
                  <a:cubicBezTo>
                    <a:pt x="486912" y="205044"/>
                    <a:pt x="487719" y="191334"/>
                    <a:pt x="473202" y="18246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0826896-5BD5-4628-9B67-117273EBB58A}"/>
                </a:ext>
              </a:extLst>
            </p:cNvPr>
            <p:cNvSpPr/>
            <p:nvPr/>
          </p:nvSpPr>
          <p:spPr>
            <a:xfrm>
              <a:off x="15220689" y="8666899"/>
              <a:ext cx="645248" cy="403280"/>
            </a:xfrm>
            <a:custGeom>
              <a:avLst/>
              <a:gdLst>
                <a:gd name="connsiteX0" fmla="*/ 638639 w 645173"/>
                <a:gd name="connsiteY0" fmla="*/ 147785 h 403233"/>
                <a:gd name="connsiteX1" fmla="*/ 499927 w 645173"/>
                <a:gd name="connsiteY1" fmla="*/ 67138 h 403233"/>
                <a:gd name="connsiteX2" fmla="*/ 445088 w 645173"/>
                <a:gd name="connsiteY2" fmla="*/ 67138 h 403233"/>
                <a:gd name="connsiteX3" fmla="*/ 72499 w 645173"/>
                <a:gd name="connsiteY3" fmla="*/ 274400 h 403233"/>
                <a:gd name="connsiteX4" fmla="*/ 70887 w 645173"/>
                <a:gd name="connsiteY4" fmla="*/ 305046 h 403233"/>
                <a:gd name="connsiteX5" fmla="*/ 209599 w 645173"/>
                <a:gd name="connsiteY5" fmla="*/ 385693 h 403233"/>
                <a:gd name="connsiteX6" fmla="*/ 264439 w 645173"/>
                <a:gd name="connsiteY6" fmla="*/ 385693 h 403233"/>
                <a:gd name="connsiteX7" fmla="*/ 637026 w 645173"/>
                <a:gd name="connsiteY7" fmla="*/ 178431 h 403233"/>
                <a:gd name="connsiteX8" fmla="*/ 638639 w 645173"/>
                <a:gd name="connsiteY8" fmla="*/ 1477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173" h="403233">
                  <a:moveTo>
                    <a:pt x="638639" y="147785"/>
                  </a:moveTo>
                  <a:lnTo>
                    <a:pt x="499927" y="67138"/>
                  </a:lnTo>
                  <a:cubicBezTo>
                    <a:pt x="485411" y="58267"/>
                    <a:pt x="460411" y="58267"/>
                    <a:pt x="445088" y="67138"/>
                  </a:cubicBezTo>
                  <a:lnTo>
                    <a:pt x="72499" y="274400"/>
                  </a:lnTo>
                  <a:cubicBezTo>
                    <a:pt x="57177" y="283272"/>
                    <a:pt x="56370" y="296981"/>
                    <a:pt x="70887" y="305046"/>
                  </a:cubicBezTo>
                  <a:lnTo>
                    <a:pt x="209599" y="385693"/>
                  </a:lnTo>
                  <a:cubicBezTo>
                    <a:pt x="224115" y="394564"/>
                    <a:pt x="248309" y="394564"/>
                    <a:pt x="264439" y="385693"/>
                  </a:cubicBezTo>
                  <a:lnTo>
                    <a:pt x="637026" y="178431"/>
                  </a:lnTo>
                  <a:cubicBezTo>
                    <a:pt x="652349" y="170366"/>
                    <a:pt x="653156" y="156656"/>
                    <a:pt x="638639" y="1477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9626596-0FF6-4CD2-B21E-5B5A8DE4309C}"/>
                </a:ext>
              </a:extLst>
            </p:cNvPr>
            <p:cNvSpPr/>
            <p:nvPr/>
          </p:nvSpPr>
          <p:spPr>
            <a:xfrm>
              <a:off x="15663491" y="8793828"/>
              <a:ext cx="483936" cy="322624"/>
            </a:xfrm>
            <a:custGeom>
              <a:avLst/>
              <a:gdLst>
                <a:gd name="connsiteX0" fmla="*/ 472508 w 483880"/>
                <a:gd name="connsiteY0" fmla="*/ 182164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69278 w 483880"/>
                <a:gd name="connsiteY5" fmla="*/ 295070 h 322586"/>
                <a:gd name="connsiteX6" fmla="*/ 324117 w 483880"/>
                <a:gd name="connsiteY6" fmla="*/ 295070 h 322586"/>
                <a:gd name="connsiteX7" fmla="*/ 471700 w 483880"/>
                <a:gd name="connsiteY7" fmla="*/ 212810 h 322586"/>
                <a:gd name="connsiteX8" fmla="*/ 472508 w 483880"/>
                <a:gd name="connsiteY8" fmla="*/ 18216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72508" y="182164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79745"/>
                  </a:cubicBezTo>
                  <a:lnTo>
                    <a:pt x="269278" y="295070"/>
                  </a:lnTo>
                  <a:cubicBezTo>
                    <a:pt x="283794" y="303941"/>
                    <a:pt x="308795" y="303941"/>
                    <a:pt x="324117" y="295070"/>
                  </a:cubicBezTo>
                  <a:lnTo>
                    <a:pt x="471700" y="212810"/>
                  </a:lnTo>
                  <a:cubicBezTo>
                    <a:pt x="487024" y="204745"/>
                    <a:pt x="487831" y="191035"/>
                    <a:pt x="472508" y="18216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D02E492-717B-4C10-AE31-F1D20BB76403}"/>
                </a:ext>
              </a:extLst>
            </p:cNvPr>
            <p:cNvSpPr/>
            <p:nvPr/>
          </p:nvSpPr>
          <p:spPr>
            <a:xfrm>
              <a:off x="16499894" y="9020172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850 h 322586"/>
                <a:gd name="connsiteX5" fmla="*/ 253954 w 483880"/>
                <a:gd name="connsiteY5" fmla="*/ 287304 h 322586"/>
                <a:gd name="connsiteX6" fmla="*/ 308794 w 483880"/>
                <a:gd name="connsiteY6" fmla="*/ 287304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7" y="158270"/>
                    <a:pt x="56370" y="171979"/>
                    <a:pt x="70887" y="180850"/>
                  </a:cubicBezTo>
                  <a:lnTo>
                    <a:pt x="253954" y="287304"/>
                  </a:lnTo>
                  <a:cubicBezTo>
                    <a:pt x="268471" y="296175"/>
                    <a:pt x="293471" y="296175"/>
                    <a:pt x="308794" y="287304"/>
                  </a:cubicBezTo>
                  <a:lnTo>
                    <a:pt x="456378" y="205044"/>
                  </a:lnTo>
                  <a:cubicBezTo>
                    <a:pt x="471701" y="196174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1FF0BBF-2DD3-4CF5-B5C9-7E3933BE4E58}"/>
                </a:ext>
              </a:extLst>
            </p:cNvPr>
            <p:cNvSpPr/>
            <p:nvPr/>
          </p:nvSpPr>
          <p:spPr>
            <a:xfrm>
              <a:off x="16008699" y="8866120"/>
              <a:ext cx="725904" cy="564592"/>
            </a:xfrm>
            <a:custGeom>
              <a:avLst/>
              <a:gdLst>
                <a:gd name="connsiteX0" fmla="*/ 683802 w 725820"/>
                <a:gd name="connsiteY0" fmla="*/ 173592 h 564526"/>
                <a:gd name="connsiteX1" fmla="*/ 500733 w 725820"/>
                <a:gd name="connsiteY1" fmla="*/ 67138 h 564526"/>
                <a:gd name="connsiteX2" fmla="*/ 445894 w 725820"/>
                <a:gd name="connsiteY2" fmla="*/ 67138 h 564526"/>
                <a:gd name="connsiteX3" fmla="*/ 220083 w 725820"/>
                <a:gd name="connsiteY3" fmla="*/ 192947 h 564526"/>
                <a:gd name="connsiteX4" fmla="*/ 166050 w 725820"/>
                <a:gd name="connsiteY4" fmla="*/ 222786 h 564526"/>
                <a:gd name="connsiteX5" fmla="*/ 72500 w 725820"/>
                <a:gd name="connsiteY5" fmla="*/ 275207 h 564526"/>
                <a:gd name="connsiteX6" fmla="*/ 70886 w 725820"/>
                <a:gd name="connsiteY6" fmla="*/ 306659 h 564526"/>
                <a:gd name="connsiteX7" fmla="*/ 433796 w 725820"/>
                <a:gd name="connsiteY7" fmla="*/ 517953 h 564526"/>
                <a:gd name="connsiteX8" fmla="*/ 488637 w 725820"/>
                <a:gd name="connsiteY8" fmla="*/ 517953 h 564526"/>
                <a:gd name="connsiteX9" fmla="*/ 636220 w 725820"/>
                <a:gd name="connsiteY9" fmla="*/ 435694 h 564526"/>
                <a:gd name="connsiteX10" fmla="*/ 637834 w 725820"/>
                <a:gd name="connsiteY10" fmla="*/ 404242 h 564526"/>
                <a:gd name="connsiteX11" fmla="*/ 485411 w 725820"/>
                <a:gd name="connsiteY11" fmla="*/ 315530 h 564526"/>
                <a:gd name="connsiteX12" fmla="*/ 683802 w 725820"/>
                <a:gd name="connsiteY12" fmla="*/ 205044 h 564526"/>
                <a:gd name="connsiteX13" fmla="*/ 683802 w 725820"/>
                <a:gd name="connsiteY13" fmla="*/ 173592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5820" h="564526">
                  <a:moveTo>
                    <a:pt x="683802" y="173592"/>
                  </a:moveTo>
                  <a:lnTo>
                    <a:pt x="500733" y="67138"/>
                  </a:lnTo>
                  <a:cubicBezTo>
                    <a:pt x="486217" y="58267"/>
                    <a:pt x="461217" y="58267"/>
                    <a:pt x="445894" y="67138"/>
                  </a:cubicBezTo>
                  <a:lnTo>
                    <a:pt x="220083" y="192947"/>
                  </a:lnTo>
                  <a:lnTo>
                    <a:pt x="166050" y="222786"/>
                  </a:lnTo>
                  <a:lnTo>
                    <a:pt x="72500" y="275207"/>
                  </a:lnTo>
                  <a:cubicBezTo>
                    <a:pt x="57177" y="284078"/>
                    <a:pt x="56371" y="297788"/>
                    <a:pt x="70886" y="306659"/>
                  </a:cubicBezTo>
                  <a:lnTo>
                    <a:pt x="433796" y="517953"/>
                  </a:lnTo>
                  <a:cubicBezTo>
                    <a:pt x="448313" y="526824"/>
                    <a:pt x="473314" y="526824"/>
                    <a:pt x="488637" y="517953"/>
                  </a:cubicBezTo>
                  <a:lnTo>
                    <a:pt x="636220" y="435694"/>
                  </a:lnTo>
                  <a:cubicBezTo>
                    <a:pt x="651543" y="426822"/>
                    <a:pt x="652349" y="413113"/>
                    <a:pt x="637834" y="404242"/>
                  </a:cubicBezTo>
                  <a:lnTo>
                    <a:pt x="485411" y="315530"/>
                  </a:lnTo>
                  <a:lnTo>
                    <a:pt x="683802" y="205044"/>
                  </a:lnTo>
                  <a:cubicBezTo>
                    <a:pt x="698319" y="196173"/>
                    <a:pt x="698319" y="182463"/>
                    <a:pt x="683802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A04C9C6-07DA-4008-81AF-242C215933AD}"/>
                </a:ext>
              </a:extLst>
            </p:cNvPr>
            <p:cNvSpPr/>
            <p:nvPr/>
          </p:nvSpPr>
          <p:spPr>
            <a:xfrm>
              <a:off x="16762026" y="9173419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850 h 322586"/>
                <a:gd name="connsiteX5" fmla="*/ 253954 w 483880"/>
                <a:gd name="connsiteY5" fmla="*/ 287304 h 322586"/>
                <a:gd name="connsiteX6" fmla="*/ 308794 w 483880"/>
                <a:gd name="connsiteY6" fmla="*/ 287304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7" y="158270"/>
                    <a:pt x="56370" y="171979"/>
                    <a:pt x="70887" y="180850"/>
                  </a:cubicBezTo>
                  <a:lnTo>
                    <a:pt x="253954" y="287304"/>
                  </a:lnTo>
                  <a:cubicBezTo>
                    <a:pt x="268471" y="296175"/>
                    <a:pt x="293471" y="295369"/>
                    <a:pt x="308794" y="287304"/>
                  </a:cubicBezTo>
                  <a:lnTo>
                    <a:pt x="456378" y="205044"/>
                  </a:lnTo>
                  <a:cubicBezTo>
                    <a:pt x="471701" y="196173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75AC90E-DB3B-4787-9A39-A8B5E4CD1EC5}"/>
                </a:ext>
              </a:extLst>
            </p:cNvPr>
            <p:cNvSpPr/>
            <p:nvPr/>
          </p:nvSpPr>
          <p:spPr>
            <a:xfrm>
              <a:off x="17024965" y="9326964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5"/>
                  </a:lnTo>
                  <a:cubicBezTo>
                    <a:pt x="268470" y="295876"/>
                    <a:pt x="293471" y="295876"/>
                    <a:pt x="308794" y="287005"/>
                  </a:cubicBezTo>
                  <a:lnTo>
                    <a:pt x="456377" y="204745"/>
                  </a:lnTo>
                  <a:cubicBezTo>
                    <a:pt x="471700" y="195874"/>
                    <a:pt x="472506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C019281-0FED-4532-818B-616A23285EF1}"/>
                </a:ext>
              </a:extLst>
            </p:cNvPr>
            <p:cNvSpPr/>
            <p:nvPr/>
          </p:nvSpPr>
          <p:spPr>
            <a:xfrm>
              <a:off x="17287208" y="9479105"/>
              <a:ext cx="483936" cy="322624"/>
            </a:xfrm>
            <a:custGeom>
              <a:avLst/>
              <a:gdLst>
                <a:gd name="connsiteX0" fmla="*/ 457879 w 483880"/>
                <a:gd name="connsiteY0" fmla="*/ 173592 h 322586"/>
                <a:gd name="connsiteX1" fmla="*/ 274811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1 w 483880"/>
                <a:gd name="connsiteY4" fmla="*/ 180850 h 322586"/>
                <a:gd name="connsiteX5" fmla="*/ 254649 w 483880"/>
                <a:gd name="connsiteY5" fmla="*/ 287304 h 322586"/>
                <a:gd name="connsiteX6" fmla="*/ 309490 w 483880"/>
                <a:gd name="connsiteY6" fmla="*/ 287304 h 322586"/>
                <a:gd name="connsiteX7" fmla="*/ 457073 w 483880"/>
                <a:gd name="connsiteY7" fmla="*/ 205044 h 322586"/>
                <a:gd name="connsiteX8" fmla="*/ 457879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79" y="173592"/>
                  </a:moveTo>
                  <a:lnTo>
                    <a:pt x="274811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69"/>
                    <a:pt x="56259" y="171979"/>
                    <a:pt x="71581" y="180850"/>
                  </a:cubicBezTo>
                  <a:lnTo>
                    <a:pt x="254649" y="287304"/>
                  </a:lnTo>
                  <a:cubicBezTo>
                    <a:pt x="269167" y="296175"/>
                    <a:pt x="294167" y="295369"/>
                    <a:pt x="309490" y="287304"/>
                  </a:cubicBezTo>
                  <a:lnTo>
                    <a:pt x="457073" y="205044"/>
                  </a:lnTo>
                  <a:cubicBezTo>
                    <a:pt x="471589" y="196173"/>
                    <a:pt x="472395" y="182463"/>
                    <a:pt x="457879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5298E86-2EFF-4809-93E7-466D4C326031}"/>
                </a:ext>
              </a:extLst>
            </p:cNvPr>
            <p:cNvSpPr/>
            <p:nvPr/>
          </p:nvSpPr>
          <p:spPr>
            <a:xfrm>
              <a:off x="17549229" y="9631545"/>
              <a:ext cx="483936" cy="322624"/>
            </a:xfrm>
            <a:custGeom>
              <a:avLst/>
              <a:gdLst>
                <a:gd name="connsiteX0" fmla="*/ 457991 w 483880"/>
                <a:gd name="connsiteY0" fmla="*/ 174399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044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4 h 322586"/>
                <a:gd name="connsiteX8" fmla="*/ 457991 w 483880"/>
                <a:gd name="connsiteY8" fmla="*/ 17439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4399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044"/>
                  </a:cubicBezTo>
                  <a:lnTo>
                    <a:pt x="253955" y="287304"/>
                  </a:lnTo>
                  <a:cubicBezTo>
                    <a:pt x="268470" y="296175"/>
                    <a:pt x="293471" y="296175"/>
                    <a:pt x="308794" y="287304"/>
                  </a:cubicBezTo>
                  <a:lnTo>
                    <a:pt x="456377" y="205044"/>
                  </a:lnTo>
                  <a:cubicBezTo>
                    <a:pt x="472506" y="196980"/>
                    <a:pt x="472506" y="182463"/>
                    <a:pt x="457991" y="174399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F9C0E1B-95FD-4239-864B-C33A9D9A2205}"/>
                </a:ext>
              </a:extLst>
            </p:cNvPr>
            <p:cNvSpPr/>
            <p:nvPr/>
          </p:nvSpPr>
          <p:spPr>
            <a:xfrm>
              <a:off x="17812167" y="9785090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4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53955 w 483880"/>
                <a:gd name="connsiteY5" fmla="*/ 286199 h 322586"/>
                <a:gd name="connsiteX6" fmla="*/ 308795 w 483880"/>
                <a:gd name="connsiteY6" fmla="*/ 286199 h 322586"/>
                <a:gd name="connsiteX7" fmla="*/ 456379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4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79745"/>
                  </a:cubicBezTo>
                  <a:lnTo>
                    <a:pt x="253955" y="286199"/>
                  </a:lnTo>
                  <a:cubicBezTo>
                    <a:pt x="268472" y="295070"/>
                    <a:pt x="293472" y="294263"/>
                    <a:pt x="308795" y="286199"/>
                  </a:cubicBezTo>
                  <a:lnTo>
                    <a:pt x="456379" y="203939"/>
                  </a:lnTo>
                  <a:cubicBezTo>
                    <a:pt x="471700" y="195874"/>
                    <a:pt x="472508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DF5CEB8-8A7E-448E-903F-BBF78AF619EE}"/>
                </a:ext>
              </a:extLst>
            </p:cNvPr>
            <p:cNvSpPr/>
            <p:nvPr/>
          </p:nvSpPr>
          <p:spPr>
            <a:xfrm>
              <a:off x="18075218" y="9938038"/>
              <a:ext cx="483936" cy="322624"/>
            </a:xfrm>
            <a:custGeom>
              <a:avLst/>
              <a:gdLst>
                <a:gd name="connsiteX0" fmla="*/ 457880 w 483880"/>
                <a:gd name="connsiteY0" fmla="*/ 173592 h 322586"/>
                <a:gd name="connsiteX1" fmla="*/ 274812 w 483880"/>
                <a:gd name="connsiteY1" fmla="*/ 67138 h 322586"/>
                <a:gd name="connsiteX2" fmla="*/ 219971 w 483880"/>
                <a:gd name="connsiteY2" fmla="*/ 67138 h 322586"/>
                <a:gd name="connsiteX3" fmla="*/ 72389 w 483880"/>
                <a:gd name="connsiteY3" fmla="*/ 149398 h 322586"/>
                <a:gd name="connsiteX4" fmla="*/ 71582 w 483880"/>
                <a:gd name="connsiteY4" fmla="*/ 180850 h 322586"/>
                <a:gd name="connsiteX5" fmla="*/ 254650 w 483880"/>
                <a:gd name="connsiteY5" fmla="*/ 287303 h 322586"/>
                <a:gd name="connsiteX6" fmla="*/ 309489 w 483880"/>
                <a:gd name="connsiteY6" fmla="*/ 287303 h 322586"/>
                <a:gd name="connsiteX7" fmla="*/ 457073 w 483880"/>
                <a:gd name="connsiteY7" fmla="*/ 205044 h 322586"/>
                <a:gd name="connsiteX8" fmla="*/ 457880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80" y="173592"/>
                  </a:moveTo>
                  <a:lnTo>
                    <a:pt x="274812" y="67138"/>
                  </a:lnTo>
                  <a:cubicBezTo>
                    <a:pt x="260295" y="58267"/>
                    <a:pt x="235294" y="58267"/>
                    <a:pt x="219971" y="67138"/>
                  </a:cubicBezTo>
                  <a:lnTo>
                    <a:pt x="72389" y="149398"/>
                  </a:lnTo>
                  <a:cubicBezTo>
                    <a:pt x="57066" y="158269"/>
                    <a:pt x="56259" y="171979"/>
                    <a:pt x="71582" y="180850"/>
                  </a:cubicBezTo>
                  <a:lnTo>
                    <a:pt x="254650" y="287303"/>
                  </a:lnTo>
                  <a:cubicBezTo>
                    <a:pt x="269166" y="296175"/>
                    <a:pt x="294167" y="296175"/>
                    <a:pt x="309489" y="287303"/>
                  </a:cubicBezTo>
                  <a:lnTo>
                    <a:pt x="457073" y="205044"/>
                  </a:lnTo>
                  <a:cubicBezTo>
                    <a:pt x="471590" y="196173"/>
                    <a:pt x="472396" y="182463"/>
                    <a:pt x="457880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14822EF-B470-4599-A419-BEE42AA64F87}"/>
                </a:ext>
              </a:extLst>
            </p:cNvPr>
            <p:cNvSpPr/>
            <p:nvPr/>
          </p:nvSpPr>
          <p:spPr>
            <a:xfrm>
              <a:off x="18337238" y="10091583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2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80551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9"/>
                    <a:pt x="235406" y="58775"/>
                    <a:pt x="220082" y="66840"/>
                  </a:cubicBezTo>
                  <a:lnTo>
                    <a:pt x="72500" y="149099"/>
                  </a:lnTo>
                  <a:cubicBezTo>
                    <a:pt x="57177" y="157970"/>
                    <a:pt x="56370" y="171680"/>
                    <a:pt x="70887" y="180551"/>
                  </a:cubicBezTo>
                  <a:lnTo>
                    <a:pt x="253955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7914282-81EB-46C5-95C1-3F4CCE19ECB4}"/>
                </a:ext>
              </a:extLst>
            </p:cNvPr>
            <p:cNvSpPr/>
            <p:nvPr/>
          </p:nvSpPr>
          <p:spPr>
            <a:xfrm>
              <a:off x="18599370" y="10244022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2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79745 h 322586"/>
                <a:gd name="connsiteX5" fmla="*/ 253955 w 483880"/>
                <a:gd name="connsiteY5" fmla="*/ 286198 h 322586"/>
                <a:gd name="connsiteX6" fmla="*/ 308794 w 483880"/>
                <a:gd name="connsiteY6" fmla="*/ 286198 h 322586"/>
                <a:gd name="connsiteX7" fmla="*/ 456378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9"/>
                    <a:pt x="235406" y="58775"/>
                    <a:pt x="220082" y="66840"/>
                  </a:cubicBezTo>
                  <a:lnTo>
                    <a:pt x="72500" y="149099"/>
                  </a:lnTo>
                  <a:cubicBezTo>
                    <a:pt x="57177" y="157970"/>
                    <a:pt x="56370" y="171680"/>
                    <a:pt x="70887" y="179745"/>
                  </a:cubicBezTo>
                  <a:lnTo>
                    <a:pt x="253955" y="286198"/>
                  </a:lnTo>
                  <a:cubicBezTo>
                    <a:pt x="268471" y="295069"/>
                    <a:pt x="293471" y="294263"/>
                    <a:pt x="308794" y="286198"/>
                  </a:cubicBezTo>
                  <a:lnTo>
                    <a:pt x="456378" y="203939"/>
                  </a:lnTo>
                  <a:cubicBezTo>
                    <a:pt x="472507" y="195874"/>
                    <a:pt x="473313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CD31FAB-59B7-4BD0-881B-0169F31EB4EB}"/>
                </a:ext>
              </a:extLst>
            </p:cNvPr>
            <p:cNvSpPr/>
            <p:nvPr/>
          </p:nvSpPr>
          <p:spPr>
            <a:xfrm>
              <a:off x="18862309" y="10396970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5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0" y="296175"/>
                    <a:pt x="293472" y="296175"/>
                    <a:pt x="308794" y="287304"/>
                  </a:cubicBezTo>
                  <a:lnTo>
                    <a:pt x="456377" y="205045"/>
                  </a:lnTo>
                  <a:cubicBezTo>
                    <a:pt x="471700" y="196174"/>
                    <a:pt x="472506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9AB527C-00DB-4E2A-ADAC-A0C8B727F51B}"/>
                </a:ext>
              </a:extLst>
            </p:cNvPr>
            <p:cNvSpPr/>
            <p:nvPr/>
          </p:nvSpPr>
          <p:spPr>
            <a:xfrm>
              <a:off x="19127666" y="10551023"/>
              <a:ext cx="725904" cy="403280"/>
            </a:xfrm>
            <a:custGeom>
              <a:avLst/>
              <a:gdLst>
                <a:gd name="connsiteX0" fmla="*/ 675738 w 725820"/>
                <a:gd name="connsiteY0" fmla="*/ 301014 h 403233"/>
                <a:gd name="connsiteX1" fmla="*/ 274923 w 725820"/>
                <a:gd name="connsiteY1" fmla="*/ 67138 h 403233"/>
                <a:gd name="connsiteX2" fmla="*/ 220083 w 725820"/>
                <a:gd name="connsiteY2" fmla="*/ 67138 h 403233"/>
                <a:gd name="connsiteX3" fmla="*/ 72499 w 725820"/>
                <a:gd name="connsiteY3" fmla="*/ 149398 h 403233"/>
                <a:gd name="connsiteX4" fmla="*/ 70887 w 725820"/>
                <a:gd name="connsiteY4" fmla="*/ 180044 h 403233"/>
                <a:gd name="connsiteX5" fmla="*/ 471702 w 725820"/>
                <a:gd name="connsiteY5" fmla="*/ 413919 h 403233"/>
                <a:gd name="connsiteX6" fmla="*/ 526541 w 725820"/>
                <a:gd name="connsiteY6" fmla="*/ 413919 h 403233"/>
                <a:gd name="connsiteX7" fmla="*/ 674124 w 725820"/>
                <a:gd name="connsiteY7" fmla="*/ 331659 h 403233"/>
                <a:gd name="connsiteX8" fmla="*/ 675738 w 725820"/>
                <a:gd name="connsiteY8" fmla="*/ 301014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03233">
                  <a:moveTo>
                    <a:pt x="675738" y="301014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6" y="158269"/>
                    <a:pt x="56370" y="171979"/>
                    <a:pt x="70887" y="180044"/>
                  </a:cubicBezTo>
                  <a:lnTo>
                    <a:pt x="471702" y="413919"/>
                  </a:lnTo>
                  <a:cubicBezTo>
                    <a:pt x="486217" y="422790"/>
                    <a:pt x="511218" y="421984"/>
                    <a:pt x="526541" y="413919"/>
                  </a:cubicBezTo>
                  <a:lnTo>
                    <a:pt x="674124" y="331659"/>
                  </a:lnTo>
                  <a:cubicBezTo>
                    <a:pt x="690253" y="323595"/>
                    <a:pt x="691059" y="309885"/>
                    <a:pt x="675738" y="30101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6C3AB95-D0B0-4C27-B27F-80CED02C2C5F}"/>
                </a:ext>
              </a:extLst>
            </p:cNvPr>
            <p:cNvSpPr/>
            <p:nvPr/>
          </p:nvSpPr>
          <p:spPr>
            <a:xfrm>
              <a:off x="16449888" y="9249235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3 h 322586"/>
                <a:gd name="connsiteX6" fmla="*/ 308795 w 483880"/>
                <a:gd name="connsiteY6" fmla="*/ 287303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3"/>
                  </a:lnTo>
                  <a:cubicBezTo>
                    <a:pt x="268472" y="296175"/>
                    <a:pt x="293472" y="296175"/>
                    <a:pt x="308795" y="287303"/>
                  </a:cubicBezTo>
                  <a:lnTo>
                    <a:pt x="456377" y="205044"/>
                  </a:lnTo>
                  <a:cubicBezTo>
                    <a:pt x="472508" y="196980"/>
                    <a:pt x="472508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E1BE597-ADC8-45C9-9473-7E240DB4F4EB}"/>
                </a:ext>
              </a:extLst>
            </p:cNvPr>
            <p:cNvSpPr/>
            <p:nvPr/>
          </p:nvSpPr>
          <p:spPr>
            <a:xfrm>
              <a:off x="16712826" y="9402781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1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9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0"/>
                    <a:pt x="56370" y="171680"/>
                    <a:pt x="70887" y="180551"/>
                  </a:cubicBezTo>
                  <a:lnTo>
                    <a:pt x="253954" y="287005"/>
                  </a:lnTo>
                  <a:cubicBezTo>
                    <a:pt x="268471" y="295876"/>
                    <a:pt x="293471" y="295069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9F7A671-D51C-433D-B249-E8954F80AEB6}"/>
                </a:ext>
              </a:extLst>
            </p:cNvPr>
            <p:cNvSpPr/>
            <p:nvPr/>
          </p:nvSpPr>
          <p:spPr>
            <a:xfrm>
              <a:off x="16974958" y="9555729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850 h 322586"/>
                <a:gd name="connsiteX5" fmla="*/ 253954 w 483880"/>
                <a:gd name="connsiteY5" fmla="*/ 287304 h 322586"/>
                <a:gd name="connsiteX6" fmla="*/ 308794 w 483880"/>
                <a:gd name="connsiteY6" fmla="*/ 287304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4" y="287304"/>
                  </a:lnTo>
                  <a:cubicBezTo>
                    <a:pt x="268471" y="296175"/>
                    <a:pt x="293471" y="296175"/>
                    <a:pt x="308794" y="287304"/>
                  </a:cubicBezTo>
                  <a:lnTo>
                    <a:pt x="456378" y="205044"/>
                  </a:lnTo>
                  <a:cubicBezTo>
                    <a:pt x="471701" y="196173"/>
                    <a:pt x="472507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B32EAF-E3EA-4C01-8237-7578EA68AAF0}"/>
                </a:ext>
              </a:extLst>
            </p:cNvPr>
            <p:cNvSpPr/>
            <p:nvPr/>
          </p:nvSpPr>
          <p:spPr>
            <a:xfrm>
              <a:off x="17237090" y="9708168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850 h 322586"/>
                <a:gd name="connsiteX5" fmla="*/ 253954 w 483880"/>
                <a:gd name="connsiteY5" fmla="*/ 287303 h 322586"/>
                <a:gd name="connsiteX6" fmla="*/ 308794 w 483880"/>
                <a:gd name="connsiteY6" fmla="*/ 287303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4" y="287303"/>
                  </a:lnTo>
                  <a:cubicBezTo>
                    <a:pt x="268471" y="296175"/>
                    <a:pt x="293471" y="296175"/>
                    <a:pt x="308794" y="287303"/>
                  </a:cubicBezTo>
                  <a:lnTo>
                    <a:pt x="456378" y="205044"/>
                  </a:lnTo>
                  <a:cubicBezTo>
                    <a:pt x="472507" y="196173"/>
                    <a:pt x="473313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804674B-E1B9-4CFB-BCA1-0B9947B75B3D}"/>
                </a:ext>
              </a:extLst>
            </p:cNvPr>
            <p:cNvSpPr/>
            <p:nvPr/>
          </p:nvSpPr>
          <p:spPr>
            <a:xfrm>
              <a:off x="17500029" y="9861713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2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80552"/>
                  </a:cubicBezTo>
                  <a:lnTo>
                    <a:pt x="253955" y="287005"/>
                  </a:lnTo>
                  <a:cubicBezTo>
                    <a:pt x="268470" y="295876"/>
                    <a:pt x="293471" y="295070"/>
                    <a:pt x="308794" y="287005"/>
                  </a:cubicBezTo>
                  <a:lnTo>
                    <a:pt x="456377" y="204745"/>
                  </a:lnTo>
                  <a:cubicBezTo>
                    <a:pt x="471700" y="195875"/>
                    <a:pt x="472506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5227313-B455-4D91-8B87-A312985F9B6A}"/>
                </a:ext>
              </a:extLst>
            </p:cNvPr>
            <p:cNvSpPr/>
            <p:nvPr/>
          </p:nvSpPr>
          <p:spPr>
            <a:xfrm>
              <a:off x="17762967" y="10014661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4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5 w 483880"/>
                <a:gd name="connsiteY6" fmla="*/ 287304 h 322586"/>
                <a:gd name="connsiteX7" fmla="*/ 456379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4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2" y="296175"/>
                    <a:pt x="293472" y="295369"/>
                    <a:pt x="308795" y="287304"/>
                  </a:cubicBezTo>
                  <a:lnTo>
                    <a:pt x="456379" y="205044"/>
                  </a:lnTo>
                  <a:cubicBezTo>
                    <a:pt x="471700" y="196173"/>
                    <a:pt x="472508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0D62510-0F1D-4C20-BAD0-C979AEE96FF6}"/>
                </a:ext>
              </a:extLst>
            </p:cNvPr>
            <p:cNvSpPr/>
            <p:nvPr/>
          </p:nvSpPr>
          <p:spPr>
            <a:xfrm>
              <a:off x="18025099" y="10167400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4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2 h 322586"/>
                <a:gd name="connsiteX5" fmla="*/ 253955 w 483880"/>
                <a:gd name="connsiteY5" fmla="*/ 287005 h 322586"/>
                <a:gd name="connsiteX6" fmla="*/ 308795 w 483880"/>
                <a:gd name="connsiteY6" fmla="*/ 287005 h 322586"/>
                <a:gd name="connsiteX7" fmla="*/ 456379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4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80552"/>
                  </a:cubicBezTo>
                  <a:lnTo>
                    <a:pt x="253955" y="287005"/>
                  </a:lnTo>
                  <a:cubicBezTo>
                    <a:pt x="268472" y="295876"/>
                    <a:pt x="293472" y="295876"/>
                    <a:pt x="308795" y="287005"/>
                  </a:cubicBezTo>
                  <a:lnTo>
                    <a:pt x="456379" y="204745"/>
                  </a:lnTo>
                  <a:cubicBezTo>
                    <a:pt x="471700" y="195874"/>
                    <a:pt x="472508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7AE741C-A1DC-46C0-B15B-52E417B3479E}"/>
                </a:ext>
              </a:extLst>
            </p:cNvPr>
            <p:cNvSpPr/>
            <p:nvPr/>
          </p:nvSpPr>
          <p:spPr>
            <a:xfrm>
              <a:off x="18288038" y="10320347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2 w 483880"/>
                <a:gd name="connsiteY2" fmla="*/ 67138 h 322586"/>
                <a:gd name="connsiteX3" fmla="*/ 72500 w 483880"/>
                <a:gd name="connsiteY3" fmla="*/ 149398 h 322586"/>
                <a:gd name="connsiteX4" fmla="*/ 70887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2" y="67138"/>
                  </a:cubicBezTo>
                  <a:lnTo>
                    <a:pt x="72500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5" y="287304"/>
                  </a:lnTo>
                  <a:cubicBezTo>
                    <a:pt x="268471" y="296175"/>
                    <a:pt x="293471" y="295369"/>
                    <a:pt x="308794" y="287304"/>
                  </a:cubicBezTo>
                  <a:lnTo>
                    <a:pt x="456378" y="205044"/>
                  </a:lnTo>
                  <a:cubicBezTo>
                    <a:pt x="471701" y="196173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42104A6-6CE9-49CB-8FF0-001632A83863}"/>
                </a:ext>
              </a:extLst>
            </p:cNvPr>
            <p:cNvSpPr/>
            <p:nvPr/>
          </p:nvSpPr>
          <p:spPr>
            <a:xfrm>
              <a:off x="18550170" y="10473086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2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80552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2" y="66840"/>
                  </a:cubicBezTo>
                  <a:lnTo>
                    <a:pt x="72500" y="149099"/>
                  </a:lnTo>
                  <a:cubicBezTo>
                    <a:pt x="57177" y="157970"/>
                    <a:pt x="56370" y="171680"/>
                    <a:pt x="70887" y="180552"/>
                  </a:cubicBezTo>
                  <a:lnTo>
                    <a:pt x="253955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784DE73-983F-447C-BA9A-9C0C35917CF2}"/>
                </a:ext>
              </a:extLst>
            </p:cNvPr>
            <p:cNvSpPr/>
            <p:nvPr/>
          </p:nvSpPr>
          <p:spPr>
            <a:xfrm>
              <a:off x="18812302" y="10626034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2 w 483880"/>
                <a:gd name="connsiteY2" fmla="*/ 67138 h 322586"/>
                <a:gd name="connsiteX3" fmla="*/ 72500 w 483880"/>
                <a:gd name="connsiteY3" fmla="*/ 149398 h 322586"/>
                <a:gd name="connsiteX4" fmla="*/ 70887 w 483880"/>
                <a:gd name="connsiteY4" fmla="*/ 180850 h 322586"/>
                <a:gd name="connsiteX5" fmla="*/ 253955 w 483880"/>
                <a:gd name="connsiteY5" fmla="*/ 287303 h 322586"/>
                <a:gd name="connsiteX6" fmla="*/ 308794 w 483880"/>
                <a:gd name="connsiteY6" fmla="*/ 287303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2" y="67138"/>
                  </a:cubicBezTo>
                  <a:lnTo>
                    <a:pt x="72500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5" y="287303"/>
                  </a:lnTo>
                  <a:cubicBezTo>
                    <a:pt x="268471" y="296175"/>
                    <a:pt x="293471" y="295369"/>
                    <a:pt x="308794" y="287303"/>
                  </a:cubicBezTo>
                  <a:lnTo>
                    <a:pt x="456378" y="205044"/>
                  </a:lnTo>
                  <a:cubicBezTo>
                    <a:pt x="472507" y="196173"/>
                    <a:pt x="473313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1F72155-6C9F-4A47-928A-2B279D38FBEF}"/>
                </a:ext>
              </a:extLst>
            </p:cNvPr>
            <p:cNvSpPr/>
            <p:nvPr/>
          </p:nvSpPr>
          <p:spPr>
            <a:xfrm>
              <a:off x="19075240" y="10778473"/>
              <a:ext cx="564592" cy="322624"/>
            </a:xfrm>
            <a:custGeom>
              <a:avLst/>
              <a:gdLst>
                <a:gd name="connsiteX0" fmla="*/ 502347 w 564526"/>
                <a:gd name="connsiteY0" fmla="*/ 200206 h 322586"/>
                <a:gd name="connsiteX1" fmla="*/ 274922 w 564526"/>
                <a:gd name="connsiteY1" fmla="*/ 67138 h 322586"/>
                <a:gd name="connsiteX2" fmla="*/ 220083 w 564526"/>
                <a:gd name="connsiteY2" fmla="*/ 67138 h 322586"/>
                <a:gd name="connsiteX3" fmla="*/ 72500 w 564526"/>
                <a:gd name="connsiteY3" fmla="*/ 149398 h 322586"/>
                <a:gd name="connsiteX4" fmla="*/ 70886 w 564526"/>
                <a:gd name="connsiteY4" fmla="*/ 180850 h 322586"/>
                <a:gd name="connsiteX5" fmla="*/ 298311 w 564526"/>
                <a:gd name="connsiteY5" fmla="*/ 313917 h 322586"/>
                <a:gd name="connsiteX6" fmla="*/ 353150 w 564526"/>
                <a:gd name="connsiteY6" fmla="*/ 313917 h 322586"/>
                <a:gd name="connsiteX7" fmla="*/ 500733 w 564526"/>
                <a:gd name="connsiteY7" fmla="*/ 231658 h 322586"/>
                <a:gd name="connsiteX8" fmla="*/ 502347 w 564526"/>
                <a:gd name="connsiteY8" fmla="*/ 20020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526" h="322586">
                  <a:moveTo>
                    <a:pt x="502347" y="200206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850"/>
                  </a:cubicBezTo>
                  <a:lnTo>
                    <a:pt x="298311" y="313917"/>
                  </a:lnTo>
                  <a:cubicBezTo>
                    <a:pt x="312826" y="321982"/>
                    <a:pt x="337827" y="321982"/>
                    <a:pt x="353150" y="313917"/>
                  </a:cubicBezTo>
                  <a:lnTo>
                    <a:pt x="500733" y="231658"/>
                  </a:lnTo>
                  <a:cubicBezTo>
                    <a:pt x="516056" y="222786"/>
                    <a:pt x="516862" y="208270"/>
                    <a:pt x="502347" y="20020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1BABE37-836B-4F77-BA04-A14C5031329F}"/>
                </a:ext>
              </a:extLst>
            </p:cNvPr>
            <p:cNvSpPr/>
            <p:nvPr/>
          </p:nvSpPr>
          <p:spPr>
            <a:xfrm>
              <a:off x="15437654" y="8919352"/>
              <a:ext cx="483936" cy="322624"/>
            </a:xfrm>
            <a:custGeom>
              <a:avLst/>
              <a:gdLst>
                <a:gd name="connsiteX0" fmla="*/ 473314 w 483880"/>
                <a:gd name="connsiteY0" fmla="*/ 182463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044 h 322586"/>
                <a:gd name="connsiteX5" fmla="*/ 269278 w 483880"/>
                <a:gd name="connsiteY5" fmla="*/ 295369 h 322586"/>
                <a:gd name="connsiteX6" fmla="*/ 324118 w 483880"/>
                <a:gd name="connsiteY6" fmla="*/ 295369 h 322586"/>
                <a:gd name="connsiteX7" fmla="*/ 471702 w 483880"/>
                <a:gd name="connsiteY7" fmla="*/ 213109 h 322586"/>
                <a:gd name="connsiteX8" fmla="*/ 473314 w 483880"/>
                <a:gd name="connsiteY8" fmla="*/ 18246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73314" y="182463"/>
                  </a:moveTo>
                  <a:lnTo>
                    <a:pt x="274923" y="67138"/>
                  </a:lnTo>
                  <a:cubicBezTo>
                    <a:pt x="260406" y="58267"/>
                    <a:pt x="236212" y="58267"/>
                    <a:pt x="220083" y="67138"/>
                  </a:cubicBezTo>
                  <a:lnTo>
                    <a:pt x="72499" y="149398"/>
                  </a:lnTo>
                  <a:cubicBezTo>
                    <a:pt x="57176" y="158270"/>
                    <a:pt x="56370" y="171979"/>
                    <a:pt x="70887" y="180044"/>
                  </a:cubicBezTo>
                  <a:lnTo>
                    <a:pt x="269278" y="295369"/>
                  </a:lnTo>
                  <a:cubicBezTo>
                    <a:pt x="283795" y="304240"/>
                    <a:pt x="308795" y="304240"/>
                    <a:pt x="324118" y="295369"/>
                  </a:cubicBezTo>
                  <a:lnTo>
                    <a:pt x="471702" y="213109"/>
                  </a:lnTo>
                  <a:cubicBezTo>
                    <a:pt x="487831" y="205044"/>
                    <a:pt x="488637" y="191334"/>
                    <a:pt x="473314" y="18246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B94C69A-5CEE-4886-B9CB-7C8DD46914CE}"/>
                </a:ext>
              </a:extLst>
            </p:cNvPr>
            <p:cNvSpPr/>
            <p:nvPr/>
          </p:nvSpPr>
          <p:spPr>
            <a:xfrm>
              <a:off x="15723176" y="9083890"/>
              <a:ext cx="564592" cy="322624"/>
            </a:xfrm>
            <a:custGeom>
              <a:avLst/>
              <a:gdLst>
                <a:gd name="connsiteX0" fmla="*/ 516862 w 564526"/>
                <a:gd name="connsiteY0" fmla="*/ 208270 h 322586"/>
                <a:gd name="connsiteX1" fmla="*/ 274922 w 564526"/>
                <a:gd name="connsiteY1" fmla="*/ 67138 h 322586"/>
                <a:gd name="connsiteX2" fmla="*/ 220083 w 564526"/>
                <a:gd name="connsiteY2" fmla="*/ 67138 h 322586"/>
                <a:gd name="connsiteX3" fmla="*/ 72500 w 564526"/>
                <a:gd name="connsiteY3" fmla="*/ 149398 h 322586"/>
                <a:gd name="connsiteX4" fmla="*/ 70886 w 564526"/>
                <a:gd name="connsiteY4" fmla="*/ 180850 h 322586"/>
                <a:gd name="connsiteX5" fmla="*/ 312826 w 564526"/>
                <a:gd name="connsiteY5" fmla="*/ 321982 h 322586"/>
                <a:gd name="connsiteX6" fmla="*/ 367667 w 564526"/>
                <a:gd name="connsiteY6" fmla="*/ 321982 h 322586"/>
                <a:gd name="connsiteX7" fmla="*/ 515249 w 564526"/>
                <a:gd name="connsiteY7" fmla="*/ 239722 h 322586"/>
                <a:gd name="connsiteX8" fmla="*/ 516862 w 564526"/>
                <a:gd name="connsiteY8" fmla="*/ 20827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526" h="322586">
                  <a:moveTo>
                    <a:pt x="516862" y="208270"/>
                  </a:moveTo>
                  <a:lnTo>
                    <a:pt x="274922" y="67138"/>
                  </a:lnTo>
                  <a:cubicBezTo>
                    <a:pt x="260407" y="58267"/>
                    <a:pt x="235405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850"/>
                  </a:cubicBezTo>
                  <a:lnTo>
                    <a:pt x="312826" y="321982"/>
                  </a:lnTo>
                  <a:cubicBezTo>
                    <a:pt x="327343" y="330853"/>
                    <a:pt x="352344" y="330853"/>
                    <a:pt x="367667" y="321982"/>
                  </a:cubicBezTo>
                  <a:lnTo>
                    <a:pt x="515249" y="239722"/>
                  </a:lnTo>
                  <a:cubicBezTo>
                    <a:pt x="531379" y="230851"/>
                    <a:pt x="532185" y="216335"/>
                    <a:pt x="516862" y="208270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8522F30-650E-438B-910B-8D12ED886F91}"/>
                </a:ext>
              </a:extLst>
            </p:cNvPr>
            <p:cNvSpPr/>
            <p:nvPr/>
          </p:nvSpPr>
          <p:spPr>
            <a:xfrm>
              <a:off x="16047414" y="9272925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1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0"/>
                    <a:pt x="56370" y="171680"/>
                    <a:pt x="70887" y="180551"/>
                  </a:cubicBezTo>
                  <a:lnTo>
                    <a:pt x="253954" y="287005"/>
                  </a:lnTo>
                  <a:cubicBezTo>
                    <a:pt x="268471" y="295876"/>
                    <a:pt x="293471" y="295069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1991035-DDC4-4EA4-9A7E-5F6B28B772DA}"/>
                </a:ext>
              </a:extLst>
            </p:cNvPr>
            <p:cNvSpPr/>
            <p:nvPr/>
          </p:nvSpPr>
          <p:spPr>
            <a:xfrm>
              <a:off x="16309657" y="9425066"/>
              <a:ext cx="483936" cy="322624"/>
            </a:xfrm>
            <a:custGeom>
              <a:avLst/>
              <a:gdLst>
                <a:gd name="connsiteX0" fmla="*/ 457880 w 483880"/>
                <a:gd name="connsiteY0" fmla="*/ 173592 h 322586"/>
                <a:gd name="connsiteX1" fmla="*/ 274812 w 483880"/>
                <a:gd name="connsiteY1" fmla="*/ 67138 h 322586"/>
                <a:gd name="connsiteX2" fmla="*/ 219971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50 w 483880"/>
                <a:gd name="connsiteY5" fmla="*/ 287303 h 322586"/>
                <a:gd name="connsiteX6" fmla="*/ 309489 w 483880"/>
                <a:gd name="connsiteY6" fmla="*/ 287303 h 322586"/>
                <a:gd name="connsiteX7" fmla="*/ 457073 w 483880"/>
                <a:gd name="connsiteY7" fmla="*/ 205044 h 322586"/>
                <a:gd name="connsiteX8" fmla="*/ 457880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80" y="173592"/>
                  </a:moveTo>
                  <a:lnTo>
                    <a:pt x="274812" y="67138"/>
                  </a:lnTo>
                  <a:cubicBezTo>
                    <a:pt x="260295" y="58267"/>
                    <a:pt x="235294" y="58267"/>
                    <a:pt x="219971" y="67138"/>
                  </a:cubicBezTo>
                  <a:lnTo>
                    <a:pt x="72388" y="149398"/>
                  </a:lnTo>
                  <a:cubicBezTo>
                    <a:pt x="57066" y="158269"/>
                    <a:pt x="56259" y="171979"/>
                    <a:pt x="71582" y="180850"/>
                  </a:cubicBezTo>
                  <a:lnTo>
                    <a:pt x="254650" y="287303"/>
                  </a:lnTo>
                  <a:cubicBezTo>
                    <a:pt x="269166" y="296175"/>
                    <a:pt x="294166" y="295369"/>
                    <a:pt x="309489" y="287303"/>
                  </a:cubicBezTo>
                  <a:lnTo>
                    <a:pt x="457073" y="205044"/>
                  </a:lnTo>
                  <a:cubicBezTo>
                    <a:pt x="472396" y="196173"/>
                    <a:pt x="472396" y="182463"/>
                    <a:pt x="457880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0E0A30B-81E7-47F8-B2BC-1C28FFE08673}"/>
                </a:ext>
              </a:extLst>
            </p:cNvPr>
            <p:cNvSpPr/>
            <p:nvPr/>
          </p:nvSpPr>
          <p:spPr>
            <a:xfrm>
              <a:off x="16572485" y="9578610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53955 w 483880"/>
                <a:gd name="connsiteY5" fmla="*/ 286198 h 322586"/>
                <a:gd name="connsiteX6" fmla="*/ 308794 w 483880"/>
                <a:gd name="connsiteY6" fmla="*/ 286198 h 322586"/>
                <a:gd name="connsiteX7" fmla="*/ 456377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9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79745"/>
                  </a:cubicBezTo>
                  <a:lnTo>
                    <a:pt x="253955" y="286198"/>
                  </a:lnTo>
                  <a:cubicBezTo>
                    <a:pt x="268470" y="295069"/>
                    <a:pt x="293471" y="295069"/>
                    <a:pt x="308794" y="286198"/>
                  </a:cubicBezTo>
                  <a:lnTo>
                    <a:pt x="456377" y="203939"/>
                  </a:lnTo>
                  <a:cubicBezTo>
                    <a:pt x="471700" y="195874"/>
                    <a:pt x="472506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8CDE2CF-08FC-4EF4-9C79-44E0479E2FC4}"/>
                </a:ext>
              </a:extLst>
            </p:cNvPr>
            <p:cNvSpPr/>
            <p:nvPr/>
          </p:nvSpPr>
          <p:spPr>
            <a:xfrm>
              <a:off x="16834617" y="9731558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5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0" y="296175"/>
                    <a:pt x="293471" y="296175"/>
                    <a:pt x="308794" y="287304"/>
                  </a:cubicBezTo>
                  <a:lnTo>
                    <a:pt x="456377" y="205045"/>
                  </a:lnTo>
                  <a:cubicBezTo>
                    <a:pt x="471700" y="195367"/>
                    <a:pt x="472506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4FD6A06-5BF2-4C28-B3E1-F3536D21C384}"/>
                </a:ext>
              </a:extLst>
            </p:cNvPr>
            <p:cNvSpPr/>
            <p:nvPr/>
          </p:nvSpPr>
          <p:spPr>
            <a:xfrm>
              <a:off x="17097555" y="9883192"/>
              <a:ext cx="483936" cy="322624"/>
            </a:xfrm>
            <a:custGeom>
              <a:avLst/>
              <a:gdLst>
                <a:gd name="connsiteX0" fmla="*/ 457991 w 483880"/>
                <a:gd name="connsiteY0" fmla="*/ 174399 h 322586"/>
                <a:gd name="connsiteX1" fmla="*/ 274924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044 h 322586"/>
                <a:gd name="connsiteX5" fmla="*/ 253955 w 483880"/>
                <a:gd name="connsiteY5" fmla="*/ 287303 h 322586"/>
                <a:gd name="connsiteX6" fmla="*/ 308795 w 483880"/>
                <a:gd name="connsiteY6" fmla="*/ 287303 h 322586"/>
                <a:gd name="connsiteX7" fmla="*/ 456379 w 483880"/>
                <a:gd name="connsiteY7" fmla="*/ 205044 h 322586"/>
                <a:gd name="connsiteX8" fmla="*/ 457991 w 483880"/>
                <a:gd name="connsiteY8" fmla="*/ 174399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4399"/>
                  </a:moveTo>
                  <a:lnTo>
                    <a:pt x="274924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69"/>
                    <a:pt x="56371" y="171979"/>
                    <a:pt x="70886" y="180044"/>
                  </a:cubicBezTo>
                  <a:lnTo>
                    <a:pt x="253955" y="287303"/>
                  </a:lnTo>
                  <a:cubicBezTo>
                    <a:pt x="268472" y="295369"/>
                    <a:pt x="293472" y="295369"/>
                    <a:pt x="308795" y="287303"/>
                  </a:cubicBezTo>
                  <a:lnTo>
                    <a:pt x="456379" y="205044"/>
                  </a:lnTo>
                  <a:cubicBezTo>
                    <a:pt x="471700" y="196980"/>
                    <a:pt x="472508" y="183269"/>
                    <a:pt x="457991" y="174399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55B0319-16E3-43B2-B68F-F9DC3E5097DE}"/>
                </a:ext>
              </a:extLst>
            </p:cNvPr>
            <p:cNvSpPr/>
            <p:nvPr/>
          </p:nvSpPr>
          <p:spPr>
            <a:xfrm>
              <a:off x="17359687" y="10037544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4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2 h 322586"/>
                <a:gd name="connsiteX5" fmla="*/ 253955 w 483880"/>
                <a:gd name="connsiteY5" fmla="*/ 287005 h 322586"/>
                <a:gd name="connsiteX6" fmla="*/ 308795 w 483880"/>
                <a:gd name="connsiteY6" fmla="*/ 287005 h 322586"/>
                <a:gd name="connsiteX7" fmla="*/ 456379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4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80552"/>
                  </a:cubicBezTo>
                  <a:lnTo>
                    <a:pt x="253955" y="287005"/>
                  </a:lnTo>
                  <a:cubicBezTo>
                    <a:pt x="268472" y="295876"/>
                    <a:pt x="293472" y="295070"/>
                    <a:pt x="308795" y="287005"/>
                  </a:cubicBezTo>
                  <a:lnTo>
                    <a:pt x="456379" y="204745"/>
                  </a:lnTo>
                  <a:cubicBezTo>
                    <a:pt x="471700" y="195874"/>
                    <a:pt x="472508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F54BF56D-DBB3-4268-8138-1184D60CB0C2}"/>
                </a:ext>
              </a:extLst>
            </p:cNvPr>
            <p:cNvSpPr/>
            <p:nvPr/>
          </p:nvSpPr>
          <p:spPr>
            <a:xfrm>
              <a:off x="17622737" y="10190491"/>
              <a:ext cx="483936" cy="322624"/>
            </a:xfrm>
            <a:custGeom>
              <a:avLst/>
              <a:gdLst>
                <a:gd name="connsiteX0" fmla="*/ 457880 w 483880"/>
                <a:gd name="connsiteY0" fmla="*/ 173592 h 322586"/>
                <a:gd name="connsiteX1" fmla="*/ 274812 w 483880"/>
                <a:gd name="connsiteY1" fmla="*/ 67138 h 322586"/>
                <a:gd name="connsiteX2" fmla="*/ 219971 w 483880"/>
                <a:gd name="connsiteY2" fmla="*/ 67138 h 322586"/>
                <a:gd name="connsiteX3" fmla="*/ 72389 w 483880"/>
                <a:gd name="connsiteY3" fmla="*/ 149398 h 322586"/>
                <a:gd name="connsiteX4" fmla="*/ 71582 w 483880"/>
                <a:gd name="connsiteY4" fmla="*/ 180850 h 322586"/>
                <a:gd name="connsiteX5" fmla="*/ 254650 w 483880"/>
                <a:gd name="connsiteY5" fmla="*/ 287304 h 322586"/>
                <a:gd name="connsiteX6" fmla="*/ 309489 w 483880"/>
                <a:gd name="connsiteY6" fmla="*/ 287304 h 322586"/>
                <a:gd name="connsiteX7" fmla="*/ 457073 w 483880"/>
                <a:gd name="connsiteY7" fmla="*/ 205044 h 322586"/>
                <a:gd name="connsiteX8" fmla="*/ 457880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80" y="173592"/>
                  </a:moveTo>
                  <a:lnTo>
                    <a:pt x="274812" y="67138"/>
                  </a:lnTo>
                  <a:cubicBezTo>
                    <a:pt x="260295" y="58267"/>
                    <a:pt x="235294" y="58267"/>
                    <a:pt x="219971" y="67138"/>
                  </a:cubicBezTo>
                  <a:lnTo>
                    <a:pt x="72389" y="149398"/>
                  </a:lnTo>
                  <a:cubicBezTo>
                    <a:pt x="57066" y="158269"/>
                    <a:pt x="56259" y="171979"/>
                    <a:pt x="71582" y="180850"/>
                  </a:cubicBezTo>
                  <a:lnTo>
                    <a:pt x="254650" y="287304"/>
                  </a:lnTo>
                  <a:cubicBezTo>
                    <a:pt x="269166" y="296175"/>
                    <a:pt x="294167" y="295369"/>
                    <a:pt x="309489" y="287304"/>
                  </a:cubicBezTo>
                  <a:lnTo>
                    <a:pt x="457073" y="205044"/>
                  </a:lnTo>
                  <a:cubicBezTo>
                    <a:pt x="471590" y="196173"/>
                    <a:pt x="472396" y="181657"/>
                    <a:pt x="457880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AB19AE7-9311-47AA-95AB-E55D6C2EAFAD}"/>
                </a:ext>
              </a:extLst>
            </p:cNvPr>
            <p:cNvSpPr/>
            <p:nvPr/>
          </p:nvSpPr>
          <p:spPr>
            <a:xfrm>
              <a:off x="17884758" y="10343230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2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80552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2" y="66840"/>
                  </a:cubicBezTo>
                  <a:lnTo>
                    <a:pt x="72500" y="149099"/>
                  </a:lnTo>
                  <a:cubicBezTo>
                    <a:pt x="57177" y="157971"/>
                    <a:pt x="56370" y="171680"/>
                    <a:pt x="70887" y="180552"/>
                  </a:cubicBezTo>
                  <a:lnTo>
                    <a:pt x="253955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5"/>
                  </a:lnTo>
                  <a:cubicBezTo>
                    <a:pt x="472507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08E621B-FEBF-4892-BEBE-0A361801FD19}"/>
                </a:ext>
              </a:extLst>
            </p:cNvPr>
            <p:cNvSpPr/>
            <p:nvPr/>
          </p:nvSpPr>
          <p:spPr>
            <a:xfrm>
              <a:off x="18147696" y="10496477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53955 w 483880"/>
                <a:gd name="connsiteY5" fmla="*/ 286199 h 322586"/>
                <a:gd name="connsiteX6" fmla="*/ 308794 w 483880"/>
                <a:gd name="connsiteY6" fmla="*/ 286199 h 322586"/>
                <a:gd name="connsiteX7" fmla="*/ 456377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79745"/>
                  </a:cubicBezTo>
                  <a:lnTo>
                    <a:pt x="253955" y="286199"/>
                  </a:lnTo>
                  <a:cubicBezTo>
                    <a:pt x="268470" y="295070"/>
                    <a:pt x="293472" y="294263"/>
                    <a:pt x="308794" y="286199"/>
                  </a:cubicBezTo>
                  <a:lnTo>
                    <a:pt x="456377" y="203939"/>
                  </a:lnTo>
                  <a:cubicBezTo>
                    <a:pt x="471700" y="195874"/>
                    <a:pt x="472506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F753300-D075-4C1C-BD42-E7FD1D1647AD}"/>
                </a:ext>
              </a:extLst>
            </p:cNvPr>
            <p:cNvSpPr/>
            <p:nvPr/>
          </p:nvSpPr>
          <p:spPr>
            <a:xfrm>
              <a:off x="18409940" y="10648617"/>
              <a:ext cx="483936" cy="322624"/>
            </a:xfrm>
            <a:custGeom>
              <a:avLst/>
              <a:gdLst>
                <a:gd name="connsiteX0" fmla="*/ 457879 w 483880"/>
                <a:gd name="connsiteY0" fmla="*/ 173592 h 322586"/>
                <a:gd name="connsiteX1" fmla="*/ 274811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49 w 483880"/>
                <a:gd name="connsiteY5" fmla="*/ 287304 h 322586"/>
                <a:gd name="connsiteX6" fmla="*/ 309490 w 483880"/>
                <a:gd name="connsiteY6" fmla="*/ 287304 h 322586"/>
                <a:gd name="connsiteX7" fmla="*/ 457073 w 483880"/>
                <a:gd name="connsiteY7" fmla="*/ 205044 h 322586"/>
                <a:gd name="connsiteX8" fmla="*/ 457879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79" y="173592"/>
                  </a:moveTo>
                  <a:lnTo>
                    <a:pt x="274811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69"/>
                    <a:pt x="56259" y="171979"/>
                    <a:pt x="71582" y="180850"/>
                  </a:cubicBezTo>
                  <a:lnTo>
                    <a:pt x="254649" y="287304"/>
                  </a:lnTo>
                  <a:cubicBezTo>
                    <a:pt x="269166" y="296175"/>
                    <a:pt x="294167" y="296175"/>
                    <a:pt x="309490" y="287304"/>
                  </a:cubicBezTo>
                  <a:lnTo>
                    <a:pt x="457073" y="205044"/>
                  </a:lnTo>
                  <a:cubicBezTo>
                    <a:pt x="471589" y="196173"/>
                    <a:pt x="472395" y="182463"/>
                    <a:pt x="457879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3A3D57F-FF70-4348-A843-0315545BC090}"/>
                </a:ext>
              </a:extLst>
            </p:cNvPr>
            <p:cNvSpPr/>
            <p:nvPr/>
          </p:nvSpPr>
          <p:spPr>
            <a:xfrm>
              <a:off x="18675994" y="10803775"/>
              <a:ext cx="725904" cy="403280"/>
            </a:xfrm>
            <a:custGeom>
              <a:avLst/>
              <a:gdLst>
                <a:gd name="connsiteX0" fmla="*/ 675736 w 725820"/>
                <a:gd name="connsiteY0" fmla="*/ 300715 h 403233"/>
                <a:gd name="connsiteX1" fmla="*/ 274922 w 725820"/>
                <a:gd name="connsiteY1" fmla="*/ 66840 h 403233"/>
                <a:gd name="connsiteX2" fmla="*/ 220083 w 725820"/>
                <a:gd name="connsiteY2" fmla="*/ 66840 h 403233"/>
                <a:gd name="connsiteX3" fmla="*/ 72500 w 725820"/>
                <a:gd name="connsiteY3" fmla="*/ 149099 h 403233"/>
                <a:gd name="connsiteX4" fmla="*/ 70886 w 725820"/>
                <a:gd name="connsiteY4" fmla="*/ 180552 h 403233"/>
                <a:gd name="connsiteX5" fmla="*/ 471700 w 725820"/>
                <a:gd name="connsiteY5" fmla="*/ 414427 h 403233"/>
                <a:gd name="connsiteX6" fmla="*/ 526540 w 725820"/>
                <a:gd name="connsiteY6" fmla="*/ 414427 h 403233"/>
                <a:gd name="connsiteX7" fmla="*/ 674123 w 725820"/>
                <a:gd name="connsiteY7" fmla="*/ 332167 h 403233"/>
                <a:gd name="connsiteX8" fmla="*/ 675736 w 725820"/>
                <a:gd name="connsiteY8" fmla="*/ 30071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403233">
                  <a:moveTo>
                    <a:pt x="675736" y="300715"/>
                  </a:moveTo>
                  <a:lnTo>
                    <a:pt x="274922" y="66840"/>
                  </a:lnTo>
                  <a:cubicBezTo>
                    <a:pt x="260407" y="57968"/>
                    <a:pt x="235405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80552"/>
                  </a:cubicBezTo>
                  <a:lnTo>
                    <a:pt x="471700" y="414427"/>
                  </a:lnTo>
                  <a:cubicBezTo>
                    <a:pt x="486216" y="422491"/>
                    <a:pt x="511218" y="422491"/>
                    <a:pt x="526540" y="414427"/>
                  </a:cubicBezTo>
                  <a:lnTo>
                    <a:pt x="674123" y="332167"/>
                  </a:lnTo>
                  <a:cubicBezTo>
                    <a:pt x="689446" y="323296"/>
                    <a:pt x="690252" y="308780"/>
                    <a:pt x="675736" y="30071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8993BC3-FFD6-4F34-8E45-365C74F81A9B}"/>
                </a:ext>
              </a:extLst>
            </p:cNvPr>
            <p:cNvSpPr/>
            <p:nvPr/>
          </p:nvSpPr>
          <p:spPr>
            <a:xfrm>
              <a:off x="14766597" y="8918845"/>
              <a:ext cx="645248" cy="403280"/>
            </a:xfrm>
            <a:custGeom>
              <a:avLst/>
              <a:gdLst>
                <a:gd name="connsiteX0" fmla="*/ 640252 w 645173"/>
                <a:gd name="connsiteY0" fmla="*/ 147486 h 403233"/>
                <a:gd name="connsiteX1" fmla="*/ 501539 w 645173"/>
                <a:gd name="connsiteY1" fmla="*/ 66840 h 403233"/>
                <a:gd name="connsiteX2" fmla="*/ 446700 w 645173"/>
                <a:gd name="connsiteY2" fmla="*/ 66840 h 403233"/>
                <a:gd name="connsiteX3" fmla="*/ 72500 w 645173"/>
                <a:gd name="connsiteY3" fmla="*/ 274908 h 403233"/>
                <a:gd name="connsiteX4" fmla="*/ 70886 w 645173"/>
                <a:gd name="connsiteY4" fmla="*/ 306360 h 403233"/>
                <a:gd name="connsiteX5" fmla="*/ 209599 w 645173"/>
                <a:gd name="connsiteY5" fmla="*/ 387006 h 403233"/>
                <a:gd name="connsiteX6" fmla="*/ 264438 w 645173"/>
                <a:gd name="connsiteY6" fmla="*/ 387006 h 403233"/>
                <a:gd name="connsiteX7" fmla="*/ 638640 w 645173"/>
                <a:gd name="connsiteY7" fmla="*/ 178132 h 403233"/>
                <a:gd name="connsiteX8" fmla="*/ 640252 w 645173"/>
                <a:gd name="connsiteY8" fmla="*/ 147486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173" h="403233">
                  <a:moveTo>
                    <a:pt x="640252" y="147486"/>
                  </a:moveTo>
                  <a:lnTo>
                    <a:pt x="501539" y="66840"/>
                  </a:lnTo>
                  <a:cubicBezTo>
                    <a:pt x="487024" y="57969"/>
                    <a:pt x="462023" y="58775"/>
                    <a:pt x="446700" y="66840"/>
                  </a:cubicBezTo>
                  <a:lnTo>
                    <a:pt x="72500" y="274908"/>
                  </a:lnTo>
                  <a:cubicBezTo>
                    <a:pt x="57177" y="283779"/>
                    <a:pt x="56371" y="297489"/>
                    <a:pt x="70886" y="306360"/>
                  </a:cubicBezTo>
                  <a:lnTo>
                    <a:pt x="209599" y="387006"/>
                  </a:lnTo>
                  <a:cubicBezTo>
                    <a:pt x="224115" y="395878"/>
                    <a:pt x="249116" y="395072"/>
                    <a:pt x="264438" y="387006"/>
                  </a:cubicBezTo>
                  <a:lnTo>
                    <a:pt x="638640" y="178132"/>
                  </a:lnTo>
                  <a:cubicBezTo>
                    <a:pt x="653962" y="170067"/>
                    <a:pt x="654769" y="156358"/>
                    <a:pt x="640252" y="14748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5A88107-846E-40A0-8DC3-658820E49052}"/>
                </a:ext>
              </a:extLst>
            </p:cNvPr>
            <p:cNvSpPr/>
            <p:nvPr/>
          </p:nvSpPr>
          <p:spPr>
            <a:xfrm>
              <a:off x="15205365" y="9043055"/>
              <a:ext cx="483936" cy="322624"/>
            </a:xfrm>
            <a:custGeom>
              <a:avLst/>
              <a:gdLst>
                <a:gd name="connsiteX0" fmla="*/ 483797 w 483880"/>
                <a:gd name="connsiteY0" fmla="*/ 188616 h 322586"/>
                <a:gd name="connsiteX1" fmla="*/ 274923 w 483880"/>
                <a:gd name="connsiteY1" fmla="*/ 66840 h 322586"/>
                <a:gd name="connsiteX2" fmla="*/ 220084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79745 h 322586"/>
                <a:gd name="connsiteX5" fmla="*/ 279761 w 483880"/>
                <a:gd name="connsiteY5" fmla="*/ 301521 h 322586"/>
                <a:gd name="connsiteX6" fmla="*/ 334602 w 483880"/>
                <a:gd name="connsiteY6" fmla="*/ 301521 h 322586"/>
                <a:gd name="connsiteX7" fmla="*/ 482185 w 483880"/>
                <a:gd name="connsiteY7" fmla="*/ 219262 h 322586"/>
                <a:gd name="connsiteX8" fmla="*/ 483797 w 483880"/>
                <a:gd name="connsiteY8" fmla="*/ 18861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83797" y="188616"/>
                  </a:moveTo>
                  <a:lnTo>
                    <a:pt x="274923" y="66840"/>
                  </a:lnTo>
                  <a:cubicBezTo>
                    <a:pt x="260407" y="57969"/>
                    <a:pt x="235406" y="58775"/>
                    <a:pt x="220084" y="66840"/>
                  </a:cubicBezTo>
                  <a:lnTo>
                    <a:pt x="72500" y="149099"/>
                  </a:lnTo>
                  <a:cubicBezTo>
                    <a:pt x="57177" y="157970"/>
                    <a:pt x="56370" y="171680"/>
                    <a:pt x="70887" y="179745"/>
                  </a:cubicBezTo>
                  <a:lnTo>
                    <a:pt x="279761" y="301521"/>
                  </a:lnTo>
                  <a:cubicBezTo>
                    <a:pt x="294278" y="310392"/>
                    <a:pt x="319279" y="310392"/>
                    <a:pt x="334602" y="301521"/>
                  </a:cubicBezTo>
                  <a:lnTo>
                    <a:pt x="482185" y="219262"/>
                  </a:lnTo>
                  <a:cubicBezTo>
                    <a:pt x="498314" y="211197"/>
                    <a:pt x="499121" y="196680"/>
                    <a:pt x="483797" y="18861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5765CEB-5518-421B-9A24-20FEDB8D3F0D}"/>
                </a:ext>
              </a:extLst>
            </p:cNvPr>
            <p:cNvSpPr/>
            <p:nvPr/>
          </p:nvSpPr>
          <p:spPr>
            <a:xfrm>
              <a:off x="15495838" y="9211327"/>
              <a:ext cx="403280" cy="241968"/>
            </a:xfrm>
            <a:custGeom>
              <a:avLst/>
              <a:gdLst>
                <a:gd name="connsiteX0" fmla="*/ 378040 w 403233"/>
                <a:gd name="connsiteY0" fmla="*/ 127623 h 241940"/>
                <a:gd name="connsiteX1" fmla="*/ 274812 w 403233"/>
                <a:gd name="connsiteY1" fmla="*/ 67138 h 241940"/>
                <a:gd name="connsiteX2" fmla="*/ 219972 w 403233"/>
                <a:gd name="connsiteY2" fmla="*/ 67138 h 241940"/>
                <a:gd name="connsiteX3" fmla="*/ 72388 w 403233"/>
                <a:gd name="connsiteY3" fmla="*/ 149398 h 241940"/>
                <a:gd name="connsiteX4" fmla="*/ 71582 w 403233"/>
                <a:gd name="connsiteY4" fmla="*/ 180850 h 241940"/>
                <a:gd name="connsiteX5" fmla="*/ 174810 w 403233"/>
                <a:gd name="connsiteY5" fmla="*/ 241335 h 241940"/>
                <a:gd name="connsiteX6" fmla="*/ 229649 w 403233"/>
                <a:gd name="connsiteY6" fmla="*/ 241335 h 241940"/>
                <a:gd name="connsiteX7" fmla="*/ 377233 w 403233"/>
                <a:gd name="connsiteY7" fmla="*/ 159076 h 241940"/>
                <a:gd name="connsiteX8" fmla="*/ 378040 w 403233"/>
                <a:gd name="connsiteY8" fmla="*/ 12762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233" h="241940">
                  <a:moveTo>
                    <a:pt x="378040" y="127623"/>
                  </a:moveTo>
                  <a:lnTo>
                    <a:pt x="274812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69"/>
                    <a:pt x="56259" y="171979"/>
                    <a:pt x="71582" y="180850"/>
                  </a:cubicBezTo>
                  <a:lnTo>
                    <a:pt x="174810" y="241335"/>
                  </a:lnTo>
                  <a:cubicBezTo>
                    <a:pt x="189326" y="250206"/>
                    <a:pt x="214327" y="250206"/>
                    <a:pt x="229649" y="241335"/>
                  </a:cubicBezTo>
                  <a:lnTo>
                    <a:pt x="377233" y="159076"/>
                  </a:lnTo>
                  <a:cubicBezTo>
                    <a:pt x="391750" y="150204"/>
                    <a:pt x="392556" y="135688"/>
                    <a:pt x="378040" y="12762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B792712-E66C-42E9-9553-E7249188C491}"/>
                </a:ext>
              </a:extLst>
            </p:cNvPr>
            <p:cNvSpPr/>
            <p:nvPr/>
          </p:nvSpPr>
          <p:spPr>
            <a:xfrm>
              <a:off x="15686074" y="9323738"/>
              <a:ext cx="403280" cy="241968"/>
            </a:xfrm>
            <a:custGeom>
              <a:avLst/>
              <a:gdLst>
                <a:gd name="connsiteX0" fmla="*/ 383796 w 403233"/>
                <a:gd name="connsiteY0" fmla="*/ 129744 h 241940"/>
                <a:gd name="connsiteX1" fmla="*/ 274924 w 403233"/>
                <a:gd name="connsiteY1" fmla="*/ 66840 h 241940"/>
                <a:gd name="connsiteX2" fmla="*/ 220083 w 403233"/>
                <a:gd name="connsiteY2" fmla="*/ 66840 h 241940"/>
                <a:gd name="connsiteX3" fmla="*/ 72500 w 403233"/>
                <a:gd name="connsiteY3" fmla="*/ 149099 h 241940"/>
                <a:gd name="connsiteX4" fmla="*/ 70886 w 403233"/>
                <a:gd name="connsiteY4" fmla="*/ 180552 h 241940"/>
                <a:gd name="connsiteX5" fmla="*/ 178954 w 403233"/>
                <a:gd name="connsiteY5" fmla="*/ 243456 h 241940"/>
                <a:gd name="connsiteX6" fmla="*/ 233793 w 403233"/>
                <a:gd name="connsiteY6" fmla="*/ 243456 h 241940"/>
                <a:gd name="connsiteX7" fmla="*/ 381377 w 403233"/>
                <a:gd name="connsiteY7" fmla="*/ 161196 h 241940"/>
                <a:gd name="connsiteX8" fmla="*/ 383796 w 403233"/>
                <a:gd name="connsiteY8" fmla="*/ 129744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233" h="241940">
                  <a:moveTo>
                    <a:pt x="383796" y="129744"/>
                  </a:moveTo>
                  <a:lnTo>
                    <a:pt x="274924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2"/>
                  </a:cubicBezTo>
                  <a:lnTo>
                    <a:pt x="178954" y="243456"/>
                  </a:lnTo>
                  <a:cubicBezTo>
                    <a:pt x="193470" y="252327"/>
                    <a:pt x="218470" y="252327"/>
                    <a:pt x="233793" y="243456"/>
                  </a:cubicBezTo>
                  <a:lnTo>
                    <a:pt x="381377" y="161196"/>
                  </a:lnTo>
                  <a:cubicBezTo>
                    <a:pt x="398313" y="152325"/>
                    <a:pt x="399119" y="137808"/>
                    <a:pt x="383796" y="12974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C0C839E-CCAA-4960-8DFD-FD7DB463F675}"/>
                </a:ext>
              </a:extLst>
            </p:cNvPr>
            <p:cNvSpPr/>
            <p:nvPr/>
          </p:nvSpPr>
          <p:spPr>
            <a:xfrm>
              <a:off x="15878036" y="9434543"/>
              <a:ext cx="645248" cy="403280"/>
            </a:xfrm>
            <a:custGeom>
              <a:avLst/>
              <a:gdLst>
                <a:gd name="connsiteX0" fmla="*/ 574928 w 645173"/>
                <a:gd name="connsiteY0" fmla="*/ 241537 h 403233"/>
                <a:gd name="connsiteX1" fmla="*/ 274922 w 645173"/>
                <a:gd name="connsiteY1" fmla="*/ 66533 h 403233"/>
                <a:gd name="connsiteX2" fmla="*/ 220083 w 645173"/>
                <a:gd name="connsiteY2" fmla="*/ 66533 h 403233"/>
                <a:gd name="connsiteX3" fmla="*/ 72500 w 645173"/>
                <a:gd name="connsiteY3" fmla="*/ 148793 h 403233"/>
                <a:gd name="connsiteX4" fmla="*/ 70886 w 645173"/>
                <a:gd name="connsiteY4" fmla="*/ 179439 h 403233"/>
                <a:gd name="connsiteX5" fmla="*/ 370892 w 645173"/>
                <a:gd name="connsiteY5" fmla="*/ 354442 h 403233"/>
                <a:gd name="connsiteX6" fmla="*/ 425732 w 645173"/>
                <a:gd name="connsiteY6" fmla="*/ 354442 h 403233"/>
                <a:gd name="connsiteX7" fmla="*/ 573315 w 645173"/>
                <a:gd name="connsiteY7" fmla="*/ 272182 h 403233"/>
                <a:gd name="connsiteX8" fmla="*/ 574928 w 645173"/>
                <a:gd name="connsiteY8" fmla="*/ 241537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173" h="403233">
                  <a:moveTo>
                    <a:pt x="574928" y="241537"/>
                  </a:moveTo>
                  <a:lnTo>
                    <a:pt x="274922" y="66533"/>
                  </a:lnTo>
                  <a:cubicBezTo>
                    <a:pt x="260407" y="58469"/>
                    <a:pt x="235406" y="58469"/>
                    <a:pt x="220083" y="66533"/>
                  </a:cubicBezTo>
                  <a:lnTo>
                    <a:pt x="72500" y="148793"/>
                  </a:lnTo>
                  <a:cubicBezTo>
                    <a:pt x="57177" y="157664"/>
                    <a:pt x="56371" y="171374"/>
                    <a:pt x="70886" y="179439"/>
                  </a:cubicBezTo>
                  <a:lnTo>
                    <a:pt x="370892" y="354442"/>
                  </a:lnTo>
                  <a:cubicBezTo>
                    <a:pt x="385409" y="363313"/>
                    <a:pt x="410409" y="363313"/>
                    <a:pt x="425732" y="354442"/>
                  </a:cubicBezTo>
                  <a:lnTo>
                    <a:pt x="573315" y="272182"/>
                  </a:lnTo>
                  <a:cubicBezTo>
                    <a:pt x="589445" y="264924"/>
                    <a:pt x="590251" y="250408"/>
                    <a:pt x="574928" y="241537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09BC1A4-D579-47E6-AC09-9F4C0B3C7DF0}"/>
                </a:ext>
              </a:extLst>
            </p:cNvPr>
            <p:cNvSpPr/>
            <p:nvPr/>
          </p:nvSpPr>
          <p:spPr>
            <a:xfrm>
              <a:off x="16257926" y="9656040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3 w 483880"/>
                <a:gd name="connsiteY2" fmla="*/ 66840 h 322586"/>
                <a:gd name="connsiteX3" fmla="*/ 72499 w 483880"/>
                <a:gd name="connsiteY3" fmla="*/ 149099 h 322586"/>
                <a:gd name="connsiteX4" fmla="*/ 70887 w 483880"/>
                <a:gd name="connsiteY4" fmla="*/ 180551 h 322586"/>
                <a:gd name="connsiteX5" fmla="*/ 253954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3" y="66840"/>
                  </a:cubicBezTo>
                  <a:lnTo>
                    <a:pt x="72499" y="149099"/>
                  </a:lnTo>
                  <a:cubicBezTo>
                    <a:pt x="57177" y="157970"/>
                    <a:pt x="56370" y="171680"/>
                    <a:pt x="70887" y="180551"/>
                  </a:cubicBezTo>
                  <a:lnTo>
                    <a:pt x="253954" y="287005"/>
                  </a:lnTo>
                  <a:cubicBezTo>
                    <a:pt x="268471" y="295876"/>
                    <a:pt x="293471" y="295069"/>
                    <a:pt x="308794" y="287005"/>
                  </a:cubicBezTo>
                  <a:lnTo>
                    <a:pt x="456378" y="204745"/>
                  </a:lnTo>
                  <a:cubicBezTo>
                    <a:pt x="471701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644F1E3-610F-419A-9F8E-102F75A9103C}"/>
                </a:ext>
              </a:extLst>
            </p:cNvPr>
            <p:cNvSpPr/>
            <p:nvPr/>
          </p:nvSpPr>
          <p:spPr>
            <a:xfrm>
              <a:off x="16520170" y="9808988"/>
              <a:ext cx="483936" cy="322624"/>
            </a:xfrm>
            <a:custGeom>
              <a:avLst/>
              <a:gdLst>
                <a:gd name="connsiteX0" fmla="*/ 457880 w 483880"/>
                <a:gd name="connsiteY0" fmla="*/ 173592 h 322586"/>
                <a:gd name="connsiteX1" fmla="*/ 274812 w 483880"/>
                <a:gd name="connsiteY1" fmla="*/ 67138 h 322586"/>
                <a:gd name="connsiteX2" fmla="*/ 219971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50 w 483880"/>
                <a:gd name="connsiteY5" fmla="*/ 287303 h 322586"/>
                <a:gd name="connsiteX6" fmla="*/ 309489 w 483880"/>
                <a:gd name="connsiteY6" fmla="*/ 287303 h 322586"/>
                <a:gd name="connsiteX7" fmla="*/ 457073 w 483880"/>
                <a:gd name="connsiteY7" fmla="*/ 205044 h 322586"/>
                <a:gd name="connsiteX8" fmla="*/ 457880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80" y="173592"/>
                  </a:moveTo>
                  <a:lnTo>
                    <a:pt x="274812" y="67138"/>
                  </a:lnTo>
                  <a:cubicBezTo>
                    <a:pt x="260295" y="58267"/>
                    <a:pt x="235294" y="58267"/>
                    <a:pt x="219971" y="67138"/>
                  </a:cubicBezTo>
                  <a:lnTo>
                    <a:pt x="72388" y="149398"/>
                  </a:lnTo>
                  <a:cubicBezTo>
                    <a:pt x="57066" y="158269"/>
                    <a:pt x="56259" y="171979"/>
                    <a:pt x="71582" y="180850"/>
                  </a:cubicBezTo>
                  <a:lnTo>
                    <a:pt x="254650" y="287303"/>
                  </a:lnTo>
                  <a:cubicBezTo>
                    <a:pt x="269166" y="296175"/>
                    <a:pt x="294166" y="295368"/>
                    <a:pt x="309489" y="287303"/>
                  </a:cubicBezTo>
                  <a:lnTo>
                    <a:pt x="457073" y="205044"/>
                  </a:lnTo>
                  <a:cubicBezTo>
                    <a:pt x="472396" y="196173"/>
                    <a:pt x="472396" y="181657"/>
                    <a:pt x="457880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A1399EC-F146-4B3F-8186-834270993EB2}"/>
                </a:ext>
              </a:extLst>
            </p:cNvPr>
            <p:cNvSpPr/>
            <p:nvPr/>
          </p:nvSpPr>
          <p:spPr>
            <a:xfrm>
              <a:off x="16782997" y="9961727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9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5"/>
                  </a:lnTo>
                  <a:cubicBezTo>
                    <a:pt x="268470" y="295876"/>
                    <a:pt x="293471" y="295876"/>
                    <a:pt x="308794" y="287005"/>
                  </a:cubicBezTo>
                  <a:lnTo>
                    <a:pt x="456377" y="204745"/>
                  </a:lnTo>
                  <a:cubicBezTo>
                    <a:pt x="471700" y="195874"/>
                    <a:pt x="472506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97C08DC2-4452-45FE-8B8C-60C7FB8E9D9A}"/>
                </a:ext>
              </a:extLst>
            </p:cNvPr>
            <p:cNvSpPr/>
            <p:nvPr/>
          </p:nvSpPr>
          <p:spPr>
            <a:xfrm>
              <a:off x="17045129" y="10114973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53955 w 483880"/>
                <a:gd name="connsiteY5" fmla="*/ 286199 h 322586"/>
                <a:gd name="connsiteX6" fmla="*/ 308794 w 483880"/>
                <a:gd name="connsiteY6" fmla="*/ 286199 h 322586"/>
                <a:gd name="connsiteX7" fmla="*/ 456377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79745"/>
                  </a:cubicBezTo>
                  <a:lnTo>
                    <a:pt x="253955" y="286199"/>
                  </a:lnTo>
                  <a:cubicBezTo>
                    <a:pt x="268470" y="295070"/>
                    <a:pt x="293471" y="294263"/>
                    <a:pt x="308794" y="286199"/>
                  </a:cubicBezTo>
                  <a:lnTo>
                    <a:pt x="456377" y="203939"/>
                  </a:lnTo>
                  <a:cubicBezTo>
                    <a:pt x="471700" y="195875"/>
                    <a:pt x="472506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448DC63-7C93-4ABC-8F86-32B9D8976FB8}"/>
                </a:ext>
              </a:extLst>
            </p:cNvPr>
            <p:cNvSpPr/>
            <p:nvPr/>
          </p:nvSpPr>
          <p:spPr>
            <a:xfrm>
              <a:off x="17308179" y="10267920"/>
              <a:ext cx="483936" cy="322624"/>
            </a:xfrm>
            <a:custGeom>
              <a:avLst/>
              <a:gdLst>
                <a:gd name="connsiteX0" fmla="*/ 457879 w 483880"/>
                <a:gd name="connsiteY0" fmla="*/ 173592 h 322586"/>
                <a:gd name="connsiteX1" fmla="*/ 274812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51 w 483880"/>
                <a:gd name="connsiteY5" fmla="*/ 287304 h 322586"/>
                <a:gd name="connsiteX6" fmla="*/ 309490 w 483880"/>
                <a:gd name="connsiteY6" fmla="*/ 287304 h 322586"/>
                <a:gd name="connsiteX7" fmla="*/ 457073 w 483880"/>
                <a:gd name="connsiteY7" fmla="*/ 205044 h 322586"/>
                <a:gd name="connsiteX8" fmla="*/ 457879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79" y="173592"/>
                  </a:moveTo>
                  <a:lnTo>
                    <a:pt x="274812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70"/>
                    <a:pt x="56259" y="171979"/>
                    <a:pt x="71582" y="180850"/>
                  </a:cubicBezTo>
                  <a:lnTo>
                    <a:pt x="254651" y="287304"/>
                  </a:lnTo>
                  <a:cubicBezTo>
                    <a:pt x="269166" y="296175"/>
                    <a:pt x="294167" y="295369"/>
                    <a:pt x="309490" y="287304"/>
                  </a:cubicBezTo>
                  <a:lnTo>
                    <a:pt x="457073" y="205044"/>
                  </a:lnTo>
                  <a:cubicBezTo>
                    <a:pt x="472396" y="196173"/>
                    <a:pt x="472396" y="181657"/>
                    <a:pt x="457879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815BAA3-C14B-404F-9FD7-9A26B72BBEAB}"/>
                </a:ext>
              </a:extLst>
            </p:cNvPr>
            <p:cNvSpPr/>
            <p:nvPr/>
          </p:nvSpPr>
          <p:spPr>
            <a:xfrm>
              <a:off x="17570199" y="10420659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4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53955 w 483880"/>
                <a:gd name="connsiteY5" fmla="*/ 286199 h 322586"/>
                <a:gd name="connsiteX6" fmla="*/ 308795 w 483880"/>
                <a:gd name="connsiteY6" fmla="*/ 286199 h 322586"/>
                <a:gd name="connsiteX7" fmla="*/ 456379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4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1"/>
                    <a:pt x="56371" y="171680"/>
                    <a:pt x="70886" y="179745"/>
                  </a:cubicBezTo>
                  <a:lnTo>
                    <a:pt x="253955" y="286199"/>
                  </a:lnTo>
                  <a:cubicBezTo>
                    <a:pt x="268472" y="295070"/>
                    <a:pt x="293472" y="294263"/>
                    <a:pt x="308795" y="286199"/>
                  </a:cubicBezTo>
                  <a:lnTo>
                    <a:pt x="456379" y="203939"/>
                  </a:lnTo>
                  <a:cubicBezTo>
                    <a:pt x="472508" y="195874"/>
                    <a:pt x="473314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605CE345-B2BF-4B98-8D82-DC18C9D73593}"/>
                </a:ext>
              </a:extLst>
            </p:cNvPr>
            <p:cNvSpPr/>
            <p:nvPr/>
          </p:nvSpPr>
          <p:spPr>
            <a:xfrm>
              <a:off x="17833250" y="10573607"/>
              <a:ext cx="483936" cy="322624"/>
            </a:xfrm>
            <a:custGeom>
              <a:avLst/>
              <a:gdLst>
                <a:gd name="connsiteX0" fmla="*/ 457880 w 483880"/>
                <a:gd name="connsiteY0" fmla="*/ 173592 h 322586"/>
                <a:gd name="connsiteX1" fmla="*/ 274812 w 483880"/>
                <a:gd name="connsiteY1" fmla="*/ 67138 h 322586"/>
                <a:gd name="connsiteX2" fmla="*/ 219971 w 483880"/>
                <a:gd name="connsiteY2" fmla="*/ 67138 h 322586"/>
                <a:gd name="connsiteX3" fmla="*/ 72389 w 483880"/>
                <a:gd name="connsiteY3" fmla="*/ 149398 h 322586"/>
                <a:gd name="connsiteX4" fmla="*/ 71582 w 483880"/>
                <a:gd name="connsiteY4" fmla="*/ 180850 h 322586"/>
                <a:gd name="connsiteX5" fmla="*/ 254650 w 483880"/>
                <a:gd name="connsiteY5" fmla="*/ 287304 h 322586"/>
                <a:gd name="connsiteX6" fmla="*/ 309489 w 483880"/>
                <a:gd name="connsiteY6" fmla="*/ 287304 h 322586"/>
                <a:gd name="connsiteX7" fmla="*/ 457073 w 483880"/>
                <a:gd name="connsiteY7" fmla="*/ 205044 h 322586"/>
                <a:gd name="connsiteX8" fmla="*/ 457880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80" y="173592"/>
                  </a:moveTo>
                  <a:lnTo>
                    <a:pt x="274812" y="67138"/>
                  </a:lnTo>
                  <a:cubicBezTo>
                    <a:pt x="260295" y="58267"/>
                    <a:pt x="235294" y="58267"/>
                    <a:pt x="219971" y="67138"/>
                  </a:cubicBezTo>
                  <a:lnTo>
                    <a:pt x="72389" y="149398"/>
                  </a:lnTo>
                  <a:cubicBezTo>
                    <a:pt x="57066" y="158269"/>
                    <a:pt x="56259" y="171979"/>
                    <a:pt x="71582" y="180850"/>
                  </a:cubicBezTo>
                  <a:lnTo>
                    <a:pt x="254650" y="287304"/>
                  </a:lnTo>
                  <a:cubicBezTo>
                    <a:pt x="269166" y="296175"/>
                    <a:pt x="294167" y="295369"/>
                    <a:pt x="309489" y="287304"/>
                  </a:cubicBezTo>
                  <a:lnTo>
                    <a:pt x="457073" y="205044"/>
                  </a:lnTo>
                  <a:cubicBezTo>
                    <a:pt x="471590" y="196173"/>
                    <a:pt x="472396" y="182463"/>
                    <a:pt x="457880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159B537-C455-4303-8571-BFE0667AA39F}"/>
                </a:ext>
              </a:extLst>
            </p:cNvPr>
            <p:cNvSpPr/>
            <p:nvPr/>
          </p:nvSpPr>
          <p:spPr>
            <a:xfrm>
              <a:off x="18095270" y="10726345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2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80552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6" y="57968"/>
                    <a:pt x="235406" y="58775"/>
                    <a:pt x="220082" y="66840"/>
                  </a:cubicBezTo>
                  <a:lnTo>
                    <a:pt x="72500" y="149099"/>
                  </a:lnTo>
                  <a:cubicBezTo>
                    <a:pt x="57177" y="157971"/>
                    <a:pt x="56370" y="171680"/>
                    <a:pt x="70887" y="180552"/>
                  </a:cubicBezTo>
                  <a:lnTo>
                    <a:pt x="253955" y="287005"/>
                  </a:lnTo>
                  <a:cubicBezTo>
                    <a:pt x="268471" y="295876"/>
                    <a:pt x="293471" y="295876"/>
                    <a:pt x="308794" y="287005"/>
                  </a:cubicBezTo>
                  <a:lnTo>
                    <a:pt x="456378" y="204745"/>
                  </a:lnTo>
                  <a:cubicBezTo>
                    <a:pt x="472507" y="195874"/>
                    <a:pt x="472507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70DC422-D3DB-40CC-88D2-CF52FB23D328}"/>
                </a:ext>
              </a:extLst>
            </p:cNvPr>
            <p:cNvSpPr/>
            <p:nvPr/>
          </p:nvSpPr>
          <p:spPr>
            <a:xfrm>
              <a:off x="18358208" y="10879592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79745 h 322586"/>
                <a:gd name="connsiteX5" fmla="*/ 253955 w 483880"/>
                <a:gd name="connsiteY5" fmla="*/ 286198 h 322586"/>
                <a:gd name="connsiteX6" fmla="*/ 308794 w 483880"/>
                <a:gd name="connsiteY6" fmla="*/ 286198 h 322586"/>
                <a:gd name="connsiteX7" fmla="*/ 456377 w 483880"/>
                <a:gd name="connsiteY7" fmla="*/ 203939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79745"/>
                  </a:cubicBezTo>
                  <a:lnTo>
                    <a:pt x="253955" y="286198"/>
                  </a:lnTo>
                  <a:cubicBezTo>
                    <a:pt x="268470" y="295069"/>
                    <a:pt x="293472" y="294263"/>
                    <a:pt x="308794" y="286198"/>
                  </a:cubicBezTo>
                  <a:lnTo>
                    <a:pt x="456377" y="203939"/>
                  </a:lnTo>
                  <a:cubicBezTo>
                    <a:pt x="471700" y="195874"/>
                    <a:pt x="472506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FF3FB13-8FFA-4D39-8373-D5C842A59000}"/>
                </a:ext>
              </a:extLst>
            </p:cNvPr>
            <p:cNvSpPr/>
            <p:nvPr/>
          </p:nvSpPr>
          <p:spPr>
            <a:xfrm>
              <a:off x="18620452" y="11032540"/>
              <a:ext cx="483936" cy="322624"/>
            </a:xfrm>
            <a:custGeom>
              <a:avLst/>
              <a:gdLst>
                <a:gd name="connsiteX0" fmla="*/ 457879 w 483880"/>
                <a:gd name="connsiteY0" fmla="*/ 173591 h 322586"/>
                <a:gd name="connsiteX1" fmla="*/ 274811 w 483880"/>
                <a:gd name="connsiteY1" fmla="*/ 67138 h 322586"/>
                <a:gd name="connsiteX2" fmla="*/ 219972 w 483880"/>
                <a:gd name="connsiteY2" fmla="*/ 67138 h 322586"/>
                <a:gd name="connsiteX3" fmla="*/ 72388 w 483880"/>
                <a:gd name="connsiteY3" fmla="*/ 149398 h 322586"/>
                <a:gd name="connsiteX4" fmla="*/ 71582 w 483880"/>
                <a:gd name="connsiteY4" fmla="*/ 180850 h 322586"/>
                <a:gd name="connsiteX5" fmla="*/ 254649 w 483880"/>
                <a:gd name="connsiteY5" fmla="*/ 287303 h 322586"/>
                <a:gd name="connsiteX6" fmla="*/ 309490 w 483880"/>
                <a:gd name="connsiteY6" fmla="*/ 287303 h 322586"/>
                <a:gd name="connsiteX7" fmla="*/ 457073 w 483880"/>
                <a:gd name="connsiteY7" fmla="*/ 205044 h 322586"/>
                <a:gd name="connsiteX8" fmla="*/ 457879 w 483880"/>
                <a:gd name="connsiteY8" fmla="*/ 173591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879" y="173591"/>
                  </a:moveTo>
                  <a:lnTo>
                    <a:pt x="274811" y="67138"/>
                  </a:lnTo>
                  <a:cubicBezTo>
                    <a:pt x="260295" y="58267"/>
                    <a:pt x="235295" y="58267"/>
                    <a:pt x="219972" y="67138"/>
                  </a:cubicBezTo>
                  <a:lnTo>
                    <a:pt x="72388" y="149398"/>
                  </a:lnTo>
                  <a:cubicBezTo>
                    <a:pt x="57065" y="158270"/>
                    <a:pt x="56259" y="171979"/>
                    <a:pt x="71582" y="180850"/>
                  </a:cubicBezTo>
                  <a:lnTo>
                    <a:pt x="254649" y="287303"/>
                  </a:lnTo>
                  <a:cubicBezTo>
                    <a:pt x="269166" y="296175"/>
                    <a:pt x="294167" y="295369"/>
                    <a:pt x="309490" y="287303"/>
                  </a:cubicBezTo>
                  <a:lnTo>
                    <a:pt x="457073" y="205044"/>
                  </a:lnTo>
                  <a:cubicBezTo>
                    <a:pt x="471589" y="196172"/>
                    <a:pt x="472395" y="181657"/>
                    <a:pt x="457879" y="17359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70153FA-EDEB-4637-890F-C49604096F90}"/>
                </a:ext>
              </a:extLst>
            </p:cNvPr>
            <p:cNvSpPr/>
            <p:nvPr/>
          </p:nvSpPr>
          <p:spPr>
            <a:xfrm>
              <a:off x="15064217" y="9219692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3 w 483880"/>
                <a:gd name="connsiteY1" fmla="*/ 66840 h 322586"/>
                <a:gd name="connsiteX2" fmla="*/ 220084 w 483880"/>
                <a:gd name="connsiteY2" fmla="*/ 66840 h 322586"/>
                <a:gd name="connsiteX3" fmla="*/ 72500 w 483880"/>
                <a:gd name="connsiteY3" fmla="*/ 149099 h 322586"/>
                <a:gd name="connsiteX4" fmla="*/ 70887 w 483880"/>
                <a:gd name="connsiteY4" fmla="*/ 180552 h 322586"/>
                <a:gd name="connsiteX5" fmla="*/ 253955 w 483880"/>
                <a:gd name="connsiteY5" fmla="*/ 287005 h 322586"/>
                <a:gd name="connsiteX6" fmla="*/ 308794 w 483880"/>
                <a:gd name="connsiteY6" fmla="*/ 287005 h 322586"/>
                <a:gd name="connsiteX7" fmla="*/ 456378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3" y="66840"/>
                  </a:lnTo>
                  <a:cubicBezTo>
                    <a:pt x="260407" y="57968"/>
                    <a:pt x="235406" y="58775"/>
                    <a:pt x="220084" y="66840"/>
                  </a:cubicBezTo>
                  <a:lnTo>
                    <a:pt x="72500" y="149099"/>
                  </a:lnTo>
                  <a:cubicBezTo>
                    <a:pt x="57177" y="157971"/>
                    <a:pt x="56370" y="171680"/>
                    <a:pt x="70887" y="180552"/>
                  </a:cubicBezTo>
                  <a:lnTo>
                    <a:pt x="253955" y="287005"/>
                  </a:lnTo>
                  <a:cubicBezTo>
                    <a:pt x="268471" y="295876"/>
                    <a:pt x="293471" y="295070"/>
                    <a:pt x="308794" y="287005"/>
                  </a:cubicBezTo>
                  <a:lnTo>
                    <a:pt x="456378" y="204745"/>
                  </a:lnTo>
                  <a:cubicBezTo>
                    <a:pt x="472507" y="195874"/>
                    <a:pt x="473314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8D808E1-EFBF-476C-B205-FE429CD7F2D8}"/>
                </a:ext>
              </a:extLst>
            </p:cNvPr>
            <p:cNvSpPr/>
            <p:nvPr/>
          </p:nvSpPr>
          <p:spPr>
            <a:xfrm>
              <a:off x="15327156" y="9371832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53955 w 483880"/>
                <a:gd name="connsiteY5" fmla="*/ 287304 h 322586"/>
                <a:gd name="connsiteX6" fmla="*/ 308794 w 483880"/>
                <a:gd name="connsiteY6" fmla="*/ 287304 h 322586"/>
                <a:gd name="connsiteX7" fmla="*/ 456377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850"/>
                  </a:cubicBezTo>
                  <a:lnTo>
                    <a:pt x="253955" y="287304"/>
                  </a:lnTo>
                  <a:cubicBezTo>
                    <a:pt x="268470" y="295369"/>
                    <a:pt x="293472" y="295369"/>
                    <a:pt x="308794" y="287304"/>
                  </a:cubicBezTo>
                  <a:lnTo>
                    <a:pt x="456377" y="205044"/>
                  </a:lnTo>
                  <a:cubicBezTo>
                    <a:pt x="471700" y="196173"/>
                    <a:pt x="472508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BA34D42-57DE-4A7F-A00C-28D956E28827}"/>
                </a:ext>
              </a:extLst>
            </p:cNvPr>
            <p:cNvSpPr/>
            <p:nvPr/>
          </p:nvSpPr>
          <p:spPr>
            <a:xfrm>
              <a:off x="15591707" y="9526991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5 h 322586"/>
                <a:gd name="connsiteX6" fmla="*/ 308795 w 483880"/>
                <a:gd name="connsiteY6" fmla="*/ 287005 h 322586"/>
                <a:gd name="connsiteX7" fmla="*/ 456377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40"/>
                  </a:lnTo>
                  <a:cubicBezTo>
                    <a:pt x="260407" y="57969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5"/>
                  </a:lnTo>
                  <a:cubicBezTo>
                    <a:pt x="268472" y="295876"/>
                    <a:pt x="293472" y="295069"/>
                    <a:pt x="308795" y="287005"/>
                  </a:cubicBezTo>
                  <a:lnTo>
                    <a:pt x="456377" y="204745"/>
                  </a:lnTo>
                  <a:cubicBezTo>
                    <a:pt x="472508" y="195874"/>
                    <a:pt x="473314" y="181358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96CC72E-072E-40A2-8FEC-AB97670DAC12}"/>
                </a:ext>
              </a:extLst>
            </p:cNvPr>
            <p:cNvSpPr/>
            <p:nvPr/>
          </p:nvSpPr>
          <p:spPr>
            <a:xfrm>
              <a:off x="15854646" y="9679132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3 w 483880"/>
                <a:gd name="connsiteY2" fmla="*/ 67138 h 322586"/>
                <a:gd name="connsiteX3" fmla="*/ 72499 w 483880"/>
                <a:gd name="connsiteY3" fmla="*/ 149398 h 322586"/>
                <a:gd name="connsiteX4" fmla="*/ 70887 w 483880"/>
                <a:gd name="connsiteY4" fmla="*/ 180850 h 322586"/>
                <a:gd name="connsiteX5" fmla="*/ 253954 w 483880"/>
                <a:gd name="connsiteY5" fmla="*/ 287303 h 322586"/>
                <a:gd name="connsiteX6" fmla="*/ 308794 w 483880"/>
                <a:gd name="connsiteY6" fmla="*/ 287303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3" y="67138"/>
                  </a:cubicBezTo>
                  <a:lnTo>
                    <a:pt x="72499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4" y="287303"/>
                  </a:lnTo>
                  <a:cubicBezTo>
                    <a:pt x="268471" y="296175"/>
                    <a:pt x="293471" y="296175"/>
                    <a:pt x="308794" y="287303"/>
                  </a:cubicBezTo>
                  <a:lnTo>
                    <a:pt x="456378" y="205044"/>
                  </a:lnTo>
                  <a:cubicBezTo>
                    <a:pt x="471701" y="196173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18ECFAC-70F2-4920-B376-230EA4633E7C}"/>
                </a:ext>
              </a:extLst>
            </p:cNvPr>
            <p:cNvSpPr/>
            <p:nvPr/>
          </p:nvSpPr>
          <p:spPr>
            <a:xfrm>
              <a:off x="16115971" y="9831871"/>
              <a:ext cx="1532464" cy="887216"/>
            </a:xfrm>
            <a:custGeom>
              <a:avLst/>
              <a:gdLst>
                <a:gd name="connsiteX0" fmla="*/ 1508817 w 1532286"/>
                <a:gd name="connsiteY0" fmla="*/ 785401 h 887113"/>
                <a:gd name="connsiteX1" fmla="*/ 274922 w 1532286"/>
                <a:gd name="connsiteY1" fmla="*/ 66840 h 887113"/>
                <a:gd name="connsiteX2" fmla="*/ 220083 w 1532286"/>
                <a:gd name="connsiteY2" fmla="*/ 66840 h 887113"/>
                <a:gd name="connsiteX3" fmla="*/ 72500 w 1532286"/>
                <a:gd name="connsiteY3" fmla="*/ 149099 h 887113"/>
                <a:gd name="connsiteX4" fmla="*/ 70886 w 1532286"/>
                <a:gd name="connsiteY4" fmla="*/ 180551 h 887113"/>
                <a:gd name="connsiteX5" fmla="*/ 1304781 w 1532286"/>
                <a:gd name="connsiteY5" fmla="*/ 899113 h 887113"/>
                <a:gd name="connsiteX6" fmla="*/ 1359621 w 1532286"/>
                <a:gd name="connsiteY6" fmla="*/ 899113 h 887113"/>
                <a:gd name="connsiteX7" fmla="*/ 1507205 w 1532286"/>
                <a:gd name="connsiteY7" fmla="*/ 816853 h 887113"/>
                <a:gd name="connsiteX8" fmla="*/ 1508817 w 1532286"/>
                <a:gd name="connsiteY8" fmla="*/ 785401 h 88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286" h="887113">
                  <a:moveTo>
                    <a:pt x="1508817" y="785401"/>
                  </a:moveTo>
                  <a:lnTo>
                    <a:pt x="274922" y="66840"/>
                  </a:lnTo>
                  <a:cubicBezTo>
                    <a:pt x="260407" y="57969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1304781" y="899113"/>
                  </a:lnTo>
                  <a:cubicBezTo>
                    <a:pt x="1319298" y="907985"/>
                    <a:pt x="1344298" y="907178"/>
                    <a:pt x="1359621" y="899113"/>
                  </a:cubicBezTo>
                  <a:lnTo>
                    <a:pt x="1507205" y="816853"/>
                  </a:lnTo>
                  <a:cubicBezTo>
                    <a:pt x="1523334" y="807982"/>
                    <a:pt x="1524140" y="794272"/>
                    <a:pt x="1508817" y="78540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39ABAF2-7C5F-4737-A61C-782E9751C159}"/>
                </a:ext>
              </a:extLst>
            </p:cNvPr>
            <p:cNvSpPr/>
            <p:nvPr/>
          </p:nvSpPr>
          <p:spPr>
            <a:xfrm>
              <a:off x="17429051" y="10597296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4 w 483880"/>
                <a:gd name="connsiteY1" fmla="*/ 66840 h 322586"/>
                <a:gd name="connsiteX2" fmla="*/ 220083 w 483880"/>
                <a:gd name="connsiteY2" fmla="*/ 66840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5 h 322586"/>
                <a:gd name="connsiteX6" fmla="*/ 308795 w 483880"/>
                <a:gd name="connsiteY6" fmla="*/ 287005 h 322586"/>
                <a:gd name="connsiteX7" fmla="*/ 456379 w 483880"/>
                <a:gd name="connsiteY7" fmla="*/ 204745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4" y="66840"/>
                  </a:lnTo>
                  <a:cubicBezTo>
                    <a:pt x="260407" y="57968"/>
                    <a:pt x="235406" y="58775"/>
                    <a:pt x="220083" y="66840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5"/>
                  </a:lnTo>
                  <a:cubicBezTo>
                    <a:pt x="268472" y="295876"/>
                    <a:pt x="293472" y="295876"/>
                    <a:pt x="308795" y="287005"/>
                  </a:cubicBezTo>
                  <a:lnTo>
                    <a:pt x="456379" y="204745"/>
                  </a:lnTo>
                  <a:cubicBezTo>
                    <a:pt x="472508" y="195874"/>
                    <a:pt x="473314" y="182164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E09F665-1816-45F7-9A3B-9585AA1FDC80}"/>
                </a:ext>
              </a:extLst>
            </p:cNvPr>
            <p:cNvSpPr/>
            <p:nvPr/>
          </p:nvSpPr>
          <p:spPr>
            <a:xfrm>
              <a:off x="17691990" y="10750244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2 w 483880"/>
                <a:gd name="connsiteY2" fmla="*/ 67138 h 322586"/>
                <a:gd name="connsiteX3" fmla="*/ 72500 w 483880"/>
                <a:gd name="connsiteY3" fmla="*/ 149398 h 322586"/>
                <a:gd name="connsiteX4" fmla="*/ 70887 w 483880"/>
                <a:gd name="connsiteY4" fmla="*/ 180850 h 322586"/>
                <a:gd name="connsiteX5" fmla="*/ 253955 w 483880"/>
                <a:gd name="connsiteY5" fmla="*/ 287303 h 322586"/>
                <a:gd name="connsiteX6" fmla="*/ 308794 w 483880"/>
                <a:gd name="connsiteY6" fmla="*/ 287303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2" y="67138"/>
                  </a:cubicBezTo>
                  <a:lnTo>
                    <a:pt x="72500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5" y="287303"/>
                  </a:lnTo>
                  <a:cubicBezTo>
                    <a:pt x="268471" y="296175"/>
                    <a:pt x="293471" y="295369"/>
                    <a:pt x="308794" y="287303"/>
                  </a:cubicBezTo>
                  <a:lnTo>
                    <a:pt x="456378" y="205044"/>
                  </a:lnTo>
                  <a:cubicBezTo>
                    <a:pt x="471701" y="195366"/>
                    <a:pt x="472507" y="181657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BEB921BB-477E-4179-B41A-DB513887C8CD}"/>
                </a:ext>
              </a:extLst>
            </p:cNvPr>
            <p:cNvSpPr/>
            <p:nvPr/>
          </p:nvSpPr>
          <p:spPr>
            <a:xfrm>
              <a:off x="17954122" y="10902684"/>
              <a:ext cx="483936" cy="322624"/>
            </a:xfrm>
            <a:custGeom>
              <a:avLst/>
              <a:gdLst>
                <a:gd name="connsiteX0" fmla="*/ 457991 w 483880"/>
                <a:gd name="connsiteY0" fmla="*/ 173592 h 322586"/>
                <a:gd name="connsiteX1" fmla="*/ 274923 w 483880"/>
                <a:gd name="connsiteY1" fmla="*/ 67138 h 322586"/>
                <a:gd name="connsiteX2" fmla="*/ 220082 w 483880"/>
                <a:gd name="connsiteY2" fmla="*/ 67138 h 322586"/>
                <a:gd name="connsiteX3" fmla="*/ 72500 w 483880"/>
                <a:gd name="connsiteY3" fmla="*/ 149398 h 322586"/>
                <a:gd name="connsiteX4" fmla="*/ 70887 w 483880"/>
                <a:gd name="connsiteY4" fmla="*/ 180850 h 322586"/>
                <a:gd name="connsiteX5" fmla="*/ 253955 w 483880"/>
                <a:gd name="connsiteY5" fmla="*/ 287303 h 322586"/>
                <a:gd name="connsiteX6" fmla="*/ 308794 w 483880"/>
                <a:gd name="connsiteY6" fmla="*/ 287303 h 322586"/>
                <a:gd name="connsiteX7" fmla="*/ 456378 w 483880"/>
                <a:gd name="connsiteY7" fmla="*/ 205044 h 322586"/>
                <a:gd name="connsiteX8" fmla="*/ 457991 w 483880"/>
                <a:gd name="connsiteY8" fmla="*/ 17359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592"/>
                  </a:moveTo>
                  <a:lnTo>
                    <a:pt x="274923" y="67138"/>
                  </a:lnTo>
                  <a:cubicBezTo>
                    <a:pt x="260406" y="58267"/>
                    <a:pt x="235406" y="58267"/>
                    <a:pt x="220082" y="67138"/>
                  </a:cubicBezTo>
                  <a:lnTo>
                    <a:pt x="72500" y="149398"/>
                  </a:lnTo>
                  <a:cubicBezTo>
                    <a:pt x="57177" y="158269"/>
                    <a:pt x="56370" y="171979"/>
                    <a:pt x="70887" y="180850"/>
                  </a:cubicBezTo>
                  <a:lnTo>
                    <a:pt x="253955" y="287303"/>
                  </a:lnTo>
                  <a:cubicBezTo>
                    <a:pt x="268471" y="296175"/>
                    <a:pt x="293471" y="295369"/>
                    <a:pt x="308794" y="287303"/>
                  </a:cubicBezTo>
                  <a:lnTo>
                    <a:pt x="456378" y="205044"/>
                  </a:lnTo>
                  <a:cubicBezTo>
                    <a:pt x="472507" y="196174"/>
                    <a:pt x="472507" y="182463"/>
                    <a:pt x="457991" y="173592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AA08FCA-3715-4AE6-B7A1-604D0E16741D}"/>
                </a:ext>
              </a:extLst>
            </p:cNvPr>
            <p:cNvSpPr/>
            <p:nvPr/>
          </p:nvSpPr>
          <p:spPr>
            <a:xfrm>
              <a:off x="18217061" y="11056228"/>
              <a:ext cx="483936" cy="322624"/>
            </a:xfrm>
            <a:custGeom>
              <a:avLst/>
              <a:gdLst>
                <a:gd name="connsiteX0" fmla="*/ 457991 w 483880"/>
                <a:gd name="connsiteY0" fmla="*/ 173293 h 322586"/>
                <a:gd name="connsiteX1" fmla="*/ 274922 w 483880"/>
                <a:gd name="connsiteY1" fmla="*/ 66839 h 322586"/>
                <a:gd name="connsiteX2" fmla="*/ 220083 w 483880"/>
                <a:gd name="connsiteY2" fmla="*/ 66839 h 322586"/>
                <a:gd name="connsiteX3" fmla="*/ 72500 w 483880"/>
                <a:gd name="connsiteY3" fmla="*/ 149099 h 322586"/>
                <a:gd name="connsiteX4" fmla="*/ 70886 w 483880"/>
                <a:gd name="connsiteY4" fmla="*/ 180551 h 322586"/>
                <a:gd name="connsiteX5" fmla="*/ 253955 w 483880"/>
                <a:gd name="connsiteY5" fmla="*/ 287006 h 322586"/>
                <a:gd name="connsiteX6" fmla="*/ 308794 w 483880"/>
                <a:gd name="connsiteY6" fmla="*/ 287006 h 322586"/>
                <a:gd name="connsiteX7" fmla="*/ 456377 w 483880"/>
                <a:gd name="connsiteY7" fmla="*/ 204746 h 322586"/>
                <a:gd name="connsiteX8" fmla="*/ 457991 w 483880"/>
                <a:gd name="connsiteY8" fmla="*/ 173293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57991" y="173293"/>
                  </a:moveTo>
                  <a:lnTo>
                    <a:pt x="274922" y="66839"/>
                  </a:lnTo>
                  <a:cubicBezTo>
                    <a:pt x="260407" y="57968"/>
                    <a:pt x="235406" y="58775"/>
                    <a:pt x="220083" y="66839"/>
                  </a:cubicBezTo>
                  <a:lnTo>
                    <a:pt x="72500" y="149099"/>
                  </a:lnTo>
                  <a:cubicBezTo>
                    <a:pt x="57177" y="157970"/>
                    <a:pt x="56371" y="171680"/>
                    <a:pt x="70886" y="180551"/>
                  </a:cubicBezTo>
                  <a:lnTo>
                    <a:pt x="253955" y="287006"/>
                  </a:lnTo>
                  <a:cubicBezTo>
                    <a:pt x="268470" y="295877"/>
                    <a:pt x="293472" y="295877"/>
                    <a:pt x="308794" y="287006"/>
                  </a:cubicBezTo>
                  <a:lnTo>
                    <a:pt x="456377" y="204746"/>
                  </a:lnTo>
                  <a:cubicBezTo>
                    <a:pt x="471700" y="195874"/>
                    <a:pt x="472506" y="181357"/>
                    <a:pt x="457991" y="17329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644EB8E-DB75-4C52-9456-F3C7CB6D7ABA}"/>
                </a:ext>
              </a:extLst>
            </p:cNvPr>
            <p:cNvSpPr/>
            <p:nvPr/>
          </p:nvSpPr>
          <p:spPr>
            <a:xfrm>
              <a:off x="18479192" y="11208369"/>
              <a:ext cx="483936" cy="322624"/>
            </a:xfrm>
            <a:custGeom>
              <a:avLst/>
              <a:gdLst>
                <a:gd name="connsiteX0" fmla="*/ 416861 w 483880"/>
                <a:gd name="connsiteY0" fmla="*/ 150204 h 322586"/>
                <a:gd name="connsiteX1" fmla="*/ 274922 w 483880"/>
                <a:gd name="connsiteY1" fmla="*/ 67138 h 322586"/>
                <a:gd name="connsiteX2" fmla="*/ 220083 w 483880"/>
                <a:gd name="connsiteY2" fmla="*/ 67138 h 322586"/>
                <a:gd name="connsiteX3" fmla="*/ 72500 w 483880"/>
                <a:gd name="connsiteY3" fmla="*/ 149398 h 322586"/>
                <a:gd name="connsiteX4" fmla="*/ 70886 w 483880"/>
                <a:gd name="connsiteY4" fmla="*/ 180850 h 322586"/>
                <a:gd name="connsiteX5" fmla="*/ 212825 w 483880"/>
                <a:gd name="connsiteY5" fmla="*/ 263916 h 322586"/>
                <a:gd name="connsiteX6" fmla="*/ 267664 w 483880"/>
                <a:gd name="connsiteY6" fmla="*/ 263916 h 322586"/>
                <a:gd name="connsiteX7" fmla="*/ 415248 w 483880"/>
                <a:gd name="connsiteY7" fmla="*/ 181657 h 322586"/>
                <a:gd name="connsiteX8" fmla="*/ 416861 w 483880"/>
                <a:gd name="connsiteY8" fmla="*/ 15020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80" h="322586">
                  <a:moveTo>
                    <a:pt x="416861" y="150204"/>
                  </a:moveTo>
                  <a:lnTo>
                    <a:pt x="274922" y="67138"/>
                  </a:lnTo>
                  <a:cubicBezTo>
                    <a:pt x="260407" y="58267"/>
                    <a:pt x="235406" y="58267"/>
                    <a:pt x="220083" y="67138"/>
                  </a:cubicBezTo>
                  <a:lnTo>
                    <a:pt x="72500" y="149398"/>
                  </a:lnTo>
                  <a:cubicBezTo>
                    <a:pt x="57177" y="158270"/>
                    <a:pt x="56371" y="171979"/>
                    <a:pt x="70886" y="180850"/>
                  </a:cubicBezTo>
                  <a:lnTo>
                    <a:pt x="212825" y="263916"/>
                  </a:lnTo>
                  <a:cubicBezTo>
                    <a:pt x="227341" y="272788"/>
                    <a:pt x="252341" y="272788"/>
                    <a:pt x="267664" y="263916"/>
                  </a:cubicBezTo>
                  <a:lnTo>
                    <a:pt x="415248" y="181657"/>
                  </a:lnTo>
                  <a:cubicBezTo>
                    <a:pt x="430571" y="171979"/>
                    <a:pt x="431377" y="158270"/>
                    <a:pt x="416861" y="15020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E2C7B2E-9D10-479C-8AC8-D483B3E6DF2F}"/>
                </a:ext>
              </a:extLst>
            </p:cNvPr>
            <p:cNvSpPr/>
            <p:nvPr/>
          </p:nvSpPr>
          <p:spPr>
            <a:xfrm>
              <a:off x="16619989" y="7591956"/>
              <a:ext cx="322624" cy="241968"/>
            </a:xfrm>
            <a:custGeom>
              <a:avLst/>
              <a:gdLst>
                <a:gd name="connsiteX0" fmla="*/ 60485 w 322586"/>
                <a:gd name="connsiteY0" fmla="*/ 162907 h 241940"/>
                <a:gd name="connsiteX1" fmla="*/ 102420 w 322586"/>
                <a:gd name="connsiteY1" fmla="*/ 195971 h 241940"/>
                <a:gd name="connsiteX2" fmla="*/ 285489 w 322586"/>
                <a:gd name="connsiteY2" fmla="*/ 93550 h 241940"/>
                <a:gd name="connsiteX3" fmla="*/ 243552 w 322586"/>
                <a:gd name="connsiteY3" fmla="*/ 60485 h 241940"/>
                <a:gd name="connsiteX4" fmla="*/ 60485 w 322586"/>
                <a:gd name="connsiteY4" fmla="*/ 16290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241940">
                  <a:moveTo>
                    <a:pt x="60485" y="162907"/>
                  </a:moveTo>
                  <a:cubicBezTo>
                    <a:pt x="73388" y="175810"/>
                    <a:pt x="87905" y="187101"/>
                    <a:pt x="102420" y="195971"/>
                  </a:cubicBezTo>
                  <a:lnTo>
                    <a:pt x="285489" y="93550"/>
                  </a:lnTo>
                  <a:cubicBezTo>
                    <a:pt x="270166" y="84679"/>
                    <a:pt x="256456" y="73389"/>
                    <a:pt x="243552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C3BA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40FCC52-7E7E-4969-A790-2DAC8D46F643}"/>
                </a:ext>
              </a:extLst>
            </p:cNvPr>
            <p:cNvSpPr/>
            <p:nvPr/>
          </p:nvSpPr>
          <p:spPr>
            <a:xfrm>
              <a:off x="16607084" y="7577439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74195 w 241940"/>
                <a:gd name="connsiteY1" fmla="*/ 177422 h 161293"/>
                <a:gd name="connsiteX2" fmla="*/ 257263 w 241940"/>
                <a:gd name="connsiteY2" fmla="*/ 7500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4518" y="167745"/>
                    <a:pt x="69356" y="173390"/>
                    <a:pt x="74195" y="177422"/>
                  </a:cubicBezTo>
                  <a:lnTo>
                    <a:pt x="257263" y="75001"/>
                  </a:lnTo>
                  <a:cubicBezTo>
                    <a:pt x="252425" y="70162"/>
                    <a:pt x="248392" y="65324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EB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9C7F23F-2119-4264-8F4B-313B1D78960E}"/>
                </a:ext>
              </a:extLst>
            </p:cNvPr>
            <p:cNvSpPr/>
            <p:nvPr/>
          </p:nvSpPr>
          <p:spPr>
            <a:xfrm>
              <a:off x="16596599" y="756453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70969 w 241940"/>
                <a:gd name="connsiteY1" fmla="*/ 175810 h 161293"/>
                <a:gd name="connsiteX2" fmla="*/ 254038 w 241940"/>
                <a:gd name="connsiteY2" fmla="*/ 73389 h 161293"/>
                <a:gd name="connsiteX3" fmla="*/ 244359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3712" y="166939"/>
                    <a:pt x="66937" y="171777"/>
                    <a:pt x="70969" y="175810"/>
                  </a:cubicBezTo>
                  <a:lnTo>
                    <a:pt x="254038" y="73389"/>
                  </a:lnTo>
                  <a:cubicBezTo>
                    <a:pt x="250811" y="69356"/>
                    <a:pt x="247586" y="65324"/>
                    <a:pt x="244359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9B0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11B08A84-12C3-4B9E-8734-2B191E376DAB}"/>
                </a:ext>
              </a:extLst>
            </p:cNvPr>
            <p:cNvSpPr/>
            <p:nvPr/>
          </p:nvSpPr>
          <p:spPr>
            <a:xfrm>
              <a:off x="16588534" y="7553241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8549 w 241940"/>
                <a:gd name="connsiteY1" fmla="*/ 174196 h 161293"/>
                <a:gd name="connsiteX2" fmla="*/ 251617 w 241940"/>
                <a:gd name="connsiteY2" fmla="*/ 71775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904" y="166939"/>
                    <a:pt x="66130" y="170971"/>
                    <a:pt x="68549" y="174196"/>
                  </a:cubicBezTo>
                  <a:lnTo>
                    <a:pt x="251617" y="71775"/>
                  </a:lnTo>
                  <a:cubicBezTo>
                    <a:pt x="248392" y="67743"/>
                    <a:pt x="245971" y="64518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5AC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F146012-E6B5-4046-BBC6-1B263C1B4242}"/>
                </a:ext>
              </a:extLst>
            </p:cNvPr>
            <p:cNvSpPr/>
            <p:nvPr/>
          </p:nvSpPr>
          <p:spPr>
            <a:xfrm>
              <a:off x="16581274" y="7541950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7744 w 241940"/>
                <a:gd name="connsiteY1" fmla="*/ 174196 h 161293"/>
                <a:gd name="connsiteX2" fmla="*/ 250811 w 241940"/>
                <a:gd name="connsiteY2" fmla="*/ 7177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904" y="166939"/>
                    <a:pt x="65325" y="170165"/>
                    <a:pt x="67744" y="174196"/>
                  </a:cubicBezTo>
                  <a:lnTo>
                    <a:pt x="250811" y="71775"/>
                  </a:lnTo>
                  <a:cubicBezTo>
                    <a:pt x="248392" y="68550"/>
                    <a:pt x="245973" y="64517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0A7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810EBDCD-765B-42E9-83E6-507EC231FAC0}"/>
                </a:ext>
              </a:extLst>
            </p:cNvPr>
            <p:cNvSpPr/>
            <p:nvPr/>
          </p:nvSpPr>
          <p:spPr>
            <a:xfrm>
              <a:off x="16574822" y="7530657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6936 w 241940"/>
                <a:gd name="connsiteY1" fmla="*/ 173390 h 161293"/>
                <a:gd name="connsiteX2" fmla="*/ 250004 w 241940"/>
                <a:gd name="connsiteY2" fmla="*/ 70969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904" y="166132"/>
                    <a:pt x="64516" y="170165"/>
                    <a:pt x="66936" y="173390"/>
                  </a:cubicBezTo>
                  <a:lnTo>
                    <a:pt x="250004" y="70969"/>
                  </a:lnTo>
                  <a:cubicBezTo>
                    <a:pt x="247585" y="67743"/>
                    <a:pt x="245971" y="63711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ABA2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D382299-CFC5-4B40-9346-D64F1826EB24}"/>
                </a:ext>
              </a:extLst>
            </p:cNvPr>
            <p:cNvSpPr/>
            <p:nvPr/>
          </p:nvSpPr>
          <p:spPr>
            <a:xfrm>
              <a:off x="16569175" y="7520172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6131 w 241940"/>
                <a:gd name="connsiteY1" fmla="*/ 173390 h 161293"/>
                <a:gd name="connsiteX2" fmla="*/ 249198 w 241940"/>
                <a:gd name="connsiteY2" fmla="*/ 70969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2098" y="166133"/>
                    <a:pt x="64518" y="170165"/>
                    <a:pt x="66131" y="173390"/>
                  </a:cubicBezTo>
                  <a:lnTo>
                    <a:pt x="249198" y="70969"/>
                  </a:lnTo>
                  <a:cubicBezTo>
                    <a:pt x="247586" y="67744"/>
                    <a:pt x="245165" y="63711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A69E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297469C-4FB3-4037-9B1F-E732C18DDE69}"/>
                </a:ext>
              </a:extLst>
            </p:cNvPr>
            <p:cNvSpPr/>
            <p:nvPr/>
          </p:nvSpPr>
          <p:spPr>
            <a:xfrm>
              <a:off x="16564337" y="7509687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5324 w 241940"/>
                <a:gd name="connsiteY1" fmla="*/ 173390 h 161293"/>
                <a:gd name="connsiteX2" fmla="*/ 248392 w 241940"/>
                <a:gd name="connsiteY2" fmla="*/ 70969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6939"/>
                    <a:pt x="63710" y="170165"/>
                    <a:pt x="65324" y="173390"/>
                  </a:cubicBezTo>
                  <a:lnTo>
                    <a:pt x="248392" y="70969"/>
                  </a:lnTo>
                  <a:cubicBezTo>
                    <a:pt x="246779" y="66937"/>
                    <a:pt x="245165" y="63711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A19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435D375-B4B8-41F6-9E12-239969CF8600}"/>
                </a:ext>
              </a:extLst>
            </p:cNvPr>
            <p:cNvSpPr/>
            <p:nvPr/>
          </p:nvSpPr>
          <p:spPr>
            <a:xfrm>
              <a:off x="16559497" y="749839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5324 w 241940"/>
                <a:gd name="connsiteY1" fmla="*/ 174196 h 161293"/>
                <a:gd name="connsiteX2" fmla="*/ 248392 w 241940"/>
                <a:gd name="connsiteY2" fmla="*/ 71775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7" y="166939"/>
                    <a:pt x="63710" y="170165"/>
                    <a:pt x="65324" y="174196"/>
                  </a:cubicBezTo>
                  <a:lnTo>
                    <a:pt x="248392" y="71775"/>
                  </a:lnTo>
                  <a:cubicBezTo>
                    <a:pt x="246779" y="67743"/>
                    <a:pt x="245165" y="64518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9C94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F200E16-1002-4793-9A14-479392B57052}"/>
                </a:ext>
              </a:extLst>
            </p:cNvPr>
            <p:cNvSpPr/>
            <p:nvPr/>
          </p:nvSpPr>
          <p:spPr>
            <a:xfrm>
              <a:off x="16554659" y="748710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4516 w 241940"/>
                <a:gd name="connsiteY1" fmla="*/ 174196 h 161293"/>
                <a:gd name="connsiteX2" fmla="*/ 247585 w 241940"/>
                <a:gd name="connsiteY2" fmla="*/ 71775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7" y="166939"/>
                    <a:pt x="62904" y="170165"/>
                    <a:pt x="64516" y="174196"/>
                  </a:cubicBezTo>
                  <a:lnTo>
                    <a:pt x="247585" y="71775"/>
                  </a:lnTo>
                  <a:cubicBezTo>
                    <a:pt x="245971" y="67743"/>
                    <a:pt x="244359" y="64517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9790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7D41930-C931-4CF8-B36C-82C1614CEF31}"/>
                </a:ext>
              </a:extLst>
            </p:cNvPr>
            <p:cNvSpPr/>
            <p:nvPr/>
          </p:nvSpPr>
          <p:spPr>
            <a:xfrm>
              <a:off x="16551431" y="7475005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4518 w 241940"/>
                <a:gd name="connsiteY1" fmla="*/ 175003 h 161293"/>
                <a:gd name="connsiteX2" fmla="*/ 247586 w 241940"/>
                <a:gd name="connsiteY2" fmla="*/ 72582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1291" y="166939"/>
                    <a:pt x="62904" y="170971"/>
                    <a:pt x="64518" y="175003"/>
                  </a:cubicBezTo>
                  <a:lnTo>
                    <a:pt x="247586" y="72582"/>
                  </a:lnTo>
                  <a:cubicBezTo>
                    <a:pt x="245973" y="68550"/>
                    <a:pt x="245167" y="64518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928B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FC43D24C-6B2F-4DF3-954C-24A12FE03ED0}"/>
                </a:ext>
              </a:extLst>
            </p:cNvPr>
            <p:cNvSpPr/>
            <p:nvPr/>
          </p:nvSpPr>
          <p:spPr>
            <a:xfrm>
              <a:off x="16547398" y="7462100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2 w 241940"/>
                <a:gd name="connsiteY1" fmla="*/ 175810 h 161293"/>
                <a:gd name="connsiteX2" fmla="*/ 246779 w 241940"/>
                <a:gd name="connsiteY2" fmla="*/ 73388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6939"/>
                    <a:pt x="62904" y="171777"/>
                    <a:pt x="63712" y="175810"/>
                  </a:cubicBezTo>
                  <a:lnTo>
                    <a:pt x="246779" y="73388"/>
                  </a:lnTo>
                  <a:cubicBezTo>
                    <a:pt x="245167" y="69356"/>
                    <a:pt x="244359" y="64517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8E87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7643C157-3F49-420F-8600-D97B9836E947}"/>
                </a:ext>
              </a:extLst>
            </p:cNvPr>
            <p:cNvSpPr/>
            <p:nvPr/>
          </p:nvSpPr>
          <p:spPr>
            <a:xfrm>
              <a:off x="16544172" y="7447582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0 w 241940"/>
                <a:gd name="connsiteY1" fmla="*/ 177422 h 161293"/>
                <a:gd name="connsiteX2" fmla="*/ 246779 w 241940"/>
                <a:gd name="connsiteY2" fmla="*/ 7500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7745"/>
                    <a:pt x="62098" y="172584"/>
                    <a:pt x="63710" y="177422"/>
                  </a:cubicBezTo>
                  <a:lnTo>
                    <a:pt x="246779" y="75001"/>
                  </a:lnTo>
                  <a:cubicBezTo>
                    <a:pt x="245973" y="70162"/>
                    <a:pt x="244359" y="65324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8982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1F89A28-F721-4762-A0CF-89AAFBFFA52B}"/>
                </a:ext>
              </a:extLst>
            </p:cNvPr>
            <p:cNvSpPr/>
            <p:nvPr/>
          </p:nvSpPr>
          <p:spPr>
            <a:xfrm>
              <a:off x="16541753" y="7429838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80648 h 161293"/>
                <a:gd name="connsiteX2" fmla="*/ 245973 w 241940"/>
                <a:gd name="connsiteY2" fmla="*/ 78227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8551"/>
                    <a:pt x="62097" y="175003"/>
                    <a:pt x="62904" y="180648"/>
                  </a:cubicBezTo>
                  <a:lnTo>
                    <a:pt x="245973" y="78227"/>
                  </a:lnTo>
                  <a:cubicBezTo>
                    <a:pt x="245165" y="72582"/>
                    <a:pt x="244359" y="66130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847D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06CFAB9-5F00-432F-A7A1-F2725FAEDEC0}"/>
                </a:ext>
              </a:extLst>
            </p:cNvPr>
            <p:cNvSpPr/>
            <p:nvPr/>
          </p:nvSpPr>
          <p:spPr>
            <a:xfrm>
              <a:off x="16541753" y="7404834"/>
              <a:ext cx="241968" cy="241968"/>
            </a:xfrm>
            <a:custGeom>
              <a:avLst/>
              <a:gdLst>
                <a:gd name="connsiteX0" fmla="*/ 60485 w 241940"/>
                <a:gd name="connsiteY0" fmla="*/ 162907 h 241940"/>
                <a:gd name="connsiteX1" fmla="*/ 61291 w 241940"/>
                <a:gd name="connsiteY1" fmla="*/ 187907 h 241940"/>
                <a:gd name="connsiteX2" fmla="*/ 244359 w 241940"/>
                <a:gd name="connsiteY2" fmla="*/ 85486 h 241940"/>
                <a:gd name="connsiteX3" fmla="*/ 243552 w 241940"/>
                <a:gd name="connsiteY3" fmla="*/ 60485 h 241940"/>
                <a:gd name="connsiteX4" fmla="*/ 60485 w 241940"/>
                <a:gd name="connsiteY4" fmla="*/ 16290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241940">
                  <a:moveTo>
                    <a:pt x="60485" y="162907"/>
                  </a:moveTo>
                  <a:cubicBezTo>
                    <a:pt x="60485" y="170971"/>
                    <a:pt x="60485" y="179036"/>
                    <a:pt x="61291" y="187907"/>
                  </a:cubicBezTo>
                  <a:lnTo>
                    <a:pt x="244359" y="85486"/>
                  </a:lnTo>
                  <a:cubicBezTo>
                    <a:pt x="243552" y="77421"/>
                    <a:pt x="243552" y="68550"/>
                    <a:pt x="243552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7F79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544C324-51AE-41A6-B48A-122AE2B9E1C1}"/>
                </a:ext>
              </a:extLst>
            </p:cNvPr>
            <p:cNvSpPr/>
            <p:nvPr/>
          </p:nvSpPr>
          <p:spPr>
            <a:xfrm>
              <a:off x="16541753" y="4793193"/>
              <a:ext cx="403280" cy="2822960"/>
            </a:xfrm>
            <a:custGeom>
              <a:avLst/>
              <a:gdLst>
                <a:gd name="connsiteX0" fmla="*/ 60485 w 403233"/>
                <a:gd name="connsiteY0" fmla="*/ 2774246 h 2822633"/>
                <a:gd name="connsiteX1" fmla="*/ 242746 w 403233"/>
                <a:gd name="connsiteY1" fmla="*/ 2671824 h 2822633"/>
                <a:gd name="connsiteX2" fmla="*/ 352426 w 403233"/>
                <a:gd name="connsiteY2" fmla="*/ 60485 h 2822633"/>
                <a:gd name="connsiteX3" fmla="*/ 169357 w 403233"/>
                <a:gd name="connsiteY3" fmla="*/ 163713 h 28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233" h="2822633">
                  <a:moveTo>
                    <a:pt x="60485" y="2774246"/>
                  </a:moveTo>
                  <a:lnTo>
                    <a:pt x="242746" y="2671824"/>
                  </a:lnTo>
                  <a:lnTo>
                    <a:pt x="352426" y="60485"/>
                  </a:lnTo>
                  <a:lnTo>
                    <a:pt x="169357" y="163713"/>
                  </a:lnTo>
                  <a:close/>
                </a:path>
              </a:pathLst>
            </a:custGeom>
            <a:solidFill>
              <a:srgbClr val="827C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AEFC2FA-89F6-4783-B93E-0499119B8815}"/>
                </a:ext>
              </a:extLst>
            </p:cNvPr>
            <p:cNvSpPr/>
            <p:nvPr/>
          </p:nvSpPr>
          <p:spPr>
            <a:xfrm>
              <a:off x="16662737" y="7625025"/>
              <a:ext cx="4194112" cy="2419680"/>
            </a:xfrm>
            <a:custGeom>
              <a:avLst/>
              <a:gdLst>
                <a:gd name="connsiteX0" fmla="*/ 60485 w 4193627"/>
                <a:gd name="connsiteY0" fmla="*/ 162906 h 2419400"/>
                <a:gd name="connsiteX1" fmla="*/ 3988784 w 4193627"/>
                <a:gd name="connsiteY1" fmla="*/ 2436336 h 2419400"/>
                <a:gd name="connsiteX2" fmla="*/ 4171853 w 4193627"/>
                <a:gd name="connsiteY2" fmla="*/ 2333915 h 2419400"/>
                <a:gd name="connsiteX3" fmla="*/ 243552 w 4193627"/>
                <a:gd name="connsiteY3" fmla="*/ 60485 h 2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627" h="2419400">
                  <a:moveTo>
                    <a:pt x="60485" y="162906"/>
                  </a:moveTo>
                  <a:lnTo>
                    <a:pt x="3988784" y="2436336"/>
                  </a:lnTo>
                  <a:lnTo>
                    <a:pt x="4171853" y="2333915"/>
                  </a:lnTo>
                  <a:lnTo>
                    <a:pt x="243552" y="60485"/>
                  </a:lnTo>
                  <a:close/>
                </a:path>
              </a:pathLst>
            </a:custGeom>
            <a:solidFill>
              <a:srgbClr val="D2C8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1040E32-8914-413E-8616-5F0A3F3F6960}"/>
                </a:ext>
              </a:extLst>
            </p:cNvPr>
            <p:cNvSpPr/>
            <p:nvPr/>
          </p:nvSpPr>
          <p:spPr>
            <a:xfrm>
              <a:off x="18713819" y="5679602"/>
              <a:ext cx="241968" cy="241968"/>
            </a:xfrm>
            <a:custGeom>
              <a:avLst/>
              <a:gdLst>
                <a:gd name="connsiteX0" fmla="*/ 60485 w 241940"/>
                <a:gd name="connsiteY0" fmla="*/ 188713 h 241940"/>
                <a:gd name="connsiteX1" fmla="*/ 60485 w 241940"/>
                <a:gd name="connsiteY1" fmla="*/ 196778 h 241940"/>
                <a:gd name="connsiteX2" fmla="*/ 243553 w 241940"/>
                <a:gd name="connsiteY2" fmla="*/ 94356 h 241940"/>
                <a:gd name="connsiteX3" fmla="*/ 243553 w 241940"/>
                <a:gd name="connsiteY3" fmla="*/ 86292 h 241940"/>
                <a:gd name="connsiteX4" fmla="*/ 256457 w 241940"/>
                <a:gd name="connsiteY4" fmla="*/ 60485 h 241940"/>
                <a:gd name="connsiteX5" fmla="*/ 73389 w 241940"/>
                <a:gd name="connsiteY5" fmla="*/ 162906 h 241940"/>
                <a:gd name="connsiteX6" fmla="*/ 60485 w 241940"/>
                <a:gd name="connsiteY6" fmla="*/ 18871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40" h="241940">
                  <a:moveTo>
                    <a:pt x="60485" y="188713"/>
                  </a:moveTo>
                  <a:cubicBezTo>
                    <a:pt x="60485" y="191133"/>
                    <a:pt x="60485" y="194358"/>
                    <a:pt x="60485" y="196778"/>
                  </a:cubicBezTo>
                  <a:lnTo>
                    <a:pt x="243553" y="94356"/>
                  </a:lnTo>
                  <a:cubicBezTo>
                    <a:pt x="243553" y="91937"/>
                    <a:pt x="243553" y="88711"/>
                    <a:pt x="243553" y="86292"/>
                  </a:cubicBezTo>
                  <a:cubicBezTo>
                    <a:pt x="244359" y="73388"/>
                    <a:pt x="249198" y="64517"/>
                    <a:pt x="256457" y="60485"/>
                  </a:cubicBezTo>
                  <a:lnTo>
                    <a:pt x="73389" y="162906"/>
                  </a:lnTo>
                  <a:cubicBezTo>
                    <a:pt x="66131" y="166939"/>
                    <a:pt x="60485" y="175810"/>
                    <a:pt x="60485" y="188713"/>
                  </a:cubicBezTo>
                  <a:close/>
                </a:path>
              </a:pathLst>
            </a:custGeom>
            <a:solidFill>
              <a:srgbClr val="7F79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B537B05-8BAD-44BC-9432-66A214E02AC9}"/>
                </a:ext>
              </a:extLst>
            </p:cNvPr>
            <p:cNvSpPr/>
            <p:nvPr/>
          </p:nvSpPr>
          <p:spPr>
            <a:xfrm>
              <a:off x="16783721" y="4719796"/>
              <a:ext cx="4194112" cy="2419680"/>
            </a:xfrm>
            <a:custGeom>
              <a:avLst/>
              <a:gdLst>
                <a:gd name="connsiteX0" fmla="*/ 60485 w 4193627"/>
                <a:gd name="connsiteY0" fmla="*/ 162906 h 2419400"/>
                <a:gd name="connsiteX1" fmla="*/ 3989592 w 4193627"/>
                <a:gd name="connsiteY1" fmla="*/ 2437142 h 2419400"/>
                <a:gd name="connsiteX2" fmla="*/ 4172659 w 4193627"/>
                <a:gd name="connsiteY2" fmla="*/ 2334721 h 2419400"/>
                <a:gd name="connsiteX3" fmla="*/ 243552 w 4193627"/>
                <a:gd name="connsiteY3" fmla="*/ 60485 h 2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627" h="2419400">
                  <a:moveTo>
                    <a:pt x="60485" y="162906"/>
                  </a:moveTo>
                  <a:lnTo>
                    <a:pt x="3989592" y="2437142"/>
                  </a:lnTo>
                  <a:lnTo>
                    <a:pt x="4172659" y="2334721"/>
                  </a:lnTo>
                  <a:lnTo>
                    <a:pt x="243552" y="60485"/>
                  </a:lnTo>
                  <a:close/>
                </a:path>
              </a:pathLst>
            </a:custGeom>
            <a:solidFill>
              <a:srgbClr val="1E5D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7BB3C01-5CAD-42FD-8660-378D4F21FB6D}"/>
                </a:ext>
              </a:extLst>
            </p:cNvPr>
            <p:cNvSpPr/>
            <p:nvPr/>
          </p:nvSpPr>
          <p:spPr>
            <a:xfrm>
              <a:off x="18713819" y="5679602"/>
              <a:ext cx="241968" cy="241968"/>
            </a:xfrm>
            <a:custGeom>
              <a:avLst/>
              <a:gdLst>
                <a:gd name="connsiteX0" fmla="*/ 60485 w 241940"/>
                <a:gd name="connsiteY0" fmla="*/ 188713 h 241940"/>
                <a:gd name="connsiteX1" fmla="*/ 60485 w 241940"/>
                <a:gd name="connsiteY1" fmla="*/ 196778 h 241940"/>
                <a:gd name="connsiteX2" fmla="*/ 243553 w 241940"/>
                <a:gd name="connsiteY2" fmla="*/ 94356 h 241940"/>
                <a:gd name="connsiteX3" fmla="*/ 243553 w 241940"/>
                <a:gd name="connsiteY3" fmla="*/ 86292 h 241940"/>
                <a:gd name="connsiteX4" fmla="*/ 256457 w 241940"/>
                <a:gd name="connsiteY4" fmla="*/ 60485 h 241940"/>
                <a:gd name="connsiteX5" fmla="*/ 73389 w 241940"/>
                <a:gd name="connsiteY5" fmla="*/ 162906 h 241940"/>
                <a:gd name="connsiteX6" fmla="*/ 60485 w 241940"/>
                <a:gd name="connsiteY6" fmla="*/ 18871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40" h="241940">
                  <a:moveTo>
                    <a:pt x="60485" y="188713"/>
                  </a:moveTo>
                  <a:cubicBezTo>
                    <a:pt x="60485" y="191133"/>
                    <a:pt x="60485" y="194358"/>
                    <a:pt x="60485" y="196778"/>
                  </a:cubicBezTo>
                  <a:lnTo>
                    <a:pt x="243553" y="94356"/>
                  </a:lnTo>
                  <a:cubicBezTo>
                    <a:pt x="243553" y="91937"/>
                    <a:pt x="243553" y="88711"/>
                    <a:pt x="243553" y="86292"/>
                  </a:cubicBezTo>
                  <a:cubicBezTo>
                    <a:pt x="244359" y="73388"/>
                    <a:pt x="249198" y="64517"/>
                    <a:pt x="256457" y="60485"/>
                  </a:cubicBezTo>
                  <a:lnTo>
                    <a:pt x="73389" y="162906"/>
                  </a:lnTo>
                  <a:cubicBezTo>
                    <a:pt x="66131" y="166939"/>
                    <a:pt x="60485" y="175810"/>
                    <a:pt x="60485" y="188713"/>
                  </a:cubicBezTo>
                  <a:close/>
                </a:path>
              </a:pathLst>
            </a:custGeom>
            <a:solidFill>
              <a:srgbClr val="7F79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AA0FED4-7BE8-4B51-AE63-9CE2862D5789}"/>
                </a:ext>
              </a:extLst>
            </p:cNvPr>
            <p:cNvSpPr/>
            <p:nvPr/>
          </p:nvSpPr>
          <p:spPr>
            <a:xfrm>
              <a:off x="18781569" y="5880436"/>
              <a:ext cx="80656" cy="80656"/>
            </a:xfrm>
            <a:custGeom>
              <a:avLst/>
              <a:gdLst>
                <a:gd name="connsiteX0" fmla="*/ 60485 w 80646"/>
                <a:gd name="connsiteY0" fmla="*/ 60485 h 80646"/>
                <a:gd name="connsiteX1" fmla="*/ 60485 w 80646"/>
                <a:gd name="connsiteY1" fmla="*/ 60485 h 80646"/>
                <a:gd name="connsiteX2" fmla="*/ 60485 w 80646"/>
                <a:gd name="connsiteY2" fmla="*/ 60485 h 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646" h="80646">
                  <a:moveTo>
                    <a:pt x="60485" y="60485"/>
                  </a:moveTo>
                  <a:lnTo>
                    <a:pt x="60485" y="60485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9790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9C123645-3776-4951-8FD1-09BDB111F6B7}"/>
                </a:ext>
              </a:extLst>
            </p:cNvPr>
            <p:cNvSpPr/>
            <p:nvPr/>
          </p:nvSpPr>
          <p:spPr>
            <a:xfrm>
              <a:off x="18781569" y="5823977"/>
              <a:ext cx="161312" cy="161312"/>
            </a:xfrm>
            <a:custGeom>
              <a:avLst/>
              <a:gdLst>
                <a:gd name="connsiteX0" fmla="*/ 60485 w 161293"/>
                <a:gd name="connsiteY0" fmla="*/ 116938 h 161293"/>
                <a:gd name="connsiteX1" fmla="*/ 60485 w 161293"/>
                <a:gd name="connsiteY1" fmla="*/ 116938 h 161293"/>
                <a:gd name="connsiteX2" fmla="*/ 160487 w 161293"/>
                <a:gd name="connsiteY2" fmla="*/ 6048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3" h="161293">
                  <a:moveTo>
                    <a:pt x="60485" y="116938"/>
                  </a:moveTo>
                  <a:lnTo>
                    <a:pt x="60485" y="116938"/>
                  </a:lnTo>
                  <a:lnTo>
                    <a:pt x="160487" y="60485"/>
                  </a:lnTo>
                  <a:close/>
                </a:path>
              </a:pathLst>
            </a:custGeom>
            <a:solidFill>
              <a:srgbClr val="9790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C27D251-FD36-442A-B641-AE426F4B4AE6}"/>
                </a:ext>
              </a:extLst>
            </p:cNvPr>
            <p:cNvSpPr/>
            <p:nvPr/>
          </p:nvSpPr>
          <p:spPr>
            <a:xfrm>
              <a:off x="18881584" y="5778003"/>
              <a:ext cx="161312" cy="161312"/>
            </a:xfrm>
            <a:custGeom>
              <a:avLst/>
              <a:gdLst>
                <a:gd name="connsiteX0" fmla="*/ 142745 w 161293"/>
                <a:gd name="connsiteY0" fmla="*/ 60485 h 161293"/>
                <a:gd name="connsiteX1" fmla="*/ 60485 w 161293"/>
                <a:gd name="connsiteY1" fmla="*/ 106454 h 161293"/>
                <a:gd name="connsiteX2" fmla="*/ 143551 w 161293"/>
                <a:gd name="connsiteY2" fmla="*/ 6048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3" h="161293">
                  <a:moveTo>
                    <a:pt x="142745" y="60485"/>
                  </a:moveTo>
                  <a:lnTo>
                    <a:pt x="60485" y="106454"/>
                  </a:lnTo>
                  <a:lnTo>
                    <a:pt x="143551" y="60485"/>
                  </a:lnTo>
                  <a:close/>
                </a:path>
              </a:pathLst>
            </a:custGeom>
            <a:solidFill>
              <a:srgbClr val="9790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80B20F5-9CC9-47B8-BE11-CA292B18CDA9}"/>
                </a:ext>
              </a:extLst>
            </p:cNvPr>
            <p:cNvSpPr/>
            <p:nvPr/>
          </p:nvSpPr>
          <p:spPr>
            <a:xfrm>
              <a:off x="18779150" y="5778003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2907 h 161293"/>
                <a:gd name="connsiteX2" fmla="*/ 245973 w 241940"/>
                <a:gd name="connsiteY2" fmla="*/ 60485 h 161293"/>
                <a:gd name="connsiteX3" fmla="*/ 243553 w 241940"/>
                <a:gd name="connsiteY3" fmla="*/ 61292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2" y="163713"/>
                    <a:pt x="62098" y="162907"/>
                    <a:pt x="62904" y="162907"/>
                  </a:cubicBezTo>
                  <a:lnTo>
                    <a:pt x="245973" y="60485"/>
                  </a:lnTo>
                  <a:cubicBezTo>
                    <a:pt x="245167" y="60485"/>
                    <a:pt x="244359" y="61292"/>
                    <a:pt x="243553" y="61292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9C94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194F26F-8B09-4171-8E95-08DCC0368787}"/>
                </a:ext>
              </a:extLst>
            </p:cNvPr>
            <p:cNvSpPr/>
            <p:nvPr/>
          </p:nvSpPr>
          <p:spPr>
            <a:xfrm>
              <a:off x="18776731" y="5778810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1291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2" y="163713"/>
                    <a:pt x="62098" y="163713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1291"/>
                    <a:pt x="243553" y="61291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A19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B77C2B07-F11A-4EAC-ACAB-9757C9DE7337}"/>
                </a:ext>
              </a:extLst>
            </p:cNvPr>
            <p:cNvSpPr/>
            <p:nvPr/>
          </p:nvSpPr>
          <p:spPr>
            <a:xfrm>
              <a:off x="18774311" y="5779616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1292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2" y="163713"/>
                    <a:pt x="62098" y="163713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0485"/>
                    <a:pt x="243553" y="61292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A69E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276C47-6A17-493C-A09A-6B716CDECFC1}"/>
                </a:ext>
              </a:extLst>
            </p:cNvPr>
            <p:cNvSpPr/>
            <p:nvPr/>
          </p:nvSpPr>
          <p:spPr>
            <a:xfrm>
              <a:off x="18771891" y="578042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2906"/>
                    <a:pt x="62098" y="162906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0485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ABA2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C53CB04A-2709-4C39-B07C-C40EB0E1A116}"/>
                </a:ext>
              </a:extLst>
            </p:cNvPr>
            <p:cNvSpPr/>
            <p:nvPr/>
          </p:nvSpPr>
          <p:spPr>
            <a:xfrm>
              <a:off x="18769472" y="578042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4359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2906"/>
                    <a:pt x="62098" y="162906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0485"/>
                    <a:pt x="244359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0A7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DB81745E-71E1-47C0-8600-23C06FBA5145}"/>
                </a:ext>
              </a:extLst>
            </p:cNvPr>
            <p:cNvSpPr/>
            <p:nvPr/>
          </p:nvSpPr>
          <p:spPr>
            <a:xfrm>
              <a:off x="18766246" y="578042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2906 h 161293"/>
                <a:gd name="connsiteX2" fmla="*/ 63710 w 241940"/>
                <a:gd name="connsiteY2" fmla="*/ 162906 h 161293"/>
                <a:gd name="connsiteX3" fmla="*/ 246779 w 241940"/>
                <a:gd name="connsiteY3" fmla="*/ 60485 h 161293"/>
                <a:gd name="connsiteX4" fmla="*/ 243552 w 241940"/>
                <a:gd name="connsiteY4" fmla="*/ 60485 h 161293"/>
                <a:gd name="connsiteX5" fmla="*/ 60485 w 241940"/>
                <a:gd name="connsiteY5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2906"/>
                    <a:pt x="62904" y="162906"/>
                    <a:pt x="62904" y="162906"/>
                  </a:cubicBezTo>
                  <a:lnTo>
                    <a:pt x="63710" y="162906"/>
                  </a:lnTo>
                  <a:lnTo>
                    <a:pt x="246779" y="60485"/>
                  </a:lnTo>
                  <a:cubicBezTo>
                    <a:pt x="245971" y="60485"/>
                    <a:pt x="244359" y="60485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5AC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BC51819-E487-420D-B50B-D4B26BF45D96}"/>
                </a:ext>
              </a:extLst>
            </p:cNvPr>
            <p:cNvSpPr/>
            <p:nvPr/>
          </p:nvSpPr>
          <p:spPr>
            <a:xfrm>
              <a:off x="18762213" y="577961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0 w 241940"/>
                <a:gd name="connsiteY1" fmla="*/ 163713 h 161293"/>
                <a:gd name="connsiteX2" fmla="*/ 246779 w 241940"/>
                <a:gd name="connsiteY2" fmla="*/ 61292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2906"/>
                    <a:pt x="62904" y="163713"/>
                    <a:pt x="63710" y="163713"/>
                  </a:cubicBezTo>
                  <a:lnTo>
                    <a:pt x="246779" y="61292"/>
                  </a:lnTo>
                  <a:cubicBezTo>
                    <a:pt x="245973" y="61292"/>
                    <a:pt x="244359" y="61292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9B0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A5DF676-F592-41BB-8F6E-E0DD37E94656}"/>
                </a:ext>
              </a:extLst>
            </p:cNvPr>
            <p:cNvSpPr/>
            <p:nvPr/>
          </p:nvSpPr>
          <p:spPr>
            <a:xfrm>
              <a:off x="18758180" y="5778003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5324 w 241940"/>
                <a:gd name="connsiteY1" fmla="*/ 164519 h 161293"/>
                <a:gd name="connsiteX2" fmla="*/ 248392 w 241940"/>
                <a:gd name="connsiteY2" fmla="*/ 62098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2098" y="163713"/>
                    <a:pt x="63710" y="163713"/>
                    <a:pt x="65324" y="164519"/>
                  </a:cubicBezTo>
                  <a:lnTo>
                    <a:pt x="248392" y="62098"/>
                  </a:lnTo>
                  <a:cubicBezTo>
                    <a:pt x="246779" y="61292"/>
                    <a:pt x="245165" y="61292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BEB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9B57235A-287E-4ED9-9753-076ED490B9E5}"/>
                </a:ext>
              </a:extLst>
            </p:cNvPr>
            <p:cNvSpPr/>
            <p:nvPr/>
          </p:nvSpPr>
          <p:spPr>
            <a:xfrm>
              <a:off x="18738822" y="5764291"/>
              <a:ext cx="322624" cy="161312"/>
            </a:xfrm>
            <a:custGeom>
              <a:avLst/>
              <a:gdLst>
                <a:gd name="connsiteX0" fmla="*/ 243553 w 322586"/>
                <a:gd name="connsiteY0" fmla="*/ 60485 h 161293"/>
                <a:gd name="connsiteX1" fmla="*/ 60485 w 322586"/>
                <a:gd name="connsiteY1" fmla="*/ 162906 h 161293"/>
                <a:gd name="connsiteX2" fmla="*/ 74196 w 322586"/>
                <a:gd name="connsiteY2" fmla="*/ 173390 h 161293"/>
                <a:gd name="connsiteX3" fmla="*/ 79841 w 322586"/>
                <a:gd name="connsiteY3" fmla="*/ 175810 h 161293"/>
                <a:gd name="connsiteX4" fmla="*/ 262909 w 322586"/>
                <a:gd name="connsiteY4" fmla="*/ 73388 h 161293"/>
                <a:gd name="connsiteX5" fmla="*/ 257263 w 322586"/>
                <a:gd name="connsiteY5" fmla="*/ 70163 h 161293"/>
                <a:gd name="connsiteX6" fmla="*/ 243553 w 322586"/>
                <a:gd name="connsiteY6" fmla="*/ 6048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6" h="161293">
                  <a:moveTo>
                    <a:pt x="243553" y="60485"/>
                  </a:moveTo>
                  <a:lnTo>
                    <a:pt x="60485" y="162906"/>
                  </a:lnTo>
                  <a:cubicBezTo>
                    <a:pt x="64518" y="166939"/>
                    <a:pt x="69356" y="170971"/>
                    <a:pt x="74196" y="173390"/>
                  </a:cubicBezTo>
                  <a:cubicBezTo>
                    <a:pt x="75808" y="174196"/>
                    <a:pt x="78227" y="175003"/>
                    <a:pt x="79841" y="175810"/>
                  </a:cubicBezTo>
                  <a:lnTo>
                    <a:pt x="262909" y="73388"/>
                  </a:lnTo>
                  <a:cubicBezTo>
                    <a:pt x="261296" y="72582"/>
                    <a:pt x="258876" y="71775"/>
                    <a:pt x="257263" y="70163"/>
                  </a:cubicBezTo>
                  <a:cubicBezTo>
                    <a:pt x="251618" y="68550"/>
                    <a:pt x="247586" y="65324"/>
                    <a:pt x="243553" y="60485"/>
                  </a:cubicBezTo>
                  <a:close/>
                </a:path>
              </a:pathLst>
            </a:custGeom>
            <a:solidFill>
              <a:srgbClr val="C3BA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3DBF10A-DDF2-4D38-A2C7-54AA24090CCF}"/>
                </a:ext>
              </a:extLst>
            </p:cNvPr>
            <p:cNvSpPr/>
            <p:nvPr/>
          </p:nvSpPr>
          <p:spPr>
            <a:xfrm>
              <a:off x="18733983" y="5760259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4518 w 241940"/>
                <a:gd name="connsiteY1" fmla="*/ 167745 h 161293"/>
                <a:gd name="connsiteX2" fmla="*/ 247586 w 241940"/>
                <a:gd name="connsiteY2" fmla="*/ 65324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4519"/>
                    <a:pt x="62904" y="166132"/>
                    <a:pt x="64518" y="167745"/>
                  </a:cubicBezTo>
                  <a:lnTo>
                    <a:pt x="247586" y="65324"/>
                  </a:lnTo>
                  <a:cubicBezTo>
                    <a:pt x="245973" y="63711"/>
                    <a:pt x="244359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EB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0B0F207-7CFD-4581-A968-30A7CA4C6154}"/>
                </a:ext>
              </a:extLst>
            </p:cNvPr>
            <p:cNvSpPr/>
            <p:nvPr/>
          </p:nvSpPr>
          <p:spPr>
            <a:xfrm>
              <a:off x="18730758" y="575622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0 w 241940"/>
                <a:gd name="connsiteY1" fmla="*/ 166939 h 161293"/>
                <a:gd name="connsiteX2" fmla="*/ 246779 w 241940"/>
                <a:gd name="connsiteY2" fmla="*/ 64517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4519"/>
                    <a:pt x="62904" y="165326"/>
                    <a:pt x="63710" y="166939"/>
                  </a:cubicBezTo>
                  <a:lnTo>
                    <a:pt x="246779" y="64517"/>
                  </a:lnTo>
                  <a:cubicBezTo>
                    <a:pt x="245973" y="62904"/>
                    <a:pt x="244359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9B0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B66DA19-D897-4D38-97BE-A7291D03D59F}"/>
                </a:ext>
              </a:extLst>
            </p:cNvPr>
            <p:cNvSpPr/>
            <p:nvPr/>
          </p:nvSpPr>
          <p:spPr>
            <a:xfrm>
              <a:off x="18728337" y="575219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6132 h 161293"/>
                <a:gd name="connsiteX2" fmla="*/ 245973 w 241940"/>
                <a:gd name="connsiteY2" fmla="*/ 63711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4519"/>
                    <a:pt x="62097" y="165326"/>
                    <a:pt x="62904" y="166132"/>
                  </a:cubicBezTo>
                  <a:lnTo>
                    <a:pt x="245973" y="63711"/>
                  </a:lnTo>
                  <a:cubicBezTo>
                    <a:pt x="245165" y="62905"/>
                    <a:pt x="244359" y="61292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5AC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0A95C3D-0BBB-47D5-9430-55E40F815E0F}"/>
                </a:ext>
              </a:extLst>
            </p:cNvPr>
            <p:cNvSpPr/>
            <p:nvPr/>
          </p:nvSpPr>
          <p:spPr>
            <a:xfrm>
              <a:off x="18725918" y="574896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6132 h 161293"/>
                <a:gd name="connsiteX2" fmla="*/ 245971 w 241940"/>
                <a:gd name="connsiteY2" fmla="*/ 63711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3713"/>
                    <a:pt x="62097" y="165326"/>
                    <a:pt x="62904" y="166132"/>
                  </a:cubicBezTo>
                  <a:lnTo>
                    <a:pt x="245971" y="63711"/>
                  </a:lnTo>
                  <a:cubicBezTo>
                    <a:pt x="245165" y="62904"/>
                    <a:pt x="244359" y="61291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B0A7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C31113E-3280-4A8B-BFB0-03CE442323AB}"/>
                </a:ext>
              </a:extLst>
            </p:cNvPr>
            <p:cNvSpPr/>
            <p:nvPr/>
          </p:nvSpPr>
          <p:spPr>
            <a:xfrm>
              <a:off x="18724305" y="5744934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132 h 161293"/>
                <a:gd name="connsiteX2" fmla="*/ 245165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3713"/>
                    <a:pt x="62098" y="165326"/>
                    <a:pt x="62098" y="166132"/>
                  </a:cubicBezTo>
                  <a:lnTo>
                    <a:pt x="245165" y="63711"/>
                  </a:lnTo>
                  <a:cubicBezTo>
                    <a:pt x="244359" y="62905"/>
                    <a:pt x="243553" y="61292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ABA2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A841F40-793E-4938-988D-F7ED55D95ED6}"/>
                </a:ext>
              </a:extLst>
            </p:cNvPr>
            <p:cNvSpPr/>
            <p:nvPr/>
          </p:nvSpPr>
          <p:spPr>
            <a:xfrm>
              <a:off x="18722692" y="5741707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132 h 161293"/>
                <a:gd name="connsiteX2" fmla="*/ 245167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3713"/>
                    <a:pt x="61292" y="165326"/>
                    <a:pt x="62098" y="166132"/>
                  </a:cubicBezTo>
                  <a:lnTo>
                    <a:pt x="245167" y="63711"/>
                  </a:lnTo>
                  <a:cubicBezTo>
                    <a:pt x="244359" y="62904"/>
                    <a:pt x="243553" y="61291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A69E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99B19C4-BFDD-474A-AB7F-8E32CE997046}"/>
                </a:ext>
              </a:extLst>
            </p:cNvPr>
            <p:cNvSpPr/>
            <p:nvPr/>
          </p:nvSpPr>
          <p:spPr>
            <a:xfrm>
              <a:off x="18721077" y="5738481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132 h 161293"/>
                <a:gd name="connsiteX2" fmla="*/ 245167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3713"/>
                    <a:pt x="61292" y="165326"/>
                    <a:pt x="62098" y="166132"/>
                  </a:cubicBezTo>
                  <a:lnTo>
                    <a:pt x="245167" y="63711"/>
                  </a:lnTo>
                  <a:cubicBezTo>
                    <a:pt x="244361" y="62904"/>
                    <a:pt x="244361" y="61291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A19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B34C8B5-103A-4FDA-A1AA-BC84814D3CF5}"/>
                </a:ext>
              </a:extLst>
            </p:cNvPr>
            <p:cNvSpPr/>
            <p:nvPr/>
          </p:nvSpPr>
          <p:spPr>
            <a:xfrm>
              <a:off x="18719465" y="5735255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7 w 241940"/>
                <a:gd name="connsiteY1" fmla="*/ 166132 h 161293"/>
                <a:gd name="connsiteX2" fmla="*/ 245165 w 241940"/>
                <a:gd name="connsiteY2" fmla="*/ 63711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3713"/>
                    <a:pt x="61291" y="165326"/>
                    <a:pt x="62097" y="166132"/>
                  </a:cubicBezTo>
                  <a:lnTo>
                    <a:pt x="245165" y="63711"/>
                  </a:lnTo>
                  <a:cubicBezTo>
                    <a:pt x="244359" y="62904"/>
                    <a:pt x="244359" y="61292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9C94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5A0B19A-442D-4278-891C-1E14CC73302C}"/>
                </a:ext>
              </a:extLst>
            </p:cNvPr>
            <p:cNvSpPr/>
            <p:nvPr/>
          </p:nvSpPr>
          <p:spPr>
            <a:xfrm>
              <a:off x="18717852" y="5731222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132 h 161293"/>
                <a:gd name="connsiteX2" fmla="*/ 245165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4519"/>
                    <a:pt x="61291" y="165326"/>
                    <a:pt x="62098" y="166132"/>
                  </a:cubicBezTo>
                  <a:lnTo>
                    <a:pt x="245165" y="63711"/>
                  </a:lnTo>
                  <a:cubicBezTo>
                    <a:pt x="244359" y="62098"/>
                    <a:pt x="244359" y="61291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9790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CFEEEEE-DF0A-47C5-8AB5-C959C2D642B3}"/>
                </a:ext>
              </a:extLst>
            </p:cNvPr>
            <p:cNvSpPr/>
            <p:nvPr/>
          </p:nvSpPr>
          <p:spPr>
            <a:xfrm>
              <a:off x="18717046" y="572799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7 w 241940"/>
                <a:gd name="connsiteY1" fmla="*/ 166939 h 161293"/>
                <a:gd name="connsiteX2" fmla="*/ 245165 w 241940"/>
                <a:gd name="connsiteY2" fmla="*/ 64517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1" y="165326"/>
                    <a:pt x="62097" y="166939"/>
                  </a:cubicBezTo>
                  <a:lnTo>
                    <a:pt x="245165" y="64517"/>
                  </a:lnTo>
                  <a:cubicBezTo>
                    <a:pt x="244359" y="62904"/>
                    <a:pt x="244359" y="62098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928B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20F1769-5BB5-4280-924D-D60BF2316F65}"/>
                </a:ext>
              </a:extLst>
            </p:cNvPr>
            <p:cNvSpPr/>
            <p:nvPr/>
          </p:nvSpPr>
          <p:spPr>
            <a:xfrm>
              <a:off x="18715433" y="572315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1291 w 241940"/>
                <a:gd name="connsiteY1" fmla="*/ 166939 h 161293"/>
                <a:gd name="connsiteX2" fmla="*/ 244359 w 241940"/>
                <a:gd name="connsiteY2" fmla="*/ 64518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1" y="165326"/>
                    <a:pt x="61291" y="166939"/>
                  </a:cubicBezTo>
                  <a:lnTo>
                    <a:pt x="244359" y="64518"/>
                  </a:lnTo>
                  <a:cubicBezTo>
                    <a:pt x="243553" y="62905"/>
                    <a:pt x="243553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8E87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3CD253CA-93A1-41E9-ADB1-70C30869CD1C}"/>
                </a:ext>
              </a:extLst>
            </p:cNvPr>
            <p:cNvSpPr/>
            <p:nvPr/>
          </p:nvSpPr>
          <p:spPr>
            <a:xfrm>
              <a:off x="18714627" y="5719124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1291 w 241940"/>
                <a:gd name="connsiteY1" fmla="*/ 167745 h 161293"/>
                <a:gd name="connsiteX2" fmla="*/ 244359 w 241940"/>
                <a:gd name="connsiteY2" fmla="*/ 65324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1" y="166132"/>
                    <a:pt x="61291" y="167745"/>
                  </a:cubicBezTo>
                  <a:lnTo>
                    <a:pt x="244359" y="65324"/>
                  </a:lnTo>
                  <a:cubicBezTo>
                    <a:pt x="244359" y="63711"/>
                    <a:pt x="243552" y="62098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8982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872ECE4F-8E65-4123-9C9A-7717550A5B8E}"/>
                </a:ext>
              </a:extLst>
            </p:cNvPr>
            <p:cNvSpPr/>
            <p:nvPr/>
          </p:nvSpPr>
          <p:spPr>
            <a:xfrm>
              <a:off x="18713819" y="5713478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1292 w 241940"/>
                <a:gd name="connsiteY1" fmla="*/ 168552 h 161293"/>
                <a:gd name="connsiteX2" fmla="*/ 244359 w 241940"/>
                <a:gd name="connsiteY2" fmla="*/ 66130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2" y="166939"/>
                    <a:pt x="61292" y="168552"/>
                  </a:cubicBezTo>
                  <a:lnTo>
                    <a:pt x="244359" y="66130"/>
                  </a:lnTo>
                  <a:cubicBezTo>
                    <a:pt x="244359" y="64517"/>
                    <a:pt x="243553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847D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3C30A96C-5DD8-4007-A182-AE13A3BBB1E2}"/>
                </a:ext>
              </a:extLst>
            </p:cNvPr>
            <p:cNvSpPr/>
            <p:nvPr/>
          </p:nvSpPr>
          <p:spPr>
            <a:xfrm>
              <a:off x="18713819" y="5679602"/>
              <a:ext cx="241968" cy="241968"/>
            </a:xfrm>
            <a:custGeom>
              <a:avLst/>
              <a:gdLst>
                <a:gd name="connsiteX0" fmla="*/ 60485 w 241940"/>
                <a:gd name="connsiteY0" fmla="*/ 188713 h 241940"/>
                <a:gd name="connsiteX1" fmla="*/ 60485 w 241940"/>
                <a:gd name="connsiteY1" fmla="*/ 196778 h 241940"/>
                <a:gd name="connsiteX2" fmla="*/ 243553 w 241940"/>
                <a:gd name="connsiteY2" fmla="*/ 94356 h 241940"/>
                <a:gd name="connsiteX3" fmla="*/ 243553 w 241940"/>
                <a:gd name="connsiteY3" fmla="*/ 86292 h 241940"/>
                <a:gd name="connsiteX4" fmla="*/ 256457 w 241940"/>
                <a:gd name="connsiteY4" fmla="*/ 60485 h 241940"/>
                <a:gd name="connsiteX5" fmla="*/ 73389 w 241940"/>
                <a:gd name="connsiteY5" fmla="*/ 162906 h 241940"/>
                <a:gd name="connsiteX6" fmla="*/ 60485 w 241940"/>
                <a:gd name="connsiteY6" fmla="*/ 18871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40" h="241940">
                  <a:moveTo>
                    <a:pt x="60485" y="188713"/>
                  </a:moveTo>
                  <a:cubicBezTo>
                    <a:pt x="60485" y="191133"/>
                    <a:pt x="60485" y="194358"/>
                    <a:pt x="60485" y="196778"/>
                  </a:cubicBezTo>
                  <a:lnTo>
                    <a:pt x="243553" y="94356"/>
                  </a:lnTo>
                  <a:cubicBezTo>
                    <a:pt x="243553" y="91937"/>
                    <a:pt x="243553" y="88711"/>
                    <a:pt x="243553" y="86292"/>
                  </a:cubicBezTo>
                  <a:cubicBezTo>
                    <a:pt x="244359" y="73388"/>
                    <a:pt x="249198" y="64517"/>
                    <a:pt x="256457" y="60485"/>
                  </a:cubicBezTo>
                  <a:lnTo>
                    <a:pt x="73389" y="162906"/>
                  </a:lnTo>
                  <a:cubicBezTo>
                    <a:pt x="66131" y="166939"/>
                    <a:pt x="60485" y="175810"/>
                    <a:pt x="60485" y="188713"/>
                  </a:cubicBezTo>
                  <a:close/>
                </a:path>
              </a:pathLst>
            </a:custGeom>
            <a:solidFill>
              <a:srgbClr val="7F79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B00BCA8-C83A-42D8-821F-4209334AA57D}"/>
                </a:ext>
              </a:extLst>
            </p:cNvPr>
            <p:cNvSpPr/>
            <p:nvPr/>
          </p:nvSpPr>
          <p:spPr>
            <a:xfrm>
              <a:off x="18750114" y="567879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6131 w 241940"/>
                <a:gd name="connsiteY1" fmla="*/ 166132 h 161293"/>
                <a:gd name="connsiteX2" fmla="*/ 249199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3713"/>
                    <a:pt x="64518" y="164519"/>
                    <a:pt x="66131" y="166132"/>
                  </a:cubicBezTo>
                  <a:lnTo>
                    <a:pt x="249199" y="63711"/>
                  </a:lnTo>
                  <a:cubicBezTo>
                    <a:pt x="247586" y="62905"/>
                    <a:pt x="245167" y="61292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3203B88E-4D4C-407F-812C-D6B9041DD828}"/>
                </a:ext>
              </a:extLst>
            </p:cNvPr>
            <p:cNvSpPr/>
            <p:nvPr/>
          </p:nvSpPr>
          <p:spPr>
            <a:xfrm>
              <a:off x="18745275" y="567718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5324 w 241940"/>
                <a:gd name="connsiteY1" fmla="*/ 164519 h 161293"/>
                <a:gd name="connsiteX2" fmla="*/ 248392 w 241940"/>
                <a:gd name="connsiteY2" fmla="*/ 62098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3713"/>
                    <a:pt x="63712" y="163713"/>
                    <a:pt x="65324" y="164519"/>
                  </a:cubicBezTo>
                  <a:lnTo>
                    <a:pt x="248392" y="62098"/>
                  </a:lnTo>
                  <a:cubicBezTo>
                    <a:pt x="246779" y="61292"/>
                    <a:pt x="245167" y="61292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6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8990867-DC32-40A7-82EB-DFA32E19E7C9}"/>
                </a:ext>
              </a:extLst>
            </p:cNvPr>
            <p:cNvSpPr/>
            <p:nvPr/>
          </p:nvSpPr>
          <p:spPr>
            <a:xfrm>
              <a:off x="18742049" y="567718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0 w 241940"/>
                <a:gd name="connsiteY1" fmla="*/ 163713 h 161293"/>
                <a:gd name="connsiteX2" fmla="*/ 246779 w 241940"/>
                <a:gd name="connsiteY2" fmla="*/ 61292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2906"/>
                    <a:pt x="62904" y="162906"/>
                    <a:pt x="63710" y="163713"/>
                  </a:cubicBezTo>
                  <a:lnTo>
                    <a:pt x="246779" y="61292"/>
                  </a:lnTo>
                  <a:cubicBezTo>
                    <a:pt x="245165" y="61292"/>
                    <a:pt x="244359" y="60485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5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AC3A175-BCAA-48F2-9E9C-8872C49AC20E}"/>
                </a:ext>
              </a:extLst>
            </p:cNvPr>
            <p:cNvSpPr/>
            <p:nvPr/>
          </p:nvSpPr>
          <p:spPr>
            <a:xfrm>
              <a:off x="18738822" y="567637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2 w 241940"/>
                <a:gd name="connsiteY1" fmla="*/ 162906 h 161293"/>
                <a:gd name="connsiteX2" fmla="*/ 246780 w 241940"/>
                <a:gd name="connsiteY2" fmla="*/ 6048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2906"/>
                    <a:pt x="62098" y="162906"/>
                    <a:pt x="63712" y="162906"/>
                  </a:cubicBezTo>
                  <a:lnTo>
                    <a:pt x="246780" y="60485"/>
                  </a:lnTo>
                  <a:cubicBezTo>
                    <a:pt x="245973" y="60485"/>
                    <a:pt x="244359" y="60485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4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AC8497E2-AEAB-4E41-AE4B-DF4A45B2EC15}"/>
                </a:ext>
              </a:extLst>
            </p:cNvPr>
            <p:cNvSpPr/>
            <p:nvPr/>
          </p:nvSpPr>
          <p:spPr>
            <a:xfrm>
              <a:off x="18736402" y="567637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2906"/>
                    <a:pt x="62098" y="162906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0485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23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AAB8757-2E67-4430-8E2B-C8CF3CE8E448}"/>
                </a:ext>
              </a:extLst>
            </p:cNvPr>
            <p:cNvSpPr/>
            <p:nvPr/>
          </p:nvSpPr>
          <p:spPr>
            <a:xfrm>
              <a:off x="18733983" y="567718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2906"/>
                    <a:pt x="62098" y="162906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0485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22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78B1728-C0C1-41A7-A522-314C4C7A07C6}"/>
                </a:ext>
              </a:extLst>
            </p:cNvPr>
            <p:cNvSpPr/>
            <p:nvPr/>
          </p:nvSpPr>
          <p:spPr>
            <a:xfrm>
              <a:off x="18731564" y="5676376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1291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2" y="163713"/>
                    <a:pt x="62098" y="163713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0485"/>
                    <a:pt x="243553" y="61291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0621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F2D5DE-E0E0-440F-88A3-B478724D1504}"/>
                </a:ext>
              </a:extLst>
            </p:cNvPr>
            <p:cNvSpPr/>
            <p:nvPr/>
          </p:nvSpPr>
          <p:spPr>
            <a:xfrm>
              <a:off x="18729143" y="5677183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1292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1" y="163713"/>
                    <a:pt x="62098" y="162906"/>
                    <a:pt x="62904" y="162906"/>
                  </a:cubicBezTo>
                  <a:lnTo>
                    <a:pt x="245973" y="60485"/>
                  </a:lnTo>
                  <a:cubicBezTo>
                    <a:pt x="245167" y="60485"/>
                    <a:pt x="244359" y="61292"/>
                    <a:pt x="243553" y="61292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0620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55AF838-1386-4DE5-A2B5-D6B7837C322B}"/>
                </a:ext>
              </a:extLst>
            </p:cNvPr>
            <p:cNvSpPr/>
            <p:nvPr/>
          </p:nvSpPr>
          <p:spPr>
            <a:xfrm>
              <a:off x="18726724" y="5677989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2906 h 161293"/>
                <a:gd name="connsiteX2" fmla="*/ 245973 w 241940"/>
                <a:gd name="connsiteY2" fmla="*/ 60485 h 161293"/>
                <a:gd name="connsiteX3" fmla="*/ 243553 w 241940"/>
                <a:gd name="connsiteY3" fmla="*/ 61291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1" y="163713"/>
                    <a:pt x="62098" y="162906"/>
                    <a:pt x="62904" y="162906"/>
                  </a:cubicBezTo>
                  <a:lnTo>
                    <a:pt x="245973" y="60485"/>
                  </a:lnTo>
                  <a:cubicBezTo>
                    <a:pt x="245165" y="60485"/>
                    <a:pt x="244359" y="61291"/>
                    <a:pt x="243553" y="61291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061F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EE975540-1018-4412-BE25-0DAD08145310}"/>
                </a:ext>
              </a:extLst>
            </p:cNvPr>
            <p:cNvSpPr/>
            <p:nvPr/>
          </p:nvSpPr>
          <p:spPr>
            <a:xfrm>
              <a:off x="18726724" y="5678796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0485 w 241940"/>
                <a:gd name="connsiteY1" fmla="*/ 162906 h 161293"/>
                <a:gd name="connsiteX2" fmla="*/ 243553 w 241940"/>
                <a:gd name="connsiteY2" fmla="*/ 60485 h 161293"/>
                <a:gd name="connsiteX3" fmla="*/ 243553 w 241940"/>
                <a:gd name="connsiteY3" fmla="*/ 6048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lnTo>
                    <a:pt x="60485" y="162906"/>
                  </a:lnTo>
                  <a:lnTo>
                    <a:pt x="243553" y="60485"/>
                  </a:lnTo>
                  <a:lnTo>
                    <a:pt x="243553" y="60485"/>
                  </a:lnTo>
                  <a:close/>
                </a:path>
              </a:pathLst>
            </a:custGeom>
            <a:solidFill>
              <a:srgbClr val="061E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2740E1B-8BF9-4BD9-BBCF-B9A408B86E61}"/>
                </a:ext>
              </a:extLst>
            </p:cNvPr>
            <p:cNvSpPr/>
            <p:nvPr/>
          </p:nvSpPr>
          <p:spPr>
            <a:xfrm>
              <a:off x="18712985" y="5778933"/>
              <a:ext cx="161312" cy="161312"/>
            </a:xfrm>
            <a:custGeom>
              <a:avLst/>
              <a:gdLst>
                <a:gd name="connsiteX0" fmla="*/ 103255 w 161293"/>
                <a:gd name="connsiteY0" fmla="*/ 66007 h 161293"/>
                <a:gd name="connsiteX1" fmla="*/ 60513 w 161293"/>
                <a:gd name="connsiteY1" fmla="*/ 89395 h 161293"/>
                <a:gd name="connsiteX2" fmla="*/ 99223 w 161293"/>
                <a:gd name="connsiteY2" fmla="*/ 159557 h 161293"/>
                <a:gd name="connsiteX3" fmla="*/ 141965 w 161293"/>
                <a:gd name="connsiteY3" fmla="*/ 136170 h 161293"/>
                <a:gd name="connsiteX4" fmla="*/ 103255 w 161293"/>
                <a:gd name="connsiteY4" fmla="*/ 660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103255" y="66007"/>
                  </a:moveTo>
                  <a:cubicBezTo>
                    <a:pt x="80674" y="53104"/>
                    <a:pt x="62126" y="63588"/>
                    <a:pt x="60513" y="89395"/>
                  </a:cubicBezTo>
                  <a:cubicBezTo>
                    <a:pt x="59707" y="115202"/>
                    <a:pt x="76642" y="146654"/>
                    <a:pt x="99223" y="159557"/>
                  </a:cubicBezTo>
                  <a:cubicBezTo>
                    <a:pt x="121804" y="172461"/>
                    <a:pt x="140353" y="161977"/>
                    <a:pt x="141965" y="136170"/>
                  </a:cubicBezTo>
                  <a:cubicBezTo>
                    <a:pt x="142773" y="110363"/>
                    <a:pt x="125836" y="78910"/>
                    <a:pt x="103255" y="66007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6581772-276E-452E-A916-DCA750245337}"/>
                </a:ext>
              </a:extLst>
            </p:cNvPr>
            <p:cNvSpPr/>
            <p:nvPr/>
          </p:nvSpPr>
          <p:spPr>
            <a:xfrm>
              <a:off x="18781569" y="5744128"/>
              <a:ext cx="241968" cy="241968"/>
            </a:xfrm>
            <a:custGeom>
              <a:avLst/>
              <a:gdLst>
                <a:gd name="connsiteX0" fmla="*/ 73389 w 241940"/>
                <a:gd name="connsiteY0" fmla="*/ 162906 h 241940"/>
                <a:gd name="connsiteX1" fmla="*/ 73389 w 241940"/>
                <a:gd name="connsiteY1" fmla="*/ 170971 h 241940"/>
                <a:gd name="connsiteX2" fmla="*/ 60485 w 241940"/>
                <a:gd name="connsiteY2" fmla="*/ 196778 h 241940"/>
                <a:gd name="connsiteX3" fmla="*/ 243553 w 241940"/>
                <a:gd name="connsiteY3" fmla="*/ 94356 h 241940"/>
                <a:gd name="connsiteX4" fmla="*/ 256457 w 241940"/>
                <a:gd name="connsiteY4" fmla="*/ 68550 h 241940"/>
                <a:gd name="connsiteX5" fmla="*/ 256457 w 241940"/>
                <a:gd name="connsiteY5" fmla="*/ 60485 h 241940"/>
                <a:gd name="connsiteX6" fmla="*/ 73389 w 241940"/>
                <a:gd name="connsiteY6" fmla="*/ 16290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40" h="241940">
                  <a:moveTo>
                    <a:pt x="73389" y="162906"/>
                  </a:moveTo>
                  <a:cubicBezTo>
                    <a:pt x="73389" y="165326"/>
                    <a:pt x="73389" y="168552"/>
                    <a:pt x="73389" y="170971"/>
                  </a:cubicBezTo>
                  <a:cubicBezTo>
                    <a:pt x="72583" y="183874"/>
                    <a:pt x="67744" y="192745"/>
                    <a:pt x="60485" y="196778"/>
                  </a:cubicBezTo>
                  <a:lnTo>
                    <a:pt x="243553" y="94356"/>
                  </a:lnTo>
                  <a:cubicBezTo>
                    <a:pt x="250811" y="90324"/>
                    <a:pt x="256457" y="80647"/>
                    <a:pt x="256457" y="68550"/>
                  </a:cubicBezTo>
                  <a:cubicBezTo>
                    <a:pt x="256457" y="66130"/>
                    <a:pt x="256457" y="63711"/>
                    <a:pt x="256457" y="60485"/>
                  </a:cubicBezTo>
                  <a:lnTo>
                    <a:pt x="73389" y="162906"/>
                  </a:lnTo>
                  <a:close/>
                </a:path>
              </a:pathLst>
            </a:custGeom>
            <a:solidFill>
              <a:srgbClr val="05192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D7C392C9-7756-4BCA-9AF5-E63F9C634FCF}"/>
                </a:ext>
              </a:extLst>
            </p:cNvPr>
            <p:cNvSpPr/>
            <p:nvPr/>
          </p:nvSpPr>
          <p:spPr>
            <a:xfrm>
              <a:off x="18793669" y="5738481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1291 w 241940"/>
                <a:gd name="connsiteY1" fmla="*/ 168552 h 161293"/>
                <a:gd name="connsiteX2" fmla="*/ 244359 w 241940"/>
                <a:gd name="connsiteY2" fmla="*/ 66130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1" y="166939"/>
                    <a:pt x="61291" y="168552"/>
                  </a:cubicBezTo>
                  <a:lnTo>
                    <a:pt x="244359" y="66130"/>
                  </a:lnTo>
                  <a:cubicBezTo>
                    <a:pt x="244359" y="64517"/>
                    <a:pt x="243553" y="62904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51A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E1E7ECA-7D32-4A92-9594-91068FF3AD41}"/>
                </a:ext>
              </a:extLst>
            </p:cNvPr>
            <p:cNvSpPr/>
            <p:nvPr/>
          </p:nvSpPr>
          <p:spPr>
            <a:xfrm>
              <a:off x="18792863" y="5733641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1291 w 241940"/>
                <a:gd name="connsiteY1" fmla="*/ 167745 h 161293"/>
                <a:gd name="connsiteX2" fmla="*/ 244359 w 241940"/>
                <a:gd name="connsiteY2" fmla="*/ 65324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1" y="166132"/>
                    <a:pt x="61291" y="167745"/>
                  </a:cubicBezTo>
                  <a:lnTo>
                    <a:pt x="244359" y="65324"/>
                  </a:lnTo>
                  <a:cubicBezTo>
                    <a:pt x="244359" y="63711"/>
                    <a:pt x="243552" y="62098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51B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06B6219C-57E3-4090-BC97-08AAC5D8D92B}"/>
                </a:ext>
              </a:extLst>
            </p:cNvPr>
            <p:cNvSpPr/>
            <p:nvPr/>
          </p:nvSpPr>
          <p:spPr>
            <a:xfrm>
              <a:off x="18791250" y="5729609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1291 w 241940"/>
                <a:gd name="connsiteY1" fmla="*/ 166939 h 161293"/>
                <a:gd name="connsiteX2" fmla="*/ 244359 w 241940"/>
                <a:gd name="connsiteY2" fmla="*/ 64517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0485" y="164519"/>
                    <a:pt x="61291" y="165326"/>
                    <a:pt x="61291" y="166939"/>
                  </a:cubicBezTo>
                  <a:lnTo>
                    <a:pt x="244359" y="64517"/>
                  </a:lnTo>
                  <a:cubicBezTo>
                    <a:pt x="244359" y="62904"/>
                    <a:pt x="243553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51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93771EB9-1F72-485F-A088-B4D52EEA075F}"/>
                </a:ext>
              </a:extLst>
            </p:cNvPr>
            <p:cNvSpPr/>
            <p:nvPr/>
          </p:nvSpPr>
          <p:spPr>
            <a:xfrm>
              <a:off x="18790442" y="572638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939 h 161293"/>
                <a:gd name="connsiteX2" fmla="*/ 245167 w 241940"/>
                <a:gd name="connsiteY2" fmla="*/ 64517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3713"/>
                    <a:pt x="61292" y="165326"/>
                    <a:pt x="62098" y="166939"/>
                  </a:cubicBezTo>
                  <a:lnTo>
                    <a:pt x="245167" y="64517"/>
                  </a:lnTo>
                  <a:cubicBezTo>
                    <a:pt x="245167" y="62905"/>
                    <a:pt x="244361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51D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A975405-8164-4F0C-A462-D3635AA73F26}"/>
                </a:ext>
              </a:extLst>
            </p:cNvPr>
            <p:cNvSpPr/>
            <p:nvPr/>
          </p:nvSpPr>
          <p:spPr>
            <a:xfrm>
              <a:off x="18788829" y="5723156"/>
              <a:ext cx="241968" cy="161312"/>
            </a:xfrm>
            <a:custGeom>
              <a:avLst/>
              <a:gdLst>
                <a:gd name="connsiteX0" fmla="*/ 60485 w 241940"/>
                <a:gd name="connsiteY0" fmla="*/ 162100 h 161293"/>
                <a:gd name="connsiteX1" fmla="*/ 62097 w 241940"/>
                <a:gd name="connsiteY1" fmla="*/ 166132 h 161293"/>
                <a:gd name="connsiteX2" fmla="*/ 245165 w 241940"/>
                <a:gd name="connsiteY2" fmla="*/ 63711 h 161293"/>
                <a:gd name="connsiteX3" fmla="*/ 243552 w 241940"/>
                <a:gd name="connsiteY3" fmla="*/ 60485 h 161293"/>
                <a:gd name="connsiteX4" fmla="*/ 60485 w 241940"/>
                <a:gd name="connsiteY4" fmla="*/ 162100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100"/>
                  </a:moveTo>
                  <a:cubicBezTo>
                    <a:pt x="61291" y="163713"/>
                    <a:pt x="61291" y="164519"/>
                    <a:pt x="62097" y="166132"/>
                  </a:cubicBezTo>
                  <a:lnTo>
                    <a:pt x="245165" y="63711"/>
                  </a:lnTo>
                  <a:cubicBezTo>
                    <a:pt x="244359" y="62098"/>
                    <a:pt x="244359" y="61292"/>
                    <a:pt x="243552" y="60485"/>
                  </a:cubicBezTo>
                  <a:lnTo>
                    <a:pt x="60485" y="162100"/>
                  </a:lnTo>
                  <a:close/>
                </a:path>
              </a:pathLst>
            </a:custGeom>
            <a:solidFill>
              <a:srgbClr val="061E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E7699672-C50A-4A72-B945-87E857DFFCF3}"/>
                </a:ext>
              </a:extLst>
            </p:cNvPr>
            <p:cNvSpPr/>
            <p:nvPr/>
          </p:nvSpPr>
          <p:spPr>
            <a:xfrm>
              <a:off x="18787216" y="5719124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132 h 161293"/>
                <a:gd name="connsiteX2" fmla="*/ 245165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4519"/>
                    <a:pt x="61291" y="165326"/>
                    <a:pt x="62098" y="166132"/>
                  </a:cubicBezTo>
                  <a:lnTo>
                    <a:pt x="245165" y="63711"/>
                  </a:lnTo>
                  <a:cubicBezTo>
                    <a:pt x="244359" y="62905"/>
                    <a:pt x="244359" y="61292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1F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5780FFEA-B9C5-4778-BB00-3817C6FA8A79}"/>
                </a:ext>
              </a:extLst>
            </p:cNvPr>
            <p:cNvSpPr/>
            <p:nvPr/>
          </p:nvSpPr>
          <p:spPr>
            <a:xfrm>
              <a:off x="18785603" y="5715091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8 w 241940"/>
                <a:gd name="connsiteY1" fmla="*/ 166132 h 161293"/>
                <a:gd name="connsiteX2" fmla="*/ 245167 w 241940"/>
                <a:gd name="connsiteY2" fmla="*/ 63711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3713"/>
                    <a:pt x="61292" y="165326"/>
                    <a:pt x="62098" y="166132"/>
                  </a:cubicBezTo>
                  <a:lnTo>
                    <a:pt x="245167" y="63711"/>
                  </a:lnTo>
                  <a:cubicBezTo>
                    <a:pt x="244359" y="62904"/>
                    <a:pt x="244359" y="61292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20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A2034B3-77F3-4066-97BF-245F7E0161D6}"/>
                </a:ext>
              </a:extLst>
            </p:cNvPr>
            <p:cNvSpPr/>
            <p:nvPr/>
          </p:nvSpPr>
          <p:spPr>
            <a:xfrm>
              <a:off x="18783991" y="5711865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097 w 241940"/>
                <a:gd name="connsiteY1" fmla="*/ 166132 h 161293"/>
                <a:gd name="connsiteX2" fmla="*/ 245165 w 241940"/>
                <a:gd name="connsiteY2" fmla="*/ 63711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3713"/>
                    <a:pt x="62097" y="165326"/>
                    <a:pt x="62097" y="166132"/>
                  </a:cubicBezTo>
                  <a:lnTo>
                    <a:pt x="245165" y="63711"/>
                  </a:lnTo>
                  <a:cubicBezTo>
                    <a:pt x="244359" y="62905"/>
                    <a:pt x="244359" y="61292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21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12427AB-7F43-4FA4-98C2-4ADBECC37EBB}"/>
                </a:ext>
              </a:extLst>
            </p:cNvPr>
            <p:cNvSpPr/>
            <p:nvPr/>
          </p:nvSpPr>
          <p:spPr>
            <a:xfrm>
              <a:off x="18781569" y="5708639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6 w 241940"/>
                <a:gd name="connsiteY1" fmla="*/ 166132 h 161293"/>
                <a:gd name="connsiteX2" fmla="*/ 245973 w 241940"/>
                <a:gd name="connsiteY2" fmla="*/ 63711 h 161293"/>
                <a:gd name="connsiteX3" fmla="*/ 244361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2" y="163713"/>
                    <a:pt x="62098" y="165326"/>
                    <a:pt x="62906" y="166132"/>
                  </a:cubicBezTo>
                  <a:lnTo>
                    <a:pt x="245973" y="63711"/>
                  </a:lnTo>
                  <a:cubicBezTo>
                    <a:pt x="245167" y="62904"/>
                    <a:pt x="244361" y="61291"/>
                    <a:pt x="244361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22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9DB3F39-D277-4FA8-85F9-91B3711E3AEE}"/>
                </a:ext>
              </a:extLst>
            </p:cNvPr>
            <p:cNvSpPr/>
            <p:nvPr/>
          </p:nvSpPr>
          <p:spPr>
            <a:xfrm>
              <a:off x="18779957" y="570460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2904 w 241940"/>
                <a:gd name="connsiteY1" fmla="*/ 166132 h 161293"/>
                <a:gd name="connsiteX2" fmla="*/ 245973 w 241940"/>
                <a:gd name="connsiteY2" fmla="*/ 63711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3713"/>
                    <a:pt x="62097" y="165326"/>
                    <a:pt x="62904" y="166132"/>
                  </a:cubicBezTo>
                  <a:lnTo>
                    <a:pt x="245973" y="63711"/>
                  </a:lnTo>
                  <a:cubicBezTo>
                    <a:pt x="245165" y="62098"/>
                    <a:pt x="244359" y="61292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623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6CB20A4-255C-4FBF-AEB7-901299D13163}"/>
                </a:ext>
              </a:extLst>
            </p:cNvPr>
            <p:cNvSpPr/>
            <p:nvPr/>
          </p:nvSpPr>
          <p:spPr>
            <a:xfrm>
              <a:off x="18776731" y="5700573"/>
              <a:ext cx="241968" cy="161312"/>
            </a:xfrm>
            <a:custGeom>
              <a:avLst/>
              <a:gdLst>
                <a:gd name="connsiteX0" fmla="*/ 60485 w 241940"/>
                <a:gd name="connsiteY0" fmla="*/ 163713 h 161293"/>
                <a:gd name="connsiteX1" fmla="*/ 62904 w 241940"/>
                <a:gd name="connsiteY1" fmla="*/ 166939 h 161293"/>
                <a:gd name="connsiteX2" fmla="*/ 245973 w 241940"/>
                <a:gd name="connsiteY2" fmla="*/ 64517 h 161293"/>
                <a:gd name="connsiteX3" fmla="*/ 243553 w 241940"/>
                <a:gd name="connsiteY3" fmla="*/ 60485 h 161293"/>
                <a:gd name="connsiteX4" fmla="*/ 60485 w 241940"/>
                <a:gd name="connsiteY4" fmla="*/ 16371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3713"/>
                  </a:moveTo>
                  <a:cubicBezTo>
                    <a:pt x="61292" y="164519"/>
                    <a:pt x="62098" y="166132"/>
                    <a:pt x="62904" y="166939"/>
                  </a:cubicBezTo>
                  <a:lnTo>
                    <a:pt x="245973" y="64517"/>
                  </a:lnTo>
                  <a:cubicBezTo>
                    <a:pt x="245167" y="62904"/>
                    <a:pt x="244359" y="62098"/>
                    <a:pt x="243553" y="60485"/>
                  </a:cubicBezTo>
                  <a:lnTo>
                    <a:pt x="60485" y="163713"/>
                  </a:lnTo>
                  <a:close/>
                </a:path>
              </a:pathLst>
            </a:custGeom>
            <a:solidFill>
              <a:srgbClr val="0724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71F1DD9-6C95-41B1-B8E7-DD94909AC7CB}"/>
                </a:ext>
              </a:extLst>
            </p:cNvPr>
            <p:cNvSpPr/>
            <p:nvPr/>
          </p:nvSpPr>
          <p:spPr>
            <a:xfrm>
              <a:off x="18773504" y="569734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0 w 241940"/>
                <a:gd name="connsiteY1" fmla="*/ 166939 h 161293"/>
                <a:gd name="connsiteX2" fmla="*/ 246779 w 241940"/>
                <a:gd name="connsiteY2" fmla="*/ 64518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1291" y="164519"/>
                    <a:pt x="62904" y="165326"/>
                    <a:pt x="63710" y="166939"/>
                  </a:cubicBezTo>
                  <a:lnTo>
                    <a:pt x="246779" y="64518"/>
                  </a:lnTo>
                  <a:cubicBezTo>
                    <a:pt x="245973" y="62905"/>
                    <a:pt x="244359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5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068CC38-D225-468A-8CA5-805B441DD7E8}"/>
                </a:ext>
              </a:extLst>
            </p:cNvPr>
            <p:cNvSpPr/>
            <p:nvPr/>
          </p:nvSpPr>
          <p:spPr>
            <a:xfrm>
              <a:off x="18769472" y="5692508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4518 w 241940"/>
                <a:gd name="connsiteY1" fmla="*/ 167745 h 161293"/>
                <a:gd name="connsiteX2" fmla="*/ 247586 w 241940"/>
                <a:gd name="connsiteY2" fmla="*/ 65324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4519"/>
                    <a:pt x="63712" y="166132"/>
                    <a:pt x="64518" y="167745"/>
                  </a:cubicBezTo>
                  <a:lnTo>
                    <a:pt x="247586" y="65324"/>
                  </a:lnTo>
                  <a:cubicBezTo>
                    <a:pt x="245973" y="63711"/>
                    <a:pt x="244359" y="6209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6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9CB75D4-557A-4F2F-AFCE-BD1D6A6CFC13}"/>
                </a:ext>
              </a:extLst>
            </p:cNvPr>
            <p:cNvSpPr/>
            <p:nvPr/>
          </p:nvSpPr>
          <p:spPr>
            <a:xfrm>
              <a:off x="18755760" y="5682023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74195 w 241940"/>
                <a:gd name="connsiteY1" fmla="*/ 173390 h 161293"/>
                <a:gd name="connsiteX2" fmla="*/ 257263 w 241940"/>
                <a:gd name="connsiteY2" fmla="*/ 70969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5324" y="165326"/>
                    <a:pt x="69356" y="169358"/>
                    <a:pt x="74195" y="173390"/>
                  </a:cubicBezTo>
                  <a:lnTo>
                    <a:pt x="257263" y="70969"/>
                  </a:lnTo>
                  <a:cubicBezTo>
                    <a:pt x="253231" y="66937"/>
                    <a:pt x="248392" y="62904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07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8EE220E4-9425-400A-8277-BA775D1EEFBF}"/>
                </a:ext>
              </a:extLst>
            </p:cNvPr>
            <p:cNvSpPr/>
            <p:nvPr/>
          </p:nvSpPr>
          <p:spPr>
            <a:xfrm>
              <a:off x="20833459" y="7189483"/>
              <a:ext cx="241968" cy="241968"/>
            </a:xfrm>
            <a:custGeom>
              <a:avLst/>
              <a:gdLst>
                <a:gd name="connsiteX0" fmla="*/ 60485 w 241940"/>
                <a:gd name="connsiteY0" fmla="*/ 162907 h 241940"/>
                <a:gd name="connsiteX1" fmla="*/ 61292 w 241940"/>
                <a:gd name="connsiteY1" fmla="*/ 187907 h 241940"/>
                <a:gd name="connsiteX2" fmla="*/ 244359 w 241940"/>
                <a:gd name="connsiteY2" fmla="*/ 85486 h 241940"/>
                <a:gd name="connsiteX3" fmla="*/ 243553 w 241940"/>
                <a:gd name="connsiteY3" fmla="*/ 60485 h 241940"/>
                <a:gd name="connsiteX4" fmla="*/ 60485 w 241940"/>
                <a:gd name="connsiteY4" fmla="*/ 16290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241940">
                  <a:moveTo>
                    <a:pt x="60485" y="162907"/>
                  </a:moveTo>
                  <a:cubicBezTo>
                    <a:pt x="61292" y="171778"/>
                    <a:pt x="61292" y="179842"/>
                    <a:pt x="61292" y="187907"/>
                  </a:cubicBezTo>
                  <a:lnTo>
                    <a:pt x="244359" y="85486"/>
                  </a:lnTo>
                  <a:cubicBezTo>
                    <a:pt x="244359" y="77421"/>
                    <a:pt x="244359" y="68550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238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2B079A1-5B2A-4711-BF92-D4320F82180F}"/>
                </a:ext>
              </a:extLst>
            </p:cNvPr>
            <p:cNvSpPr/>
            <p:nvPr/>
          </p:nvSpPr>
          <p:spPr>
            <a:xfrm>
              <a:off x="20831040" y="7171738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2904 w 241940"/>
                <a:gd name="connsiteY1" fmla="*/ 180649 h 161293"/>
                <a:gd name="connsiteX2" fmla="*/ 245973 w 241940"/>
                <a:gd name="connsiteY2" fmla="*/ 78227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1292" y="168552"/>
                    <a:pt x="62098" y="175004"/>
                    <a:pt x="62904" y="180649"/>
                  </a:cubicBezTo>
                  <a:lnTo>
                    <a:pt x="245973" y="78227"/>
                  </a:lnTo>
                  <a:cubicBezTo>
                    <a:pt x="245167" y="72582"/>
                    <a:pt x="244359" y="66130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33A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2FD6FF65-AF5F-41AE-8611-B1BCFF43C2D2}"/>
                </a:ext>
              </a:extLst>
            </p:cNvPr>
            <p:cNvSpPr/>
            <p:nvPr/>
          </p:nvSpPr>
          <p:spPr>
            <a:xfrm>
              <a:off x="20827813" y="7157220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3710 w 241940"/>
                <a:gd name="connsiteY1" fmla="*/ 177423 h 161293"/>
                <a:gd name="connsiteX2" fmla="*/ 246779 w 241940"/>
                <a:gd name="connsiteY2" fmla="*/ 75001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1291" y="167745"/>
                    <a:pt x="62904" y="172584"/>
                    <a:pt x="63710" y="177423"/>
                  </a:cubicBezTo>
                  <a:lnTo>
                    <a:pt x="246779" y="75001"/>
                  </a:lnTo>
                  <a:cubicBezTo>
                    <a:pt x="245973" y="70163"/>
                    <a:pt x="245165" y="65324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43C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7CF4050-A112-4BC8-900A-66CA70048040}"/>
                </a:ext>
              </a:extLst>
            </p:cNvPr>
            <p:cNvSpPr/>
            <p:nvPr/>
          </p:nvSpPr>
          <p:spPr>
            <a:xfrm>
              <a:off x="20824587" y="7144316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3712 w 241940"/>
                <a:gd name="connsiteY1" fmla="*/ 175810 h 161293"/>
                <a:gd name="connsiteX2" fmla="*/ 246780 w 241940"/>
                <a:gd name="connsiteY2" fmla="*/ 73388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6939"/>
                    <a:pt x="62904" y="171777"/>
                    <a:pt x="63712" y="175810"/>
                  </a:cubicBezTo>
                  <a:lnTo>
                    <a:pt x="246780" y="73388"/>
                  </a:lnTo>
                  <a:cubicBezTo>
                    <a:pt x="245973" y="69356"/>
                    <a:pt x="244359" y="64517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143F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A466F9AC-D7CF-4CB9-9F78-3FC62694CD22}"/>
                </a:ext>
              </a:extLst>
            </p:cNvPr>
            <p:cNvSpPr/>
            <p:nvPr/>
          </p:nvSpPr>
          <p:spPr>
            <a:xfrm>
              <a:off x="20820555" y="7132217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4516 w 241940"/>
                <a:gd name="connsiteY1" fmla="*/ 175003 h 161293"/>
                <a:gd name="connsiteX2" fmla="*/ 247585 w 241940"/>
                <a:gd name="connsiteY2" fmla="*/ 72582 h 161293"/>
                <a:gd name="connsiteX3" fmla="*/ 243552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2097" y="166939"/>
                    <a:pt x="62904" y="170971"/>
                    <a:pt x="64516" y="175003"/>
                  </a:cubicBezTo>
                  <a:lnTo>
                    <a:pt x="247585" y="72582"/>
                  </a:lnTo>
                  <a:cubicBezTo>
                    <a:pt x="246779" y="68550"/>
                    <a:pt x="245165" y="64518"/>
                    <a:pt x="243552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541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545439F-E8F8-4B21-8EF0-5AB1A1A34884}"/>
                </a:ext>
              </a:extLst>
            </p:cNvPr>
            <p:cNvSpPr/>
            <p:nvPr/>
          </p:nvSpPr>
          <p:spPr>
            <a:xfrm>
              <a:off x="20816522" y="7120119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4518 w 241940"/>
                <a:gd name="connsiteY1" fmla="*/ 174197 h 161293"/>
                <a:gd name="connsiteX2" fmla="*/ 247585 w 241940"/>
                <a:gd name="connsiteY2" fmla="*/ 71775 h 161293"/>
                <a:gd name="connsiteX3" fmla="*/ 243552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2097" y="166939"/>
                    <a:pt x="63710" y="170165"/>
                    <a:pt x="64518" y="174197"/>
                  </a:cubicBezTo>
                  <a:lnTo>
                    <a:pt x="247585" y="71775"/>
                  </a:lnTo>
                  <a:cubicBezTo>
                    <a:pt x="245973" y="67744"/>
                    <a:pt x="245165" y="63711"/>
                    <a:pt x="243552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643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CA6D65BC-2E87-417D-A87D-E7F3E5FBA288}"/>
                </a:ext>
              </a:extLst>
            </p:cNvPr>
            <p:cNvSpPr/>
            <p:nvPr/>
          </p:nvSpPr>
          <p:spPr>
            <a:xfrm>
              <a:off x="20811682" y="7109634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5324 w 241940"/>
                <a:gd name="connsiteY1" fmla="*/ 174196 h 161293"/>
                <a:gd name="connsiteX2" fmla="*/ 248391 w 241940"/>
                <a:gd name="connsiteY2" fmla="*/ 71775 h 161293"/>
                <a:gd name="connsiteX3" fmla="*/ 243552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7" y="166132"/>
                    <a:pt x="63710" y="170165"/>
                    <a:pt x="65324" y="174196"/>
                  </a:cubicBezTo>
                  <a:lnTo>
                    <a:pt x="248391" y="71775"/>
                  </a:lnTo>
                  <a:cubicBezTo>
                    <a:pt x="246779" y="67743"/>
                    <a:pt x="245165" y="64518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1645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8EE418A-70BD-460A-83AD-BF3012EBA6CC}"/>
                </a:ext>
              </a:extLst>
            </p:cNvPr>
            <p:cNvSpPr/>
            <p:nvPr/>
          </p:nvSpPr>
          <p:spPr>
            <a:xfrm>
              <a:off x="20806037" y="7098341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5324 w 241940"/>
                <a:gd name="connsiteY1" fmla="*/ 173390 h 161293"/>
                <a:gd name="connsiteX2" fmla="*/ 248392 w 241940"/>
                <a:gd name="connsiteY2" fmla="*/ 70969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098" y="166132"/>
                    <a:pt x="63712" y="170165"/>
                    <a:pt x="65324" y="173390"/>
                  </a:cubicBezTo>
                  <a:lnTo>
                    <a:pt x="248392" y="70969"/>
                  </a:lnTo>
                  <a:cubicBezTo>
                    <a:pt x="246779" y="67743"/>
                    <a:pt x="245167" y="63711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1747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711831EC-DEC8-4635-B0DF-4AAFFDEE625F}"/>
                </a:ext>
              </a:extLst>
            </p:cNvPr>
            <p:cNvSpPr/>
            <p:nvPr/>
          </p:nvSpPr>
          <p:spPr>
            <a:xfrm>
              <a:off x="20800391" y="7087856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6130 w 241940"/>
                <a:gd name="connsiteY1" fmla="*/ 173390 h 161293"/>
                <a:gd name="connsiteX2" fmla="*/ 249198 w 241940"/>
                <a:gd name="connsiteY2" fmla="*/ 70969 h 161293"/>
                <a:gd name="connsiteX3" fmla="*/ 243552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2097" y="166133"/>
                    <a:pt x="64516" y="170165"/>
                    <a:pt x="66130" y="173390"/>
                  </a:cubicBezTo>
                  <a:lnTo>
                    <a:pt x="249198" y="70969"/>
                  </a:lnTo>
                  <a:cubicBezTo>
                    <a:pt x="247585" y="67744"/>
                    <a:pt x="245165" y="63711"/>
                    <a:pt x="243552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849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B45DC34-3C0C-4DB9-82E8-58FA7E73769B}"/>
                </a:ext>
              </a:extLst>
            </p:cNvPr>
            <p:cNvSpPr/>
            <p:nvPr/>
          </p:nvSpPr>
          <p:spPr>
            <a:xfrm>
              <a:off x="20794744" y="7077371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66937 w 241940"/>
                <a:gd name="connsiteY1" fmla="*/ 173390 h 161293"/>
                <a:gd name="connsiteX2" fmla="*/ 250005 w 241940"/>
                <a:gd name="connsiteY2" fmla="*/ 70969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2904" y="166132"/>
                    <a:pt x="64518" y="170165"/>
                    <a:pt x="66937" y="173390"/>
                  </a:cubicBezTo>
                  <a:lnTo>
                    <a:pt x="250005" y="70969"/>
                  </a:lnTo>
                  <a:cubicBezTo>
                    <a:pt x="248392" y="67744"/>
                    <a:pt x="245973" y="63711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94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B14D546-953C-4E4E-9B65-0185E5DE805F}"/>
                </a:ext>
              </a:extLst>
            </p:cNvPr>
            <p:cNvSpPr/>
            <p:nvPr/>
          </p:nvSpPr>
          <p:spPr>
            <a:xfrm>
              <a:off x="20787486" y="7066079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7743 w 241940"/>
                <a:gd name="connsiteY1" fmla="*/ 174197 h 161293"/>
                <a:gd name="connsiteX2" fmla="*/ 250811 w 241940"/>
                <a:gd name="connsiteY2" fmla="*/ 7177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904" y="166132"/>
                    <a:pt x="65324" y="170165"/>
                    <a:pt x="67743" y="174197"/>
                  </a:cubicBezTo>
                  <a:lnTo>
                    <a:pt x="250811" y="71775"/>
                  </a:lnTo>
                  <a:cubicBezTo>
                    <a:pt x="248392" y="67744"/>
                    <a:pt x="245973" y="64518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194E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E1A314C-42B4-4198-92AE-A9B1CDD4FF15}"/>
                </a:ext>
              </a:extLst>
            </p:cNvPr>
            <p:cNvSpPr/>
            <p:nvPr/>
          </p:nvSpPr>
          <p:spPr>
            <a:xfrm>
              <a:off x="20779420" y="7054787"/>
              <a:ext cx="241968" cy="161312"/>
            </a:xfrm>
            <a:custGeom>
              <a:avLst/>
              <a:gdLst>
                <a:gd name="connsiteX0" fmla="*/ 60485 w 241940"/>
                <a:gd name="connsiteY0" fmla="*/ 162906 h 161293"/>
                <a:gd name="connsiteX1" fmla="*/ 68550 w 241940"/>
                <a:gd name="connsiteY1" fmla="*/ 174196 h 161293"/>
                <a:gd name="connsiteX2" fmla="*/ 251618 w 241940"/>
                <a:gd name="connsiteY2" fmla="*/ 71775 h 161293"/>
                <a:gd name="connsiteX3" fmla="*/ 243553 w 241940"/>
                <a:gd name="connsiteY3" fmla="*/ 60485 h 161293"/>
                <a:gd name="connsiteX4" fmla="*/ 60485 w 241940"/>
                <a:gd name="connsiteY4" fmla="*/ 16290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6"/>
                  </a:moveTo>
                  <a:cubicBezTo>
                    <a:pt x="62904" y="166939"/>
                    <a:pt x="66131" y="170165"/>
                    <a:pt x="68550" y="174196"/>
                  </a:cubicBezTo>
                  <a:lnTo>
                    <a:pt x="251618" y="71775"/>
                  </a:lnTo>
                  <a:cubicBezTo>
                    <a:pt x="249198" y="67743"/>
                    <a:pt x="245973" y="63711"/>
                    <a:pt x="243553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1A50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7A9C394-E28B-4211-A23A-7253E0955C43}"/>
                </a:ext>
              </a:extLst>
            </p:cNvPr>
            <p:cNvSpPr/>
            <p:nvPr/>
          </p:nvSpPr>
          <p:spPr>
            <a:xfrm>
              <a:off x="20768935" y="7041882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70162 w 241940"/>
                <a:gd name="connsiteY1" fmla="*/ 175810 h 161293"/>
                <a:gd name="connsiteX2" fmla="*/ 253231 w 241940"/>
                <a:gd name="connsiteY2" fmla="*/ 73389 h 161293"/>
                <a:gd name="connsiteX3" fmla="*/ 243552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3710" y="166939"/>
                    <a:pt x="66936" y="170971"/>
                    <a:pt x="70162" y="175810"/>
                  </a:cubicBezTo>
                  <a:lnTo>
                    <a:pt x="253231" y="73389"/>
                  </a:lnTo>
                  <a:cubicBezTo>
                    <a:pt x="250004" y="69356"/>
                    <a:pt x="246779" y="64518"/>
                    <a:pt x="243552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B52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61216A4D-DD61-457C-BFC6-2243030B8877}"/>
                </a:ext>
              </a:extLst>
            </p:cNvPr>
            <p:cNvSpPr/>
            <p:nvPr/>
          </p:nvSpPr>
          <p:spPr>
            <a:xfrm>
              <a:off x="20755223" y="7027364"/>
              <a:ext cx="241968" cy="161312"/>
            </a:xfrm>
            <a:custGeom>
              <a:avLst/>
              <a:gdLst>
                <a:gd name="connsiteX0" fmla="*/ 60485 w 241940"/>
                <a:gd name="connsiteY0" fmla="*/ 162907 h 161293"/>
                <a:gd name="connsiteX1" fmla="*/ 74196 w 241940"/>
                <a:gd name="connsiteY1" fmla="*/ 177423 h 161293"/>
                <a:gd name="connsiteX2" fmla="*/ 257263 w 241940"/>
                <a:gd name="connsiteY2" fmla="*/ 75001 h 161293"/>
                <a:gd name="connsiteX3" fmla="*/ 243553 w 241940"/>
                <a:gd name="connsiteY3" fmla="*/ 60485 h 161293"/>
                <a:gd name="connsiteX4" fmla="*/ 60485 w 241940"/>
                <a:gd name="connsiteY4" fmla="*/ 16290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0485" y="162907"/>
                  </a:moveTo>
                  <a:cubicBezTo>
                    <a:pt x="65325" y="167745"/>
                    <a:pt x="69356" y="172584"/>
                    <a:pt x="74196" y="177423"/>
                  </a:cubicBezTo>
                  <a:lnTo>
                    <a:pt x="257263" y="75001"/>
                  </a:lnTo>
                  <a:cubicBezTo>
                    <a:pt x="253231" y="70163"/>
                    <a:pt x="248392" y="64518"/>
                    <a:pt x="243553" y="60485"/>
                  </a:cubicBezTo>
                  <a:lnTo>
                    <a:pt x="60485" y="162907"/>
                  </a:lnTo>
                  <a:close/>
                </a:path>
              </a:pathLst>
            </a:custGeom>
            <a:solidFill>
              <a:srgbClr val="1B5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AAB452DE-5997-4170-8ABB-030FF1ABB552}"/>
                </a:ext>
              </a:extLst>
            </p:cNvPr>
            <p:cNvSpPr/>
            <p:nvPr/>
          </p:nvSpPr>
          <p:spPr>
            <a:xfrm>
              <a:off x="20713282" y="6994295"/>
              <a:ext cx="322624" cy="241968"/>
            </a:xfrm>
            <a:custGeom>
              <a:avLst/>
              <a:gdLst>
                <a:gd name="connsiteX0" fmla="*/ 60485 w 322586"/>
                <a:gd name="connsiteY0" fmla="*/ 162906 h 241940"/>
                <a:gd name="connsiteX1" fmla="*/ 102420 w 322586"/>
                <a:gd name="connsiteY1" fmla="*/ 195971 h 241940"/>
                <a:gd name="connsiteX2" fmla="*/ 285489 w 322586"/>
                <a:gd name="connsiteY2" fmla="*/ 93550 h 241940"/>
                <a:gd name="connsiteX3" fmla="*/ 243552 w 322586"/>
                <a:gd name="connsiteY3" fmla="*/ 60485 h 241940"/>
                <a:gd name="connsiteX4" fmla="*/ 60485 w 322586"/>
                <a:gd name="connsiteY4" fmla="*/ 16290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241940">
                  <a:moveTo>
                    <a:pt x="60485" y="162906"/>
                  </a:moveTo>
                  <a:cubicBezTo>
                    <a:pt x="75001" y="171777"/>
                    <a:pt x="89518" y="183068"/>
                    <a:pt x="102420" y="195971"/>
                  </a:cubicBezTo>
                  <a:lnTo>
                    <a:pt x="285489" y="93550"/>
                  </a:lnTo>
                  <a:cubicBezTo>
                    <a:pt x="272585" y="80647"/>
                    <a:pt x="258069" y="69356"/>
                    <a:pt x="243552" y="60485"/>
                  </a:cubicBezTo>
                  <a:lnTo>
                    <a:pt x="60485" y="162906"/>
                  </a:lnTo>
                  <a:close/>
                </a:path>
              </a:pathLst>
            </a:custGeom>
            <a:solidFill>
              <a:srgbClr val="1C56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CB4D913D-0FEF-4C7B-9141-A6C4190EA864}"/>
                </a:ext>
              </a:extLst>
            </p:cNvPr>
            <p:cNvSpPr/>
            <p:nvPr/>
          </p:nvSpPr>
          <p:spPr>
            <a:xfrm>
              <a:off x="16393189" y="4462996"/>
              <a:ext cx="4678049" cy="6129856"/>
            </a:xfrm>
            <a:custGeom>
              <a:avLst/>
              <a:gdLst>
                <a:gd name="connsiteX0" fmla="*/ 4540565 w 4677507"/>
                <a:gd name="connsiteY0" fmla="*/ 2522135 h 6129146"/>
                <a:gd name="connsiteX1" fmla="*/ 313066 w 4677507"/>
                <a:gd name="connsiteY1" fmla="*/ 75315 h 6129146"/>
                <a:gd name="connsiteX2" fmla="*/ 198548 w 4677507"/>
                <a:gd name="connsiteY2" fmla="*/ 138220 h 6129146"/>
                <a:gd name="connsiteX3" fmla="*/ 60642 w 4677507"/>
                <a:gd name="connsiteY3" fmla="*/ 3440701 h 6129146"/>
                <a:gd name="connsiteX4" fmla="*/ 164676 w 4677507"/>
                <a:gd name="connsiteY4" fmla="*/ 3629414 h 6129146"/>
                <a:gd name="connsiteX5" fmla="*/ 4392175 w 4677507"/>
                <a:gd name="connsiteY5" fmla="*/ 6076234 h 6129146"/>
                <a:gd name="connsiteX6" fmla="*/ 4506693 w 4677507"/>
                <a:gd name="connsiteY6" fmla="*/ 6013330 h 6129146"/>
                <a:gd name="connsiteX7" fmla="*/ 4644600 w 4677507"/>
                <a:gd name="connsiteY7" fmla="*/ 2710849 h 6129146"/>
                <a:gd name="connsiteX8" fmla="*/ 4540565 w 4677507"/>
                <a:gd name="connsiteY8" fmla="*/ 2522135 h 6129146"/>
                <a:gd name="connsiteX9" fmla="*/ 2419558 w 4677507"/>
                <a:gd name="connsiteY9" fmla="*/ 1475341 h 6129146"/>
                <a:gd name="connsiteX10" fmla="*/ 2380847 w 4677507"/>
                <a:gd name="connsiteY10" fmla="*/ 1405179 h 6129146"/>
                <a:gd name="connsiteX11" fmla="*/ 2423589 w 4677507"/>
                <a:gd name="connsiteY11" fmla="*/ 1381791 h 6129146"/>
                <a:gd name="connsiteX12" fmla="*/ 2462301 w 4677507"/>
                <a:gd name="connsiteY12" fmla="*/ 1451954 h 6129146"/>
                <a:gd name="connsiteX13" fmla="*/ 2419558 w 4677507"/>
                <a:gd name="connsiteY13" fmla="*/ 1475341 h 612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7507" h="6129146">
                  <a:moveTo>
                    <a:pt x="4540565" y="2522135"/>
                  </a:moveTo>
                  <a:lnTo>
                    <a:pt x="313066" y="75315"/>
                  </a:lnTo>
                  <a:cubicBezTo>
                    <a:pt x="252581" y="40637"/>
                    <a:pt x="201774" y="68864"/>
                    <a:pt x="198548" y="138220"/>
                  </a:cubicBezTo>
                  <a:lnTo>
                    <a:pt x="60642" y="3440701"/>
                  </a:lnTo>
                  <a:cubicBezTo>
                    <a:pt x="57416" y="3510057"/>
                    <a:pt x="104191" y="3594736"/>
                    <a:pt x="164676" y="3629414"/>
                  </a:cubicBezTo>
                  <a:lnTo>
                    <a:pt x="4392175" y="6076234"/>
                  </a:lnTo>
                  <a:cubicBezTo>
                    <a:pt x="4452660" y="6110912"/>
                    <a:pt x="4503468" y="6082686"/>
                    <a:pt x="4506693" y="6013330"/>
                  </a:cubicBezTo>
                  <a:lnTo>
                    <a:pt x="4644600" y="2710849"/>
                  </a:lnTo>
                  <a:cubicBezTo>
                    <a:pt x="4647019" y="2641493"/>
                    <a:pt x="4600244" y="2557620"/>
                    <a:pt x="4540565" y="2522135"/>
                  </a:cubicBezTo>
                  <a:close/>
                  <a:moveTo>
                    <a:pt x="2419558" y="1475341"/>
                  </a:moveTo>
                  <a:cubicBezTo>
                    <a:pt x="2396976" y="1462438"/>
                    <a:pt x="2380041" y="1430986"/>
                    <a:pt x="2380847" y="1405179"/>
                  </a:cubicBezTo>
                  <a:cubicBezTo>
                    <a:pt x="2381654" y="1379372"/>
                    <a:pt x="2401008" y="1368888"/>
                    <a:pt x="2423589" y="1381791"/>
                  </a:cubicBezTo>
                  <a:cubicBezTo>
                    <a:pt x="2445364" y="1394695"/>
                    <a:pt x="2463107" y="1426147"/>
                    <a:pt x="2462301" y="1451954"/>
                  </a:cubicBezTo>
                  <a:cubicBezTo>
                    <a:pt x="2460687" y="1477761"/>
                    <a:pt x="2441332" y="1487438"/>
                    <a:pt x="2419558" y="14753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DFE01544-577C-4A26-8E83-2A4C89F24539}"/>
                </a:ext>
              </a:extLst>
            </p:cNvPr>
            <p:cNvSpPr/>
            <p:nvPr/>
          </p:nvSpPr>
          <p:spPr>
            <a:xfrm>
              <a:off x="16540808" y="4804887"/>
              <a:ext cx="4355425" cy="5323296"/>
            </a:xfrm>
            <a:custGeom>
              <a:avLst/>
              <a:gdLst>
                <a:gd name="connsiteX0" fmla="*/ 4232476 w 4354920"/>
                <a:gd name="connsiteY0" fmla="*/ 2352061 h 5322680"/>
                <a:gd name="connsiteX1" fmla="*/ 303370 w 4354920"/>
                <a:gd name="connsiteY1" fmla="*/ 77825 h 5322680"/>
                <a:gd name="connsiteX2" fmla="*/ 170302 w 4354920"/>
                <a:gd name="connsiteY2" fmla="*/ 151213 h 5322680"/>
                <a:gd name="connsiteX3" fmla="*/ 60622 w 4354920"/>
                <a:gd name="connsiteY3" fmla="*/ 2761746 h 5322680"/>
                <a:gd name="connsiteX4" fmla="*/ 181592 w 4354920"/>
                <a:gd name="connsiteY4" fmla="*/ 2981912 h 5322680"/>
                <a:gd name="connsiteX5" fmla="*/ 4109893 w 4354920"/>
                <a:gd name="connsiteY5" fmla="*/ 5255341 h 5322680"/>
                <a:gd name="connsiteX6" fmla="*/ 4242959 w 4354920"/>
                <a:gd name="connsiteY6" fmla="*/ 5181953 h 5322680"/>
                <a:gd name="connsiteX7" fmla="*/ 4351833 w 4354920"/>
                <a:gd name="connsiteY7" fmla="*/ 2571420 h 5322680"/>
                <a:gd name="connsiteX8" fmla="*/ 4232476 w 4354920"/>
                <a:gd name="connsiteY8" fmla="*/ 2352061 h 532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4920" h="5322680">
                  <a:moveTo>
                    <a:pt x="4232476" y="2352061"/>
                  </a:moveTo>
                  <a:lnTo>
                    <a:pt x="303370" y="77825"/>
                  </a:lnTo>
                  <a:cubicBezTo>
                    <a:pt x="233206" y="37501"/>
                    <a:pt x="173528" y="69760"/>
                    <a:pt x="170302" y="151213"/>
                  </a:cubicBezTo>
                  <a:lnTo>
                    <a:pt x="60622" y="2761746"/>
                  </a:lnTo>
                  <a:cubicBezTo>
                    <a:pt x="57397" y="2843199"/>
                    <a:pt x="111430" y="2941588"/>
                    <a:pt x="181592" y="2981912"/>
                  </a:cubicBezTo>
                  <a:lnTo>
                    <a:pt x="4109893" y="5255341"/>
                  </a:lnTo>
                  <a:cubicBezTo>
                    <a:pt x="4180055" y="5295664"/>
                    <a:pt x="4239734" y="5263406"/>
                    <a:pt x="4242959" y="5181953"/>
                  </a:cubicBezTo>
                  <a:lnTo>
                    <a:pt x="4351833" y="2571420"/>
                  </a:lnTo>
                  <a:cubicBezTo>
                    <a:pt x="4356671" y="2490773"/>
                    <a:pt x="4302638" y="2392384"/>
                    <a:pt x="4232476" y="2352061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632ED902-0BB5-429D-902D-702E82E63F87}"/>
                </a:ext>
              </a:extLst>
            </p:cNvPr>
            <p:cNvSpPr/>
            <p:nvPr/>
          </p:nvSpPr>
          <p:spPr>
            <a:xfrm>
              <a:off x="16115152" y="3906853"/>
              <a:ext cx="5565265" cy="7097728"/>
            </a:xfrm>
            <a:custGeom>
              <a:avLst/>
              <a:gdLst>
                <a:gd name="connsiteX0" fmla="*/ 5102446 w 5564620"/>
                <a:gd name="connsiteY0" fmla="*/ 3128215 h 7096906"/>
                <a:gd name="connsiteX1" fmla="*/ 5100027 w 5564620"/>
                <a:gd name="connsiteY1" fmla="*/ 3115311 h 7096906"/>
                <a:gd name="connsiteX2" fmla="*/ 5099221 w 5564620"/>
                <a:gd name="connsiteY2" fmla="*/ 3111279 h 7096906"/>
                <a:gd name="connsiteX3" fmla="*/ 5098413 w 5564620"/>
                <a:gd name="connsiteY3" fmla="*/ 3108859 h 7096906"/>
                <a:gd name="connsiteX4" fmla="*/ 5093575 w 5564620"/>
                <a:gd name="connsiteY4" fmla="*/ 3093537 h 7096906"/>
                <a:gd name="connsiteX5" fmla="*/ 5089542 w 5564620"/>
                <a:gd name="connsiteY5" fmla="*/ 3083859 h 7096906"/>
                <a:gd name="connsiteX6" fmla="*/ 5089542 w 5564620"/>
                <a:gd name="connsiteY6" fmla="*/ 3083053 h 7096906"/>
                <a:gd name="connsiteX7" fmla="*/ 5085510 w 5564620"/>
                <a:gd name="connsiteY7" fmla="*/ 3074181 h 7096906"/>
                <a:gd name="connsiteX8" fmla="*/ 5076640 w 5564620"/>
                <a:gd name="connsiteY8" fmla="*/ 3057246 h 7096906"/>
                <a:gd name="connsiteX9" fmla="*/ 5076640 w 5564620"/>
                <a:gd name="connsiteY9" fmla="*/ 3056440 h 7096906"/>
                <a:gd name="connsiteX10" fmla="*/ 5075833 w 5564620"/>
                <a:gd name="connsiteY10" fmla="*/ 3055633 h 7096906"/>
                <a:gd name="connsiteX11" fmla="*/ 5064542 w 5564620"/>
                <a:gd name="connsiteY11" fmla="*/ 3037084 h 7096906"/>
                <a:gd name="connsiteX12" fmla="*/ 5062123 w 5564620"/>
                <a:gd name="connsiteY12" fmla="*/ 3033052 h 7096906"/>
                <a:gd name="connsiteX13" fmla="*/ 5060509 w 5564620"/>
                <a:gd name="connsiteY13" fmla="*/ 3030633 h 7096906"/>
                <a:gd name="connsiteX14" fmla="*/ 5058090 w 5564620"/>
                <a:gd name="connsiteY14" fmla="*/ 3026600 h 7096906"/>
                <a:gd name="connsiteX15" fmla="*/ 5045186 w 5564620"/>
                <a:gd name="connsiteY15" fmla="*/ 3011277 h 7096906"/>
                <a:gd name="connsiteX16" fmla="*/ 5041961 w 5564620"/>
                <a:gd name="connsiteY16" fmla="*/ 3007245 h 7096906"/>
                <a:gd name="connsiteX17" fmla="*/ 5037928 w 5564620"/>
                <a:gd name="connsiteY17" fmla="*/ 3003212 h 7096906"/>
                <a:gd name="connsiteX18" fmla="*/ 5028251 w 5564620"/>
                <a:gd name="connsiteY18" fmla="*/ 2994341 h 7096906"/>
                <a:gd name="connsiteX19" fmla="*/ 5021799 w 5564620"/>
                <a:gd name="connsiteY19" fmla="*/ 2988696 h 7096906"/>
                <a:gd name="connsiteX20" fmla="*/ 5001638 w 5564620"/>
                <a:gd name="connsiteY20" fmla="*/ 2974180 h 7096906"/>
                <a:gd name="connsiteX21" fmla="*/ 774139 w 5564620"/>
                <a:gd name="connsiteY21" fmla="*/ 527360 h 7096906"/>
                <a:gd name="connsiteX22" fmla="*/ 753977 w 5564620"/>
                <a:gd name="connsiteY22" fmla="*/ 517682 h 7096906"/>
                <a:gd name="connsiteX23" fmla="*/ 728169 w 5564620"/>
                <a:gd name="connsiteY23" fmla="*/ 512037 h 7096906"/>
                <a:gd name="connsiteX24" fmla="*/ 713654 w 5564620"/>
                <a:gd name="connsiteY24" fmla="*/ 512843 h 7096906"/>
                <a:gd name="connsiteX25" fmla="*/ 712040 w 5564620"/>
                <a:gd name="connsiteY25" fmla="*/ 512843 h 7096906"/>
                <a:gd name="connsiteX26" fmla="*/ 711234 w 5564620"/>
                <a:gd name="connsiteY26" fmla="*/ 512843 h 7096906"/>
                <a:gd name="connsiteX27" fmla="*/ 707202 w 5564620"/>
                <a:gd name="connsiteY27" fmla="*/ 513650 h 7096906"/>
                <a:gd name="connsiteX28" fmla="*/ 701557 w 5564620"/>
                <a:gd name="connsiteY28" fmla="*/ 516069 h 7096906"/>
                <a:gd name="connsiteX29" fmla="*/ 695911 w 5564620"/>
                <a:gd name="connsiteY29" fmla="*/ 518489 h 7096906"/>
                <a:gd name="connsiteX30" fmla="*/ 695105 w 5564620"/>
                <a:gd name="connsiteY30" fmla="*/ 518489 h 7096906"/>
                <a:gd name="connsiteX31" fmla="*/ 512037 w 5564620"/>
                <a:gd name="connsiteY31" fmla="*/ 620910 h 7096906"/>
                <a:gd name="connsiteX32" fmla="*/ 528166 w 5564620"/>
                <a:gd name="connsiteY32" fmla="*/ 614458 h 7096906"/>
                <a:gd name="connsiteX33" fmla="*/ 528972 w 5564620"/>
                <a:gd name="connsiteY33" fmla="*/ 614458 h 7096906"/>
                <a:gd name="connsiteX34" fmla="*/ 546714 w 5564620"/>
                <a:gd name="connsiteY34" fmla="*/ 613652 h 7096906"/>
                <a:gd name="connsiteX35" fmla="*/ 548328 w 5564620"/>
                <a:gd name="connsiteY35" fmla="*/ 613652 h 7096906"/>
                <a:gd name="connsiteX36" fmla="*/ 566070 w 5564620"/>
                <a:gd name="connsiteY36" fmla="*/ 617684 h 7096906"/>
                <a:gd name="connsiteX37" fmla="*/ 590264 w 5564620"/>
                <a:gd name="connsiteY37" fmla="*/ 628168 h 7096906"/>
                <a:gd name="connsiteX38" fmla="*/ 4817763 w 5564620"/>
                <a:gd name="connsiteY38" fmla="*/ 3074988 h 7096906"/>
                <a:gd name="connsiteX39" fmla="*/ 4837925 w 5564620"/>
                <a:gd name="connsiteY39" fmla="*/ 3089504 h 7096906"/>
                <a:gd name="connsiteX40" fmla="*/ 4844377 w 5564620"/>
                <a:gd name="connsiteY40" fmla="*/ 3095150 h 7096906"/>
                <a:gd name="connsiteX41" fmla="*/ 4858087 w 5564620"/>
                <a:gd name="connsiteY41" fmla="*/ 3108053 h 7096906"/>
                <a:gd name="connsiteX42" fmla="*/ 4861312 w 5564620"/>
                <a:gd name="connsiteY42" fmla="*/ 3112085 h 7096906"/>
                <a:gd name="connsiteX43" fmla="*/ 4876635 w 5564620"/>
                <a:gd name="connsiteY43" fmla="*/ 3131441 h 7096906"/>
                <a:gd name="connsiteX44" fmla="*/ 4878248 w 5564620"/>
                <a:gd name="connsiteY44" fmla="*/ 3133054 h 7096906"/>
                <a:gd name="connsiteX45" fmla="*/ 4892764 w 5564620"/>
                <a:gd name="connsiteY45" fmla="*/ 3156441 h 7096906"/>
                <a:gd name="connsiteX46" fmla="*/ 4892764 w 5564620"/>
                <a:gd name="connsiteY46" fmla="*/ 3157248 h 7096906"/>
                <a:gd name="connsiteX47" fmla="*/ 4904862 w 5564620"/>
                <a:gd name="connsiteY47" fmla="*/ 3183055 h 7096906"/>
                <a:gd name="connsiteX48" fmla="*/ 4904862 w 5564620"/>
                <a:gd name="connsiteY48" fmla="*/ 3183861 h 7096906"/>
                <a:gd name="connsiteX49" fmla="*/ 4913733 w 5564620"/>
                <a:gd name="connsiteY49" fmla="*/ 3209668 h 7096906"/>
                <a:gd name="connsiteX50" fmla="*/ 4914539 w 5564620"/>
                <a:gd name="connsiteY50" fmla="*/ 3212088 h 7096906"/>
                <a:gd name="connsiteX51" fmla="*/ 4919378 w 5564620"/>
                <a:gd name="connsiteY51" fmla="*/ 3236281 h 7096906"/>
                <a:gd name="connsiteX52" fmla="*/ 4920185 w 5564620"/>
                <a:gd name="connsiteY52" fmla="*/ 3240314 h 7096906"/>
                <a:gd name="connsiteX53" fmla="*/ 4920991 w 5564620"/>
                <a:gd name="connsiteY53" fmla="*/ 3265314 h 7096906"/>
                <a:gd name="connsiteX54" fmla="*/ 4783085 w 5564620"/>
                <a:gd name="connsiteY54" fmla="*/ 6567795 h 7096906"/>
                <a:gd name="connsiteX55" fmla="*/ 4747601 w 5564620"/>
                <a:gd name="connsiteY55" fmla="*/ 6637958 h 7096906"/>
                <a:gd name="connsiteX56" fmla="*/ 4930668 w 5564620"/>
                <a:gd name="connsiteY56" fmla="*/ 6535537 h 7096906"/>
                <a:gd name="connsiteX57" fmla="*/ 4966153 w 5564620"/>
                <a:gd name="connsiteY57" fmla="*/ 6465374 h 7096906"/>
                <a:gd name="connsiteX58" fmla="*/ 5104059 w 5564620"/>
                <a:gd name="connsiteY58" fmla="*/ 3162893 h 7096906"/>
                <a:gd name="connsiteX59" fmla="*/ 5103252 w 5564620"/>
                <a:gd name="connsiteY59" fmla="*/ 3137892 h 7096906"/>
                <a:gd name="connsiteX60" fmla="*/ 5102446 w 5564620"/>
                <a:gd name="connsiteY60" fmla="*/ 3128215 h 709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564620" h="7096906">
                  <a:moveTo>
                    <a:pt x="5102446" y="3128215"/>
                  </a:moveTo>
                  <a:cubicBezTo>
                    <a:pt x="5101640" y="3124182"/>
                    <a:pt x="5100833" y="3120150"/>
                    <a:pt x="5100027" y="3115311"/>
                  </a:cubicBezTo>
                  <a:cubicBezTo>
                    <a:pt x="5100027" y="3113699"/>
                    <a:pt x="5099221" y="3112892"/>
                    <a:pt x="5099221" y="3111279"/>
                  </a:cubicBezTo>
                  <a:cubicBezTo>
                    <a:pt x="5099221" y="3110473"/>
                    <a:pt x="5099221" y="3109666"/>
                    <a:pt x="5098413" y="3108859"/>
                  </a:cubicBezTo>
                  <a:cubicBezTo>
                    <a:pt x="5097607" y="3107247"/>
                    <a:pt x="5095188" y="3096763"/>
                    <a:pt x="5093575" y="3093537"/>
                  </a:cubicBezTo>
                  <a:cubicBezTo>
                    <a:pt x="5092769" y="3090311"/>
                    <a:pt x="5091156" y="3087085"/>
                    <a:pt x="5089542" y="3083859"/>
                  </a:cubicBezTo>
                  <a:cubicBezTo>
                    <a:pt x="5089542" y="3083859"/>
                    <a:pt x="5089542" y="3083859"/>
                    <a:pt x="5089542" y="3083053"/>
                  </a:cubicBezTo>
                  <a:cubicBezTo>
                    <a:pt x="5089542" y="3083053"/>
                    <a:pt x="5087123" y="3076601"/>
                    <a:pt x="5085510" y="3074181"/>
                  </a:cubicBezTo>
                  <a:cubicBezTo>
                    <a:pt x="5083898" y="3070956"/>
                    <a:pt x="5078252" y="3059665"/>
                    <a:pt x="5076640" y="3057246"/>
                  </a:cubicBezTo>
                  <a:cubicBezTo>
                    <a:pt x="5076640" y="3057246"/>
                    <a:pt x="5076640" y="3056440"/>
                    <a:pt x="5076640" y="3056440"/>
                  </a:cubicBezTo>
                  <a:cubicBezTo>
                    <a:pt x="5076640" y="3056440"/>
                    <a:pt x="5076640" y="3055633"/>
                    <a:pt x="5075833" y="3055633"/>
                  </a:cubicBezTo>
                  <a:cubicBezTo>
                    <a:pt x="5074219" y="3052407"/>
                    <a:pt x="5066155" y="3040310"/>
                    <a:pt x="5064542" y="3037084"/>
                  </a:cubicBezTo>
                  <a:cubicBezTo>
                    <a:pt x="5063736" y="3035471"/>
                    <a:pt x="5062929" y="3034665"/>
                    <a:pt x="5062123" y="3033052"/>
                  </a:cubicBezTo>
                  <a:cubicBezTo>
                    <a:pt x="5061317" y="3032245"/>
                    <a:pt x="5061317" y="3031439"/>
                    <a:pt x="5060509" y="3030633"/>
                  </a:cubicBezTo>
                  <a:cubicBezTo>
                    <a:pt x="5059703" y="3029019"/>
                    <a:pt x="5058897" y="3028213"/>
                    <a:pt x="5058090" y="3026600"/>
                  </a:cubicBezTo>
                  <a:cubicBezTo>
                    <a:pt x="5055671" y="3022568"/>
                    <a:pt x="5046800" y="3012890"/>
                    <a:pt x="5045186" y="3011277"/>
                  </a:cubicBezTo>
                  <a:cubicBezTo>
                    <a:pt x="5043574" y="3009664"/>
                    <a:pt x="5042767" y="3008858"/>
                    <a:pt x="5041961" y="3007245"/>
                  </a:cubicBezTo>
                  <a:cubicBezTo>
                    <a:pt x="5040348" y="3005632"/>
                    <a:pt x="5039542" y="3004019"/>
                    <a:pt x="5037928" y="3003212"/>
                  </a:cubicBezTo>
                  <a:cubicBezTo>
                    <a:pt x="5034703" y="2999987"/>
                    <a:pt x="5031477" y="2997567"/>
                    <a:pt x="5028251" y="2994341"/>
                  </a:cubicBezTo>
                  <a:cubicBezTo>
                    <a:pt x="5025832" y="2992729"/>
                    <a:pt x="5024219" y="2990309"/>
                    <a:pt x="5021799" y="2988696"/>
                  </a:cubicBezTo>
                  <a:cubicBezTo>
                    <a:pt x="5015348" y="2983051"/>
                    <a:pt x="5008090" y="2978212"/>
                    <a:pt x="5001638" y="2974180"/>
                  </a:cubicBezTo>
                  <a:lnTo>
                    <a:pt x="774139" y="527360"/>
                  </a:lnTo>
                  <a:cubicBezTo>
                    <a:pt x="769300" y="524134"/>
                    <a:pt x="755590" y="518489"/>
                    <a:pt x="753977" y="517682"/>
                  </a:cubicBezTo>
                  <a:cubicBezTo>
                    <a:pt x="752364" y="516876"/>
                    <a:pt x="728977" y="512037"/>
                    <a:pt x="728169" y="512037"/>
                  </a:cubicBezTo>
                  <a:cubicBezTo>
                    <a:pt x="725750" y="512037"/>
                    <a:pt x="716073" y="512843"/>
                    <a:pt x="713654" y="512843"/>
                  </a:cubicBezTo>
                  <a:cubicBezTo>
                    <a:pt x="712848" y="512843"/>
                    <a:pt x="712848" y="512843"/>
                    <a:pt x="712040" y="512843"/>
                  </a:cubicBezTo>
                  <a:cubicBezTo>
                    <a:pt x="712040" y="512843"/>
                    <a:pt x="711234" y="512843"/>
                    <a:pt x="711234" y="512843"/>
                  </a:cubicBezTo>
                  <a:cubicBezTo>
                    <a:pt x="709621" y="512843"/>
                    <a:pt x="708815" y="513650"/>
                    <a:pt x="707202" y="513650"/>
                  </a:cubicBezTo>
                  <a:cubicBezTo>
                    <a:pt x="705588" y="514456"/>
                    <a:pt x="703169" y="515263"/>
                    <a:pt x="701557" y="516069"/>
                  </a:cubicBezTo>
                  <a:cubicBezTo>
                    <a:pt x="699944" y="516876"/>
                    <a:pt x="697525" y="517682"/>
                    <a:pt x="695911" y="518489"/>
                  </a:cubicBezTo>
                  <a:cubicBezTo>
                    <a:pt x="695911" y="518489"/>
                    <a:pt x="695911" y="518489"/>
                    <a:pt x="695105" y="518489"/>
                  </a:cubicBezTo>
                  <a:lnTo>
                    <a:pt x="512037" y="620910"/>
                  </a:lnTo>
                  <a:cubicBezTo>
                    <a:pt x="516876" y="617684"/>
                    <a:pt x="522521" y="616071"/>
                    <a:pt x="528166" y="614458"/>
                  </a:cubicBezTo>
                  <a:cubicBezTo>
                    <a:pt x="528166" y="614458"/>
                    <a:pt x="528972" y="614458"/>
                    <a:pt x="528972" y="614458"/>
                  </a:cubicBezTo>
                  <a:cubicBezTo>
                    <a:pt x="534618" y="613652"/>
                    <a:pt x="541070" y="612845"/>
                    <a:pt x="546714" y="613652"/>
                  </a:cubicBezTo>
                  <a:lnTo>
                    <a:pt x="548328" y="613652"/>
                  </a:lnTo>
                  <a:cubicBezTo>
                    <a:pt x="553974" y="614458"/>
                    <a:pt x="560425" y="615264"/>
                    <a:pt x="566070" y="617684"/>
                  </a:cubicBezTo>
                  <a:cubicBezTo>
                    <a:pt x="567683" y="618490"/>
                    <a:pt x="583006" y="624136"/>
                    <a:pt x="590264" y="628168"/>
                  </a:cubicBezTo>
                  <a:lnTo>
                    <a:pt x="4817763" y="3074988"/>
                  </a:lnTo>
                  <a:cubicBezTo>
                    <a:pt x="4825021" y="3079021"/>
                    <a:pt x="4831473" y="3083859"/>
                    <a:pt x="4837925" y="3089504"/>
                  </a:cubicBezTo>
                  <a:cubicBezTo>
                    <a:pt x="4840344" y="3091118"/>
                    <a:pt x="4841958" y="3093537"/>
                    <a:pt x="4844377" y="3095150"/>
                  </a:cubicBezTo>
                  <a:cubicBezTo>
                    <a:pt x="4849216" y="3099182"/>
                    <a:pt x="4853248" y="3103214"/>
                    <a:pt x="4858087" y="3108053"/>
                  </a:cubicBezTo>
                  <a:cubicBezTo>
                    <a:pt x="4858893" y="3109666"/>
                    <a:pt x="4860506" y="3110473"/>
                    <a:pt x="4861312" y="3112085"/>
                  </a:cubicBezTo>
                  <a:cubicBezTo>
                    <a:pt x="4866958" y="3118537"/>
                    <a:pt x="4871797" y="3124182"/>
                    <a:pt x="4876635" y="3131441"/>
                  </a:cubicBezTo>
                  <a:cubicBezTo>
                    <a:pt x="4877442" y="3132247"/>
                    <a:pt x="4877442" y="3133054"/>
                    <a:pt x="4878248" y="3133054"/>
                  </a:cubicBezTo>
                  <a:cubicBezTo>
                    <a:pt x="4883893" y="3140312"/>
                    <a:pt x="4888733" y="3148377"/>
                    <a:pt x="4892764" y="3156441"/>
                  </a:cubicBezTo>
                  <a:cubicBezTo>
                    <a:pt x="4892764" y="3156441"/>
                    <a:pt x="4892764" y="3157248"/>
                    <a:pt x="4892764" y="3157248"/>
                  </a:cubicBezTo>
                  <a:cubicBezTo>
                    <a:pt x="4897604" y="3165312"/>
                    <a:pt x="4901635" y="3174184"/>
                    <a:pt x="4904862" y="3183055"/>
                  </a:cubicBezTo>
                  <a:cubicBezTo>
                    <a:pt x="4904862" y="3183055"/>
                    <a:pt x="4904862" y="3183055"/>
                    <a:pt x="4904862" y="3183861"/>
                  </a:cubicBezTo>
                  <a:cubicBezTo>
                    <a:pt x="4908087" y="3192732"/>
                    <a:pt x="4911314" y="3200797"/>
                    <a:pt x="4913733" y="3209668"/>
                  </a:cubicBezTo>
                  <a:cubicBezTo>
                    <a:pt x="4913733" y="3210474"/>
                    <a:pt x="4914539" y="3211281"/>
                    <a:pt x="4914539" y="3212088"/>
                  </a:cubicBezTo>
                  <a:cubicBezTo>
                    <a:pt x="4916958" y="3220152"/>
                    <a:pt x="4917766" y="3228217"/>
                    <a:pt x="4919378" y="3236281"/>
                  </a:cubicBezTo>
                  <a:cubicBezTo>
                    <a:pt x="4919378" y="3237895"/>
                    <a:pt x="4919378" y="3238701"/>
                    <a:pt x="4920185" y="3240314"/>
                  </a:cubicBezTo>
                  <a:cubicBezTo>
                    <a:pt x="4920991" y="3249185"/>
                    <a:pt x="4921797" y="3257250"/>
                    <a:pt x="4920991" y="3265314"/>
                  </a:cubicBezTo>
                  <a:lnTo>
                    <a:pt x="4783085" y="6567795"/>
                  </a:lnTo>
                  <a:cubicBezTo>
                    <a:pt x="4781473" y="6602473"/>
                    <a:pt x="4768569" y="6626667"/>
                    <a:pt x="4747601" y="6637958"/>
                  </a:cubicBezTo>
                  <a:lnTo>
                    <a:pt x="4930668" y="6535537"/>
                  </a:lnTo>
                  <a:cubicBezTo>
                    <a:pt x="4950830" y="6524246"/>
                    <a:pt x="4964540" y="6500052"/>
                    <a:pt x="4966153" y="6465374"/>
                  </a:cubicBezTo>
                  <a:lnTo>
                    <a:pt x="5104059" y="3162893"/>
                  </a:lnTo>
                  <a:cubicBezTo>
                    <a:pt x="5104059" y="3155635"/>
                    <a:pt x="5103252" y="3138699"/>
                    <a:pt x="5103252" y="3137892"/>
                  </a:cubicBezTo>
                  <a:cubicBezTo>
                    <a:pt x="5104059" y="3138699"/>
                    <a:pt x="5102446" y="3130634"/>
                    <a:pt x="5102446" y="3128215"/>
                  </a:cubicBezTo>
                  <a:close/>
                </a:path>
              </a:pathLst>
            </a:custGeom>
            <a:solidFill>
              <a:srgbClr val="9EAAD4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BA18529B-0BCC-48B7-9019-712BC7A044E3}"/>
                </a:ext>
              </a:extLst>
            </p:cNvPr>
            <p:cNvSpPr/>
            <p:nvPr/>
          </p:nvSpPr>
          <p:spPr>
            <a:xfrm>
              <a:off x="20004315" y="7124151"/>
              <a:ext cx="564592" cy="967872"/>
            </a:xfrm>
            <a:custGeom>
              <a:avLst/>
              <a:gdLst>
                <a:gd name="connsiteX0" fmla="*/ 60485 w 564526"/>
                <a:gd name="connsiteY0" fmla="*/ 718562 h 967760"/>
                <a:gd name="connsiteX1" fmla="*/ 520978 w 564526"/>
                <a:gd name="connsiteY1" fmla="*/ 969373 h 967760"/>
                <a:gd name="connsiteX2" fmla="*/ 566946 w 564526"/>
                <a:gd name="connsiteY2" fmla="*/ 311296 h 967760"/>
                <a:gd name="connsiteX3" fmla="*/ 106454 w 564526"/>
                <a:gd name="connsiteY3" fmla="*/ 60485 h 9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26" h="967760">
                  <a:moveTo>
                    <a:pt x="60485" y="718562"/>
                  </a:moveTo>
                  <a:lnTo>
                    <a:pt x="520978" y="969373"/>
                  </a:lnTo>
                  <a:lnTo>
                    <a:pt x="566946" y="311296"/>
                  </a:lnTo>
                  <a:lnTo>
                    <a:pt x="106454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6644A110-0D08-4CFB-9D5C-F976AB5059BF}"/>
                </a:ext>
              </a:extLst>
            </p:cNvPr>
            <p:cNvSpPr/>
            <p:nvPr/>
          </p:nvSpPr>
          <p:spPr>
            <a:xfrm>
              <a:off x="20347104" y="8265434"/>
              <a:ext cx="322624" cy="403280"/>
            </a:xfrm>
            <a:custGeom>
              <a:avLst/>
              <a:gdLst>
                <a:gd name="connsiteX0" fmla="*/ 60485 w 322586"/>
                <a:gd name="connsiteY0" fmla="*/ 234681 h 403233"/>
                <a:gd name="connsiteX1" fmla="*/ 288715 w 322586"/>
                <a:gd name="connsiteY1" fmla="*/ 358877 h 403233"/>
                <a:gd name="connsiteX2" fmla="*/ 300813 w 322586"/>
                <a:gd name="connsiteY2" fmla="*/ 185487 h 403233"/>
                <a:gd name="connsiteX3" fmla="*/ 72583 w 322586"/>
                <a:gd name="connsiteY3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403233">
                  <a:moveTo>
                    <a:pt x="60485" y="234681"/>
                  </a:moveTo>
                  <a:lnTo>
                    <a:pt x="288715" y="358877"/>
                  </a:lnTo>
                  <a:lnTo>
                    <a:pt x="300813" y="185487"/>
                  </a:lnTo>
                  <a:lnTo>
                    <a:pt x="72583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453CA4D0-393F-4305-AFE4-48A29906D02D}"/>
                </a:ext>
              </a:extLst>
            </p:cNvPr>
            <p:cNvSpPr/>
            <p:nvPr/>
          </p:nvSpPr>
          <p:spPr>
            <a:xfrm>
              <a:off x="19753871" y="6840403"/>
              <a:ext cx="241968" cy="322624"/>
            </a:xfrm>
            <a:custGeom>
              <a:avLst/>
              <a:gdLst>
                <a:gd name="connsiteX0" fmla="*/ 189930 w 241940"/>
                <a:gd name="connsiteY0" fmla="*/ 107906 h 322586"/>
                <a:gd name="connsiteX1" fmla="*/ 108477 w 241940"/>
                <a:gd name="connsiteY1" fmla="*/ 63550 h 322586"/>
                <a:gd name="connsiteX2" fmla="*/ 60896 w 241940"/>
                <a:gd name="connsiteY2" fmla="*/ 128068 h 322586"/>
                <a:gd name="connsiteX3" fmla="*/ 96380 w 241940"/>
                <a:gd name="connsiteY3" fmla="*/ 237748 h 322586"/>
                <a:gd name="connsiteX4" fmla="*/ 177834 w 241940"/>
                <a:gd name="connsiteY4" fmla="*/ 282103 h 322586"/>
                <a:gd name="connsiteX5" fmla="*/ 225415 w 241940"/>
                <a:gd name="connsiteY5" fmla="*/ 217586 h 322586"/>
                <a:gd name="connsiteX6" fmla="*/ 189930 w 241940"/>
                <a:gd name="connsiteY6" fmla="*/ 10790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40" h="322586">
                  <a:moveTo>
                    <a:pt x="189930" y="107906"/>
                  </a:moveTo>
                  <a:lnTo>
                    <a:pt x="108477" y="63550"/>
                  </a:lnTo>
                  <a:cubicBezTo>
                    <a:pt x="85089" y="50647"/>
                    <a:pt x="64122" y="79680"/>
                    <a:pt x="60896" y="128068"/>
                  </a:cubicBezTo>
                  <a:cubicBezTo>
                    <a:pt x="57670" y="176456"/>
                    <a:pt x="73799" y="225650"/>
                    <a:pt x="96380" y="237748"/>
                  </a:cubicBezTo>
                  <a:lnTo>
                    <a:pt x="177834" y="282103"/>
                  </a:lnTo>
                  <a:cubicBezTo>
                    <a:pt x="201221" y="295007"/>
                    <a:pt x="222190" y="265974"/>
                    <a:pt x="225415" y="217586"/>
                  </a:cubicBezTo>
                  <a:cubicBezTo>
                    <a:pt x="228641" y="169198"/>
                    <a:pt x="213318" y="120003"/>
                    <a:pt x="189930" y="107906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590C0AF-FEF6-4DC1-BFBA-548D99A19E5A}"/>
                </a:ext>
              </a:extLst>
            </p:cNvPr>
            <p:cNvSpPr/>
            <p:nvPr/>
          </p:nvSpPr>
          <p:spPr>
            <a:xfrm>
              <a:off x="19504248" y="6687802"/>
              <a:ext cx="241968" cy="322624"/>
            </a:xfrm>
            <a:custGeom>
              <a:avLst/>
              <a:gdLst>
                <a:gd name="connsiteX0" fmla="*/ 60485 w 241940"/>
                <a:gd name="connsiteY0" fmla="*/ 234682 h 322586"/>
                <a:gd name="connsiteX1" fmla="*/ 225811 w 241940"/>
                <a:gd name="connsiteY1" fmla="*/ 324200 h 322586"/>
                <a:gd name="connsiteX2" fmla="*/ 237907 w 241940"/>
                <a:gd name="connsiteY2" fmla="*/ 150003 h 322586"/>
                <a:gd name="connsiteX3" fmla="*/ 72582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234682"/>
                  </a:moveTo>
                  <a:lnTo>
                    <a:pt x="225811" y="324200"/>
                  </a:lnTo>
                  <a:lnTo>
                    <a:pt x="237907" y="150003"/>
                  </a:lnTo>
                  <a:lnTo>
                    <a:pt x="72582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C383A038-8269-4104-A730-CCC70173E9A2}"/>
                </a:ext>
              </a:extLst>
            </p:cNvPr>
            <p:cNvSpPr/>
            <p:nvPr/>
          </p:nvSpPr>
          <p:spPr>
            <a:xfrm>
              <a:off x="19289703" y="6570851"/>
              <a:ext cx="241968" cy="322624"/>
            </a:xfrm>
            <a:custGeom>
              <a:avLst/>
              <a:gdLst>
                <a:gd name="connsiteX0" fmla="*/ 60485 w 241940"/>
                <a:gd name="connsiteY0" fmla="*/ 234681 h 322586"/>
                <a:gd name="connsiteX1" fmla="*/ 225811 w 241940"/>
                <a:gd name="connsiteY1" fmla="*/ 324199 h 322586"/>
                <a:gd name="connsiteX2" fmla="*/ 237907 w 241940"/>
                <a:gd name="connsiteY2" fmla="*/ 150003 h 322586"/>
                <a:gd name="connsiteX3" fmla="*/ 73389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234681"/>
                  </a:moveTo>
                  <a:lnTo>
                    <a:pt x="225811" y="324199"/>
                  </a:lnTo>
                  <a:lnTo>
                    <a:pt x="237907" y="150003"/>
                  </a:lnTo>
                  <a:lnTo>
                    <a:pt x="73389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D9478692-9614-433B-AD00-1633E1D35858}"/>
                </a:ext>
              </a:extLst>
            </p:cNvPr>
            <p:cNvSpPr/>
            <p:nvPr/>
          </p:nvSpPr>
          <p:spPr>
            <a:xfrm>
              <a:off x="19075158" y="6453900"/>
              <a:ext cx="241968" cy="322624"/>
            </a:xfrm>
            <a:custGeom>
              <a:avLst/>
              <a:gdLst>
                <a:gd name="connsiteX0" fmla="*/ 60485 w 241940"/>
                <a:gd name="connsiteY0" fmla="*/ 234681 h 322586"/>
                <a:gd name="connsiteX1" fmla="*/ 225810 w 241940"/>
                <a:gd name="connsiteY1" fmla="*/ 324199 h 322586"/>
                <a:gd name="connsiteX2" fmla="*/ 237907 w 241940"/>
                <a:gd name="connsiteY2" fmla="*/ 150002 h 322586"/>
                <a:gd name="connsiteX3" fmla="*/ 73388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234681"/>
                  </a:moveTo>
                  <a:lnTo>
                    <a:pt x="225810" y="324199"/>
                  </a:lnTo>
                  <a:lnTo>
                    <a:pt x="237907" y="150002"/>
                  </a:lnTo>
                  <a:lnTo>
                    <a:pt x="73388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001A7125-5FBE-442F-B2C1-7808FED15F9D}"/>
                </a:ext>
              </a:extLst>
            </p:cNvPr>
            <p:cNvSpPr/>
            <p:nvPr/>
          </p:nvSpPr>
          <p:spPr>
            <a:xfrm>
              <a:off x="20322100" y="8612255"/>
              <a:ext cx="322624" cy="403280"/>
            </a:xfrm>
            <a:custGeom>
              <a:avLst/>
              <a:gdLst>
                <a:gd name="connsiteX0" fmla="*/ 60485 w 322586"/>
                <a:gd name="connsiteY0" fmla="*/ 234682 h 403233"/>
                <a:gd name="connsiteX1" fmla="*/ 289521 w 322586"/>
                <a:gd name="connsiteY1" fmla="*/ 358878 h 403233"/>
                <a:gd name="connsiteX2" fmla="*/ 301619 w 322586"/>
                <a:gd name="connsiteY2" fmla="*/ 184681 h 403233"/>
                <a:gd name="connsiteX3" fmla="*/ 73389 w 322586"/>
                <a:gd name="connsiteY3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403233">
                  <a:moveTo>
                    <a:pt x="60485" y="234682"/>
                  </a:moveTo>
                  <a:lnTo>
                    <a:pt x="289521" y="358878"/>
                  </a:lnTo>
                  <a:lnTo>
                    <a:pt x="301619" y="184681"/>
                  </a:lnTo>
                  <a:lnTo>
                    <a:pt x="73389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132048D9-152E-4D9E-9DAF-1A7647467274}"/>
                </a:ext>
              </a:extLst>
            </p:cNvPr>
            <p:cNvSpPr/>
            <p:nvPr/>
          </p:nvSpPr>
          <p:spPr>
            <a:xfrm>
              <a:off x="20297903" y="8959076"/>
              <a:ext cx="322624" cy="403280"/>
            </a:xfrm>
            <a:custGeom>
              <a:avLst/>
              <a:gdLst>
                <a:gd name="connsiteX0" fmla="*/ 60485 w 322586"/>
                <a:gd name="connsiteY0" fmla="*/ 233875 h 403233"/>
                <a:gd name="connsiteX1" fmla="*/ 289523 w 322586"/>
                <a:gd name="connsiteY1" fmla="*/ 358877 h 403233"/>
                <a:gd name="connsiteX2" fmla="*/ 301619 w 322586"/>
                <a:gd name="connsiteY2" fmla="*/ 184681 h 403233"/>
                <a:gd name="connsiteX3" fmla="*/ 73389 w 322586"/>
                <a:gd name="connsiteY3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403233">
                  <a:moveTo>
                    <a:pt x="60485" y="233875"/>
                  </a:moveTo>
                  <a:lnTo>
                    <a:pt x="289523" y="358877"/>
                  </a:lnTo>
                  <a:lnTo>
                    <a:pt x="301619" y="184681"/>
                  </a:lnTo>
                  <a:lnTo>
                    <a:pt x="73389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52F18B21-E674-47BA-9969-4847E44F634A}"/>
                </a:ext>
              </a:extLst>
            </p:cNvPr>
            <p:cNvSpPr/>
            <p:nvPr/>
          </p:nvSpPr>
          <p:spPr>
            <a:xfrm>
              <a:off x="20273706" y="9305090"/>
              <a:ext cx="322624" cy="403280"/>
            </a:xfrm>
            <a:custGeom>
              <a:avLst/>
              <a:gdLst>
                <a:gd name="connsiteX0" fmla="*/ 60485 w 322586"/>
                <a:gd name="connsiteY0" fmla="*/ 234681 h 403233"/>
                <a:gd name="connsiteX1" fmla="*/ 289523 w 322586"/>
                <a:gd name="connsiteY1" fmla="*/ 359684 h 403233"/>
                <a:gd name="connsiteX2" fmla="*/ 301619 w 322586"/>
                <a:gd name="connsiteY2" fmla="*/ 185487 h 403233"/>
                <a:gd name="connsiteX3" fmla="*/ 73389 w 322586"/>
                <a:gd name="connsiteY3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6" h="403233">
                  <a:moveTo>
                    <a:pt x="60485" y="234681"/>
                  </a:moveTo>
                  <a:lnTo>
                    <a:pt x="289523" y="359684"/>
                  </a:lnTo>
                  <a:lnTo>
                    <a:pt x="301619" y="185487"/>
                  </a:lnTo>
                  <a:lnTo>
                    <a:pt x="73389" y="6048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E6CB95AF-1457-4E8A-B933-5241159A2237}"/>
                </a:ext>
              </a:extLst>
            </p:cNvPr>
            <p:cNvSpPr/>
            <p:nvPr/>
          </p:nvSpPr>
          <p:spPr>
            <a:xfrm>
              <a:off x="12702526" y="2135843"/>
              <a:ext cx="1774432" cy="2661648"/>
            </a:xfrm>
            <a:custGeom>
              <a:avLst/>
              <a:gdLst>
                <a:gd name="connsiteX0" fmla="*/ 1666161 w 1774226"/>
                <a:gd name="connsiteY0" fmla="*/ 930397 h 2661340"/>
                <a:gd name="connsiteX1" fmla="*/ 174197 w 1774226"/>
                <a:gd name="connsiteY1" fmla="*/ 70703 h 2661340"/>
                <a:gd name="connsiteX2" fmla="*/ 60485 w 1774226"/>
                <a:gd name="connsiteY2" fmla="*/ 136027 h 2661340"/>
                <a:gd name="connsiteX3" fmla="*/ 60485 w 1774226"/>
                <a:gd name="connsiteY3" fmla="*/ 1698153 h 2661340"/>
                <a:gd name="connsiteX4" fmla="*/ 98389 w 1774226"/>
                <a:gd name="connsiteY4" fmla="*/ 1763477 h 2661340"/>
                <a:gd name="connsiteX5" fmla="*/ 1623418 w 1774226"/>
                <a:gd name="connsiteY5" fmla="*/ 2642526 h 2661340"/>
                <a:gd name="connsiteX6" fmla="*/ 1737130 w 1774226"/>
                <a:gd name="connsiteY6" fmla="*/ 2577202 h 2661340"/>
                <a:gd name="connsiteX7" fmla="*/ 1737130 w 1774226"/>
                <a:gd name="connsiteY7" fmla="*/ 1052980 h 2661340"/>
                <a:gd name="connsiteX8" fmla="*/ 1666161 w 1774226"/>
                <a:gd name="connsiteY8" fmla="*/ 930397 h 26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4226" h="2661340">
                  <a:moveTo>
                    <a:pt x="1666161" y="930397"/>
                  </a:moveTo>
                  <a:lnTo>
                    <a:pt x="174197" y="70703"/>
                  </a:lnTo>
                  <a:cubicBezTo>
                    <a:pt x="123389" y="41670"/>
                    <a:pt x="60485" y="77961"/>
                    <a:pt x="60485" y="136027"/>
                  </a:cubicBezTo>
                  <a:lnTo>
                    <a:pt x="60485" y="1698153"/>
                  </a:lnTo>
                  <a:cubicBezTo>
                    <a:pt x="60485" y="1724767"/>
                    <a:pt x="75001" y="1749767"/>
                    <a:pt x="98389" y="1763477"/>
                  </a:cubicBezTo>
                  <a:lnTo>
                    <a:pt x="1623418" y="2642526"/>
                  </a:lnTo>
                  <a:cubicBezTo>
                    <a:pt x="1674226" y="2671558"/>
                    <a:pt x="1737130" y="2635267"/>
                    <a:pt x="1737130" y="2577202"/>
                  </a:cubicBezTo>
                  <a:lnTo>
                    <a:pt x="1737130" y="1052980"/>
                  </a:lnTo>
                  <a:cubicBezTo>
                    <a:pt x="1737130" y="1002172"/>
                    <a:pt x="1709709" y="955397"/>
                    <a:pt x="1666161" y="930397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3895FF13-828B-4FD4-9960-4E165B8A759B}"/>
                </a:ext>
              </a:extLst>
            </p:cNvPr>
            <p:cNvSpPr/>
            <p:nvPr/>
          </p:nvSpPr>
          <p:spPr>
            <a:xfrm>
              <a:off x="12715431" y="2095210"/>
              <a:ext cx="1855089" cy="2742304"/>
            </a:xfrm>
            <a:custGeom>
              <a:avLst/>
              <a:gdLst>
                <a:gd name="connsiteX0" fmla="*/ 1754871 w 1854873"/>
                <a:gd name="connsiteY0" fmla="*/ 906507 h 2741986"/>
                <a:gd name="connsiteX1" fmla="*/ 341135 w 1854873"/>
                <a:gd name="connsiteY1" fmla="*/ 91170 h 2741986"/>
                <a:gd name="connsiteX2" fmla="*/ 60485 w 1854873"/>
                <a:gd name="connsiteY2" fmla="*/ 133912 h 2741986"/>
                <a:gd name="connsiteX3" fmla="*/ 60485 w 1854873"/>
                <a:gd name="connsiteY3" fmla="*/ 133912 h 2741986"/>
                <a:gd name="connsiteX4" fmla="*/ 161293 w 1854873"/>
                <a:gd name="connsiteY4" fmla="*/ 110525 h 2741986"/>
                <a:gd name="connsiteX5" fmla="*/ 1653257 w 1854873"/>
                <a:gd name="connsiteY5" fmla="*/ 970218 h 2741986"/>
                <a:gd name="connsiteX6" fmla="*/ 1724226 w 1854873"/>
                <a:gd name="connsiteY6" fmla="*/ 1092801 h 2741986"/>
                <a:gd name="connsiteX7" fmla="*/ 1724226 w 1854873"/>
                <a:gd name="connsiteY7" fmla="*/ 2617830 h 2741986"/>
                <a:gd name="connsiteX8" fmla="*/ 1724226 w 1854873"/>
                <a:gd name="connsiteY8" fmla="*/ 2624282 h 2741986"/>
                <a:gd name="connsiteX9" fmla="*/ 1641967 w 1854873"/>
                <a:gd name="connsiteY9" fmla="*/ 2693638 h 2741986"/>
                <a:gd name="connsiteX10" fmla="*/ 1866164 w 1854873"/>
                <a:gd name="connsiteY10" fmla="*/ 2581539 h 2741986"/>
                <a:gd name="connsiteX11" fmla="*/ 1866164 w 1854873"/>
                <a:gd name="connsiteY11" fmla="*/ 1076672 h 2741986"/>
                <a:gd name="connsiteX12" fmla="*/ 1754871 w 1854873"/>
                <a:gd name="connsiteY12" fmla="*/ 906507 h 27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4873" h="2741986">
                  <a:moveTo>
                    <a:pt x="1754871" y="906507"/>
                  </a:moveTo>
                  <a:lnTo>
                    <a:pt x="341135" y="91170"/>
                  </a:lnTo>
                  <a:cubicBezTo>
                    <a:pt x="217746" y="24233"/>
                    <a:pt x="64517" y="79879"/>
                    <a:pt x="60485" y="133912"/>
                  </a:cubicBezTo>
                  <a:cubicBezTo>
                    <a:pt x="60485" y="133912"/>
                    <a:pt x="60485" y="133912"/>
                    <a:pt x="60485" y="133912"/>
                  </a:cubicBezTo>
                  <a:cubicBezTo>
                    <a:pt x="81453" y="103267"/>
                    <a:pt x="124196" y="89557"/>
                    <a:pt x="161293" y="110525"/>
                  </a:cubicBezTo>
                  <a:lnTo>
                    <a:pt x="1653257" y="970218"/>
                  </a:lnTo>
                  <a:cubicBezTo>
                    <a:pt x="1696806" y="995219"/>
                    <a:pt x="1724226" y="1041994"/>
                    <a:pt x="1724226" y="1092801"/>
                  </a:cubicBezTo>
                  <a:lnTo>
                    <a:pt x="1724226" y="2617830"/>
                  </a:lnTo>
                  <a:cubicBezTo>
                    <a:pt x="1724226" y="2619443"/>
                    <a:pt x="1724226" y="2621862"/>
                    <a:pt x="1724226" y="2624282"/>
                  </a:cubicBezTo>
                  <a:cubicBezTo>
                    <a:pt x="1721000" y="2667831"/>
                    <a:pt x="1682290" y="2696864"/>
                    <a:pt x="1641967" y="2693638"/>
                  </a:cubicBezTo>
                  <a:cubicBezTo>
                    <a:pt x="1712936" y="2704928"/>
                    <a:pt x="1866164" y="2683154"/>
                    <a:pt x="1866164" y="2581539"/>
                  </a:cubicBezTo>
                  <a:lnTo>
                    <a:pt x="1866164" y="1076672"/>
                  </a:lnTo>
                  <a:cubicBezTo>
                    <a:pt x="1865358" y="986348"/>
                    <a:pt x="1799227" y="931508"/>
                    <a:pt x="1754871" y="906507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EE76F2A-FE1D-44F2-8510-9C858221E0CF}"/>
                </a:ext>
              </a:extLst>
            </p:cNvPr>
            <p:cNvSpPr/>
            <p:nvPr/>
          </p:nvSpPr>
          <p:spPr>
            <a:xfrm>
              <a:off x="12765438" y="2215225"/>
              <a:ext cx="1613121" cy="2500336"/>
            </a:xfrm>
            <a:custGeom>
              <a:avLst/>
              <a:gdLst>
                <a:gd name="connsiteX0" fmla="*/ 1578256 w 1612933"/>
                <a:gd name="connsiteY0" fmla="*/ 912315 h 2500046"/>
                <a:gd name="connsiteX1" fmla="*/ 108067 w 1612933"/>
                <a:gd name="connsiteY1" fmla="*/ 64719 h 2500046"/>
                <a:gd name="connsiteX2" fmla="*/ 76615 w 1612933"/>
                <a:gd name="connsiteY2" fmla="*/ 64719 h 2500046"/>
                <a:gd name="connsiteX3" fmla="*/ 60485 w 1612933"/>
                <a:gd name="connsiteY3" fmla="*/ 92139 h 2500046"/>
                <a:gd name="connsiteX4" fmla="*/ 60485 w 1612933"/>
                <a:gd name="connsiteY4" fmla="*/ 1597006 h 2500046"/>
                <a:gd name="connsiteX5" fmla="*/ 84679 w 1612933"/>
                <a:gd name="connsiteY5" fmla="*/ 1639748 h 2500046"/>
                <a:gd name="connsiteX6" fmla="*/ 1557287 w 1612933"/>
                <a:gd name="connsiteY6" fmla="*/ 2488151 h 2500046"/>
                <a:gd name="connsiteX7" fmla="*/ 1575030 w 1612933"/>
                <a:gd name="connsiteY7" fmla="*/ 2492990 h 2500046"/>
                <a:gd name="connsiteX8" fmla="*/ 1592772 w 1612933"/>
                <a:gd name="connsiteY8" fmla="*/ 2488151 h 2500046"/>
                <a:gd name="connsiteX9" fmla="*/ 1610514 w 1612933"/>
                <a:gd name="connsiteY9" fmla="*/ 2457506 h 2500046"/>
                <a:gd name="connsiteX10" fmla="*/ 1610514 w 1612933"/>
                <a:gd name="connsiteY10" fmla="*/ 968768 h 2500046"/>
                <a:gd name="connsiteX11" fmla="*/ 1578256 w 1612933"/>
                <a:gd name="connsiteY11" fmla="*/ 912315 h 2500046"/>
                <a:gd name="connsiteX12" fmla="*/ 1582289 w 1612933"/>
                <a:gd name="connsiteY12" fmla="*/ 2458312 h 2500046"/>
                <a:gd name="connsiteX13" fmla="*/ 1579062 w 1612933"/>
                <a:gd name="connsiteY13" fmla="*/ 2464764 h 2500046"/>
                <a:gd name="connsiteX14" fmla="*/ 1571804 w 1612933"/>
                <a:gd name="connsiteY14" fmla="*/ 2472022 h 2500046"/>
                <a:gd name="connsiteX15" fmla="*/ 99196 w 1612933"/>
                <a:gd name="connsiteY15" fmla="*/ 1622813 h 2500046"/>
                <a:gd name="connsiteX16" fmla="*/ 88712 w 1612933"/>
                <a:gd name="connsiteY16" fmla="*/ 1597006 h 2500046"/>
                <a:gd name="connsiteX17" fmla="*/ 88712 w 1612933"/>
                <a:gd name="connsiteY17" fmla="*/ 92139 h 2500046"/>
                <a:gd name="connsiteX18" fmla="*/ 90325 w 1612933"/>
                <a:gd name="connsiteY18" fmla="*/ 88913 h 2500046"/>
                <a:gd name="connsiteX19" fmla="*/ 91938 w 1612933"/>
                <a:gd name="connsiteY19" fmla="*/ 88107 h 2500046"/>
                <a:gd name="connsiteX20" fmla="*/ 93550 w 1612933"/>
                <a:gd name="connsiteY20" fmla="*/ 88913 h 2500046"/>
                <a:gd name="connsiteX21" fmla="*/ 1564546 w 1612933"/>
                <a:gd name="connsiteY21" fmla="*/ 936510 h 2500046"/>
                <a:gd name="connsiteX22" fmla="*/ 1583095 w 1612933"/>
                <a:gd name="connsiteY22" fmla="*/ 967962 h 2500046"/>
                <a:gd name="connsiteX23" fmla="*/ 1583095 w 1612933"/>
                <a:gd name="connsiteY23" fmla="*/ 2458312 h 250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2933" h="2500046">
                  <a:moveTo>
                    <a:pt x="1578256" y="912315"/>
                  </a:moveTo>
                  <a:lnTo>
                    <a:pt x="108067" y="64719"/>
                  </a:lnTo>
                  <a:cubicBezTo>
                    <a:pt x="98389" y="59074"/>
                    <a:pt x="86293" y="59074"/>
                    <a:pt x="76615" y="64719"/>
                  </a:cubicBezTo>
                  <a:cubicBezTo>
                    <a:pt x="66937" y="70364"/>
                    <a:pt x="60485" y="80848"/>
                    <a:pt x="60485" y="92139"/>
                  </a:cubicBezTo>
                  <a:lnTo>
                    <a:pt x="60485" y="1597006"/>
                  </a:lnTo>
                  <a:cubicBezTo>
                    <a:pt x="60485" y="1614748"/>
                    <a:pt x="70163" y="1630877"/>
                    <a:pt x="84679" y="1639748"/>
                  </a:cubicBezTo>
                  <a:lnTo>
                    <a:pt x="1557287" y="2488151"/>
                  </a:lnTo>
                  <a:cubicBezTo>
                    <a:pt x="1562933" y="2491377"/>
                    <a:pt x="1568578" y="2492990"/>
                    <a:pt x="1575030" y="2492990"/>
                  </a:cubicBezTo>
                  <a:cubicBezTo>
                    <a:pt x="1581482" y="2492990"/>
                    <a:pt x="1587127" y="2491377"/>
                    <a:pt x="1592772" y="2488151"/>
                  </a:cubicBezTo>
                  <a:cubicBezTo>
                    <a:pt x="1604062" y="2481700"/>
                    <a:pt x="1610514" y="2470409"/>
                    <a:pt x="1610514" y="2457506"/>
                  </a:cubicBezTo>
                  <a:lnTo>
                    <a:pt x="1610514" y="968768"/>
                  </a:lnTo>
                  <a:cubicBezTo>
                    <a:pt x="1610514" y="945381"/>
                    <a:pt x="1598418" y="924412"/>
                    <a:pt x="1578256" y="912315"/>
                  </a:cubicBezTo>
                  <a:close/>
                  <a:moveTo>
                    <a:pt x="1582289" y="2458312"/>
                  </a:moveTo>
                  <a:cubicBezTo>
                    <a:pt x="1582289" y="2462344"/>
                    <a:pt x="1579868" y="2463957"/>
                    <a:pt x="1579062" y="2464764"/>
                  </a:cubicBezTo>
                  <a:cubicBezTo>
                    <a:pt x="1578256" y="2465570"/>
                    <a:pt x="1575030" y="2474442"/>
                    <a:pt x="1571804" y="2472022"/>
                  </a:cubicBezTo>
                  <a:lnTo>
                    <a:pt x="99196" y="1622813"/>
                  </a:lnTo>
                  <a:cubicBezTo>
                    <a:pt x="92744" y="1618780"/>
                    <a:pt x="88712" y="1605071"/>
                    <a:pt x="88712" y="1597006"/>
                  </a:cubicBezTo>
                  <a:lnTo>
                    <a:pt x="88712" y="92139"/>
                  </a:lnTo>
                  <a:cubicBezTo>
                    <a:pt x="88712" y="90526"/>
                    <a:pt x="89518" y="89720"/>
                    <a:pt x="90325" y="88913"/>
                  </a:cubicBezTo>
                  <a:cubicBezTo>
                    <a:pt x="91131" y="88913"/>
                    <a:pt x="91131" y="88107"/>
                    <a:pt x="91938" y="88107"/>
                  </a:cubicBezTo>
                  <a:cubicBezTo>
                    <a:pt x="92744" y="88107"/>
                    <a:pt x="92744" y="88107"/>
                    <a:pt x="93550" y="88913"/>
                  </a:cubicBezTo>
                  <a:lnTo>
                    <a:pt x="1564546" y="936510"/>
                  </a:lnTo>
                  <a:cubicBezTo>
                    <a:pt x="1575837" y="942961"/>
                    <a:pt x="1583095" y="955058"/>
                    <a:pt x="1583095" y="967962"/>
                  </a:cubicBezTo>
                  <a:lnTo>
                    <a:pt x="1583095" y="2458312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529E344-DF4F-4AB0-BE61-BC420193D70C}"/>
                </a:ext>
              </a:extLst>
            </p:cNvPr>
            <p:cNvSpPr/>
            <p:nvPr/>
          </p:nvSpPr>
          <p:spPr>
            <a:xfrm>
              <a:off x="14027823" y="3465714"/>
              <a:ext cx="322624" cy="483936"/>
            </a:xfrm>
            <a:custGeom>
              <a:avLst/>
              <a:gdLst>
                <a:gd name="connsiteX0" fmla="*/ 157142 w 322586"/>
                <a:gd name="connsiteY0" fmla="*/ 74882 h 483880"/>
                <a:gd name="connsiteX1" fmla="*/ 118432 w 322586"/>
                <a:gd name="connsiteY1" fmla="*/ 64398 h 483880"/>
                <a:gd name="connsiteX2" fmla="*/ 107948 w 322586"/>
                <a:gd name="connsiteY2" fmla="*/ 103109 h 483880"/>
                <a:gd name="connsiteX3" fmla="*/ 219241 w 322586"/>
                <a:gd name="connsiteY3" fmla="*/ 296661 h 483880"/>
                <a:gd name="connsiteX4" fmla="*/ 74882 w 322586"/>
                <a:gd name="connsiteY4" fmla="*/ 379727 h 483880"/>
                <a:gd name="connsiteX5" fmla="*/ 64398 w 322586"/>
                <a:gd name="connsiteY5" fmla="*/ 418437 h 483880"/>
                <a:gd name="connsiteX6" fmla="*/ 89399 w 322586"/>
                <a:gd name="connsiteY6" fmla="*/ 432954 h 483880"/>
                <a:gd name="connsiteX7" fmla="*/ 103915 w 322586"/>
                <a:gd name="connsiteY7" fmla="*/ 428921 h 483880"/>
                <a:gd name="connsiteX8" fmla="*/ 273274 w 322586"/>
                <a:gd name="connsiteY8" fmla="*/ 331339 h 483880"/>
                <a:gd name="connsiteX9" fmla="*/ 286176 w 322586"/>
                <a:gd name="connsiteY9" fmla="*/ 314403 h 483880"/>
                <a:gd name="connsiteX10" fmla="*/ 282951 w 322586"/>
                <a:gd name="connsiteY10" fmla="*/ 292629 h 483880"/>
                <a:gd name="connsiteX11" fmla="*/ 157142 w 322586"/>
                <a:gd name="connsiteY11" fmla="*/ 74882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586" h="483880">
                  <a:moveTo>
                    <a:pt x="157142" y="74882"/>
                  </a:moveTo>
                  <a:cubicBezTo>
                    <a:pt x="149077" y="61172"/>
                    <a:pt x="132142" y="56334"/>
                    <a:pt x="118432" y="64398"/>
                  </a:cubicBezTo>
                  <a:cubicBezTo>
                    <a:pt x="104721" y="72463"/>
                    <a:pt x="99883" y="89399"/>
                    <a:pt x="107948" y="103109"/>
                  </a:cubicBezTo>
                  <a:lnTo>
                    <a:pt x="219241" y="296661"/>
                  </a:lnTo>
                  <a:lnTo>
                    <a:pt x="74882" y="379727"/>
                  </a:lnTo>
                  <a:cubicBezTo>
                    <a:pt x="61173" y="387792"/>
                    <a:pt x="56334" y="404727"/>
                    <a:pt x="64398" y="418437"/>
                  </a:cubicBezTo>
                  <a:cubicBezTo>
                    <a:pt x="70044" y="427308"/>
                    <a:pt x="78915" y="432954"/>
                    <a:pt x="89399" y="432954"/>
                  </a:cubicBezTo>
                  <a:cubicBezTo>
                    <a:pt x="94238" y="432954"/>
                    <a:pt x="99077" y="431341"/>
                    <a:pt x="103915" y="428921"/>
                  </a:cubicBezTo>
                  <a:lnTo>
                    <a:pt x="273274" y="331339"/>
                  </a:lnTo>
                  <a:cubicBezTo>
                    <a:pt x="279726" y="327307"/>
                    <a:pt x="284564" y="321661"/>
                    <a:pt x="286176" y="314403"/>
                  </a:cubicBezTo>
                  <a:cubicBezTo>
                    <a:pt x="287790" y="307145"/>
                    <a:pt x="286984" y="299080"/>
                    <a:pt x="282951" y="292629"/>
                  </a:cubicBezTo>
                  <a:lnTo>
                    <a:pt x="157142" y="74882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0EEEA5-B68E-4EF3-9F8F-60E5B63DABF4}"/>
                </a:ext>
              </a:extLst>
            </p:cNvPr>
            <p:cNvSpPr/>
            <p:nvPr/>
          </p:nvSpPr>
          <p:spPr>
            <a:xfrm>
              <a:off x="13954780" y="4054585"/>
              <a:ext cx="241968" cy="241968"/>
            </a:xfrm>
            <a:custGeom>
              <a:avLst/>
              <a:gdLst>
                <a:gd name="connsiteX0" fmla="*/ 233403 w 241940"/>
                <a:gd name="connsiteY0" fmla="*/ 155446 h 241940"/>
                <a:gd name="connsiteX1" fmla="*/ 74529 w 241940"/>
                <a:gd name="connsiteY1" fmla="*/ 61090 h 241940"/>
                <a:gd name="connsiteX2" fmla="*/ 68884 w 241940"/>
                <a:gd name="connsiteY2" fmla="*/ 61090 h 241940"/>
                <a:gd name="connsiteX3" fmla="*/ 61626 w 241940"/>
                <a:gd name="connsiteY3" fmla="*/ 66735 h 241940"/>
                <a:gd name="connsiteX4" fmla="*/ 60819 w 241940"/>
                <a:gd name="connsiteY4" fmla="*/ 69961 h 241940"/>
                <a:gd name="connsiteX5" fmla="*/ 61626 w 241940"/>
                <a:gd name="connsiteY5" fmla="*/ 80445 h 241940"/>
                <a:gd name="connsiteX6" fmla="*/ 73723 w 241940"/>
                <a:gd name="connsiteY6" fmla="*/ 94155 h 241940"/>
                <a:gd name="connsiteX7" fmla="*/ 232597 w 241940"/>
                <a:gd name="connsiteY7" fmla="*/ 188512 h 241940"/>
                <a:gd name="connsiteX8" fmla="*/ 238241 w 241940"/>
                <a:gd name="connsiteY8" fmla="*/ 188512 h 241940"/>
                <a:gd name="connsiteX9" fmla="*/ 245500 w 241940"/>
                <a:gd name="connsiteY9" fmla="*/ 182866 h 241940"/>
                <a:gd name="connsiteX10" fmla="*/ 246306 w 241940"/>
                <a:gd name="connsiteY10" fmla="*/ 179640 h 241940"/>
                <a:gd name="connsiteX11" fmla="*/ 245500 w 241940"/>
                <a:gd name="connsiteY11" fmla="*/ 169157 h 241940"/>
                <a:gd name="connsiteX12" fmla="*/ 233403 w 241940"/>
                <a:gd name="connsiteY12" fmla="*/ 15544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33403" y="155446"/>
                  </a:moveTo>
                  <a:lnTo>
                    <a:pt x="74529" y="61090"/>
                  </a:lnTo>
                  <a:cubicBezTo>
                    <a:pt x="72917" y="60283"/>
                    <a:pt x="70497" y="60283"/>
                    <a:pt x="68884" y="61090"/>
                  </a:cubicBezTo>
                  <a:cubicBezTo>
                    <a:pt x="65657" y="61896"/>
                    <a:pt x="62432" y="63509"/>
                    <a:pt x="61626" y="66735"/>
                  </a:cubicBezTo>
                  <a:lnTo>
                    <a:pt x="60819" y="69961"/>
                  </a:lnTo>
                  <a:cubicBezTo>
                    <a:pt x="60013" y="73187"/>
                    <a:pt x="60819" y="77219"/>
                    <a:pt x="61626" y="80445"/>
                  </a:cubicBezTo>
                  <a:cubicBezTo>
                    <a:pt x="63238" y="86090"/>
                    <a:pt x="67271" y="90123"/>
                    <a:pt x="73723" y="94155"/>
                  </a:cubicBezTo>
                  <a:lnTo>
                    <a:pt x="232597" y="188512"/>
                  </a:lnTo>
                  <a:cubicBezTo>
                    <a:pt x="234210" y="189318"/>
                    <a:pt x="236629" y="189318"/>
                    <a:pt x="238241" y="188512"/>
                  </a:cubicBezTo>
                  <a:cubicBezTo>
                    <a:pt x="241468" y="187705"/>
                    <a:pt x="244693" y="186092"/>
                    <a:pt x="245500" y="182866"/>
                  </a:cubicBezTo>
                  <a:lnTo>
                    <a:pt x="246306" y="179640"/>
                  </a:lnTo>
                  <a:cubicBezTo>
                    <a:pt x="247112" y="176414"/>
                    <a:pt x="247112" y="172382"/>
                    <a:pt x="245500" y="169157"/>
                  </a:cubicBezTo>
                  <a:cubicBezTo>
                    <a:pt x="243081" y="163511"/>
                    <a:pt x="239049" y="158672"/>
                    <a:pt x="233403" y="155446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DF1046F-8EE4-4F42-B144-B1349434FD1B}"/>
                </a:ext>
              </a:extLst>
            </p:cNvPr>
            <p:cNvSpPr/>
            <p:nvPr/>
          </p:nvSpPr>
          <p:spPr>
            <a:xfrm>
              <a:off x="13350471" y="3789227"/>
              <a:ext cx="241968" cy="241968"/>
            </a:xfrm>
            <a:custGeom>
              <a:avLst/>
              <a:gdLst>
                <a:gd name="connsiteX0" fmla="*/ 233599 w 241940"/>
                <a:gd name="connsiteY0" fmla="*/ 155446 h 241940"/>
                <a:gd name="connsiteX1" fmla="*/ 74725 w 241940"/>
                <a:gd name="connsiteY1" fmla="*/ 61090 h 241940"/>
                <a:gd name="connsiteX2" fmla="*/ 69079 w 241940"/>
                <a:gd name="connsiteY2" fmla="*/ 61090 h 241940"/>
                <a:gd name="connsiteX3" fmla="*/ 61821 w 241940"/>
                <a:gd name="connsiteY3" fmla="*/ 66735 h 241940"/>
                <a:gd name="connsiteX4" fmla="*/ 61015 w 241940"/>
                <a:gd name="connsiteY4" fmla="*/ 69961 h 241940"/>
                <a:gd name="connsiteX5" fmla="*/ 61821 w 241940"/>
                <a:gd name="connsiteY5" fmla="*/ 80445 h 241940"/>
                <a:gd name="connsiteX6" fmla="*/ 73918 w 241940"/>
                <a:gd name="connsiteY6" fmla="*/ 94155 h 241940"/>
                <a:gd name="connsiteX7" fmla="*/ 232792 w 241940"/>
                <a:gd name="connsiteY7" fmla="*/ 188512 h 241940"/>
                <a:gd name="connsiteX8" fmla="*/ 238438 w 241940"/>
                <a:gd name="connsiteY8" fmla="*/ 188512 h 241940"/>
                <a:gd name="connsiteX9" fmla="*/ 245696 w 241940"/>
                <a:gd name="connsiteY9" fmla="*/ 182866 h 241940"/>
                <a:gd name="connsiteX10" fmla="*/ 246502 w 241940"/>
                <a:gd name="connsiteY10" fmla="*/ 179640 h 241940"/>
                <a:gd name="connsiteX11" fmla="*/ 245696 w 241940"/>
                <a:gd name="connsiteY11" fmla="*/ 169157 h 241940"/>
                <a:gd name="connsiteX12" fmla="*/ 233599 w 241940"/>
                <a:gd name="connsiteY12" fmla="*/ 15544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33599" y="155446"/>
                  </a:moveTo>
                  <a:lnTo>
                    <a:pt x="74725" y="61090"/>
                  </a:lnTo>
                  <a:cubicBezTo>
                    <a:pt x="73112" y="60283"/>
                    <a:pt x="70693" y="60283"/>
                    <a:pt x="69079" y="61090"/>
                  </a:cubicBezTo>
                  <a:cubicBezTo>
                    <a:pt x="65854" y="61896"/>
                    <a:pt x="62627" y="63509"/>
                    <a:pt x="61821" y="66735"/>
                  </a:cubicBezTo>
                  <a:lnTo>
                    <a:pt x="61015" y="69961"/>
                  </a:lnTo>
                  <a:cubicBezTo>
                    <a:pt x="60208" y="73187"/>
                    <a:pt x="60208" y="77219"/>
                    <a:pt x="61821" y="80445"/>
                  </a:cubicBezTo>
                  <a:cubicBezTo>
                    <a:pt x="63435" y="86090"/>
                    <a:pt x="67466" y="90123"/>
                    <a:pt x="73918" y="94155"/>
                  </a:cubicBezTo>
                  <a:lnTo>
                    <a:pt x="232792" y="188512"/>
                  </a:lnTo>
                  <a:cubicBezTo>
                    <a:pt x="234405" y="189318"/>
                    <a:pt x="236825" y="189318"/>
                    <a:pt x="238438" y="188512"/>
                  </a:cubicBezTo>
                  <a:cubicBezTo>
                    <a:pt x="241663" y="187705"/>
                    <a:pt x="244890" y="186092"/>
                    <a:pt x="245696" y="182866"/>
                  </a:cubicBezTo>
                  <a:lnTo>
                    <a:pt x="246502" y="179640"/>
                  </a:lnTo>
                  <a:cubicBezTo>
                    <a:pt x="247309" y="176415"/>
                    <a:pt x="247309" y="172382"/>
                    <a:pt x="245696" y="169157"/>
                  </a:cubicBezTo>
                  <a:cubicBezTo>
                    <a:pt x="243276" y="163511"/>
                    <a:pt x="239244" y="158672"/>
                    <a:pt x="233599" y="155446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61FCB232-BA9B-4822-BA53-2F6099B046A7}"/>
                </a:ext>
              </a:extLst>
            </p:cNvPr>
            <p:cNvSpPr/>
            <p:nvPr/>
          </p:nvSpPr>
          <p:spPr>
            <a:xfrm>
              <a:off x="13998946" y="4173956"/>
              <a:ext cx="161312" cy="161312"/>
            </a:xfrm>
            <a:custGeom>
              <a:avLst/>
              <a:gdLst>
                <a:gd name="connsiteX0" fmla="*/ 158597 w 161293"/>
                <a:gd name="connsiteY0" fmla="*/ 111897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0 w 161293"/>
                <a:gd name="connsiteY3" fmla="*/ 66735 h 161293"/>
                <a:gd name="connsiteX4" fmla="*/ 61014 w 161293"/>
                <a:gd name="connsiteY4" fmla="*/ 69961 h 161293"/>
                <a:gd name="connsiteX5" fmla="*/ 61820 w 161293"/>
                <a:gd name="connsiteY5" fmla="*/ 80445 h 161293"/>
                <a:gd name="connsiteX6" fmla="*/ 73918 w 161293"/>
                <a:gd name="connsiteY6" fmla="*/ 94155 h 161293"/>
                <a:gd name="connsiteX7" fmla="*/ 157790 w 161293"/>
                <a:gd name="connsiteY7" fmla="*/ 144962 h 161293"/>
                <a:gd name="connsiteX8" fmla="*/ 163436 w 161293"/>
                <a:gd name="connsiteY8" fmla="*/ 144962 h 161293"/>
                <a:gd name="connsiteX9" fmla="*/ 170694 w 161293"/>
                <a:gd name="connsiteY9" fmla="*/ 139317 h 161293"/>
                <a:gd name="connsiteX10" fmla="*/ 171500 w 161293"/>
                <a:gd name="connsiteY10" fmla="*/ 136091 h 161293"/>
                <a:gd name="connsiteX11" fmla="*/ 170694 w 161293"/>
                <a:gd name="connsiteY11" fmla="*/ 125607 h 161293"/>
                <a:gd name="connsiteX12" fmla="*/ 158597 w 161293"/>
                <a:gd name="connsiteY12" fmla="*/ 11189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8597" y="111897"/>
                  </a:moveTo>
                  <a:lnTo>
                    <a:pt x="74724" y="61090"/>
                  </a:lnTo>
                  <a:cubicBezTo>
                    <a:pt x="73111" y="60283"/>
                    <a:pt x="70692" y="60283"/>
                    <a:pt x="69080" y="61090"/>
                  </a:cubicBezTo>
                  <a:cubicBezTo>
                    <a:pt x="65853" y="61896"/>
                    <a:pt x="62628" y="63509"/>
                    <a:pt x="61820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0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157790" y="144962"/>
                  </a:lnTo>
                  <a:cubicBezTo>
                    <a:pt x="159404" y="145769"/>
                    <a:pt x="161823" y="145769"/>
                    <a:pt x="163436" y="144962"/>
                  </a:cubicBezTo>
                  <a:cubicBezTo>
                    <a:pt x="166661" y="144156"/>
                    <a:pt x="169888" y="142543"/>
                    <a:pt x="170694" y="139317"/>
                  </a:cubicBezTo>
                  <a:lnTo>
                    <a:pt x="171500" y="136091"/>
                  </a:lnTo>
                  <a:cubicBezTo>
                    <a:pt x="172307" y="132865"/>
                    <a:pt x="172307" y="128833"/>
                    <a:pt x="170694" y="125607"/>
                  </a:cubicBezTo>
                  <a:cubicBezTo>
                    <a:pt x="168275" y="119962"/>
                    <a:pt x="164242" y="115123"/>
                    <a:pt x="158597" y="11189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CC4CD358-26B3-41ED-8402-87E1C680E7E2}"/>
                </a:ext>
              </a:extLst>
            </p:cNvPr>
            <p:cNvSpPr/>
            <p:nvPr/>
          </p:nvSpPr>
          <p:spPr>
            <a:xfrm>
              <a:off x="13328694" y="3861012"/>
              <a:ext cx="161312" cy="161312"/>
            </a:xfrm>
            <a:custGeom>
              <a:avLst/>
              <a:gdLst>
                <a:gd name="connsiteX0" fmla="*/ 158596 w 161293"/>
                <a:gd name="connsiteY0" fmla="*/ 111897 h 161293"/>
                <a:gd name="connsiteX1" fmla="*/ 74724 w 161293"/>
                <a:gd name="connsiteY1" fmla="*/ 61090 h 161293"/>
                <a:gd name="connsiteX2" fmla="*/ 69078 w 161293"/>
                <a:gd name="connsiteY2" fmla="*/ 61090 h 161293"/>
                <a:gd name="connsiteX3" fmla="*/ 61820 w 161293"/>
                <a:gd name="connsiteY3" fmla="*/ 66735 h 161293"/>
                <a:gd name="connsiteX4" fmla="*/ 61014 w 161293"/>
                <a:gd name="connsiteY4" fmla="*/ 69961 h 161293"/>
                <a:gd name="connsiteX5" fmla="*/ 61820 w 161293"/>
                <a:gd name="connsiteY5" fmla="*/ 80445 h 161293"/>
                <a:gd name="connsiteX6" fmla="*/ 73918 w 161293"/>
                <a:gd name="connsiteY6" fmla="*/ 94155 h 161293"/>
                <a:gd name="connsiteX7" fmla="*/ 157790 w 161293"/>
                <a:gd name="connsiteY7" fmla="*/ 144962 h 161293"/>
                <a:gd name="connsiteX8" fmla="*/ 163436 w 161293"/>
                <a:gd name="connsiteY8" fmla="*/ 144962 h 161293"/>
                <a:gd name="connsiteX9" fmla="*/ 170694 w 161293"/>
                <a:gd name="connsiteY9" fmla="*/ 139317 h 161293"/>
                <a:gd name="connsiteX10" fmla="*/ 171500 w 161293"/>
                <a:gd name="connsiteY10" fmla="*/ 136091 h 161293"/>
                <a:gd name="connsiteX11" fmla="*/ 170694 w 161293"/>
                <a:gd name="connsiteY11" fmla="*/ 125607 h 161293"/>
                <a:gd name="connsiteX12" fmla="*/ 158596 w 161293"/>
                <a:gd name="connsiteY12" fmla="*/ 11189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8596" y="111897"/>
                  </a:moveTo>
                  <a:lnTo>
                    <a:pt x="74724" y="61090"/>
                  </a:lnTo>
                  <a:cubicBezTo>
                    <a:pt x="73111" y="60283"/>
                    <a:pt x="70692" y="60283"/>
                    <a:pt x="69078" y="61090"/>
                  </a:cubicBezTo>
                  <a:cubicBezTo>
                    <a:pt x="65853" y="61896"/>
                    <a:pt x="62628" y="63509"/>
                    <a:pt x="61820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0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157790" y="144962"/>
                  </a:lnTo>
                  <a:cubicBezTo>
                    <a:pt x="159404" y="145769"/>
                    <a:pt x="161823" y="145769"/>
                    <a:pt x="163436" y="144962"/>
                  </a:cubicBezTo>
                  <a:cubicBezTo>
                    <a:pt x="166661" y="144156"/>
                    <a:pt x="169887" y="142543"/>
                    <a:pt x="170694" y="139317"/>
                  </a:cubicBezTo>
                  <a:lnTo>
                    <a:pt x="171500" y="136091"/>
                  </a:lnTo>
                  <a:cubicBezTo>
                    <a:pt x="172307" y="132865"/>
                    <a:pt x="171500" y="128833"/>
                    <a:pt x="170694" y="125607"/>
                  </a:cubicBezTo>
                  <a:cubicBezTo>
                    <a:pt x="168275" y="119962"/>
                    <a:pt x="164242" y="115930"/>
                    <a:pt x="158596" y="11189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301F2D86-C03B-4626-A9B3-033A6AB275C2}"/>
                </a:ext>
              </a:extLst>
            </p:cNvPr>
            <p:cNvSpPr/>
            <p:nvPr/>
          </p:nvSpPr>
          <p:spPr>
            <a:xfrm>
              <a:off x="13227462" y="2594537"/>
              <a:ext cx="725904" cy="564592"/>
            </a:xfrm>
            <a:custGeom>
              <a:avLst/>
              <a:gdLst>
                <a:gd name="connsiteX0" fmla="*/ 613050 w 725820"/>
                <a:gd name="connsiteY0" fmla="*/ 350786 h 564526"/>
                <a:gd name="connsiteX1" fmla="*/ 134009 w 725820"/>
                <a:gd name="connsiteY1" fmla="*/ 70135 h 564526"/>
                <a:gd name="connsiteX2" fmla="*/ 89653 w 725820"/>
                <a:gd name="connsiteY2" fmla="*/ 62071 h 564526"/>
                <a:gd name="connsiteX3" fmla="*/ 60621 w 725820"/>
                <a:gd name="connsiteY3" fmla="*/ 133846 h 564526"/>
                <a:gd name="connsiteX4" fmla="*/ 146107 w 725820"/>
                <a:gd name="connsiteY4" fmla="*/ 237881 h 564526"/>
                <a:gd name="connsiteX5" fmla="*/ 605792 w 725820"/>
                <a:gd name="connsiteY5" fmla="*/ 506434 h 564526"/>
                <a:gd name="connsiteX6" fmla="*/ 676762 w 725820"/>
                <a:gd name="connsiteY6" fmla="*/ 509660 h 564526"/>
                <a:gd name="connsiteX7" fmla="*/ 682406 w 725820"/>
                <a:gd name="connsiteY7" fmla="*/ 425787 h 564526"/>
                <a:gd name="connsiteX8" fmla="*/ 613050 w 725820"/>
                <a:gd name="connsiteY8" fmla="*/ 350786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820" h="564526">
                  <a:moveTo>
                    <a:pt x="613050" y="350786"/>
                  </a:moveTo>
                  <a:cubicBezTo>
                    <a:pt x="613050" y="350786"/>
                    <a:pt x="254979" y="139492"/>
                    <a:pt x="134009" y="70135"/>
                  </a:cubicBezTo>
                  <a:cubicBezTo>
                    <a:pt x="125138" y="64490"/>
                    <a:pt x="114654" y="57232"/>
                    <a:pt x="89653" y="62071"/>
                  </a:cubicBezTo>
                  <a:cubicBezTo>
                    <a:pt x="71912" y="66103"/>
                    <a:pt x="63041" y="106427"/>
                    <a:pt x="60621" y="133846"/>
                  </a:cubicBezTo>
                  <a:cubicBezTo>
                    <a:pt x="57395" y="171750"/>
                    <a:pt x="112235" y="218525"/>
                    <a:pt x="146107" y="237881"/>
                  </a:cubicBezTo>
                  <a:lnTo>
                    <a:pt x="605792" y="506434"/>
                  </a:lnTo>
                  <a:cubicBezTo>
                    <a:pt x="615470" y="512079"/>
                    <a:pt x="654180" y="524176"/>
                    <a:pt x="676762" y="509660"/>
                  </a:cubicBezTo>
                  <a:cubicBezTo>
                    <a:pt x="689664" y="501595"/>
                    <a:pt x="689664" y="444336"/>
                    <a:pt x="682406" y="425787"/>
                  </a:cubicBezTo>
                  <a:cubicBezTo>
                    <a:pt x="671922" y="395948"/>
                    <a:pt x="647729" y="370141"/>
                    <a:pt x="613050" y="350786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F829430-67C3-4EEA-B823-BC5A14A2400B}"/>
                </a:ext>
              </a:extLst>
            </p:cNvPr>
            <p:cNvSpPr/>
            <p:nvPr/>
          </p:nvSpPr>
          <p:spPr>
            <a:xfrm>
              <a:off x="13994912" y="4346560"/>
              <a:ext cx="161312" cy="161312"/>
            </a:xfrm>
            <a:custGeom>
              <a:avLst/>
              <a:gdLst>
                <a:gd name="connsiteX0" fmla="*/ 158597 w 161293"/>
                <a:gd name="connsiteY0" fmla="*/ 111897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2 w 161293"/>
                <a:gd name="connsiteY3" fmla="*/ 66735 h 161293"/>
                <a:gd name="connsiteX4" fmla="*/ 61014 w 161293"/>
                <a:gd name="connsiteY4" fmla="*/ 69961 h 161293"/>
                <a:gd name="connsiteX5" fmla="*/ 61822 w 161293"/>
                <a:gd name="connsiteY5" fmla="*/ 80445 h 161293"/>
                <a:gd name="connsiteX6" fmla="*/ 73918 w 161293"/>
                <a:gd name="connsiteY6" fmla="*/ 94155 h 161293"/>
                <a:gd name="connsiteX7" fmla="*/ 157790 w 161293"/>
                <a:gd name="connsiteY7" fmla="*/ 144963 h 161293"/>
                <a:gd name="connsiteX8" fmla="*/ 163436 w 161293"/>
                <a:gd name="connsiteY8" fmla="*/ 144963 h 161293"/>
                <a:gd name="connsiteX9" fmla="*/ 170694 w 161293"/>
                <a:gd name="connsiteY9" fmla="*/ 139317 h 161293"/>
                <a:gd name="connsiteX10" fmla="*/ 171501 w 161293"/>
                <a:gd name="connsiteY10" fmla="*/ 136091 h 161293"/>
                <a:gd name="connsiteX11" fmla="*/ 170694 w 161293"/>
                <a:gd name="connsiteY11" fmla="*/ 125607 h 161293"/>
                <a:gd name="connsiteX12" fmla="*/ 158597 w 161293"/>
                <a:gd name="connsiteY12" fmla="*/ 11189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8597" y="111897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5284"/>
                    <a:pt x="67466" y="90123"/>
                    <a:pt x="73918" y="94155"/>
                  </a:cubicBezTo>
                  <a:lnTo>
                    <a:pt x="157790" y="144963"/>
                  </a:lnTo>
                  <a:cubicBezTo>
                    <a:pt x="159403" y="145769"/>
                    <a:pt x="161823" y="145769"/>
                    <a:pt x="163436" y="144963"/>
                  </a:cubicBezTo>
                  <a:cubicBezTo>
                    <a:pt x="166661" y="144156"/>
                    <a:pt x="169888" y="142543"/>
                    <a:pt x="170694" y="139317"/>
                  </a:cubicBezTo>
                  <a:lnTo>
                    <a:pt x="171501" y="136091"/>
                  </a:lnTo>
                  <a:cubicBezTo>
                    <a:pt x="172307" y="132865"/>
                    <a:pt x="172307" y="128833"/>
                    <a:pt x="170694" y="125607"/>
                  </a:cubicBezTo>
                  <a:cubicBezTo>
                    <a:pt x="169081" y="119962"/>
                    <a:pt x="165049" y="115930"/>
                    <a:pt x="158597" y="11189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7FA6E2D-E9B8-4C1B-AC54-5D7B9D8408C3}"/>
                </a:ext>
              </a:extLst>
            </p:cNvPr>
            <p:cNvSpPr/>
            <p:nvPr/>
          </p:nvSpPr>
          <p:spPr>
            <a:xfrm>
              <a:off x="13459356" y="3941667"/>
              <a:ext cx="161312" cy="161312"/>
            </a:xfrm>
            <a:custGeom>
              <a:avLst/>
              <a:gdLst>
                <a:gd name="connsiteX0" fmla="*/ 123919 w 161293"/>
                <a:gd name="connsiteY0" fmla="*/ 90929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2 w 161293"/>
                <a:gd name="connsiteY3" fmla="*/ 66735 h 161293"/>
                <a:gd name="connsiteX4" fmla="*/ 61014 w 161293"/>
                <a:gd name="connsiteY4" fmla="*/ 69961 h 161293"/>
                <a:gd name="connsiteX5" fmla="*/ 61822 w 161293"/>
                <a:gd name="connsiteY5" fmla="*/ 80445 h 161293"/>
                <a:gd name="connsiteX6" fmla="*/ 73918 w 161293"/>
                <a:gd name="connsiteY6" fmla="*/ 94155 h 161293"/>
                <a:gd name="connsiteX7" fmla="*/ 123113 w 161293"/>
                <a:gd name="connsiteY7" fmla="*/ 123994 h 161293"/>
                <a:gd name="connsiteX8" fmla="*/ 128757 w 161293"/>
                <a:gd name="connsiteY8" fmla="*/ 123994 h 161293"/>
                <a:gd name="connsiteX9" fmla="*/ 136016 w 161293"/>
                <a:gd name="connsiteY9" fmla="*/ 118349 h 161293"/>
                <a:gd name="connsiteX10" fmla="*/ 136822 w 161293"/>
                <a:gd name="connsiteY10" fmla="*/ 115123 h 161293"/>
                <a:gd name="connsiteX11" fmla="*/ 136016 w 161293"/>
                <a:gd name="connsiteY11" fmla="*/ 104639 h 161293"/>
                <a:gd name="connsiteX12" fmla="*/ 123919 w 161293"/>
                <a:gd name="connsiteY12" fmla="*/ 90929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23919" y="90929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123113" y="123994"/>
                  </a:lnTo>
                  <a:cubicBezTo>
                    <a:pt x="124726" y="124801"/>
                    <a:pt x="127145" y="124801"/>
                    <a:pt x="128757" y="123994"/>
                  </a:cubicBezTo>
                  <a:cubicBezTo>
                    <a:pt x="131984" y="123188"/>
                    <a:pt x="135209" y="121575"/>
                    <a:pt x="136016" y="118349"/>
                  </a:cubicBezTo>
                  <a:lnTo>
                    <a:pt x="136822" y="115123"/>
                  </a:lnTo>
                  <a:cubicBezTo>
                    <a:pt x="137628" y="111897"/>
                    <a:pt x="136822" y="107865"/>
                    <a:pt x="136016" y="104639"/>
                  </a:cubicBezTo>
                  <a:cubicBezTo>
                    <a:pt x="133597" y="99800"/>
                    <a:pt x="129565" y="94961"/>
                    <a:pt x="123919" y="9092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68D1294-F4B3-4056-B63B-CD9D13923C31}"/>
                </a:ext>
              </a:extLst>
            </p:cNvPr>
            <p:cNvSpPr/>
            <p:nvPr/>
          </p:nvSpPr>
          <p:spPr>
            <a:xfrm>
              <a:off x="13111729" y="3552905"/>
              <a:ext cx="161312" cy="161312"/>
            </a:xfrm>
            <a:custGeom>
              <a:avLst/>
              <a:gdLst>
                <a:gd name="connsiteX0" fmla="*/ 123919 w 161293"/>
                <a:gd name="connsiteY0" fmla="*/ 90929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0 w 161293"/>
                <a:gd name="connsiteY3" fmla="*/ 66735 h 161293"/>
                <a:gd name="connsiteX4" fmla="*/ 61014 w 161293"/>
                <a:gd name="connsiteY4" fmla="*/ 69961 h 161293"/>
                <a:gd name="connsiteX5" fmla="*/ 61820 w 161293"/>
                <a:gd name="connsiteY5" fmla="*/ 80445 h 161293"/>
                <a:gd name="connsiteX6" fmla="*/ 73918 w 161293"/>
                <a:gd name="connsiteY6" fmla="*/ 93348 h 161293"/>
                <a:gd name="connsiteX7" fmla="*/ 123113 w 161293"/>
                <a:gd name="connsiteY7" fmla="*/ 123188 h 161293"/>
                <a:gd name="connsiteX8" fmla="*/ 128757 w 161293"/>
                <a:gd name="connsiteY8" fmla="*/ 123188 h 161293"/>
                <a:gd name="connsiteX9" fmla="*/ 136017 w 161293"/>
                <a:gd name="connsiteY9" fmla="*/ 117543 h 161293"/>
                <a:gd name="connsiteX10" fmla="*/ 136823 w 161293"/>
                <a:gd name="connsiteY10" fmla="*/ 114317 h 161293"/>
                <a:gd name="connsiteX11" fmla="*/ 136017 w 161293"/>
                <a:gd name="connsiteY11" fmla="*/ 103833 h 161293"/>
                <a:gd name="connsiteX12" fmla="*/ 123919 w 161293"/>
                <a:gd name="connsiteY12" fmla="*/ 90929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23919" y="90929"/>
                  </a:moveTo>
                  <a:lnTo>
                    <a:pt x="74724" y="61090"/>
                  </a:lnTo>
                  <a:cubicBezTo>
                    <a:pt x="73111" y="60283"/>
                    <a:pt x="70692" y="60283"/>
                    <a:pt x="69080" y="61090"/>
                  </a:cubicBezTo>
                  <a:cubicBezTo>
                    <a:pt x="65853" y="61896"/>
                    <a:pt x="62628" y="63509"/>
                    <a:pt x="61820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0" y="80445"/>
                  </a:cubicBezTo>
                  <a:cubicBezTo>
                    <a:pt x="63434" y="85284"/>
                    <a:pt x="67466" y="90123"/>
                    <a:pt x="73918" y="93348"/>
                  </a:cubicBezTo>
                  <a:lnTo>
                    <a:pt x="123113" y="123188"/>
                  </a:lnTo>
                  <a:cubicBezTo>
                    <a:pt x="124725" y="123994"/>
                    <a:pt x="127145" y="123994"/>
                    <a:pt x="128757" y="123188"/>
                  </a:cubicBezTo>
                  <a:cubicBezTo>
                    <a:pt x="131984" y="122381"/>
                    <a:pt x="135209" y="120768"/>
                    <a:pt x="136017" y="117543"/>
                  </a:cubicBezTo>
                  <a:lnTo>
                    <a:pt x="136823" y="114317"/>
                  </a:lnTo>
                  <a:cubicBezTo>
                    <a:pt x="137629" y="111091"/>
                    <a:pt x="136823" y="107059"/>
                    <a:pt x="136017" y="103833"/>
                  </a:cubicBezTo>
                  <a:cubicBezTo>
                    <a:pt x="133596" y="98994"/>
                    <a:pt x="129565" y="94961"/>
                    <a:pt x="123919" y="9092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C5981C2-1B8E-4139-8AE4-A2F426E1C50C}"/>
                </a:ext>
              </a:extLst>
            </p:cNvPr>
            <p:cNvSpPr/>
            <p:nvPr/>
          </p:nvSpPr>
          <p:spPr>
            <a:xfrm>
              <a:off x="13565016" y="4006999"/>
              <a:ext cx="322624" cy="241968"/>
            </a:xfrm>
            <a:custGeom>
              <a:avLst/>
              <a:gdLst>
                <a:gd name="connsiteX0" fmla="*/ 250535 w 322586"/>
                <a:gd name="connsiteY0" fmla="*/ 163511 h 241940"/>
                <a:gd name="connsiteX1" fmla="*/ 73918 w 322586"/>
                <a:gd name="connsiteY1" fmla="*/ 61090 h 241940"/>
                <a:gd name="connsiteX2" fmla="*/ 68274 w 322586"/>
                <a:gd name="connsiteY2" fmla="*/ 61090 h 241940"/>
                <a:gd name="connsiteX3" fmla="*/ 61014 w 322586"/>
                <a:gd name="connsiteY3" fmla="*/ 66735 h 241940"/>
                <a:gd name="connsiteX4" fmla="*/ 61014 w 322586"/>
                <a:gd name="connsiteY4" fmla="*/ 69155 h 241940"/>
                <a:gd name="connsiteX5" fmla="*/ 61822 w 322586"/>
                <a:gd name="connsiteY5" fmla="*/ 79639 h 241940"/>
                <a:gd name="connsiteX6" fmla="*/ 73918 w 322586"/>
                <a:gd name="connsiteY6" fmla="*/ 93348 h 241940"/>
                <a:gd name="connsiteX7" fmla="*/ 249729 w 322586"/>
                <a:gd name="connsiteY7" fmla="*/ 195770 h 241940"/>
                <a:gd name="connsiteX8" fmla="*/ 255373 w 322586"/>
                <a:gd name="connsiteY8" fmla="*/ 195770 h 241940"/>
                <a:gd name="connsiteX9" fmla="*/ 262631 w 322586"/>
                <a:gd name="connsiteY9" fmla="*/ 190125 h 241940"/>
                <a:gd name="connsiteX10" fmla="*/ 263438 w 322586"/>
                <a:gd name="connsiteY10" fmla="*/ 186899 h 241940"/>
                <a:gd name="connsiteX11" fmla="*/ 262631 w 322586"/>
                <a:gd name="connsiteY11" fmla="*/ 176415 h 241940"/>
                <a:gd name="connsiteX12" fmla="*/ 250535 w 322586"/>
                <a:gd name="connsiteY12" fmla="*/ 163511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241940">
                  <a:moveTo>
                    <a:pt x="250535" y="163511"/>
                  </a:moveTo>
                  <a:lnTo>
                    <a:pt x="73918" y="61090"/>
                  </a:lnTo>
                  <a:cubicBezTo>
                    <a:pt x="72305" y="60283"/>
                    <a:pt x="69886" y="60283"/>
                    <a:pt x="68274" y="61090"/>
                  </a:cubicBezTo>
                  <a:cubicBezTo>
                    <a:pt x="65047" y="61896"/>
                    <a:pt x="61822" y="63509"/>
                    <a:pt x="61014" y="66735"/>
                  </a:cubicBezTo>
                  <a:lnTo>
                    <a:pt x="61014" y="69155"/>
                  </a:lnTo>
                  <a:cubicBezTo>
                    <a:pt x="60208" y="72380"/>
                    <a:pt x="60208" y="76413"/>
                    <a:pt x="61822" y="79639"/>
                  </a:cubicBezTo>
                  <a:cubicBezTo>
                    <a:pt x="63434" y="85284"/>
                    <a:pt x="67466" y="89316"/>
                    <a:pt x="73918" y="93348"/>
                  </a:cubicBezTo>
                  <a:lnTo>
                    <a:pt x="249729" y="195770"/>
                  </a:lnTo>
                  <a:cubicBezTo>
                    <a:pt x="251341" y="196576"/>
                    <a:pt x="253760" y="196576"/>
                    <a:pt x="255373" y="195770"/>
                  </a:cubicBezTo>
                  <a:cubicBezTo>
                    <a:pt x="258600" y="194963"/>
                    <a:pt x="261825" y="193350"/>
                    <a:pt x="262631" y="190125"/>
                  </a:cubicBezTo>
                  <a:lnTo>
                    <a:pt x="263438" y="186899"/>
                  </a:lnTo>
                  <a:cubicBezTo>
                    <a:pt x="264244" y="183673"/>
                    <a:pt x="264244" y="179640"/>
                    <a:pt x="262631" y="176415"/>
                  </a:cubicBezTo>
                  <a:cubicBezTo>
                    <a:pt x="260212" y="171576"/>
                    <a:pt x="256179" y="166737"/>
                    <a:pt x="250535" y="163511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777F35F-F6E0-4311-A314-6FCC71170024}"/>
                </a:ext>
              </a:extLst>
            </p:cNvPr>
            <p:cNvSpPr/>
            <p:nvPr/>
          </p:nvSpPr>
          <p:spPr>
            <a:xfrm>
              <a:off x="13557757" y="3911018"/>
              <a:ext cx="483936" cy="322624"/>
            </a:xfrm>
            <a:custGeom>
              <a:avLst/>
              <a:gdLst>
                <a:gd name="connsiteX0" fmla="*/ 424731 w 483880"/>
                <a:gd name="connsiteY0" fmla="*/ 269965 h 322586"/>
                <a:gd name="connsiteX1" fmla="*/ 74724 w 483880"/>
                <a:gd name="connsiteY1" fmla="*/ 61090 h 322586"/>
                <a:gd name="connsiteX2" fmla="*/ 69080 w 483880"/>
                <a:gd name="connsiteY2" fmla="*/ 61090 h 322586"/>
                <a:gd name="connsiteX3" fmla="*/ 61820 w 483880"/>
                <a:gd name="connsiteY3" fmla="*/ 66735 h 322586"/>
                <a:gd name="connsiteX4" fmla="*/ 61014 w 483880"/>
                <a:gd name="connsiteY4" fmla="*/ 69961 h 322586"/>
                <a:gd name="connsiteX5" fmla="*/ 61820 w 483880"/>
                <a:gd name="connsiteY5" fmla="*/ 80445 h 322586"/>
                <a:gd name="connsiteX6" fmla="*/ 73918 w 483880"/>
                <a:gd name="connsiteY6" fmla="*/ 94155 h 322586"/>
                <a:gd name="connsiteX7" fmla="*/ 423925 w 483880"/>
                <a:gd name="connsiteY7" fmla="*/ 303030 h 322586"/>
                <a:gd name="connsiteX8" fmla="*/ 429570 w 483880"/>
                <a:gd name="connsiteY8" fmla="*/ 303030 h 322586"/>
                <a:gd name="connsiteX9" fmla="*/ 436828 w 483880"/>
                <a:gd name="connsiteY9" fmla="*/ 297385 h 322586"/>
                <a:gd name="connsiteX10" fmla="*/ 437634 w 483880"/>
                <a:gd name="connsiteY10" fmla="*/ 294159 h 322586"/>
                <a:gd name="connsiteX11" fmla="*/ 436828 w 483880"/>
                <a:gd name="connsiteY11" fmla="*/ 283675 h 322586"/>
                <a:gd name="connsiteX12" fmla="*/ 424731 w 483880"/>
                <a:gd name="connsiteY12" fmla="*/ 26996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322586">
                  <a:moveTo>
                    <a:pt x="424731" y="269965"/>
                  </a:moveTo>
                  <a:lnTo>
                    <a:pt x="74724" y="61090"/>
                  </a:lnTo>
                  <a:cubicBezTo>
                    <a:pt x="73112" y="60283"/>
                    <a:pt x="70692" y="60283"/>
                    <a:pt x="69080" y="61090"/>
                  </a:cubicBezTo>
                  <a:cubicBezTo>
                    <a:pt x="65853" y="61896"/>
                    <a:pt x="62628" y="63509"/>
                    <a:pt x="61820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0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423925" y="303030"/>
                  </a:lnTo>
                  <a:cubicBezTo>
                    <a:pt x="425538" y="303836"/>
                    <a:pt x="427957" y="303836"/>
                    <a:pt x="429570" y="303030"/>
                  </a:cubicBezTo>
                  <a:cubicBezTo>
                    <a:pt x="432796" y="302223"/>
                    <a:pt x="436022" y="300610"/>
                    <a:pt x="436828" y="297385"/>
                  </a:cubicBezTo>
                  <a:lnTo>
                    <a:pt x="437634" y="294159"/>
                  </a:lnTo>
                  <a:cubicBezTo>
                    <a:pt x="438442" y="290933"/>
                    <a:pt x="437634" y="286900"/>
                    <a:pt x="436828" y="283675"/>
                  </a:cubicBezTo>
                  <a:cubicBezTo>
                    <a:pt x="434409" y="278030"/>
                    <a:pt x="430376" y="273191"/>
                    <a:pt x="424731" y="2699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AEC38A70-D4BB-4D17-84A5-9FD145C0C60A}"/>
                </a:ext>
              </a:extLst>
            </p:cNvPr>
            <p:cNvSpPr/>
            <p:nvPr/>
          </p:nvSpPr>
          <p:spPr>
            <a:xfrm>
              <a:off x="13221617" y="3619850"/>
              <a:ext cx="483936" cy="322624"/>
            </a:xfrm>
            <a:custGeom>
              <a:avLst/>
              <a:gdLst>
                <a:gd name="connsiteX0" fmla="*/ 424535 w 483880"/>
                <a:gd name="connsiteY0" fmla="*/ 269965 h 322586"/>
                <a:gd name="connsiteX1" fmla="*/ 74529 w 483880"/>
                <a:gd name="connsiteY1" fmla="*/ 61090 h 322586"/>
                <a:gd name="connsiteX2" fmla="*/ 68884 w 483880"/>
                <a:gd name="connsiteY2" fmla="*/ 61090 h 322586"/>
                <a:gd name="connsiteX3" fmla="*/ 61625 w 483880"/>
                <a:gd name="connsiteY3" fmla="*/ 66735 h 322586"/>
                <a:gd name="connsiteX4" fmla="*/ 60819 w 483880"/>
                <a:gd name="connsiteY4" fmla="*/ 69961 h 322586"/>
                <a:gd name="connsiteX5" fmla="*/ 61625 w 483880"/>
                <a:gd name="connsiteY5" fmla="*/ 80445 h 322586"/>
                <a:gd name="connsiteX6" fmla="*/ 73723 w 483880"/>
                <a:gd name="connsiteY6" fmla="*/ 94155 h 322586"/>
                <a:gd name="connsiteX7" fmla="*/ 423729 w 483880"/>
                <a:gd name="connsiteY7" fmla="*/ 303030 h 322586"/>
                <a:gd name="connsiteX8" fmla="*/ 429375 w 483880"/>
                <a:gd name="connsiteY8" fmla="*/ 303030 h 322586"/>
                <a:gd name="connsiteX9" fmla="*/ 436633 w 483880"/>
                <a:gd name="connsiteY9" fmla="*/ 297385 h 322586"/>
                <a:gd name="connsiteX10" fmla="*/ 437439 w 483880"/>
                <a:gd name="connsiteY10" fmla="*/ 294159 h 322586"/>
                <a:gd name="connsiteX11" fmla="*/ 436633 w 483880"/>
                <a:gd name="connsiteY11" fmla="*/ 283675 h 322586"/>
                <a:gd name="connsiteX12" fmla="*/ 424535 w 483880"/>
                <a:gd name="connsiteY12" fmla="*/ 26996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322586">
                  <a:moveTo>
                    <a:pt x="424535" y="269965"/>
                  </a:moveTo>
                  <a:lnTo>
                    <a:pt x="74529" y="61090"/>
                  </a:lnTo>
                  <a:cubicBezTo>
                    <a:pt x="72915" y="60283"/>
                    <a:pt x="70496" y="60283"/>
                    <a:pt x="68884" y="61090"/>
                  </a:cubicBezTo>
                  <a:cubicBezTo>
                    <a:pt x="65657" y="61896"/>
                    <a:pt x="62432" y="63509"/>
                    <a:pt x="61625" y="66735"/>
                  </a:cubicBezTo>
                  <a:lnTo>
                    <a:pt x="60819" y="69961"/>
                  </a:lnTo>
                  <a:cubicBezTo>
                    <a:pt x="60013" y="73187"/>
                    <a:pt x="60819" y="77219"/>
                    <a:pt x="61625" y="80445"/>
                  </a:cubicBezTo>
                  <a:cubicBezTo>
                    <a:pt x="63238" y="86090"/>
                    <a:pt x="67271" y="90123"/>
                    <a:pt x="73723" y="94155"/>
                  </a:cubicBezTo>
                  <a:lnTo>
                    <a:pt x="423729" y="303030"/>
                  </a:lnTo>
                  <a:cubicBezTo>
                    <a:pt x="425342" y="303836"/>
                    <a:pt x="427762" y="303836"/>
                    <a:pt x="429375" y="303030"/>
                  </a:cubicBezTo>
                  <a:cubicBezTo>
                    <a:pt x="432600" y="302223"/>
                    <a:pt x="435825" y="300610"/>
                    <a:pt x="436633" y="297385"/>
                  </a:cubicBezTo>
                  <a:lnTo>
                    <a:pt x="437439" y="294159"/>
                  </a:lnTo>
                  <a:cubicBezTo>
                    <a:pt x="438245" y="290933"/>
                    <a:pt x="438245" y="286901"/>
                    <a:pt x="436633" y="283675"/>
                  </a:cubicBezTo>
                  <a:cubicBezTo>
                    <a:pt x="434213" y="278030"/>
                    <a:pt x="430181" y="273191"/>
                    <a:pt x="424535" y="2699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6752B44-7965-4406-A6C6-77B157F9328B}"/>
                </a:ext>
              </a:extLst>
            </p:cNvPr>
            <p:cNvSpPr/>
            <p:nvPr/>
          </p:nvSpPr>
          <p:spPr>
            <a:xfrm>
              <a:off x="12950417" y="3552099"/>
              <a:ext cx="483936" cy="322624"/>
            </a:xfrm>
            <a:custGeom>
              <a:avLst/>
              <a:gdLst>
                <a:gd name="connsiteX0" fmla="*/ 424731 w 483880"/>
                <a:gd name="connsiteY0" fmla="*/ 269965 h 322586"/>
                <a:gd name="connsiteX1" fmla="*/ 74725 w 483880"/>
                <a:gd name="connsiteY1" fmla="*/ 61090 h 322586"/>
                <a:gd name="connsiteX2" fmla="*/ 69079 w 483880"/>
                <a:gd name="connsiteY2" fmla="*/ 61090 h 322586"/>
                <a:gd name="connsiteX3" fmla="*/ 61821 w 483880"/>
                <a:gd name="connsiteY3" fmla="*/ 66735 h 322586"/>
                <a:gd name="connsiteX4" fmla="*/ 61015 w 483880"/>
                <a:gd name="connsiteY4" fmla="*/ 69961 h 322586"/>
                <a:gd name="connsiteX5" fmla="*/ 61821 w 483880"/>
                <a:gd name="connsiteY5" fmla="*/ 80445 h 322586"/>
                <a:gd name="connsiteX6" fmla="*/ 73919 w 483880"/>
                <a:gd name="connsiteY6" fmla="*/ 94155 h 322586"/>
                <a:gd name="connsiteX7" fmla="*/ 423925 w 483880"/>
                <a:gd name="connsiteY7" fmla="*/ 303030 h 322586"/>
                <a:gd name="connsiteX8" fmla="*/ 429571 w 483880"/>
                <a:gd name="connsiteY8" fmla="*/ 303030 h 322586"/>
                <a:gd name="connsiteX9" fmla="*/ 436829 w 483880"/>
                <a:gd name="connsiteY9" fmla="*/ 297385 h 322586"/>
                <a:gd name="connsiteX10" fmla="*/ 437635 w 483880"/>
                <a:gd name="connsiteY10" fmla="*/ 294159 h 322586"/>
                <a:gd name="connsiteX11" fmla="*/ 436829 w 483880"/>
                <a:gd name="connsiteY11" fmla="*/ 283675 h 322586"/>
                <a:gd name="connsiteX12" fmla="*/ 424731 w 483880"/>
                <a:gd name="connsiteY12" fmla="*/ 26996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322586">
                  <a:moveTo>
                    <a:pt x="424731" y="269965"/>
                  </a:moveTo>
                  <a:lnTo>
                    <a:pt x="74725" y="61090"/>
                  </a:lnTo>
                  <a:cubicBezTo>
                    <a:pt x="73112" y="60283"/>
                    <a:pt x="70693" y="60283"/>
                    <a:pt x="69079" y="61090"/>
                  </a:cubicBezTo>
                  <a:cubicBezTo>
                    <a:pt x="65853" y="61896"/>
                    <a:pt x="62628" y="63509"/>
                    <a:pt x="61821" y="66735"/>
                  </a:cubicBezTo>
                  <a:lnTo>
                    <a:pt x="61015" y="69961"/>
                  </a:lnTo>
                  <a:cubicBezTo>
                    <a:pt x="60208" y="73187"/>
                    <a:pt x="60208" y="77219"/>
                    <a:pt x="61821" y="80445"/>
                  </a:cubicBezTo>
                  <a:cubicBezTo>
                    <a:pt x="63434" y="86090"/>
                    <a:pt x="67467" y="90123"/>
                    <a:pt x="73919" y="94155"/>
                  </a:cubicBezTo>
                  <a:lnTo>
                    <a:pt x="423925" y="303030"/>
                  </a:lnTo>
                  <a:cubicBezTo>
                    <a:pt x="425538" y="303836"/>
                    <a:pt x="427958" y="303836"/>
                    <a:pt x="429571" y="303030"/>
                  </a:cubicBezTo>
                  <a:cubicBezTo>
                    <a:pt x="432796" y="302223"/>
                    <a:pt x="436021" y="300610"/>
                    <a:pt x="436829" y="297385"/>
                  </a:cubicBezTo>
                  <a:lnTo>
                    <a:pt x="437635" y="294159"/>
                  </a:lnTo>
                  <a:cubicBezTo>
                    <a:pt x="438442" y="290933"/>
                    <a:pt x="438442" y="286901"/>
                    <a:pt x="436829" y="283675"/>
                  </a:cubicBezTo>
                  <a:cubicBezTo>
                    <a:pt x="435215" y="278030"/>
                    <a:pt x="431183" y="273191"/>
                    <a:pt x="424731" y="2699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32AD7AE1-3CF7-4B9B-AE7F-430C39EE5F7C}"/>
                </a:ext>
              </a:extLst>
            </p:cNvPr>
            <p:cNvSpPr/>
            <p:nvPr/>
          </p:nvSpPr>
          <p:spPr>
            <a:xfrm>
              <a:off x="13819278" y="4156212"/>
              <a:ext cx="403280" cy="241968"/>
            </a:xfrm>
            <a:custGeom>
              <a:avLst/>
              <a:gdLst>
                <a:gd name="connsiteX0" fmla="*/ 333404 w 403233"/>
                <a:gd name="connsiteY0" fmla="*/ 216738 h 241940"/>
                <a:gd name="connsiteX1" fmla="*/ 74529 w 403233"/>
                <a:gd name="connsiteY1" fmla="*/ 61090 h 241940"/>
                <a:gd name="connsiteX2" fmla="*/ 68883 w 403233"/>
                <a:gd name="connsiteY2" fmla="*/ 61090 h 241940"/>
                <a:gd name="connsiteX3" fmla="*/ 61625 w 403233"/>
                <a:gd name="connsiteY3" fmla="*/ 66735 h 241940"/>
                <a:gd name="connsiteX4" fmla="*/ 60819 w 403233"/>
                <a:gd name="connsiteY4" fmla="*/ 69961 h 241940"/>
                <a:gd name="connsiteX5" fmla="*/ 61625 w 403233"/>
                <a:gd name="connsiteY5" fmla="*/ 80445 h 241940"/>
                <a:gd name="connsiteX6" fmla="*/ 73723 w 403233"/>
                <a:gd name="connsiteY6" fmla="*/ 94155 h 241940"/>
                <a:gd name="connsiteX7" fmla="*/ 332598 w 403233"/>
                <a:gd name="connsiteY7" fmla="*/ 249803 h 241940"/>
                <a:gd name="connsiteX8" fmla="*/ 338244 w 403233"/>
                <a:gd name="connsiteY8" fmla="*/ 249803 h 241940"/>
                <a:gd name="connsiteX9" fmla="*/ 345502 w 403233"/>
                <a:gd name="connsiteY9" fmla="*/ 244158 h 241940"/>
                <a:gd name="connsiteX10" fmla="*/ 346308 w 403233"/>
                <a:gd name="connsiteY10" fmla="*/ 240932 h 241940"/>
                <a:gd name="connsiteX11" fmla="*/ 345502 w 403233"/>
                <a:gd name="connsiteY11" fmla="*/ 230448 h 241940"/>
                <a:gd name="connsiteX12" fmla="*/ 333404 w 403233"/>
                <a:gd name="connsiteY12" fmla="*/ 216738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233" h="241940">
                  <a:moveTo>
                    <a:pt x="333404" y="216738"/>
                  </a:moveTo>
                  <a:lnTo>
                    <a:pt x="74529" y="61090"/>
                  </a:lnTo>
                  <a:cubicBezTo>
                    <a:pt x="72916" y="60283"/>
                    <a:pt x="70497" y="60283"/>
                    <a:pt x="68883" y="61090"/>
                  </a:cubicBezTo>
                  <a:cubicBezTo>
                    <a:pt x="65658" y="61896"/>
                    <a:pt x="62431" y="63509"/>
                    <a:pt x="61625" y="66735"/>
                  </a:cubicBezTo>
                  <a:lnTo>
                    <a:pt x="60819" y="69961"/>
                  </a:lnTo>
                  <a:cubicBezTo>
                    <a:pt x="60012" y="73187"/>
                    <a:pt x="60819" y="77219"/>
                    <a:pt x="61625" y="80445"/>
                  </a:cubicBezTo>
                  <a:cubicBezTo>
                    <a:pt x="63239" y="86090"/>
                    <a:pt x="67271" y="90123"/>
                    <a:pt x="73723" y="94155"/>
                  </a:cubicBezTo>
                  <a:lnTo>
                    <a:pt x="332598" y="249803"/>
                  </a:lnTo>
                  <a:cubicBezTo>
                    <a:pt x="334212" y="250609"/>
                    <a:pt x="336631" y="250609"/>
                    <a:pt x="338244" y="249803"/>
                  </a:cubicBezTo>
                  <a:cubicBezTo>
                    <a:pt x="341470" y="248997"/>
                    <a:pt x="344695" y="247384"/>
                    <a:pt x="345502" y="244158"/>
                  </a:cubicBezTo>
                  <a:lnTo>
                    <a:pt x="346308" y="240932"/>
                  </a:lnTo>
                  <a:cubicBezTo>
                    <a:pt x="347115" y="237706"/>
                    <a:pt x="346308" y="234480"/>
                    <a:pt x="345502" y="230448"/>
                  </a:cubicBezTo>
                  <a:cubicBezTo>
                    <a:pt x="343083" y="224802"/>
                    <a:pt x="339050" y="219964"/>
                    <a:pt x="333404" y="216738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C614D57E-BE11-452A-8F9C-FB70B24243F5}"/>
                </a:ext>
              </a:extLst>
            </p:cNvPr>
            <p:cNvSpPr/>
            <p:nvPr/>
          </p:nvSpPr>
          <p:spPr>
            <a:xfrm>
              <a:off x="13629541" y="3862624"/>
              <a:ext cx="322624" cy="241968"/>
            </a:xfrm>
            <a:custGeom>
              <a:avLst/>
              <a:gdLst>
                <a:gd name="connsiteX0" fmla="*/ 326343 w 322586"/>
                <a:gd name="connsiteY0" fmla="*/ 207060 h 241940"/>
                <a:gd name="connsiteX1" fmla="*/ 74724 w 322586"/>
                <a:gd name="connsiteY1" fmla="*/ 61090 h 241940"/>
                <a:gd name="connsiteX2" fmla="*/ 69080 w 322586"/>
                <a:gd name="connsiteY2" fmla="*/ 61090 h 241940"/>
                <a:gd name="connsiteX3" fmla="*/ 61822 w 322586"/>
                <a:gd name="connsiteY3" fmla="*/ 66735 h 241940"/>
                <a:gd name="connsiteX4" fmla="*/ 61014 w 322586"/>
                <a:gd name="connsiteY4" fmla="*/ 69961 h 241940"/>
                <a:gd name="connsiteX5" fmla="*/ 61822 w 322586"/>
                <a:gd name="connsiteY5" fmla="*/ 80445 h 241940"/>
                <a:gd name="connsiteX6" fmla="*/ 73918 w 322586"/>
                <a:gd name="connsiteY6" fmla="*/ 94155 h 241940"/>
                <a:gd name="connsiteX7" fmla="*/ 325535 w 322586"/>
                <a:gd name="connsiteY7" fmla="*/ 240126 h 241940"/>
                <a:gd name="connsiteX8" fmla="*/ 331181 w 322586"/>
                <a:gd name="connsiteY8" fmla="*/ 240126 h 241940"/>
                <a:gd name="connsiteX9" fmla="*/ 338439 w 322586"/>
                <a:gd name="connsiteY9" fmla="*/ 234480 h 241940"/>
                <a:gd name="connsiteX10" fmla="*/ 339245 w 322586"/>
                <a:gd name="connsiteY10" fmla="*/ 231255 h 241940"/>
                <a:gd name="connsiteX11" fmla="*/ 338439 w 322586"/>
                <a:gd name="connsiteY11" fmla="*/ 220770 h 241940"/>
                <a:gd name="connsiteX12" fmla="*/ 326343 w 322586"/>
                <a:gd name="connsiteY12" fmla="*/ 207060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241940">
                  <a:moveTo>
                    <a:pt x="326343" y="207060"/>
                  </a:moveTo>
                  <a:lnTo>
                    <a:pt x="74724" y="61090"/>
                  </a:lnTo>
                  <a:cubicBezTo>
                    <a:pt x="73112" y="60283"/>
                    <a:pt x="70692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325535" y="240126"/>
                  </a:lnTo>
                  <a:cubicBezTo>
                    <a:pt x="327149" y="240932"/>
                    <a:pt x="329568" y="240932"/>
                    <a:pt x="331181" y="240126"/>
                  </a:cubicBezTo>
                  <a:cubicBezTo>
                    <a:pt x="334407" y="239319"/>
                    <a:pt x="337633" y="237706"/>
                    <a:pt x="338439" y="234480"/>
                  </a:cubicBezTo>
                  <a:lnTo>
                    <a:pt x="339245" y="231255"/>
                  </a:lnTo>
                  <a:cubicBezTo>
                    <a:pt x="340052" y="228029"/>
                    <a:pt x="340052" y="223996"/>
                    <a:pt x="338439" y="220770"/>
                  </a:cubicBezTo>
                  <a:cubicBezTo>
                    <a:pt x="336020" y="215125"/>
                    <a:pt x="331987" y="210286"/>
                    <a:pt x="326343" y="207060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8F53D4B8-F8B3-4C09-B96C-867289D616FA}"/>
                </a:ext>
              </a:extLst>
            </p:cNvPr>
            <p:cNvSpPr/>
            <p:nvPr/>
          </p:nvSpPr>
          <p:spPr>
            <a:xfrm>
              <a:off x="12826378" y="2841012"/>
              <a:ext cx="241968" cy="483936"/>
            </a:xfrm>
            <a:custGeom>
              <a:avLst/>
              <a:gdLst>
                <a:gd name="connsiteX0" fmla="*/ 110038 w 241940"/>
                <a:gd name="connsiteY0" fmla="*/ 207568 h 483880"/>
                <a:gd name="connsiteX1" fmla="*/ 196330 w 241940"/>
                <a:gd name="connsiteY1" fmla="*/ 99501 h 483880"/>
                <a:gd name="connsiteX2" fmla="*/ 197136 w 241940"/>
                <a:gd name="connsiteY2" fmla="*/ 67243 h 483880"/>
                <a:gd name="connsiteX3" fmla="*/ 164878 w 241940"/>
                <a:gd name="connsiteY3" fmla="*/ 66436 h 483880"/>
                <a:gd name="connsiteX4" fmla="*/ 67295 w 241940"/>
                <a:gd name="connsiteY4" fmla="*/ 184987 h 483880"/>
                <a:gd name="connsiteX5" fmla="*/ 62457 w 241940"/>
                <a:gd name="connsiteY5" fmla="*/ 209987 h 483880"/>
                <a:gd name="connsiteX6" fmla="*/ 160039 w 241940"/>
                <a:gd name="connsiteY6" fmla="*/ 424508 h 483880"/>
                <a:gd name="connsiteX7" fmla="*/ 181007 w 241940"/>
                <a:gd name="connsiteY7" fmla="*/ 438218 h 483880"/>
                <a:gd name="connsiteX8" fmla="*/ 189878 w 241940"/>
                <a:gd name="connsiteY8" fmla="*/ 436605 h 483880"/>
                <a:gd name="connsiteX9" fmla="*/ 201975 w 241940"/>
                <a:gd name="connsiteY9" fmla="*/ 407572 h 483880"/>
                <a:gd name="connsiteX10" fmla="*/ 110038 w 241940"/>
                <a:gd name="connsiteY10" fmla="*/ 207568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940" h="483880">
                  <a:moveTo>
                    <a:pt x="110038" y="207568"/>
                  </a:moveTo>
                  <a:lnTo>
                    <a:pt x="196330" y="99501"/>
                  </a:lnTo>
                  <a:cubicBezTo>
                    <a:pt x="205201" y="90630"/>
                    <a:pt x="205201" y="76920"/>
                    <a:pt x="197136" y="67243"/>
                  </a:cubicBezTo>
                  <a:cubicBezTo>
                    <a:pt x="188265" y="58372"/>
                    <a:pt x="174555" y="58372"/>
                    <a:pt x="164878" y="66436"/>
                  </a:cubicBezTo>
                  <a:lnTo>
                    <a:pt x="67295" y="184987"/>
                  </a:lnTo>
                  <a:cubicBezTo>
                    <a:pt x="60843" y="191439"/>
                    <a:pt x="58424" y="201116"/>
                    <a:pt x="62457" y="209987"/>
                  </a:cubicBezTo>
                  <a:lnTo>
                    <a:pt x="160039" y="424508"/>
                  </a:lnTo>
                  <a:cubicBezTo>
                    <a:pt x="163265" y="433379"/>
                    <a:pt x="172136" y="438218"/>
                    <a:pt x="181007" y="438218"/>
                  </a:cubicBezTo>
                  <a:cubicBezTo>
                    <a:pt x="184233" y="438218"/>
                    <a:pt x="186653" y="437411"/>
                    <a:pt x="189878" y="436605"/>
                  </a:cubicBezTo>
                  <a:cubicBezTo>
                    <a:pt x="201168" y="431766"/>
                    <a:pt x="206814" y="418862"/>
                    <a:pt x="201975" y="407572"/>
                  </a:cubicBezTo>
                  <a:lnTo>
                    <a:pt x="110038" y="207568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2E1E981-A629-4643-8355-0F0D8A6FF948}"/>
                </a:ext>
              </a:extLst>
            </p:cNvPr>
            <p:cNvSpPr/>
            <p:nvPr/>
          </p:nvSpPr>
          <p:spPr>
            <a:xfrm>
              <a:off x="13118712" y="2910672"/>
              <a:ext cx="887216" cy="967872"/>
            </a:xfrm>
            <a:custGeom>
              <a:avLst/>
              <a:gdLst>
                <a:gd name="connsiteX0" fmla="*/ 468557 w 887113"/>
                <a:gd name="connsiteY0" fmla="*/ 91141 h 967760"/>
                <a:gd name="connsiteX1" fmla="*/ 60485 w 887113"/>
                <a:gd name="connsiteY1" fmla="*/ 292757 h 967760"/>
                <a:gd name="connsiteX2" fmla="*/ 468557 w 887113"/>
                <a:gd name="connsiteY2" fmla="*/ 886317 h 967760"/>
                <a:gd name="connsiteX3" fmla="*/ 876629 w 887113"/>
                <a:gd name="connsiteY3" fmla="*/ 684700 h 967760"/>
                <a:gd name="connsiteX4" fmla="*/ 468557 w 887113"/>
                <a:gd name="connsiteY4" fmla="*/ 91141 h 9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13" h="967760">
                  <a:moveTo>
                    <a:pt x="468557" y="91141"/>
                  </a:moveTo>
                  <a:cubicBezTo>
                    <a:pt x="298392" y="9687"/>
                    <a:pt x="149197" y="95173"/>
                    <a:pt x="60485" y="292757"/>
                  </a:cubicBezTo>
                  <a:cubicBezTo>
                    <a:pt x="149197" y="575021"/>
                    <a:pt x="298392" y="804863"/>
                    <a:pt x="468557" y="886317"/>
                  </a:cubicBezTo>
                  <a:cubicBezTo>
                    <a:pt x="638722" y="967770"/>
                    <a:pt x="787918" y="882284"/>
                    <a:pt x="876629" y="684700"/>
                  </a:cubicBezTo>
                  <a:cubicBezTo>
                    <a:pt x="788724" y="402437"/>
                    <a:pt x="638722" y="172594"/>
                    <a:pt x="468557" y="911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B0636E0-215A-4DB2-A294-FDBF2396D5BD}"/>
                </a:ext>
              </a:extLst>
            </p:cNvPr>
            <p:cNvSpPr/>
            <p:nvPr/>
          </p:nvSpPr>
          <p:spPr>
            <a:xfrm>
              <a:off x="13384070" y="3008810"/>
              <a:ext cx="403280" cy="725904"/>
            </a:xfrm>
            <a:custGeom>
              <a:avLst/>
              <a:gdLst>
                <a:gd name="connsiteX0" fmla="*/ 203230 w 403233"/>
                <a:gd name="connsiteY0" fmla="*/ 71241 h 725820"/>
                <a:gd name="connsiteX1" fmla="*/ 60485 w 403233"/>
                <a:gd name="connsiteY1" fmla="*/ 306729 h 725820"/>
                <a:gd name="connsiteX2" fmla="*/ 203230 w 403233"/>
                <a:gd name="connsiteY2" fmla="*/ 709962 h 725820"/>
                <a:gd name="connsiteX3" fmla="*/ 345975 w 403233"/>
                <a:gd name="connsiteY3" fmla="*/ 474474 h 725820"/>
                <a:gd name="connsiteX4" fmla="*/ 203230 w 403233"/>
                <a:gd name="connsiteY4" fmla="*/ 71241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725820">
                  <a:moveTo>
                    <a:pt x="203230" y="71241"/>
                  </a:moveTo>
                  <a:cubicBezTo>
                    <a:pt x="124197" y="25272"/>
                    <a:pt x="60485" y="130919"/>
                    <a:pt x="60485" y="306729"/>
                  </a:cubicBezTo>
                  <a:cubicBezTo>
                    <a:pt x="60485" y="483345"/>
                    <a:pt x="124197" y="663994"/>
                    <a:pt x="203230" y="709962"/>
                  </a:cubicBezTo>
                  <a:cubicBezTo>
                    <a:pt x="282263" y="755931"/>
                    <a:pt x="345975" y="650284"/>
                    <a:pt x="345975" y="474474"/>
                  </a:cubicBezTo>
                  <a:cubicBezTo>
                    <a:pt x="345975" y="297858"/>
                    <a:pt x="282263" y="117209"/>
                    <a:pt x="203230" y="71241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3EF0D14-3CC0-4C9E-B1CA-8DD2CD2E3F93}"/>
                </a:ext>
              </a:extLst>
            </p:cNvPr>
            <p:cNvSpPr/>
            <p:nvPr/>
          </p:nvSpPr>
          <p:spPr>
            <a:xfrm>
              <a:off x="13526831" y="3153076"/>
              <a:ext cx="161312" cy="241968"/>
            </a:xfrm>
            <a:custGeom>
              <a:avLst/>
              <a:gdLst>
                <a:gd name="connsiteX0" fmla="*/ 98389 w 161293"/>
                <a:gd name="connsiteY0" fmla="*/ 63285 h 241940"/>
                <a:gd name="connsiteX1" fmla="*/ 60485 w 161293"/>
                <a:gd name="connsiteY1" fmla="*/ 126190 h 241940"/>
                <a:gd name="connsiteX2" fmla="*/ 98389 w 161293"/>
                <a:gd name="connsiteY2" fmla="*/ 233450 h 241940"/>
                <a:gd name="connsiteX3" fmla="*/ 136293 w 161293"/>
                <a:gd name="connsiteY3" fmla="*/ 170545 h 241940"/>
                <a:gd name="connsiteX4" fmla="*/ 98389 w 161293"/>
                <a:gd name="connsiteY4" fmla="*/ 632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241940">
                  <a:moveTo>
                    <a:pt x="98389" y="63285"/>
                  </a:moveTo>
                  <a:cubicBezTo>
                    <a:pt x="77421" y="51188"/>
                    <a:pt x="60485" y="79415"/>
                    <a:pt x="60485" y="126190"/>
                  </a:cubicBezTo>
                  <a:cubicBezTo>
                    <a:pt x="60485" y="172965"/>
                    <a:pt x="77421" y="221353"/>
                    <a:pt x="98389" y="233450"/>
                  </a:cubicBezTo>
                  <a:cubicBezTo>
                    <a:pt x="119357" y="245547"/>
                    <a:pt x="136293" y="217320"/>
                    <a:pt x="136293" y="170545"/>
                  </a:cubicBezTo>
                  <a:cubicBezTo>
                    <a:pt x="136293" y="123770"/>
                    <a:pt x="119357" y="75382"/>
                    <a:pt x="98389" y="632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B3AF4214-076B-469F-BC56-E9B4D85BDBF7}"/>
                </a:ext>
              </a:extLst>
            </p:cNvPr>
            <p:cNvSpPr/>
            <p:nvPr/>
          </p:nvSpPr>
          <p:spPr>
            <a:xfrm>
              <a:off x="13564740" y="3355781"/>
              <a:ext cx="161312" cy="161312"/>
            </a:xfrm>
            <a:custGeom>
              <a:avLst/>
              <a:gdLst>
                <a:gd name="connsiteX0" fmla="*/ 83066 w 161293"/>
                <a:gd name="connsiteY0" fmla="*/ 62219 h 161293"/>
                <a:gd name="connsiteX1" fmla="*/ 60485 w 161293"/>
                <a:gd name="connsiteY1" fmla="*/ 99317 h 161293"/>
                <a:gd name="connsiteX2" fmla="*/ 83066 w 161293"/>
                <a:gd name="connsiteY2" fmla="*/ 162221 h 161293"/>
                <a:gd name="connsiteX3" fmla="*/ 105647 w 161293"/>
                <a:gd name="connsiteY3" fmla="*/ 125123 h 161293"/>
                <a:gd name="connsiteX4" fmla="*/ 83066 w 161293"/>
                <a:gd name="connsiteY4" fmla="*/ 62219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83066" y="62219"/>
                  </a:moveTo>
                  <a:cubicBezTo>
                    <a:pt x="70969" y="54961"/>
                    <a:pt x="60485" y="71090"/>
                    <a:pt x="60485" y="99317"/>
                  </a:cubicBezTo>
                  <a:cubicBezTo>
                    <a:pt x="60485" y="127543"/>
                    <a:pt x="70162" y="154963"/>
                    <a:pt x="83066" y="162221"/>
                  </a:cubicBezTo>
                  <a:cubicBezTo>
                    <a:pt x="95162" y="169479"/>
                    <a:pt x="105647" y="153350"/>
                    <a:pt x="105647" y="125123"/>
                  </a:cubicBezTo>
                  <a:cubicBezTo>
                    <a:pt x="105647" y="97704"/>
                    <a:pt x="95162" y="69477"/>
                    <a:pt x="83066" y="622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C29E73B-2B71-4020-B67C-3210B07B4F1E}"/>
                </a:ext>
              </a:extLst>
            </p:cNvPr>
            <p:cNvSpPr/>
            <p:nvPr/>
          </p:nvSpPr>
          <p:spPr>
            <a:xfrm>
              <a:off x="16711130" y="2589937"/>
              <a:ext cx="1613121" cy="2580992"/>
            </a:xfrm>
            <a:custGeom>
              <a:avLst/>
              <a:gdLst>
                <a:gd name="connsiteX0" fmla="*/ 1495996 w 1612933"/>
                <a:gd name="connsiteY0" fmla="*/ 831201 h 2580693"/>
                <a:gd name="connsiteX1" fmla="*/ 174197 w 1612933"/>
                <a:gd name="connsiteY1" fmla="*/ 70703 h 2580693"/>
                <a:gd name="connsiteX2" fmla="*/ 60485 w 1612933"/>
                <a:gd name="connsiteY2" fmla="*/ 136027 h 2580693"/>
                <a:gd name="connsiteX3" fmla="*/ 60485 w 1612933"/>
                <a:gd name="connsiteY3" fmla="*/ 1698959 h 2580693"/>
                <a:gd name="connsiteX4" fmla="*/ 98389 w 1612933"/>
                <a:gd name="connsiteY4" fmla="*/ 1764283 h 2580693"/>
                <a:gd name="connsiteX5" fmla="*/ 1453254 w 1612933"/>
                <a:gd name="connsiteY5" fmla="*/ 2544136 h 2580693"/>
                <a:gd name="connsiteX6" fmla="*/ 1566966 w 1612933"/>
                <a:gd name="connsiteY6" fmla="*/ 2478813 h 2580693"/>
                <a:gd name="connsiteX7" fmla="*/ 1566966 w 1612933"/>
                <a:gd name="connsiteY7" fmla="*/ 953784 h 2580693"/>
                <a:gd name="connsiteX8" fmla="*/ 1495996 w 1612933"/>
                <a:gd name="connsiteY8" fmla="*/ 831201 h 258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33" h="2580693">
                  <a:moveTo>
                    <a:pt x="1495996" y="831201"/>
                  </a:moveTo>
                  <a:lnTo>
                    <a:pt x="174197" y="70703"/>
                  </a:lnTo>
                  <a:cubicBezTo>
                    <a:pt x="123389" y="41670"/>
                    <a:pt x="60485" y="77961"/>
                    <a:pt x="60485" y="136027"/>
                  </a:cubicBezTo>
                  <a:lnTo>
                    <a:pt x="60485" y="1698959"/>
                  </a:lnTo>
                  <a:cubicBezTo>
                    <a:pt x="60485" y="1725573"/>
                    <a:pt x="75002" y="1750573"/>
                    <a:pt x="98389" y="1764283"/>
                  </a:cubicBezTo>
                  <a:lnTo>
                    <a:pt x="1453254" y="2544136"/>
                  </a:lnTo>
                  <a:cubicBezTo>
                    <a:pt x="1504061" y="2573169"/>
                    <a:pt x="1566966" y="2536878"/>
                    <a:pt x="1566966" y="2478813"/>
                  </a:cubicBezTo>
                  <a:lnTo>
                    <a:pt x="1566966" y="953784"/>
                  </a:lnTo>
                  <a:cubicBezTo>
                    <a:pt x="1566158" y="903783"/>
                    <a:pt x="1539546" y="857008"/>
                    <a:pt x="1495996" y="831201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DDF055BA-8CDE-498E-8EF8-DB14BF058853}"/>
                </a:ext>
              </a:extLst>
            </p:cNvPr>
            <p:cNvSpPr/>
            <p:nvPr/>
          </p:nvSpPr>
          <p:spPr>
            <a:xfrm>
              <a:off x="16724035" y="2549752"/>
              <a:ext cx="1693776" cy="2580992"/>
            </a:xfrm>
            <a:custGeom>
              <a:avLst/>
              <a:gdLst>
                <a:gd name="connsiteX0" fmla="*/ 1584708 w 1693580"/>
                <a:gd name="connsiteY0" fmla="*/ 807670 h 2580693"/>
                <a:gd name="connsiteX1" fmla="*/ 341135 w 1693580"/>
                <a:gd name="connsiteY1" fmla="*/ 91528 h 2580693"/>
                <a:gd name="connsiteX2" fmla="*/ 60485 w 1693580"/>
                <a:gd name="connsiteY2" fmla="*/ 134271 h 2580693"/>
                <a:gd name="connsiteX3" fmla="*/ 60485 w 1693580"/>
                <a:gd name="connsiteY3" fmla="*/ 134271 h 2580693"/>
                <a:gd name="connsiteX4" fmla="*/ 161293 w 1693580"/>
                <a:gd name="connsiteY4" fmla="*/ 110883 h 2580693"/>
                <a:gd name="connsiteX5" fmla="*/ 1483092 w 1693580"/>
                <a:gd name="connsiteY5" fmla="*/ 872188 h 2580693"/>
                <a:gd name="connsiteX6" fmla="*/ 1554062 w 1693580"/>
                <a:gd name="connsiteY6" fmla="*/ 994771 h 2580693"/>
                <a:gd name="connsiteX7" fmla="*/ 1554062 w 1693580"/>
                <a:gd name="connsiteY7" fmla="*/ 2519799 h 2580693"/>
                <a:gd name="connsiteX8" fmla="*/ 1554062 w 1693580"/>
                <a:gd name="connsiteY8" fmla="*/ 2526251 h 2580693"/>
                <a:gd name="connsiteX9" fmla="*/ 1471802 w 1693580"/>
                <a:gd name="connsiteY9" fmla="*/ 2595607 h 2580693"/>
                <a:gd name="connsiteX10" fmla="*/ 1696000 w 1693580"/>
                <a:gd name="connsiteY10" fmla="*/ 2483508 h 2580693"/>
                <a:gd name="connsiteX11" fmla="*/ 1696000 w 1693580"/>
                <a:gd name="connsiteY11" fmla="*/ 977835 h 2580693"/>
                <a:gd name="connsiteX12" fmla="*/ 1584708 w 1693580"/>
                <a:gd name="connsiteY12" fmla="*/ 807670 h 258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580" h="2580693">
                  <a:moveTo>
                    <a:pt x="1584708" y="807670"/>
                  </a:moveTo>
                  <a:lnTo>
                    <a:pt x="341135" y="91528"/>
                  </a:lnTo>
                  <a:cubicBezTo>
                    <a:pt x="217746" y="23785"/>
                    <a:pt x="64518" y="80237"/>
                    <a:pt x="60485" y="134271"/>
                  </a:cubicBezTo>
                  <a:cubicBezTo>
                    <a:pt x="60485" y="134271"/>
                    <a:pt x="60485" y="134271"/>
                    <a:pt x="60485" y="134271"/>
                  </a:cubicBezTo>
                  <a:cubicBezTo>
                    <a:pt x="81453" y="103625"/>
                    <a:pt x="124197" y="89915"/>
                    <a:pt x="161293" y="110883"/>
                  </a:cubicBezTo>
                  <a:lnTo>
                    <a:pt x="1483092" y="872188"/>
                  </a:lnTo>
                  <a:cubicBezTo>
                    <a:pt x="1526642" y="897188"/>
                    <a:pt x="1554062" y="943963"/>
                    <a:pt x="1554062" y="994771"/>
                  </a:cubicBezTo>
                  <a:lnTo>
                    <a:pt x="1554062" y="2519799"/>
                  </a:lnTo>
                  <a:cubicBezTo>
                    <a:pt x="1554062" y="2521412"/>
                    <a:pt x="1554062" y="2523831"/>
                    <a:pt x="1554062" y="2526251"/>
                  </a:cubicBezTo>
                  <a:cubicBezTo>
                    <a:pt x="1550835" y="2569800"/>
                    <a:pt x="1512125" y="2598833"/>
                    <a:pt x="1471802" y="2595607"/>
                  </a:cubicBezTo>
                  <a:cubicBezTo>
                    <a:pt x="1542771" y="2606898"/>
                    <a:pt x="1696000" y="2585123"/>
                    <a:pt x="1696000" y="2483508"/>
                  </a:cubicBezTo>
                  <a:lnTo>
                    <a:pt x="1696000" y="977835"/>
                  </a:lnTo>
                  <a:cubicBezTo>
                    <a:pt x="1695194" y="887511"/>
                    <a:pt x="1629063" y="832671"/>
                    <a:pt x="1584708" y="807670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F2D500D-45D6-4372-8BB8-29FC6752210A}"/>
                </a:ext>
              </a:extLst>
            </p:cNvPr>
            <p:cNvSpPr/>
            <p:nvPr/>
          </p:nvSpPr>
          <p:spPr>
            <a:xfrm>
              <a:off x="16773235" y="2670125"/>
              <a:ext cx="1451808" cy="2419680"/>
            </a:xfrm>
            <a:custGeom>
              <a:avLst/>
              <a:gdLst>
                <a:gd name="connsiteX0" fmla="*/ 1408898 w 1451640"/>
                <a:gd name="connsiteY0" fmla="*/ 813120 h 2419400"/>
                <a:gd name="connsiteX1" fmla="*/ 108066 w 1451640"/>
                <a:gd name="connsiteY1" fmla="*/ 64719 h 2419400"/>
                <a:gd name="connsiteX2" fmla="*/ 76614 w 1451640"/>
                <a:gd name="connsiteY2" fmla="*/ 64719 h 2419400"/>
                <a:gd name="connsiteX3" fmla="*/ 60485 w 1451640"/>
                <a:gd name="connsiteY3" fmla="*/ 92139 h 2419400"/>
                <a:gd name="connsiteX4" fmla="*/ 60485 w 1451640"/>
                <a:gd name="connsiteY4" fmla="*/ 1597006 h 2419400"/>
                <a:gd name="connsiteX5" fmla="*/ 84679 w 1451640"/>
                <a:gd name="connsiteY5" fmla="*/ 1639749 h 2419400"/>
                <a:gd name="connsiteX6" fmla="*/ 1387123 w 1451640"/>
                <a:gd name="connsiteY6" fmla="*/ 2389763 h 2419400"/>
                <a:gd name="connsiteX7" fmla="*/ 1404865 w 1451640"/>
                <a:gd name="connsiteY7" fmla="*/ 2394601 h 2419400"/>
                <a:gd name="connsiteX8" fmla="*/ 1422607 w 1451640"/>
                <a:gd name="connsiteY8" fmla="*/ 2389763 h 2419400"/>
                <a:gd name="connsiteX9" fmla="*/ 1440350 w 1451640"/>
                <a:gd name="connsiteY9" fmla="*/ 2359117 h 2419400"/>
                <a:gd name="connsiteX10" fmla="*/ 1440350 w 1451640"/>
                <a:gd name="connsiteY10" fmla="*/ 868766 h 2419400"/>
                <a:gd name="connsiteX11" fmla="*/ 1408898 w 1451640"/>
                <a:gd name="connsiteY11" fmla="*/ 813120 h 2419400"/>
                <a:gd name="connsiteX12" fmla="*/ 1412930 w 1451640"/>
                <a:gd name="connsiteY12" fmla="*/ 2358310 h 2419400"/>
                <a:gd name="connsiteX13" fmla="*/ 1409704 w 1451640"/>
                <a:gd name="connsiteY13" fmla="*/ 2364762 h 2419400"/>
                <a:gd name="connsiteX14" fmla="*/ 1402446 w 1451640"/>
                <a:gd name="connsiteY14" fmla="*/ 2372020 h 2419400"/>
                <a:gd name="connsiteX15" fmla="*/ 100002 w 1451640"/>
                <a:gd name="connsiteY15" fmla="*/ 1622006 h 2419400"/>
                <a:gd name="connsiteX16" fmla="*/ 89518 w 1451640"/>
                <a:gd name="connsiteY16" fmla="*/ 1596199 h 2419400"/>
                <a:gd name="connsiteX17" fmla="*/ 89518 w 1451640"/>
                <a:gd name="connsiteY17" fmla="*/ 92139 h 2419400"/>
                <a:gd name="connsiteX18" fmla="*/ 91131 w 1451640"/>
                <a:gd name="connsiteY18" fmla="*/ 88913 h 2419400"/>
                <a:gd name="connsiteX19" fmla="*/ 92743 w 1451640"/>
                <a:gd name="connsiteY19" fmla="*/ 88107 h 2419400"/>
                <a:gd name="connsiteX20" fmla="*/ 94356 w 1451640"/>
                <a:gd name="connsiteY20" fmla="*/ 88913 h 2419400"/>
                <a:gd name="connsiteX21" fmla="*/ 1395188 w 1451640"/>
                <a:gd name="connsiteY21" fmla="*/ 837314 h 2419400"/>
                <a:gd name="connsiteX22" fmla="*/ 1413736 w 1451640"/>
                <a:gd name="connsiteY22" fmla="*/ 868766 h 2419400"/>
                <a:gd name="connsiteX23" fmla="*/ 1413736 w 1451640"/>
                <a:gd name="connsiteY23" fmla="*/ 2358310 h 2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51640" h="2419400">
                  <a:moveTo>
                    <a:pt x="1408898" y="813120"/>
                  </a:moveTo>
                  <a:lnTo>
                    <a:pt x="108066" y="64719"/>
                  </a:lnTo>
                  <a:cubicBezTo>
                    <a:pt x="98389" y="59074"/>
                    <a:pt x="86293" y="59074"/>
                    <a:pt x="76614" y="64719"/>
                  </a:cubicBezTo>
                  <a:cubicBezTo>
                    <a:pt x="66937" y="70364"/>
                    <a:pt x="60485" y="80848"/>
                    <a:pt x="60485" y="92139"/>
                  </a:cubicBezTo>
                  <a:lnTo>
                    <a:pt x="60485" y="1597006"/>
                  </a:lnTo>
                  <a:cubicBezTo>
                    <a:pt x="60485" y="1614748"/>
                    <a:pt x="70162" y="1630877"/>
                    <a:pt x="84679" y="1639749"/>
                  </a:cubicBezTo>
                  <a:lnTo>
                    <a:pt x="1387123" y="2389763"/>
                  </a:lnTo>
                  <a:cubicBezTo>
                    <a:pt x="1392769" y="2392989"/>
                    <a:pt x="1398413" y="2394601"/>
                    <a:pt x="1404865" y="2394601"/>
                  </a:cubicBezTo>
                  <a:cubicBezTo>
                    <a:pt x="1411317" y="2394601"/>
                    <a:pt x="1416963" y="2392989"/>
                    <a:pt x="1422607" y="2389763"/>
                  </a:cubicBezTo>
                  <a:cubicBezTo>
                    <a:pt x="1433898" y="2383311"/>
                    <a:pt x="1440350" y="2372020"/>
                    <a:pt x="1440350" y="2359117"/>
                  </a:cubicBezTo>
                  <a:lnTo>
                    <a:pt x="1440350" y="868766"/>
                  </a:lnTo>
                  <a:cubicBezTo>
                    <a:pt x="1441156" y="846185"/>
                    <a:pt x="1429059" y="825217"/>
                    <a:pt x="1408898" y="813120"/>
                  </a:cubicBezTo>
                  <a:close/>
                  <a:moveTo>
                    <a:pt x="1412930" y="2358310"/>
                  </a:moveTo>
                  <a:cubicBezTo>
                    <a:pt x="1412930" y="2362343"/>
                    <a:pt x="1410511" y="2363956"/>
                    <a:pt x="1409704" y="2364762"/>
                  </a:cubicBezTo>
                  <a:cubicBezTo>
                    <a:pt x="1408898" y="2365569"/>
                    <a:pt x="1405672" y="2374440"/>
                    <a:pt x="1402446" y="2372020"/>
                  </a:cubicBezTo>
                  <a:lnTo>
                    <a:pt x="100002" y="1622006"/>
                  </a:lnTo>
                  <a:cubicBezTo>
                    <a:pt x="93550" y="1617974"/>
                    <a:pt x="89518" y="1604264"/>
                    <a:pt x="89518" y="1596199"/>
                  </a:cubicBezTo>
                  <a:lnTo>
                    <a:pt x="89518" y="92139"/>
                  </a:lnTo>
                  <a:cubicBezTo>
                    <a:pt x="89518" y="90526"/>
                    <a:pt x="90324" y="89719"/>
                    <a:pt x="91131" y="88913"/>
                  </a:cubicBezTo>
                  <a:cubicBezTo>
                    <a:pt x="91937" y="88913"/>
                    <a:pt x="91937" y="88107"/>
                    <a:pt x="92743" y="88107"/>
                  </a:cubicBezTo>
                  <a:cubicBezTo>
                    <a:pt x="93550" y="88107"/>
                    <a:pt x="93550" y="88107"/>
                    <a:pt x="94356" y="88913"/>
                  </a:cubicBezTo>
                  <a:lnTo>
                    <a:pt x="1395188" y="837314"/>
                  </a:lnTo>
                  <a:cubicBezTo>
                    <a:pt x="1406478" y="843766"/>
                    <a:pt x="1413736" y="855863"/>
                    <a:pt x="1413736" y="868766"/>
                  </a:cubicBezTo>
                  <a:lnTo>
                    <a:pt x="1413736" y="2358310"/>
                  </a:ln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B016BBA4-08B7-4150-9C4C-5E7C719C3865}"/>
                </a:ext>
              </a:extLst>
            </p:cNvPr>
            <p:cNvSpPr/>
            <p:nvPr/>
          </p:nvSpPr>
          <p:spPr>
            <a:xfrm>
              <a:off x="17792198" y="4410278"/>
              <a:ext cx="241968" cy="241968"/>
            </a:xfrm>
            <a:custGeom>
              <a:avLst/>
              <a:gdLst>
                <a:gd name="connsiteX0" fmla="*/ 233598 w 241940"/>
                <a:gd name="connsiteY0" fmla="*/ 155446 h 241940"/>
                <a:gd name="connsiteX1" fmla="*/ 74724 w 241940"/>
                <a:gd name="connsiteY1" fmla="*/ 61090 h 241940"/>
                <a:gd name="connsiteX2" fmla="*/ 69080 w 241940"/>
                <a:gd name="connsiteY2" fmla="*/ 61090 h 241940"/>
                <a:gd name="connsiteX3" fmla="*/ 61820 w 241940"/>
                <a:gd name="connsiteY3" fmla="*/ 66735 h 241940"/>
                <a:gd name="connsiteX4" fmla="*/ 61014 w 241940"/>
                <a:gd name="connsiteY4" fmla="*/ 69155 h 241940"/>
                <a:gd name="connsiteX5" fmla="*/ 61820 w 241940"/>
                <a:gd name="connsiteY5" fmla="*/ 79639 h 241940"/>
                <a:gd name="connsiteX6" fmla="*/ 73918 w 241940"/>
                <a:gd name="connsiteY6" fmla="*/ 93348 h 241940"/>
                <a:gd name="connsiteX7" fmla="*/ 232792 w 241940"/>
                <a:gd name="connsiteY7" fmla="*/ 187705 h 241940"/>
                <a:gd name="connsiteX8" fmla="*/ 238437 w 241940"/>
                <a:gd name="connsiteY8" fmla="*/ 187705 h 241940"/>
                <a:gd name="connsiteX9" fmla="*/ 245696 w 241940"/>
                <a:gd name="connsiteY9" fmla="*/ 182060 h 241940"/>
                <a:gd name="connsiteX10" fmla="*/ 246502 w 241940"/>
                <a:gd name="connsiteY10" fmla="*/ 178834 h 241940"/>
                <a:gd name="connsiteX11" fmla="*/ 245696 w 241940"/>
                <a:gd name="connsiteY11" fmla="*/ 168350 h 241940"/>
                <a:gd name="connsiteX12" fmla="*/ 233598 w 241940"/>
                <a:gd name="connsiteY12" fmla="*/ 15544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33598" y="155446"/>
                  </a:moveTo>
                  <a:lnTo>
                    <a:pt x="74724" y="61090"/>
                  </a:lnTo>
                  <a:cubicBezTo>
                    <a:pt x="73112" y="60283"/>
                    <a:pt x="70692" y="60283"/>
                    <a:pt x="69080" y="61090"/>
                  </a:cubicBezTo>
                  <a:cubicBezTo>
                    <a:pt x="65853" y="61896"/>
                    <a:pt x="62628" y="63509"/>
                    <a:pt x="61820" y="66735"/>
                  </a:cubicBezTo>
                  <a:lnTo>
                    <a:pt x="61014" y="69155"/>
                  </a:lnTo>
                  <a:cubicBezTo>
                    <a:pt x="60208" y="72380"/>
                    <a:pt x="60208" y="76413"/>
                    <a:pt x="61820" y="79639"/>
                  </a:cubicBezTo>
                  <a:cubicBezTo>
                    <a:pt x="63434" y="85284"/>
                    <a:pt x="67466" y="89316"/>
                    <a:pt x="73918" y="93348"/>
                  </a:cubicBezTo>
                  <a:lnTo>
                    <a:pt x="232792" y="187705"/>
                  </a:lnTo>
                  <a:cubicBezTo>
                    <a:pt x="234406" y="188512"/>
                    <a:pt x="236825" y="188512"/>
                    <a:pt x="238437" y="187705"/>
                  </a:cubicBezTo>
                  <a:cubicBezTo>
                    <a:pt x="241663" y="186899"/>
                    <a:pt x="244889" y="185286"/>
                    <a:pt x="245696" y="182060"/>
                  </a:cubicBezTo>
                  <a:lnTo>
                    <a:pt x="246502" y="178834"/>
                  </a:lnTo>
                  <a:cubicBezTo>
                    <a:pt x="247308" y="175608"/>
                    <a:pt x="246502" y="171576"/>
                    <a:pt x="245696" y="168350"/>
                  </a:cubicBezTo>
                  <a:cubicBezTo>
                    <a:pt x="244083" y="163511"/>
                    <a:pt x="240050" y="158672"/>
                    <a:pt x="233598" y="155446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FAFEC010-53F1-4963-9343-A4AD5E243D23}"/>
                </a:ext>
              </a:extLst>
            </p:cNvPr>
            <p:cNvSpPr/>
            <p:nvPr/>
          </p:nvSpPr>
          <p:spPr>
            <a:xfrm>
              <a:off x="17359075" y="4243321"/>
              <a:ext cx="241968" cy="241968"/>
            </a:xfrm>
            <a:custGeom>
              <a:avLst/>
              <a:gdLst>
                <a:gd name="connsiteX0" fmla="*/ 233599 w 241940"/>
                <a:gd name="connsiteY0" fmla="*/ 155446 h 241940"/>
                <a:gd name="connsiteX1" fmla="*/ 74725 w 241940"/>
                <a:gd name="connsiteY1" fmla="*/ 61090 h 241940"/>
                <a:gd name="connsiteX2" fmla="*/ 69079 w 241940"/>
                <a:gd name="connsiteY2" fmla="*/ 61090 h 241940"/>
                <a:gd name="connsiteX3" fmla="*/ 61821 w 241940"/>
                <a:gd name="connsiteY3" fmla="*/ 66735 h 241940"/>
                <a:gd name="connsiteX4" fmla="*/ 61015 w 241940"/>
                <a:gd name="connsiteY4" fmla="*/ 69961 h 241940"/>
                <a:gd name="connsiteX5" fmla="*/ 61821 w 241940"/>
                <a:gd name="connsiteY5" fmla="*/ 80445 h 241940"/>
                <a:gd name="connsiteX6" fmla="*/ 73919 w 241940"/>
                <a:gd name="connsiteY6" fmla="*/ 94155 h 241940"/>
                <a:gd name="connsiteX7" fmla="*/ 232792 w 241940"/>
                <a:gd name="connsiteY7" fmla="*/ 188512 h 241940"/>
                <a:gd name="connsiteX8" fmla="*/ 238438 w 241940"/>
                <a:gd name="connsiteY8" fmla="*/ 189318 h 241940"/>
                <a:gd name="connsiteX9" fmla="*/ 245696 w 241940"/>
                <a:gd name="connsiteY9" fmla="*/ 183673 h 241940"/>
                <a:gd name="connsiteX10" fmla="*/ 246503 w 241940"/>
                <a:gd name="connsiteY10" fmla="*/ 180447 h 241940"/>
                <a:gd name="connsiteX11" fmla="*/ 245696 w 241940"/>
                <a:gd name="connsiteY11" fmla="*/ 169963 h 241940"/>
                <a:gd name="connsiteX12" fmla="*/ 233599 w 241940"/>
                <a:gd name="connsiteY12" fmla="*/ 15544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40" h="241940">
                  <a:moveTo>
                    <a:pt x="233599" y="155446"/>
                  </a:moveTo>
                  <a:lnTo>
                    <a:pt x="74725" y="61090"/>
                  </a:lnTo>
                  <a:cubicBezTo>
                    <a:pt x="73112" y="60283"/>
                    <a:pt x="70693" y="60283"/>
                    <a:pt x="69079" y="61090"/>
                  </a:cubicBezTo>
                  <a:cubicBezTo>
                    <a:pt x="65854" y="61896"/>
                    <a:pt x="62629" y="63509"/>
                    <a:pt x="61821" y="66735"/>
                  </a:cubicBezTo>
                  <a:lnTo>
                    <a:pt x="61015" y="69961"/>
                  </a:lnTo>
                  <a:cubicBezTo>
                    <a:pt x="60208" y="73187"/>
                    <a:pt x="60208" y="77219"/>
                    <a:pt x="61821" y="80445"/>
                  </a:cubicBezTo>
                  <a:cubicBezTo>
                    <a:pt x="63435" y="86090"/>
                    <a:pt x="67467" y="90123"/>
                    <a:pt x="73919" y="94155"/>
                  </a:cubicBezTo>
                  <a:lnTo>
                    <a:pt x="232792" y="188512"/>
                  </a:lnTo>
                  <a:cubicBezTo>
                    <a:pt x="234405" y="189318"/>
                    <a:pt x="236825" y="189318"/>
                    <a:pt x="238438" y="189318"/>
                  </a:cubicBezTo>
                  <a:cubicBezTo>
                    <a:pt x="241663" y="188512"/>
                    <a:pt x="244890" y="186899"/>
                    <a:pt x="245696" y="183673"/>
                  </a:cubicBezTo>
                  <a:lnTo>
                    <a:pt x="246503" y="180447"/>
                  </a:lnTo>
                  <a:cubicBezTo>
                    <a:pt x="247309" y="177221"/>
                    <a:pt x="247309" y="173189"/>
                    <a:pt x="245696" y="169963"/>
                  </a:cubicBezTo>
                  <a:cubicBezTo>
                    <a:pt x="243276" y="163511"/>
                    <a:pt x="239244" y="159479"/>
                    <a:pt x="233599" y="155446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826F0B8-7F82-40F3-ABE9-90E78CA27A60}"/>
                </a:ext>
              </a:extLst>
            </p:cNvPr>
            <p:cNvSpPr/>
            <p:nvPr/>
          </p:nvSpPr>
          <p:spPr>
            <a:xfrm>
              <a:off x="17837365" y="4529649"/>
              <a:ext cx="161312" cy="161312"/>
            </a:xfrm>
            <a:custGeom>
              <a:avLst/>
              <a:gdLst>
                <a:gd name="connsiteX0" fmla="*/ 158597 w 161293"/>
                <a:gd name="connsiteY0" fmla="*/ 111897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2 w 161293"/>
                <a:gd name="connsiteY3" fmla="*/ 66735 h 161293"/>
                <a:gd name="connsiteX4" fmla="*/ 61014 w 161293"/>
                <a:gd name="connsiteY4" fmla="*/ 69961 h 161293"/>
                <a:gd name="connsiteX5" fmla="*/ 61822 w 161293"/>
                <a:gd name="connsiteY5" fmla="*/ 80445 h 161293"/>
                <a:gd name="connsiteX6" fmla="*/ 73918 w 161293"/>
                <a:gd name="connsiteY6" fmla="*/ 94155 h 161293"/>
                <a:gd name="connsiteX7" fmla="*/ 157790 w 161293"/>
                <a:gd name="connsiteY7" fmla="*/ 144962 h 161293"/>
                <a:gd name="connsiteX8" fmla="*/ 163436 w 161293"/>
                <a:gd name="connsiteY8" fmla="*/ 144962 h 161293"/>
                <a:gd name="connsiteX9" fmla="*/ 170694 w 161293"/>
                <a:gd name="connsiteY9" fmla="*/ 139317 h 161293"/>
                <a:gd name="connsiteX10" fmla="*/ 171501 w 161293"/>
                <a:gd name="connsiteY10" fmla="*/ 136091 h 161293"/>
                <a:gd name="connsiteX11" fmla="*/ 170694 w 161293"/>
                <a:gd name="connsiteY11" fmla="*/ 125607 h 161293"/>
                <a:gd name="connsiteX12" fmla="*/ 158597 w 161293"/>
                <a:gd name="connsiteY12" fmla="*/ 11189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8597" y="111897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157790" y="144962"/>
                  </a:lnTo>
                  <a:cubicBezTo>
                    <a:pt x="159403" y="145769"/>
                    <a:pt x="161823" y="145769"/>
                    <a:pt x="163436" y="144962"/>
                  </a:cubicBezTo>
                  <a:cubicBezTo>
                    <a:pt x="166661" y="144156"/>
                    <a:pt x="169888" y="142543"/>
                    <a:pt x="170694" y="139317"/>
                  </a:cubicBezTo>
                  <a:lnTo>
                    <a:pt x="171501" y="136091"/>
                  </a:lnTo>
                  <a:cubicBezTo>
                    <a:pt x="172307" y="132865"/>
                    <a:pt x="172307" y="128833"/>
                    <a:pt x="170694" y="125607"/>
                  </a:cubicBezTo>
                  <a:cubicBezTo>
                    <a:pt x="168275" y="119962"/>
                    <a:pt x="164242" y="115123"/>
                    <a:pt x="158597" y="11189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E2402903-82F6-4844-9A9A-22DC69EE6E8F}"/>
                </a:ext>
              </a:extLst>
            </p:cNvPr>
            <p:cNvSpPr/>
            <p:nvPr/>
          </p:nvSpPr>
          <p:spPr>
            <a:xfrm>
              <a:off x="17337493" y="4315911"/>
              <a:ext cx="161312" cy="161312"/>
            </a:xfrm>
            <a:custGeom>
              <a:avLst/>
              <a:gdLst>
                <a:gd name="connsiteX0" fmla="*/ 158402 w 161293"/>
                <a:gd name="connsiteY0" fmla="*/ 111897 h 161293"/>
                <a:gd name="connsiteX1" fmla="*/ 74529 w 161293"/>
                <a:gd name="connsiteY1" fmla="*/ 61090 h 161293"/>
                <a:gd name="connsiteX2" fmla="*/ 68884 w 161293"/>
                <a:gd name="connsiteY2" fmla="*/ 61090 h 161293"/>
                <a:gd name="connsiteX3" fmla="*/ 61625 w 161293"/>
                <a:gd name="connsiteY3" fmla="*/ 66735 h 161293"/>
                <a:gd name="connsiteX4" fmla="*/ 60819 w 161293"/>
                <a:gd name="connsiteY4" fmla="*/ 69961 h 161293"/>
                <a:gd name="connsiteX5" fmla="*/ 61625 w 161293"/>
                <a:gd name="connsiteY5" fmla="*/ 80445 h 161293"/>
                <a:gd name="connsiteX6" fmla="*/ 73723 w 161293"/>
                <a:gd name="connsiteY6" fmla="*/ 94155 h 161293"/>
                <a:gd name="connsiteX7" fmla="*/ 157595 w 161293"/>
                <a:gd name="connsiteY7" fmla="*/ 144962 h 161293"/>
                <a:gd name="connsiteX8" fmla="*/ 163241 w 161293"/>
                <a:gd name="connsiteY8" fmla="*/ 144962 h 161293"/>
                <a:gd name="connsiteX9" fmla="*/ 170498 w 161293"/>
                <a:gd name="connsiteY9" fmla="*/ 139317 h 161293"/>
                <a:gd name="connsiteX10" fmla="*/ 171304 w 161293"/>
                <a:gd name="connsiteY10" fmla="*/ 136091 h 161293"/>
                <a:gd name="connsiteX11" fmla="*/ 170498 w 161293"/>
                <a:gd name="connsiteY11" fmla="*/ 125607 h 161293"/>
                <a:gd name="connsiteX12" fmla="*/ 158402 w 161293"/>
                <a:gd name="connsiteY12" fmla="*/ 11189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8402" y="111897"/>
                  </a:moveTo>
                  <a:lnTo>
                    <a:pt x="74529" y="61090"/>
                  </a:lnTo>
                  <a:cubicBezTo>
                    <a:pt x="72915" y="60283"/>
                    <a:pt x="70496" y="60283"/>
                    <a:pt x="68884" y="61090"/>
                  </a:cubicBezTo>
                  <a:cubicBezTo>
                    <a:pt x="65657" y="61896"/>
                    <a:pt x="62432" y="63509"/>
                    <a:pt x="61625" y="66735"/>
                  </a:cubicBezTo>
                  <a:lnTo>
                    <a:pt x="60819" y="69961"/>
                  </a:lnTo>
                  <a:cubicBezTo>
                    <a:pt x="60013" y="73187"/>
                    <a:pt x="60819" y="77219"/>
                    <a:pt x="61625" y="80445"/>
                  </a:cubicBezTo>
                  <a:cubicBezTo>
                    <a:pt x="63238" y="86090"/>
                    <a:pt x="67271" y="90123"/>
                    <a:pt x="73723" y="94155"/>
                  </a:cubicBezTo>
                  <a:lnTo>
                    <a:pt x="157595" y="144962"/>
                  </a:lnTo>
                  <a:cubicBezTo>
                    <a:pt x="159208" y="145769"/>
                    <a:pt x="161627" y="145769"/>
                    <a:pt x="163241" y="144962"/>
                  </a:cubicBezTo>
                  <a:cubicBezTo>
                    <a:pt x="166466" y="144156"/>
                    <a:pt x="169692" y="142543"/>
                    <a:pt x="170498" y="139317"/>
                  </a:cubicBezTo>
                  <a:lnTo>
                    <a:pt x="171304" y="136091"/>
                  </a:lnTo>
                  <a:cubicBezTo>
                    <a:pt x="172112" y="132865"/>
                    <a:pt x="171304" y="128833"/>
                    <a:pt x="170498" y="125607"/>
                  </a:cubicBezTo>
                  <a:cubicBezTo>
                    <a:pt x="168079" y="119962"/>
                    <a:pt x="164047" y="115123"/>
                    <a:pt x="158402" y="11189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165A805-32BC-40D5-B1F9-89B7C0314BDA}"/>
                </a:ext>
              </a:extLst>
            </p:cNvPr>
            <p:cNvSpPr/>
            <p:nvPr/>
          </p:nvSpPr>
          <p:spPr>
            <a:xfrm>
              <a:off x="17833332" y="4702253"/>
              <a:ext cx="161312" cy="161312"/>
            </a:xfrm>
            <a:custGeom>
              <a:avLst/>
              <a:gdLst>
                <a:gd name="connsiteX0" fmla="*/ 158597 w 161293"/>
                <a:gd name="connsiteY0" fmla="*/ 111897 h 161293"/>
                <a:gd name="connsiteX1" fmla="*/ 74725 w 161293"/>
                <a:gd name="connsiteY1" fmla="*/ 61090 h 161293"/>
                <a:gd name="connsiteX2" fmla="*/ 69080 w 161293"/>
                <a:gd name="connsiteY2" fmla="*/ 61090 h 161293"/>
                <a:gd name="connsiteX3" fmla="*/ 61822 w 161293"/>
                <a:gd name="connsiteY3" fmla="*/ 66735 h 161293"/>
                <a:gd name="connsiteX4" fmla="*/ 61014 w 161293"/>
                <a:gd name="connsiteY4" fmla="*/ 69961 h 161293"/>
                <a:gd name="connsiteX5" fmla="*/ 61822 w 161293"/>
                <a:gd name="connsiteY5" fmla="*/ 80445 h 161293"/>
                <a:gd name="connsiteX6" fmla="*/ 73918 w 161293"/>
                <a:gd name="connsiteY6" fmla="*/ 94155 h 161293"/>
                <a:gd name="connsiteX7" fmla="*/ 157791 w 161293"/>
                <a:gd name="connsiteY7" fmla="*/ 144963 h 161293"/>
                <a:gd name="connsiteX8" fmla="*/ 163436 w 161293"/>
                <a:gd name="connsiteY8" fmla="*/ 144963 h 161293"/>
                <a:gd name="connsiteX9" fmla="*/ 170694 w 161293"/>
                <a:gd name="connsiteY9" fmla="*/ 139317 h 161293"/>
                <a:gd name="connsiteX10" fmla="*/ 171501 w 161293"/>
                <a:gd name="connsiteY10" fmla="*/ 136091 h 161293"/>
                <a:gd name="connsiteX11" fmla="*/ 170694 w 161293"/>
                <a:gd name="connsiteY11" fmla="*/ 125607 h 161293"/>
                <a:gd name="connsiteX12" fmla="*/ 158597 w 161293"/>
                <a:gd name="connsiteY12" fmla="*/ 11189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8597" y="111897"/>
                  </a:moveTo>
                  <a:lnTo>
                    <a:pt x="74725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4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5" y="86091"/>
                    <a:pt x="67466" y="90123"/>
                    <a:pt x="73918" y="94155"/>
                  </a:cubicBezTo>
                  <a:lnTo>
                    <a:pt x="157791" y="144963"/>
                  </a:lnTo>
                  <a:cubicBezTo>
                    <a:pt x="159403" y="145769"/>
                    <a:pt x="161823" y="145769"/>
                    <a:pt x="163436" y="144963"/>
                  </a:cubicBezTo>
                  <a:cubicBezTo>
                    <a:pt x="166663" y="144156"/>
                    <a:pt x="169888" y="142543"/>
                    <a:pt x="170694" y="139317"/>
                  </a:cubicBezTo>
                  <a:lnTo>
                    <a:pt x="171501" y="136091"/>
                  </a:lnTo>
                  <a:cubicBezTo>
                    <a:pt x="172307" y="132865"/>
                    <a:pt x="172307" y="128833"/>
                    <a:pt x="170694" y="125607"/>
                  </a:cubicBezTo>
                  <a:cubicBezTo>
                    <a:pt x="168275" y="119962"/>
                    <a:pt x="164243" y="115123"/>
                    <a:pt x="158597" y="11189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C72E149-9ADE-4A88-AF2C-DE2A08A1D6FB}"/>
                </a:ext>
              </a:extLst>
            </p:cNvPr>
            <p:cNvSpPr/>
            <p:nvPr/>
          </p:nvSpPr>
          <p:spPr>
            <a:xfrm>
              <a:off x="17467350" y="4396567"/>
              <a:ext cx="161312" cy="161312"/>
            </a:xfrm>
            <a:custGeom>
              <a:avLst/>
              <a:gdLst>
                <a:gd name="connsiteX0" fmla="*/ 123723 w 161293"/>
                <a:gd name="connsiteY0" fmla="*/ 90929 h 161293"/>
                <a:gd name="connsiteX1" fmla="*/ 74529 w 161293"/>
                <a:gd name="connsiteY1" fmla="*/ 61090 h 161293"/>
                <a:gd name="connsiteX2" fmla="*/ 68884 w 161293"/>
                <a:gd name="connsiteY2" fmla="*/ 61090 h 161293"/>
                <a:gd name="connsiteX3" fmla="*/ 61625 w 161293"/>
                <a:gd name="connsiteY3" fmla="*/ 66735 h 161293"/>
                <a:gd name="connsiteX4" fmla="*/ 60819 w 161293"/>
                <a:gd name="connsiteY4" fmla="*/ 69961 h 161293"/>
                <a:gd name="connsiteX5" fmla="*/ 61625 w 161293"/>
                <a:gd name="connsiteY5" fmla="*/ 80445 h 161293"/>
                <a:gd name="connsiteX6" fmla="*/ 73723 w 161293"/>
                <a:gd name="connsiteY6" fmla="*/ 94155 h 161293"/>
                <a:gd name="connsiteX7" fmla="*/ 122917 w 161293"/>
                <a:gd name="connsiteY7" fmla="*/ 123994 h 161293"/>
                <a:gd name="connsiteX8" fmla="*/ 128562 w 161293"/>
                <a:gd name="connsiteY8" fmla="*/ 123994 h 161293"/>
                <a:gd name="connsiteX9" fmla="*/ 135821 w 161293"/>
                <a:gd name="connsiteY9" fmla="*/ 118349 h 161293"/>
                <a:gd name="connsiteX10" fmla="*/ 136627 w 161293"/>
                <a:gd name="connsiteY10" fmla="*/ 115123 h 161293"/>
                <a:gd name="connsiteX11" fmla="*/ 135821 w 161293"/>
                <a:gd name="connsiteY11" fmla="*/ 104639 h 161293"/>
                <a:gd name="connsiteX12" fmla="*/ 123723 w 161293"/>
                <a:gd name="connsiteY12" fmla="*/ 90929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23723" y="90929"/>
                  </a:moveTo>
                  <a:lnTo>
                    <a:pt x="74529" y="61090"/>
                  </a:lnTo>
                  <a:cubicBezTo>
                    <a:pt x="72915" y="60283"/>
                    <a:pt x="70496" y="60283"/>
                    <a:pt x="68884" y="61090"/>
                  </a:cubicBezTo>
                  <a:cubicBezTo>
                    <a:pt x="65657" y="61896"/>
                    <a:pt x="62432" y="63509"/>
                    <a:pt x="61625" y="66735"/>
                  </a:cubicBezTo>
                  <a:lnTo>
                    <a:pt x="60819" y="69961"/>
                  </a:lnTo>
                  <a:cubicBezTo>
                    <a:pt x="60013" y="73187"/>
                    <a:pt x="60819" y="77219"/>
                    <a:pt x="61625" y="80445"/>
                  </a:cubicBezTo>
                  <a:cubicBezTo>
                    <a:pt x="63238" y="86090"/>
                    <a:pt x="67271" y="90123"/>
                    <a:pt x="73723" y="94155"/>
                  </a:cubicBezTo>
                  <a:lnTo>
                    <a:pt x="122917" y="123994"/>
                  </a:lnTo>
                  <a:cubicBezTo>
                    <a:pt x="124529" y="124801"/>
                    <a:pt x="126950" y="124801"/>
                    <a:pt x="128562" y="123994"/>
                  </a:cubicBezTo>
                  <a:cubicBezTo>
                    <a:pt x="131788" y="123188"/>
                    <a:pt x="135014" y="121575"/>
                    <a:pt x="135821" y="118349"/>
                  </a:cubicBezTo>
                  <a:lnTo>
                    <a:pt x="136627" y="115123"/>
                  </a:lnTo>
                  <a:cubicBezTo>
                    <a:pt x="137433" y="111897"/>
                    <a:pt x="136627" y="107865"/>
                    <a:pt x="135821" y="104639"/>
                  </a:cubicBezTo>
                  <a:cubicBezTo>
                    <a:pt x="134208" y="98994"/>
                    <a:pt x="130175" y="94155"/>
                    <a:pt x="123723" y="9092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D3E4D71C-9E00-4F80-8EE2-3B88B336F3F1}"/>
                </a:ext>
              </a:extLst>
            </p:cNvPr>
            <p:cNvSpPr/>
            <p:nvPr/>
          </p:nvSpPr>
          <p:spPr>
            <a:xfrm>
              <a:off x="17120333" y="4007805"/>
              <a:ext cx="161312" cy="161312"/>
            </a:xfrm>
            <a:custGeom>
              <a:avLst/>
              <a:gdLst>
                <a:gd name="connsiteX0" fmla="*/ 123919 w 161293"/>
                <a:gd name="connsiteY0" fmla="*/ 90929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2 w 161293"/>
                <a:gd name="connsiteY3" fmla="*/ 66735 h 161293"/>
                <a:gd name="connsiteX4" fmla="*/ 61014 w 161293"/>
                <a:gd name="connsiteY4" fmla="*/ 69961 h 161293"/>
                <a:gd name="connsiteX5" fmla="*/ 61822 w 161293"/>
                <a:gd name="connsiteY5" fmla="*/ 80445 h 161293"/>
                <a:gd name="connsiteX6" fmla="*/ 73918 w 161293"/>
                <a:gd name="connsiteY6" fmla="*/ 94155 h 161293"/>
                <a:gd name="connsiteX7" fmla="*/ 123113 w 161293"/>
                <a:gd name="connsiteY7" fmla="*/ 123994 h 161293"/>
                <a:gd name="connsiteX8" fmla="*/ 128757 w 161293"/>
                <a:gd name="connsiteY8" fmla="*/ 123994 h 161293"/>
                <a:gd name="connsiteX9" fmla="*/ 136016 w 161293"/>
                <a:gd name="connsiteY9" fmla="*/ 118349 h 161293"/>
                <a:gd name="connsiteX10" fmla="*/ 136822 w 161293"/>
                <a:gd name="connsiteY10" fmla="*/ 115123 h 161293"/>
                <a:gd name="connsiteX11" fmla="*/ 136016 w 161293"/>
                <a:gd name="connsiteY11" fmla="*/ 104639 h 161293"/>
                <a:gd name="connsiteX12" fmla="*/ 123919 w 161293"/>
                <a:gd name="connsiteY12" fmla="*/ 90929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23919" y="90929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123113" y="123994"/>
                  </a:lnTo>
                  <a:cubicBezTo>
                    <a:pt x="124726" y="124801"/>
                    <a:pt x="127145" y="124801"/>
                    <a:pt x="128757" y="123994"/>
                  </a:cubicBezTo>
                  <a:cubicBezTo>
                    <a:pt x="131984" y="123188"/>
                    <a:pt x="135209" y="121575"/>
                    <a:pt x="136016" y="118349"/>
                  </a:cubicBezTo>
                  <a:lnTo>
                    <a:pt x="136822" y="115123"/>
                  </a:lnTo>
                  <a:cubicBezTo>
                    <a:pt x="137628" y="111897"/>
                    <a:pt x="137628" y="107865"/>
                    <a:pt x="136016" y="104639"/>
                  </a:cubicBezTo>
                  <a:cubicBezTo>
                    <a:pt x="133597" y="98994"/>
                    <a:pt x="129565" y="94155"/>
                    <a:pt x="123919" y="9092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91DED146-A351-4C34-A8FB-858BB3760B39}"/>
                </a:ext>
              </a:extLst>
            </p:cNvPr>
            <p:cNvSpPr/>
            <p:nvPr/>
          </p:nvSpPr>
          <p:spPr>
            <a:xfrm>
              <a:off x="17566361" y="4365918"/>
              <a:ext cx="322624" cy="241968"/>
            </a:xfrm>
            <a:custGeom>
              <a:avLst/>
              <a:gdLst>
                <a:gd name="connsiteX0" fmla="*/ 254567 w 322586"/>
                <a:gd name="connsiteY0" fmla="*/ 170769 h 241940"/>
                <a:gd name="connsiteX1" fmla="*/ 74724 w 322586"/>
                <a:gd name="connsiteY1" fmla="*/ 61090 h 241940"/>
                <a:gd name="connsiteX2" fmla="*/ 69080 w 322586"/>
                <a:gd name="connsiteY2" fmla="*/ 61090 h 241940"/>
                <a:gd name="connsiteX3" fmla="*/ 61822 w 322586"/>
                <a:gd name="connsiteY3" fmla="*/ 66735 h 241940"/>
                <a:gd name="connsiteX4" fmla="*/ 61014 w 322586"/>
                <a:gd name="connsiteY4" fmla="*/ 69961 h 241940"/>
                <a:gd name="connsiteX5" fmla="*/ 61822 w 322586"/>
                <a:gd name="connsiteY5" fmla="*/ 80445 h 241940"/>
                <a:gd name="connsiteX6" fmla="*/ 73918 w 322586"/>
                <a:gd name="connsiteY6" fmla="*/ 94155 h 241940"/>
                <a:gd name="connsiteX7" fmla="*/ 253760 w 322586"/>
                <a:gd name="connsiteY7" fmla="*/ 203834 h 241940"/>
                <a:gd name="connsiteX8" fmla="*/ 259406 w 322586"/>
                <a:gd name="connsiteY8" fmla="*/ 203834 h 241940"/>
                <a:gd name="connsiteX9" fmla="*/ 266664 w 322586"/>
                <a:gd name="connsiteY9" fmla="*/ 198189 h 241940"/>
                <a:gd name="connsiteX10" fmla="*/ 267470 w 322586"/>
                <a:gd name="connsiteY10" fmla="*/ 194963 h 241940"/>
                <a:gd name="connsiteX11" fmla="*/ 266664 w 322586"/>
                <a:gd name="connsiteY11" fmla="*/ 184479 h 241940"/>
                <a:gd name="connsiteX12" fmla="*/ 254567 w 322586"/>
                <a:gd name="connsiteY12" fmla="*/ 170769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241940">
                  <a:moveTo>
                    <a:pt x="254567" y="170769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253760" y="203834"/>
                  </a:lnTo>
                  <a:cubicBezTo>
                    <a:pt x="255373" y="204641"/>
                    <a:pt x="257792" y="204641"/>
                    <a:pt x="259406" y="203834"/>
                  </a:cubicBezTo>
                  <a:cubicBezTo>
                    <a:pt x="262631" y="203028"/>
                    <a:pt x="265858" y="201415"/>
                    <a:pt x="266664" y="198189"/>
                  </a:cubicBezTo>
                  <a:lnTo>
                    <a:pt x="267470" y="194963"/>
                  </a:lnTo>
                  <a:cubicBezTo>
                    <a:pt x="268277" y="191738"/>
                    <a:pt x="267470" y="187705"/>
                    <a:pt x="266664" y="184479"/>
                  </a:cubicBezTo>
                  <a:cubicBezTo>
                    <a:pt x="264244" y="178834"/>
                    <a:pt x="260212" y="173995"/>
                    <a:pt x="254567" y="170769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F34EC60C-2904-4E5C-807C-15DBC20D2466}"/>
                </a:ext>
              </a:extLst>
            </p:cNvPr>
            <p:cNvSpPr/>
            <p:nvPr/>
          </p:nvSpPr>
          <p:spPr>
            <a:xfrm>
              <a:off x="17230026" y="4074750"/>
              <a:ext cx="483936" cy="322624"/>
            </a:xfrm>
            <a:custGeom>
              <a:avLst/>
              <a:gdLst>
                <a:gd name="connsiteX0" fmla="*/ 424732 w 483880"/>
                <a:gd name="connsiteY0" fmla="*/ 269965 h 322586"/>
                <a:gd name="connsiteX1" fmla="*/ 74724 w 483880"/>
                <a:gd name="connsiteY1" fmla="*/ 61090 h 322586"/>
                <a:gd name="connsiteX2" fmla="*/ 69080 w 483880"/>
                <a:gd name="connsiteY2" fmla="*/ 61090 h 322586"/>
                <a:gd name="connsiteX3" fmla="*/ 61822 w 483880"/>
                <a:gd name="connsiteY3" fmla="*/ 66735 h 322586"/>
                <a:gd name="connsiteX4" fmla="*/ 61014 w 483880"/>
                <a:gd name="connsiteY4" fmla="*/ 69961 h 322586"/>
                <a:gd name="connsiteX5" fmla="*/ 61822 w 483880"/>
                <a:gd name="connsiteY5" fmla="*/ 80445 h 322586"/>
                <a:gd name="connsiteX6" fmla="*/ 73112 w 483880"/>
                <a:gd name="connsiteY6" fmla="*/ 94155 h 322586"/>
                <a:gd name="connsiteX7" fmla="*/ 423118 w 483880"/>
                <a:gd name="connsiteY7" fmla="*/ 303030 h 322586"/>
                <a:gd name="connsiteX8" fmla="*/ 428763 w 483880"/>
                <a:gd name="connsiteY8" fmla="*/ 303030 h 322586"/>
                <a:gd name="connsiteX9" fmla="*/ 436022 w 483880"/>
                <a:gd name="connsiteY9" fmla="*/ 297384 h 322586"/>
                <a:gd name="connsiteX10" fmla="*/ 436828 w 483880"/>
                <a:gd name="connsiteY10" fmla="*/ 294159 h 322586"/>
                <a:gd name="connsiteX11" fmla="*/ 436022 w 483880"/>
                <a:gd name="connsiteY11" fmla="*/ 283675 h 322586"/>
                <a:gd name="connsiteX12" fmla="*/ 424732 w 483880"/>
                <a:gd name="connsiteY12" fmla="*/ 26996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322586">
                  <a:moveTo>
                    <a:pt x="424732" y="269965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112" y="94155"/>
                  </a:cubicBezTo>
                  <a:lnTo>
                    <a:pt x="423118" y="303030"/>
                  </a:lnTo>
                  <a:cubicBezTo>
                    <a:pt x="424732" y="303836"/>
                    <a:pt x="427151" y="303836"/>
                    <a:pt x="428763" y="303030"/>
                  </a:cubicBezTo>
                  <a:cubicBezTo>
                    <a:pt x="431990" y="302223"/>
                    <a:pt x="435215" y="300610"/>
                    <a:pt x="436022" y="297384"/>
                  </a:cubicBezTo>
                  <a:lnTo>
                    <a:pt x="436828" y="294159"/>
                  </a:lnTo>
                  <a:cubicBezTo>
                    <a:pt x="437634" y="290933"/>
                    <a:pt x="436828" y="286901"/>
                    <a:pt x="436022" y="283675"/>
                  </a:cubicBezTo>
                  <a:cubicBezTo>
                    <a:pt x="434409" y="278029"/>
                    <a:pt x="430376" y="273191"/>
                    <a:pt x="424732" y="2699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ED69179C-A9EB-4EAD-AF90-007175AAD501}"/>
                </a:ext>
              </a:extLst>
            </p:cNvPr>
            <p:cNvSpPr/>
            <p:nvPr/>
          </p:nvSpPr>
          <p:spPr>
            <a:xfrm>
              <a:off x="16959021" y="4006999"/>
              <a:ext cx="483936" cy="322624"/>
            </a:xfrm>
            <a:custGeom>
              <a:avLst/>
              <a:gdLst>
                <a:gd name="connsiteX0" fmla="*/ 424732 w 483880"/>
                <a:gd name="connsiteY0" fmla="*/ 269965 h 322586"/>
                <a:gd name="connsiteX1" fmla="*/ 74724 w 483880"/>
                <a:gd name="connsiteY1" fmla="*/ 61090 h 322586"/>
                <a:gd name="connsiteX2" fmla="*/ 69080 w 483880"/>
                <a:gd name="connsiteY2" fmla="*/ 61090 h 322586"/>
                <a:gd name="connsiteX3" fmla="*/ 61822 w 483880"/>
                <a:gd name="connsiteY3" fmla="*/ 66735 h 322586"/>
                <a:gd name="connsiteX4" fmla="*/ 61014 w 483880"/>
                <a:gd name="connsiteY4" fmla="*/ 69961 h 322586"/>
                <a:gd name="connsiteX5" fmla="*/ 61822 w 483880"/>
                <a:gd name="connsiteY5" fmla="*/ 80445 h 322586"/>
                <a:gd name="connsiteX6" fmla="*/ 73918 w 483880"/>
                <a:gd name="connsiteY6" fmla="*/ 94155 h 322586"/>
                <a:gd name="connsiteX7" fmla="*/ 423924 w 483880"/>
                <a:gd name="connsiteY7" fmla="*/ 303030 h 322586"/>
                <a:gd name="connsiteX8" fmla="*/ 429570 w 483880"/>
                <a:gd name="connsiteY8" fmla="*/ 303030 h 322586"/>
                <a:gd name="connsiteX9" fmla="*/ 436828 w 483880"/>
                <a:gd name="connsiteY9" fmla="*/ 297385 h 322586"/>
                <a:gd name="connsiteX10" fmla="*/ 437634 w 483880"/>
                <a:gd name="connsiteY10" fmla="*/ 294159 h 322586"/>
                <a:gd name="connsiteX11" fmla="*/ 436828 w 483880"/>
                <a:gd name="connsiteY11" fmla="*/ 283675 h 322586"/>
                <a:gd name="connsiteX12" fmla="*/ 424732 w 483880"/>
                <a:gd name="connsiteY12" fmla="*/ 26996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880" h="322586">
                  <a:moveTo>
                    <a:pt x="424732" y="269965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3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423924" y="303030"/>
                  </a:lnTo>
                  <a:cubicBezTo>
                    <a:pt x="425538" y="303836"/>
                    <a:pt x="427957" y="303836"/>
                    <a:pt x="429570" y="303030"/>
                  </a:cubicBezTo>
                  <a:cubicBezTo>
                    <a:pt x="432796" y="302223"/>
                    <a:pt x="436022" y="300610"/>
                    <a:pt x="436828" y="297385"/>
                  </a:cubicBezTo>
                  <a:lnTo>
                    <a:pt x="437634" y="294159"/>
                  </a:lnTo>
                  <a:cubicBezTo>
                    <a:pt x="438441" y="290933"/>
                    <a:pt x="438441" y="286901"/>
                    <a:pt x="436828" y="283675"/>
                  </a:cubicBezTo>
                  <a:cubicBezTo>
                    <a:pt x="434409" y="278029"/>
                    <a:pt x="430376" y="273191"/>
                    <a:pt x="424732" y="2699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ADE4559-2701-4C29-9C38-A87098BB6F06}"/>
                </a:ext>
              </a:extLst>
            </p:cNvPr>
            <p:cNvSpPr/>
            <p:nvPr/>
          </p:nvSpPr>
          <p:spPr>
            <a:xfrm>
              <a:off x="17656891" y="4511905"/>
              <a:ext cx="403280" cy="241968"/>
            </a:xfrm>
            <a:custGeom>
              <a:avLst/>
              <a:gdLst>
                <a:gd name="connsiteX0" fmla="*/ 333404 w 403233"/>
                <a:gd name="connsiteY0" fmla="*/ 216738 h 241940"/>
                <a:gd name="connsiteX1" fmla="*/ 74529 w 403233"/>
                <a:gd name="connsiteY1" fmla="*/ 61090 h 241940"/>
                <a:gd name="connsiteX2" fmla="*/ 68883 w 403233"/>
                <a:gd name="connsiteY2" fmla="*/ 61090 h 241940"/>
                <a:gd name="connsiteX3" fmla="*/ 61625 w 403233"/>
                <a:gd name="connsiteY3" fmla="*/ 66735 h 241940"/>
                <a:gd name="connsiteX4" fmla="*/ 60819 w 403233"/>
                <a:gd name="connsiteY4" fmla="*/ 69961 h 241940"/>
                <a:gd name="connsiteX5" fmla="*/ 61625 w 403233"/>
                <a:gd name="connsiteY5" fmla="*/ 80445 h 241940"/>
                <a:gd name="connsiteX6" fmla="*/ 73722 w 403233"/>
                <a:gd name="connsiteY6" fmla="*/ 94155 h 241940"/>
                <a:gd name="connsiteX7" fmla="*/ 332598 w 403233"/>
                <a:gd name="connsiteY7" fmla="*/ 249803 h 241940"/>
                <a:gd name="connsiteX8" fmla="*/ 338243 w 403233"/>
                <a:gd name="connsiteY8" fmla="*/ 249803 h 241940"/>
                <a:gd name="connsiteX9" fmla="*/ 345502 w 403233"/>
                <a:gd name="connsiteY9" fmla="*/ 244158 h 241940"/>
                <a:gd name="connsiteX10" fmla="*/ 346308 w 403233"/>
                <a:gd name="connsiteY10" fmla="*/ 240932 h 241940"/>
                <a:gd name="connsiteX11" fmla="*/ 345502 w 403233"/>
                <a:gd name="connsiteY11" fmla="*/ 230448 h 241940"/>
                <a:gd name="connsiteX12" fmla="*/ 333404 w 403233"/>
                <a:gd name="connsiteY12" fmla="*/ 216738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233" h="241940">
                  <a:moveTo>
                    <a:pt x="333404" y="216738"/>
                  </a:moveTo>
                  <a:lnTo>
                    <a:pt x="74529" y="61090"/>
                  </a:lnTo>
                  <a:cubicBezTo>
                    <a:pt x="72916" y="60283"/>
                    <a:pt x="70497" y="60283"/>
                    <a:pt x="68883" y="61090"/>
                  </a:cubicBezTo>
                  <a:cubicBezTo>
                    <a:pt x="65658" y="61896"/>
                    <a:pt x="62431" y="63509"/>
                    <a:pt x="61625" y="66735"/>
                  </a:cubicBezTo>
                  <a:lnTo>
                    <a:pt x="60819" y="69961"/>
                  </a:lnTo>
                  <a:cubicBezTo>
                    <a:pt x="60012" y="73187"/>
                    <a:pt x="60819" y="76413"/>
                    <a:pt x="61625" y="80445"/>
                  </a:cubicBezTo>
                  <a:cubicBezTo>
                    <a:pt x="63239" y="86090"/>
                    <a:pt x="67271" y="90929"/>
                    <a:pt x="73722" y="94155"/>
                  </a:cubicBezTo>
                  <a:lnTo>
                    <a:pt x="332598" y="249803"/>
                  </a:lnTo>
                  <a:cubicBezTo>
                    <a:pt x="334212" y="250609"/>
                    <a:pt x="336631" y="250609"/>
                    <a:pt x="338243" y="249803"/>
                  </a:cubicBezTo>
                  <a:cubicBezTo>
                    <a:pt x="341470" y="248997"/>
                    <a:pt x="344695" y="247384"/>
                    <a:pt x="345502" y="244158"/>
                  </a:cubicBezTo>
                  <a:lnTo>
                    <a:pt x="346308" y="240932"/>
                  </a:lnTo>
                  <a:cubicBezTo>
                    <a:pt x="347114" y="237706"/>
                    <a:pt x="346308" y="233674"/>
                    <a:pt x="345502" y="230448"/>
                  </a:cubicBezTo>
                  <a:cubicBezTo>
                    <a:pt x="343889" y="224802"/>
                    <a:pt x="339856" y="219964"/>
                    <a:pt x="333404" y="216738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984F45C-661D-47BF-BE3B-8A2350B86D0F}"/>
                </a:ext>
              </a:extLst>
            </p:cNvPr>
            <p:cNvSpPr/>
            <p:nvPr/>
          </p:nvSpPr>
          <p:spPr>
            <a:xfrm>
              <a:off x="17638145" y="4317525"/>
              <a:ext cx="161312" cy="161312"/>
            </a:xfrm>
            <a:custGeom>
              <a:avLst/>
              <a:gdLst>
                <a:gd name="connsiteX0" fmla="*/ 156178 w 161293"/>
                <a:gd name="connsiteY0" fmla="*/ 107865 h 161293"/>
                <a:gd name="connsiteX1" fmla="*/ 74724 w 161293"/>
                <a:gd name="connsiteY1" fmla="*/ 61090 h 161293"/>
                <a:gd name="connsiteX2" fmla="*/ 69080 w 161293"/>
                <a:gd name="connsiteY2" fmla="*/ 61090 h 161293"/>
                <a:gd name="connsiteX3" fmla="*/ 61822 w 161293"/>
                <a:gd name="connsiteY3" fmla="*/ 66735 h 161293"/>
                <a:gd name="connsiteX4" fmla="*/ 61014 w 161293"/>
                <a:gd name="connsiteY4" fmla="*/ 69961 h 161293"/>
                <a:gd name="connsiteX5" fmla="*/ 61822 w 161293"/>
                <a:gd name="connsiteY5" fmla="*/ 80445 h 161293"/>
                <a:gd name="connsiteX6" fmla="*/ 73918 w 161293"/>
                <a:gd name="connsiteY6" fmla="*/ 94155 h 161293"/>
                <a:gd name="connsiteX7" fmla="*/ 155371 w 161293"/>
                <a:gd name="connsiteY7" fmla="*/ 140930 h 161293"/>
                <a:gd name="connsiteX8" fmla="*/ 161017 w 161293"/>
                <a:gd name="connsiteY8" fmla="*/ 140930 h 161293"/>
                <a:gd name="connsiteX9" fmla="*/ 168275 w 161293"/>
                <a:gd name="connsiteY9" fmla="*/ 135285 h 161293"/>
                <a:gd name="connsiteX10" fmla="*/ 169082 w 161293"/>
                <a:gd name="connsiteY10" fmla="*/ 132059 h 161293"/>
                <a:gd name="connsiteX11" fmla="*/ 168275 w 161293"/>
                <a:gd name="connsiteY11" fmla="*/ 121575 h 161293"/>
                <a:gd name="connsiteX12" fmla="*/ 156178 w 161293"/>
                <a:gd name="connsiteY12" fmla="*/ 10786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6178" y="107865"/>
                  </a:moveTo>
                  <a:lnTo>
                    <a:pt x="74724" y="61090"/>
                  </a:lnTo>
                  <a:cubicBezTo>
                    <a:pt x="73112" y="60283"/>
                    <a:pt x="70693" y="60283"/>
                    <a:pt x="69080" y="61090"/>
                  </a:cubicBezTo>
                  <a:cubicBezTo>
                    <a:pt x="65854" y="61896"/>
                    <a:pt x="62628" y="63509"/>
                    <a:pt x="61822" y="66735"/>
                  </a:cubicBezTo>
                  <a:lnTo>
                    <a:pt x="61014" y="69961"/>
                  </a:lnTo>
                  <a:cubicBezTo>
                    <a:pt x="60208" y="73187"/>
                    <a:pt x="60208" y="77219"/>
                    <a:pt x="61822" y="80445"/>
                  </a:cubicBezTo>
                  <a:cubicBezTo>
                    <a:pt x="63434" y="86090"/>
                    <a:pt x="67466" y="90123"/>
                    <a:pt x="73918" y="94155"/>
                  </a:cubicBezTo>
                  <a:lnTo>
                    <a:pt x="155371" y="140930"/>
                  </a:lnTo>
                  <a:cubicBezTo>
                    <a:pt x="156984" y="141736"/>
                    <a:pt x="159403" y="141736"/>
                    <a:pt x="161017" y="140930"/>
                  </a:cubicBezTo>
                  <a:cubicBezTo>
                    <a:pt x="164242" y="140123"/>
                    <a:pt x="167469" y="138510"/>
                    <a:pt x="168275" y="135285"/>
                  </a:cubicBezTo>
                  <a:lnTo>
                    <a:pt x="169082" y="132059"/>
                  </a:lnTo>
                  <a:cubicBezTo>
                    <a:pt x="169888" y="128833"/>
                    <a:pt x="169082" y="124801"/>
                    <a:pt x="168275" y="121575"/>
                  </a:cubicBezTo>
                  <a:cubicBezTo>
                    <a:pt x="165855" y="115930"/>
                    <a:pt x="161823" y="111091"/>
                    <a:pt x="156178" y="10786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403DC38-BB0F-4D7C-B626-EA88B17D5C37}"/>
                </a:ext>
              </a:extLst>
            </p:cNvPr>
            <p:cNvSpPr/>
            <p:nvPr/>
          </p:nvSpPr>
          <p:spPr>
            <a:xfrm>
              <a:off x="17830635" y="3461106"/>
              <a:ext cx="322624" cy="403280"/>
            </a:xfrm>
            <a:custGeom>
              <a:avLst/>
              <a:gdLst>
                <a:gd name="connsiteX0" fmla="*/ 108874 w 322586"/>
                <a:gd name="connsiteY0" fmla="*/ 81910 h 403233"/>
                <a:gd name="connsiteX1" fmla="*/ 75808 w 322586"/>
                <a:gd name="connsiteY1" fmla="*/ 62555 h 403233"/>
                <a:gd name="connsiteX2" fmla="*/ 60485 w 322586"/>
                <a:gd name="connsiteY2" fmla="*/ 70620 h 403233"/>
                <a:gd name="connsiteX3" fmla="*/ 75002 w 322586"/>
                <a:gd name="connsiteY3" fmla="*/ 96427 h 403233"/>
                <a:gd name="connsiteX4" fmla="*/ 108066 w 322586"/>
                <a:gd name="connsiteY4" fmla="*/ 115782 h 403233"/>
                <a:gd name="connsiteX5" fmla="*/ 250811 w 322586"/>
                <a:gd name="connsiteY5" fmla="*/ 363367 h 403233"/>
                <a:gd name="connsiteX6" fmla="*/ 250811 w 322586"/>
                <a:gd name="connsiteY6" fmla="*/ 376271 h 403233"/>
                <a:gd name="connsiteX7" fmla="*/ 265327 w 322586"/>
                <a:gd name="connsiteY7" fmla="*/ 402078 h 403233"/>
                <a:gd name="connsiteX8" fmla="*/ 279844 w 322586"/>
                <a:gd name="connsiteY8" fmla="*/ 393206 h 403233"/>
                <a:gd name="connsiteX9" fmla="*/ 279844 w 322586"/>
                <a:gd name="connsiteY9" fmla="*/ 380303 h 403233"/>
                <a:gd name="connsiteX10" fmla="*/ 108874 w 322586"/>
                <a:gd name="connsiteY10" fmla="*/ 81910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403233">
                  <a:moveTo>
                    <a:pt x="108874" y="81910"/>
                  </a:moveTo>
                  <a:lnTo>
                    <a:pt x="75808" y="62555"/>
                  </a:lnTo>
                  <a:cubicBezTo>
                    <a:pt x="67743" y="57716"/>
                    <a:pt x="60485" y="61748"/>
                    <a:pt x="60485" y="70620"/>
                  </a:cubicBezTo>
                  <a:cubicBezTo>
                    <a:pt x="60485" y="80297"/>
                    <a:pt x="66937" y="91588"/>
                    <a:pt x="75002" y="96427"/>
                  </a:cubicBezTo>
                  <a:lnTo>
                    <a:pt x="108066" y="115782"/>
                  </a:lnTo>
                  <a:cubicBezTo>
                    <a:pt x="187101" y="161750"/>
                    <a:pt x="251617" y="272236"/>
                    <a:pt x="250811" y="363367"/>
                  </a:cubicBezTo>
                  <a:lnTo>
                    <a:pt x="250811" y="376271"/>
                  </a:lnTo>
                  <a:cubicBezTo>
                    <a:pt x="250811" y="385948"/>
                    <a:pt x="257263" y="397239"/>
                    <a:pt x="265327" y="402078"/>
                  </a:cubicBezTo>
                  <a:cubicBezTo>
                    <a:pt x="273392" y="406916"/>
                    <a:pt x="279844" y="402884"/>
                    <a:pt x="279844" y="393206"/>
                  </a:cubicBezTo>
                  <a:lnTo>
                    <a:pt x="279844" y="380303"/>
                  </a:lnTo>
                  <a:cubicBezTo>
                    <a:pt x="281457" y="271430"/>
                    <a:pt x="204842" y="137557"/>
                    <a:pt x="108874" y="81910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22CB732-E8A1-49A8-B272-778FBFD709BE}"/>
                </a:ext>
              </a:extLst>
            </p:cNvPr>
            <p:cNvSpPr/>
            <p:nvPr/>
          </p:nvSpPr>
          <p:spPr>
            <a:xfrm>
              <a:off x="17303952" y="3138501"/>
              <a:ext cx="80656" cy="241968"/>
            </a:xfrm>
            <a:custGeom>
              <a:avLst/>
              <a:gdLst>
                <a:gd name="connsiteX0" fmla="*/ 75808 w 80646"/>
                <a:gd name="connsiteY0" fmla="*/ 62535 h 241940"/>
                <a:gd name="connsiteX1" fmla="*/ 60485 w 80646"/>
                <a:gd name="connsiteY1" fmla="*/ 71407 h 241940"/>
                <a:gd name="connsiteX2" fmla="*/ 60485 w 80646"/>
                <a:gd name="connsiteY2" fmla="*/ 170602 h 241940"/>
                <a:gd name="connsiteX3" fmla="*/ 75808 w 80646"/>
                <a:gd name="connsiteY3" fmla="*/ 197215 h 241940"/>
                <a:gd name="connsiteX4" fmla="*/ 91131 w 80646"/>
                <a:gd name="connsiteY4" fmla="*/ 188344 h 241940"/>
                <a:gd name="connsiteX5" fmla="*/ 91131 w 80646"/>
                <a:gd name="connsiteY5" fmla="*/ 89149 h 241940"/>
                <a:gd name="connsiteX6" fmla="*/ 75808 w 80646"/>
                <a:gd name="connsiteY6" fmla="*/ 6253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241940">
                  <a:moveTo>
                    <a:pt x="75808" y="62535"/>
                  </a:moveTo>
                  <a:cubicBezTo>
                    <a:pt x="67743" y="57697"/>
                    <a:pt x="60485" y="61729"/>
                    <a:pt x="60485" y="71407"/>
                  </a:cubicBezTo>
                  <a:lnTo>
                    <a:pt x="60485" y="170602"/>
                  </a:lnTo>
                  <a:cubicBezTo>
                    <a:pt x="60485" y="180280"/>
                    <a:pt x="66937" y="192377"/>
                    <a:pt x="75808" y="197215"/>
                  </a:cubicBezTo>
                  <a:cubicBezTo>
                    <a:pt x="83872" y="202054"/>
                    <a:pt x="91131" y="198022"/>
                    <a:pt x="91131" y="188344"/>
                  </a:cubicBezTo>
                  <a:lnTo>
                    <a:pt x="91131" y="89149"/>
                  </a:lnTo>
                  <a:cubicBezTo>
                    <a:pt x="91131" y="79471"/>
                    <a:pt x="84679" y="67374"/>
                    <a:pt x="75808" y="6253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6C93CBA-6F04-449D-BAA7-AB2F27B127B7}"/>
                </a:ext>
              </a:extLst>
            </p:cNvPr>
            <p:cNvSpPr/>
            <p:nvPr/>
          </p:nvSpPr>
          <p:spPr>
            <a:xfrm>
              <a:off x="17249105" y="3107046"/>
              <a:ext cx="80656" cy="241968"/>
            </a:xfrm>
            <a:custGeom>
              <a:avLst/>
              <a:gdLst>
                <a:gd name="connsiteX0" fmla="*/ 75808 w 80646"/>
                <a:gd name="connsiteY0" fmla="*/ 62535 h 241940"/>
                <a:gd name="connsiteX1" fmla="*/ 60485 w 80646"/>
                <a:gd name="connsiteY1" fmla="*/ 71407 h 241940"/>
                <a:gd name="connsiteX2" fmla="*/ 60485 w 80646"/>
                <a:gd name="connsiteY2" fmla="*/ 170602 h 241940"/>
                <a:gd name="connsiteX3" fmla="*/ 75808 w 80646"/>
                <a:gd name="connsiteY3" fmla="*/ 197215 h 241940"/>
                <a:gd name="connsiteX4" fmla="*/ 91131 w 80646"/>
                <a:gd name="connsiteY4" fmla="*/ 188344 h 241940"/>
                <a:gd name="connsiteX5" fmla="*/ 91131 w 80646"/>
                <a:gd name="connsiteY5" fmla="*/ 89149 h 241940"/>
                <a:gd name="connsiteX6" fmla="*/ 75808 w 80646"/>
                <a:gd name="connsiteY6" fmla="*/ 6253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241940">
                  <a:moveTo>
                    <a:pt x="75808" y="62535"/>
                  </a:moveTo>
                  <a:cubicBezTo>
                    <a:pt x="67744" y="57697"/>
                    <a:pt x="60485" y="61729"/>
                    <a:pt x="60485" y="71407"/>
                  </a:cubicBezTo>
                  <a:lnTo>
                    <a:pt x="60485" y="170602"/>
                  </a:lnTo>
                  <a:cubicBezTo>
                    <a:pt x="60485" y="180279"/>
                    <a:pt x="66937" y="192377"/>
                    <a:pt x="75808" y="197215"/>
                  </a:cubicBezTo>
                  <a:cubicBezTo>
                    <a:pt x="83873" y="202054"/>
                    <a:pt x="91131" y="198022"/>
                    <a:pt x="91131" y="188344"/>
                  </a:cubicBezTo>
                  <a:lnTo>
                    <a:pt x="91131" y="89149"/>
                  </a:lnTo>
                  <a:cubicBezTo>
                    <a:pt x="91131" y="78665"/>
                    <a:pt x="84679" y="67374"/>
                    <a:pt x="75808" y="6253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B8800906-FE6C-4A31-BDDA-98071334B54A}"/>
                </a:ext>
              </a:extLst>
            </p:cNvPr>
            <p:cNvSpPr/>
            <p:nvPr/>
          </p:nvSpPr>
          <p:spPr>
            <a:xfrm>
              <a:off x="17194260" y="3074783"/>
              <a:ext cx="80656" cy="241968"/>
            </a:xfrm>
            <a:custGeom>
              <a:avLst/>
              <a:gdLst>
                <a:gd name="connsiteX0" fmla="*/ 75808 w 80646"/>
                <a:gd name="connsiteY0" fmla="*/ 62535 h 241940"/>
                <a:gd name="connsiteX1" fmla="*/ 60485 w 80646"/>
                <a:gd name="connsiteY1" fmla="*/ 71406 h 241940"/>
                <a:gd name="connsiteX2" fmla="*/ 60485 w 80646"/>
                <a:gd name="connsiteY2" fmla="*/ 170602 h 241940"/>
                <a:gd name="connsiteX3" fmla="*/ 75808 w 80646"/>
                <a:gd name="connsiteY3" fmla="*/ 197215 h 241940"/>
                <a:gd name="connsiteX4" fmla="*/ 91131 w 80646"/>
                <a:gd name="connsiteY4" fmla="*/ 188344 h 241940"/>
                <a:gd name="connsiteX5" fmla="*/ 91131 w 80646"/>
                <a:gd name="connsiteY5" fmla="*/ 89149 h 241940"/>
                <a:gd name="connsiteX6" fmla="*/ 75808 w 80646"/>
                <a:gd name="connsiteY6" fmla="*/ 6253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241940">
                  <a:moveTo>
                    <a:pt x="75808" y="62535"/>
                  </a:moveTo>
                  <a:cubicBezTo>
                    <a:pt x="67743" y="57697"/>
                    <a:pt x="60485" y="61729"/>
                    <a:pt x="60485" y="71406"/>
                  </a:cubicBezTo>
                  <a:lnTo>
                    <a:pt x="60485" y="170602"/>
                  </a:lnTo>
                  <a:cubicBezTo>
                    <a:pt x="60485" y="180279"/>
                    <a:pt x="66937" y="192376"/>
                    <a:pt x="75808" y="197215"/>
                  </a:cubicBezTo>
                  <a:cubicBezTo>
                    <a:pt x="83872" y="202054"/>
                    <a:pt x="91131" y="198022"/>
                    <a:pt x="91131" y="188344"/>
                  </a:cubicBezTo>
                  <a:lnTo>
                    <a:pt x="91131" y="89149"/>
                  </a:lnTo>
                  <a:cubicBezTo>
                    <a:pt x="91131" y="79471"/>
                    <a:pt x="83872" y="67374"/>
                    <a:pt x="75808" y="6253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C6E930E7-4D7B-446B-8D67-F6EF4EE754E5}"/>
                </a:ext>
              </a:extLst>
            </p:cNvPr>
            <p:cNvSpPr/>
            <p:nvPr/>
          </p:nvSpPr>
          <p:spPr>
            <a:xfrm>
              <a:off x="16861957" y="2972519"/>
              <a:ext cx="322624" cy="241968"/>
            </a:xfrm>
            <a:custGeom>
              <a:avLst/>
              <a:gdLst>
                <a:gd name="connsiteX0" fmla="*/ 264521 w 322586"/>
                <a:gd name="connsiteY0" fmla="*/ 101883 h 241940"/>
                <a:gd name="connsiteX1" fmla="*/ 233875 w 322586"/>
                <a:gd name="connsiteY1" fmla="*/ 84141 h 241940"/>
                <a:gd name="connsiteX2" fmla="*/ 60485 w 322586"/>
                <a:gd name="connsiteY2" fmla="*/ 183336 h 241940"/>
                <a:gd name="connsiteX3" fmla="*/ 60485 w 322586"/>
                <a:gd name="connsiteY3" fmla="*/ 196239 h 241940"/>
                <a:gd name="connsiteX4" fmla="*/ 75001 w 322586"/>
                <a:gd name="connsiteY4" fmla="*/ 222046 h 241940"/>
                <a:gd name="connsiteX5" fmla="*/ 89518 w 322586"/>
                <a:gd name="connsiteY5" fmla="*/ 213175 h 241940"/>
                <a:gd name="connsiteX6" fmla="*/ 89518 w 322586"/>
                <a:gd name="connsiteY6" fmla="*/ 200272 h 241940"/>
                <a:gd name="connsiteX7" fmla="*/ 233875 w 322586"/>
                <a:gd name="connsiteY7" fmla="*/ 118012 h 241940"/>
                <a:gd name="connsiteX8" fmla="*/ 264521 w 322586"/>
                <a:gd name="connsiteY8" fmla="*/ 135754 h 241940"/>
                <a:gd name="connsiteX9" fmla="*/ 279844 w 322586"/>
                <a:gd name="connsiteY9" fmla="*/ 126883 h 241940"/>
                <a:gd name="connsiteX10" fmla="*/ 264521 w 322586"/>
                <a:gd name="connsiteY10" fmla="*/ 101883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241940">
                  <a:moveTo>
                    <a:pt x="264521" y="101883"/>
                  </a:moveTo>
                  <a:lnTo>
                    <a:pt x="233875" y="84141"/>
                  </a:lnTo>
                  <a:cubicBezTo>
                    <a:pt x="137905" y="29301"/>
                    <a:pt x="60485" y="72850"/>
                    <a:pt x="60485" y="183336"/>
                  </a:cubicBezTo>
                  <a:lnTo>
                    <a:pt x="60485" y="196239"/>
                  </a:lnTo>
                  <a:cubicBezTo>
                    <a:pt x="60485" y="205917"/>
                    <a:pt x="66937" y="217208"/>
                    <a:pt x="75001" y="222046"/>
                  </a:cubicBezTo>
                  <a:cubicBezTo>
                    <a:pt x="83066" y="226885"/>
                    <a:pt x="89518" y="222853"/>
                    <a:pt x="89518" y="213175"/>
                  </a:cubicBezTo>
                  <a:lnTo>
                    <a:pt x="89518" y="200272"/>
                  </a:lnTo>
                  <a:cubicBezTo>
                    <a:pt x="89518" y="109141"/>
                    <a:pt x="154034" y="72850"/>
                    <a:pt x="233875" y="118012"/>
                  </a:cubicBezTo>
                  <a:lnTo>
                    <a:pt x="264521" y="135754"/>
                  </a:lnTo>
                  <a:cubicBezTo>
                    <a:pt x="272585" y="140593"/>
                    <a:pt x="279844" y="136561"/>
                    <a:pt x="279844" y="126883"/>
                  </a:cubicBezTo>
                  <a:cubicBezTo>
                    <a:pt x="279037" y="118012"/>
                    <a:pt x="272585" y="106722"/>
                    <a:pt x="264521" y="101883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DEB7634-C91A-40C7-9D84-E4CE9FA0B278}"/>
                </a:ext>
              </a:extLst>
            </p:cNvPr>
            <p:cNvSpPr/>
            <p:nvPr/>
          </p:nvSpPr>
          <p:spPr>
            <a:xfrm>
              <a:off x="17829022" y="4147507"/>
              <a:ext cx="322624" cy="241968"/>
            </a:xfrm>
            <a:custGeom>
              <a:avLst/>
              <a:gdLst>
                <a:gd name="connsiteX0" fmla="*/ 266940 w 322586"/>
                <a:gd name="connsiteY0" fmla="*/ 62535 h 241940"/>
                <a:gd name="connsiteX1" fmla="*/ 252425 w 322586"/>
                <a:gd name="connsiteY1" fmla="*/ 71407 h 241940"/>
                <a:gd name="connsiteX2" fmla="*/ 252425 w 322586"/>
                <a:gd name="connsiteY2" fmla="*/ 110117 h 241940"/>
                <a:gd name="connsiteX3" fmla="*/ 108874 w 322586"/>
                <a:gd name="connsiteY3" fmla="*/ 192377 h 241940"/>
                <a:gd name="connsiteX4" fmla="*/ 75808 w 322586"/>
                <a:gd name="connsiteY4" fmla="*/ 173021 h 241940"/>
                <a:gd name="connsiteX5" fmla="*/ 60485 w 322586"/>
                <a:gd name="connsiteY5" fmla="*/ 181086 h 241940"/>
                <a:gd name="connsiteX6" fmla="*/ 75002 w 322586"/>
                <a:gd name="connsiteY6" fmla="*/ 206893 h 241940"/>
                <a:gd name="connsiteX7" fmla="*/ 108067 w 322586"/>
                <a:gd name="connsiteY7" fmla="*/ 226248 h 241940"/>
                <a:gd name="connsiteX8" fmla="*/ 281457 w 322586"/>
                <a:gd name="connsiteY8" fmla="*/ 127053 h 241940"/>
                <a:gd name="connsiteX9" fmla="*/ 281457 w 322586"/>
                <a:gd name="connsiteY9" fmla="*/ 88342 h 241940"/>
                <a:gd name="connsiteX10" fmla="*/ 266940 w 322586"/>
                <a:gd name="connsiteY10" fmla="*/ 6253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241940">
                  <a:moveTo>
                    <a:pt x="266940" y="62535"/>
                  </a:moveTo>
                  <a:cubicBezTo>
                    <a:pt x="258876" y="57696"/>
                    <a:pt x="252425" y="61729"/>
                    <a:pt x="252425" y="71407"/>
                  </a:cubicBezTo>
                  <a:lnTo>
                    <a:pt x="252425" y="110117"/>
                  </a:lnTo>
                  <a:cubicBezTo>
                    <a:pt x="252425" y="201248"/>
                    <a:pt x="187907" y="238345"/>
                    <a:pt x="108874" y="192377"/>
                  </a:cubicBezTo>
                  <a:lnTo>
                    <a:pt x="75808" y="173021"/>
                  </a:lnTo>
                  <a:cubicBezTo>
                    <a:pt x="67744" y="168183"/>
                    <a:pt x="61292" y="172215"/>
                    <a:pt x="60485" y="181086"/>
                  </a:cubicBezTo>
                  <a:cubicBezTo>
                    <a:pt x="60485" y="190764"/>
                    <a:pt x="66937" y="202054"/>
                    <a:pt x="75002" y="206893"/>
                  </a:cubicBezTo>
                  <a:lnTo>
                    <a:pt x="108067" y="226248"/>
                  </a:lnTo>
                  <a:cubicBezTo>
                    <a:pt x="204036" y="281088"/>
                    <a:pt x="281457" y="236732"/>
                    <a:pt x="281457" y="127053"/>
                  </a:cubicBezTo>
                  <a:lnTo>
                    <a:pt x="281457" y="88342"/>
                  </a:lnTo>
                  <a:cubicBezTo>
                    <a:pt x="282263" y="78665"/>
                    <a:pt x="275812" y="67374"/>
                    <a:pt x="266940" y="6253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F7FE6E08-18A0-4531-9B89-B4758ED41787}"/>
                </a:ext>
              </a:extLst>
            </p:cNvPr>
            <p:cNvSpPr/>
            <p:nvPr/>
          </p:nvSpPr>
          <p:spPr>
            <a:xfrm>
              <a:off x="16861150" y="3478062"/>
              <a:ext cx="322624" cy="483936"/>
            </a:xfrm>
            <a:custGeom>
              <a:avLst/>
              <a:gdLst>
                <a:gd name="connsiteX0" fmla="*/ 262909 w 322586"/>
                <a:gd name="connsiteY0" fmla="*/ 392380 h 483880"/>
                <a:gd name="connsiteX1" fmla="*/ 232263 w 322586"/>
                <a:gd name="connsiteY1" fmla="*/ 374638 h 483880"/>
                <a:gd name="connsiteX2" fmla="*/ 89518 w 322586"/>
                <a:gd name="connsiteY2" fmla="*/ 127053 h 483880"/>
                <a:gd name="connsiteX3" fmla="*/ 89518 w 322586"/>
                <a:gd name="connsiteY3" fmla="*/ 88342 h 483880"/>
                <a:gd name="connsiteX4" fmla="*/ 75002 w 322586"/>
                <a:gd name="connsiteY4" fmla="*/ 62535 h 483880"/>
                <a:gd name="connsiteX5" fmla="*/ 60485 w 322586"/>
                <a:gd name="connsiteY5" fmla="*/ 71407 h 483880"/>
                <a:gd name="connsiteX6" fmla="*/ 60485 w 322586"/>
                <a:gd name="connsiteY6" fmla="*/ 110117 h 483880"/>
                <a:gd name="connsiteX7" fmla="*/ 233069 w 322586"/>
                <a:gd name="connsiteY7" fmla="*/ 409316 h 483880"/>
                <a:gd name="connsiteX8" fmla="*/ 263715 w 322586"/>
                <a:gd name="connsiteY8" fmla="*/ 427058 h 483880"/>
                <a:gd name="connsiteX9" fmla="*/ 279038 w 322586"/>
                <a:gd name="connsiteY9" fmla="*/ 418187 h 483880"/>
                <a:gd name="connsiteX10" fmla="*/ 262909 w 322586"/>
                <a:gd name="connsiteY10" fmla="*/ 392380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483880">
                  <a:moveTo>
                    <a:pt x="262909" y="392380"/>
                  </a:moveTo>
                  <a:lnTo>
                    <a:pt x="232263" y="374638"/>
                  </a:lnTo>
                  <a:cubicBezTo>
                    <a:pt x="153229" y="328669"/>
                    <a:pt x="88712" y="218184"/>
                    <a:pt x="89518" y="127053"/>
                  </a:cubicBezTo>
                  <a:lnTo>
                    <a:pt x="89518" y="88342"/>
                  </a:lnTo>
                  <a:cubicBezTo>
                    <a:pt x="89518" y="78665"/>
                    <a:pt x="83066" y="67374"/>
                    <a:pt x="75002" y="62535"/>
                  </a:cubicBezTo>
                  <a:cubicBezTo>
                    <a:pt x="66937" y="57697"/>
                    <a:pt x="60485" y="61729"/>
                    <a:pt x="60485" y="71407"/>
                  </a:cubicBezTo>
                  <a:lnTo>
                    <a:pt x="60485" y="110117"/>
                  </a:lnTo>
                  <a:cubicBezTo>
                    <a:pt x="60485" y="219797"/>
                    <a:pt x="137100" y="353670"/>
                    <a:pt x="233069" y="409316"/>
                  </a:cubicBezTo>
                  <a:lnTo>
                    <a:pt x="263715" y="427058"/>
                  </a:lnTo>
                  <a:cubicBezTo>
                    <a:pt x="271780" y="431897"/>
                    <a:pt x="278232" y="427865"/>
                    <a:pt x="279038" y="418187"/>
                  </a:cubicBezTo>
                  <a:cubicBezTo>
                    <a:pt x="277425" y="408510"/>
                    <a:pt x="270973" y="397219"/>
                    <a:pt x="262909" y="392380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AB36B467-FCC5-4A5B-BAC9-D54DB76EBFA7}"/>
                </a:ext>
              </a:extLst>
            </p:cNvPr>
            <p:cNvSpPr/>
            <p:nvPr/>
          </p:nvSpPr>
          <p:spPr>
            <a:xfrm>
              <a:off x="17359605" y="3170763"/>
              <a:ext cx="80656" cy="241968"/>
            </a:xfrm>
            <a:custGeom>
              <a:avLst/>
              <a:gdLst>
                <a:gd name="connsiteX0" fmla="*/ 75808 w 80646"/>
                <a:gd name="connsiteY0" fmla="*/ 62535 h 241940"/>
                <a:gd name="connsiteX1" fmla="*/ 60485 w 80646"/>
                <a:gd name="connsiteY1" fmla="*/ 71407 h 241940"/>
                <a:gd name="connsiteX2" fmla="*/ 60485 w 80646"/>
                <a:gd name="connsiteY2" fmla="*/ 170602 h 241940"/>
                <a:gd name="connsiteX3" fmla="*/ 75808 w 80646"/>
                <a:gd name="connsiteY3" fmla="*/ 197215 h 241940"/>
                <a:gd name="connsiteX4" fmla="*/ 91130 w 80646"/>
                <a:gd name="connsiteY4" fmla="*/ 188344 h 241940"/>
                <a:gd name="connsiteX5" fmla="*/ 91130 w 80646"/>
                <a:gd name="connsiteY5" fmla="*/ 89149 h 241940"/>
                <a:gd name="connsiteX6" fmla="*/ 75808 w 80646"/>
                <a:gd name="connsiteY6" fmla="*/ 6253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241940">
                  <a:moveTo>
                    <a:pt x="75808" y="62535"/>
                  </a:moveTo>
                  <a:cubicBezTo>
                    <a:pt x="67743" y="57697"/>
                    <a:pt x="60485" y="61729"/>
                    <a:pt x="60485" y="71407"/>
                  </a:cubicBezTo>
                  <a:lnTo>
                    <a:pt x="60485" y="170602"/>
                  </a:lnTo>
                  <a:cubicBezTo>
                    <a:pt x="60485" y="180279"/>
                    <a:pt x="66937" y="192377"/>
                    <a:pt x="75808" y="197215"/>
                  </a:cubicBezTo>
                  <a:cubicBezTo>
                    <a:pt x="83872" y="202054"/>
                    <a:pt x="91130" y="198022"/>
                    <a:pt x="91130" y="188344"/>
                  </a:cubicBezTo>
                  <a:lnTo>
                    <a:pt x="91130" y="89149"/>
                  </a:lnTo>
                  <a:cubicBezTo>
                    <a:pt x="91130" y="78665"/>
                    <a:pt x="83872" y="67374"/>
                    <a:pt x="75808" y="6253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B43548C5-93A3-4144-883E-33852773E224}"/>
                </a:ext>
              </a:extLst>
            </p:cNvPr>
            <p:cNvSpPr/>
            <p:nvPr/>
          </p:nvSpPr>
          <p:spPr>
            <a:xfrm>
              <a:off x="17138607" y="3043327"/>
              <a:ext cx="80656" cy="241968"/>
            </a:xfrm>
            <a:custGeom>
              <a:avLst/>
              <a:gdLst>
                <a:gd name="connsiteX0" fmla="*/ 75808 w 80646"/>
                <a:gd name="connsiteY0" fmla="*/ 62535 h 241940"/>
                <a:gd name="connsiteX1" fmla="*/ 60485 w 80646"/>
                <a:gd name="connsiteY1" fmla="*/ 71407 h 241940"/>
                <a:gd name="connsiteX2" fmla="*/ 60485 w 80646"/>
                <a:gd name="connsiteY2" fmla="*/ 170602 h 241940"/>
                <a:gd name="connsiteX3" fmla="*/ 75808 w 80646"/>
                <a:gd name="connsiteY3" fmla="*/ 197215 h 241940"/>
                <a:gd name="connsiteX4" fmla="*/ 91131 w 80646"/>
                <a:gd name="connsiteY4" fmla="*/ 188344 h 241940"/>
                <a:gd name="connsiteX5" fmla="*/ 91131 w 80646"/>
                <a:gd name="connsiteY5" fmla="*/ 89149 h 241940"/>
                <a:gd name="connsiteX6" fmla="*/ 75808 w 80646"/>
                <a:gd name="connsiteY6" fmla="*/ 6253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241940">
                  <a:moveTo>
                    <a:pt x="75808" y="62535"/>
                  </a:moveTo>
                  <a:cubicBezTo>
                    <a:pt x="67743" y="57697"/>
                    <a:pt x="60485" y="61729"/>
                    <a:pt x="60485" y="71407"/>
                  </a:cubicBezTo>
                  <a:lnTo>
                    <a:pt x="60485" y="170602"/>
                  </a:lnTo>
                  <a:cubicBezTo>
                    <a:pt x="60485" y="180280"/>
                    <a:pt x="66937" y="192377"/>
                    <a:pt x="75808" y="197215"/>
                  </a:cubicBezTo>
                  <a:cubicBezTo>
                    <a:pt x="83873" y="202054"/>
                    <a:pt x="91131" y="198022"/>
                    <a:pt x="91131" y="188344"/>
                  </a:cubicBezTo>
                  <a:lnTo>
                    <a:pt x="91131" y="89149"/>
                  </a:lnTo>
                  <a:cubicBezTo>
                    <a:pt x="91131" y="79471"/>
                    <a:pt x="84679" y="67374"/>
                    <a:pt x="75808" y="62535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BC6B505-ECC0-42E3-BFB2-35A0009A95EB}"/>
                </a:ext>
              </a:extLst>
            </p:cNvPr>
            <p:cNvSpPr/>
            <p:nvPr/>
          </p:nvSpPr>
          <p:spPr>
            <a:xfrm>
              <a:off x="17248703" y="3516152"/>
              <a:ext cx="241968" cy="241968"/>
            </a:xfrm>
            <a:custGeom>
              <a:avLst/>
              <a:gdLst>
                <a:gd name="connsiteX0" fmla="*/ 78630 w 241940"/>
                <a:gd name="connsiteY0" fmla="*/ 105904 h 241940"/>
                <a:gd name="connsiteX1" fmla="*/ 241536 w 241940"/>
                <a:gd name="connsiteY1" fmla="*/ 200261 h 241940"/>
                <a:gd name="connsiteX2" fmla="*/ 241536 w 241940"/>
                <a:gd name="connsiteY2" fmla="*/ 157518 h 241940"/>
                <a:gd name="connsiteX3" fmla="*/ 78630 w 241940"/>
                <a:gd name="connsiteY3" fmla="*/ 63161 h 241940"/>
                <a:gd name="connsiteX4" fmla="*/ 78630 w 241940"/>
                <a:gd name="connsiteY4" fmla="*/ 105904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241940">
                  <a:moveTo>
                    <a:pt x="78630" y="105904"/>
                  </a:moveTo>
                  <a:cubicBezTo>
                    <a:pt x="132664" y="137356"/>
                    <a:pt x="187503" y="168809"/>
                    <a:pt x="241536" y="200261"/>
                  </a:cubicBezTo>
                  <a:cubicBezTo>
                    <a:pt x="241536" y="185744"/>
                    <a:pt x="241536" y="172034"/>
                    <a:pt x="241536" y="157518"/>
                  </a:cubicBezTo>
                  <a:cubicBezTo>
                    <a:pt x="187503" y="126066"/>
                    <a:pt x="132664" y="94614"/>
                    <a:pt x="78630" y="63161"/>
                  </a:cubicBezTo>
                  <a:cubicBezTo>
                    <a:pt x="54437" y="49451"/>
                    <a:pt x="54437" y="92194"/>
                    <a:pt x="78630" y="105904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87C49CEE-1666-432D-97A0-E21C99A78C04}"/>
                </a:ext>
              </a:extLst>
            </p:cNvPr>
            <p:cNvSpPr/>
            <p:nvPr/>
          </p:nvSpPr>
          <p:spPr>
            <a:xfrm>
              <a:off x="17428162" y="3412536"/>
              <a:ext cx="322624" cy="564592"/>
            </a:xfrm>
            <a:custGeom>
              <a:avLst/>
              <a:gdLst>
                <a:gd name="connsiteX0" fmla="*/ 261296 w 322586"/>
                <a:gd name="connsiteY0" fmla="*/ 376447 h 564526"/>
                <a:gd name="connsiteX1" fmla="*/ 98389 w 322586"/>
                <a:gd name="connsiteY1" fmla="*/ 282090 h 564526"/>
                <a:gd name="connsiteX2" fmla="*/ 99196 w 322586"/>
                <a:gd name="connsiteY2" fmla="*/ 94990 h 564526"/>
                <a:gd name="connsiteX3" fmla="*/ 80647 w 322586"/>
                <a:gd name="connsiteY3" fmla="*/ 63538 h 564526"/>
                <a:gd name="connsiteX4" fmla="*/ 62098 w 322586"/>
                <a:gd name="connsiteY4" fmla="*/ 73215 h 564526"/>
                <a:gd name="connsiteX5" fmla="*/ 61292 w 322586"/>
                <a:gd name="connsiteY5" fmla="*/ 260316 h 564526"/>
                <a:gd name="connsiteX6" fmla="*/ 61292 w 322586"/>
                <a:gd name="connsiteY6" fmla="*/ 303058 h 564526"/>
                <a:gd name="connsiteX7" fmla="*/ 60485 w 322586"/>
                <a:gd name="connsiteY7" fmla="*/ 490158 h 564526"/>
                <a:gd name="connsiteX8" fmla="*/ 79035 w 322586"/>
                <a:gd name="connsiteY8" fmla="*/ 521611 h 564526"/>
                <a:gd name="connsiteX9" fmla="*/ 97583 w 322586"/>
                <a:gd name="connsiteY9" fmla="*/ 511933 h 564526"/>
                <a:gd name="connsiteX10" fmla="*/ 98389 w 322586"/>
                <a:gd name="connsiteY10" fmla="*/ 324833 h 564526"/>
                <a:gd name="connsiteX11" fmla="*/ 261296 w 322586"/>
                <a:gd name="connsiteY11" fmla="*/ 419190 h 564526"/>
                <a:gd name="connsiteX12" fmla="*/ 261296 w 322586"/>
                <a:gd name="connsiteY12" fmla="*/ 376447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564526">
                  <a:moveTo>
                    <a:pt x="261296" y="376447"/>
                  </a:moveTo>
                  <a:cubicBezTo>
                    <a:pt x="207263" y="344995"/>
                    <a:pt x="152422" y="313542"/>
                    <a:pt x="98389" y="282090"/>
                  </a:cubicBezTo>
                  <a:cubicBezTo>
                    <a:pt x="98389" y="219992"/>
                    <a:pt x="98389" y="157088"/>
                    <a:pt x="99196" y="94990"/>
                  </a:cubicBezTo>
                  <a:cubicBezTo>
                    <a:pt x="99196" y="81280"/>
                    <a:pt x="90325" y="69183"/>
                    <a:pt x="80647" y="63538"/>
                  </a:cubicBezTo>
                  <a:cubicBezTo>
                    <a:pt x="71776" y="57893"/>
                    <a:pt x="62098" y="59505"/>
                    <a:pt x="62098" y="73215"/>
                  </a:cubicBezTo>
                  <a:cubicBezTo>
                    <a:pt x="62098" y="135313"/>
                    <a:pt x="62098" y="198218"/>
                    <a:pt x="61292" y="260316"/>
                  </a:cubicBezTo>
                  <a:cubicBezTo>
                    <a:pt x="61292" y="274832"/>
                    <a:pt x="61292" y="288542"/>
                    <a:pt x="61292" y="303058"/>
                  </a:cubicBezTo>
                  <a:cubicBezTo>
                    <a:pt x="61292" y="365156"/>
                    <a:pt x="61292" y="428061"/>
                    <a:pt x="60485" y="490158"/>
                  </a:cubicBezTo>
                  <a:cubicBezTo>
                    <a:pt x="60485" y="503869"/>
                    <a:pt x="69356" y="515965"/>
                    <a:pt x="79035" y="521611"/>
                  </a:cubicBezTo>
                  <a:cubicBezTo>
                    <a:pt x="88712" y="527256"/>
                    <a:pt x="97583" y="525643"/>
                    <a:pt x="97583" y="511933"/>
                  </a:cubicBezTo>
                  <a:cubicBezTo>
                    <a:pt x="97583" y="449835"/>
                    <a:pt x="97583" y="386931"/>
                    <a:pt x="98389" y="324833"/>
                  </a:cubicBezTo>
                  <a:cubicBezTo>
                    <a:pt x="152422" y="356285"/>
                    <a:pt x="207263" y="387737"/>
                    <a:pt x="261296" y="419190"/>
                  </a:cubicBezTo>
                  <a:cubicBezTo>
                    <a:pt x="285490" y="432899"/>
                    <a:pt x="285490" y="390157"/>
                    <a:pt x="261296" y="376447"/>
                  </a:cubicBezTo>
                  <a:close/>
                </a:path>
              </a:pathLst>
            </a:custGeom>
            <a:solidFill>
              <a:srgbClr val="9EAA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65BDF6AB-64D0-42ED-B693-01AEC131A399}"/>
                </a:ext>
              </a:extLst>
            </p:cNvPr>
            <p:cNvSpPr/>
            <p:nvPr/>
          </p:nvSpPr>
          <p:spPr>
            <a:xfrm>
              <a:off x="17422516" y="6708773"/>
              <a:ext cx="483936" cy="564592"/>
            </a:xfrm>
            <a:custGeom>
              <a:avLst/>
              <a:gdLst>
                <a:gd name="connsiteX0" fmla="*/ 250004 w 483880"/>
                <a:gd name="connsiteY0" fmla="*/ 60485 h 564526"/>
                <a:gd name="connsiteX1" fmla="*/ 60485 w 483880"/>
                <a:gd name="connsiteY1" fmla="*/ 321780 h 564526"/>
                <a:gd name="connsiteX2" fmla="*/ 250004 w 483880"/>
                <a:gd name="connsiteY2" fmla="*/ 583882 h 564526"/>
                <a:gd name="connsiteX3" fmla="*/ 440330 w 483880"/>
                <a:gd name="connsiteY3" fmla="*/ 321780 h 564526"/>
                <a:gd name="connsiteX4" fmla="*/ 250004 w 483880"/>
                <a:gd name="connsiteY4" fmla="*/ 60485 h 564526"/>
                <a:gd name="connsiteX5" fmla="*/ 250004 w 483880"/>
                <a:gd name="connsiteY5" fmla="*/ 510494 h 564526"/>
                <a:gd name="connsiteX6" fmla="*/ 113712 w 483880"/>
                <a:gd name="connsiteY6" fmla="*/ 322587 h 564526"/>
                <a:gd name="connsiteX7" fmla="*/ 250004 w 483880"/>
                <a:gd name="connsiteY7" fmla="*/ 134680 h 564526"/>
                <a:gd name="connsiteX8" fmla="*/ 386297 w 483880"/>
                <a:gd name="connsiteY8" fmla="*/ 322587 h 564526"/>
                <a:gd name="connsiteX9" fmla="*/ 250004 w 483880"/>
                <a:gd name="connsiteY9" fmla="*/ 510494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80" h="564526">
                  <a:moveTo>
                    <a:pt x="250004" y="60485"/>
                  </a:moveTo>
                  <a:cubicBezTo>
                    <a:pt x="145164" y="60485"/>
                    <a:pt x="60485" y="178229"/>
                    <a:pt x="60485" y="321780"/>
                  </a:cubicBezTo>
                  <a:cubicBezTo>
                    <a:pt x="60485" y="466138"/>
                    <a:pt x="145970" y="583882"/>
                    <a:pt x="250004" y="583882"/>
                  </a:cubicBezTo>
                  <a:cubicBezTo>
                    <a:pt x="354845" y="583882"/>
                    <a:pt x="440330" y="466138"/>
                    <a:pt x="440330" y="321780"/>
                  </a:cubicBezTo>
                  <a:cubicBezTo>
                    <a:pt x="439524" y="177422"/>
                    <a:pt x="354845" y="60485"/>
                    <a:pt x="250004" y="60485"/>
                  </a:cubicBezTo>
                  <a:close/>
                  <a:moveTo>
                    <a:pt x="250004" y="510494"/>
                  </a:moveTo>
                  <a:cubicBezTo>
                    <a:pt x="175003" y="510494"/>
                    <a:pt x="113712" y="425814"/>
                    <a:pt x="113712" y="322587"/>
                  </a:cubicBezTo>
                  <a:cubicBezTo>
                    <a:pt x="113712" y="218552"/>
                    <a:pt x="175003" y="134680"/>
                    <a:pt x="250004" y="134680"/>
                  </a:cubicBezTo>
                  <a:cubicBezTo>
                    <a:pt x="325006" y="134680"/>
                    <a:pt x="386297" y="219359"/>
                    <a:pt x="386297" y="322587"/>
                  </a:cubicBezTo>
                  <a:cubicBezTo>
                    <a:pt x="386297" y="425814"/>
                    <a:pt x="325006" y="510494"/>
                    <a:pt x="250004" y="510494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59EF7DFC-ABD7-4562-8ABD-0A933F1E6C39}"/>
                </a:ext>
              </a:extLst>
            </p:cNvPr>
            <p:cNvSpPr/>
            <p:nvPr/>
          </p:nvSpPr>
          <p:spPr>
            <a:xfrm>
              <a:off x="17242654" y="6461159"/>
              <a:ext cx="806560" cy="1129184"/>
            </a:xfrm>
            <a:custGeom>
              <a:avLst/>
              <a:gdLst>
                <a:gd name="connsiteX0" fmla="*/ 429846 w 806466"/>
                <a:gd name="connsiteY0" fmla="*/ 60485 h 1129053"/>
                <a:gd name="connsiteX1" fmla="*/ 60485 w 806466"/>
                <a:gd name="connsiteY1" fmla="*/ 569365 h 1129053"/>
                <a:gd name="connsiteX2" fmla="*/ 429846 w 806466"/>
                <a:gd name="connsiteY2" fmla="*/ 1078246 h 1129053"/>
                <a:gd name="connsiteX3" fmla="*/ 799208 w 806466"/>
                <a:gd name="connsiteY3" fmla="*/ 569365 h 1129053"/>
                <a:gd name="connsiteX4" fmla="*/ 429846 w 806466"/>
                <a:gd name="connsiteY4" fmla="*/ 60485 h 1129053"/>
                <a:gd name="connsiteX5" fmla="*/ 429846 w 806466"/>
                <a:gd name="connsiteY5" fmla="*/ 1020987 h 1129053"/>
                <a:gd name="connsiteX6" fmla="*/ 102420 w 806466"/>
                <a:gd name="connsiteY6" fmla="*/ 569365 h 1129053"/>
                <a:gd name="connsiteX7" fmla="*/ 429846 w 806466"/>
                <a:gd name="connsiteY7" fmla="*/ 117744 h 1129053"/>
                <a:gd name="connsiteX8" fmla="*/ 758078 w 806466"/>
                <a:gd name="connsiteY8" fmla="*/ 569365 h 1129053"/>
                <a:gd name="connsiteX9" fmla="*/ 429846 w 806466"/>
                <a:gd name="connsiteY9" fmla="*/ 102098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466" h="1129053">
                  <a:moveTo>
                    <a:pt x="429846" y="60485"/>
                  </a:moveTo>
                  <a:cubicBezTo>
                    <a:pt x="225810" y="60485"/>
                    <a:pt x="60485" y="288715"/>
                    <a:pt x="60485" y="569365"/>
                  </a:cubicBezTo>
                  <a:cubicBezTo>
                    <a:pt x="60485" y="850016"/>
                    <a:pt x="226617" y="1078246"/>
                    <a:pt x="429846" y="1078246"/>
                  </a:cubicBezTo>
                  <a:cubicBezTo>
                    <a:pt x="633883" y="1078246"/>
                    <a:pt x="799208" y="850016"/>
                    <a:pt x="799208" y="569365"/>
                  </a:cubicBezTo>
                  <a:cubicBezTo>
                    <a:pt x="799208" y="288715"/>
                    <a:pt x="633883" y="60485"/>
                    <a:pt x="429846" y="60485"/>
                  </a:cubicBezTo>
                  <a:close/>
                  <a:moveTo>
                    <a:pt x="429846" y="1020987"/>
                  </a:moveTo>
                  <a:cubicBezTo>
                    <a:pt x="249198" y="1020987"/>
                    <a:pt x="102420" y="818564"/>
                    <a:pt x="102420" y="569365"/>
                  </a:cubicBezTo>
                  <a:cubicBezTo>
                    <a:pt x="102420" y="320167"/>
                    <a:pt x="249198" y="117744"/>
                    <a:pt x="429846" y="117744"/>
                  </a:cubicBezTo>
                  <a:cubicBezTo>
                    <a:pt x="610495" y="117744"/>
                    <a:pt x="758078" y="320167"/>
                    <a:pt x="758078" y="569365"/>
                  </a:cubicBezTo>
                  <a:cubicBezTo>
                    <a:pt x="757272" y="818564"/>
                    <a:pt x="610495" y="1020987"/>
                    <a:pt x="429846" y="102098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FA278DDD-CD7D-4A6C-A198-ECE088D47725}"/>
                </a:ext>
              </a:extLst>
            </p:cNvPr>
            <p:cNvSpPr/>
            <p:nvPr/>
          </p:nvSpPr>
          <p:spPr>
            <a:xfrm>
              <a:off x="17062790" y="6213545"/>
              <a:ext cx="1209840" cy="1613120"/>
            </a:xfrm>
            <a:custGeom>
              <a:avLst/>
              <a:gdLst>
                <a:gd name="connsiteX0" fmla="*/ 609689 w 1209700"/>
                <a:gd name="connsiteY0" fmla="*/ 60485 h 1612933"/>
                <a:gd name="connsiteX1" fmla="*/ 60485 w 1209700"/>
                <a:gd name="connsiteY1" fmla="*/ 816951 h 1612933"/>
                <a:gd name="connsiteX2" fmla="*/ 609689 w 1209700"/>
                <a:gd name="connsiteY2" fmla="*/ 1573417 h 1612933"/>
                <a:gd name="connsiteX3" fmla="*/ 1158894 w 1209700"/>
                <a:gd name="connsiteY3" fmla="*/ 816951 h 1612933"/>
                <a:gd name="connsiteX4" fmla="*/ 609689 w 1209700"/>
                <a:gd name="connsiteY4" fmla="*/ 60485 h 1612933"/>
                <a:gd name="connsiteX5" fmla="*/ 609689 w 1209700"/>
                <a:gd name="connsiteY5" fmla="*/ 1532287 h 1612933"/>
                <a:gd name="connsiteX6" fmla="*/ 91131 w 1209700"/>
                <a:gd name="connsiteY6" fmla="*/ 817757 h 1612933"/>
                <a:gd name="connsiteX7" fmla="*/ 609689 w 1209700"/>
                <a:gd name="connsiteY7" fmla="*/ 103228 h 1612933"/>
                <a:gd name="connsiteX8" fmla="*/ 1129054 w 1209700"/>
                <a:gd name="connsiteY8" fmla="*/ 817757 h 1612933"/>
                <a:gd name="connsiteX9" fmla="*/ 609689 w 1209700"/>
                <a:gd name="connsiteY9" fmla="*/ 1532287 h 1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700" h="1612933">
                  <a:moveTo>
                    <a:pt x="609689" y="60485"/>
                  </a:moveTo>
                  <a:cubicBezTo>
                    <a:pt x="306458" y="60485"/>
                    <a:pt x="60485" y="400007"/>
                    <a:pt x="60485" y="816951"/>
                  </a:cubicBezTo>
                  <a:cubicBezTo>
                    <a:pt x="60485" y="1233894"/>
                    <a:pt x="307264" y="1573417"/>
                    <a:pt x="609689" y="1573417"/>
                  </a:cubicBezTo>
                  <a:cubicBezTo>
                    <a:pt x="912921" y="1573417"/>
                    <a:pt x="1158894" y="1233894"/>
                    <a:pt x="1158894" y="816951"/>
                  </a:cubicBezTo>
                  <a:cubicBezTo>
                    <a:pt x="1158894" y="400007"/>
                    <a:pt x="912114" y="60485"/>
                    <a:pt x="609689" y="60485"/>
                  </a:cubicBezTo>
                  <a:close/>
                  <a:moveTo>
                    <a:pt x="609689" y="1532287"/>
                  </a:moveTo>
                  <a:cubicBezTo>
                    <a:pt x="323394" y="1532287"/>
                    <a:pt x="91131" y="1211313"/>
                    <a:pt x="91131" y="817757"/>
                  </a:cubicBezTo>
                  <a:cubicBezTo>
                    <a:pt x="91131" y="423395"/>
                    <a:pt x="324200" y="103228"/>
                    <a:pt x="609689" y="103228"/>
                  </a:cubicBezTo>
                  <a:cubicBezTo>
                    <a:pt x="895985" y="103228"/>
                    <a:pt x="1129054" y="424202"/>
                    <a:pt x="1129054" y="817757"/>
                  </a:cubicBezTo>
                  <a:cubicBezTo>
                    <a:pt x="1128248" y="1211313"/>
                    <a:pt x="895985" y="1532287"/>
                    <a:pt x="609689" y="153228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7D138EA-C131-424E-8326-5882BF8DC68E}"/>
                </a:ext>
              </a:extLst>
            </p:cNvPr>
            <p:cNvSpPr/>
            <p:nvPr/>
          </p:nvSpPr>
          <p:spPr>
            <a:xfrm>
              <a:off x="16882928" y="5965931"/>
              <a:ext cx="1532464" cy="2097056"/>
            </a:xfrm>
            <a:custGeom>
              <a:avLst/>
              <a:gdLst>
                <a:gd name="connsiteX0" fmla="*/ 789530 w 1532286"/>
                <a:gd name="connsiteY0" fmla="*/ 60485 h 2096813"/>
                <a:gd name="connsiteX1" fmla="*/ 60485 w 1532286"/>
                <a:gd name="connsiteY1" fmla="*/ 1064536 h 2096813"/>
                <a:gd name="connsiteX2" fmla="*/ 789530 w 1532286"/>
                <a:gd name="connsiteY2" fmla="*/ 2068587 h 2096813"/>
                <a:gd name="connsiteX3" fmla="*/ 1518577 w 1532286"/>
                <a:gd name="connsiteY3" fmla="*/ 1064536 h 2096813"/>
                <a:gd name="connsiteX4" fmla="*/ 789530 w 1532286"/>
                <a:gd name="connsiteY4" fmla="*/ 60485 h 2096813"/>
                <a:gd name="connsiteX5" fmla="*/ 789530 w 1532286"/>
                <a:gd name="connsiteY5" fmla="*/ 2042780 h 2096813"/>
                <a:gd name="connsiteX6" fmla="*/ 79033 w 1532286"/>
                <a:gd name="connsiteY6" fmla="*/ 1064536 h 2096813"/>
                <a:gd name="connsiteX7" fmla="*/ 789530 w 1532286"/>
                <a:gd name="connsiteY7" fmla="*/ 86292 h 2096813"/>
                <a:gd name="connsiteX8" fmla="*/ 1500029 w 1532286"/>
                <a:gd name="connsiteY8" fmla="*/ 1064536 h 2096813"/>
                <a:gd name="connsiteX9" fmla="*/ 789530 w 1532286"/>
                <a:gd name="connsiteY9" fmla="*/ 2042780 h 20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286" h="2096813">
                  <a:moveTo>
                    <a:pt x="789530" y="60485"/>
                  </a:moveTo>
                  <a:cubicBezTo>
                    <a:pt x="387910" y="60485"/>
                    <a:pt x="60485" y="511300"/>
                    <a:pt x="60485" y="1064536"/>
                  </a:cubicBezTo>
                  <a:cubicBezTo>
                    <a:pt x="60485" y="1618579"/>
                    <a:pt x="387910" y="2068587"/>
                    <a:pt x="789530" y="2068587"/>
                  </a:cubicBezTo>
                  <a:cubicBezTo>
                    <a:pt x="1191958" y="2068587"/>
                    <a:pt x="1518577" y="1617772"/>
                    <a:pt x="1518577" y="1064536"/>
                  </a:cubicBezTo>
                  <a:cubicBezTo>
                    <a:pt x="1518577" y="511300"/>
                    <a:pt x="1191152" y="60485"/>
                    <a:pt x="789530" y="60485"/>
                  </a:cubicBezTo>
                  <a:close/>
                  <a:moveTo>
                    <a:pt x="789530" y="2042780"/>
                  </a:moveTo>
                  <a:cubicBezTo>
                    <a:pt x="397589" y="2042780"/>
                    <a:pt x="79033" y="1604062"/>
                    <a:pt x="79033" y="1064536"/>
                  </a:cubicBezTo>
                  <a:cubicBezTo>
                    <a:pt x="79033" y="525010"/>
                    <a:pt x="397589" y="86292"/>
                    <a:pt x="789530" y="86292"/>
                  </a:cubicBezTo>
                  <a:cubicBezTo>
                    <a:pt x="1181473" y="86292"/>
                    <a:pt x="1500029" y="525010"/>
                    <a:pt x="1500029" y="1064536"/>
                  </a:cubicBezTo>
                  <a:cubicBezTo>
                    <a:pt x="1499222" y="1604062"/>
                    <a:pt x="1180667" y="2042780"/>
                    <a:pt x="789530" y="204278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CC684DD-7A64-4648-90C5-046F201A659C}"/>
                </a:ext>
              </a:extLst>
            </p:cNvPr>
            <p:cNvSpPr/>
            <p:nvPr/>
          </p:nvSpPr>
          <p:spPr>
            <a:xfrm>
              <a:off x="16661930" y="7391122"/>
              <a:ext cx="161312" cy="241968"/>
            </a:xfrm>
            <a:custGeom>
              <a:avLst/>
              <a:gdLst>
                <a:gd name="connsiteX0" fmla="*/ 60485 w 161293"/>
                <a:gd name="connsiteY0" fmla="*/ 182262 h 241940"/>
                <a:gd name="connsiteX1" fmla="*/ 72583 w 161293"/>
                <a:gd name="connsiteY1" fmla="*/ 185488 h 241940"/>
                <a:gd name="connsiteX2" fmla="*/ 91131 w 161293"/>
                <a:gd name="connsiteY2" fmla="*/ 129841 h 241940"/>
                <a:gd name="connsiteX3" fmla="*/ 123389 w 161293"/>
                <a:gd name="connsiteY3" fmla="*/ 66937 h 241940"/>
                <a:gd name="connsiteX4" fmla="*/ 97583 w 161293"/>
                <a:gd name="connsiteY4" fmla="*/ 60485 h 241940"/>
                <a:gd name="connsiteX5" fmla="*/ 60485 w 161293"/>
                <a:gd name="connsiteY5" fmla="*/ 182262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241940">
                  <a:moveTo>
                    <a:pt x="60485" y="182262"/>
                  </a:moveTo>
                  <a:cubicBezTo>
                    <a:pt x="60485" y="190326"/>
                    <a:pt x="69356" y="191133"/>
                    <a:pt x="72583" y="185488"/>
                  </a:cubicBezTo>
                  <a:cubicBezTo>
                    <a:pt x="82260" y="170165"/>
                    <a:pt x="83873" y="146777"/>
                    <a:pt x="91131" y="129841"/>
                  </a:cubicBezTo>
                  <a:cubicBezTo>
                    <a:pt x="100808" y="106454"/>
                    <a:pt x="113712" y="89518"/>
                    <a:pt x="123389" y="66937"/>
                  </a:cubicBezTo>
                  <a:cubicBezTo>
                    <a:pt x="117745" y="67744"/>
                    <a:pt x="103228" y="62904"/>
                    <a:pt x="97583" y="60485"/>
                  </a:cubicBezTo>
                  <a:cubicBezTo>
                    <a:pt x="74196" y="83873"/>
                    <a:pt x="60485" y="166939"/>
                    <a:pt x="60485" y="182262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C211DA4F-5EF5-4A86-8D83-54D138876277}"/>
                </a:ext>
              </a:extLst>
            </p:cNvPr>
            <p:cNvSpPr/>
            <p:nvPr/>
          </p:nvSpPr>
          <p:spPr>
            <a:xfrm>
              <a:off x="16682024" y="7368539"/>
              <a:ext cx="161312" cy="241968"/>
            </a:xfrm>
            <a:custGeom>
              <a:avLst/>
              <a:gdLst>
                <a:gd name="connsiteX0" fmla="*/ 60554 w 161293"/>
                <a:gd name="connsiteY0" fmla="*/ 182262 h 241940"/>
                <a:gd name="connsiteX1" fmla="*/ 69425 w 161293"/>
                <a:gd name="connsiteY1" fmla="*/ 185488 h 241940"/>
                <a:gd name="connsiteX2" fmla="*/ 87975 w 161293"/>
                <a:gd name="connsiteY2" fmla="*/ 129841 h 241940"/>
                <a:gd name="connsiteX3" fmla="*/ 120233 w 161293"/>
                <a:gd name="connsiteY3" fmla="*/ 66937 h 241940"/>
                <a:gd name="connsiteX4" fmla="*/ 94427 w 161293"/>
                <a:gd name="connsiteY4" fmla="*/ 60485 h 241940"/>
                <a:gd name="connsiteX5" fmla="*/ 60554 w 161293"/>
                <a:gd name="connsiteY5" fmla="*/ 182262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241940">
                  <a:moveTo>
                    <a:pt x="60554" y="182262"/>
                  </a:moveTo>
                  <a:cubicBezTo>
                    <a:pt x="59748" y="187100"/>
                    <a:pt x="66200" y="191133"/>
                    <a:pt x="69425" y="185488"/>
                  </a:cubicBezTo>
                  <a:cubicBezTo>
                    <a:pt x="79104" y="170165"/>
                    <a:pt x="80716" y="146777"/>
                    <a:pt x="87975" y="129841"/>
                  </a:cubicBezTo>
                  <a:cubicBezTo>
                    <a:pt x="97652" y="106454"/>
                    <a:pt x="110556" y="89518"/>
                    <a:pt x="120233" y="66937"/>
                  </a:cubicBezTo>
                  <a:cubicBezTo>
                    <a:pt x="114588" y="67744"/>
                    <a:pt x="100071" y="62904"/>
                    <a:pt x="94427" y="60485"/>
                  </a:cubicBezTo>
                  <a:cubicBezTo>
                    <a:pt x="70233" y="83873"/>
                    <a:pt x="63781" y="167745"/>
                    <a:pt x="60554" y="182262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CE29A971-1FA5-478F-A990-70744F560EB8}"/>
                </a:ext>
              </a:extLst>
            </p:cNvPr>
            <p:cNvSpPr/>
            <p:nvPr/>
          </p:nvSpPr>
          <p:spPr>
            <a:xfrm>
              <a:off x="16694921" y="7366119"/>
              <a:ext cx="161312" cy="161312"/>
            </a:xfrm>
            <a:custGeom>
              <a:avLst/>
              <a:gdLst>
                <a:gd name="connsiteX0" fmla="*/ 60563 w 161293"/>
                <a:gd name="connsiteY0" fmla="*/ 174196 h 161293"/>
                <a:gd name="connsiteX1" fmla="*/ 69434 w 161293"/>
                <a:gd name="connsiteY1" fmla="*/ 177422 h 161293"/>
                <a:gd name="connsiteX2" fmla="*/ 86370 w 161293"/>
                <a:gd name="connsiteY2" fmla="*/ 125809 h 161293"/>
                <a:gd name="connsiteX3" fmla="*/ 116209 w 161293"/>
                <a:gd name="connsiteY3" fmla="*/ 66937 h 161293"/>
                <a:gd name="connsiteX4" fmla="*/ 92015 w 161293"/>
                <a:gd name="connsiteY4" fmla="*/ 60485 h 161293"/>
                <a:gd name="connsiteX5" fmla="*/ 60563 w 161293"/>
                <a:gd name="connsiteY5" fmla="*/ 17419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161293">
                  <a:moveTo>
                    <a:pt x="60563" y="174196"/>
                  </a:moveTo>
                  <a:cubicBezTo>
                    <a:pt x="59757" y="178229"/>
                    <a:pt x="65401" y="182262"/>
                    <a:pt x="69434" y="177422"/>
                  </a:cubicBezTo>
                  <a:cubicBezTo>
                    <a:pt x="79111" y="162906"/>
                    <a:pt x="79918" y="141132"/>
                    <a:pt x="86370" y="125809"/>
                  </a:cubicBezTo>
                  <a:cubicBezTo>
                    <a:pt x="96047" y="104034"/>
                    <a:pt x="107338" y="87905"/>
                    <a:pt x="116209" y="66937"/>
                  </a:cubicBezTo>
                  <a:cubicBezTo>
                    <a:pt x="110563" y="66937"/>
                    <a:pt x="97661" y="62904"/>
                    <a:pt x="92015" y="60485"/>
                  </a:cubicBezTo>
                  <a:cubicBezTo>
                    <a:pt x="70240" y="81453"/>
                    <a:pt x="63789" y="159680"/>
                    <a:pt x="60563" y="174196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74029D8-ED87-4309-89A7-4C39DA7A575A}"/>
                </a:ext>
              </a:extLst>
            </p:cNvPr>
            <p:cNvSpPr/>
            <p:nvPr/>
          </p:nvSpPr>
          <p:spPr>
            <a:xfrm>
              <a:off x="16659800" y="7354828"/>
              <a:ext cx="161312" cy="241968"/>
            </a:xfrm>
            <a:custGeom>
              <a:avLst/>
              <a:gdLst>
                <a:gd name="connsiteX0" fmla="*/ 81971 w 161293"/>
                <a:gd name="connsiteY0" fmla="*/ 60485 h 241940"/>
                <a:gd name="connsiteX1" fmla="*/ 76326 w 161293"/>
                <a:gd name="connsiteY1" fmla="*/ 85485 h 241940"/>
                <a:gd name="connsiteX2" fmla="*/ 69067 w 161293"/>
                <a:gd name="connsiteY2" fmla="*/ 115325 h 241940"/>
                <a:gd name="connsiteX3" fmla="*/ 65841 w 161293"/>
                <a:gd name="connsiteY3" fmla="*/ 206455 h 241940"/>
                <a:gd name="connsiteX4" fmla="*/ 74713 w 161293"/>
                <a:gd name="connsiteY4" fmla="*/ 189520 h 241940"/>
                <a:gd name="connsiteX5" fmla="*/ 90842 w 161293"/>
                <a:gd name="connsiteY5" fmla="*/ 116937 h 241940"/>
                <a:gd name="connsiteX6" fmla="*/ 92455 w 161293"/>
                <a:gd name="connsiteY6" fmla="*/ 162100 h 241940"/>
                <a:gd name="connsiteX7" fmla="*/ 104551 w 161293"/>
                <a:gd name="connsiteY7" fmla="*/ 141938 h 241940"/>
                <a:gd name="connsiteX8" fmla="*/ 118261 w 161293"/>
                <a:gd name="connsiteY8" fmla="*/ 85485 h 241940"/>
                <a:gd name="connsiteX9" fmla="*/ 81971 w 161293"/>
                <a:gd name="connsiteY9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93" h="241940">
                  <a:moveTo>
                    <a:pt x="81971" y="60485"/>
                  </a:moveTo>
                  <a:cubicBezTo>
                    <a:pt x="80357" y="68550"/>
                    <a:pt x="77938" y="77421"/>
                    <a:pt x="76326" y="85485"/>
                  </a:cubicBezTo>
                  <a:cubicBezTo>
                    <a:pt x="73905" y="95163"/>
                    <a:pt x="71486" y="105647"/>
                    <a:pt x="69067" y="115325"/>
                  </a:cubicBezTo>
                  <a:cubicBezTo>
                    <a:pt x="69067" y="120163"/>
                    <a:pt x="52132" y="203229"/>
                    <a:pt x="65841" y="206455"/>
                  </a:cubicBezTo>
                  <a:cubicBezTo>
                    <a:pt x="71486" y="208069"/>
                    <a:pt x="73099" y="194358"/>
                    <a:pt x="74713" y="189520"/>
                  </a:cubicBezTo>
                  <a:cubicBezTo>
                    <a:pt x="78745" y="172584"/>
                    <a:pt x="87616" y="105647"/>
                    <a:pt x="90842" y="116937"/>
                  </a:cubicBezTo>
                  <a:cubicBezTo>
                    <a:pt x="92455" y="121777"/>
                    <a:pt x="81164" y="158874"/>
                    <a:pt x="92455" y="162100"/>
                  </a:cubicBezTo>
                  <a:cubicBezTo>
                    <a:pt x="96488" y="162906"/>
                    <a:pt x="101326" y="145970"/>
                    <a:pt x="104551" y="141938"/>
                  </a:cubicBezTo>
                  <a:cubicBezTo>
                    <a:pt x="123100" y="117744"/>
                    <a:pt x="120681" y="100002"/>
                    <a:pt x="118261" y="85485"/>
                  </a:cubicBezTo>
                  <a:cubicBezTo>
                    <a:pt x="105358" y="80647"/>
                    <a:pt x="87616" y="69356"/>
                    <a:pt x="81971" y="60485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0CA979CD-9184-486D-8502-88E1AF50F1EC}"/>
                </a:ext>
              </a:extLst>
            </p:cNvPr>
            <p:cNvSpPr/>
            <p:nvPr/>
          </p:nvSpPr>
          <p:spPr>
            <a:xfrm>
              <a:off x="17136378" y="8403355"/>
              <a:ext cx="241968" cy="241968"/>
            </a:xfrm>
            <a:custGeom>
              <a:avLst/>
              <a:gdLst>
                <a:gd name="connsiteX0" fmla="*/ 186103 w 241940"/>
                <a:gd name="connsiteY0" fmla="*/ 64517 h 241940"/>
                <a:gd name="connsiteX1" fmla="*/ 97392 w 241940"/>
                <a:gd name="connsiteY1" fmla="*/ 60485 h 241940"/>
                <a:gd name="connsiteX2" fmla="*/ 89327 w 241940"/>
                <a:gd name="connsiteY2" fmla="*/ 117744 h 241940"/>
                <a:gd name="connsiteX3" fmla="*/ 61908 w 241940"/>
                <a:gd name="connsiteY3" fmla="*/ 213714 h 241940"/>
                <a:gd name="connsiteX4" fmla="*/ 97392 w 241940"/>
                <a:gd name="connsiteY4" fmla="*/ 259682 h 241940"/>
                <a:gd name="connsiteX5" fmla="*/ 180458 w 241940"/>
                <a:gd name="connsiteY5" fmla="*/ 207262 h 241940"/>
                <a:gd name="connsiteX6" fmla="*/ 186103 w 241940"/>
                <a:gd name="connsiteY6" fmla="*/ 95163 h 241940"/>
                <a:gd name="connsiteX7" fmla="*/ 186103 w 241940"/>
                <a:gd name="connsiteY7" fmla="*/ 6451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186103" y="64517"/>
                  </a:moveTo>
                  <a:lnTo>
                    <a:pt x="97392" y="60485"/>
                  </a:lnTo>
                  <a:cubicBezTo>
                    <a:pt x="97392" y="60485"/>
                    <a:pt x="94166" y="96776"/>
                    <a:pt x="89327" y="117744"/>
                  </a:cubicBezTo>
                  <a:cubicBezTo>
                    <a:pt x="82069" y="149196"/>
                    <a:pt x="65940" y="197584"/>
                    <a:pt x="61908" y="213714"/>
                  </a:cubicBezTo>
                  <a:cubicBezTo>
                    <a:pt x="55456" y="240327"/>
                    <a:pt x="71585" y="253230"/>
                    <a:pt x="97392" y="259682"/>
                  </a:cubicBezTo>
                  <a:cubicBezTo>
                    <a:pt x="119973" y="265328"/>
                    <a:pt x="173199" y="237101"/>
                    <a:pt x="180458" y="207262"/>
                  </a:cubicBezTo>
                  <a:cubicBezTo>
                    <a:pt x="185297" y="187907"/>
                    <a:pt x="208684" y="116937"/>
                    <a:pt x="186103" y="95163"/>
                  </a:cubicBezTo>
                  <a:lnTo>
                    <a:pt x="186103" y="64517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F005CF40-6F1C-4DF0-8205-0EC0B072C653}"/>
                </a:ext>
              </a:extLst>
            </p:cNvPr>
            <p:cNvSpPr/>
            <p:nvPr/>
          </p:nvSpPr>
          <p:spPr>
            <a:xfrm>
              <a:off x="17168450" y="8403355"/>
              <a:ext cx="161312" cy="161312"/>
            </a:xfrm>
            <a:custGeom>
              <a:avLst/>
              <a:gdLst>
                <a:gd name="connsiteX0" fmla="*/ 66131 w 161293"/>
                <a:gd name="connsiteY0" fmla="*/ 60485 h 161293"/>
                <a:gd name="connsiteX1" fmla="*/ 60485 w 161293"/>
                <a:gd name="connsiteY1" fmla="*/ 105647 h 161293"/>
                <a:gd name="connsiteX2" fmla="*/ 92744 w 161293"/>
                <a:gd name="connsiteY2" fmla="*/ 106454 h 161293"/>
                <a:gd name="connsiteX3" fmla="*/ 144358 w 161293"/>
                <a:gd name="connsiteY3" fmla="*/ 113711 h 161293"/>
                <a:gd name="connsiteX4" fmla="*/ 154843 w 161293"/>
                <a:gd name="connsiteY4" fmla="*/ 95969 h 161293"/>
                <a:gd name="connsiteX5" fmla="*/ 154843 w 161293"/>
                <a:gd name="connsiteY5" fmla="*/ 65324 h 161293"/>
                <a:gd name="connsiteX6" fmla="*/ 66131 w 161293"/>
                <a:gd name="connsiteY6" fmla="*/ 6048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293" h="161293">
                  <a:moveTo>
                    <a:pt x="66131" y="60485"/>
                  </a:moveTo>
                  <a:cubicBezTo>
                    <a:pt x="66131" y="60485"/>
                    <a:pt x="63712" y="86292"/>
                    <a:pt x="60485" y="105647"/>
                  </a:cubicBezTo>
                  <a:cubicBezTo>
                    <a:pt x="63712" y="110486"/>
                    <a:pt x="75002" y="103228"/>
                    <a:pt x="92744" y="106454"/>
                  </a:cubicBezTo>
                  <a:cubicBezTo>
                    <a:pt x="115325" y="109680"/>
                    <a:pt x="137100" y="120970"/>
                    <a:pt x="144358" y="113711"/>
                  </a:cubicBezTo>
                  <a:cubicBezTo>
                    <a:pt x="147584" y="111292"/>
                    <a:pt x="150810" y="104034"/>
                    <a:pt x="154843" y="95969"/>
                  </a:cubicBezTo>
                  <a:cubicBezTo>
                    <a:pt x="154843" y="77421"/>
                    <a:pt x="154843" y="65324"/>
                    <a:pt x="154843" y="65324"/>
                  </a:cubicBezTo>
                  <a:lnTo>
                    <a:pt x="66131" y="60485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E3B6F88-DF2E-4A56-89B9-35A7B74FE721}"/>
                </a:ext>
              </a:extLst>
            </p:cNvPr>
            <p:cNvSpPr/>
            <p:nvPr/>
          </p:nvSpPr>
          <p:spPr>
            <a:xfrm>
              <a:off x="16633701" y="8064600"/>
              <a:ext cx="322624" cy="241968"/>
            </a:xfrm>
            <a:custGeom>
              <a:avLst/>
              <a:gdLst>
                <a:gd name="connsiteX0" fmla="*/ 212907 w 322586"/>
                <a:gd name="connsiteY0" fmla="*/ 60485 h 241940"/>
                <a:gd name="connsiteX1" fmla="*/ 185488 w 322586"/>
                <a:gd name="connsiteY1" fmla="*/ 91131 h 241940"/>
                <a:gd name="connsiteX2" fmla="*/ 60485 w 322586"/>
                <a:gd name="connsiteY2" fmla="*/ 183068 h 241940"/>
                <a:gd name="connsiteX3" fmla="*/ 135486 w 322586"/>
                <a:gd name="connsiteY3" fmla="*/ 216133 h 241940"/>
                <a:gd name="connsiteX4" fmla="*/ 208069 w 322586"/>
                <a:gd name="connsiteY4" fmla="*/ 187907 h 241940"/>
                <a:gd name="connsiteX5" fmla="*/ 283069 w 322586"/>
                <a:gd name="connsiteY5" fmla="*/ 156455 h 241940"/>
                <a:gd name="connsiteX6" fmla="*/ 285489 w 322586"/>
                <a:gd name="connsiteY6" fmla="*/ 117745 h 241940"/>
                <a:gd name="connsiteX7" fmla="*/ 292747 w 322586"/>
                <a:gd name="connsiteY7" fmla="*/ 81453 h 241940"/>
                <a:gd name="connsiteX8" fmla="*/ 212907 w 322586"/>
                <a:gd name="connsiteY8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586" h="241940">
                  <a:moveTo>
                    <a:pt x="212907" y="60485"/>
                  </a:moveTo>
                  <a:cubicBezTo>
                    <a:pt x="212907" y="60485"/>
                    <a:pt x="197584" y="79034"/>
                    <a:pt x="185488" y="91131"/>
                  </a:cubicBezTo>
                  <a:cubicBezTo>
                    <a:pt x="161293" y="114519"/>
                    <a:pt x="60485" y="150003"/>
                    <a:pt x="60485" y="183068"/>
                  </a:cubicBezTo>
                  <a:cubicBezTo>
                    <a:pt x="60485" y="200004"/>
                    <a:pt x="101614" y="214520"/>
                    <a:pt x="135486" y="216133"/>
                  </a:cubicBezTo>
                  <a:cubicBezTo>
                    <a:pt x="169357" y="216940"/>
                    <a:pt x="193552" y="200811"/>
                    <a:pt x="208069" y="187907"/>
                  </a:cubicBezTo>
                  <a:cubicBezTo>
                    <a:pt x="222584" y="175004"/>
                    <a:pt x="275812" y="166939"/>
                    <a:pt x="283069" y="156455"/>
                  </a:cubicBezTo>
                  <a:cubicBezTo>
                    <a:pt x="295973" y="138712"/>
                    <a:pt x="285489" y="117745"/>
                    <a:pt x="285489" y="117745"/>
                  </a:cubicBezTo>
                  <a:cubicBezTo>
                    <a:pt x="289521" y="99196"/>
                    <a:pt x="292747" y="81453"/>
                    <a:pt x="292747" y="81453"/>
                  </a:cubicBezTo>
                  <a:lnTo>
                    <a:pt x="212907" y="60485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17BCBDBA-0CAF-4F67-BEBE-8CECF35BC36E}"/>
                </a:ext>
              </a:extLst>
            </p:cNvPr>
            <p:cNvSpPr/>
            <p:nvPr/>
          </p:nvSpPr>
          <p:spPr>
            <a:xfrm>
              <a:off x="16758718" y="8060568"/>
              <a:ext cx="161312" cy="161312"/>
            </a:xfrm>
            <a:custGeom>
              <a:avLst/>
              <a:gdLst>
                <a:gd name="connsiteX0" fmla="*/ 60485 w 161293"/>
                <a:gd name="connsiteY0" fmla="*/ 95163 h 161293"/>
                <a:gd name="connsiteX1" fmla="*/ 101614 w 161293"/>
                <a:gd name="connsiteY1" fmla="*/ 127422 h 161293"/>
                <a:gd name="connsiteX2" fmla="*/ 161293 w 161293"/>
                <a:gd name="connsiteY2" fmla="*/ 120970 h 161293"/>
                <a:gd name="connsiteX3" fmla="*/ 168551 w 161293"/>
                <a:gd name="connsiteY3" fmla="*/ 84679 h 161293"/>
                <a:gd name="connsiteX4" fmla="*/ 85485 w 161293"/>
                <a:gd name="connsiteY4" fmla="*/ 60485 h 161293"/>
                <a:gd name="connsiteX5" fmla="*/ 60485 w 161293"/>
                <a:gd name="connsiteY5" fmla="*/ 9516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161293">
                  <a:moveTo>
                    <a:pt x="60485" y="95163"/>
                  </a:moveTo>
                  <a:cubicBezTo>
                    <a:pt x="60485" y="95163"/>
                    <a:pt x="75001" y="115325"/>
                    <a:pt x="101614" y="127422"/>
                  </a:cubicBezTo>
                  <a:cubicBezTo>
                    <a:pt x="116937" y="133873"/>
                    <a:pt x="161293" y="120970"/>
                    <a:pt x="161293" y="120970"/>
                  </a:cubicBezTo>
                  <a:cubicBezTo>
                    <a:pt x="165325" y="102421"/>
                    <a:pt x="168551" y="84679"/>
                    <a:pt x="168551" y="84679"/>
                  </a:cubicBezTo>
                  <a:lnTo>
                    <a:pt x="85485" y="60485"/>
                  </a:lnTo>
                  <a:cubicBezTo>
                    <a:pt x="85485" y="60485"/>
                    <a:pt x="78227" y="76614"/>
                    <a:pt x="60485" y="95163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E18FECE-5B09-468B-A0CC-6D480E432EB4}"/>
                </a:ext>
              </a:extLst>
            </p:cNvPr>
            <p:cNvSpPr/>
            <p:nvPr/>
          </p:nvSpPr>
          <p:spPr>
            <a:xfrm>
              <a:off x="16664349" y="7190289"/>
              <a:ext cx="241968" cy="322624"/>
            </a:xfrm>
            <a:custGeom>
              <a:avLst/>
              <a:gdLst>
                <a:gd name="connsiteX0" fmla="*/ 60485 w 241940"/>
                <a:gd name="connsiteY0" fmla="*/ 238714 h 322586"/>
                <a:gd name="connsiteX1" fmla="*/ 130648 w 241940"/>
                <a:gd name="connsiteY1" fmla="*/ 286296 h 322586"/>
                <a:gd name="connsiteX2" fmla="*/ 254844 w 241940"/>
                <a:gd name="connsiteY2" fmla="*/ 95970 h 322586"/>
                <a:gd name="connsiteX3" fmla="*/ 158068 w 241940"/>
                <a:gd name="connsiteY3" fmla="*/ 60485 h 322586"/>
                <a:gd name="connsiteX4" fmla="*/ 60485 w 241940"/>
                <a:gd name="connsiteY4" fmla="*/ 23871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322586">
                  <a:moveTo>
                    <a:pt x="60485" y="238714"/>
                  </a:moveTo>
                  <a:cubicBezTo>
                    <a:pt x="113712" y="265328"/>
                    <a:pt x="129035" y="283070"/>
                    <a:pt x="130648" y="286296"/>
                  </a:cubicBezTo>
                  <a:cubicBezTo>
                    <a:pt x="175004" y="234681"/>
                    <a:pt x="215328" y="160487"/>
                    <a:pt x="254844" y="95970"/>
                  </a:cubicBezTo>
                  <a:lnTo>
                    <a:pt x="158068" y="60485"/>
                  </a:lnTo>
                  <a:cubicBezTo>
                    <a:pt x="127422" y="117744"/>
                    <a:pt x="90325" y="187100"/>
                    <a:pt x="60485" y="2387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ECB6A64-7438-4488-AD1E-E20BBA8766A7}"/>
                </a:ext>
              </a:extLst>
            </p:cNvPr>
            <p:cNvSpPr/>
            <p:nvPr/>
          </p:nvSpPr>
          <p:spPr>
            <a:xfrm>
              <a:off x="16679674" y="6816046"/>
              <a:ext cx="403280" cy="645248"/>
            </a:xfrm>
            <a:custGeom>
              <a:avLst/>
              <a:gdLst>
                <a:gd name="connsiteX0" fmla="*/ 60485 w 403233"/>
                <a:gd name="connsiteY0" fmla="*/ 577430 h 645173"/>
                <a:gd name="connsiteX1" fmla="*/ 139520 w 403233"/>
                <a:gd name="connsiteY1" fmla="*/ 641141 h 645173"/>
                <a:gd name="connsiteX2" fmla="*/ 404041 w 403233"/>
                <a:gd name="connsiteY2" fmla="*/ 117744 h 645173"/>
                <a:gd name="connsiteX3" fmla="*/ 327425 w 403233"/>
                <a:gd name="connsiteY3" fmla="*/ 60485 h 645173"/>
                <a:gd name="connsiteX4" fmla="*/ 60485 w 403233"/>
                <a:gd name="connsiteY4" fmla="*/ 577430 h 64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645173">
                  <a:moveTo>
                    <a:pt x="60485" y="577430"/>
                  </a:moveTo>
                  <a:cubicBezTo>
                    <a:pt x="123389" y="606463"/>
                    <a:pt x="137906" y="637915"/>
                    <a:pt x="139520" y="641141"/>
                  </a:cubicBezTo>
                  <a:cubicBezTo>
                    <a:pt x="191133" y="579850"/>
                    <a:pt x="400008" y="129035"/>
                    <a:pt x="404041" y="117744"/>
                  </a:cubicBezTo>
                  <a:cubicBezTo>
                    <a:pt x="379846" y="113711"/>
                    <a:pt x="329039" y="60485"/>
                    <a:pt x="327425" y="60485"/>
                  </a:cubicBezTo>
                  <a:cubicBezTo>
                    <a:pt x="248392" y="60485"/>
                    <a:pt x="106454" y="494364"/>
                    <a:pt x="60485" y="577430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A7413142-3D0F-41C2-8F63-D3F1F0F447E7}"/>
                </a:ext>
              </a:extLst>
            </p:cNvPr>
            <p:cNvSpPr/>
            <p:nvPr/>
          </p:nvSpPr>
          <p:spPr>
            <a:xfrm>
              <a:off x="17816119" y="6888031"/>
              <a:ext cx="161312" cy="161312"/>
            </a:xfrm>
            <a:custGeom>
              <a:avLst/>
              <a:gdLst>
                <a:gd name="connsiteX0" fmla="*/ 103228 w 161293"/>
                <a:gd name="connsiteY0" fmla="*/ 70767 h 161293"/>
                <a:gd name="connsiteX1" fmla="*/ 60485 w 161293"/>
                <a:gd name="connsiteY1" fmla="*/ 99800 h 161293"/>
                <a:gd name="connsiteX2" fmla="*/ 100808 w 161293"/>
                <a:gd name="connsiteY2" fmla="*/ 103833 h 161293"/>
                <a:gd name="connsiteX3" fmla="*/ 122582 w 161293"/>
                <a:gd name="connsiteY3" fmla="*/ 65122 h 161293"/>
                <a:gd name="connsiteX4" fmla="*/ 103228 w 161293"/>
                <a:gd name="connsiteY4" fmla="*/ 7076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161293">
                  <a:moveTo>
                    <a:pt x="103228" y="70767"/>
                  </a:moveTo>
                  <a:cubicBezTo>
                    <a:pt x="90324" y="82058"/>
                    <a:pt x="75807" y="92542"/>
                    <a:pt x="60485" y="99800"/>
                  </a:cubicBezTo>
                  <a:cubicBezTo>
                    <a:pt x="79033" y="94962"/>
                    <a:pt x="80647" y="106252"/>
                    <a:pt x="100808" y="103833"/>
                  </a:cubicBezTo>
                  <a:cubicBezTo>
                    <a:pt x="108066" y="100607"/>
                    <a:pt x="128228" y="71574"/>
                    <a:pt x="122582" y="65122"/>
                  </a:cubicBezTo>
                  <a:cubicBezTo>
                    <a:pt x="114518" y="54638"/>
                    <a:pt x="109680" y="64316"/>
                    <a:pt x="103228" y="70767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5660C1C-9DA4-4B20-96FB-CEF4D1A6A53D}"/>
                </a:ext>
              </a:extLst>
            </p:cNvPr>
            <p:cNvSpPr/>
            <p:nvPr/>
          </p:nvSpPr>
          <p:spPr>
            <a:xfrm>
              <a:off x="17776596" y="6912564"/>
              <a:ext cx="322624" cy="161312"/>
            </a:xfrm>
            <a:custGeom>
              <a:avLst/>
              <a:gdLst>
                <a:gd name="connsiteX0" fmla="*/ 271779 w 322586"/>
                <a:gd name="connsiteY0" fmla="*/ 61560 h 161293"/>
                <a:gd name="connsiteX1" fmla="*/ 225004 w 322586"/>
                <a:gd name="connsiteY1" fmla="*/ 61560 h 161293"/>
                <a:gd name="connsiteX2" fmla="*/ 143551 w 322586"/>
                <a:gd name="connsiteY2" fmla="*/ 67205 h 161293"/>
                <a:gd name="connsiteX3" fmla="*/ 85485 w 322586"/>
                <a:gd name="connsiteY3" fmla="*/ 79303 h 161293"/>
                <a:gd name="connsiteX4" fmla="*/ 82260 w 322586"/>
                <a:gd name="connsiteY4" fmla="*/ 80109 h 161293"/>
                <a:gd name="connsiteX5" fmla="*/ 70969 w 322586"/>
                <a:gd name="connsiteY5" fmla="*/ 84141 h 161293"/>
                <a:gd name="connsiteX6" fmla="*/ 60485 w 322586"/>
                <a:gd name="connsiteY6" fmla="*/ 87367 h 161293"/>
                <a:gd name="connsiteX7" fmla="*/ 72582 w 322586"/>
                <a:gd name="connsiteY7" fmla="*/ 102690 h 161293"/>
                <a:gd name="connsiteX8" fmla="*/ 100808 w 322586"/>
                <a:gd name="connsiteY8" fmla="*/ 163981 h 161293"/>
                <a:gd name="connsiteX9" fmla="*/ 222584 w 322586"/>
                <a:gd name="connsiteY9" fmla="*/ 139788 h 161293"/>
                <a:gd name="connsiteX10" fmla="*/ 266134 w 322586"/>
                <a:gd name="connsiteY10" fmla="*/ 116400 h 161293"/>
                <a:gd name="connsiteX11" fmla="*/ 286296 w 322586"/>
                <a:gd name="connsiteY11" fmla="*/ 94625 h 161293"/>
                <a:gd name="connsiteX12" fmla="*/ 291135 w 322586"/>
                <a:gd name="connsiteY12" fmla="*/ 80109 h 161293"/>
                <a:gd name="connsiteX13" fmla="*/ 271779 w 322586"/>
                <a:gd name="connsiteY13" fmla="*/ 61560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586" h="161293">
                  <a:moveTo>
                    <a:pt x="271779" y="61560"/>
                  </a:moveTo>
                  <a:cubicBezTo>
                    <a:pt x="263715" y="59141"/>
                    <a:pt x="236294" y="61560"/>
                    <a:pt x="225004" y="61560"/>
                  </a:cubicBezTo>
                  <a:cubicBezTo>
                    <a:pt x="220972" y="61560"/>
                    <a:pt x="167745" y="63173"/>
                    <a:pt x="143551" y="67205"/>
                  </a:cubicBezTo>
                  <a:cubicBezTo>
                    <a:pt x="123389" y="69625"/>
                    <a:pt x="103228" y="73657"/>
                    <a:pt x="85485" y="79303"/>
                  </a:cubicBezTo>
                  <a:cubicBezTo>
                    <a:pt x="84679" y="79303"/>
                    <a:pt x="83872" y="80109"/>
                    <a:pt x="82260" y="80109"/>
                  </a:cubicBezTo>
                  <a:cubicBezTo>
                    <a:pt x="78227" y="80915"/>
                    <a:pt x="75001" y="82529"/>
                    <a:pt x="70969" y="84141"/>
                  </a:cubicBezTo>
                  <a:cubicBezTo>
                    <a:pt x="67743" y="84948"/>
                    <a:pt x="64518" y="86561"/>
                    <a:pt x="60485" y="87367"/>
                  </a:cubicBezTo>
                  <a:cubicBezTo>
                    <a:pt x="64518" y="92206"/>
                    <a:pt x="68550" y="97045"/>
                    <a:pt x="72582" y="102690"/>
                  </a:cubicBezTo>
                  <a:cubicBezTo>
                    <a:pt x="85485" y="121239"/>
                    <a:pt x="95970" y="143014"/>
                    <a:pt x="100808" y="163981"/>
                  </a:cubicBezTo>
                  <a:cubicBezTo>
                    <a:pt x="134680" y="159949"/>
                    <a:pt x="220165" y="139788"/>
                    <a:pt x="222584" y="139788"/>
                  </a:cubicBezTo>
                  <a:cubicBezTo>
                    <a:pt x="264521" y="138981"/>
                    <a:pt x="274198" y="125271"/>
                    <a:pt x="266134" y="116400"/>
                  </a:cubicBezTo>
                  <a:cubicBezTo>
                    <a:pt x="264521" y="113981"/>
                    <a:pt x="291941" y="104303"/>
                    <a:pt x="286296" y="94625"/>
                  </a:cubicBezTo>
                  <a:cubicBezTo>
                    <a:pt x="286296" y="94625"/>
                    <a:pt x="291135" y="88980"/>
                    <a:pt x="291135" y="80109"/>
                  </a:cubicBezTo>
                  <a:cubicBezTo>
                    <a:pt x="291941" y="80109"/>
                    <a:pt x="277425" y="63173"/>
                    <a:pt x="271779" y="61560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C21FE17D-C39B-4A7A-ADA0-10D865FC2A01}"/>
                </a:ext>
              </a:extLst>
            </p:cNvPr>
            <p:cNvSpPr/>
            <p:nvPr/>
          </p:nvSpPr>
          <p:spPr>
            <a:xfrm>
              <a:off x="17724171" y="6912027"/>
              <a:ext cx="241968" cy="241968"/>
            </a:xfrm>
            <a:custGeom>
              <a:avLst/>
              <a:gdLst>
                <a:gd name="connsiteX0" fmla="*/ 60485 w 241940"/>
                <a:gd name="connsiteY0" fmla="*/ 63710 h 241940"/>
                <a:gd name="connsiteX1" fmla="*/ 60485 w 241940"/>
                <a:gd name="connsiteY1" fmla="*/ 187100 h 241940"/>
                <a:gd name="connsiteX2" fmla="*/ 194358 w 241940"/>
                <a:gd name="connsiteY2" fmla="*/ 162906 h 241940"/>
                <a:gd name="connsiteX3" fmla="*/ 162905 w 241940"/>
                <a:gd name="connsiteY3" fmla="*/ 60485 h 241940"/>
                <a:gd name="connsiteX4" fmla="*/ 60485 w 241940"/>
                <a:gd name="connsiteY4" fmla="*/ 63710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241940">
                  <a:moveTo>
                    <a:pt x="60485" y="63710"/>
                  </a:moveTo>
                  <a:lnTo>
                    <a:pt x="60485" y="187100"/>
                  </a:lnTo>
                  <a:cubicBezTo>
                    <a:pt x="108066" y="181455"/>
                    <a:pt x="154841" y="173390"/>
                    <a:pt x="194358" y="162906"/>
                  </a:cubicBezTo>
                  <a:cubicBezTo>
                    <a:pt x="192746" y="160487"/>
                    <a:pt x="163713" y="120163"/>
                    <a:pt x="162905" y="60485"/>
                  </a:cubicBezTo>
                  <a:cubicBezTo>
                    <a:pt x="130647" y="62904"/>
                    <a:pt x="95969" y="62904"/>
                    <a:pt x="60485" y="637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972FB7BB-7734-4E5A-8B68-B972E9EEF8A3}"/>
                </a:ext>
              </a:extLst>
            </p:cNvPr>
            <p:cNvSpPr/>
            <p:nvPr/>
          </p:nvSpPr>
          <p:spPr>
            <a:xfrm>
              <a:off x="16898252" y="6827337"/>
              <a:ext cx="322624" cy="483936"/>
            </a:xfrm>
            <a:custGeom>
              <a:avLst/>
              <a:gdLst>
                <a:gd name="connsiteX0" fmla="*/ 125809 w 322586"/>
                <a:gd name="connsiteY0" fmla="*/ 60485 h 483880"/>
                <a:gd name="connsiteX1" fmla="*/ 79841 w 322586"/>
                <a:gd name="connsiteY1" fmla="*/ 237101 h 483880"/>
                <a:gd name="connsiteX2" fmla="*/ 60485 w 322586"/>
                <a:gd name="connsiteY2" fmla="*/ 356458 h 483880"/>
                <a:gd name="connsiteX3" fmla="*/ 194359 w 322586"/>
                <a:gd name="connsiteY3" fmla="*/ 443557 h 483880"/>
                <a:gd name="connsiteX4" fmla="*/ 331458 w 322586"/>
                <a:gd name="connsiteY4" fmla="*/ 104841 h 483880"/>
                <a:gd name="connsiteX5" fmla="*/ 125809 w 322586"/>
                <a:gd name="connsiteY5" fmla="*/ 60485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586" h="483880">
                  <a:moveTo>
                    <a:pt x="125809" y="60485"/>
                  </a:moveTo>
                  <a:cubicBezTo>
                    <a:pt x="117743" y="87905"/>
                    <a:pt x="81453" y="207262"/>
                    <a:pt x="79841" y="237101"/>
                  </a:cubicBezTo>
                  <a:cubicBezTo>
                    <a:pt x="77420" y="262908"/>
                    <a:pt x="61291" y="329845"/>
                    <a:pt x="60485" y="356458"/>
                  </a:cubicBezTo>
                  <a:lnTo>
                    <a:pt x="194359" y="443557"/>
                  </a:lnTo>
                  <a:cubicBezTo>
                    <a:pt x="213713" y="416137"/>
                    <a:pt x="324200" y="115325"/>
                    <a:pt x="331458" y="104841"/>
                  </a:cubicBezTo>
                  <a:cubicBezTo>
                    <a:pt x="321781" y="112905"/>
                    <a:pt x="125809" y="60485"/>
                    <a:pt x="125809" y="60485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D3043F9-4744-450F-B061-48751A275502}"/>
                </a:ext>
              </a:extLst>
            </p:cNvPr>
            <p:cNvSpPr/>
            <p:nvPr/>
          </p:nvSpPr>
          <p:spPr>
            <a:xfrm>
              <a:off x="16763557" y="7382250"/>
              <a:ext cx="322624" cy="806560"/>
            </a:xfrm>
            <a:custGeom>
              <a:avLst/>
              <a:gdLst>
                <a:gd name="connsiteX0" fmla="*/ 169357 w 322586"/>
                <a:gd name="connsiteY0" fmla="*/ 60485 h 806466"/>
                <a:gd name="connsiteX1" fmla="*/ 60485 w 322586"/>
                <a:gd name="connsiteY1" fmla="*/ 756466 h 806466"/>
                <a:gd name="connsiteX2" fmla="*/ 173390 w 322586"/>
                <a:gd name="connsiteY2" fmla="*/ 790338 h 806466"/>
                <a:gd name="connsiteX3" fmla="*/ 339522 w 322586"/>
                <a:gd name="connsiteY3" fmla="*/ 104034 h 806466"/>
                <a:gd name="connsiteX4" fmla="*/ 169357 w 322586"/>
                <a:gd name="connsiteY4" fmla="*/ 60485 h 8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806466">
                  <a:moveTo>
                    <a:pt x="169357" y="60485"/>
                  </a:moveTo>
                  <a:cubicBezTo>
                    <a:pt x="166132" y="79841"/>
                    <a:pt x="60485" y="756466"/>
                    <a:pt x="60485" y="756466"/>
                  </a:cubicBezTo>
                  <a:cubicBezTo>
                    <a:pt x="93550" y="800821"/>
                    <a:pt x="173390" y="790338"/>
                    <a:pt x="173390" y="790338"/>
                  </a:cubicBezTo>
                  <a:cubicBezTo>
                    <a:pt x="173390" y="790338"/>
                    <a:pt x="339522" y="289522"/>
                    <a:pt x="339522" y="104034"/>
                  </a:cubicBezTo>
                  <a:cubicBezTo>
                    <a:pt x="336297" y="87905"/>
                    <a:pt x="178228" y="67744"/>
                    <a:pt x="169357" y="60485"/>
                  </a:cubicBez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6FAC3855-FD7A-4631-8B97-1A842E1DECCD}"/>
                </a:ext>
              </a:extLst>
            </p:cNvPr>
            <p:cNvSpPr/>
            <p:nvPr/>
          </p:nvSpPr>
          <p:spPr>
            <a:xfrm>
              <a:off x="17022462" y="7522592"/>
              <a:ext cx="322624" cy="967872"/>
            </a:xfrm>
            <a:custGeom>
              <a:avLst/>
              <a:gdLst>
                <a:gd name="connsiteX0" fmla="*/ 60485 w 322586"/>
                <a:gd name="connsiteY0" fmla="*/ 60485 h 967760"/>
                <a:gd name="connsiteX1" fmla="*/ 190326 w 322586"/>
                <a:gd name="connsiteY1" fmla="*/ 942759 h 967760"/>
                <a:gd name="connsiteX2" fmla="*/ 337104 w 322586"/>
                <a:gd name="connsiteY2" fmla="*/ 954856 h 967760"/>
                <a:gd name="connsiteX3" fmla="*/ 266940 w 322586"/>
                <a:gd name="connsiteY3" fmla="*/ 73388 h 967760"/>
                <a:gd name="connsiteX4" fmla="*/ 60485 w 322586"/>
                <a:gd name="connsiteY4" fmla="*/ 60485 h 9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967760">
                  <a:moveTo>
                    <a:pt x="60485" y="60485"/>
                  </a:moveTo>
                  <a:cubicBezTo>
                    <a:pt x="62098" y="78227"/>
                    <a:pt x="188714" y="940340"/>
                    <a:pt x="190326" y="942759"/>
                  </a:cubicBezTo>
                  <a:cubicBezTo>
                    <a:pt x="249199" y="997599"/>
                    <a:pt x="335491" y="956469"/>
                    <a:pt x="337104" y="954856"/>
                  </a:cubicBezTo>
                  <a:cubicBezTo>
                    <a:pt x="337104" y="954856"/>
                    <a:pt x="270167" y="114518"/>
                    <a:pt x="266940" y="73388"/>
                  </a:cubicBezTo>
                  <a:cubicBezTo>
                    <a:pt x="237101" y="91937"/>
                    <a:pt x="79841" y="75001"/>
                    <a:pt x="60485" y="60485"/>
                  </a:cubicBez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142FD893-6287-45DE-B8E1-34CEE2ED849E}"/>
                </a:ext>
              </a:extLst>
            </p:cNvPr>
            <p:cNvSpPr/>
            <p:nvPr/>
          </p:nvSpPr>
          <p:spPr>
            <a:xfrm>
              <a:off x="16852278" y="6809141"/>
              <a:ext cx="241968" cy="725904"/>
            </a:xfrm>
            <a:custGeom>
              <a:avLst/>
              <a:gdLst>
                <a:gd name="connsiteX0" fmla="*/ 149197 w 241940"/>
                <a:gd name="connsiteY0" fmla="*/ 78679 h 725820"/>
                <a:gd name="connsiteX1" fmla="*/ 193553 w 241940"/>
                <a:gd name="connsiteY1" fmla="*/ 61743 h 725820"/>
                <a:gd name="connsiteX2" fmla="*/ 75808 w 241940"/>
                <a:gd name="connsiteY2" fmla="*/ 281102 h 725820"/>
                <a:gd name="connsiteX3" fmla="*/ 60485 w 241940"/>
                <a:gd name="connsiteY3" fmla="*/ 704497 h 725820"/>
                <a:gd name="connsiteX4" fmla="*/ 96777 w 241940"/>
                <a:gd name="connsiteY4" fmla="*/ 731917 h 725820"/>
                <a:gd name="connsiteX5" fmla="*/ 146778 w 241940"/>
                <a:gd name="connsiteY5" fmla="*/ 651270 h 725820"/>
                <a:gd name="connsiteX6" fmla="*/ 154841 w 241940"/>
                <a:gd name="connsiteY6" fmla="*/ 543204 h 725820"/>
                <a:gd name="connsiteX7" fmla="*/ 162907 w 241940"/>
                <a:gd name="connsiteY7" fmla="*/ 454492 h 725820"/>
                <a:gd name="connsiteX8" fmla="*/ 166939 w 241940"/>
                <a:gd name="connsiteY8" fmla="*/ 414169 h 725820"/>
                <a:gd name="connsiteX9" fmla="*/ 141132 w 241940"/>
                <a:gd name="connsiteY9" fmla="*/ 365781 h 725820"/>
                <a:gd name="connsiteX10" fmla="*/ 139520 w 241940"/>
                <a:gd name="connsiteY10" fmla="*/ 360942 h 725820"/>
                <a:gd name="connsiteX11" fmla="*/ 113712 w 241940"/>
                <a:gd name="connsiteY11" fmla="*/ 278682 h 725820"/>
                <a:gd name="connsiteX12" fmla="*/ 102422 w 241940"/>
                <a:gd name="connsiteY12" fmla="*/ 189971 h 725820"/>
                <a:gd name="connsiteX13" fmla="*/ 109680 w 241940"/>
                <a:gd name="connsiteY13" fmla="*/ 137551 h 725820"/>
                <a:gd name="connsiteX14" fmla="*/ 145972 w 241940"/>
                <a:gd name="connsiteY14" fmla="*/ 122228 h 725820"/>
                <a:gd name="connsiteX15" fmla="*/ 137100 w 241940"/>
                <a:gd name="connsiteY15" fmla="*/ 93195 h 725820"/>
                <a:gd name="connsiteX16" fmla="*/ 149197 w 241940"/>
                <a:gd name="connsiteY16" fmla="*/ 78679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725820">
                  <a:moveTo>
                    <a:pt x="149197" y="78679"/>
                  </a:moveTo>
                  <a:cubicBezTo>
                    <a:pt x="155649" y="73034"/>
                    <a:pt x="186295" y="66582"/>
                    <a:pt x="193553" y="61743"/>
                  </a:cubicBezTo>
                  <a:cubicBezTo>
                    <a:pt x="101616" y="43194"/>
                    <a:pt x="75808" y="235134"/>
                    <a:pt x="75808" y="281102"/>
                  </a:cubicBezTo>
                  <a:cubicBezTo>
                    <a:pt x="75808" y="378685"/>
                    <a:pt x="60485" y="704497"/>
                    <a:pt x="60485" y="704497"/>
                  </a:cubicBezTo>
                  <a:cubicBezTo>
                    <a:pt x="74195" y="724659"/>
                    <a:pt x="96777" y="731917"/>
                    <a:pt x="96777" y="731917"/>
                  </a:cubicBezTo>
                  <a:lnTo>
                    <a:pt x="146778" y="651270"/>
                  </a:lnTo>
                  <a:cubicBezTo>
                    <a:pt x="146778" y="651270"/>
                    <a:pt x="149197" y="607721"/>
                    <a:pt x="154841" y="543204"/>
                  </a:cubicBezTo>
                  <a:cubicBezTo>
                    <a:pt x="157262" y="513365"/>
                    <a:pt x="160487" y="484332"/>
                    <a:pt x="162907" y="454492"/>
                  </a:cubicBezTo>
                  <a:cubicBezTo>
                    <a:pt x="163713" y="444008"/>
                    <a:pt x="166939" y="414169"/>
                    <a:pt x="166939" y="414169"/>
                  </a:cubicBezTo>
                  <a:cubicBezTo>
                    <a:pt x="165326" y="410944"/>
                    <a:pt x="146778" y="380297"/>
                    <a:pt x="141132" y="365781"/>
                  </a:cubicBezTo>
                  <a:cubicBezTo>
                    <a:pt x="140326" y="364168"/>
                    <a:pt x="139520" y="362555"/>
                    <a:pt x="139520" y="360942"/>
                  </a:cubicBezTo>
                  <a:cubicBezTo>
                    <a:pt x="129841" y="334329"/>
                    <a:pt x="118551" y="306909"/>
                    <a:pt x="113712" y="278682"/>
                  </a:cubicBezTo>
                  <a:cubicBezTo>
                    <a:pt x="109680" y="252069"/>
                    <a:pt x="100808" y="217391"/>
                    <a:pt x="102422" y="189971"/>
                  </a:cubicBezTo>
                  <a:cubicBezTo>
                    <a:pt x="103228" y="178681"/>
                    <a:pt x="104841" y="148035"/>
                    <a:pt x="109680" y="137551"/>
                  </a:cubicBezTo>
                  <a:lnTo>
                    <a:pt x="145972" y="122228"/>
                  </a:lnTo>
                  <a:cubicBezTo>
                    <a:pt x="150003" y="115776"/>
                    <a:pt x="136293" y="98034"/>
                    <a:pt x="137100" y="93195"/>
                  </a:cubicBezTo>
                  <a:cubicBezTo>
                    <a:pt x="137100" y="90776"/>
                    <a:pt x="142745" y="84324"/>
                    <a:pt x="149197" y="78679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CD1086F-4FE0-4F43-BA06-570DECF55717}"/>
                </a:ext>
              </a:extLst>
            </p:cNvPr>
            <p:cNvSpPr/>
            <p:nvPr/>
          </p:nvSpPr>
          <p:spPr>
            <a:xfrm>
              <a:off x="16926371" y="6838619"/>
              <a:ext cx="403280" cy="806560"/>
            </a:xfrm>
            <a:custGeom>
              <a:avLst/>
              <a:gdLst>
                <a:gd name="connsiteX0" fmla="*/ 314633 w 403233"/>
                <a:gd name="connsiteY0" fmla="*/ 67753 h 806466"/>
                <a:gd name="connsiteX1" fmla="*/ 314633 w 403233"/>
                <a:gd name="connsiteY1" fmla="*/ 67753 h 806466"/>
                <a:gd name="connsiteX2" fmla="*/ 298504 w 403233"/>
                <a:gd name="connsiteY2" fmla="*/ 61302 h 806466"/>
                <a:gd name="connsiteX3" fmla="*/ 296085 w 403233"/>
                <a:gd name="connsiteY3" fmla="*/ 60495 h 806466"/>
                <a:gd name="connsiteX4" fmla="*/ 159792 w 403233"/>
                <a:gd name="connsiteY4" fmla="*/ 260499 h 806466"/>
                <a:gd name="connsiteX5" fmla="*/ 125920 w 403233"/>
                <a:gd name="connsiteY5" fmla="*/ 288726 h 806466"/>
                <a:gd name="connsiteX6" fmla="*/ 96080 w 403233"/>
                <a:gd name="connsiteY6" fmla="*/ 356468 h 806466"/>
                <a:gd name="connsiteX7" fmla="*/ 95274 w 403233"/>
                <a:gd name="connsiteY7" fmla="*/ 359694 h 806466"/>
                <a:gd name="connsiteX8" fmla="*/ 71887 w 403233"/>
                <a:gd name="connsiteY8" fmla="*/ 456471 h 806466"/>
                <a:gd name="connsiteX9" fmla="*/ 63822 w 403233"/>
                <a:gd name="connsiteY9" fmla="*/ 500826 h 806466"/>
                <a:gd name="connsiteX10" fmla="*/ 61403 w 403233"/>
                <a:gd name="connsiteY10" fmla="*/ 621796 h 806466"/>
                <a:gd name="connsiteX11" fmla="*/ 102532 w 403233"/>
                <a:gd name="connsiteY11" fmla="*/ 722604 h 806466"/>
                <a:gd name="connsiteX12" fmla="*/ 370280 w 403233"/>
                <a:gd name="connsiteY12" fmla="*/ 766960 h 806466"/>
                <a:gd name="connsiteX13" fmla="*/ 411409 w 403233"/>
                <a:gd name="connsiteY13" fmla="*/ 139529 h 806466"/>
                <a:gd name="connsiteX14" fmla="*/ 314633 w 403233"/>
                <a:gd name="connsiteY14" fmla="*/ 67753 h 8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3233" h="806466">
                  <a:moveTo>
                    <a:pt x="314633" y="67753"/>
                  </a:moveTo>
                  <a:cubicBezTo>
                    <a:pt x="314633" y="67753"/>
                    <a:pt x="314633" y="67753"/>
                    <a:pt x="314633" y="67753"/>
                  </a:cubicBezTo>
                  <a:cubicBezTo>
                    <a:pt x="308988" y="65334"/>
                    <a:pt x="304149" y="63721"/>
                    <a:pt x="298504" y="61302"/>
                  </a:cubicBezTo>
                  <a:cubicBezTo>
                    <a:pt x="297697" y="61302"/>
                    <a:pt x="296891" y="60495"/>
                    <a:pt x="296085" y="60495"/>
                  </a:cubicBezTo>
                  <a:cubicBezTo>
                    <a:pt x="291245" y="58883"/>
                    <a:pt x="182373" y="247596"/>
                    <a:pt x="159792" y="260499"/>
                  </a:cubicBezTo>
                  <a:cubicBezTo>
                    <a:pt x="146082" y="268564"/>
                    <a:pt x="134792" y="278241"/>
                    <a:pt x="125920" y="288726"/>
                  </a:cubicBezTo>
                  <a:cubicBezTo>
                    <a:pt x="111403" y="307274"/>
                    <a:pt x="101726" y="329049"/>
                    <a:pt x="96080" y="356468"/>
                  </a:cubicBezTo>
                  <a:cubicBezTo>
                    <a:pt x="96080" y="357275"/>
                    <a:pt x="95274" y="358888"/>
                    <a:pt x="95274" y="359694"/>
                  </a:cubicBezTo>
                  <a:cubicBezTo>
                    <a:pt x="92049" y="375017"/>
                    <a:pt x="79951" y="420179"/>
                    <a:pt x="71887" y="456471"/>
                  </a:cubicBezTo>
                  <a:cubicBezTo>
                    <a:pt x="67855" y="475019"/>
                    <a:pt x="64628" y="491148"/>
                    <a:pt x="63822" y="500826"/>
                  </a:cubicBezTo>
                  <a:cubicBezTo>
                    <a:pt x="58176" y="557279"/>
                    <a:pt x="61403" y="621796"/>
                    <a:pt x="61403" y="621796"/>
                  </a:cubicBezTo>
                  <a:lnTo>
                    <a:pt x="102532" y="722604"/>
                  </a:lnTo>
                  <a:cubicBezTo>
                    <a:pt x="213825" y="787928"/>
                    <a:pt x="370280" y="766960"/>
                    <a:pt x="370280" y="766960"/>
                  </a:cubicBezTo>
                  <a:cubicBezTo>
                    <a:pt x="370280" y="766960"/>
                    <a:pt x="351730" y="458083"/>
                    <a:pt x="411409" y="139529"/>
                  </a:cubicBezTo>
                  <a:cubicBezTo>
                    <a:pt x="417055" y="113722"/>
                    <a:pt x="359795" y="87109"/>
                    <a:pt x="314633" y="67753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69061961-E074-4E2C-AD76-67EB7BEE049B}"/>
                </a:ext>
              </a:extLst>
            </p:cNvPr>
            <p:cNvSpPr/>
            <p:nvPr/>
          </p:nvSpPr>
          <p:spPr>
            <a:xfrm>
              <a:off x="17225715" y="6871698"/>
              <a:ext cx="645248" cy="241968"/>
            </a:xfrm>
            <a:custGeom>
              <a:avLst/>
              <a:gdLst>
                <a:gd name="connsiteX0" fmla="*/ 605656 w 645173"/>
                <a:gd name="connsiteY0" fmla="*/ 99195 h 241940"/>
                <a:gd name="connsiteX1" fmla="*/ 64518 w 645173"/>
                <a:gd name="connsiteY1" fmla="*/ 60485 h 241940"/>
                <a:gd name="connsiteX2" fmla="*/ 60485 w 645173"/>
                <a:gd name="connsiteY2" fmla="*/ 241940 h 241940"/>
                <a:gd name="connsiteX3" fmla="*/ 639529 w 645173"/>
                <a:gd name="connsiteY3" fmla="*/ 220165 h 241940"/>
                <a:gd name="connsiteX4" fmla="*/ 618560 w 645173"/>
                <a:gd name="connsiteY4" fmla="*/ 174196 h 241940"/>
                <a:gd name="connsiteX5" fmla="*/ 605656 w 645173"/>
                <a:gd name="connsiteY5" fmla="*/ 9919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5173" h="241940">
                  <a:moveTo>
                    <a:pt x="605656" y="99195"/>
                  </a:moveTo>
                  <a:cubicBezTo>
                    <a:pt x="511300" y="108066"/>
                    <a:pt x="111293" y="79840"/>
                    <a:pt x="64518" y="60485"/>
                  </a:cubicBezTo>
                  <a:cubicBezTo>
                    <a:pt x="66131" y="62098"/>
                    <a:pt x="66937" y="217746"/>
                    <a:pt x="60485" y="241940"/>
                  </a:cubicBezTo>
                  <a:cubicBezTo>
                    <a:pt x="60485" y="241940"/>
                    <a:pt x="275005" y="262102"/>
                    <a:pt x="639529" y="220165"/>
                  </a:cubicBezTo>
                  <a:cubicBezTo>
                    <a:pt x="639529" y="220165"/>
                    <a:pt x="624206" y="191132"/>
                    <a:pt x="618560" y="174196"/>
                  </a:cubicBezTo>
                  <a:cubicBezTo>
                    <a:pt x="612108" y="154035"/>
                    <a:pt x="606463" y="128228"/>
                    <a:pt x="605656" y="99195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6A0064D-570F-4A01-BB9B-AE659AA6D069}"/>
                </a:ext>
              </a:extLst>
            </p:cNvPr>
            <p:cNvSpPr/>
            <p:nvPr/>
          </p:nvSpPr>
          <p:spPr>
            <a:xfrm>
              <a:off x="16893809" y="6790746"/>
              <a:ext cx="241968" cy="483936"/>
            </a:xfrm>
            <a:custGeom>
              <a:avLst/>
              <a:gdLst>
                <a:gd name="connsiteX0" fmla="*/ 129445 w 241940"/>
                <a:gd name="connsiteY0" fmla="*/ 80137 h 483880"/>
                <a:gd name="connsiteX1" fmla="*/ 107670 w 241940"/>
                <a:gd name="connsiteY1" fmla="*/ 97072 h 483880"/>
                <a:gd name="connsiteX2" fmla="*/ 95574 w 241940"/>
                <a:gd name="connsiteY2" fmla="*/ 112395 h 483880"/>
                <a:gd name="connsiteX3" fmla="*/ 104445 w 241940"/>
                <a:gd name="connsiteY3" fmla="*/ 141428 h 483880"/>
                <a:gd name="connsiteX4" fmla="*/ 68153 w 241940"/>
                <a:gd name="connsiteY4" fmla="*/ 156751 h 483880"/>
                <a:gd name="connsiteX5" fmla="*/ 60895 w 241940"/>
                <a:gd name="connsiteY5" fmla="*/ 209171 h 483880"/>
                <a:gd name="connsiteX6" fmla="*/ 72186 w 241940"/>
                <a:gd name="connsiteY6" fmla="*/ 297882 h 483880"/>
                <a:gd name="connsiteX7" fmla="*/ 97993 w 241940"/>
                <a:gd name="connsiteY7" fmla="*/ 380142 h 483880"/>
                <a:gd name="connsiteX8" fmla="*/ 99605 w 241940"/>
                <a:gd name="connsiteY8" fmla="*/ 384981 h 483880"/>
                <a:gd name="connsiteX9" fmla="*/ 123799 w 241940"/>
                <a:gd name="connsiteY9" fmla="*/ 429337 h 483880"/>
                <a:gd name="connsiteX10" fmla="*/ 106057 w 241940"/>
                <a:gd name="connsiteY10" fmla="*/ 386594 h 483880"/>
                <a:gd name="connsiteX11" fmla="*/ 98799 w 241940"/>
                <a:gd name="connsiteY11" fmla="*/ 359981 h 483880"/>
                <a:gd name="connsiteX12" fmla="*/ 96380 w 241940"/>
                <a:gd name="connsiteY12" fmla="*/ 268043 h 483880"/>
                <a:gd name="connsiteX13" fmla="*/ 97186 w 241940"/>
                <a:gd name="connsiteY13" fmla="*/ 259172 h 483880"/>
                <a:gd name="connsiteX14" fmla="*/ 116541 w 241940"/>
                <a:gd name="connsiteY14" fmla="*/ 154331 h 483880"/>
                <a:gd name="connsiteX15" fmla="*/ 131057 w 241940"/>
                <a:gd name="connsiteY15" fmla="*/ 123686 h 483880"/>
                <a:gd name="connsiteX16" fmla="*/ 131057 w 241940"/>
                <a:gd name="connsiteY16" fmla="*/ 123686 h 483880"/>
                <a:gd name="connsiteX17" fmla="*/ 135090 w 241940"/>
                <a:gd name="connsiteY17" fmla="*/ 117234 h 483880"/>
                <a:gd name="connsiteX18" fmla="*/ 210898 w 241940"/>
                <a:gd name="connsiteY18" fmla="*/ 60782 h 483880"/>
                <a:gd name="connsiteX19" fmla="*/ 129445 w 241940"/>
                <a:gd name="connsiteY19" fmla="*/ 80137 h 4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1940" h="483880">
                  <a:moveTo>
                    <a:pt x="129445" y="80137"/>
                  </a:moveTo>
                  <a:cubicBezTo>
                    <a:pt x="122186" y="84975"/>
                    <a:pt x="114122" y="90620"/>
                    <a:pt x="107670" y="97072"/>
                  </a:cubicBezTo>
                  <a:cubicBezTo>
                    <a:pt x="101218" y="102718"/>
                    <a:pt x="95574" y="109169"/>
                    <a:pt x="95574" y="112395"/>
                  </a:cubicBezTo>
                  <a:cubicBezTo>
                    <a:pt x="94767" y="117234"/>
                    <a:pt x="108476" y="134976"/>
                    <a:pt x="104445" y="141428"/>
                  </a:cubicBezTo>
                  <a:lnTo>
                    <a:pt x="68153" y="156751"/>
                  </a:lnTo>
                  <a:cubicBezTo>
                    <a:pt x="63314" y="167235"/>
                    <a:pt x="61701" y="197074"/>
                    <a:pt x="60895" y="209171"/>
                  </a:cubicBezTo>
                  <a:cubicBezTo>
                    <a:pt x="58476" y="236591"/>
                    <a:pt x="67347" y="271269"/>
                    <a:pt x="72186" y="297882"/>
                  </a:cubicBezTo>
                  <a:cubicBezTo>
                    <a:pt x="77024" y="326109"/>
                    <a:pt x="88315" y="353529"/>
                    <a:pt x="97993" y="380142"/>
                  </a:cubicBezTo>
                  <a:cubicBezTo>
                    <a:pt x="98799" y="381755"/>
                    <a:pt x="98799" y="383368"/>
                    <a:pt x="99605" y="384981"/>
                  </a:cubicBezTo>
                  <a:cubicBezTo>
                    <a:pt x="105251" y="399497"/>
                    <a:pt x="120574" y="426111"/>
                    <a:pt x="123799" y="429337"/>
                  </a:cubicBezTo>
                  <a:cubicBezTo>
                    <a:pt x="118961" y="416433"/>
                    <a:pt x="110090" y="401110"/>
                    <a:pt x="106057" y="386594"/>
                  </a:cubicBezTo>
                  <a:cubicBezTo>
                    <a:pt x="102832" y="376916"/>
                    <a:pt x="99605" y="368852"/>
                    <a:pt x="98799" y="359981"/>
                  </a:cubicBezTo>
                  <a:cubicBezTo>
                    <a:pt x="95574" y="329334"/>
                    <a:pt x="93961" y="297882"/>
                    <a:pt x="96380" y="268043"/>
                  </a:cubicBezTo>
                  <a:cubicBezTo>
                    <a:pt x="96380" y="264818"/>
                    <a:pt x="96380" y="262398"/>
                    <a:pt x="97186" y="259172"/>
                  </a:cubicBezTo>
                  <a:cubicBezTo>
                    <a:pt x="99605" y="222881"/>
                    <a:pt x="105251" y="189009"/>
                    <a:pt x="116541" y="154331"/>
                  </a:cubicBezTo>
                  <a:cubicBezTo>
                    <a:pt x="118961" y="145460"/>
                    <a:pt x="123799" y="134170"/>
                    <a:pt x="131057" y="123686"/>
                  </a:cubicBezTo>
                  <a:lnTo>
                    <a:pt x="131057" y="123686"/>
                  </a:lnTo>
                  <a:cubicBezTo>
                    <a:pt x="132671" y="121267"/>
                    <a:pt x="133477" y="119653"/>
                    <a:pt x="135090" y="117234"/>
                  </a:cubicBezTo>
                  <a:cubicBezTo>
                    <a:pt x="141542" y="108363"/>
                    <a:pt x="202833" y="65620"/>
                    <a:pt x="210898" y="60782"/>
                  </a:cubicBezTo>
                  <a:cubicBezTo>
                    <a:pt x="202027" y="57556"/>
                    <a:pt x="131057" y="81749"/>
                    <a:pt x="129445" y="80137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ED4C2E0-FFFE-4B27-9A11-DB1F49C87469}"/>
                </a:ext>
              </a:extLst>
            </p:cNvPr>
            <p:cNvSpPr/>
            <p:nvPr/>
          </p:nvSpPr>
          <p:spPr>
            <a:xfrm>
              <a:off x="16957131" y="6804360"/>
              <a:ext cx="322624" cy="403280"/>
            </a:xfrm>
            <a:custGeom>
              <a:avLst/>
              <a:gdLst>
                <a:gd name="connsiteX0" fmla="*/ 194359 w 322586"/>
                <a:gd name="connsiteY0" fmla="*/ 64911 h 403233"/>
                <a:gd name="connsiteX1" fmla="*/ 224198 w 322586"/>
                <a:gd name="connsiteY1" fmla="*/ 139106 h 403233"/>
                <a:gd name="connsiteX2" fmla="*/ 199197 w 322586"/>
                <a:gd name="connsiteY2" fmla="*/ 165719 h 403233"/>
                <a:gd name="connsiteX3" fmla="*/ 60485 w 322586"/>
                <a:gd name="connsiteY3" fmla="*/ 414918 h 403233"/>
                <a:gd name="connsiteX4" fmla="*/ 198391 w 322586"/>
                <a:gd name="connsiteY4" fmla="*/ 261689 h 403233"/>
                <a:gd name="connsiteX5" fmla="*/ 204843 w 322586"/>
                <a:gd name="connsiteY5" fmla="*/ 215720 h 403233"/>
                <a:gd name="connsiteX6" fmla="*/ 236295 w 322586"/>
                <a:gd name="connsiteY6" fmla="*/ 218946 h 403233"/>
                <a:gd name="connsiteX7" fmla="*/ 284683 w 322586"/>
                <a:gd name="connsiteY7" fmla="*/ 114912 h 403233"/>
                <a:gd name="connsiteX8" fmla="*/ 194359 w 322586"/>
                <a:gd name="connsiteY8" fmla="*/ 64911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586" h="403233">
                  <a:moveTo>
                    <a:pt x="194359" y="64911"/>
                  </a:moveTo>
                  <a:cubicBezTo>
                    <a:pt x="187101" y="71363"/>
                    <a:pt x="229844" y="130235"/>
                    <a:pt x="224198" y="139106"/>
                  </a:cubicBezTo>
                  <a:cubicBezTo>
                    <a:pt x="216940" y="149590"/>
                    <a:pt x="206455" y="158461"/>
                    <a:pt x="199197" y="165719"/>
                  </a:cubicBezTo>
                  <a:cubicBezTo>
                    <a:pt x="71776" y="308464"/>
                    <a:pt x="60485" y="406853"/>
                    <a:pt x="60485" y="414918"/>
                  </a:cubicBezTo>
                  <a:cubicBezTo>
                    <a:pt x="62904" y="405240"/>
                    <a:pt x="175810" y="273786"/>
                    <a:pt x="198391" y="261689"/>
                  </a:cubicBezTo>
                  <a:cubicBezTo>
                    <a:pt x="208875" y="255237"/>
                    <a:pt x="200811" y="225398"/>
                    <a:pt x="204843" y="215720"/>
                  </a:cubicBezTo>
                  <a:cubicBezTo>
                    <a:pt x="212101" y="215720"/>
                    <a:pt x="229036" y="229430"/>
                    <a:pt x="236295" y="218946"/>
                  </a:cubicBezTo>
                  <a:cubicBezTo>
                    <a:pt x="237101" y="217333"/>
                    <a:pt x="299200" y="157654"/>
                    <a:pt x="284683" y="114912"/>
                  </a:cubicBezTo>
                  <a:cubicBezTo>
                    <a:pt x="269360" y="69750"/>
                    <a:pt x="208875" y="51201"/>
                    <a:pt x="194359" y="64911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FC0F5107-E9C5-4F6D-9A4D-5F199B610B96}"/>
                </a:ext>
              </a:extLst>
            </p:cNvPr>
            <p:cNvSpPr/>
            <p:nvPr/>
          </p:nvSpPr>
          <p:spPr>
            <a:xfrm>
              <a:off x="16960275" y="6808786"/>
              <a:ext cx="241968" cy="161312"/>
            </a:xfrm>
            <a:custGeom>
              <a:avLst/>
              <a:gdLst>
                <a:gd name="connsiteX0" fmla="*/ 217829 w 241940"/>
                <a:gd name="connsiteY0" fmla="*/ 70163 h 161293"/>
                <a:gd name="connsiteX1" fmla="*/ 223474 w 241940"/>
                <a:gd name="connsiteY1" fmla="*/ 95970 h 161293"/>
                <a:gd name="connsiteX2" fmla="*/ 105730 w 241940"/>
                <a:gd name="connsiteY2" fmla="*/ 98389 h 161293"/>
                <a:gd name="connsiteX3" fmla="*/ 121860 w 241940"/>
                <a:gd name="connsiteY3" fmla="*/ 60485 h 161293"/>
                <a:gd name="connsiteX4" fmla="*/ 76698 w 241940"/>
                <a:gd name="connsiteY4" fmla="*/ 83873 h 161293"/>
                <a:gd name="connsiteX5" fmla="*/ 61375 w 241940"/>
                <a:gd name="connsiteY5" fmla="*/ 134680 h 161293"/>
                <a:gd name="connsiteX6" fmla="*/ 103311 w 241940"/>
                <a:gd name="connsiteY6" fmla="*/ 112905 h 161293"/>
                <a:gd name="connsiteX7" fmla="*/ 108150 w 241940"/>
                <a:gd name="connsiteY7" fmla="*/ 170165 h 161293"/>
                <a:gd name="connsiteX8" fmla="*/ 219443 w 241940"/>
                <a:gd name="connsiteY8" fmla="*/ 135486 h 161293"/>
                <a:gd name="connsiteX9" fmla="*/ 217829 w 241940"/>
                <a:gd name="connsiteY9" fmla="*/ 7016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940" h="161293">
                  <a:moveTo>
                    <a:pt x="217829" y="70163"/>
                  </a:moveTo>
                  <a:cubicBezTo>
                    <a:pt x="217829" y="70163"/>
                    <a:pt x="219443" y="90324"/>
                    <a:pt x="223474" y="95970"/>
                  </a:cubicBezTo>
                  <a:cubicBezTo>
                    <a:pt x="194441" y="131454"/>
                    <a:pt x="109763" y="120164"/>
                    <a:pt x="105730" y="98389"/>
                  </a:cubicBezTo>
                  <a:cubicBezTo>
                    <a:pt x="104923" y="96776"/>
                    <a:pt x="121860" y="64518"/>
                    <a:pt x="121860" y="60485"/>
                  </a:cubicBezTo>
                  <a:cubicBezTo>
                    <a:pt x="99279" y="69356"/>
                    <a:pt x="76698" y="83873"/>
                    <a:pt x="76698" y="83873"/>
                  </a:cubicBezTo>
                  <a:cubicBezTo>
                    <a:pt x="63794" y="93550"/>
                    <a:pt x="58149" y="128229"/>
                    <a:pt x="61375" y="134680"/>
                  </a:cubicBezTo>
                  <a:cubicBezTo>
                    <a:pt x="69440" y="123390"/>
                    <a:pt x="103311" y="112905"/>
                    <a:pt x="103311" y="112905"/>
                  </a:cubicBezTo>
                  <a:cubicBezTo>
                    <a:pt x="112988" y="130648"/>
                    <a:pt x="108150" y="170165"/>
                    <a:pt x="108150" y="170165"/>
                  </a:cubicBezTo>
                  <a:cubicBezTo>
                    <a:pt x="158958" y="170165"/>
                    <a:pt x="209764" y="143552"/>
                    <a:pt x="219443" y="135486"/>
                  </a:cubicBezTo>
                  <a:cubicBezTo>
                    <a:pt x="266217" y="97582"/>
                    <a:pt x="227507" y="64518"/>
                    <a:pt x="217829" y="701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1EC4740-FFB1-4DEB-A3A5-09B150B0C124}"/>
                </a:ext>
              </a:extLst>
            </p:cNvPr>
            <p:cNvSpPr/>
            <p:nvPr/>
          </p:nvSpPr>
          <p:spPr>
            <a:xfrm>
              <a:off x="17003912" y="6747488"/>
              <a:ext cx="241968" cy="161312"/>
            </a:xfrm>
            <a:custGeom>
              <a:avLst/>
              <a:gdLst>
                <a:gd name="connsiteX0" fmla="*/ 65324 w 241940"/>
                <a:gd name="connsiteY0" fmla="*/ 87098 h 161293"/>
                <a:gd name="connsiteX1" fmla="*/ 60485 w 241940"/>
                <a:gd name="connsiteY1" fmla="*/ 159680 h 161293"/>
                <a:gd name="connsiteX2" fmla="*/ 180649 w 241940"/>
                <a:gd name="connsiteY2" fmla="*/ 157261 h 161293"/>
                <a:gd name="connsiteX3" fmla="*/ 185488 w 241940"/>
                <a:gd name="connsiteY3" fmla="*/ 60485 h 161293"/>
                <a:gd name="connsiteX4" fmla="*/ 65324 w 241940"/>
                <a:gd name="connsiteY4" fmla="*/ 87098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40" h="161293">
                  <a:moveTo>
                    <a:pt x="65324" y="87098"/>
                  </a:moveTo>
                  <a:cubicBezTo>
                    <a:pt x="65324" y="91131"/>
                    <a:pt x="77421" y="137099"/>
                    <a:pt x="60485" y="159680"/>
                  </a:cubicBezTo>
                  <a:cubicBezTo>
                    <a:pt x="64518" y="181455"/>
                    <a:pt x="151616" y="192745"/>
                    <a:pt x="180649" y="157261"/>
                  </a:cubicBezTo>
                  <a:cubicBezTo>
                    <a:pt x="171778" y="145970"/>
                    <a:pt x="171778" y="86292"/>
                    <a:pt x="185488" y="60485"/>
                  </a:cubicBezTo>
                  <a:cubicBezTo>
                    <a:pt x="177422" y="63711"/>
                    <a:pt x="87099" y="90324"/>
                    <a:pt x="65324" y="87098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6BD92054-FD8D-472B-AB53-D2B7A50D5CA9}"/>
                </a:ext>
              </a:extLst>
            </p:cNvPr>
            <p:cNvSpPr/>
            <p:nvPr/>
          </p:nvSpPr>
          <p:spPr>
            <a:xfrm>
              <a:off x="16923745" y="6555029"/>
              <a:ext cx="322624" cy="403280"/>
            </a:xfrm>
            <a:custGeom>
              <a:avLst/>
              <a:gdLst>
                <a:gd name="connsiteX0" fmla="*/ 191449 w 322586"/>
                <a:gd name="connsiteY0" fmla="*/ 62596 h 403233"/>
                <a:gd name="connsiteX1" fmla="*/ 68866 w 322586"/>
                <a:gd name="connsiteY1" fmla="*/ 119855 h 403233"/>
                <a:gd name="connsiteX2" fmla="*/ 64027 w 322586"/>
                <a:gd name="connsiteY2" fmla="*/ 194050 h 403233"/>
                <a:gd name="connsiteX3" fmla="*/ 106770 w 322586"/>
                <a:gd name="connsiteY3" fmla="*/ 341633 h 403233"/>
                <a:gd name="connsiteX4" fmla="*/ 124512 w 322586"/>
                <a:gd name="connsiteY4" fmla="*/ 352117 h 403233"/>
                <a:gd name="connsiteX5" fmla="*/ 261612 w 322586"/>
                <a:gd name="connsiteY5" fmla="*/ 255341 h 403233"/>
                <a:gd name="connsiteX6" fmla="*/ 270483 w 322586"/>
                <a:gd name="connsiteY6" fmla="*/ 190824 h 403233"/>
                <a:gd name="connsiteX7" fmla="*/ 191449 w 322586"/>
                <a:gd name="connsiteY7" fmla="*/ 62596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586" h="403233">
                  <a:moveTo>
                    <a:pt x="191449" y="62596"/>
                  </a:moveTo>
                  <a:cubicBezTo>
                    <a:pt x="138222" y="55337"/>
                    <a:pt x="84995" y="65015"/>
                    <a:pt x="68866" y="119855"/>
                  </a:cubicBezTo>
                  <a:cubicBezTo>
                    <a:pt x="63220" y="139210"/>
                    <a:pt x="71285" y="168243"/>
                    <a:pt x="64027" y="194050"/>
                  </a:cubicBezTo>
                  <a:cubicBezTo>
                    <a:pt x="51124" y="237599"/>
                    <a:pt x="75318" y="305342"/>
                    <a:pt x="106770" y="341633"/>
                  </a:cubicBezTo>
                  <a:cubicBezTo>
                    <a:pt x="111609" y="347279"/>
                    <a:pt x="118061" y="350504"/>
                    <a:pt x="124512" y="352117"/>
                  </a:cubicBezTo>
                  <a:cubicBezTo>
                    <a:pt x="162416" y="358569"/>
                    <a:pt x="255160" y="302117"/>
                    <a:pt x="261612" y="255341"/>
                  </a:cubicBezTo>
                  <a:cubicBezTo>
                    <a:pt x="261612" y="255341"/>
                    <a:pt x="270483" y="191630"/>
                    <a:pt x="270483" y="190824"/>
                  </a:cubicBezTo>
                  <a:cubicBezTo>
                    <a:pt x="278548" y="127919"/>
                    <a:pt x="248708" y="70660"/>
                    <a:pt x="191449" y="62596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FADC7D0-D3F5-4535-B307-FD19DBC66C87}"/>
                </a:ext>
              </a:extLst>
            </p:cNvPr>
            <p:cNvSpPr/>
            <p:nvPr/>
          </p:nvSpPr>
          <p:spPr>
            <a:xfrm>
              <a:off x="16921241" y="6496273"/>
              <a:ext cx="322624" cy="322624"/>
            </a:xfrm>
            <a:custGeom>
              <a:avLst/>
              <a:gdLst>
                <a:gd name="connsiteX0" fmla="*/ 60886 w 322586"/>
                <a:gd name="connsiteY0" fmla="*/ 155216 h 322586"/>
                <a:gd name="connsiteX1" fmla="*/ 253632 w 322586"/>
                <a:gd name="connsiteY1" fmla="*/ 208443 h 322586"/>
                <a:gd name="connsiteX2" fmla="*/ 261697 w 322586"/>
                <a:gd name="connsiteY2" fmla="*/ 318929 h 322586"/>
                <a:gd name="connsiteX3" fmla="*/ 298795 w 322586"/>
                <a:gd name="connsiteY3" fmla="*/ 104409 h 322586"/>
                <a:gd name="connsiteX4" fmla="*/ 60886 w 322586"/>
                <a:gd name="connsiteY4" fmla="*/ 15521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86" h="322586">
                  <a:moveTo>
                    <a:pt x="60886" y="155216"/>
                  </a:moveTo>
                  <a:cubicBezTo>
                    <a:pt x="57661" y="174571"/>
                    <a:pt x="69757" y="222959"/>
                    <a:pt x="253632" y="208443"/>
                  </a:cubicBezTo>
                  <a:cubicBezTo>
                    <a:pt x="279439" y="248766"/>
                    <a:pt x="261697" y="318929"/>
                    <a:pt x="261697" y="318929"/>
                  </a:cubicBezTo>
                  <a:cubicBezTo>
                    <a:pt x="321376" y="278605"/>
                    <a:pt x="353634" y="168926"/>
                    <a:pt x="298795" y="104409"/>
                  </a:cubicBezTo>
                  <a:cubicBezTo>
                    <a:pt x="228631" y="19730"/>
                    <a:pt x="75403" y="68924"/>
                    <a:pt x="60886" y="155216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7633A266-919D-426F-B17A-D9AAB6019B0A}"/>
                </a:ext>
              </a:extLst>
            </p:cNvPr>
            <p:cNvSpPr/>
            <p:nvPr/>
          </p:nvSpPr>
          <p:spPr>
            <a:xfrm>
              <a:off x="17118443" y="6654785"/>
              <a:ext cx="80656" cy="161312"/>
            </a:xfrm>
            <a:custGeom>
              <a:avLst/>
              <a:gdLst>
                <a:gd name="connsiteX0" fmla="*/ 79841 w 80646"/>
                <a:gd name="connsiteY0" fmla="*/ 61240 h 161293"/>
                <a:gd name="connsiteX1" fmla="*/ 60485 w 80646"/>
                <a:gd name="connsiteY1" fmla="*/ 65272 h 161293"/>
                <a:gd name="connsiteX2" fmla="*/ 65324 w 80646"/>
                <a:gd name="connsiteY2" fmla="*/ 145919 h 161293"/>
                <a:gd name="connsiteX3" fmla="*/ 96776 w 80646"/>
                <a:gd name="connsiteY3" fmla="*/ 99144 h 161293"/>
                <a:gd name="connsiteX4" fmla="*/ 79841 w 80646"/>
                <a:gd name="connsiteY4" fmla="*/ 61240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46" h="161293">
                  <a:moveTo>
                    <a:pt x="79841" y="61240"/>
                  </a:moveTo>
                  <a:cubicBezTo>
                    <a:pt x="70969" y="59627"/>
                    <a:pt x="63712" y="60433"/>
                    <a:pt x="60485" y="65272"/>
                  </a:cubicBezTo>
                  <a:cubicBezTo>
                    <a:pt x="75002" y="89466"/>
                    <a:pt x="61292" y="128176"/>
                    <a:pt x="65324" y="145919"/>
                  </a:cubicBezTo>
                  <a:cubicBezTo>
                    <a:pt x="79033" y="143499"/>
                    <a:pt x="95164" y="112047"/>
                    <a:pt x="96776" y="99144"/>
                  </a:cubicBezTo>
                  <a:cubicBezTo>
                    <a:pt x="97583" y="84627"/>
                    <a:pt x="93550" y="64465"/>
                    <a:pt x="79841" y="61240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FCACEE77-3516-482C-88BE-209C073DFF98}"/>
                </a:ext>
              </a:extLst>
            </p:cNvPr>
            <p:cNvSpPr/>
            <p:nvPr/>
          </p:nvSpPr>
          <p:spPr>
            <a:xfrm>
              <a:off x="16511174" y="6041817"/>
              <a:ext cx="1209840" cy="1129184"/>
            </a:xfrm>
            <a:custGeom>
              <a:avLst/>
              <a:gdLst>
                <a:gd name="connsiteX0" fmla="*/ 704782 w 1209700"/>
                <a:gd name="connsiteY0" fmla="*/ 545908 h 1129053"/>
                <a:gd name="connsiteX1" fmla="*/ 678975 w 1209700"/>
                <a:gd name="connsiteY1" fmla="*/ 528166 h 1129053"/>
                <a:gd name="connsiteX2" fmla="*/ 647523 w 1209700"/>
                <a:gd name="connsiteY2" fmla="*/ 516875 h 1129053"/>
                <a:gd name="connsiteX3" fmla="*/ 632200 w 1209700"/>
                <a:gd name="connsiteY3" fmla="*/ 513649 h 1129053"/>
                <a:gd name="connsiteX4" fmla="*/ 614457 w 1209700"/>
                <a:gd name="connsiteY4" fmla="*/ 512037 h 1129053"/>
                <a:gd name="connsiteX5" fmla="*/ 593490 w 1209700"/>
                <a:gd name="connsiteY5" fmla="*/ 514456 h 1129053"/>
                <a:gd name="connsiteX6" fmla="*/ 577361 w 1209700"/>
                <a:gd name="connsiteY6" fmla="*/ 522521 h 1129053"/>
                <a:gd name="connsiteX7" fmla="*/ 512037 w 1209700"/>
                <a:gd name="connsiteY7" fmla="*/ 616877 h 1129053"/>
                <a:gd name="connsiteX8" fmla="*/ 610426 w 1209700"/>
                <a:gd name="connsiteY8" fmla="*/ 670911 h 1129053"/>
                <a:gd name="connsiteX9" fmla="*/ 616877 w 1209700"/>
                <a:gd name="connsiteY9" fmla="*/ 671717 h 1129053"/>
                <a:gd name="connsiteX10" fmla="*/ 610426 w 1209700"/>
                <a:gd name="connsiteY10" fmla="*/ 654781 h 1129053"/>
                <a:gd name="connsiteX11" fmla="*/ 595103 w 1209700"/>
                <a:gd name="connsiteY11" fmla="*/ 601555 h 1129053"/>
                <a:gd name="connsiteX12" fmla="*/ 611232 w 1209700"/>
                <a:gd name="connsiteY12" fmla="*/ 549941 h 1129053"/>
                <a:gd name="connsiteX13" fmla="*/ 651555 w 1209700"/>
                <a:gd name="connsiteY13" fmla="*/ 528973 h 1129053"/>
                <a:gd name="connsiteX14" fmla="*/ 678169 w 1209700"/>
                <a:gd name="connsiteY14" fmla="*/ 534618 h 1129053"/>
                <a:gd name="connsiteX15" fmla="*/ 693492 w 1209700"/>
                <a:gd name="connsiteY15" fmla="*/ 543489 h 1129053"/>
                <a:gd name="connsiteX16" fmla="*/ 708008 w 1209700"/>
                <a:gd name="connsiteY16" fmla="*/ 554779 h 1129053"/>
                <a:gd name="connsiteX17" fmla="*/ 717685 w 1209700"/>
                <a:gd name="connsiteY17" fmla="*/ 567683 h 1129053"/>
                <a:gd name="connsiteX18" fmla="*/ 721718 w 1209700"/>
                <a:gd name="connsiteY18" fmla="*/ 574135 h 1129053"/>
                <a:gd name="connsiteX19" fmla="*/ 728977 w 1209700"/>
                <a:gd name="connsiteY19" fmla="*/ 578167 h 1129053"/>
                <a:gd name="connsiteX20" fmla="*/ 723331 w 1209700"/>
                <a:gd name="connsiteY20" fmla="*/ 569296 h 1129053"/>
                <a:gd name="connsiteX21" fmla="*/ 704782 w 1209700"/>
                <a:gd name="connsiteY21" fmla="*/ 545908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09700" h="1129053">
                  <a:moveTo>
                    <a:pt x="704782" y="545908"/>
                  </a:moveTo>
                  <a:cubicBezTo>
                    <a:pt x="696717" y="538650"/>
                    <a:pt x="687846" y="533005"/>
                    <a:pt x="678975" y="528166"/>
                  </a:cubicBezTo>
                  <a:cubicBezTo>
                    <a:pt x="669298" y="523327"/>
                    <a:pt x="658007" y="519295"/>
                    <a:pt x="647523" y="516875"/>
                  </a:cubicBezTo>
                  <a:cubicBezTo>
                    <a:pt x="641878" y="515263"/>
                    <a:pt x="637038" y="514456"/>
                    <a:pt x="632200" y="513649"/>
                  </a:cubicBezTo>
                  <a:cubicBezTo>
                    <a:pt x="626555" y="512843"/>
                    <a:pt x="620103" y="512843"/>
                    <a:pt x="614457" y="512037"/>
                  </a:cubicBezTo>
                  <a:cubicBezTo>
                    <a:pt x="607199" y="512037"/>
                    <a:pt x="600748" y="512037"/>
                    <a:pt x="593490" y="514456"/>
                  </a:cubicBezTo>
                  <a:cubicBezTo>
                    <a:pt x="587845" y="516069"/>
                    <a:pt x="582199" y="519295"/>
                    <a:pt x="577361" y="522521"/>
                  </a:cubicBezTo>
                  <a:cubicBezTo>
                    <a:pt x="549134" y="544296"/>
                    <a:pt x="513649" y="581393"/>
                    <a:pt x="512037" y="616877"/>
                  </a:cubicBezTo>
                  <a:cubicBezTo>
                    <a:pt x="512037" y="618490"/>
                    <a:pt x="583812" y="658007"/>
                    <a:pt x="610426" y="670911"/>
                  </a:cubicBezTo>
                  <a:cubicBezTo>
                    <a:pt x="612845" y="671717"/>
                    <a:pt x="614457" y="672524"/>
                    <a:pt x="616877" y="671717"/>
                  </a:cubicBezTo>
                  <a:cubicBezTo>
                    <a:pt x="621716" y="670104"/>
                    <a:pt x="611232" y="658007"/>
                    <a:pt x="610426" y="654781"/>
                  </a:cubicBezTo>
                  <a:cubicBezTo>
                    <a:pt x="602361" y="638652"/>
                    <a:pt x="595909" y="620103"/>
                    <a:pt x="595103" y="601555"/>
                  </a:cubicBezTo>
                  <a:cubicBezTo>
                    <a:pt x="594296" y="583006"/>
                    <a:pt x="599135" y="564457"/>
                    <a:pt x="611232" y="549941"/>
                  </a:cubicBezTo>
                  <a:cubicBezTo>
                    <a:pt x="620909" y="537844"/>
                    <a:pt x="636232" y="529779"/>
                    <a:pt x="651555" y="528973"/>
                  </a:cubicBezTo>
                  <a:cubicBezTo>
                    <a:pt x="660427" y="528166"/>
                    <a:pt x="670104" y="530585"/>
                    <a:pt x="678169" y="534618"/>
                  </a:cubicBezTo>
                  <a:cubicBezTo>
                    <a:pt x="683814" y="537037"/>
                    <a:pt x="688653" y="540263"/>
                    <a:pt x="693492" y="543489"/>
                  </a:cubicBezTo>
                  <a:cubicBezTo>
                    <a:pt x="698331" y="546715"/>
                    <a:pt x="703169" y="550747"/>
                    <a:pt x="708008" y="554779"/>
                  </a:cubicBezTo>
                  <a:cubicBezTo>
                    <a:pt x="712040" y="558812"/>
                    <a:pt x="715266" y="563651"/>
                    <a:pt x="717685" y="567683"/>
                  </a:cubicBezTo>
                  <a:cubicBezTo>
                    <a:pt x="719298" y="570103"/>
                    <a:pt x="720106" y="572522"/>
                    <a:pt x="721718" y="574135"/>
                  </a:cubicBezTo>
                  <a:cubicBezTo>
                    <a:pt x="723331" y="575748"/>
                    <a:pt x="726556" y="577360"/>
                    <a:pt x="728977" y="578167"/>
                  </a:cubicBezTo>
                  <a:cubicBezTo>
                    <a:pt x="726556" y="575748"/>
                    <a:pt x="724944" y="572522"/>
                    <a:pt x="723331" y="569296"/>
                  </a:cubicBezTo>
                  <a:cubicBezTo>
                    <a:pt x="718492" y="561231"/>
                    <a:pt x="712040" y="553167"/>
                    <a:pt x="704782" y="545908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17B66177-7FEF-4E63-844E-160CCFB2B5E7}"/>
                </a:ext>
              </a:extLst>
            </p:cNvPr>
            <p:cNvSpPr/>
            <p:nvPr/>
          </p:nvSpPr>
          <p:spPr>
            <a:xfrm>
              <a:off x="16653127" y="6162677"/>
              <a:ext cx="1048528" cy="1048528"/>
            </a:xfrm>
            <a:custGeom>
              <a:avLst/>
              <a:gdLst>
                <a:gd name="connsiteX0" fmla="*/ 593490 w 1048406"/>
                <a:gd name="connsiteY0" fmla="*/ 512161 h 1048406"/>
                <a:gd name="connsiteX1" fmla="*/ 593490 w 1048406"/>
                <a:gd name="connsiteY1" fmla="*/ 512161 h 1048406"/>
                <a:gd name="connsiteX2" fmla="*/ 572522 w 1048406"/>
                <a:gd name="connsiteY2" fmla="*/ 533130 h 1048406"/>
                <a:gd name="connsiteX3" fmla="*/ 529779 w 1048406"/>
                <a:gd name="connsiteY3" fmla="*/ 562968 h 1048406"/>
                <a:gd name="connsiteX4" fmla="*/ 515262 w 1048406"/>
                <a:gd name="connsiteY4" fmla="*/ 572646 h 1048406"/>
                <a:gd name="connsiteX5" fmla="*/ 512037 w 1048406"/>
                <a:gd name="connsiteY5" fmla="*/ 575872 h 1048406"/>
                <a:gd name="connsiteX6" fmla="*/ 512037 w 1048406"/>
                <a:gd name="connsiteY6" fmla="*/ 579098 h 1048406"/>
                <a:gd name="connsiteX7" fmla="*/ 520102 w 1048406"/>
                <a:gd name="connsiteY7" fmla="*/ 615389 h 1048406"/>
                <a:gd name="connsiteX8" fmla="*/ 554780 w 1048406"/>
                <a:gd name="connsiteY8" fmla="*/ 600873 h 1048406"/>
                <a:gd name="connsiteX9" fmla="*/ 562037 w 1048406"/>
                <a:gd name="connsiteY9" fmla="*/ 596034 h 1048406"/>
                <a:gd name="connsiteX10" fmla="*/ 562037 w 1048406"/>
                <a:gd name="connsiteY10" fmla="*/ 596034 h 1048406"/>
                <a:gd name="connsiteX11" fmla="*/ 581393 w 1048406"/>
                <a:gd name="connsiteY11" fmla="*/ 580711 h 1048406"/>
                <a:gd name="connsiteX12" fmla="*/ 584618 w 1048406"/>
                <a:gd name="connsiteY12" fmla="*/ 577485 h 1048406"/>
                <a:gd name="connsiteX13" fmla="*/ 593490 w 1048406"/>
                <a:gd name="connsiteY13" fmla="*/ 512161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8406" h="1048406">
                  <a:moveTo>
                    <a:pt x="593490" y="512161"/>
                  </a:moveTo>
                  <a:cubicBezTo>
                    <a:pt x="593490" y="512161"/>
                    <a:pt x="593490" y="512161"/>
                    <a:pt x="593490" y="512161"/>
                  </a:cubicBezTo>
                  <a:cubicBezTo>
                    <a:pt x="587039" y="520226"/>
                    <a:pt x="580587" y="526678"/>
                    <a:pt x="572522" y="533130"/>
                  </a:cubicBezTo>
                  <a:cubicBezTo>
                    <a:pt x="558812" y="544420"/>
                    <a:pt x="544295" y="554097"/>
                    <a:pt x="529779" y="562968"/>
                  </a:cubicBezTo>
                  <a:cubicBezTo>
                    <a:pt x="524941" y="566194"/>
                    <a:pt x="520102" y="569420"/>
                    <a:pt x="515262" y="572646"/>
                  </a:cubicBezTo>
                  <a:cubicBezTo>
                    <a:pt x="513650" y="573453"/>
                    <a:pt x="512843" y="574259"/>
                    <a:pt x="512037" y="575872"/>
                  </a:cubicBezTo>
                  <a:cubicBezTo>
                    <a:pt x="512037" y="576678"/>
                    <a:pt x="512037" y="577485"/>
                    <a:pt x="512037" y="579098"/>
                  </a:cubicBezTo>
                  <a:cubicBezTo>
                    <a:pt x="512843" y="584743"/>
                    <a:pt x="513650" y="613776"/>
                    <a:pt x="520102" y="615389"/>
                  </a:cubicBezTo>
                  <a:cubicBezTo>
                    <a:pt x="528973" y="617808"/>
                    <a:pt x="547522" y="604905"/>
                    <a:pt x="554780" y="600873"/>
                  </a:cubicBezTo>
                  <a:cubicBezTo>
                    <a:pt x="557199" y="599260"/>
                    <a:pt x="559618" y="597647"/>
                    <a:pt x="562037" y="596034"/>
                  </a:cubicBezTo>
                  <a:cubicBezTo>
                    <a:pt x="562037" y="596034"/>
                    <a:pt x="562037" y="596034"/>
                    <a:pt x="562037" y="596034"/>
                  </a:cubicBezTo>
                  <a:cubicBezTo>
                    <a:pt x="568489" y="591195"/>
                    <a:pt x="574941" y="586356"/>
                    <a:pt x="581393" y="580711"/>
                  </a:cubicBezTo>
                  <a:cubicBezTo>
                    <a:pt x="583006" y="579904"/>
                    <a:pt x="583812" y="579098"/>
                    <a:pt x="584618" y="577485"/>
                  </a:cubicBezTo>
                  <a:cubicBezTo>
                    <a:pt x="593490" y="569420"/>
                    <a:pt x="596716" y="508935"/>
                    <a:pt x="593490" y="512161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413A569-BD94-4884-AEEB-0F902DC25580}"/>
                </a:ext>
              </a:extLst>
            </p:cNvPr>
            <p:cNvSpPr/>
            <p:nvPr/>
          </p:nvSpPr>
          <p:spPr>
            <a:xfrm>
              <a:off x="16859538" y="6573990"/>
              <a:ext cx="322624" cy="322624"/>
            </a:xfrm>
            <a:custGeom>
              <a:avLst/>
              <a:gdLst>
                <a:gd name="connsiteX0" fmla="*/ 250811 w 322586"/>
                <a:gd name="connsiteY0" fmla="*/ 158155 h 322586"/>
                <a:gd name="connsiteX1" fmla="*/ 89518 w 322586"/>
                <a:gd name="connsiteY1" fmla="*/ 64605 h 322586"/>
                <a:gd name="connsiteX2" fmla="*/ 60485 w 322586"/>
                <a:gd name="connsiteY2" fmla="*/ 81541 h 322586"/>
                <a:gd name="connsiteX3" fmla="*/ 60485 w 322586"/>
                <a:gd name="connsiteY3" fmla="*/ 116219 h 322586"/>
                <a:gd name="connsiteX4" fmla="*/ 89518 w 322586"/>
                <a:gd name="connsiteY4" fmla="*/ 167027 h 322586"/>
                <a:gd name="connsiteX5" fmla="*/ 250811 w 322586"/>
                <a:gd name="connsiteY5" fmla="*/ 260576 h 322586"/>
                <a:gd name="connsiteX6" fmla="*/ 279844 w 322586"/>
                <a:gd name="connsiteY6" fmla="*/ 243641 h 322586"/>
                <a:gd name="connsiteX7" fmla="*/ 279844 w 322586"/>
                <a:gd name="connsiteY7" fmla="*/ 208963 h 322586"/>
                <a:gd name="connsiteX8" fmla="*/ 250811 w 322586"/>
                <a:gd name="connsiteY8" fmla="*/ 15815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586" h="322586">
                  <a:moveTo>
                    <a:pt x="250811" y="158155"/>
                  </a:moveTo>
                  <a:lnTo>
                    <a:pt x="89518" y="64605"/>
                  </a:lnTo>
                  <a:cubicBezTo>
                    <a:pt x="73388" y="54928"/>
                    <a:pt x="60485" y="62992"/>
                    <a:pt x="60485" y="81541"/>
                  </a:cubicBezTo>
                  <a:lnTo>
                    <a:pt x="60485" y="116219"/>
                  </a:lnTo>
                  <a:cubicBezTo>
                    <a:pt x="60485" y="134768"/>
                    <a:pt x="73388" y="157349"/>
                    <a:pt x="89518" y="167027"/>
                  </a:cubicBezTo>
                  <a:lnTo>
                    <a:pt x="250811" y="260576"/>
                  </a:lnTo>
                  <a:cubicBezTo>
                    <a:pt x="266940" y="270254"/>
                    <a:pt x="279844" y="262190"/>
                    <a:pt x="279844" y="243641"/>
                  </a:cubicBezTo>
                  <a:lnTo>
                    <a:pt x="279844" y="208963"/>
                  </a:lnTo>
                  <a:cubicBezTo>
                    <a:pt x="279844" y="189608"/>
                    <a:pt x="266940" y="167027"/>
                    <a:pt x="250811" y="15815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15E4E03F-DC8C-4C99-8665-C5AED7E6D5FC}"/>
                </a:ext>
              </a:extLst>
            </p:cNvPr>
            <p:cNvSpPr/>
            <p:nvPr/>
          </p:nvSpPr>
          <p:spPr>
            <a:xfrm>
              <a:off x="16943420" y="6623925"/>
              <a:ext cx="161312" cy="161312"/>
            </a:xfrm>
            <a:custGeom>
              <a:avLst/>
              <a:gdLst>
                <a:gd name="connsiteX0" fmla="*/ 66937 w 161293"/>
                <a:gd name="connsiteY0" fmla="*/ 61450 h 161293"/>
                <a:gd name="connsiteX1" fmla="*/ 60485 w 161293"/>
                <a:gd name="connsiteY1" fmla="*/ 65483 h 161293"/>
                <a:gd name="connsiteX2" fmla="*/ 60485 w 161293"/>
                <a:gd name="connsiteY2" fmla="*/ 73547 h 161293"/>
                <a:gd name="connsiteX3" fmla="*/ 66937 w 161293"/>
                <a:gd name="connsiteY3" fmla="*/ 84838 h 161293"/>
                <a:gd name="connsiteX4" fmla="*/ 104034 w 161293"/>
                <a:gd name="connsiteY4" fmla="*/ 106613 h 161293"/>
                <a:gd name="connsiteX5" fmla="*/ 110486 w 161293"/>
                <a:gd name="connsiteY5" fmla="*/ 102580 h 161293"/>
                <a:gd name="connsiteX6" fmla="*/ 110486 w 161293"/>
                <a:gd name="connsiteY6" fmla="*/ 94516 h 161293"/>
                <a:gd name="connsiteX7" fmla="*/ 104034 w 161293"/>
                <a:gd name="connsiteY7" fmla="*/ 82419 h 161293"/>
                <a:gd name="connsiteX8" fmla="*/ 66937 w 161293"/>
                <a:gd name="connsiteY8" fmla="*/ 61450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3" h="161293">
                  <a:moveTo>
                    <a:pt x="66937" y="61450"/>
                  </a:moveTo>
                  <a:cubicBezTo>
                    <a:pt x="62904" y="59031"/>
                    <a:pt x="60485" y="61450"/>
                    <a:pt x="60485" y="65483"/>
                  </a:cubicBezTo>
                  <a:lnTo>
                    <a:pt x="60485" y="73547"/>
                  </a:lnTo>
                  <a:cubicBezTo>
                    <a:pt x="60485" y="77580"/>
                    <a:pt x="63710" y="83225"/>
                    <a:pt x="66937" y="84838"/>
                  </a:cubicBezTo>
                  <a:lnTo>
                    <a:pt x="104034" y="106613"/>
                  </a:lnTo>
                  <a:cubicBezTo>
                    <a:pt x="108066" y="109032"/>
                    <a:pt x="110486" y="106613"/>
                    <a:pt x="110486" y="102580"/>
                  </a:cubicBezTo>
                  <a:lnTo>
                    <a:pt x="110486" y="94516"/>
                  </a:lnTo>
                  <a:cubicBezTo>
                    <a:pt x="110486" y="90483"/>
                    <a:pt x="107260" y="84838"/>
                    <a:pt x="104034" y="82419"/>
                  </a:cubicBezTo>
                  <a:lnTo>
                    <a:pt x="66937" y="61450"/>
                  </a:ln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79C5DE9D-B52B-4D50-8CAE-8413D7A6D4B4}"/>
                </a:ext>
              </a:extLst>
            </p:cNvPr>
            <p:cNvSpPr/>
            <p:nvPr/>
          </p:nvSpPr>
          <p:spPr>
            <a:xfrm>
              <a:off x="16894219" y="6549246"/>
              <a:ext cx="322624" cy="322624"/>
            </a:xfrm>
            <a:custGeom>
              <a:avLst/>
              <a:gdLst>
                <a:gd name="connsiteX0" fmla="*/ 266134 w 322586"/>
                <a:gd name="connsiteY0" fmla="*/ 153864 h 322586"/>
                <a:gd name="connsiteX1" fmla="*/ 111293 w 322586"/>
                <a:gd name="connsiteY1" fmla="*/ 64346 h 322586"/>
                <a:gd name="connsiteX2" fmla="*/ 91131 w 322586"/>
                <a:gd name="connsiteY2" fmla="*/ 62733 h 322586"/>
                <a:gd name="connsiteX3" fmla="*/ 60485 w 322586"/>
                <a:gd name="connsiteY3" fmla="*/ 80476 h 322586"/>
                <a:gd name="connsiteX4" fmla="*/ 80647 w 322586"/>
                <a:gd name="connsiteY4" fmla="*/ 82088 h 322586"/>
                <a:gd name="connsiteX5" fmla="*/ 235488 w 322586"/>
                <a:gd name="connsiteY5" fmla="*/ 171606 h 322586"/>
                <a:gd name="connsiteX6" fmla="*/ 263715 w 322586"/>
                <a:gd name="connsiteY6" fmla="*/ 219994 h 322586"/>
                <a:gd name="connsiteX7" fmla="*/ 263715 w 322586"/>
                <a:gd name="connsiteY7" fmla="*/ 253060 h 322586"/>
                <a:gd name="connsiteX8" fmla="*/ 255650 w 322586"/>
                <a:gd name="connsiteY8" fmla="*/ 270801 h 322586"/>
                <a:gd name="connsiteX9" fmla="*/ 286296 w 322586"/>
                <a:gd name="connsiteY9" fmla="*/ 253060 h 322586"/>
                <a:gd name="connsiteX10" fmla="*/ 294360 w 322586"/>
                <a:gd name="connsiteY10" fmla="*/ 235317 h 322586"/>
                <a:gd name="connsiteX11" fmla="*/ 294360 w 322586"/>
                <a:gd name="connsiteY11" fmla="*/ 202252 h 322586"/>
                <a:gd name="connsiteX12" fmla="*/ 266134 w 322586"/>
                <a:gd name="connsiteY12" fmla="*/ 15386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66134" y="153864"/>
                  </a:moveTo>
                  <a:lnTo>
                    <a:pt x="111293" y="64346"/>
                  </a:lnTo>
                  <a:cubicBezTo>
                    <a:pt x="103228" y="59507"/>
                    <a:pt x="96776" y="59507"/>
                    <a:pt x="91131" y="62733"/>
                  </a:cubicBezTo>
                  <a:lnTo>
                    <a:pt x="60485" y="80476"/>
                  </a:lnTo>
                  <a:cubicBezTo>
                    <a:pt x="65324" y="77250"/>
                    <a:pt x="72582" y="78056"/>
                    <a:pt x="80647" y="82088"/>
                  </a:cubicBezTo>
                  <a:lnTo>
                    <a:pt x="235488" y="171606"/>
                  </a:lnTo>
                  <a:cubicBezTo>
                    <a:pt x="250811" y="180477"/>
                    <a:pt x="263715" y="202252"/>
                    <a:pt x="263715" y="219994"/>
                  </a:cubicBezTo>
                  <a:lnTo>
                    <a:pt x="263715" y="253060"/>
                  </a:lnTo>
                  <a:cubicBezTo>
                    <a:pt x="263715" y="261931"/>
                    <a:pt x="260488" y="268382"/>
                    <a:pt x="255650" y="270801"/>
                  </a:cubicBezTo>
                  <a:lnTo>
                    <a:pt x="286296" y="253060"/>
                  </a:lnTo>
                  <a:cubicBezTo>
                    <a:pt x="291135" y="249834"/>
                    <a:pt x="294360" y="244188"/>
                    <a:pt x="294360" y="235317"/>
                  </a:cubicBezTo>
                  <a:lnTo>
                    <a:pt x="294360" y="202252"/>
                  </a:lnTo>
                  <a:cubicBezTo>
                    <a:pt x="293554" y="184509"/>
                    <a:pt x="281457" y="162735"/>
                    <a:pt x="266134" y="153864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68A05D23-B799-420F-B56A-80B9E5B08B79}"/>
                </a:ext>
              </a:extLst>
            </p:cNvPr>
            <p:cNvSpPr/>
            <p:nvPr/>
          </p:nvSpPr>
          <p:spPr>
            <a:xfrm>
              <a:off x="16867603" y="6555698"/>
              <a:ext cx="322624" cy="322624"/>
            </a:xfrm>
            <a:custGeom>
              <a:avLst/>
              <a:gdLst>
                <a:gd name="connsiteX0" fmla="*/ 275005 w 322586"/>
                <a:gd name="connsiteY0" fmla="*/ 157896 h 322586"/>
                <a:gd name="connsiteX1" fmla="*/ 113712 w 322586"/>
                <a:gd name="connsiteY1" fmla="*/ 64346 h 322586"/>
                <a:gd name="connsiteX2" fmla="*/ 92744 w 322586"/>
                <a:gd name="connsiteY2" fmla="*/ 62733 h 322586"/>
                <a:gd name="connsiteX3" fmla="*/ 60485 w 322586"/>
                <a:gd name="connsiteY3" fmla="*/ 81282 h 322586"/>
                <a:gd name="connsiteX4" fmla="*/ 81454 w 322586"/>
                <a:gd name="connsiteY4" fmla="*/ 83701 h 322586"/>
                <a:gd name="connsiteX5" fmla="*/ 242747 w 322586"/>
                <a:gd name="connsiteY5" fmla="*/ 177252 h 322586"/>
                <a:gd name="connsiteX6" fmla="*/ 271780 w 322586"/>
                <a:gd name="connsiteY6" fmla="*/ 228059 h 322586"/>
                <a:gd name="connsiteX7" fmla="*/ 271780 w 322586"/>
                <a:gd name="connsiteY7" fmla="*/ 262737 h 322586"/>
                <a:gd name="connsiteX8" fmla="*/ 262909 w 322586"/>
                <a:gd name="connsiteY8" fmla="*/ 281286 h 322586"/>
                <a:gd name="connsiteX9" fmla="*/ 295167 w 322586"/>
                <a:gd name="connsiteY9" fmla="*/ 262737 h 322586"/>
                <a:gd name="connsiteX10" fmla="*/ 304038 w 322586"/>
                <a:gd name="connsiteY10" fmla="*/ 244188 h 322586"/>
                <a:gd name="connsiteX11" fmla="*/ 304038 w 322586"/>
                <a:gd name="connsiteY11" fmla="*/ 209510 h 322586"/>
                <a:gd name="connsiteX12" fmla="*/ 275005 w 322586"/>
                <a:gd name="connsiteY12" fmla="*/ 15789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75005" y="157896"/>
                  </a:moveTo>
                  <a:lnTo>
                    <a:pt x="113712" y="64346"/>
                  </a:lnTo>
                  <a:cubicBezTo>
                    <a:pt x="105647" y="59507"/>
                    <a:pt x="98389" y="59507"/>
                    <a:pt x="92744" y="62733"/>
                  </a:cubicBezTo>
                  <a:lnTo>
                    <a:pt x="60485" y="81282"/>
                  </a:lnTo>
                  <a:cubicBezTo>
                    <a:pt x="66131" y="78056"/>
                    <a:pt x="73389" y="78863"/>
                    <a:pt x="81454" y="83701"/>
                  </a:cubicBezTo>
                  <a:lnTo>
                    <a:pt x="242747" y="177252"/>
                  </a:lnTo>
                  <a:cubicBezTo>
                    <a:pt x="258876" y="186929"/>
                    <a:pt x="271780" y="209510"/>
                    <a:pt x="271780" y="228059"/>
                  </a:cubicBezTo>
                  <a:lnTo>
                    <a:pt x="271780" y="262737"/>
                  </a:lnTo>
                  <a:cubicBezTo>
                    <a:pt x="271780" y="271608"/>
                    <a:pt x="268554" y="278060"/>
                    <a:pt x="262909" y="281286"/>
                  </a:cubicBezTo>
                  <a:lnTo>
                    <a:pt x="295167" y="262737"/>
                  </a:lnTo>
                  <a:cubicBezTo>
                    <a:pt x="300812" y="259511"/>
                    <a:pt x="304038" y="253059"/>
                    <a:pt x="304038" y="244188"/>
                  </a:cubicBezTo>
                  <a:lnTo>
                    <a:pt x="304038" y="209510"/>
                  </a:lnTo>
                  <a:cubicBezTo>
                    <a:pt x="304038" y="189348"/>
                    <a:pt x="291135" y="166767"/>
                    <a:pt x="275005" y="15789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18EB244E-10FD-4476-B8AB-F4FECE97B0B7}"/>
                </a:ext>
              </a:extLst>
            </p:cNvPr>
            <p:cNvSpPr/>
            <p:nvPr/>
          </p:nvSpPr>
          <p:spPr>
            <a:xfrm>
              <a:off x="17723363" y="6886216"/>
              <a:ext cx="161312" cy="241968"/>
            </a:xfrm>
            <a:custGeom>
              <a:avLst/>
              <a:gdLst>
                <a:gd name="connsiteX0" fmla="*/ 70969 w 161293"/>
                <a:gd name="connsiteY0" fmla="*/ 60485 h 241940"/>
                <a:gd name="connsiteX1" fmla="*/ 85485 w 161293"/>
                <a:gd name="connsiteY1" fmla="*/ 144358 h 241940"/>
                <a:gd name="connsiteX2" fmla="*/ 60485 w 161293"/>
                <a:gd name="connsiteY2" fmla="*/ 253231 h 241940"/>
                <a:gd name="connsiteX3" fmla="*/ 121777 w 161293"/>
                <a:gd name="connsiteY3" fmla="*/ 253231 h 241940"/>
                <a:gd name="connsiteX4" fmla="*/ 139518 w 161293"/>
                <a:gd name="connsiteY4" fmla="*/ 144358 h 241940"/>
                <a:gd name="connsiteX5" fmla="*/ 129035 w 161293"/>
                <a:gd name="connsiteY5" fmla="*/ 60485 h 241940"/>
                <a:gd name="connsiteX6" fmla="*/ 70969 w 161293"/>
                <a:gd name="connsiteY6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293" h="241940">
                  <a:moveTo>
                    <a:pt x="70969" y="60485"/>
                  </a:moveTo>
                  <a:cubicBezTo>
                    <a:pt x="80647" y="85486"/>
                    <a:pt x="85485" y="114519"/>
                    <a:pt x="85485" y="144358"/>
                  </a:cubicBezTo>
                  <a:cubicBezTo>
                    <a:pt x="85485" y="184681"/>
                    <a:pt x="75808" y="222585"/>
                    <a:pt x="60485" y="253231"/>
                  </a:cubicBezTo>
                  <a:lnTo>
                    <a:pt x="121777" y="253231"/>
                  </a:lnTo>
                  <a:cubicBezTo>
                    <a:pt x="133068" y="220166"/>
                    <a:pt x="139518" y="183068"/>
                    <a:pt x="139518" y="144358"/>
                  </a:cubicBezTo>
                  <a:cubicBezTo>
                    <a:pt x="139518" y="114519"/>
                    <a:pt x="135487" y="86293"/>
                    <a:pt x="129035" y="60485"/>
                  </a:cubicBezTo>
                  <a:lnTo>
                    <a:pt x="70969" y="60485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0A76AB54-3257-40AE-904C-C0ECCB5142E7}"/>
                </a:ext>
              </a:extLst>
            </p:cNvPr>
            <p:cNvSpPr/>
            <p:nvPr/>
          </p:nvSpPr>
          <p:spPr>
            <a:xfrm>
              <a:off x="17929843" y="6886216"/>
              <a:ext cx="161312" cy="241968"/>
            </a:xfrm>
            <a:custGeom>
              <a:avLst/>
              <a:gdLst>
                <a:gd name="connsiteX0" fmla="*/ 64518 w 161293"/>
                <a:gd name="connsiteY0" fmla="*/ 60485 h 241940"/>
                <a:gd name="connsiteX1" fmla="*/ 70163 w 161293"/>
                <a:gd name="connsiteY1" fmla="*/ 144358 h 241940"/>
                <a:gd name="connsiteX2" fmla="*/ 60485 w 161293"/>
                <a:gd name="connsiteY2" fmla="*/ 253231 h 241940"/>
                <a:gd name="connsiteX3" fmla="*/ 103228 w 161293"/>
                <a:gd name="connsiteY3" fmla="*/ 253231 h 241940"/>
                <a:gd name="connsiteX4" fmla="*/ 112099 w 161293"/>
                <a:gd name="connsiteY4" fmla="*/ 144358 h 241940"/>
                <a:gd name="connsiteX5" fmla="*/ 107260 w 161293"/>
                <a:gd name="connsiteY5" fmla="*/ 60485 h 241940"/>
                <a:gd name="connsiteX6" fmla="*/ 64518 w 161293"/>
                <a:gd name="connsiteY6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293" h="241940">
                  <a:moveTo>
                    <a:pt x="64518" y="60485"/>
                  </a:moveTo>
                  <a:cubicBezTo>
                    <a:pt x="68550" y="87905"/>
                    <a:pt x="70163" y="116131"/>
                    <a:pt x="70163" y="144358"/>
                  </a:cubicBezTo>
                  <a:cubicBezTo>
                    <a:pt x="70163" y="182262"/>
                    <a:pt x="66937" y="218553"/>
                    <a:pt x="60485" y="253231"/>
                  </a:cubicBezTo>
                  <a:lnTo>
                    <a:pt x="103228" y="253231"/>
                  </a:lnTo>
                  <a:cubicBezTo>
                    <a:pt x="108874" y="217746"/>
                    <a:pt x="112099" y="181455"/>
                    <a:pt x="112099" y="144358"/>
                  </a:cubicBezTo>
                  <a:cubicBezTo>
                    <a:pt x="112099" y="115325"/>
                    <a:pt x="110487" y="87905"/>
                    <a:pt x="107260" y="60485"/>
                  </a:cubicBezTo>
                  <a:lnTo>
                    <a:pt x="64518" y="60485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6773237-F8FD-451F-90BC-8D5EA7F16837}"/>
                </a:ext>
              </a:extLst>
            </p:cNvPr>
            <p:cNvSpPr/>
            <p:nvPr/>
          </p:nvSpPr>
          <p:spPr>
            <a:xfrm>
              <a:off x="13673694" y="4915053"/>
              <a:ext cx="1048528" cy="1129184"/>
            </a:xfrm>
            <a:custGeom>
              <a:avLst/>
              <a:gdLst>
                <a:gd name="connsiteX0" fmla="*/ 512037 w 1048406"/>
                <a:gd name="connsiteY0" fmla="*/ 517682 h 1129053"/>
                <a:gd name="connsiteX1" fmla="*/ 544296 w 1048406"/>
                <a:gd name="connsiteY1" fmla="*/ 580586 h 1129053"/>
                <a:gd name="connsiteX2" fmla="*/ 562845 w 1048406"/>
                <a:gd name="connsiteY2" fmla="*/ 636233 h 1129053"/>
                <a:gd name="connsiteX3" fmla="*/ 574941 w 1048406"/>
                <a:gd name="connsiteY3" fmla="*/ 633007 h 1129053"/>
                <a:gd name="connsiteX4" fmla="*/ 537844 w 1048406"/>
                <a:gd name="connsiteY4" fmla="*/ 512037 h 1129053"/>
                <a:gd name="connsiteX5" fmla="*/ 512037 w 1048406"/>
                <a:gd name="connsiteY5" fmla="*/ 517682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406" h="1129053">
                  <a:moveTo>
                    <a:pt x="512037" y="517682"/>
                  </a:moveTo>
                  <a:cubicBezTo>
                    <a:pt x="521715" y="540263"/>
                    <a:pt x="533812" y="557199"/>
                    <a:pt x="544296" y="580586"/>
                  </a:cubicBezTo>
                  <a:cubicBezTo>
                    <a:pt x="551554" y="596716"/>
                    <a:pt x="552360" y="620910"/>
                    <a:pt x="562845" y="636233"/>
                  </a:cubicBezTo>
                  <a:cubicBezTo>
                    <a:pt x="566877" y="641878"/>
                    <a:pt x="574941" y="640265"/>
                    <a:pt x="574941" y="633007"/>
                  </a:cubicBezTo>
                  <a:cubicBezTo>
                    <a:pt x="574941" y="617684"/>
                    <a:pt x="561231" y="534618"/>
                    <a:pt x="537844" y="512037"/>
                  </a:cubicBezTo>
                  <a:cubicBezTo>
                    <a:pt x="531393" y="512843"/>
                    <a:pt x="517683" y="517682"/>
                    <a:pt x="512037" y="517682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8D5C6068-53C5-493F-A716-0E0ED9F96945}"/>
                </a:ext>
              </a:extLst>
            </p:cNvPr>
            <p:cNvSpPr/>
            <p:nvPr/>
          </p:nvSpPr>
          <p:spPr>
            <a:xfrm>
              <a:off x="13656757" y="4891663"/>
              <a:ext cx="1048528" cy="1129184"/>
            </a:xfrm>
            <a:custGeom>
              <a:avLst/>
              <a:gdLst>
                <a:gd name="connsiteX0" fmla="*/ 512037 w 1048406"/>
                <a:gd name="connsiteY0" fmla="*/ 518489 h 1129053"/>
                <a:gd name="connsiteX1" fmla="*/ 544295 w 1048406"/>
                <a:gd name="connsiteY1" fmla="*/ 581393 h 1129053"/>
                <a:gd name="connsiteX2" fmla="*/ 562843 w 1048406"/>
                <a:gd name="connsiteY2" fmla="*/ 637039 h 1129053"/>
                <a:gd name="connsiteX3" fmla="*/ 571715 w 1048406"/>
                <a:gd name="connsiteY3" fmla="*/ 633813 h 1129053"/>
                <a:gd name="connsiteX4" fmla="*/ 537843 w 1048406"/>
                <a:gd name="connsiteY4" fmla="*/ 512037 h 1129053"/>
                <a:gd name="connsiteX5" fmla="*/ 512037 w 1048406"/>
                <a:gd name="connsiteY5" fmla="*/ 518489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406" h="1129053">
                  <a:moveTo>
                    <a:pt x="512037" y="518489"/>
                  </a:moveTo>
                  <a:cubicBezTo>
                    <a:pt x="521714" y="541070"/>
                    <a:pt x="533811" y="558005"/>
                    <a:pt x="544295" y="581393"/>
                  </a:cubicBezTo>
                  <a:cubicBezTo>
                    <a:pt x="551553" y="597522"/>
                    <a:pt x="552360" y="621716"/>
                    <a:pt x="562843" y="637039"/>
                  </a:cubicBezTo>
                  <a:cubicBezTo>
                    <a:pt x="566876" y="642685"/>
                    <a:pt x="573328" y="638652"/>
                    <a:pt x="571715" y="633813"/>
                  </a:cubicBezTo>
                  <a:cubicBezTo>
                    <a:pt x="568489" y="618490"/>
                    <a:pt x="561231" y="534618"/>
                    <a:pt x="537843" y="512037"/>
                  </a:cubicBezTo>
                  <a:cubicBezTo>
                    <a:pt x="532199" y="513650"/>
                    <a:pt x="517682" y="518489"/>
                    <a:pt x="512037" y="518489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A44A9735-F984-4E2E-BA2D-79C025B10C11}"/>
                </a:ext>
              </a:extLst>
            </p:cNvPr>
            <p:cNvSpPr/>
            <p:nvPr/>
          </p:nvSpPr>
          <p:spPr>
            <a:xfrm>
              <a:off x="13647077" y="4887630"/>
              <a:ext cx="1048528" cy="1129184"/>
            </a:xfrm>
            <a:custGeom>
              <a:avLst/>
              <a:gdLst>
                <a:gd name="connsiteX0" fmla="*/ 512037 w 1048406"/>
                <a:gd name="connsiteY0" fmla="*/ 518489 h 1129053"/>
                <a:gd name="connsiteX1" fmla="*/ 541877 w 1048406"/>
                <a:gd name="connsiteY1" fmla="*/ 577361 h 1129053"/>
                <a:gd name="connsiteX2" fmla="*/ 559619 w 1048406"/>
                <a:gd name="connsiteY2" fmla="*/ 628975 h 1129053"/>
                <a:gd name="connsiteX3" fmla="*/ 568491 w 1048406"/>
                <a:gd name="connsiteY3" fmla="*/ 625749 h 1129053"/>
                <a:gd name="connsiteX4" fmla="*/ 537037 w 1048406"/>
                <a:gd name="connsiteY4" fmla="*/ 512037 h 1129053"/>
                <a:gd name="connsiteX5" fmla="*/ 512037 w 1048406"/>
                <a:gd name="connsiteY5" fmla="*/ 518489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406" h="1129053">
                  <a:moveTo>
                    <a:pt x="512037" y="518489"/>
                  </a:moveTo>
                  <a:cubicBezTo>
                    <a:pt x="520908" y="539457"/>
                    <a:pt x="533006" y="555586"/>
                    <a:pt x="541877" y="577361"/>
                  </a:cubicBezTo>
                  <a:cubicBezTo>
                    <a:pt x="548329" y="592684"/>
                    <a:pt x="549941" y="615264"/>
                    <a:pt x="559619" y="628975"/>
                  </a:cubicBezTo>
                  <a:cubicBezTo>
                    <a:pt x="562845" y="634620"/>
                    <a:pt x="569297" y="630588"/>
                    <a:pt x="568491" y="625749"/>
                  </a:cubicBezTo>
                  <a:cubicBezTo>
                    <a:pt x="565264" y="612039"/>
                    <a:pt x="558812" y="533005"/>
                    <a:pt x="537037" y="512037"/>
                  </a:cubicBezTo>
                  <a:cubicBezTo>
                    <a:pt x="531393" y="514456"/>
                    <a:pt x="517683" y="518489"/>
                    <a:pt x="512037" y="518489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35791D6-13BD-4BF3-AE71-84F5A8EE8931}"/>
                </a:ext>
              </a:extLst>
            </p:cNvPr>
            <p:cNvSpPr/>
            <p:nvPr/>
          </p:nvSpPr>
          <p:spPr>
            <a:xfrm>
              <a:off x="13679037" y="4877144"/>
              <a:ext cx="1048528" cy="1129184"/>
            </a:xfrm>
            <a:custGeom>
              <a:avLst/>
              <a:gdLst>
                <a:gd name="connsiteX0" fmla="*/ 555889 w 1048406"/>
                <a:gd name="connsiteY0" fmla="*/ 537037 h 1129053"/>
                <a:gd name="connsiteX1" fmla="*/ 549437 w 1048406"/>
                <a:gd name="connsiteY1" fmla="*/ 512037 h 1129053"/>
                <a:gd name="connsiteX2" fmla="*/ 513146 w 1048406"/>
                <a:gd name="connsiteY2" fmla="*/ 537037 h 1129053"/>
                <a:gd name="connsiteX3" fmla="*/ 526856 w 1048406"/>
                <a:gd name="connsiteY3" fmla="*/ 593490 h 1129053"/>
                <a:gd name="connsiteX4" fmla="*/ 538954 w 1048406"/>
                <a:gd name="connsiteY4" fmla="*/ 613652 h 1129053"/>
                <a:gd name="connsiteX5" fmla="*/ 540566 w 1048406"/>
                <a:gd name="connsiteY5" fmla="*/ 568490 h 1129053"/>
                <a:gd name="connsiteX6" fmla="*/ 556696 w 1048406"/>
                <a:gd name="connsiteY6" fmla="*/ 641072 h 1129053"/>
                <a:gd name="connsiteX7" fmla="*/ 565566 w 1048406"/>
                <a:gd name="connsiteY7" fmla="*/ 658007 h 1129053"/>
                <a:gd name="connsiteX8" fmla="*/ 562341 w 1048406"/>
                <a:gd name="connsiteY8" fmla="*/ 566877 h 1129053"/>
                <a:gd name="connsiteX9" fmla="*/ 555889 w 1048406"/>
                <a:gd name="connsiteY9" fmla="*/ 53703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8406" h="1129053">
                  <a:moveTo>
                    <a:pt x="555889" y="537037"/>
                  </a:moveTo>
                  <a:cubicBezTo>
                    <a:pt x="553470" y="528166"/>
                    <a:pt x="551856" y="520102"/>
                    <a:pt x="549437" y="512037"/>
                  </a:cubicBezTo>
                  <a:cubicBezTo>
                    <a:pt x="542985" y="520908"/>
                    <a:pt x="525243" y="533005"/>
                    <a:pt x="513146" y="537037"/>
                  </a:cubicBezTo>
                  <a:cubicBezTo>
                    <a:pt x="511533" y="551554"/>
                    <a:pt x="509114" y="569296"/>
                    <a:pt x="526856" y="593490"/>
                  </a:cubicBezTo>
                  <a:cubicBezTo>
                    <a:pt x="530083" y="597522"/>
                    <a:pt x="534921" y="614458"/>
                    <a:pt x="538954" y="613652"/>
                  </a:cubicBezTo>
                  <a:cubicBezTo>
                    <a:pt x="550244" y="610426"/>
                    <a:pt x="538954" y="573328"/>
                    <a:pt x="540566" y="568490"/>
                  </a:cubicBezTo>
                  <a:cubicBezTo>
                    <a:pt x="544598" y="557199"/>
                    <a:pt x="553470" y="624136"/>
                    <a:pt x="556696" y="641072"/>
                  </a:cubicBezTo>
                  <a:cubicBezTo>
                    <a:pt x="557502" y="645910"/>
                    <a:pt x="559115" y="659620"/>
                    <a:pt x="565566" y="658007"/>
                  </a:cubicBezTo>
                  <a:cubicBezTo>
                    <a:pt x="579277" y="654781"/>
                    <a:pt x="562341" y="572522"/>
                    <a:pt x="562341" y="566877"/>
                  </a:cubicBezTo>
                  <a:cubicBezTo>
                    <a:pt x="561535" y="557199"/>
                    <a:pt x="558308" y="546715"/>
                    <a:pt x="555889" y="537037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D20AC30-2DFC-4691-B154-61E19103673D}"/>
                </a:ext>
              </a:extLst>
            </p:cNvPr>
            <p:cNvSpPr/>
            <p:nvPr/>
          </p:nvSpPr>
          <p:spPr>
            <a:xfrm>
              <a:off x="13126046" y="5926480"/>
              <a:ext cx="1129185" cy="1209840"/>
            </a:xfrm>
            <a:custGeom>
              <a:avLst/>
              <a:gdLst>
                <a:gd name="connsiteX0" fmla="*/ 618485 w 1129053"/>
                <a:gd name="connsiteY0" fmla="*/ 569296 h 1209700"/>
                <a:gd name="connsiteX1" fmla="*/ 610421 w 1129053"/>
                <a:gd name="connsiteY1" fmla="*/ 512037 h 1209700"/>
                <a:gd name="connsiteX2" fmla="*/ 521709 w 1129053"/>
                <a:gd name="connsiteY2" fmla="*/ 516069 h 1209700"/>
                <a:gd name="connsiteX3" fmla="*/ 521709 w 1129053"/>
                <a:gd name="connsiteY3" fmla="*/ 546715 h 1209700"/>
                <a:gd name="connsiteX4" fmla="*/ 527355 w 1129053"/>
                <a:gd name="connsiteY4" fmla="*/ 658814 h 1209700"/>
                <a:gd name="connsiteX5" fmla="*/ 610421 w 1129053"/>
                <a:gd name="connsiteY5" fmla="*/ 711234 h 1209700"/>
                <a:gd name="connsiteX6" fmla="*/ 645905 w 1129053"/>
                <a:gd name="connsiteY6" fmla="*/ 665266 h 1209700"/>
                <a:gd name="connsiteX7" fmla="*/ 618485 w 1129053"/>
                <a:gd name="connsiteY7" fmla="*/ 569296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9053" h="1209700">
                  <a:moveTo>
                    <a:pt x="618485" y="569296"/>
                  </a:moveTo>
                  <a:cubicBezTo>
                    <a:pt x="613646" y="548328"/>
                    <a:pt x="610421" y="512037"/>
                    <a:pt x="610421" y="512037"/>
                  </a:cubicBezTo>
                  <a:lnTo>
                    <a:pt x="521709" y="516069"/>
                  </a:lnTo>
                  <a:lnTo>
                    <a:pt x="521709" y="546715"/>
                  </a:lnTo>
                  <a:cubicBezTo>
                    <a:pt x="499128" y="568489"/>
                    <a:pt x="522515" y="639459"/>
                    <a:pt x="527355" y="658814"/>
                  </a:cubicBezTo>
                  <a:cubicBezTo>
                    <a:pt x="534613" y="687847"/>
                    <a:pt x="587840" y="716073"/>
                    <a:pt x="610421" y="711234"/>
                  </a:cubicBezTo>
                  <a:cubicBezTo>
                    <a:pt x="637034" y="704782"/>
                    <a:pt x="652356" y="691073"/>
                    <a:pt x="645905" y="665266"/>
                  </a:cubicBezTo>
                  <a:cubicBezTo>
                    <a:pt x="641873" y="649136"/>
                    <a:pt x="625744" y="600748"/>
                    <a:pt x="618485" y="569296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6C1EC129-CCA3-46D9-BA66-545C7863BFC7}"/>
                </a:ext>
              </a:extLst>
            </p:cNvPr>
            <p:cNvSpPr/>
            <p:nvPr/>
          </p:nvSpPr>
          <p:spPr>
            <a:xfrm>
              <a:off x="13130620" y="5656282"/>
              <a:ext cx="1129185" cy="1290496"/>
            </a:xfrm>
            <a:custGeom>
              <a:avLst/>
              <a:gdLst>
                <a:gd name="connsiteX0" fmla="*/ 526006 w 1129053"/>
                <a:gd name="connsiteY0" fmla="*/ 512037 h 1290346"/>
                <a:gd name="connsiteX1" fmla="*/ 524392 w 1129053"/>
                <a:gd name="connsiteY1" fmla="*/ 717685 h 1290346"/>
                <a:gd name="connsiteX2" fmla="*/ 512296 w 1129053"/>
                <a:gd name="connsiteY2" fmla="*/ 766880 h 1290346"/>
                <a:gd name="connsiteX3" fmla="*/ 517134 w 1129053"/>
                <a:gd name="connsiteY3" fmla="*/ 816881 h 1290346"/>
                <a:gd name="connsiteX4" fmla="*/ 527619 w 1129053"/>
                <a:gd name="connsiteY4" fmla="*/ 834624 h 1290346"/>
                <a:gd name="connsiteX5" fmla="*/ 579233 w 1129053"/>
                <a:gd name="connsiteY5" fmla="*/ 827365 h 1290346"/>
                <a:gd name="connsiteX6" fmla="*/ 611491 w 1129053"/>
                <a:gd name="connsiteY6" fmla="*/ 826558 h 1290346"/>
                <a:gd name="connsiteX7" fmla="*/ 605846 w 1129053"/>
                <a:gd name="connsiteY7" fmla="*/ 781396 h 1290346"/>
                <a:gd name="connsiteX8" fmla="*/ 642137 w 1129053"/>
                <a:gd name="connsiteY8" fmla="*/ 523327 h 1290346"/>
                <a:gd name="connsiteX9" fmla="*/ 526006 w 1129053"/>
                <a:gd name="connsiteY9" fmla="*/ 512037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9053" h="1290346">
                  <a:moveTo>
                    <a:pt x="526006" y="512037"/>
                  </a:moveTo>
                  <a:cubicBezTo>
                    <a:pt x="526006" y="512037"/>
                    <a:pt x="532458" y="651555"/>
                    <a:pt x="524392" y="717685"/>
                  </a:cubicBezTo>
                  <a:cubicBezTo>
                    <a:pt x="520361" y="749944"/>
                    <a:pt x="513909" y="743492"/>
                    <a:pt x="512296" y="766880"/>
                  </a:cubicBezTo>
                  <a:cubicBezTo>
                    <a:pt x="510683" y="783010"/>
                    <a:pt x="517134" y="813655"/>
                    <a:pt x="517134" y="816881"/>
                  </a:cubicBezTo>
                  <a:cubicBezTo>
                    <a:pt x="520361" y="824946"/>
                    <a:pt x="524392" y="832204"/>
                    <a:pt x="527619" y="834624"/>
                  </a:cubicBezTo>
                  <a:cubicBezTo>
                    <a:pt x="535683" y="841881"/>
                    <a:pt x="557458" y="830591"/>
                    <a:pt x="579233" y="827365"/>
                  </a:cubicBezTo>
                  <a:cubicBezTo>
                    <a:pt x="596975" y="824946"/>
                    <a:pt x="608266" y="831398"/>
                    <a:pt x="611491" y="826558"/>
                  </a:cubicBezTo>
                  <a:cubicBezTo>
                    <a:pt x="608266" y="807203"/>
                    <a:pt x="605846" y="792687"/>
                    <a:pt x="605846" y="781396"/>
                  </a:cubicBezTo>
                  <a:cubicBezTo>
                    <a:pt x="607458" y="716073"/>
                    <a:pt x="642137" y="523327"/>
                    <a:pt x="642137" y="523327"/>
                  </a:cubicBezTo>
                  <a:lnTo>
                    <a:pt x="526006" y="512037"/>
                  </a:ln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D777AE2E-0616-4CE0-B19C-F5B926BA61F9}"/>
                </a:ext>
              </a:extLst>
            </p:cNvPr>
            <p:cNvSpPr/>
            <p:nvPr/>
          </p:nvSpPr>
          <p:spPr>
            <a:xfrm>
              <a:off x="13533226" y="5586917"/>
              <a:ext cx="1209840" cy="1129184"/>
            </a:xfrm>
            <a:custGeom>
              <a:avLst/>
              <a:gdLst>
                <a:gd name="connsiteX0" fmla="*/ 617812 w 1209700"/>
                <a:gd name="connsiteY0" fmla="*/ 542682 h 1129053"/>
                <a:gd name="connsiteX1" fmla="*/ 590391 w 1209700"/>
                <a:gd name="connsiteY1" fmla="*/ 512037 h 1129053"/>
                <a:gd name="connsiteX2" fmla="*/ 520229 w 1209700"/>
                <a:gd name="connsiteY2" fmla="*/ 533811 h 1129053"/>
                <a:gd name="connsiteX3" fmla="*/ 517003 w 1209700"/>
                <a:gd name="connsiteY3" fmla="*/ 570103 h 1129053"/>
                <a:gd name="connsiteX4" fmla="*/ 519423 w 1209700"/>
                <a:gd name="connsiteY4" fmla="*/ 608813 h 1129053"/>
                <a:gd name="connsiteX5" fmla="*/ 594424 w 1209700"/>
                <a:gd name="connsiteY5" fmla="*/ 640265 h 1129053"/>
                <a:gd name="connsiteX6" fmla="*/ 667006 w 1209700"/>
                <a:gd name="connsiteY6" fmla="*/ 668491 h 1129053"/>
                <a:gd name="connsiteX7" fmla="*/ 742007 w 1209700"/>
                <a:gd name="connsiteY7" fmla="*/ 635426 h 1129053"/>
                <a:gd name="connsiteX8" fmla="*/ 617812 w 1209700"/>
                <a:gd name="connsiteY8" fmla="*/ 542682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9700" h="1129053">
                  <a:moveTo>
                    <a:pt x="617812" y="542682"/>
                  </a:moveTo>
                  <a:cubicBezTo>
                    <a:pt x="605714" y="530585"/>
                    <a:pt x="590391" y="512037"/>
                    <a:pt x="590391" y="512037"/>
                  </a:cubicBezTo>
                  <a:lnTo>
                    <a:pt x="520229" y="533811"/>
                  </a:lnTo>
                  <a:cubicBezTo>
                    <a:pt x="520229" y="533811"/>
                    <a:pt x="522648" y="556392"/>
                    <a:pt x="517003" y="570103"/>
                  </a:cubicBezTo>
                  <a:cubicBezTo>
                    <a:pt x="513777" y="578974"/>
                    <a:pt x="506519" y="591070"/>
                    <a:pt x="519423" y="608813"/>
                  </a:cubicBezTo>
                  <a:cubicBezTo>
                    <a:pt x="526681" y="619297"/>
                    <a:pt x="579908" y="627362"/>
                    <a:pt x="594424" y="640265"/>
                  </a:cubicBezTo>
                  <a:cubicBezTo>
                    <a:pt x="608941" y="653169"/>
                    <a:pt x="633135" y="669298"/>
                    <a:pt x="667006" y="668491"/>
                  </a:cubicBezTo>
                  <a:cubicBezTo>
                    <a:pt x="700878" y="667685"/>
                    <a:pt x="742007" y="652362"/>
                    <a:pt x="742007" y="635426"/>
                  </a:cubicBezTo>
                  <a:cubicBezTo>
                    <a:pt x="742814" y="601555"/>
                    <a:pt x="642006" y="566070"/>
                    <a:pt x="617812" y="542682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5E7CB7B-1E1E-49CA-90A7-C20D7BFB933B}"/>
                </a:ext>
              </a:extLst>
            </p:cNvPr>
            <p:cNvSpPr/>
            <p:nvPr/>
          </p:nvSpPr>
          <p:spPr>
            <a:xfrm>
              <a:off x="13484959" y="5436091"/>
              <a:ext cx="1129185" cy="1209840"/>
            </a:xfrm>
            <a:custGeom>
              <a:avLst/>
              <a:gdLst>
                <a:gd name="connsiteX0" fmla="*/ 626555 w 1129053"/>
                <a:gd name="connsiteY0" fmla="*/ 512037 h 1209700"/>
                <a:gd name="connsiteX1" fmla="*/ 512037 w 1129053"/>
                <a:gd name="connsiteY1" fmla="*/ 523327 h 1209700"/>
                <a:gd name="connsiteX2" fmla="*/ 565264 w 1129053"/>
                <a:gd name="connsiteY2" fmla="*/ 720105 h 1209700"/>
                <a:gd name="connsiteX3" fmla="*/ 624942 w 1129053"/>
                <a:gd name="connsiteY3" fmla="*/ 726557 h 1209700"/>
                <a:gd name="connsiteX4" fmla="*/ 666072 w 1129053"/>
                <a:gd name="connsiteY4" fmla="*/ 694298 h 1209700"/>
                <a:gd name="connsiteX5" fmla="*/ 641072 w 1129053"/>
                <a:gd name="connsiteY5" fmla="*/ 659620 h 1209700"/>
                <a:gd name="connsiteX6" fmla="*/ 626555 w 1129053"/>
                <a:gd name="connsiteY6" fmla="*/ 512037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053" h="1209700">
                  <a:moveTo>
                    <a:pt x="626555" y="512037"/>
                  </a:moveTo>
                  <a:lnTo>
                    <a:pt x="512037" y="523327"/>
                  </a:lnTo>
                  <a:cubicBezTo>
                    <a:pt x="512037" y="562038"/>
                    <a:pt x="565264" y="667685"/>
                    <a:pt x="565264" y="720105"/>
                  </a:cubicBezTo>
                  <a:cubicBezTo>
                    <a:pt x="565264" y="720105"/>
                    <a:pt x="609620" y="733009"/>
                    <a:pt x="624942" y="726557"/>
                  </a:cubicBezTo>
                  <a:cubicBezTo>
                    <a:pt x="651555" y="714460"/>
                    <a:pt x="666072" y="694298"/>
                    <a:pt x="666072" y="694298"/>
                  </a:cubicBezTo>
                  <a:cubicBezTo>
                    <a:pt x="648330" y="675749"/>
                    <a:pt x="643491" y="670104"/>
                    <a:pt x="641072" y="659620"/>
                  </a:cubicBezTo>
                  <a:cubicBezTo>
                    <a:pt x="631394" y="623329"/>
                    <a:pt x="626555" y="512037"/>
                    <a:pt x="626555" y="512037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EC46459F-180F-4A26-B83A-488E010B569E}"/>
                </a:ext>
              </a:extLst>
            </p:cNvPr>
            <p:cNvSpPr/>
            <p:nvPr/>
          </p:nvSpPr>
          <p:spPr>
            <a:xfrm>
              <a:off x="13538999" y="4711800"/>
              <a:ext cx="1209840" cy="1209840"/>
            </a:xfrm>
            <a:custGeom>
              <a:avLst/>
              <a:gdLst>
                <a:gd name="connsiteX0" fmla="*/ 512037 w 1209700"/>
                <a:gd name="connsiteY0" fmla="*/ 547521 h 1209700"/>
                <a:gd name="connsiteX1" fmla="*/ 636233 w 1209700"/>
                <a:gd name="connsiteY1" fmla="*/ 737847 h 1209700"/>
                <a:gd name="connsiteX2" fmla="*/ 706396 w 1209700"/>
                <a:gd name="connsiteY2" fmla="*/ 690266 h 1209700"/>
                <a:gd name="connsiteX3" fmla="*/ 608813 w 1209700"/>
                <a:gd name="connsiteY3" fmla="*/ 512037 h 1209700"/>
                <a:gd name="connsiteX4" fmla="*/ 512037 w 1209700"/>
                <a:gd name="connsiteY4" fmla="*/ 547521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700" h="1209700">
                  <a:moveTo>
                    <a:pt x="512037" y="547521"/>
                  </a:moveTo>
                  <a:cubicBezTo>
                    <a:pt x="551554" y="612845"/>
                    <a:pt x="591878" y="686234"/>
                    <a:pt x="636233" y="737847"/>
                  </a:cubicBezTo>
                  <a:cubicBezTo>
                    <a:pt x="637846" y="734622"/>
                    <a:pt x="653169" y="716879"/>
                    <a:pt x="706396" y="690266"/>
                  </a:cubicBezTo>
                  <a:cubicBezTo>
                    <a:pt x="676557" y="639459"/>
                    <a:pt x="639459" y="570103"/>
                    <a:pt x="608813" y="512037"/>
                  </a:cubicBezTo>
                  <a:lnTo>
                    <a:pt x="512037" y="547521"/>
                  </a:lnTo>
                  <a:close/>
                </a:path>
              </a:pathLst>
            </a:custGeom>
            <a:solidFill>
              <a:srgbClr val="FFFFFF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9205F9F2-A381-4B7B-9842-F66927B2CDDF}"/>
                </a:ext>
              </a:extLst>
            </p:cNvPr>
            <p:cNvSpPr/>
            <p:nvPr/>
          </p:nvSpPr>
          <p:spPr>
            <a:xfrm>
              <a:off x="13375267" y="4338363"/>
              <a:ext cx="1290496" cy="1532464"/>
            </a:xfrm>
            <a:custGeom>
              <a:avLst/>
              <a:gdLst>
                <a:gd name="connsiteX0" fmla="*/ 588651 w 1290346"/>
                <a:gd name="connsiteY0" fmla="*/ 512037 h 1532286"/>
                <a:gd name="connsiteX1" fmla="*/ 512037 w 1290346"/>
                <a:gd name="connsiteY1" fmla="*/ 569296 h 1532286"/>
                <a:gd name="connsiteX2" fmla="*/ 776558 w 1290346"/>
                <a:gd name="connsiteY2" fmla="*/ 1092693 h 1532286"/>
                <a:gd name="connsiteX3" fmla="*/ 855591 w 1290346"/>
                <a:gd name="connsiteY3" fmla="*/ 1028982 h 1532286"/>
                <a:gd name="connsiteX4" fmla="*/ 588651 w 1290346"/>
                <a:gd name="connsiteY4" fmla="*/ 512037 h 15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46" h="1532286">
                  <a:moveTo>
                    <a:pt x="588651" y="512037"/>
                  </a:moveTo>
                  <a:cubicBezTo>
                    <a:pt x="587038" y="512037"/>
                    <a:pt x="536231" y="565264"/>
                    <a:pt x="512037" y="569296"/>
                  </a:cubicBezTo>
                  <a:cubicBezTo>
                    <a:pt x="516069" y="580587"/>
                    <a:pt x="724944" y="1030595"/>
                    <a:pt x="776558" y="1092693"/>
                  </a:cubicBezTo>
                  <a:cubicBezTo>
                    <a:pt x="778171" y="1089467"/>
                    <a:pt x="792687" y="1058821"/>
                    <a:pt x="855591" y="1028982"/>
                  </a:cubicBezTo>
                  <a:cubicBezTo>
                    <a:pt x="808816" y="945916"/>
                    <a:pt x="666878" y="512037"/>
                    <a:pt x="588651" y="512037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40E3AF5A-B8D7-46E4-9A31-D4C0799633F9}"/>
                </a:ext>
              </a:extLst>
            </p:cNvPr>
            <p:cNvSpPr/>
            <p:nvPr/>
          </p:nvSpPr>
          <p:spPr>
            <a:xfrm>
              <a:off x="13355103" y="4903761"/>
              <a:ext cx="1209840" cy="1532464"/>
            </a:xfrm>
            <a:custGeom>
              <a:avLst/>
              <a:gdLst>
                <a:gd name="connsiteX0" fmla="*/ 512037 w 1209700"/>
                <a:gd name="connsiteY0" fmla="*/ 555586 h 1532286"/>
                <a:gd name="connsiteX1" fmla="*/ 627361 w 1209700"/>
                <a:gd name="connsiteY1" fmla="*/ 1079789 h 1532286"/>
                <a:gd name="connsiteX2" fmla="*/ 770913 w 1209700"/>
                <a:gd name="connsiteY2" fmla="*/ 1054789 h 1532286"/>
                <a:gd name="connsiteX3" fmla="*/ 681395 w 1209700"/>
                <a:gd name="connsiteY3" fmla="*/ 512037 h 1532286"/>
                <a:gd name="connsiteX4" fmla="*/ 512037 w 1209700"/>
                <a:gd name="connsiteY4" fmla="*/ 555586 h 15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700" h="1532286">
                  <a:moveTo>
                    <a:pt x="512037" y="555586"/>
                  </a:moveTo>
                  <a:cubicBezTo>
                    <a:pt x="512037" y="741073"/>
                    <a:pt x="627361" y="1079789"/>
                    <a:pt x="627361" y="1079789"/>
                  </a:cubicBezTo>
                  <a:cubicBezTo>
                    <a:pt x="627361" y="1079789"/>
                    <a:pt x="738654" y="1099145"/>
                    <a:pt x="770913" y="1054789"/>
                  </a:cubicBezTo>
                  <a:cubicBezTo>
                    <a:pt x="751558" y="863656"/>
                    <a:pt x="685427" y="531392"/>
                    <a:pt x="681395" y="512037"/>
                  </a:cubicBezTo>
                  <a:cubicBezTo>
                    <a:pt x="673330" y="520101"/>
                    <a:pt x="515262" y="540263"/>
                    <a:pt x="512037" y="555586"/>
                  </a:cubicBezTo>
                  <a:close/>
                </a:path>
              </a:pathLst>
            </a:custGeom>
            <a:solidFill>
              <a:srgbClr val="3974D4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3C0C00B4-2DD8-4EE9-9469-0CAE0B49B9D9}"/>
                </a:ext>
              </a:extLst>
            </p:cNvPr>
            <p:cNvSpPr/>
            <p:nvPr/>
          </p:nvSpPr>
          <p:spPr>
            <a:xfrm>
              <a:off x="13111521" y="5045716"/>
              <a:ext cx="1209840" cy="1613120"/>
            </a:xfrm>
            <a:custGeom>
              <a:avLst/>
              <a:gdLst>
                <a:gd name="connsiteX0" fmla="*/ 569297 w 1209700"/>
                <a:gd name="connsiteY0" fmla="*/ 524940 h 1612933"/>
                <a:gd name="connsiteX1" fmla="*/ 512037 w 1209700"/>
                <a:gd name="connsiteY1" fmla="*/ 1158823 h 1612933"/>
                <a:gd name="connsiteX2" fmla="*/ 677363 w 1209700"/>
                <a:gd name="connsiteY2" fmla="*/ 1149952 h 1612933"/>
                <a:gd name="connsiteX3" fmla="*/ 774946 w 1209700"/>
                <a:gd name="connsiteY3" fmla="*/ 512037 h 1612933"/>
                <a:gd name="connsiteX4" fmla="*/ 569297 w 1209700"/>
                <a:gd name="connsiteY4" fmla="*/ 524940 h 1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700" h="1612933">
                  <a:moveTo>
                    <a:pt x="569297" y="524940"/>
                  </a:moveTo>
                  <a:cubicBezTo>
                    <a:pt x="565264" y="566070"/>
                    <a:pt x="512037" y="1158823"/>
                    <a:pt x="512037" y="1158823"/>
                  </a:cubicBezTo>
                  <a:cubicBezTo>
                    <a:pt x="513650" y="1160436"/>
                    <a:pt x="618491" y="1203985"/>
                    <a:pt x="677363" y="1149952"/>
                  </a:cubicBezTo>
                  <a:cubicBezTo>
                    <a:pt x="678976" y="1147533"/>
                    <a:pt x="773333" y="529779"/>
                    <a:pt x="774946" y="512037"/>
                  </a:cubicBezTo>
                  <a:cubicBezTo>
                    <a:pt x="757204" y="525747"/>
                    <a:pt x="599135" y="542683"/>
                    <a:pt x="569297" y="524940"/>
                  </a:cubicBezTo>
                  <a:close/>
                </a:path>
              </a:pathLst>
            </a:custGeom>
            <a:solidFill>
              <a:srgbClr val="3974D4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265A97BB-D0C3-4FCB-8BB6-E3164F6F5B0D}"/>
                </a:ext>
              </a:extLst>
            </p:cNvPr>
            <p:cNvSpPr/>
            <p:nvPr/>
          </p:nvSpPr>
          <p:spPr>
            <a:xfrm>
              <a:off x="13151992" y="4333498"/>
              <a:ext cx="1371153" cy="1693776"/>
            </a:xfrm>
            <a:custGeom>
              <a:avLst/>
              <a:gdLst>
                <a:gd name="connsiteX0" fmla="*/ 773190 w 1370993"/>
                <a:gd name="connsiteY0" fmla="*/ 512062 h 1693580"/>
                <a:gd name="connsiteX1" fmla="*/ 549799 w 1370993"/>
                <a:gd name="connsiteY1" fmla="*/ 608031 h 1693580"/>
                <a:gd name="connsiteX2" fmla="*/ 521573 w 1370993"/>
                <a:gd name="connsiteY2" fmla="*/ 1246753 h 1693580"/>
                <a:gd name="connsiteX3" fmla="*/ 907064 w 1370993"/>
                <a:gd name="connsiteY3" fmla="*/ 1155622 h 1693580"/>
                <a:gd name="connsiteX4" fmla="*/ 891741 w 1370993"/>
                <a:gd name="connsiteY4" fmla="*/ 732227 h 1693580"/>
                <a:gd name="connsiteX5" fmla="*/ 773190 w 1370993"/>
                <a:gd name="connsiteY5" fmla="*/ 512062 h 169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0993" h="1693580">
                  <a:moveTo>
                    <a:pt x="773190" y="512062"/>
                  </a:moveTo>
                  <a:cubicBezTo>
                    <a:pt x="557057" y="517707"/>
                    <a:pt x="556251" y="582224"/>
                    <a:pt x="549799" y="608031"/>
                  </a:cubicBezTo>
                  <a:cubicBezTo>
                    <a:pt x="486895" y="849971"/>
                    <a:pt x="521573" y="1246753"/>
                    <a:pt x="521573" y="1246753"/>
                  </a:cubicBezTo>
                  <a:cubicBezTo>
                    <a:pt x="521573" y="1246753"/>
                    <a:pt x="821579" y="1268527"/>
                    <a:pt x="907064" y="1155622"/>
                  </a:cubicBezTo>
                  <a:cubicBezTo>
                    <a:pt x="907064" y="1155622"/>
                    <a:pt x="891741" y="829809"/>
                    <a:pt x="891741" y="732227"/>
                  </a:cubicBezTo>
                  <a:cubicBezTo>
                    <a:pt x="890934" y="685452"/>
                    <a:pt x="866741" y="509642"/>
                    <a:pt x="773190" y="512062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5A576319-68DC-4624-928C-6864CC10D91A}"/>
                </a:ext>
              </a:extLst>
            </p:cNvPr>
            <p:cNvSpPr/>
            <p:nvPr/>
          </p:nvSpPr>
          <p:spPr>
            <a:xfrm>
              <a:off x="13155882" y="4578718"/>
              <a:ext cx="1371153" cy="1129184"/>
            </a:xfrm>
            <a:custGeom>
              <a:avLst/>
              <a:gdLst>
                <a:gd name="connsiteX0" fmla="*/ 512037 w 1370993"/>
                <a:gd name="connsiteY0" fmla="*/ 612845 h 1129053"/>
                <a:gd name="connsiteX1" fmla="*/ 875753 w 1370993"/>
                <a:gd name="connsiteY1" fmla="*/ 651556 h 1129053"/>
                <a:gd name="connsiteX2" fmla="*/ 524133 w 1370993"/>
                <a:gd name="connsiteY2" fmla="*/ 512037 h 1129053"/>
                <a:gd name="connsiteX3" fmla="*/ 512037 w 1370993"/>
                <a:gd name="connsiteY3" fmla="*/ 612845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993" h="1129053">
                  <a:moveTo>
                    <a:pt x="512037" y="612845"/>
                  </a:moveTo>
                  <a:cubicBezTo>
                    <a:pt x="512037" y="612845"/>
                    <a:pt x="616072" y="658814"/>
                    <a:pt x="875753" y="651556"/>
                  </a:cubicBezTo>
                  <a:cubicBezTo>
                    <a:pt x="772525" y="636232"/>
                    <a:pt x="608007" y="578973"/>
                    <a:pt x="524133" y="512037"/>
                  </a:cubicBezTo>
                  <a:cubicBezTo>
                    <a:pt x="516876" y="558812"/>
                    <a:pt x="513650" y="566070"/>
                    <a:pt x="512037" y="612845"/>
                  </a:cubicBezTo>
                  <a:close/>
                </a:path>
              </a:pathLst>
            </a:custGeom>
            <a:solidFill>
              <a:srgbClr val="B9870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7CCBC02A-0EB1-448E-AF53-57D917281058}"/>
                </a:ext>
              </a:extLst>
            </p:cNvPr>
            <p:cNvSpPr/>
            <p:nvPr/>
          </p:nvSpPr>
          <p:spPr>
            <a:xfrm>
              <a:off x="13278481" y="4479403"/>
              <a:ext cx="1209840" cy="1129184"/>
            </a:xfrm>
            <a:custGeom>
              <a:avLst/>
              <a:gdLst>
                <a:gd name="connsiteX0" fmla="*/ 512037 w 1209700"/>
                <a:gd name="connsiteY0" fmla="*/ 516983 h 1129053"/>
                <a:gd name="connsiteX1" fmla="*/ 762848 w 1209700"/>
                <a:gd name="connsiteY1" fmla="*/ 666179 h 1129053"/>
                <a:gd name="connsiteX2" fmla="*/ 512037 w 1209700"/>
                <a:gd name="connsiteY2" fmla="*/ 516983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700" h="1129053">
                  <a:moveTo>
                    <a:pt x="512037" y="516983"/>
                  </a:moveTo>
                  <a:cubicBezTo>
                    <a:pt x="585426" y="527467"/>
                    <a:pt x="701556" y="587146"/>
                    <a:pt x="762848" y="666179"/>
                  </a:cubicBezTo>
                  <a:cubicBezTo>
                    <a:pt x="766073" y="605694"/>
                    <a:pt x="693492" y="486337"/>
                    <a:pt x="512037" y="516983"/>
                  </a:cubicBezTo>
                  <a:close/>
                </a:path>
              </a:pathLst>
            </a:custGeom>
            <a:solidFill>
              <a:srgbClr val="B9870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24938441-E000-4B27-81BD-4D3D00F37E6D}"/>
                </a:ext>
              </a:extLst>
            </p:cNvPr>
            <p:cNvSpPr/>
            <p:nvPr/>
          </p:nvSpPr>
          <p:spPr>
            <a:xfrm>
              <a:off x="13255425" y="4331103"/>
              <a:ext cx="1129185" cy="1129184"/>
            </a:xfrm>
            <a:custGeom>
              <a:avLst/>
              <a:gdLst>
                <a:gd name="connsiteX0" fmla="*/ 632671 w 1129053"/>
                <a:gd name="connsiteY0" fmla="*/ 512037 h 1129053"/>
                <a:gd name="connsiteX1" fmla="*/ 648801 w 1129053"/>
                <a:gd name="connsiteY1" fmla="*/ 549941 h 1129053"/>
                <a:gd name="connsiteX2" fmla="*/ 531057 w 1129053"/>
                <a:gd name="connsiteY2" fmla="*/ 547522 h 1129053"/>
                <a:gd name="connsiteX3" fmla="*/ 536703 w 1129053"/>
                <a:gd name="connsiteY3" fmla="*/ 521715 h 1129053"/>
                <a:gd name="connsiteX4" fmla="*/ 533476 w 1129053"/>
                <a:gd name="connsiteY4" fmla="*/ 585425 h 1129053"/>
                <a:gd name="connsiteX5" fmla="*/ 644769 w 1129053"/>
                <a:gd name="connsiteY5" fmla="*/ 620103 h 1129053"/>
                <a:gd name="connsiteX6" fmla="*/ 649608 w 1129053"/>
                <a:gd name="connsiteY6" fmla="*/ 562844 h 1129053"/>
                <a:gd name="connsiteX7" fmla="*/ 691544 w 1129053"/>
                <a:gd name="connsiteY7" fmla="*/ 584619 h 1129053"/>
                <a:gd name="connsiteX8" fmla="*/ 676221 w 1129053"/>
                <a:gd name="connsiteY8" fmla="*/ 533811 h 1129053"/>
                <a:gd name="connsiteX9" fmla="*/ 632671 w 1129053"/>
                <a:gd name="connsiteY9" fmla="*/ 51203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9053" h="1129053">
                  <a:moveTo>
                    <a:pt x="632671" y="512037"/>
                  </a:moveTo>
                  <a:cubicBezTo>
                    <a:pt x="632671" y="516069"/>
                    <a:pt x="649608" y="548328"/>
                    <a:pt x="648801" y="549941"/>
                  </a:cubicBezTo>
                  <a:cubicBezTo>
                    <a:pt x="644769" y="571716"/>
                    <a:pt x="560090" y="583813"/>
                    <a:pt x="531057" y="547522"/>
                  </a:cubicBezTo>
                  <a:cubicBezTo>
                    <a:pt x="535895" y="542683"/>
                    <a:pt x="536703" y="521715"/>
                    <a:pt x="536703" y="521715"/>
                  </a:cubicBezTo>
                  <a:cubicBezTo>
                    <a:pt x="527024" y="515263"/>
                    <a:pt x="488314" y="549135"/>
                    <a:pt x="533476" y="585425"/>
                  </a:cubicBezTo>
                  <a:cubicBezTo>
                    <a:pt x="543961" y="593490"/>
                    <a:pt x="594767" y="620103"/>
                    <a:pt x="644769" y="620103"/>
                  </a:cubicBezTo>
                  <a:cubicBezTo>
                    <a:pt x="644769" y="620103"/>
                    <a:pt x="639930" y="580587"/>
                    <a:pt x="649608" y="562844"/>
                  </a:cubicBezTo>
                  <a:cubicBezTo>
                    <a:pt x="649608" y="562844"/>
                    <a:pt x="682673" y="573328"/>
                    <a:pt x="691544" y="584619"/>
                  </a:cubicBezTo>
                  <a:cubicBezTo>
                    <a:pt x="694769" y="578167"/>
                    <a:pt x="689931" y="544296"/>
                    <a:pt x="676221" y="533811"/>
                  </a:cubicBezTo>
                  <a:cubicBezTo>
                    <a:pt x="677834" y="534618"/>
                    <a:pt x="655252" y="520908"/>
                    <a:pt x="632671" y="512037"/>
                  </a:cubicBezTo>
                  <a:close/>
                </a:path>
              </a:pathLst>
            </a:custGeom>
            <a:solidFill>
              <a:srgbClr val="FFFFFF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66D9817-B25A-4CCA-8B99-F4302869BDC7}"/>
                </a:ext>
              </a:extLst>
            </p:cNvPr>
            <p:cNvSpPr/>
            <p:nvPr/>
          </p:nvSpPr>
          <p:spPr>
            <a:xfrm>
              <a:off x="13269608" y="4268999"/>
              <a:ext cx="1129185" cy="1129184"/>
            </a:xfrm>
            <a:custGeom>
              <a:avLst/>
              <a:gdLst>
                <a:gd name="connsiteX0" fmla="*/ 631394 w 1129053"/>
                <a:gd name="connsiteY0" fmla="*/ 539457 h 1129053"/>
                <a:gd name="connsiteX1" fmla="*/ 512037 w 1129053"/>
                <a:gd name="connsiteY1" fmla="*/ 512037 h 1129053"/>
                <a:gd name="connsiteX2" fmla="*/ 516876 w 1129053"/>
                <a:gd name="connsiteY2" fmla="*/ 608813 h 1129053"/>
                <a:gd name="connsiteX3" fmla="*/ 637040 w 1129053"/>
                <a:gd name="connsiteY3" fmla="*/ 611232 h 1129053"/>
                <a:gd name="connsiteX4" fmla="*/ 631394 w 1129053"/>
                <a:gd name="connsiteY4" fmla="*/ 53945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053" h="1129053">
                  <a:moveTo>
                    <a:pt x="631394" y="539457"/>
                  </a:moveTo>
                  <a:cubicBezTo>
                    <a:pt x="609619" y="542682"/>
                    <a:pt x="519295" y="515262"/>
                    <a:pt x="512037" y="512037"/>
                  </a:cubicBezTo>
                  <a:cubicBezTo>
                    <a:pt x="525747" y="538650"/>
                    <a:pt x="526553" y="598329"/>
                    <a:pt x="516876" y="608813"/>
                  </a:cubicBezTo>
                  <a:cubicBezTo>
                    <a:pt x="545908" y="644297"/>
                    <a:pt x="633007" y="633007"/>
                    <a:pt x="637040" y="611232"/>
                  </a:cubicBezTo>
                  <a:cubicBezTo>
                    <a:pt x="620103" y="589458"/>
                    <a:pt x="632200" y="543489"/>
                    <a:pt x="631394" y="539457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37D3521-1802-4CF3-B535-F474E59BA267}"/>
                </a:ext>
              </a:extLst>
            </p:cNvPr>
            <p:cNvSpPr/>
            <p:nvPr/>
          </p:nvSpPr>
          <p:spPr>
            <a:xfrm>
              <a:off x="13263256" y="4077346"/>
              <a:ext cx="1209840" cy="1290496"/>
            </a:xfrm>
            <a:custGeom>
              <a:avLst/>
              <a:gdLst>
                <a:gd name="connsiteX0" fmla="*/ 715166 w 1209700"/>
                <a:gd name="connsiteY0" fmla="*/ 571407 h 1290346"/>
                <a:gd name="connsiteX1" fmla="*/ 592583 w 1209700"/>
                <a:gd name="connsiteY1" fmla="*/ 514148 h 1290346"/>
                <a:gd name="connsiteX2" fmla="*/ 513549 w 1209700"/>
                <a:gd name="connsiteY2" fmla="*/ 641569 h 1290346"/>
                <a:gd name="connsiteX3" fmla="*/ 522421 w 1209700"/>
                <a:gd name="connsiteY3" fmla="*/ 706087 h 1290346"/>
                <a:gd name="connsiteX4" fmla="*/ 659520 w 1209700"/>
                <a:gd name="connsiteY4" fmla="*/ 802863 h 1290346"/>
                <a:gd name="connsiteX5" fmla="*/ 677262 w 1209700"/>
                <a:gd name="connsiteY5" fmla="*/ 792379 h 1290346"/>
                <a:gd name="connsiteX6" fmla="*/ 720005 w 1209700"/>
                <a:gd name="connsiteY6" fmla="*/ 644795 h 1290346"/>
                <a:gd name="connsiteX7" fmla="*/ 715166 w 1209700"/>
                <a:gd name="connsiteY7" fmla="*/ 571407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700" h="1290346">
                  <a:moveTo>
                    <a:pt x="715166" y="571407"/>
                  </a:moveTo>
                  <a:cubicBezTo>
                    <a:pt x="699036" y="516567"/>
                    <a:pt x="645810" y="506889"/>
                    <a:pt x="592583" y="514148"/>
                  </a:cubicBezTo>
                  <a:cubicBezTo>
                    <a:pt x="535323" y="522212"/>
                    <a:pt x="504678" y="579471"/>
                    <a:pt x="513549" y="641569"/>
                  </a:cubicBezTo>
                  <a:cubicBezTo>
                    <a:pt x="513549" y="642376"/>
                    <a:pt x="522421" y="706087"/>
                    <a:pt x="522421" y="706087"/>
                  </a:cubicBezTo>
                  <a:cubicBezTo>
                    <a:pt x="528872" y="752862"/>
                    <a:pt x="621616" y="810121"/>
                    <a:pt x="659520" y="802863"/>
                  </a:cubicBezTo>
                  <a:cubicBezTo>
                    <a:pt x="665972" y="802056"/>
                    <a:pt x="672423" y="798024"/>
                    <a:pt x="677262" y="792379"/>
                  </a:cubicBezTo>
                  <a:cubicBezTo>
                    <a:pt x="708714" y="756894"/>
                    <a:pt x="732908" y="689151"/>
                    <a:pt x="720005" y="644795"/>
                  </a:cubicBezTo>
                  <a:cubicBezTo>
                    <a:pt x="711939" y="619795"/>
                    <a:pt x="720811" y="590762"/>
                    <a:pt x="715166" y="571407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CF42E77-14FA-4646-8BE7-9A74CF135EFF}"/>
                </a:ext>
              </a:extLst>
            </p:cNvPr>
            <p:cNvSpPr/>
            <p:nvPr/>
          </p:nvSpPr>
          <p:spPr>
            <a:xfrm>
              <a:off x="13209394" y="4018382"/>
              <a:ext cx="1209840" cy="1209840"/>
            </a:xfrm>
            <a:custGeom>
              <a:avLst/>
              <a:gdLst>
                <a:gd name="connsiteX0" fmla="*/ 539985 w 1209700"/>
                <a:gd name="connsiteY0" fmla="*/ 555362 h 1209700"/>
                <a:gd name="connsiteX1" fmla="*/ 577083 w 1209700"/>
                <a:gd name="connsiteY1" fmla="*/ 769882 h 1209700"/>
                <a:gd name="connsiteX2" fmla="*/ 585148 w 1209700"/>
                <a:gd name="connsiteY2" fmla="*/ 660203 h 1209700"/>
                <a:gd name="connsiteX3" fmla="*/ 777894 w 1209700"/>
                <a:gd name="connsiteY3" fmla="*/ 606976 h 1209700"/>
                <a:gd name="connsiteX4" fmla="*/ 539985 w 1209700"/>
                <a:gd name="connsiteY4" fmla="*/ 555362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700" h="1209700">
                  <a:moveTo>
                    <a:pt x="539985" y="555362"/>
                  </a:moveTo>
                  <a:cubicBezTo>
                    <a:pt x="485146" y="619073"/>
                    <a:pt x="518211" y="729559"/>
                    <a:pt x="577083" y="769882"/>
                  </a:cubicBezTo>
                  <a:cubicBezTo>
                    <a:pt x="577083" y="769882"/>
                    <a:pt x="559341" y="700526"/>
                    <a:pt x="585148" y="660203"/>
                  </a:cubicBezTo>
                  <a:cubicBezTo>
                    <a:pt x="769829" y="674719"/>
                    <a:pt x="781119" y="625525"/>
                    <a:pt x="777894" y="606976"/>
                  </a:cubicBezTo>
                  <a:cubicBezTo>
                    <a:pt x="764184" y="520684"/>
                    <a:pt x="610955" y="471490"/>
                    <a:pt x="539985" y="555362"/>
                  </a:cubicBezTo>
                  <a:close/>
                </a:path>
              </a:pathLst>
            </a:custGeom>
            <a:solidFill>
              <a:srgbClr val="305FC2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680C293-A22B-45A4-866C-BDFB23168BA0}"/>
                </a:ext>
              </a:extLst>
            </p:cNvPr>
            <p:cNvSpPr/>
            <p:nvPr/>
          </p:nvSpPr>
          <p:spPr>
            <a:xfrm>
              <a:off x="13243463" y="4177239"/>
              <a:ext cx="1048528" cy="1048528"/>
            </a:xfrm>
            <a:custGeom>
              <a:avLst/>
              <a:gdLst>
                <a:gd name="connsiteX0" fmla="*/ 528502 w 1048406"/>
                <a:gd name="connsiteY0" fmla="*/ 512655 h 1048406"/>
                <a:gd name="connsiteX1" fmla="*/ 512371 w 1048406"/>
                <a:gd name="connsiteY1" fmla="*/ 550559 h 1048406"/>
                <a:gd name="connsiteX2" fmla="*/ 543823 w 1048406"/>
                <a:gd name="connsiteY2" fmla="*/ 597334 h 1048406"/>
                <a:gd name="connsiteX3" fmla="*/ 548663 w 1048406"/>
                <a:gd name="connsiteY3" fmla="*/ 516687 h 1048406"/>
                <a:gd name="connsiteX4" fmla="*/ 528502 w 1048406"/>
                <a:gd name="connsiteY4" fmla="*/ 51265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406" h="1048406">
                  <a:moveTo>
                    <a:pt x="528502" y="512655"/>
                  </a:moveTo>
                  <a:cubicBezTo>
                    <a:pt x="514791" y="515881"/>
                    <a:pt x="510759" y="536043"/>
                    <a:pt x="512371" y="550559"/>
                  </a:cubicBezTo>
                  <a:cubicBezTo>
                    <a:pt x="513985" y="563462"/>
                    <a:pt x="530114" y="595721"/>
                    <a:pt x="543823" y="597334"/>
                  </a:cubicBezTo>
                  <a:cubicBezTo>
                    <a:pt x="547050" y="579592"/>
                    <a:pt x="534146" y="540881"/>
                    <a:pt x="548663" y="516687"/>
                  </a:cubicBezTo>
                  <a:cubicBezTo>
                    <a:pt x="544631" y="512655"/>
                    <a:pt x="537372" y="511042"/>
                    <a:pt x="528502" y="512655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AC53C1CC-4E32-4F02-A921-6C691EE0D614}"/>
                </a:ext>
              </a:extLst>
            </p:cNvPr>
            <p:cNvSpPr/>
            <p:nvPr/>
          </p:nvSpPr>
          <p:spPr>
            <a:xfrm>
              <a:off x="13219602" y="4013319"/>
              <a:ext cx="1209840" cy="1129184"/>
            </a:xfrm>
            <a:custGeom>
              <a:avLst/>
              <a:gdLst>
                <a:gd name="connsiteX0" fmla="*/ 662846 w 1209700"/>
                <a:gd name="connsiteY0" fmla="*/ 523327 h 1129053"/>
                <a:gd name="connsiteX1" fmla="*/ 646717 w 1209700"/>
                <a:gd name="connsiteY1" fmla="*/ 514456 h 1129053"/>
                <a:gd name="connsiteX2" fmla="*/ 625748 w 1209700"/>
                <a:gd name="connsiteY2" fmla="*/ 512037 h 1129053"/>
                <a:gd name="connsiteX3" fmla="*/ 608005 w 1209700"/>
                <a:gd name="connsiteY3" fmla="*/ 513650 h 1129053"/>
                <a:gd name="connsiteX4" fmla="*/ 592684 w 1209700"/>
                <a:gd name="connsiteY4" fmla="*/ 516876 h 1129053"/>
                <a:gd name="connsiteX5" fmla="*/ 561230 w 1209700"/>
                <a:gd name="connsiteY5" fmla="*/ 528166 h 1129053"/>
                <a:gd name="connsiteX6" fmla="*/ 535424 w 1209700"/>
                <a:gd name="connsiteY6" fmla="*/ 545909 h 1129053"/>
                <a:gd name="connsiteX7" fmla="*/ 517682 w 1209700"/>
                <a:gd name="connsiteY7" fmla="*/ 570103 h 1129053"/>
                <a:gd name="connsiteX8" fmla="*/ 512037 w 1209700"/>
                <a:gd name="connsiteY8" fmla="*/ 578974 h 1129053"/>
                <a:gd name="connsiteX9" fmla="*/ 519295 w 1209700"/>
                <a:gd name="connsiteY9" fmla="*/ 574941 h 1129053"/>
                <a:gd name="connsiteX10" fmla="*/ 523327 w 1209700"/>
                <a:gd name="connsiteY10" fmla="*/ 568490 h 1129053"/>
                <a:gd name="connsiteX11" fmla="*/ 533005 w 1209700"/>
                <a:gd name="connsiteY11" fmla="*/ 555586 h 1129053"/>
                <a:gd name="connsiteX12" fmla="*/ 547520 w 1209700"/>
                <a:gd name="connsiteY12" fmla="*/ 544296 h 1129053"/>
                <a:gd name="connsiteX13" fmla="*/ 562843 w 1209700"/>
                <a:gd name="connsiteY13" fmla="*/ 534618 h 1129053"/>
                <a:gd name="connsiteX14" fmla="*/ 589457 w 1209700"/>
                <a:gd name="connsiteY14" fmla="*/ 528973 h 1129053"/>
                <a:gd name="connsiteX15" fmla="*/ 629780 w 1209700"/>
                <a:gd name="connsiteY15" fmla="*/ 549941 h 1129053"/>
                <a:gd name="connsiteX16" fmla="*/ 645909 w 1209700"/>
                <a:gd name="connsiteY16" fmla="*/ 601555 h 1129053"/>
                <a:gd name="connsiteX17" fmla="*/ 630586 w 1209700"/>
                <a:gd name="connsiteY17" fmla="*/ 654781 h 1129053"/>
                <a:gd name="connsiteX18" fmla="*/ 623329 w 1209700"/>
                <a:gd name="connsiteY18" fmla="*/ 671717 h 1129053"/>
                <a:gd name="connsiteX19" fmla="*/ 629780 w 1209700"/>
                <a:gd name="connsiteY19" fmla="*/ 670911 h 1129053"/>
                <a:gd name="connsiteX20" fmla="*/ 728169 w 1209700"/>
                <a:gd name="connsiteY20" fmla="*/ 617684 h 1129053"/>
                <a:gd name="connsiteX21" fmla="*/ 662846 w 1209700"/>
                <a:gd name="connsiteY21" fmla="*/ 52332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09700" h="1129053">
                  <a:moveTo>
                    <a:pt x="662846" y="523327"/>
                  </a:moveTo>
                  <a:cubicBezTo>
                    <a:pt x="658007" y="519295"/>
                    <a:pt x="653169" y="516069"/>
                    <a:pt x="646717" y="514456"/>
                  </a:cubicBezTo>
                  <a:cubicBezTo>
                    <a:pt x="640265" y="512843"/>
                    <a:pt x="633007" y="512037"/>
                    <a:pt x="625748" y="512037"/>
                  </a:cubicBezTo>
                  <a:cubicBezTo>
                    <a:pt x="620103" y="512037"/>
                    <a:pt x="613651" y="512843"/>
                    <a:pt x="608005" y="513650"/>
                  </a:cubicBezTo>
                  <a:cubicBezTo>
                    <a:pt x="602361" y="514456"/>
                    <a:pt x="597522" y="516069"/>
                    <a:pt x="592684" y="516876"/>
                  </a:cubicBezTo>
                  <a:cubicBezTo>
                    <a:pt x="582199" y="520101"/>
                    <a:pt x="570909" y="523327"/>
                    <a:pt x="561230" y="528166"/>
                  </a:cubicBezTo>
                  <a:cubicBezTo>
                    <a:pt x="551553" y="533005"/>
                    <a:pt x="542682" y="538650"/>
                    <a:pt x="535424" y="545909"/>
                  </a:cubicBezTo>
                  <a:cubicBezTo>
                    <a:pt x="528166" y="553167"/>
                    <a:pt x="521714" y="561231"/>
                    <a:pt x="517682" y="570103"/>
                  </a:cubicBezTo>
                  <a:cubicBezTo>
                    <a:pt x="516068" y="573328"/>
                    <a:pt x="514456" y="576554"/>
                    <a:pt x="512037" y="578974"/>
                  </a:cubicBezTo>
                  <a:cubicBezTo>
                    <a:pt x="514456" y="578167"/>
                    <a:pt x="517682" y="577361"/>
                    <a:pt x="519295" y="574941"/>
                  </a:cubicBezTo>
                  <a:cubicBezTo>
                    <a:pt x="520907" y="573328"/>
                    <a:pt x="522520" y="570103"/>
                    <a:pt x="523327" y="568490"/>
                  </a:cubicBezTo>
                  <a:cubicBezTo>
                    <a:pt x="526553" y="563651"/>
                    <a:pt x="528972" y="558812"/>
                    <a:pt x="533005" y="555586"/>
                  </a:cubicBezTo>
                  <a:cubicBezTo>
                    <a:pt x="537037" y="551554"/>
                    <a:pt x="541876" y="547521"/>
                    <a:pt x="547520" y="544296"/>
                  </a:cubicBezTo>
                  <a:cubicBezTo>
                    <a:pt x="552360" y="541070"/>
                    <a:pt x="557199" y="537844"/>
                    <a:pt x="562843" y="534618"/>
                  </a:cubicBezTo>
                  <a:cubicBezTo>
                    <a:pt x="570909" y="530586"/>
                    <a:pt x="580586" y="528973"/>
                    <a:pt x="589457" y="528973"/>
                  </a:cubicBezTo>
                  <a:cubicBezTo>
                    <a:pt x="604780" y="529779"/>
                    <a:pt x="620103" y="537844"/>
                    <a:pt x="629780" y="549941"/>
                  </a:cubicBezTo>
                  <a:cubicBezTo>
                    <a:pt x="641877" y="564457"/>
                    <a:pt x="646717" y="583006"/>
                    <a:pt x="645909" y="601555"/>
                  </a:cubicBezTo>
                  <a:cubicBezTo>
                    <a:pt x="645103" y="620103"/>
                    <a:pt x="639458" y="637846"/>
                    <a:pt x="630586" y="654781"/>
                  </a:cubicBezTo>
                  <a:cubicBezTo>
                    <a:pt x="628974" y="658007"/>
                    <a:pt x="619296" y="669298"/>
                    <a:pt x="623329" y="671717"/>
                  </a:cubicBezTo>
                  <a:cubicBezTo>
                    <a:pt x="625748" y="672524"/>
                    <a:pt x="628167" y="671717"/>
                    <a:pt x="629780" y="670911"/>
                  </a:cubicBezTo>
                  <a:cubicBezTo>
                    <a:pt x="656394" y="658007"/>
                    <a:pt x="728169" y="618490"/>
                    <a:pt x="728169" y="617684"/>
                  </a:cubicBezTo>
                  <a:cubicBezTo>
                    <a:pt x="726556" y="582199"/>
                    <a:pt x="691071" y="545102"/>
                    <a:pt x="662846" y="523327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1CF4F59D-9583-4D03-9892-753B435DE796}"/>
                </a:ext>
              </a:extLst>
            </p:cNvPr>
            <p:cNvSpPr/>
            <p:nvPr/>
          </p:nvSpPr>
          <p:spPr>
            <a:xfrm>
              <a:off x="13211106" y="4134985"/>
              <a:ext cx="1048528" cy="1048528"/>
            </a:xfrm>
            <a:custGeom>
              <a:avLst/>
              <a:gdLst>
                <a:gd name="connsiteX0" fmla="*/ 590694 w 1048406"/>
                <a:gd name="connsiteY0" fmla="*/ 572646 h 1048406"/>
                <a:gd name="connsiteX1" fmla="*/ 576177 w 1048406"/>
                <a:gd name="connsiteY1" fmla="*/ 562968 h 1048406"/>
                <a:gd name="connsiteX2" fmla="*/ 533435 w 1048406"/>
                <a:gd name="connsiteY2" fmla="*/ 533129 h 1048406"/>
                <a:gd name="connsiteX3" fmla="*/ 513273 w 1048406"/>
                <a:gd name="connsiteY3" fmla="*/ 512968 h 1048406"/>
                <a:gd name="connsiteX4" fmla="*/ 513273 w 1048406"/>
                <a:gd name="connsiteY4" fmla="*/ 512161 h 1048406"/>
                <a:gd name="connsiteX5" fmla="*/ 521338 w 1048406"/>
                <a:gd name="connsiteY5" fmla="*/ 577485 h 1048406"/>
                <a:gd name="connsiteX6" fmla="*/ 524563 w 1048406"/>
                <a:gd name="connsiteY6" fmla="*/ 580711 h 1048406"/>
                <a:gd name="connsiteX7" fmla="*/ 543919 w 1048406"/>
                <a:gd name="connsiteY7" fmla="*/ 596034 h 1048406"/>
                <a:gd name="connsiteX8" fmla="*/ 543919 w 1048406"/>
                <a:gd name="connsiteY8" fmla="*/ 596034 h 1048406"/>
                <a:gd name="connsiteX9" fmla="*/ 551177 w 1048406"/>
                <a:gd name="connsiteY9" fmla="*/ 600873 h 1048406"/>
                <a:gd name="connsiteX10" fmla="*/ 585856 w 1048406"/>
                <a:gd name="connsiteY10" fmla="*/ 615389 h 1048406"/>
                <a:gd name="connsiteX11" fmla="*/ 593920 w 1048406"/>
                <a:gd name="connsiteY11" fmla="*/ 579098 h 1048406"/>
                <a:gd name="connsiteX12" fmla="*/ 593920 w 1048406"/>
                <a:gd name="connsiteY12" fmla="*/ 575872 h 1048406"/>
                <a:gd name="connsiteX13" fmla="*/ 590694 w 1048406"/>
                <a:gd name="connsiteY13" fmla="*/ 572646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8406" h="1048406">
                  <a:moveTo>
                    <a:pt x="590694" y="572646"/>
                  </a:moveTo>
                  <a:cubicBezTo>
                    <a:pt x="585856" y="569420"/>
                    <a:pt x="581017" y="566194"/>
                    <a:pt x="576177" y="562968"/>
                  </a:cubicBezTo>
                  <a:cubicBezTo>
                    <a:pt x="561661" y="554097"/>
                    <a:pt x="546338" y="544420"/>
                    <a:pt x="533435" y="533129"/>
                  </a:cubicBezTo>
                  <a:cubicBezTo>
                    <a:pt x="526177" y="526677"/>
                    <a:pt x="518919" y="520226"/>
                    <a:pt x="513273" y="512968"/>
                  </a:cubicBezTo>
                  <a:cubicBezTo>
                    <a:pt x="513273" y="512968"/>
                    <a:pt x="513273" y="512968"/>
                    <a:pt x="513273" y="512161"/>
                  </a:cubicBezTo>
                  <a:cubicBezTo>
                    <a:pt x="510048" y="508935"/>
                    <a:pt x="513273" y="569420"/>
                    <a:pt x="521338" y="577485"/>
                  </a:cubicBezTo>
                  <a:cubicBezTo>
                    <a:pt x="522144" y="578292"/>
                    <a:pt x="523757" y="579904"/>
                    <a:pt x="524563" y="580711"/>
                  </a:cubicBezTo>
                  <a:cubicBezTo>
                    <a:pt x="530209" y="586356"/>
                    <a:pt x="536661" y="591195"/>
                    <a:pt x="543919" y="596034"/>
                  </a:cubicBezTo>
                  <a:cubicBezTo>
                    <a:pt x="543919" y="596034"/>
                    <a:pt x="543919" y="596034"/>
                    <a:pt x="543919" y="596034"/>
                  </a:cubicBezTo>
                  <a:cubicBezTo>
                    <a:pt x="546338" y="597647"/>
                    <a:pt x="548758" y="599260"/>
                    <a:pt x="551177" y="600873"/>
                  </a:cubicBezTo>
                  <a:cubicBezTo>
                    <a:pt x="558435" y="604905"/>
                    <a:pt x="576984" y="617808"/>
                    <a:pt x="585856" y="615389"/>
                  </a:cubicBezTo>
                  <a:cubicBezTo>
                    <a:pt x="591500" y="613776"/>
                    <a:pt x="593114" y="584743"/>
                    <a:pt x="593920" y="579098"/>
                  </a:cubicBezTo>
                  <a:cubicBezTo>
                    <a:pt x="593920" y="578292"/>
                    <a:pt x="593920" y="576679"/>
                    <a:pt x="593920" y="575872"/>
                  </a:cubicBezTo>
                  <a:cubicBezTo>
                    <a:pt x="593114" y="574259"/>
                    <a:pt x="591500" y="573453"/>
                    <a:pt x="590694" y="572646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FF46462-84D9-4AD7-BA3F-522153F7E4B2}"/>
                </a:ext>
              </a:extLst>
            </p:cNvPr>
            <p:cNvSpPr/>
            <p:nvPr/>
          </p:nvSpPr>
          <p:spPr>
            <a:xfrm>
              <a:off x="13771219" y="4546651"/>
              <a:ext cx="322624" cy="322624"/>
            </a:xfrm>
            <a:custGeom>
              <a:avLst/>
              <a:gdLst>
                <a:gd name="connsiteX0" fmla="*/ 250811 w 322586"/>
                <a:gd name="connsiteY0" fmla="*/ 64252 h 322586"/>
                <a:gd name="connsiteX1" fmla="*/ 89518 w 322586"/>
                <a:gd name="connsiteY1" fmla="*/ 157802 h 322586"/>
                <a:gd name="connsiteX2" fmla="*/ 60485 w 322586"/>
                <a:gd name="connsiteY2" fmla="*/ 208609 h 322586"/>
                <a:gd name="connsiteX3" fmla="*/ 60485 w 322586"/>
                <a:gd name="connsiteY3" fmla="*/ 243287 h 322586"/>
                <a:gd name="connsiteX4" fmla="*/ 89518 w 322586"/>
                <a:gd name="connsiteY4" fmla="*/ 260223 h 322586"/>
                <a:gd name="connsiteX5" fmla="*/ 250811 w 322586"/>
                <a:gd name="connsiteY5" fmla="*/ 166673 h 322586"/>
                <a:gd name="connsiteX6" fmla="*/ 279844 w 322586"/>
                <a:gd name="connsiteY6" fmla="*/ 115866 h 322586"/>
                <a:gd name="connsiteX7" fmla="*/ 279844 w 322586"/>
                <a:gd name="connsiteY7" fmla="*/ 81188 h 322586"/>
                <a:gd name="connsiteX8" fmla="*/ 250811 w 322586"/>
                <a:gd name="connsiteY8" fmla="*/ 64252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586" h="322586">
                  <a:moveTo>
                    <a:pt x="250811" y="64252"/>
                  </a:moveTo>
                  <a:lnTo>
                    <a:pt x="89518" y="157802"/>
                  </a:lnTo>
                  <a:cubicBezTo>
                    <a:pt x="73389" y="167479"/>
                    <a:pt x="60485" y="190060"/>
                    <a:pt x="60485" y="208609"/>
                  </a:cubicBezTo>
                  <a:lnTo>
                    <a:pt x="60485" y="243287"/>
                  </a:lnTo>
                  <a:cubicBezTo>
                    <a:pt x="60485" y="261836"/>
                    <a:pt x="73389" y="269094"/>
                    <a:pt x="89518" y="260223"/>
                  </a:cubicBezTo>
                  <a:lnTo>
                    <a:pt x="250811" y="166673"/>
                  </a:lnTo>
                  <a:cubicBezTo>
                    <a:pt x="266940" y="156995"/>
                    <a:pt x="279844" y="134414"/>
                    <a:pt x="279844" y="115866"/>
                  </a:cubicBezTo>
                  <a:lnTo>
                    <a:pt x="279844" y="81188"/>
                  </a:lnTo>
                  <a:cubicBezTo>
                    <a:pt x="279844" y="62639"/>
                    <a:pt x="266940" y="55381"/>
                    <a:pt x="250811" y="64252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F3325B40-3CE6-4AC4-8F4D-68E0E25141D5}"/>
                </a:ext>
              </a:extLst>
            </p:cNvPr>
            <p:cNvSpPr/>
            <p:nvPr/>
          </p:nvSpPr>
          <p:spPr>
            <a:xfrm>
              <a:off x="13855101" y="4596581"/>
              <a:ext cx="161312" cy="161312"/>
            </a:xfrm>
            <a:custGeom>
              <a:avLst/>
              <a:gdLst>
                <a:gd name="connsiteX0" fmla="*/ 104840 w 161293"/>
                <a:gd name="connsiteY0" fmla="*/ 61103 h 161293"/>
                <a:gd name="connsiteX1" fmla="*/ 66936 w 161293"/>
                <a:gd name="connsiteY1" fmla="*/ 82878 h 161293"/>
                <a:gd name="connsiteX2" fmla="*/ 60485 w 161293"/>
                <a:gd name="connsiteY2" fmla="*/ 94975 h 161293"/>
                <a:gd name="connsiteX3" fmla="*/ 60485 w 161293"/>
                <a:gd name="connsiteY3" fmla="*/ 103039 h 161293"/>
                <a:gd name="connsiteX4" fmla="*/ 66936 w 161293"/>
                <a:gd name="connsiteY4" fmla="*/ 107072 h 161293"/>
                <a:gd name="connsiteX5" fmla="*/ 104034 w 161293"/>
                <a:gd name="connsiteY5" fmla="*/ 85297 h 161293"/>
                <a:gd name="connsiteX6" fmla="*/ 110486 w 161293"/>
                <a:gd name="connsiteY6" fmla="*/ 73200 h 161293"/>
                <a:gd name="connsiteX7" fmla="*/ 110486 w 161293"/>
                <a:gd name="connsiteY7" fmla="*/ 65135 h 161293"/>
                <a:gd name="connsiteX8" fmla="*/ 104840 w 161293"/>
                <a:gd name="connsiteY8" fmla="*/ 6110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3" h="161293">
                  <a:moveTo>
                    <a:pt x="104840" y="61103"/>
                  </a:moveTo>
                  <a:lnTo>
                    <a:pt x="66936" y="82878"/>
                  </a:lnTo>
                  <a:cubicBezTo>
                    <a:pt x="62904" y="85297"/>
                    <a:pt x="60485" y="90136"/>
                    <a:pt x="60485" y="94975"/>
                  </a:cubicBezTo>
                  <a:lnTo>
                    <a:pt x="60485" y="103039"/>
                  </a:lnTo>
                  <a:cubicBezTo>
                    <a:pt x="60485" y="107072"/>
                    <a:pt x="63710" y="109491"/>
                    <a:pt x="66936" y="107072"/>
                  </a:cubicBezTo>
                  <a:lnTo>
                    <a:pt x="104034" y="85297"/>
                  </a:lnTo>
                  <a:cubicBezTo>
                    <a:pt x="108066" y="82878"/>
                    <a:pt x="110486" y="78039"/>
                    <a:pt x="110486" y="73200"/>
                  </a:cubicBezTo>
                  <a:lnTo>
                    <a:pt x="110486" y="65135"/>
                  </a:lnTo>
                  <a:cubicBezTo>
                    <a:pt x="111292" y="61103"/>
                    <a:pt x="108872" y="59490"/>
                    <a:pt x="104840" y="61103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6C3BC187-7972-4D98-8815-7F078254F3C1}"/>
                </a:ext>
              </a:extLst>
            </p:cNvPr>
            <p:cNvSpPr/>
            <p:nvPr/>
          </p:nvSpPr>
          <p:spPr>
            <a:xfrm>
              <a:off x="13721212" y="4522360"/>
              <a:ext cx="322624" cy="322624"/>
            </a:xfrm>
            <a:custGeom>
              <a:avLst/>
              <a:gdLst>
                <a:gd name="connsiteX0" fmla="*/ 243553 w 322586"/>
                <a:gd name="connsiteY0" fmla="*/ 64346 h 322586"/>
                <a:gd name="connsiteX1" fmla="*/ 88711 w 322586"/>
                <a:gd name="connsiteY1" fmla="*/ 153864 h 322586"/>
                <a:gd name="connsiteX2" fmla="*/ 60485 w 322586"/>
                <a:gd name="connsiteY2" fmla="*/ 202252 h 322586"/>
                <a:gd name="connsiteX3" fmla="*/ 60485 w 322586"/>
                <a:gd name="connsiteY3" fmla="*/ 235317 h 322586"/>
                <a:gd name="connsiteX4" fmla="*/ 68549 w 322586"/>
                <a:gd name="connsiteY4" fmla="*/ 253059 h 322586"/>
                <a:gd name="connsiteX5" fmla="*/ 99195 w 322586"/>
                <a:gd name="connsiteY5" fmla="*/ 270802 h 322586"/>
                <a:gd name="connsiteX6" fmla="*/ 91131 w 322586"/>
                <a:gd name="connsiteY6" fmla="*/ 253059 h 322586"/>
                <a:gd name="connsiteX7" fmla="*/ 91131 w 322586"/>
                <a:gd name="connsiteY7" fmla="*/ 219994 h 322586"/>
                <a:gd name="connsiteX8" fmla="*/ 119357 w 322586"/>
                <a:gd name="connsiteY8" fmla="*/ 171606 h 322586"/>
                <a:gd name="connsiteX9" fmla="*/ 274198 w 322586"/>
                <a:gd name="connsiteY9" fmla="*/ 82088 h 322586"/>
                <a:gd name="connsiteX10" fmla="*/ 294360 w 322586"/>
                <a:gd name="connsiteY10" fmla="*/ 80475 h 322586"/>
                <a:gd name="connsiteX11" fmla="*/ 263715 w 322586"/>
                <a:gd name="connsiteY11" fmla="*/ 62733 h 322586"/>
                <a:gd name="connsiteX12" fmla="*/ 243553 w 322586"/>
                <a:gd name="connsiteY12" fmla="*/ 6434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43553" y="64346"/>
                  </a:moveTo>
                  <a:lnTo>
                    <a:pt x="88711" y="153864"/>
                  </a:lnTo>
                  <a:cubicBezTo>
                    <a:pt x="73389" y="162735"/>
                    <a:pt x="60485" y="184510"/>
                    <a:pt x="60485" y="202252"/>
                  </a:cubicBezTo>
                  <a:lnTo>
                    <a:pt x="60485" y="235317"/>
                  </a:lnTo>
                  <a:cubicBezTo>
                    <a:pt x="60485" y="244188"/>
                    <a:pt x="63710" y="249834"/>
                    <a:pt x="68549" y="253059"/>
                  </a:cubicBezTo>
                  <a:lnTo>
                    <a:pt x="99195" y="270802"/>
                  </a:lnTo>
                  <a:cubicBezTo>
                    <a:pt x="94356" y="267576"/>
                    <a:pt x="91131" y="261930"/>
                    <a:pt x="91131" y="253059"/>
                  </a:cubicBezTo>
                  <a:lnTo>
                    <a:pt x="91131" y="219994"/>
                  </a:lnTo>
                  <a:cubicBezTo>
                    <a:pt x="91131" y="202252"/>
                    <a:pt x="103228" y="180477"/>
                    <a:pt x="119357" y="171606"/>
                  </a:cubicBezTo>
                  <a:lnTo>
                    <a:pt x="274198" y="82088"/>
                  </a:lnTo>
                  <a:cubicBezTo>
                    <a:pt x="282263" y="77250"/>
                    <a:pt x="288715" y="77250"/>
                    <a:pt x="294360" y="80475"/>
                  </a:cubicBezTo>
                  <a:lnTo>
                    <a:pt x="263715" y="62733"/>
                  </a:lnTo>
                  <a:cubicBezTo>
                    <a:pt x="258875" y="59507"/>
                    <a:pt x="251617" y="59507"/>
                    <a:pt x="243553" y="64346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1A6EFBA3-0413-49ED-B5E1-C4F3261BB72A}"/>
                </a:ext>
              </a:extLst>
            </p:cNvPr>
            <p:cNvSpPr/>
            <p:nvPr/>
          </p:nvSpPr>
          <p:spPr>
            <a:xfrm>
              <a:off x="13738957" y="4528006"/>
              <a:ext cx="322624" cy="322624"/>
            </a:xfrm>
            <a:custGeom>
              <a:avLst/>
              <a:gdLst>
                <a:gd name="connsiteX0" fmla="*/ 250811 w 322586"/>
                <a:gd name="connsiteY0" fmla="*/ 64346 h 322586"/>
                <a:gd name="connsiteX1" fmla="*/ 89518 w 322586"/>
                <a:gd name="connsiteY1" fmla="*/ 157896 h 322586"/>
                <a:gd name="connsiteX2" fmla="*/ 60485 w 322586"/>
                <a:gd name="connsiteY2" fmla="*/ 208704 h 322586"/>
                <a:gd name="connsiteX3" fmla="*/ 60485 w 322586"/>
                <a:gd name="connsiteY3" fmla="*/ 243382 h 322586"/>
                <a:gd name="connsiteX4" fmla="*/ 69356 w 322586"/>
                <a:gd name="connsiteY4" fmla="*/ 261930 h 322586"/>
                <a:gd name="connsiteX5" fmla="*/ 101614 w 322586"/>
                <a:gd name="connsiteY5" fmla="*/ 280479 h 322586"/>
                <a:gd name="connsiteX6" fmla="*/ 92743 w 322586"/>
                <a:gd name="connsiteY6" fmla="*/ 261930 h 322586"/>
                <a:gd name="connsiteX7" fmla="*/ 92743 w 322586"/>
                <a:gd name="connsiteY7" fmla="*/ 227252 h 322586"/>
                <a:gd name="connsiteX8" fmla="*/ 121776 w 322586"/>
                <a:gd name="connsiteY8" fmla="*/ 176445 h 322586"/>
                <a:gd name="connsiteX9" fmla="*/ 283069 w 322586"/>
                <a:gd name="connsiteY9" fmla="*/ 82895 h 322586"/>
                <a:gd name="connsiteX10" fmla="*/ 304037 w 322586"/>
                <a:gd name="connsiteY10" fmla="*/ 81282 h 322586"/>
                <a:gd name="connsiteX11" fmla="*/ 271779 w 322586"/>
                <a:gd name="connsiteY11" fmla="*/ 62733 h 322586"/>
                <a:gd name="connsiteX12" fmla="*/ 250811 w 322586"/>
                <a:gd name="connsiteY12" fmla="*/ 64346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50811" y="64346"/>
                  </a:moveTo>
                  <a:lnTo>
                    <a:pt x="89518" y="157896"/>
                  </a:lnTo>
                  <a:cubicBezTo>
                    <a:pt x="73389" y="167574"/>
                    <a:pt x="60485" y="190155"/>
                    <a:pt x="60485" y="208704"/>
                  </a:cubicBezTo>
                  <a:lnTo>
                    <a:pt x="60485" y="243382"/>
                  </a:lnTo>
                  <a:cubicBezTo>
                    <a:pt x="60485" y="252253"/>
                    <a:pt x="63710" y="258705"/>
                    <a:pt x="69356" y="261930"/>
                  </a:cubicBezTo>
                  <a:lnTo>
                    <a:pt x="101614" y="280479"/>
                  </a:lnTo>
                  <a:cubicBezTo>
                    <a:pt x="95970" y="277253"/>
                    <a:pt x="92743" y="270802"/>
                    <a:pt x="92743" y="261930"/>
                  </a:cubicBezTo>
                  <a:lnTo>
                    <a:pt x="92743" y="227252"/>
                  </a:lnTo>
                  <a:cubicBezTo>
                    <a:pt x="92743" y="208704"/>
                    <a:pt x="105647" y="186123"/>
                    <a:pt x="121776" y="176445"/>
                  </a:cubicBezTo>
                  <a:lnTo>
                    <a:pt x="283069" y="82895"/>
                  </a:lnTo>
                  <a:cubicBezTo>
                    <a:pt x="291135" y="78056"/>
                    <a:pt x="298392" y="78056"/>
                    <a:pt x="304037" y="81282"/>
                  </a:cubicBezTo>
                  <a:lnTo>
                    <a:pt x="271779" y="62733"/>
                  </a:lnTo>
                  <a:cubicBezTo>
                    <a:pt x="266134" y="59507"/>
                    <a:pt x="258875" y="59507"/>
                    <a:pt x="250811" y="6434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28699C7-ADC7-4744-B935-582474C9FC2C}"/>
                </a:ext>
              </a:extLst>
            </p:cNvPr>
            <p:cNvSpPr/>
            <p:nvPr/>
          </p:nvSpPr>
          <p:spPr>
            <a:xfrm>
              <a:off x="13777741" y="4645953"/>
              <a:ext cx="1048528" cy="1048528"/>
            </a:xfrm>
            <a:custGeom>
              <a:avLst/>
              <a:gdLst>
                <a:gd name="connsiteX0" fmla="*/ 560424 w 1048406"/>
                <a:gd name="connsiteY0" fmla="*/ 519005 h 1048406"/>
                <a:gd name="connsiteX1" fmla="*/ 512037 w 1048406"/>
                <a:gd name="connsiteY1" fmla="*/ 535134 h 1048406"/>
                <a:gd name="connsiteX2" fmla="*/ 549134 w 1048406"/>
                <a:gd name="connsiteY2" fmla="*/ 549651 h 1048406"/>
                <a:gd name="connsiteX3" fmla="*/ 580586 w 1048406"/>
                <a:gd name="connsiteY3" fmla="*/ 519005 h 1048406"/>
                <a:gd name="connsiteX4" fmla="*/ 560424 w 1048406"/>
                <a:gd name="connsiteY4" fmla="*/ 51900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406" h="1048406">
                  <a:moveTo>
                    <a:pt x="560424" y="519005"/>
                  </a:moveTo>
                  <a:cubicBezTo>
                    <a:pt x="545101" y="526263"/>
                    <a:pt x="528166" y="532715"/>
                    <a:pt x="512037" y="535134"/>
                  </a:cubicBezTo>
                  <a:cubicBezTo>
                    <a:pt x="531391" y="535134"/>
                    <a:pt x="529779" y="546425"/>
                    <a:pt x="549134" y="549651"/>
                  </a:cubicBezTo>
                  <a:cubicBezTo>
                    <a:pt x="557199" y="548038"/>
                    <a:pt x="584618" y="526263"/>
                    <a:pt x="580586" y="519005"/>
                  </a:cubicBezTo>
                  <a:cubicBezTo>
                    <a:pt x="575747" y="506101"/>
                    <a:pt x="568489" y="514166"/>
                    <a:pt x="560424" y="519005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BB893721-2192-4552-BCBF-01B603D03F71}"/>
                </a:ext>
              </a:extLst>
            </p:cNvPr>
            <p:cNvSpPr/>
            <p:nvPr/>
          </p:nvSpPr>
          <p:spPr>
            <a:xfrm>
              <a:off x="13736606" y="4668245"/>
              <a:ext cx="1209840" cy="1048528"/>
            </a:xfrm>
            <a:custGeom>
              <a:avLst/>
              <a:gdLst>
                <a:gd name="connsiteX0" fmla="*/ 722525 w 1209700"/>
                <a:gd name="connsiteY0" fmla="*/ 545909 h 1048406"/>
                <a:gd name="connsiteX1" fmla="*/ 677363 w 1209700"/>
                <a:gd name="connsiteY1" fmla="*/ 533005 h 1048406"/>
                <a:gd name="connsiteX2" fmla="*/ 597522 w 1209700"/>
                <a:gd name="connsiteY2" fmla="*/ 516069 h 1048406"/>
                <a:gd name="connsiteX3" fmla="*/ 537844 w 1209700"/>
                <a:gd name="connsiteY3" fmla="*/ 512037 h 1048406"/>
                <a:gd name="connsiteX4" fmla="*/ 534618 w 1209700"/>
                <a:gd name="connsiteY4" fmla="*/ 512037 h 1048406"/>
                <a:gd name="connsiteX5" fmla="*/ 522521 w 1209700"/>
                <a:gd name="connsiteY5" fmla="*/ 512843 h 1048406"/>
                <a:gd name="connsiteX6" fmla="*/ 512037 w 1209700"/>
                <a:gd name="connsiteY6" fmla="*/ 513650 h 1048406"/>
                <a:gd name="connsiteX7" fmla="*/ 519296 w 1209700"/>
                <a:gd name="connsiteY7" fmla="*/ 532199 h 1048406"/>
                <a:gd name="connsiteX8" fmla="*/ 529779 w 1209700"/>
                <a:gd name="connsiteY8" fmla="*/ 598329 h 1048406"/>
                <a:gd name="connsiteX9" fmla="*/ 653976 w 1209700"/>
                <a:gd name="connsiteY9" fmla="*/ 608007 h 1048406"/>
                <a:gd name="connsiteX10" fmla="*/ 702363 w 1209700"/>
                <a:gd name="connsiteY10" fmla="*/ 597522 h 1048406"/>
                <a:gd name="connsiteX11" fmla="*/ 727363 w 1209700"/>
                <a:gd name="connsiteY11" fmla="*/ 582200 h 1048406"/>
                <a:gd name="connsiteX12" fmla="*/ 736235 w 1209700"/>
                <a:gd name="connsiteY12" fmla="*/ 569296 h 1048406"/>
                <a:gd name="connsiteX13" fmla="*/ 722525 w 1209700"/>
                <a:gd name="connsiteY13" fmla="*/ 545909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9700" h="1048406">
                  <a:moveTo>
                    <a:pt x="722525" y="545909"/>
                  </a:moveTo>
                  <a:cubicBezTo>
                    <a:pt x="715267" y="541070"/>
                    <a:pt x="687847" y="536231"/>
                    <a:pt x="677363" y="533005"/>
                  </a:cubicBezTo>
                  <a:cubicBezTo>
                    <a:pt x="673330" y="532199"/>
                    <a:pt x="621716" y="519295"/>
                    <a:pt x="597522" y="516069"/>
                  </a:cubicBezTo>
                  <a:cubicBezTo>
                    <a:pt x="577361" y="513650"/>
                    <a:pt x="557199" y="512037"/>
                    <a:pt x="537844" y="512037"/>
                  </a:cubicBezTo>
                  <a:cubicBezTo>
                    <a:pt x="537037" y="512037"/>
                    <a:pt x="535425" y="512037"/>
                    <a:pt x="534618" y="512037"/>
                  </a:cubicBezTo>
                  <a:cubicBezTo>
                    <a:pt x="530587" y="512037"/>
                    <a:pt x="526554" y="512037"/>
                    <a:pt x="522521" y="512843"/>
                  </a:cubicBezTo>
                  <a:cubicBezTo>
                    <a:pt x="519296" y="512843"/>
                    <a:pt x="515263" y="512843"/>
                    <a:pt x="512037" y="513650"/>
                  </a:cubicBezTo>
                  <a:cubicBezTo>
                    <a:pt x="514456" y="519295"/>
                    <a:pt x="516876" y="525747"/>
                    <a:pt x="519296" y="532199"/>
                  </a:cubicBezTo>
                  <a:cubicBezTo>
                    <a:pt x="526554" y="553167"/>
                    <a:pt x="531393" y="578167"/>
                    <a:pt x="529779" y="598329"/>
                  </a:cubicBezTo>
                  <a:cubicBezTo>
                    <a:pt x="562845" y="603168"/>
                    <a:pt x="651557" y="607200"/>
                    <a:pt x="653976" y="608007"/>
                  </a:cubicBezTo>
                  <a:cubicBezTo>
                    <a:pt x="694299" y="619297"/>
                    <a:pt x="707202" y="608813"/>
                    <a:pt x="702363" y="597522"/>
                  </a:cubicBezTo>
                  <a:cubicBezTo>
                    <a:pt x="700751" y="595103"/>
                    <a:pt x="730590" y="593490"/>
                    <a:pt x="727363" y="582200"/>
                  </a:cubicBezTo>
                  <a:cubicBezTo>
                    <a:pt x="727363" y="582200"/>
                    <a:pt x="733009" y="578167"/>
                    <a:pt x="736235" y="569296"/>
                  </a:cubicBezTo>
                  <a:cubicBezTo>
                    <a:pt x="736235" y="569296"/>
                    <a:pt x="726557" y="549135"/>
                    <a:pt x="722525" y="545909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D0BF45EF-75D1-44D2-B7B4-363D718CF164}"/>
                </a:ext>
              </a:extLst>
            </p:cNvPr>
            <p:cNvSpPr/>
            <p:nvPr/>
          </p:nvSpPr>
          <p:spPr>
            <a:xfrm>
              <a:off x="13658370" y="4631144"/>
              <a:ext cx="1129185" cy="1129184"/>
            </a:xfrm>
            <a:custGeom>
              <a:avLst/>
              <a:gdLst>
                <a:gd name="connsiteX0" fmla="*/ 645105 w 1129053"/>
                <a:gd name="connsiteY0" fmla="*/ 537037 h 1129053"/>
                <a:gd name="connsiteX1" fmla="*/ 545908 w 1129053"/>
                <a:gd name="connsiteY1" fmla="*/ 512037 h 1129053"/>
                <a:gd name="connsiteX2" fmla="*/ 512037 w 1129053"/>
                <a:gd name="connsiteY2" fmla="*/ 630588 h 1129053"/>
                <a:gd name="connsiteX3" fmla="*/ 647524 w 1129053"/>
                <a:gd name="connsiteY3" fmla="*/ 643491 h 1129053"/>
                <a:gd name="connsiteX4" fmla="*/ 645105 w 1129053"/>
                <a:gd name="connsiteY4" fmla="*/ 53703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053" h="1129053">
                  <a:moveTo>
                    <a:pt x="645105" y="537037"/>
                  </a:moveTo>
                  <a:cubicBezTo>
                    <a:pt x="613653" y="530586"/>
                    <a:pt x="579781" y="521714"/>
                    <a:pt x="545908" y="512037"/>
                  </a:cubicBezTo>
                  <a:lnTo>
                    <a:pt x="512037" y="630588"/>
                  </a:lnTo>
                  <a:cubicBezTo>
                    <a:pt x="558812" y="637846"/>
                    <a:pt x="606393" y="643491"/>
                    <a:pt x="647524" y="643491"/>
                  </a:cubicBezTo>
                  <a:cubicBezTo>
                    <a:pt x="646717" y="641878"/>
                    <a:pt x="630588" y="595103"/>
                    <a:pt x="645105" y="537037"/>
                  </a:cubicBezTo>
                  <a:close/>
                </a:path>
              </a:pathLst>
            </a:custGeom>
            <a:solidFill>
              <a:srgbClr val="FFFFFF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A603A60-0307-4458-9826-6F714B2941C2}"/>
                </a:ext>
              </a:extLst>
            </p:cNvPr>
            <p:cNvSpPr/>
            <p:nvPr/>
          </p:nvSpPr>
          <p:spPr>
            <a:xfrm>
              <a:off x="13160722" y="4421439"/>
              <a:ext cx="1532464" cy="1290496"/>
            </a:xfrm>
            <a:custGeom>
              <a:avLst/>
              <a:gdLst>
                <a:gd name="connsiteX0" fmla="*/ 552360 w 1532286"/>
                <a:gd name="connsiteY0" fmla="*/ 512037 h 1290346"/>
                <a:gd name="connsiteX1" fmla="*/ 512037 w 1532286"/>
                <a:gd name="connsiteY1" fmla="*/ 721718 h 1290346"/>
                <a:gd name="connsiteX2" fmla="*/ 1090274 w 1532286"/>
                <a:gd name="connsiteY2" fmla="*/ 856398 h 1290346"/>
                <a:gd name="connsiteX3" fmla="*/ 1083016 w 1532286"/>
                <a:gd name="connsiteY3" fmla="*/ 806397 h 1290346"/>
                <a:gd name="connsiteX4" fmla="*/ 1091081 w 1532286"/>
                <a:gd name="connsiteY4" fmla="*/ 731396 h 1290346"/>
                <a:gd name="connsiteX5" fmla="*/ 552360 w 1532286"/>
                <a:gd name="connsiteY5" fmla="*/ 512037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2286" h="1290346">
                  <a:moveTo>
                    <a:pt x="552360" y="512037"/>
                  </a:moveTo>
                  <a:cubicBezTo>
                    <a:pt x="539456" y="562038"/>
                    <a:pt x="518489" y="616877"/>
                    <a:pt x="512037" y="721718"/>
                  </a:cubicBezTo>
                  <a:cubicBezTo>
                    <a:pt x="512037" y="721718"/>
                    <a:pt x="728171" y="797526"/>
                    <a:pt x="1090274" y="856398"/>
                  </a:cubicBezTo>
                  <a:cubicBezTo>
                    <a:pt x="1090274" y="856398"/>
                    <a:pt x="1083822" y="824139"/>
                    <a:pt x="1083016" y="806397"/>
                  </a:cubicBezTo>
                  <a:cubicBezTo>
                    <a:pt x="1082210" y="785429"/>
                    <a:pt x="1083822" y="759622"/>
                    <a:pt x="1091081" y="731396"/>
                  </a:cubicBezTo>
                  <a:cubicBezTo>
                    <a:pt x="996724" y="713654"/>
                    <a:pt x="591878" y="542682"/>
                    <a:pt x="552360" y="512037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B904B605-40E5-41D5-9C92-7A243787F87E}"/>
                </a:ext>
              </a:extLst>
            </p:cNvPr>
            <p:cNvSpPr/>
            <p:nvPr/>
          </p:nvSpPr>
          <p:spPr>
            <a:xfrm>
              <a:off x="20352750" y="4570583"/>
              <a:ext cx="645248" cy="1048528"/>
            </a:xfrm>
            <a:custGeom>
              <a:avLst/>
              <a:gdLst>
                <a:gd name="connsiteX0" fmla="*/ 60485 w 645173"/>
                <a:gd name="connsiteY0" fmla="*/ 1036310 h 1048406"/>
                <a:gd name="connsiteX1" fmla="*/ 640335 w 645173"/>
                <a:gd name="connsiteY1" fmla="*/ 692755 h 1048406"/>
                <a:gd name="connsiteX2" fmla="*/ 650818 w 645173"/>
                <a:gd name="connsiteY2" fmla="*/ 60485 h 1048406"/>
                <a:gd name="connsiteX3" fmla="*/ 70968 w 645173"/>
                <a:gd name="connsiteY3" fmla="*/ 403233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73" h="1048406">
                  <a:moveTo>
                    <a:pt x="60485" y="1036310"/>
                  </a:moveTo>
                  <a:lnTo>
                    <a:pt x="640335" y="692755"/>
                  </a:lnTo>
                  <a:lnTo>
                    <a:pt x="650818" y="60485"/>
                  </a:lnTo>
                  <a:lnTo>
                    <a:pt x="70968" y="403233"/>
                  </a:lnTo>
                  <a:close/>
                </a:path>
              </a:pathLst>
            </a:custGeom>
            <a:solidFill>
              <a:srgbClr val="C69A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45BB4EE7-8DA0-4462-AE1E-347B0861FCB1}"/>
                </a:ext>
              </a:extLst>
            </p:cNvPr>
            <p:cNvSpPr/>
            <p:nvPr/>
          </p:nvSpPr>
          <p:spPr>
            <a:xfrm>
              <a:off x="20352750" y="4570583"/>
              <a:ext cx="645248" cy="1048528"/>
            </a:xfrm>
            <a:custGeom>
              <a:avLst/>
              <a:gdLst>
                <a:gd name="connsiteX0" fmla="*/ 60485 w 645173"/>
                <a:gd name="connsiteY0" fmla="*/ 1036310 h 1048406"/>
                <a:gd name="connsiteX1" fmla="*/ 640335 w 645173"/>
                <a:gd name="connsiteY1" fmla="*/ 692755 h 1048406"/>
                <a:gd name="connsiteX2" fmla="*/ 650818 w 645173"/>
                <a:gd name="connsiteY2" fmla="*/ 60485 h 1048406"/>
                <a:gd name="connsiteX3" fmla="*/ 70968 w 645173"/>
                <a:gd name="connsiteY3" fmla="*/ 403233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73" h="1048406">
                  <a:moveTo>
                    <a:pt x="60485" y="1036310"/>
                  </a:moveTo>
                  <a:lnTo>
                    <a:pt x="640335" y="692755"/>
                  </a:lnTo>
                  <a:lnTo>
                    <a:pt x="650818" y="60485"/>
                  </a:lnTo>
                  <a:lnTo>
                    <a:pt x="70968" y="403233"/>
                  </a:lnTo>
                  <a:close/>
                </a:path>
              </a:pathLst>
            </a:custGeom>
            <a:solidFill>
              <a:srgbClr val="CBCC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EE309C10-A93D-47FF-B5E8-A56DA24B4BB6}"/>
                </a:ext>
              </a:extLst>
            </p:cNvPr>
            <p:cNvSpPr/>
            <p:nvPr/>
          </p:nvSpPr>
          <p:spPr>
            <a:xfrm>
              <a:off x="19795417" y="4226988"/>
              <a:ext cx="1209840" cy="806560"/>
            </a:xfrm>
            <a:custGeom>
              <a:avLst/>
              <a:gdLst>
                <a:gd name="connsiteX0" fmla="*/ 60485 w 1209700"/>
                <a:gd name="connsiteY0" fmla="*/ 409685 h 806466"/>
                <a:gd name="connsiteX1" fmla="*/ 628237 w 1209700"/>
                <a:gd name="connsiteY1" fmla="*/ 746788 h 806466"/>
                <a:gd name="connsiteX2" fmla="*/ 1208087 w 1209700"/>
                <a:gd name="connsiteY2" fmla="*/ 404040 h 806466"/>
                <a:gd name="connsiteX3" fmla="*/ 640335 w 1209700"/>
                <a:gd name="connsiteY3" fmla="*/ 60485 h 8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700" h="806466">
                  <a:moveTo>
                    <a:pt x="60485" y="409685"/>
                  </a:moveTo>
                  <a:lnTo>
                    <a:pt x="628237" y="746788"/>
                  </a:lnTo>
                  <a:lnTo>
                    <a:pt x="1208087" y="404040"/>
                  </a:lnTo>
                  <a:lnTo>
                    <a:pt x="640335" y="60485"/>
                  </a:lnTo>
                  <a:close/>
                </a:path>
              </a:pathLst>
            </a:custGeom>
            <a:solidFill>
              <a:srgbClr val="FFFE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DD4236ED-3DBD-413A-958E-CDA085534D18}"/>
                </a:ext>
              </a:extLst>
            </p:cNvPr>
            <p:cNvSpPr/>
            <p:nvPr/>
          </p:nvSpPr>
          <p:spPr>
            <a:xfrm>
              <a:off x="19784124" y="4576229"/>
              <a:ext cx="645248" cy="1048528"/>
            </a:xfrm>
            <a:custGeom>
              <a:avLst/>
              <a:gdLst>
                <a:gd name="connsiteX0" fmla="*/ 60485 w 645173"/>
                <a:gd name="connsiteY0" fmla="*/ 693561 h 1048406"/>
                <a:gd name="connsiteX1" fmla="*/ 629044 w 645173"/>
                <a:gd name="connsiteY1" fmla="*/ 1030664 h 1048406"/>
                <a:gd name="connsiteX2" fmla="*/ 639528 w 645173"/>
                <a:gd name="connsiteY2" fmla="*/ 397588 h 1048406"/>
                <a:gd name="connsiteX3" fmla="*/ 71776 w 645173"/>
                <a:gd name="connsiteY3" fmla="*/ 6048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73" h="1048406">
                  <a:moveTo>
                    <a:pt x="60485" y="693561"/>
                  </a:moveTo>
                  <a:lnTo>
                    <a:pt x="629044" y="1030664"/>
                  </a:lnTo>
                  <a:lnTo>
                    <a:pt x="639528" y="397588"/>
                  </a:lnTo>
                  <a:lnTo>
                    <a:pt x="71776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DF1DCF37-9F21-482F-9571-DC0FFD0CCE8B}"/>
                </a:ext>
              </a:extLst>
            </p:cNvPr>
            <p:cNvSpPr/>
            <p:nvPr/>
          </p:nvSpPr>
          <p:spPr>
            <a:xfrm>
              <a:off x="20272570" y="4833191"/>
              <a:ext cx="161312" cy="241968"/>
            </a:xfrm>
            <a:custGeom>
              <a:avLst/>
              <a:gdLst>
                <a:gd name="connsiteX0" fmla="*/ 83395 w 161293"/>
                <a:gd name="connsiteY0" fmla="*/ 62427 h 241940"/>
                <a:gd name="connsiteX1" fmla="*/ 62428 w 161293"/>
                <a:gd name="connsiteY1" fmla="*/ 68073 h 241940"/>
                <a:gd name="connsiteX2" fmla="*/ 68072 w 161293"/>
                <a:gd name="connsiteY2" fmla="*/ 88234 h 241940"/>
                <a:gd name="connsiteX3" fmla="*/ 138236 w 161293"/>
                <a:gd name="connsiteY3" fmla="*/ 128558 h 241940"/>
                <a:gd name="connsiteX4" fmla="*/ 137429 w 161293"/>
                <a:gd name="connsiteY4" fmla="*/ 210817 h 241940"/>
                <a:gd name="connsiteX5" fmla="*/ 151946 w 161293"/>
                <a:gd name="connsiteY5" fmla="*/ 225334 h 241940"/>
                <a:gd name="connsiteX6" fmla="*/ 151946 w 161293"/>
                <a:gd name="connsiteY6" fmla="*/ 225334 h 241940"/>
                <a:gd name="connsiteX7" fmla="*/ 167269 w 161293"/>
                <a:gd name="connsiteY7" fmla="*/ 210011 h 241940"/>
                <a:gd name="connsiteX8" fmla="*/ 168075 w 161293"/>
                <a:gd name="connsiteY8" fmla="*/ 119687 h 241940"/>
                <a:gd name="connsiteX9" fmla="*/ 160817 w 161293"/>
                <a:gd name="connsiteY9" fmla="*/ 106783 h 241940"/>
                <a:gd name="connsiteX10" fmla="*/ 83395 w 161293"/>
                <a:gd name="connsiteY10" fmla="*/ 6242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93" h="241940">
                  <a:moveTo>
                    <a:pt x="83395" y="62427"/>
                  </a:moveTo>
                  <a:cubicBezTo>
                    <a:pt x="76138" y="58395"/>
                    <a:pt x="67266" y="60815"/>
                    <a:pt x="62428" y="68073"/>
                  </a:cubicBezTo>
                  <a:cubicBezTo>
                    <a:pt x="58395" y="75331"/>
                    <a:pt x="60814" y="84202"/>
                    <a:pt x="68072" y="88234"/>
                  </a:cubicBezTo>
                  <a:lnTo>
                    <a:pt x="138236" y="128558"/>
                  </a:lnTo>
                  <a:lnTo>
                    <a:pt x="137429" y="210817"/>
                  </a:lnTo>
                  <a:cubicBezTo>
                    <a:pt x="137429" y="218882"/>
                    <a:pt x="143880" y="225334"/>
                    <a:pt x="151946" y="225334"/>
                  </a:cubicBezTo>
                  <a:cubicBezTo>
                    <a:pt x="151946" y="225334"/>
                    <a:pt x="151946" y="225334"/>
                    <a:pt x="151946" y="225334"/>
                  </a:cubicBezTo>
                  <a:cubicBezTo>
                    <a:pt x="160010" y="225334"/>
                    <a:pt x="167269" y="218882"/>
                    <a:pt x="167269" y="210011"/>
                  </a:cubicBezTo>
                  <a:lnTo>
                    <a:pt x="168075" y="119687"/>
                  </a:lnTo>
                  <a:cubicBezTo>
                    <a:pt x="168075" y="114041"/>
                    <a:pt x="165655" y="109203"/>
                    <a:pt x="160817" y="106783"/>
                  </a:cubicBezTo>
                  <a:lnTo>
                    <a:pt x="83395" y="62427"/>
                  </a:ln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6433F565-FF6B-4133-8C2B-D4880D9711CB}"/>
                </a:ext>
              </a:extLst>
            </p:cNvPr>
            <p:cNvSpPr/>
            <p:nvPr/>
          </p:nvSpPr>
          <p:spPr>
            <a:xfrm>
              <a:off x="19947526" y="4647683"/>
              <a:ext cx="241968" cy="241968"/>
            </a:xfrm>
            <a:custGeom>
              <a:avLst/>
              <a:gdLst>
                <a:gd name="connsiteX0" fmla="*/ 246302 w 241940"/>
                <a:gd name="connsiteY0" fmla="*/ 155171 h 241940"/>
                <a:gd name="connsiteX1" fmla="*/ 83395 w 241940"/>
                <a:gd name="connsiteY1" fmla="*/ 62427 h 241940"/>
                <a:gd name="connsiteX2" fmla="*/ 62428 w 241940"/>
                <a:gd name="connsiteY2" fmla="*/ 68073 h 241940"/>
                <a:gd name="connsiteX3" fmla="*/ 68072 w 241940"/>
                <a:gd name="connsiteY3" fmla="*/ 88234 h 241940"/>
                <a:gd name="connsiteX4" fmla="*/ 230979 w 241940"/>
                <a:gd name="connsiteY4" fmla="*/ 180978 h 241940"/>
                <a:gd name="connsiteX5" fmla="*/ 238237 w 241940"/>
                <a:gd name="connsiteY5" fmla="*/ 182591 h 241940"/>
                <a:gd name="connsiteX6" fmla="*/ 251141 w 241940"/>
                <a:gd name="connsiteY6" fmla="*/ 175333 h 241940"/>
                <a:gd name="connsiteX7" fmla="*/ 246302 w 241940"/>
                <a:gd name="connsiteY7" fmla="*/ 155171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46302" y="155171"/>
                  </a:moveTo>
                  <a:lnTo>
                    <a:pt x="83395" y="62427"/>
                  </a:lnTo>
                  <a:cubicBezTo>
                    <a:pt x="76138" y="58395"/>
                    <a:pt x="67266" y="60815"/>
                    <a:pt x="62428" y="68073"/>
                  </a:cubicBezTo>
                  <a:cubicBezTo>
                    <a:pt x="58395" y="75331"/>
                    <a:pt x="60814" y="84202"/>
                    <a:pt x="68072" y="88234"/>
                  </a:cubicBezTo>
                  <a:lnTo>
                    <a:pt x="230979" y="180978"/>
                  </a:lnTo>
                  <a:cubicBezTo>
                    <a:pt x="233398" y="182591"/>
                    <a:pt x="235818" y="182591"/>
                    <a:pt x="238237" y="182591"/>
                  </a:cubicBezTo>
                  <a:cubicBezTo>
                    <a:pt x="243883" y="182591"/>
                    <a:pt x="248721" y="180172"/>
                    <a:pt x="251141" y="175333"/>
                  </a:cubicBezTo>
                  <a:cubicBezTo>
                    <a:pt x="255979" y="168074"/>
                    <a:pt x="253560" y="159204"/>
                    <a:pt x="246302" y="15517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70A701E-6227-4A36-8163-256782E49D61}"/>
                </a:ext>
              </a:extLst>
            </p:cNvPr>
            <p:cNvSpPr/>
            <p:nvPr/>
          </p:nvSpPr>
          <p:spPr>
            <a:xfrm>
              <a:off x="19707502" y="4510695"/>
              <a:ext cx="161312" cy="161312"/>
            </a:xfrm>
            <a:custGeom>
              <a:avLst/>
              <a:gdLst>
                <a:gd name="connsiteX0" fmla="*/ 161293 w 161293"/>
                <a:gd name="connsiteY0" fmla="*/ 106655 h 161293"/>
                <a:gd name="connsiteX1" fmla="*/ 83872 w 161293"/>
                <a:gd name="connsiteY1" fmla="*/ 62299 h 161293"/>
                <a:gd name="connsiteX2" fmla="*/ 68549 w 161293"/>
                <a:gd name="connsiteY2" fmla="*/ 62299 h 161293"/>
                <a:gd name="connsiteX3" fmla="*/ 61291 w 161293"/>
                <a:gd name="connsiteY3" fmla="*/ 75203 h 161293"/>
                <a:gd name="connsiteX4" fmla="*/ 60485 w 161293"/>
                <a:gd name="connsiteY4" fmla="*/ 165527 h 161293"/>
                <a:gd name="connsiteX5" fmla="*/ 75001 w 161293"/>
                <a:gd name="connsiteY5" fmla="*/ 180850 h 161293"/>
                <a:gd name="connsiteX6" fmla="*/ 75001 w 161293"/>
                <a:gd name="connsiteY6" fmla="*/ 180850 h 161293"/>
                <a:gd name="connsiteX7" fmla="*/ 90324 w 161293"/>
                <a:gd name="connsiteY7" fmla="*/ 165527 h 161293"/>
                <a:gd name="connsiteX8" fmla="*/ 91130 w 161293"/>
                <a:gd name="connsiteY8" fmla="*/ 101010 h 161293"/>
                <a:gd name="connsiteX9" fmla="*/ 146776 w 161293"/>
                <a:gd name="connsiteY9" fmla="*/ 132462 h 161293"/>
                <a:gd name="connsiteX10" fmla="*/ 167745 w 161293"/>
                <a:gd name="connsiteY10" fmla="*/ 126817 h 161293"/>
                <a:gd name="connsiteX11" fmla="*/ 161293 w 161293"/>
                <a:gd name="connsiteY11" fmla="*/ 10665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161293">
                  <a:moveTo>
                    <a:pt x="161293" y="106655"/>
                  </a:moveTo>
                  <a:lnTo>
                    <a:pt x="83872" y="62299"/>
                  </a:lnTo>
                  <a:cubicBezTo>
                    <a:pt x="79033" y="59880"/>
                    <a:pt x="73389" y="59880"/>
                    <a:pt x="68549" y="62299"/>
                  </a:cubicBezTo>
                  <a:cubicBezTo>
                    <a:pt x="63710" y="64719"/>
                    <a:pt x="61291" y="70364"/>
                    <a:pt x="61291" y="75203"/>
                  </a:cubicBezTo>
                  <a:lnTo>
                    <a:pt x="60485" y="165527"/>
                  </a:lnTo>
                  <a:cubicBezTo>
                    <a:pt x="60485" y="173592"/>
                    <a:pt x="66937" y="180850"/>
                    <a:pt x="75001" y="180850"/>
                  </a:cubicBezTo>
                  <a:cubicBezTo>
                    <a:pt x="75001" y="180850"/>
                    <a:pt x="75001" y="180850"/>
                    <a:pt x="75001" y="180850"/>
                  </a:cubicBezTo>
                  <a:cubicBezTo>
                    <a:pt x="83066" y="180850"/>
                    <a:pt x="90324" y="174398"/>
                    <a:pt x="90324" y="165527"/>
                  </a:cubicBezTo>
                  <a:lnTo>
                    <a:pt x="91130" y="101010"/>
                  </a:lnTo>
                  <a:lnTo>
                    <a:pt x="146776" y="132462"/>
                  </a:lnTo>
                  <a:cubicBezTo>
                    <a:pt x="154035" y="136495"/>
                    <a:pt x="162905" y="134075"/>
                    <a:pt x="167745" y="126817"/>
                  </a:cubicBezTo>
                  <a:cubicBezTo>
                    <a:pt x="170165" y="119559"/>
                    <a:pt x="168551" y="110687"/>
                    <a:pt x="161293" y="10665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430323EF-F4F9-494C-BCB4-69DC11C27999}"/>
                </a:ext>
              </a:extLst>
            </p:cNvPr>
            <p:cNvSpPr/>
            <p:nvPr/>
          </p:nvSpPr>
          <p:spPr>
            <a:xfrm>
              <a:off x="19703469" y="4781901"/>
              <a:ext cx="80656" cy="322624"/>
            </a:xfrm>
            <a:custGeom>
              <a:avLst/>
              <a:gdLst>
                <a:gd name="connsiteX0" fmla="*/ 77421 w 80646"/>
                <a:gd name="connsiteY0" fmla="*/ 60485 h 322586"/>
                <a:gd name="connsiteX1" fmla="*/ 77421 w 80646"/>
                <a:gd name="connsiteY1" fmla="*/ 60485 h 322586"/>
                <a:gd name="connsiteX2" fmla="*/ 62098 w 80646"/>
                <a:gd name="connsiteY2" fmla="*/ 75808 h 322586"/>
                <a:gd name="connsiteX3" fmla="*/ 60485 w 80646"/>
                <a:gd name="connsiteY3" fmla="*/ 257263 h 322586"/>
                <a:gd name="connsiteX4" fmla="*/ 75001 w 80646"/>
                <a:gd name="connsiteY4" fmla="*/ 272586 h 322586"/>
                <a:gd name="connsiteX5" fmla="*/ 75001 w 80646"/>
                <a:gd name="connsiteY5" fmla="*/ 272586 h 322586"/>
                <a:gd name="connsiteX6" fmla="*/ 90324 w 80646"/>
                <a:gd name="connsiteY6" fmla="*/ 257263 h 322586"/>
                <a:gd name="connsiteX7" fmla="*/ 91937 w 80646"/>
                <a:gd name="connsiteY7" fmla="*/ 75808 h 322586"/>
                <a:gd name="connsiteX8" fmla="*/ 77421 w 80646"/>
                <a:gd name="connsiteY8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46" h="322586">
                  <a:moveTo>
                    <a:pt x="77421" y="60485"/>
                  </a:moveTo>
                  <a:cubicBezTo>
                    <a:pt x="77421" y="60485"/>
                    <a:pt x="77421" y="60485"/>
                    <a:pt x="77421" y="60485"/>
                  </a:cubicBezTo>
                  <a:cubicBezTo>
                    <a:pt x="69356" y="60485"/>
                    <a:pt x="62098" y="66937"/>
                    <a:pt x="62098" y="75808"/>
                  </a:cubicBezTo>
                  <a:lnTo>
                    <a:pt x="60485" y="257263"/>
                  </a:lnTo>
                  <a:cubicBezTo>
                    <a:pt x="60485" y="265328"/>
                    <a:pt x="66937" y="272586"/>
                    <a:pt x="75001" y="272586"/>
                  </a:cubicBezTo>
                  <a:cubicBezTo>
                    <a:pt x="75001" y="272586"/>
                    <a:pt x="75001" y="272586"/>
                    <a:pt x="75001" y="272586"/>
                  </a:cubicBezTo>
                  <a:cubicBezTo>
                    <a:pt x="83066" y="272586"/>
                    <a:pt x="90324" y="266134"/>
                    <a:pt x="90324" y="257263"/>
                  </a:cubicBezTo>
                  <a:lnTo>
                    <a:pt x="91937" y="75808"/>
                  </a:lnTo>
                  <a:cubicBezTo>
                    <a:pt x="91937" y="66937"/>
                    <a:pt x="85485" y="60485"/>
                    <a:pt x="77421" y="604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26561018-6BD6-40C5-9043-68045BD596B1}"/>
                </a:ext>
              </a:extLst>
            </p:cNvPr>
            <p:cNvSpPr/>
            <p:nvPr/>
          </p:nvSpPr>
          <p:spPr>
            <a:xfrm>
              <a:off x="19700243" y="5144853"/>
              <a:ext cx="161312" cy="241968"/>
            </a:xfrm>
            <a:custGeom>
              <a:avLst/>
              <a:gdLst>
                <a:gd name="connsiteX0" fmla="*/ 160486 w 161293"/>
                <a:gd name="connsiteY0" fmla="*/ 197584 h 241940"/>
                <a:gd name="connsiteX1" fmla="*/ 90324 w 161293"/>
                <a:gd name="connsiteY1" fmla="*/ 157261 h 241940"/>
                <a:gd name="connsiteX2" fmla="*/ 91130 w 161293"/>
                <a:gd name="connsiteY2" fmla="*/ 75808 h 241940"/>
                <a:gd name="connsiteX3" fmla="*/ 76614 w 161293"/>
                <a:gd name="connsiteY3" fmla="*/ 60485 h 241940"/>
                <a:gd name="connsiteX4" fmla="*/ 76614 w 161293"/>
                <a:gd name="connsiteY4" fmla="*/ 60485 h 241940"/>
                <a:gd name="connsiteX5" fmla="*/ 61291 w 161293"/>
                <a:gd name="connsiteY5" fmla="*/ 75808 h 241940"/>
                <a:gd name="connsiteX6" fmla="*/ 60485 w 161293"/>
                <a:gd name="connsiteY6" fmla="*/ 166132 h 241940"/>
                <a:gd name="connsiteX7" fmla="*/ 67743 w 161293"/>
                <a:gd name="connsiteY7" fmla="*/ 179036 h 241940"/>
                <a:gd name="connsiteX8" fmla="*/ 145163 w 161293"/>
                <a:gd name="connsiteY8" fmla="*/ 223391 h 241940"/>
                <a:gd name="connsiteX9" fmla="*/ 152422 w 161293"/>
                <a:gd name="connsiteY9" fmla="*/ 225004 h 241940"/>
                <a:gd name="connsiteX10" fmla="*/ 165325 w 161293"/>
                <a:gd name="connsiteY10" fmla="*/ 217746 h 241940"/>
                <a:gd name="connsiteX11" fmla="*/ 160486 w 161293"/>
                <a:gd name="connsiteY11" fmla="*/ 197584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241940">
                  <a:moveTo>
                    <a:pt x="160486" y="197584"/>
                  </a:moveTo>
                  <a:lnTo>
                    <a:pt x="90324" y="157261"/>
                  </a:lnTo>
                  <a:lnTo>
                    <a:pt x="91130" y="75808"/>
                  </a:lnTo>
                  <a:cubicBezTo>
                    <a:pt x="91130" y="67743"/>
                    <a:pt x="84678" y="60485"/>
                    <a:pt x="76614" y="60485"/>
                  </a:cubicBezTo>
                  <a:lnTo>
                    <a:pt x="76614" y="60485"/>
                  </a:lnTo>
                  <a:cubicBezTo>
                    <a:pt x="68549" y="60485"/>
                    <a:pt x="61291" y="66937"/>
                    <a:pt x="61291" y="75808"/>
                  </a:cubicBezTo>
                  <a:lnTo>
                    <a:pt x="60485" y="166132"/>
                  </a:lnTo>
                  <a:cubicBezTo>
                    <a:pt x="60485" y="171777"/>
                    <a:pt x="62904" y="176616"/>
                    <a:pt x="67743" y="179036"/>
                  </a:cubicBezTo>
                  <a:lnTo>
                    <a:pt x="145163" y="223391"/>
                  </a:lnTo>
                  <a:cubicBezTo>
                    <a:pt x="147582" y="225004"/>
                    <a:pt x="150002" y="225004"/>
                    <a:pt x="152422" y="225004"/>
                  </a:cubicBezTo>
                  <a:cubicBezTo>
                    <a:pt x="158067" y="225004"/>
                    <a:pt x="162905" y="222585"/>
                    <a:pt x="165325" y="217746"/>
                  </a:cubicBezTo>
                  <a:cubicBezTo>
                    <a:pt x="170163" y="211294"/>
                    <a:pt x="167744" y="201617"/>
                    <a:pt x="160486" y="19758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5ADFB56A-1864-433A-930D-6BBAE5D36B41}"/>
                </a:ext>
              </a:extLst>
            </p:cNvPr>
            <p:cNvSpPr/>
            <p:nvPr/>
          </p:nvSpPr>
          <p:spPr>
            <a:xfrm>
              <a:off x="19939460" y="5373587"/>
              <a:ext cx="241968" cy="241968"/>
            </a:xfrm>
            <a:custGeom>
              <a:avLst/>
              <a:gdLst>
                <a:gd name="connsiteX0" fmla="*/ 246302 w 241940"/>
                <a:gd name="connsiteY0" fmla="*/ 155171 h 241940"/>
                <a:gd name="connsiteX1" fmla="*/ 83397 w 241940"/>
                <a:gd name="connsiteY1" fmla="*/ 62427 h 241940"/>
                <a:gd name="connsiteX2" fmla="*/ 62428 w 241940"/>
                <a:gd name="connsiteY2" fmla="*/ 68073 h 241940"/>
                <a:gd name="connsiteX3" fmla="*/ 68074 w 241940"/>
                <a:gd name="connsiteY3" fmla="*/ 88234 h 241940"/>
                <a:gd name="connsiteX4" fmla="*/ 230979 w 241940"/>
                <a:gd name="connsiteY4" fmla="*/ 180978 h 241940"/>
                <a:gd name="connsiteX5" fmla="*/ 238238 w 241940"/>
                <a:gd name="connsiteY5" fmla="*/ 182591 h 241940"/>
                <a:gd name="connsiteX6" fmla="*/ 251141 w 241940"/>
                <a:gd name="connsiteY6" fmla="*/ 175333 h 241940"/>
                <a:gd name="connsiteX7" fmla="*/ 246302 w 241940"/>
                <a:gd name="connsiteY7" fmla="*/ 155171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46302" y="155171"/>
                  </a:moveTo>
                  <a:lnTo>
                    <a:pt x="83397" y="62427"/>
                  </a:lnTo>
                  <a:cubicBezTo>
                    <a:pt x="76137" y="58395"/>
                    <a:pt x="67266" y="60815"/>
                    <a:pt x="62428" y="68073"/>
                  </a:cubicBezTo>
                  <a:cubicBezTo>
                    <a:pt x="58395" y="75331"/>
                    <a:pt x="60814" y="84202"/>
                    <a:pt x="68074" y="88234"/>
                  </a:cubicBezTo>
                  <a:lnTo>
                    <a:pt x="230979" y="180978"/>
                  </a:lnTo>
                  <a:cubicBezTo>
                    <a:pt x="233398" y="182591"/>
                    <a:pt x="235819" y="182591"/>
                    <a:pt x="238238" y="182591"/>
                  </a:cubicBezTo>
                  <a:cubicBezTo>
                    <a:pt x="243077" y="182591"/>
                    <a:pt x="248721" y="180172"/>
                    <a:pt x="251141" y="175333"/>
                  </a:cubicBezTo>
                  <a:cubicBezTo>
                    <a:pt x="255980" y="168074"/>
                    <a:pt x="253560" y="159204"/>
                    <a:pt x="246302" y="15517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7E72B10-B080-4B8D-B8F8-C01C55BAA6A3}"/>
                </a:ext>
              </a:extLst>
            </p:cNvPr>
            <p:cNvSpPr/>
            <p:nvPr/>
          </p:nvSpPr>
          <p:spPr>
            <a:xfrm>
              <a:off x="20265312" y="5513451"/>
              <a:ext cx="161312" cy="161312"/>
            </a:xfrm>
            <a:custGeom>
              <a:avLst/>
              <a:gdLst>
                <a:gd name="connsiteX0" fmla="*/ 154365 w 161293"/>
                <a:gd name="connsiteY0" fmla="*/ 60485 h 161293"/>
                <a:gd name="connsiteX1" fmla="*/ 154365 w 161293"/>
                <a:gd name="connsiteY1" fmla="*/ 60485 h 161293"/>
                <a:gd name="connsiteX2" fmla="*/ 139042 w 161293"/>
                <a:gd name="connsiteY2" fmla="*/ 75808 h 161293"/>
                <a:gd name="connsiteX3" fmla="*/ 138235 w 161293"/>
                <a:gd name="connsiteY3" fmla="*/ 140325 h 161293"/>
                <a:gd name="connsiteX4" fmla="*/ 82589 w 161293"/>
                <a:gd name="connsiteY4" fmla="*/ 108873 h 161293"/>
                <a:gd name="connsiteX5" fmla="*/ 62428 w 161293"/>
                <a:gd name="connsiteY5" fmla="*/ 114518 h 161293"/>
                <a:gd name="connsiteX6" fmla="*/ 68072 w 161293"/>
                <a:gd name="connsiteY6" fmla="*/ 134680 h 161293"/>
                <a:gd name="connsiteX7" fmla="*/ 145494 w 161293"/>
                <a:gd name="connsiteY7" fmla="*/ 179036 h 161293"/>
                <a:gd name="connsiteX8" fmla="*/ 152752 w 161293"/>
                <a:gd name="connsiteY8" fmla="*/ 180649 h 161293"/>
                <a:gd name="connsiteX9" fmla="*/ 160817 w 161293"/>
                <a:gd name="connsiteY9" fmla="*/ 178229 h 161293"/>
                <a:gd name="connsiteX10" fmla="*/ 168075 w 161293"/>
                <a:gd name="connsiteY10" fmla="*/ 165326 h 161293"/>
                <a:gd name="connsiteX11" fmla="*/ 168881 w 161293"/>
                <a:gd name="connsiteY11" fmla="*/ 75001 h 161293"/>
                <a:gd name="connsiteX12" fmla="*/ 154365 w 161293"/>
                <a:gd name="connsiteY12" fmla="*/ 6048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54365" y="60485"/>
                  </a:moveTo>
                  <a:lnTo>
                    <a:pt x="154365" y="60485"/>
                  </a:lnTo>
                  <a:cubicBezTo>
                    <a:pt x="146300" y="60485"/>
                    <a:pt x="139042" y="66937"/>
                    <a:pt x="139042" y="75808"/>
                  </a:cubicBezTo>
                  <a:lnTo>
                    <a:pt x="138235" y="140325"/>
                  </a:lnTo>
                  <a:lnTo>
                    <a:pt x="82589" y="108873"/>
                  </a:lnTo>
                  <a:cubicBezTo>
                    <a:pt x="75330" y="104841"/>
                    <a:pt x="66459" y="107260"/>
                    <a:pt x="62428" y="114518"/>
                  </a:cubicBezTo>
                  <a:cubicBezTo>
                    <a:pt x="58395" y="121777"/>
                    <a:pt x="60814" y="130648"/>
                    <a:pt x="68072" y="134680"/>
                  </a:cubicBezTo>
                  <a:lnTo>
                    <a:pt x="145494" y="179036"/>
                  </a:lnTo>
                  <a:cubicBezTo>
                    <a:pt x="147913" y="180649"/>
                    <a:pt x="150332" y="180649"/>
                    <a:pt x="152752" y="180649"/>
                  </a:cubicBezTo>
                  <a:cubicBezTo>
                    <a:pt x="155171" y="180649"/>
                    <a:pt x="158396" y="179842"/>
                    <a:pt x="160817" y="178229"/>
                  </a:cubicBezTo>
                  <a:cubicBezTo>
                    <a:pt x="165655" y="175810"/>
                    <a:pt x="168075" y="170165"/>
                    <a:pt x="168075" y="165326"/>
                  </a:cubicBezTo>
                  <a:lnTo>
                    <a:pt x="168881" y="75001"/>
                  </a:lnTo>
                  <a:cubicBezTo>
                    <a:pt x="169687" y="66937"/>
                    <a:pt x="162429" y="60485"/>
                    <a:pt x="154365" y="604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B96B944F-CA85-470A-917D-A8E46EBF6B26}"/>
                </a:ext>
              </a:extLst>
            </p:cNvPr>
            <p:cNvSpPr/>
            <p:nvPr/>
          </p:nvSpPr>
          <p:spPr>
            <a:xfrm>
              <a:off x="20346297" y="5149693"/>
              <a:ext cx="80656" cy="322624"/>
            </a:xfrm>
            <a:custGeom>
              <a:avLst/>
              <a:gdLst>
                <a:gd name="connsiteX0" fmla="*/ 77420 w 80646"/>
                <a:gd name="connsiteY0" fmla="*/ 60485 h 322586"/>
                <a:gd name="connsiteX1" fmla="*/ 62098 w 80646"/>
                <a:gd name="connsiteY1" fmla="*/ 75808 h 322586"/>
                <a:gd name="connsiteX2" fmla="*/ 60485 w 80646"/>
                <a:gd name="connsiteY2" fmla="*/ 257263 h 322586"/>
                <a:gd name="connsiteX3" fmla="*/ 75001 w 80646"/>
                <a:gd name="connsiteY3" fmla="*/ 271779 h 322586"/>
                <a:gd name="connsiteX4" fmla="*/ 75001 w 80646"/>
                <a:gd name="connsiteY4" fmla="*/ 271779 h 322586"/>
                <a:gd name="connsiteX5" fmla="*/ 90324 w 80646"/>
                <a:gd name="connsiteY5" fmla="*/ 256456 h 322586"/>
                <a:gd name="connsiteX6" fmla="*/ 91937 w 80646"/>
                <a:gd name="connsiteY6" fmla="*/ 75001 h 322586"/>
                <a:gd name="connsiteX7" fmla="*/ 77420 w 80646"/>
                <a:gd name="connsiteY7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646" h="322586">
                  <a:moveTo>
                    <a:pt x="77420" y="60485"/>
                  </a:moveTo>
                  <a:cubicBezTo>
                    <a:pt x="69356" y="60485"/>
                    <a:pt x="62098" y="66937"/>
                    <a:pt x="62098" y="75808"/>
                  </a:cubicBezTo>
                  <a:lnTo>
                    <a:pt x="60485" y="257263"/>
                  </a:lnTo>
                  <a:cubicBezTo>
                    <a:pt x="60485" y="265327"/>
                    <a:pt x="66937" y="271779"/>
                    <a:pt x="75001" y="271779"/>
                  </a:cubicBezTo>
                  <a:cubicBezTo>
                    <a:pt x="75001" y="271779"/>
                    <a:pt x="75001" y="271779"/>
                    <a:pt x="75001" y="271779"/>
                  </a:cubicBezTo>
                  <a:cubicBezTo>
                    <a:pt x="83066" y="271779"/>
                    <a:pt x="90324" y="265327"/>
                    <a:pt x="90324" y="256456"/>
                  </a:cubicBezTo>
                  <a:lnTo>
                    <a:pt x="91937" y="75001"/>
                  </a:lnTo>
                  <a:cubicBezTo>
                    <a:pt x="91937" y="66937"/>
                    <a:pt x="85485" y="60485"/>
                    <a:pt x="77420" y="604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59862DCC-DDE1-428F-A2C4-A2E96412FC24}"/>
                </a:ext>
              </a:extLst>
            </p:cNvPr>
            <p:cNvSpPr/>
            <p:nvPr/>
          </p:nvSpPr>
          <p:spPr>
            <a:xfrm>
              <a:off x="20919432" y="4466207"/>
              <a:ext cx="161312" cy="161312"/>
            </a:xfrm>
            <a:custGeom>
              <a:avLst/>
              <a:gdLst>
                <a:gd name="connsiteX0" fmla="*/ 161623 w 161293"/>
                <a:gd name="connsiteY0" fmla="*/ 106783 h 161293"/>
                <a:gd name="connsiteX1" fmla="*/ 84201 w 161293"/>
                <a:gd name="connsiteY1" fmla="*/ 62427 h 161293"/>
                <a:gd name="connsiteX2" fmla="*/ 63234 w 161293"/>
                <a:gd name="connsiteY2" fmla="*/ 68073 h 161293"/>
                <a:gd name="connsiteX3" fmla="*/ 68878 w 161293"/>
                <a:gd name="connsiteY3" fmla="*/ 88234 h 161293"/>
                <a:gd name="connsiteX4" fmla="*/ 123719 w 161293"/>
                <a:gd name="connsiteY4" fmla="*/ 119687 h 161293"/>
                <a:gd name="connsiteX5" fmla="*/ 68072 w 161293"/>
                <a:gd name="connsiteY5" fmla="*/ 151139 h 161293"/>
                <a:gd name="connsiteX6" fmla="*/ 62428 w 161293"/>
                <a:gd name="connsiteY6" fmla="*/ 171300 h 161293"/>
                <a:gd name="connsiteX7" fmla="*/ 75330 w 161293"/>
                <a:gd name="connsiteY7" fmla="*/ 178559 h 161293"/>
                <a:gd name="connsiteX8" fmla="*/ 82589 w 161293"/>
                <a:gd name="connsiteY8" fmla="*/ 176946 h 161293"/>
                <a:gd name="connsiteX9" fmla="*/ 161623 w 161293"/>
                <a:gd name="connsiteY9" fmla="*/ 131784 h 161293"/>
                <a:gd name="connsiteX10" fmla="*/ 169687 w 161293"/>
                <a:gd name="connsiteY10" fmla="*/ 118880 h 161293"/>
                <a:gd name="connsiteX11" fmla="*/ 161623 w 161293"/>
                <a:gd name="connsiteY11" fmla="*/ 10678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161293">
                  <a:moveTo>
                    <a:pt x="161623" y="106783"/>
                  </a:moveTo>
                  <a:lnTo>
                    <a:pt x="84201" y="62427"/>
                  </a:lnTo>
                  <a:cubicBezTo>
                    <a:pt x="76944" y="58395"/>
                    <a:pt x="68072" y="60815"/>
                    <a:pt x="63234" y="68073"/>
                  </a:cubicBezTo>
                  <a:cubicBezTo>
                    <a:pt x="59201" y="75331"/>
                    <a:pt x="61620" y="84202"/>
                    <a:pt x="68878" y="88234"/>
                  </a:cubicBezTo>
                  <a:lnTo>
                    <a:pt x="123719" y="119687"/>
                  </a:lnTo>
                  <a:lnTo>
                    <a:pt x="68072" y="151139"/>
                  </a:lnTo>
                  <a:cubicBezTo>
                    <a:pt x="60814" y="155171"/>
                    <a:pt x="58395" y="164849"/>
                    <a:pt x="62428" y="171300"/>
                  </a:cubicBezTo>
                  <a:cubicBezTo>
                    <a:pt x="64847" y="176139"/>
                    <a:pt x="70492" y="178559"/>
                    <a:pt x="75330" y="178559"/>
                  </a:cubicBezTo>
                  <a:cubicBezTo>
                    <a:pt x="77750" y="178559"/>
                    <a:pt x="80169" y="177752"/>
                    <a:pt x="82589" y="176946"/>
                  </a:cubicBezTo>
                  <a:lnTo>
                    <a:pt x="161623" y="131784"/>
                  </a:lnTo>
                  <a:cubicBezTo>
                    <a:pt x="166461" y="129364"/>
                    <a:pt x="169687" y="123719"/>
                    <a:pt x="169687" y="118880"/>
                  </a:cubicBezTo>
                  <a:cubicBezTo>
                    <a:pt x="168881" y="114848"/>
                    <a:pt x="166461" y="110009"/>
                    <a:pt x="161623" y="10678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CCEDA2F4-A88C-4F2E-B595-788833F2A102}"/>
                </a:ext>
              </a:extLst>
            </p:cNvPr>
            <p:cNvSpPr/>
            <p:nvPr/>
          </p:nvSpPr>
          <p:spPr>
            <a:xfrm>
              <a:off x="20594388" y="4280697"/>
              <a:ext cx="241968" cy="241968"/>
            </a:xfrm>
            <a:custGeom>
              <a:avLst/>
              <a:gdLst>
                <a:gd name="connsiteX0" fmla="*/ 246302 w 241940"/>
                <a:gd name="connsiteY0" fmla="*/ 155171 h 241940"/>
                <a:gd name="connsiteX1" fmla="*/ 83396 w 241940"/>
                <a:gd name="connsiteY1" fmla="*/ 62428 h 241940"/>
                <a:gd name="connsiteX2" fmla="*/ 62427 w 241940"/>
                <a:gd name="connsiteY2" fmla="*/ 68073 h 241940"/>
                <a:gd name="connsiteX3" fmla="*/ 68073 w 241940"/>
                <a:gd name="connsiteY3" fmla="*/ 88235 h 241940"/>
                <a:gd name="connsiteX4" fmla="*/ 230979 w 241940"/>
                <a:gd name="connsiteY4" fmla="*/ 180978 h 241940"/>
                <a:gd name="connsiteX5" fmla="*/ 238237 w 241940"/>
                <a:gd name="connsiteY5" fmla="*/ 182591 h 241940"/>
                <a:gd name="connsiteX6" fmla="*/ 251141 w 241940"/>
                <a:gd name="connsiteY6" fmla="*/ 175333 h 241940"/>
                <a:gd name="connsiteX7" fmla="*/ 246302 w 241940"/>
                <a:gd name="connsiteY7" fmla="*/ 155171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46302" y="155171"/>
                  </a:moveTo>
                  <a:lnTo>
                    <a:pt x="83396" y="62428"/>
                  </a:lnTo>
                  <a:cubicBezTo>
                    <a:pt x="76138" y="58395"/>
                    <a:pt x="67267" y="60815"/>
                    <a:pt x="62427" y="68073"/>
                  </a:cubicBezTo>
                  <a:cubicBezTo>
                    <a:pt x="58396" y="75331"/>
                    <a:pt x="60815" y="84202"/>
                    <a:pt x="68073" y="88235"/>
                  </a:cubicBezTo>
                  <a:lnTo>
                    <a:pt x="230979" y="180978"/>
                  </a:lnTo>
                  <a:cubicBezTo>
                    <a:pt x="233399" y="182591"/>
                    <a:pt x="235818" y="182591"/>
                    <a:pt x="238237" y="182591"/>
                  </a:cubicBezTo>
                  <a:cubicBezTo>
                    <a:pt x="243882" y="182591"/>
                    <a:pt x="248722" y="180172"/>
                    <a:pt x="251141" y="175333"/>
                  </a:cubicBezTo>
                  <a:cubicBezTo>
                    <a:pt x="255980" y="168075"/>
                    <a:pt x="253560" y="159203"/>
                    <a:pt x="246302" y="15517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214E0478-98EE-4A80-A2E8-2C848377949F}"/>
                </a:ext>
              </a:extLst>
            </p:cNvPr>
            <p:cNvSpPr/>
            <p:nvPr/>
          </p:nvSpPr>
          <p:spPr>
            <a:xfrm>
              <a:off x="20276603" y="4143710"/>
              <a:ext cx="241968" cy="161312"/>
            </a:xfrm>
            <a:custGeom>
              <a:avLst/>
              <a:gdLst>
                <a:gd name="connsiteX0" fmla="*/ 239043 w 241940"/>
                <a:gd name="connsiteY0" fmla="*/ 106655 h 161293"/>
                <a:gd name="connsiteX1" fmla="*/ 161623 w 241940"/>
                <a:gd name="connsiteY1" fmla="*/ 62299 h 161293"/>
                <a:gd name="connsiteX2" fmla="*/ 147106 w 241940"/>
                <a:gd name="connsiteY2" fmla="*/ 62299 h 161293"/>
                <a:gd name="connsiteX3" fmla="*/ 68072 w 241940"/>
                <a:gd name="connsiteY3" fmla="*/ 107461 h 161293"/>
                <a:gd name="connsiteX4" fmla="*/ 62428 w 241940"/>
                <a:gd name="connsiteY4" fmla="*/ 127623 h 161293"/>
                <a:gd name="connsiteX5" fmla="*/ 75330 w 241940"/>
                <a:gd name="connsiteY5" fmla="*/ 134881 h 161293"/>
                <a:gd name="connsiteX6" fmla="*/ 82589 w 241940"/>
                <a:gd name="connsiteY6" fmla="*/ 133269 h 161293"/>
                <a:gd name="connsiteX7" fmla="*/ 154365 w 241940"/>
                <a:gd name="connsiteY7" fmla="*/ 92945 h 161293"/>
                <a:gd name="connsiteX8" fmla="*/ 224527 w 241940"/>
                <a:gd name="connsiteY8" fmla="*/ 133269 h 161293"/>
                <a:gd name="connsiteX9" fmla="*/ 244689 w 241940"/>
                <a:gd name="connsiteY9" fmla="*/ 127623 h 161293"/>
                <a:gd name="connsiteX10" fmla="*/ 239043 w 241940"/>
                <a:gd name="connsiteY10" fmla="*/ 106655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940" h="161293">
                  <a:moveTo>
                    <a:pt x="239043" y="106655"/>
                  </a:moveTo>
                  <a:lnTo>
                    <a:pt x="161623" y="62299"/>
                  </a:lnTo>
                  <a:cubicBezTo>
                    <a:pt x="156784" y="59880"/>
                    <a:pt x="151138" y="59880"/>
                    <a:pt x="147106" y="62299"/>
                  </a:cubicBezTo>
                  <a:lnTo>
                    <a:pt x="68072" y="107461"/>
                  </a:lnTo>
                  <a:cubicBezTo>
                    <a:pt x="60814" y="111494"/>
                    <a:pt x="58395" y="121172"/>
                    <a:pt x="62428" y="127623"/>
                  </a:cubicBezTo>
                  <a:cubicBezTo>
                    <a:pt x="64847" y="132462"/>
                    <a:pt x="70492" y="134881"/>
                    <a:pt x="75330" y="134881"/>
                  </a:cubicBezTo>
                  <a:cubicBezTo>
                    <a:pt x="77750" y="134881"/>
                    <a:pt x="80170" y="134075"/>
                    <a:pt x="82589" y="133269"/>
                  </a:cubicBezTo>
                  <a:lnTo>
                    <a:pt x="154365" y="92945"/>
                  </a:lnTo>
                  <a:lnTo>
                    <a:pt x="224527" y="133269"/>
                  </a:lnTo>
                  <a:cubicBezTo>
                    <a:pt x="231785" y="137301"/>
                    <a:pt x="240656" y="134881"/>
                    <a:pt x="244689" y="127623"/>
                  </a:cubicBezTo>
                  <a:cubicBezTo>
                    <a:pt x="248721" y="119559"/>
                    <a:pt x="246302" y="110687"/>
                    <a:pt x="239043" y="10665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EB13E4B5-A627-45F7-8674-D6AEC5FBFEE6}"/>
                </a:ext>
              </a:extLst>
            </p:cNvPr>
            <p:cNvSpPr/>
            <p:nvPr/>
          </p:nvSpPr>
          <p:spPr>
            <a:xfrm>
              <a:off x="19949947" y="4280339"/>
              <a:ext cx="241968" cy="241968"/>
            </a:xfrm>
            <a:custGeom>
              <a:avLst/>
              <a:gdLst>
                <a:gd name="connsiteX0" fmla="*/ 230979 w 241940"/>
                <a:gd name="connsiteY0" fmla="*/ 62786 h 241940"/>
                <a:gd name="connsiteX1" fmla="*/ 68072 w 241940"/>
                <a:gd name="connsiteY1" fmla="*/ 155529 h 241940"/>
                <a:gd name="connsiteX2" fmla="*/ 62428 w 241940"/>
                <a:gd name="connsiteY2" fmla="*/ 175691 h 241940"/>
                <a:gd name="connsiteX3" fmla="*/ 75331 w 241940"/>
                <a:gd name="connsiteY3" fmla="*/ 182949 h 241940"/>
                <a:gd name="connsiteX4" fmla="*/ 82589 w 241940"/>
                <a:gd name="connsiteY4" fmla="*/ 181336 h 241940"/>
                <a:gd name="connsiteX5" fmla="*/ 245496 w 241940"/>
                <a:gd name="connsiteY5" fmla="*/ 88593 h 241940"/>
                <a:gd name="connsiteX6" fmla="*/ 251141 w 241940"/>
                <a:gd name="connsiteY6" fmla="*/ 68431 h 241940"/>
                <a:gd name="connsiteX7" fmla="*/ 230979 w 241940"/>
                <a:gd name="connsiteY7" fmla="*/ 6278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30979" y="62786"/>
                  </a:moveTo>
                  <a:lnTo>
                    <a:pt x="68072" y="155529"/>
                  </a:lnTo>
                  <a:cubicBezTo>
                    <a:pt x="60814" y="159562"/>
                    <a:pt x="58395" y="169239"/>
                    <a:pt x="62428" y="175691"/>
                  </a:cubicBezTo>
                  <a:cubicBezTo>
                    <a:pt x="64847" y="180530"/>
                    <a:pt x="70492" y="182949"/>
                    <a:pt x="75331" y="182949"/>
                  </a:cubicBezTo>
                  <a:cubicBezTo>
                    <a:pt x="77751" y="182949"/>
                    <a:pt x="80170" y="182143"/>
                    <a:pt x="82589" y="181336"/>
                  </a:cubicBezTo>
                  <a:lnTo>
                    <a:pt x="245496" y="88593"/>
                  </a:lnTo>
                  <a:cubicBezTo>
                    <a:pt x="252754" y="84561"/>
                    <a:pt x="255173" y="74883"/>
                    <a:pt x="251141" y="68431"/>
                  </a:cubicBezTo>
                  <a:cubicBezTo>
                    <a:pt x="247108" y="61173"/>
                    <a:pt x="238237" y="57947"/>
                    <a:pt x="230979" y="6278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2CB57923-9E45-4AC9-88A7-1D773614949C}"/>
                </a:ext>
              </a:extLst>
            </p:cNvPr>
            <p:cNvSpPr/>
            <p:nvPr/>
          </p:nvSpPr>
          <p:spPr>
            <a:xfrm>
              <a:off x="19707502" y="4465400"/>
              <a:ext cx="161312" cy="161312"/>
            </a:xfrm>
            <a:custGeom>
              <a:avLst/>
              <a:gdLst>
                <a:gd name="connsiteX0" fmla="*/ 167745 w 161293"/>
                <a:gd name="connsiteY0" fmla="*/ 68073 h 161293"/>
                <a:gd name="connsiteX1" fmla="*/ 147584 w 161293"/>
                <a:gd name="connsiteY1" fmla="*/ 62427 h 161293"/>
                <a:gd name="connsiteX2" fmla="*/ 68549 w 161293"/>
                <a:gd name="connsiteY2" fmla="*/ 107590 h 161293"/>
                <a:gd name="connsiteX3" fmla="*/ 60485 w 161293"/>
                <a:gd name="connsiteY3" fmla="*/ 120493 h 161293"/>
                <a:gd name="connsiteX4" fmla="*/ 67743 w 161293"/>
                <a:gd name="connsiteY4" fmla="*/ 133397 h 161293"/>
                <a:gd name="connsiteX5" fmla="*/ 145164 w 161293"/>
                <a:gd name="connsiteY5" fmla="*/ 177752 h 161293"/>
                <a:gd name="connsiteX6" fmla="*/ 152422 w 161293"/>
                <a:gd name="connsiteY6" fmla="*/ 179365 h 161293"/>
                <a:gd name="connsiteX7" fmla="*/ 165326 w 161293"/>
                <a:gd name="connsiteY7" fmla="*/ 172107 h 161293"/>
                <a:gd name="connsiteX8" fmla="*/ 159680 w 161293"/>
                <a:gd name="connsiteY8" fmla="*/ 151945 h 161293"/>
                <a:gd name="connsiteX9" fmla="*/ 104841 w 161293"/>
                <a:gd name="connsiteY9" fmla="*/ 120493 h 161293"/>
                <a:gd name="connsiteX10" fmla="*/ 160486 w 161293"/>
                <a:gd name="connsiteY10" fmla="*/ 89041 h 161293"/>
                <a:gd name="connsiteX11" fmla="*/ 167745 w 161293"/>
                <a:gd name="connsiteY11" fmla="*/ 68073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161293">
                  <a:moveTo>
                    <a:pt x="167745" y="68073"/>
                  </a:moveTo>
                  <a:cubicBezTo>
                    <a:pt x="163713" y="60815"/>
                    <a:pt x="154841" y="58395"/>
                    <a:pt x="147584" y="62427"/>
                  </a:cubicBezTo>
                  <a:lnTo>
                    <a:pt x="68549" y="107590"/>
                  </a:lnTo>
                  <a:cubicBezTo>
                    <a:pt x="63710" y="110009"/>
                    <a:pt x="60485" y="115654"/>
                    <a:pt x="60485" y="120493"/>
                  </a:cubicBezTo>
                  <a:cubicBezTo>
                    <a:pt x="60485" y="126138"/>
                    <a:pt x="62904" y="130977"/>
                    <a:pt x="67743" y="133397"/>
                  </a:cubicBezTo>
                  <a:lnTo>
                    <a:pt x="145164" y="177752"/>
                  </a:lnTo>
                  <a:cubicBezTo>
                    <a:pt x="147584" y="179365"/>
                    <a:pt x="150003" y="179365"/>
                    <a:pt x="152422" y="179365"/>
                  </a:cubicBezTo>
                  <a:cubicBezTo>
                    <a:pt x="157261" y="179365"/>
                    <a:pt x="162905" y="176946"/>
                    <a:pt x="165326" y="172107"/>
                  </a:cubicBezTo>
                  <a:cubicBezTo>
                    <a:pt x="169357" y="164849"/>
                    <a:pt x="166938" y="155978"/>
                    <a:pt x="159680" y="151945"/>
                  </a:cubicBezTo>
                  <a:lnTo>
                    <a:pt x="104841" y="120493"/>
                  </a:lnTo>
                  <a:lnTo>
                    <a:pt x="160486" y="89041"/>
                  </a:lnTo>
                  <a:cubicBezTo>
                    <a:pt x="169357" y="84202"/>
                    <a:pt x="171777" y="75331"/>
                    <a:pt x="167745" y="68073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DEF950AC-5B2F-4EBA-8235-62476920D540}"/>
                </a:ext>
              </a:extLst>
            </p:cNvPr>
            <p:cNvSpPr/>
            <p:nvPr/>
          </p:nvSpPr>
          <p:spPr>
            <a:xfrm>
              <a:off x="19948332" y="4647683"/>
              <a:ext cx="241968" cy="241968"/>
            </a:xfrm>
            <a:custGeom>
              <a:avLst/>
              <a:gdLst>
                <a:gd name="connsiteX0" fmla="*/ 245496 w 241940"/>
                <a:gd name="connsiteY0" fmla="*/ 155171 h 241940"/>
                <a:gd name="connsiteX1" fmla="*/ 83395 w 241940"/>
                <a:gd name="connsiteY1" fmla="*/ 62427 h 241940"/>
                <a:gd name="connsiteX2" fmla="*/ 62428 w 241940"/>
                <a:gd name="connsiteY2" fmla="*/ 68073 h 241940"/>
                <a:gd name="connsiteX3" fmla="*/ 68074 w 241940"/>
                <a:gd name="connsiteY3" fmla="*/ 88234 h 241940"/>
                <a:gd name="connsiteX4" fmla="*/ 230979 w 241940"/>
                <a:gd name="connsiteY4" fmla="*/ 180978 h 241940"/>
                <a:gd name="connsiteX5" fmla="*/ 238238 w 241940"/>
                <a:gd name="connsiteY5" fmla="*/ 182591 h 241940"/>
                <a:gd name="connsiteX6" fmla="*/ 251141 w 241940"/>
                <a:gd name="connsiteY6" fmla="*/ 175333 h 241940"/>
                <a:gd name="connsiteX7" fmla="*/ 245496 w 241940"/>
                <a:gd name="connsiteY7" fmla="*/ 155171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45496" y="155171"/>
                  </a:moveTo>
                  <a:lnTo>
                    <a:pt x="83395" y="62427"/>
                  </a:lnTo>
                  <a:cubicBezTo>
                    <a:pt x="76137" y="58395"/>
                    <a:pt x="67266" y="60815"/>
                    <a:pt x="62428" y="68073"/>
                  </a:cubicBezTo>
                  <a:cubicBezTo>
                    <a:pt x="58395" y="75331"/>
                    <a:pt x="60814" y="84202"/>
                    <a:pt x="68074" y="88234"/>
                  </a:cubicBezTo>
                  <a:lnTo>
                    <a:pt x="230979" y="180978"/>
                  </a:lnTo>
                  <a:cubicBezTo>
                    <a:pt x="233398" y="182591"/>
                    <a:pt x="235819" y="182591"/>
                    <a:pt x="238238" y="182591"/>
                  </a:cubicBezTo>
                  <a:cubicBezTo>
                    <a:pt x="243883" y="182591"/>
                    <a:pt x="248721" y="180172"/>
                    <a:pt x="251141" y="175333"/>
                  </a:cubicBezTo>
                  <a:cubicBezTo>
                    <a:pt x="254367" y="168074"/>
                    <a:pt x="252754" y="159204"/>
                    <a:pt x="245496" y="15517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48E28B77-F072-4A0A-8732-BC45B2D6B970}"/>
                </a:ext>
              </a:extLst>
            </p:cNvPr>
            <p:cNvSpPr/>
            <p:nvPr/>
          </p:nvSpPr>
          <p:spPr>
            <a:xfrm>
              <a:off x="20272570" y="4833162"/>
              <a:ext cx="241968" cy="161312"/>
            </a:xfrm>
            <a:custGeom>
              <a:avLst/>
              <a:gdLst>
                <a:gd name="connsiteX0" fmla="*/ 225334 w 241940"/>
                <a:gd name="connsiteY0" fmla="*/ 62456 h 161293"/>
                <a:gd name="connsiteX1" fmla="*/ 153559 w 241940"/>
                <a:gd name="connsiteY1" fmla="*/ 102780 h 161293"/>
                <a:gd name="connsiteX2" fmla="*/ 83395 w 241940"/>
                <a:gd name="connsiteY2" fmla="*/ 62456 h 161293"/>
                <a:gd name="connsiteX3" fmla="*/ 62428 w 241940"/>
                <a:gd name="connsiteY3" fmla="*/ 68102 h 161293"/>
                <a:gd name="connsiteX4" fmla="*/ 68072 w 241940"/>
                <a:gd name="connsiteY4" fmla="*/ 88263 h 161293"/>
                <a:gd name="connsiteX5" fmla="*/ 145494 w 241940"/>
                <a:gd name="connsiteY5" fmla="*/ 132619 h 161293"/>
                <a:gd name="connsiteX6" fmla="*/ 152752 w 241940"/>
                <a:gd name="connsiteY6" fmla="*/ 134232 h 161293"/>
                <a:gd name="connsiteX7" fmla="*/ 160010 w 241940"/>
                <a:gd name="connsiteY7" fmla="*/ 132619 h 161293"/>
                <a:gd name="connsiteX8" fmla="*/ 239044 w 241940"/>
                <a:gd name="connsiteY8" fmla="*/ 87457 h 161293"/>
                <a:gd name="connsiteX9" fmla="*/ 244689 w 241940"/>
                <a:gd name="connsiteY9" fmla="*/ 67295 h 161293"/>
                <a:gd name="connsiteX10" fmla="*/ 225334 w 241940"/>
                <a:gd name="connsiteY10" fmla="*/ 6245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940" h="161293">
                  <a:moveTo>
                    <a:pt x="225334" y="62456"/>
                  </a:moveTo>
                  <a:lnTo>
                    <a:pt x="153559" y="102780"/>
                  </a:lnTo>
                  <a:lnTo>
                    <a:pt x="83395" y="62456"/>
                  </a:lnTo>
                  <a:cubicBezTo>
                    <a:pt x="76138" y="58424"/>
                    <a:pt x="67266" y="60843"/>
                    <a:pt x="62428" y="68102"/>
                  </a:cubicBezTo>
                  <a:cubicBezTo>
                    <a:pt x="58395" y="75360"/>
                    <a:pt x="60814" y="84231"/>
                    <a:pt x="68072" y="88263"/>
                  </a:cubicBezTo>
                  <a:lnTo>
                    <a:pt x="145494" y="132619"/>
                  </a:lnTo>
                  <a:cubicBezTo>
                    <a:pt x="147913" y="134232"/>
                    <a:pt x="150332" y="134232"/>
                    <a:pt x="152752" y="134232"/>
                  </a:cubicBezTo>
                  <a:cubicBezTo>
                    <a:pt x="155171" y="134232"/>
                    <a:pt x="157590" y="133426"/>
                    <a:pt x="160010" y="132619"/>
                  </a:cubicBezTo>
                  <a:lnTo>
                    <a:pt x="239044" y="87457"/>
                  </a:lnTo>
                  <a:cubicBezTo>
                    <a:pt x="246302" y="83424"/>
                    <a:pt x="248721" y="73747"/>
                    <a:pt x="244689" y="67295"/>
                  </a:cubicBezTo>
                  <a:cubicBezTo>
                    <a:pt x="242269" y="60843"/>
                    <a:pt x="232592" y="58424"/>
                    <a:pt x="225334" y="6245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BA8D9D46-4700-4766-83FF-935A7224C419}"/>
                </a:ext>
              </a:extLst>
            </p:cNvPr>
            <p:cNvSpPr/>
            <p:nvPr/>
          </p:nvSpPr>
          <p:spPr>
            <a:xfrm>
              <a:off x="20592775" y="4648102"/>
              <a:ext cx="241968" cy="241968"/>
            </a:xfrm>
            <a:custGeom>
              <a:avLst/>
              <a:gdLst>
                <a:gd name="connsiteX0" fmla="*/ 230979 w 241940"/>
                <a:gd name="connsiteY0" fmla="*/ 62815 h 241940"/>
                <a:gd name="connsiteX1" fmla="*/ 68072 w 241940"/>
                <a:gd name="connsiteY1" fmla="*/ 155559 h 241940"/>
                <a:gd name="connsiteX2" fmla="*/ 62428 w 241940"/>
                <a:gd name="connsiteY2" fmla="*/ 175720 h 241940"/>
                <a:gd name="connsiteX3" fmla="*/ 75331 w 241940"/>
                <a:gd name="connsiteY3" fmla="*/ 182978 h 241940"/>
                <a:gd name="connsiteX4" fmla="*/ 82589 w 241940"/>
                <a:gd name="connsiteY4" fmla="*/ 180559 h 241940"/>
                <a:gd name="connsiteX5" fmla="*/ 245495 w 241940"/>
                <a:gd name="connsiteY5" fmla="*/ 87815 h 241940"/>
                <a:gd name="connsiteX6" fmla="*/ 251141 w 241940"/>
                <a:gd name="connsiteY6" fmla="*/ 67654 h 241940"/>
                <a:gd name="connsiteX7" fmla="*/ 230979 w 241940"/>
                <a:gd name="connsiteY7" fmla="*/ 6281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30979" y="62815"/>
                  </a:moveTo>
                  <a:lnTo>
                    <a:pt x="68072" y="155559"/>
                  </a:lnTo>
                  <a:cubicBezTo>
                    <a:pt x="60814" y="159591"/>
                    <a:pt x="58395" y="169268"/>
                    <a:pt x="62428" y="175720"/>
                  </a:cubicBezTo>
                  <a:cubicBezTo>
                    <a:pt x="64847" y="180559"/>
                    <a:pt x="70492" y="182978"/>
                    <a:pt x="75331" y="182978"/>
                  </a:cubicBezTo>
                  <a:cubicBezTo>
                    <a:pt x="77751" y="182978"/>
                    <a:pt x="80170" y="182172"/>
                    <a:pt x="82589" y="180559"/>
                  </a:cubicBezTo>
                  <a:lnTo>
                    <a:pt x="245495" y="87815"/>
                  </a:lnTo>
                  <a:cubicBezTo>
                    <a:pt x="252754" y="83783"/>
                    <a:pt x="255173" y="74105"/>
                    <a:pt x="251141" y="67654"/>
                  </a:cubicBezTo>
                  <a:cubicBezTo>
                    <a:pt x="247915" y="61202"/>
                    <a:pt x="238237" y="57976"/>
                    <a:pt x="230979" y="6281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31003508-DFFB-473B-BB61-46D3FA9A660E}"/>
                </a:ext>
              </a:extLst>
            </p:cNvPr>
            <p:cNvSpPr/>
            <p:nvPr/>
          </p:nvSpPr>
          <p:spPr>
            <a:xfrm>
              <a:off x="20349523" y="4833191"/>
              <a:ext cx="161312" cy="241968"/>
            </a:xfrm>
            <a:custGeom>
              <a:avLst/>
              <a:gdLst>
                <a:gd name="connsiteX0" fmla="*/ 148391 w 161293"/>
                <a:gd name="connsiteY0" fmla="*/ 62427 h 241940"/>
                <a:gd name="connsiteX1" fmla="*/ 69356 w 161293"/>
                <a:gd name="connsiteY1" fmla="*/ 107590 h 241940"/>
                <a:gd name="connsiteX2" fmla="*/ 61292 w 161293"/>
                <a:gd name="connsiteY2" fmla="*/ 120493 h 241940"/>
                <a:gd name="connsiteX3" fmla="*/ 60485 w 161293"/>
                <a:gd name="connsiteY3" fmla="*/ 210817 h 241940"/>
                <a:gd name="connsiteX4" fmla="*/ 75002 w 161293"/>
                <a:gd name="connsiteY4" fmla="*/ 225334 h 241940"/>
                <a:gd name="connsiteX5" fmla="*/ 75002 w 161293"/>
                <a:gd name="connsiteY5" fmla="*/ 225334 h 241940"/>
                <a:gd name="connsiteX6" fmla="*/ 90325 w 161293"/>
                <a:gd name="connsiteY6" fmla="*/ 210011 h 241940"/>
                <a:gd name="connsiteX7" fmla="*/ 91131 w 161293"/>
                <a:gd name="connsiteY7" fmla="*/ 128558 h 241940"/>
                <a:gd name="connsiteX8" fmla="*/ 162907 w 161293"/>
                <a:gd name="connsiteY8" fmla="*/ 88234 h 241940"/>
                <a:gd name="connsiteX9" fmla="*/ 168553 w 161293"/>
                <a:gd name="connsiteY9" fmla="*/ 68073 h 241940"/>
                <a:gd name="connsiteX10" fmla="*/ 148391 w 161293"/>
                <a:gd name="connsiteY10" fmla="*/ 6242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93" h="241940">
                  <a:moveTo>
                    <a:pt x="148391" y="62427"/>
                  </a:moveTo>
                  <a:lnTo>
                    <a:pt x="69356" y="107590"/>
                  </a:lnTo>
                  <a:cubicBezTo>
                    <a:pt x="64518" y="110009"/>
                    <a:pt x="61292" y="115654"/>
                    <a:pt x="61292" y="120493"/>
                  </a:cubicBezTo>
                  <a:lnTo>
                    <a:pt x="60485" y="210817"/>
                  </a:lnTo>
                  <a:cubicBezTo>
                    <a:pt x="60485" y="218882"/>
                    <a:pt x="66937" y="225334"/>
                    <a:pt x="75002" y="225334"/>
                  </a:cubicBezTo>
                  <a:cubicBezTo>
                    <a:pt x="75002" y="225334"/>
                    <a:pt x="75002" y="225334"/>
                    <a:pt x="75002" y="225334"/>
                  </a:cubicBezTo>
                  <a:cubicBezTo>
                    <a:pt x="83066" y="225334"/>
                    <a:pt x="90325" y="218882"/>
                    <a:pt x="90325" y="210011"/>
                  </a:cubicBezTo>
                  <a:lnTo>
                    <a:pt x="91131" y="128558"/>
                  </a:lnTo>
                  <a:lnTo>
                    <a:pt x="162907" y="88234"/>
                  </a:lnTo>
                  <a:cubicBezTo>
                    <a:pt x="170165" y="84202"/>
                    <a:pt x="172584" y="74525"/>
                    <a:pt x="168553" y="68073"/>
                  </a:cubicBezTo>
                  <a:cubicBezTo>
                    <a:pt x="165326" y="60815"/>
                    <a:pt x="155649" y="58395"/>
                    <a:pt x="148391" y="62427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36BC0D36-C4AA-455A-A949-0E1553993E2D}"/>
                </a:ext>
              </a:extLst>
            </p:cNvPr>
            <p:cNvSpPr/>
            <p:nvPr/>
          </p:nvSpPr>
          <p:spPr>
            <a:xfrm>
              <a:off x="20346297" y="5149693"/>
              <a:ext cx="80656" cy="322624"/>
            </a:xfrm>
            <a:custGeom>
              <a:avLst/>
              <a:gdLst>
                <a:gd name="connsiteX0" fmla="*/ 77420 w 80646"/>
                <a:gd name="connsiteY0" fmla="*/ 60485 h 322586"/>
                <a:gd name="connsiteX1" fmla="*/ 62098 w 80646"/>
                <a:gd name="connsiteY1" fmla="*/ 75808 h 322586"/>
                <a:gd name="connsiteX2" fmla="*/ 60485 w 80646"/>
                <a:gd name="connsiteY2" fmla="*/ 257263 h 322586"/>
                <a:gd name="connsiteX3" fmla="*/ 75001 w 80646"/>
                <a:gd name="connsiteY3" fmla="*/ 271779 h 322586"/>
                <a:gd name="connsiteX4" fmla="*/ 75001 w 80646"/>
                <a:gd name="connsiteY4" fmla="*/ 271779 h 322586"/>
                <a:gd name="connsiteX5" fmla="*/ 90324 w 80646"/>
                <a:gd name="connsiteY5" fmla="*/ 256456 h 322586"/>
                <a:gd name="connsiteX6" fmla="*/ 91937 w 80646"/>
                <a:gd name="connsiteY6" fmla="*/ 75001 h 322586"/>
                <a:gd name="connsiteX7" fmla="*/ 77420 w 80646"/>
                <a:gd name="connsiteY7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646" h="322586">
                  <a:moveTo>
                    <a:pt x="77420" y="60485"/>
                  </a:moveTo>
                  <a:cubicBezTo>
                    <a:pt x="69356" y="60485"/>
                    <a:pt x="62098" y="66937"/>
                    <a:pt x="62098" y="75808"/>
                  </a:cubicBezTo>
                  <a:lnTo>
                    <a:pt x="60485" y="257263"/>
                  </a:lnTo>
                  <a:cubicBezTo>
                    <a:pt x="60485" y="265327"/>
                    <a:pt x="66937" y="271779"/>
                    <a:pt x="75001" y="271779"/>
                  </a:cubicBezTo>
                  <a:cubicBezTo>
                    <a:pt x="75001" y="271779"/>
                    <a:pt x="75001" y="271779"/>
                    <a:pt x="75001" y="271779"/>
                  </a:cubicBezTo>
                  <a:cubicBezTo>
                    <a:pt x="83066" y="271779"/>
                    <a:pt x="90324" y="265327"/>
                    <a:pt x="90324" y="256456"/>
                  </a:cubicBezTo>
                  <a:lnTo>
                    <a:pt x="91937" y="75001"/>
                  </a:lnTo>
                  <a:cubicBezTo>
                    <a:pt x="91937" y="66937"/>
                    <a:pt x="85485" y="60485"/>
                    <a:pt x="77420" y="604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56CE7DD5-D62B-4FBE-9EF3-8D93EB9C135B}"/>
                </a:ext>
              </a:extLst>
            </p:cNvPr>
            <p:cNvSpPr/>
            <p:nvPr/>
          </p:nvSpPr>
          <p:spPr>
            <a:xfrm>
              <a:off x="20343877" y="5512645"/>
              <a:ext cx="161312" cy="161312"/>
            </a:xfrm>
            <a:custGeom>
              <a:avLst/>
              <a:gdLst>
                <a:gd name="connsiteX0" fmla="*/ 146776 w 161293"/>
                <a:gd name="connsiteY0" fmla="*/ 108067 h 161293"/>
                <a:gd name="connsiteX1" fmla="*/ 90324 w 161293"/>
                <a:gd name="connsiteY1" fmla="*/ 140325 h 161293"/>
                <a:gd name="connsiteX2" fmla="*/ 91130 w 161293"/>
                <a:gd name="connsiteY2" fmla="*/ 75808 h 161293"/>
                <a:gd name="connsiteX3" fmla="*/ 76614 w 161293"/>
                <a:gd name="connsiteY3" fmla="*/ 60485 h 161293"/>
                <a:gd name="connsiteX4" fmla="*/ 76614 w 161293"/>
                <a:gd name="connsiteY4" fmla="*/ 60485 h 161293"/>
                <a:gd name="connsiteX5" fmla="*/ 61291 w 161293"/>
                <a:gd name="connsiteY5" fmla="*/ 75808 h 161293"/>
                <a:gd name="connsiteX6" fmla="*/ 60485 w 161293"/>
                <a:gd name="connsiteY6" fmla="*/ 166132 h 161293"/>
                <a:gd name="connsiteX7" fmla="*/ 67743 w 161293"/>
                <a:gd name="connsiteY7" fmla="*/ 179035 h 161293"/>
                <a:gd name="connsiteX8" fmla="*/ 75001 w 161293"/>
                <a:gd name="connsiteY8" fmla="*/ 180648 h 161293"/>
                <a:gd name="connsiteX9" fmla="*/ 82260 w 161293"/>
                <a:gd name="connsiteY9" fmla="*/ 179035 h 161293"/>
                <a:gd name="connsiteX10" fmla="*/ 161293 w 161293"/>
                <a:gd name="connsiteY10" fmla="*/ 133873 h 161293"/>
                <a:gd name="connsiteX11" fmla="*/ 166938 w 161293"/>
                <a:gd name="connsiteY11" fmla="*/ 113712 h 161293"/>
                <a:gd name="connsiteX12" fmla="*/ 146776 w 161293"/>
                <a:gd name="connsiteY12" fmla="*/ 10806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161293">
                  <a:moveTo>
                    <a:pt x="146776" y="108067"/>
                  </a:moveTo>
                  <a:lnTo>
                    <a:pt x="90324" y="140325"/>
                  </a:lnTo>
                  <a:lnTo>
                    <a:pt x="91130" y="75808"/>
                  </a:lnTo>
                  <a:cubicBezTo>
                    <a:pt x="91130" y="67743"/>
                    <a:pt x="84679" y="60485"/>
                    <a:pt x="76614" y="60485"/>
                  </a:cubicBezTo>
                  <a:lnTo>
                    <a:pt x="76614" y="60485"/>
                  </a:lnTo>
                  <a:cubicBezTo>
                    <a:pt x="68549" y="60485"/>
                    <a:pt x="61291" y="66937"/>
                    <a:pt x="61291" y="75808"/>
                  </a:cubicBezTo>
                  <a:lnTo>
                    <a:pt x="60485" y="166132"/>
                  </a:lnTo>
                  <a:cubicBezTo>
                    <a:pt x="60485" y="171777"/>
                    <a:pt x="62904" y="176616"/>
                    <a:pt x="67743" y="179035"/>
                  </a:cubicBezTo>
                  <a:cubicBezTo>
                    <a:pt x="70162" y="180648"/>
                    <a:pt x="72582" y="180648"/>
                    <a:pt x="75001" y="180648"/>
                  </a:cubicBezTo>
                  <a:cubicBezTo>
                    <a:pt x="77420" y="180648"/>
                    <a:pt x="79839" y="179842"/>
                    <a:pt x="82260" y="179035"/>
                  </a:cubicBezTo>
                  <a:lnTo>
                    <a:pt x="161293" y="133873"/>
                  </a:lnTo>
                  <a:cubicBezTo>
                    <a:pt x="168551" y="129841"/>
                    <a:pt x="170971" y="120163"/>
                    <a:pt x="166938" y="113712"/>
                  </a:cubicBezTo>
                  <a:cubicBezTo>
                    <a:pt x="162907" y="106454"/>
                    <a:pt x="154035" y="104034"/>
                    <a:pt x="146776" y="108067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965467D6-2AFF-46A0-AE5C-BA1C4D6A4A71}"/>
                </a:ext>
              </a:extLst>
            </p:cNvPr>
            <p:cNvSpPr/>
            <p:nvPr/>
          </p:nvSpPr>
          <p:spPr>
            <a:xfrm>
              <a:off x="20585516" y="5373587"/>
              <a:ext cx="241968" cy="241968"/>
            </a:xfrm>
            <a:custGeom>
              <a:avLst/>
              <a:gdLst>
                <a:gd name="connsiteX0" fmla="*/ 230979 w 241940"/>
                <a:gd name="connsiteY0" fmla="*/ 62427 h 241940"/>
                <a:gd name="connsiteX1" fmla="*/ 68072 w 241940"/>
                <a:gd name="connsiteY1" fmla="*/ 155171 h 241940"/>
                <a:gd name="connsiteX2" fmla="*/ 62428 w 241940"/>
                <a:gd name="connsiteY2" fmla="*/ 175333 h 241940"/>
                <a:gd name="connsiteX3" fmla="*/ 75330 w 241940"/>
                <a:gd name="connsiteY3" fmla="*/ 182591 h 241940"/>
                <a:gd name="connsiteX4" fmla="*/ 82589 w 241940"/>
                <a:gd name="connsiteY4" fmla="*/ 180978 h 241940"/>
                <a:gd name="connsiteX5" fmla="*/ 245495 w 241940"/>
                <a:gd name="connsiteY5" fmla="*/ 88234 h 241940"/>
                <a:gd name="connsiteX6" fmla="*/ 251141 w 241940"/>
                <a:gd name="connsiteY6" fmla="*/ 68073 h 241940"/>
                <a:gd name="connsiteX7" fmla="*/ 230979 w 241940"/>
                <a:gd name="connsiteY7" fmla="*/ 62427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30979" y="62427"/>
                  </a:moveTo>
                  <a:lnTo>
                    <a:pt x="68072" y="155171"/>
                  </a:lnTo>
                  <a:cubicBezTo>
                    <a:pt x="60814" y="159204"/>
                    <a:pt x="58395" y="168881"/>
                    <a:pt x="62428" y="175333"/>
                  </a:cubicBezTo>
                  <a:cubicBezTo>
                    <a:pt x="64847" y="180172"/>
                    <a:pt x="70492" y="182591"/>
                    <a:pt x="75330" y="182591"/>
                  </a:cubicBezTo>
                  <a:cubicBezTo>
                    <a:pt x="77750" y="182591"/>
                    <a:pt x="80169" y="181785"/>
                    <a:pt x="82589" y="180978"/>
                  </a:cubicBezTo>
                  <a:lnTo>
                    <a:pt x="245495" y="88234"/>
                  </a:lnTo>
                  <a:cubicBezTo>
                    <a:pt x="252753" y="84202"/>
                    <a:pt x="255173" y="74524"/>
                    <a:pt x="251141" y="68073"/>
                  </a:cubicBezTo>
                  <a:cubicBezTo>
                    <a:pt x="247108" y="60815"/>
                    <a:pt x="238237" y="58395"/>
                    <a:pt x="230979" y="62427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6A74C03D-C971-44B4-9139-24F01B24B8FF}"/>
                </a:ext>
              </a:extLst>
            </p:cNvPr>
            <p:cNvSpPr/>
            <p:nvPr/>
          </p:nvSpPr>
          <p:spPr>
            <a:xfrm>
              <a:off x="20911366" y="5146467"/>
              <a:ext cx="161312" cy="241968"/>
            </a:xfrm>
            <a:custGeom>
              <a:avLst/>
              <a:gdLst>
                <a:gd name="connsiteX0" fmla="*/ 155978 w 161293"/>
                <a:gd name="connsiteY0" fmla="*/ 60485 h 241940"/>
                <a:gd name="connsiteX1" fmla="*/ 155978 w 161293"/>
                <a:gd name="connsiteY1" fmla="*/ 60485 h 241940"/>
                <a:gd name="connsiteX2" fmla="*/ 140655 w 161293"/>
                <a:gd name="connsiteY2" fmla="*/ 75808 h 241940"/>
                <a:gd name="connsiteX3" fmla="*/ 139849 w 161293"/>
                <a:gd name="connsiteY3" fmla="*/ 157261 h 241940"/>
                <a:gd name="connsiteX4" fmla="*/ 68072 w 161293"/>
                <a:gd name="connsiteY4" fmla="*/ 197584 h 241940"/>
                <a:gd name="connsiteX5" fmla="*/ 62428 w 161293"/>
                <a:gd name="connsiteY5" fmla="*/ 217746 h 241940"/>
                <a:gd name="connsiteX6" fmla="*/ 75331 w 161293"/>
                <a:gd name="connsiteY6" fmla="*/ 225004 h 241940"/>
                <a:gd name="connsiteX7" fmla="*/ 82589 w 161293"/>
                <a:gd name="connsiteY7" fmla="*/ 223391 h 241940"/>
                <a:gd name="connsiteX8" fmla="*/ 161623 w 161293"/>
                <a:gd name="connsiteY8" fmla="*/ 178229 h 241940"/>
                <a:gd name="connsiteX9" fmla="*/ 169688 w 161293"/>
                <a:gd name="connsiteY9" fmla="*/ 165326 h 241940"/>
                <a:gd name="connsiteX10" fmla="*/ 170494 w 161293"/>
                <a:gd name="connsiteY10" fmla="*/ 75001 h 241940"/>
                <a:gd name="connsiteX11" fmla="*/ 155978 w 161293"/>
                <a:gd name="connsiteY11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241940">
                  <a:moveTo>
                    <a:pt x="155978" y="60485"/>
                  </a:moveTo>
                  <a:lnTo>
                    <a:pt x="155978" y="60485"/>
                  </a:lnTo>
                  <a:cubicBezTo>
                    <a:pt x="147913" y="60485"/>
                    <a:pt x="140655" y="66937"/>
                    <a:pt x="140655" y="75808"/>
                  </a:cubicBezTo>
                  <a:lnTo>
                    <a:pt x="139849" y="157261"/>
                  </a:lnTo>
                  <a:lnTo>
                    <a:pt x="68072" y="197584"/>
                  </a:lnTo>
                  <a:cubicBezTo>
                    <a:pt x="60814" y="201617"/>
                    <a:pt x="58395" y="210488"/>
                    <a:pt x="62428" y="217746"/>
                  </a:cubicBezTo>
                  <a:cubicBezTo>
                    <a:pt x="64847" y="222585"/>
                    <a:pt x="70493" y="225004"/>
                    <a:pt x="75331" y="225004"/>
                  </a:cubicBezTo>
                  <a:cubicBezTo>
                    <a:pt x="77751" y="225004"/>
                    <a:pt x="80170" y="224198"/>
                    <a:pt x="82589" y="223391"/>
                  </a:cubicBezTo>
                  <a:lnTo>
                    <a:pt x="161623" y="178229"/>
                  </a:lnTo>
                  <a:cubicBezTo>
                    <a:pt x="166461" y="175810"/>
                    <a:pt x="169688" y="170165"/>
                    <a:pt x="169688" y="165326"/>
                  </a:cubicBezTo>
                  <a:lnTo>
                    <a:pt x="170494" y="75001"/>
                  </a:lnTo>
                  <a:cubicBezTo>
                    <a:pt x="170494" y="66937"/>
                    <a:pt x="164042" y="60485"/>
                    <a:pt x="155978" y="604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4151400-BACD-4E28-A1A8-996CD02A27C6}"/>
                </a:ext>
              </a:extLst>
            </p:cNvPr>
            <p:cNvSpPr/>
            <p:nvPr/>
          </p:nvSpPr>
          <p:spPr>
            <a:xfrm>
              <a:off x="20993158" y="4782707"/>
              <a:ext cx="80656" cy="322624"/>
            </a:xfrm>
            <a:custGeom>
              <a:avLst/>
              <a:gdLst>
                <a:gd name="connsiteX0" fmla="*/ 77420 w 80646"/>
                <a:gd name="connsiteY0" fmla="*/ 60485 h 322586"/>
                <a:gd name="connsiteX1" fmla="*/ 77420 w 80646"/>
                <a:gd name="connsiteY1" fmla="*/ 60485 h 322586"/>
                <a:gd name="connsiteX2" fmla="*/ 62097 w 80646"/>
                <a:gd name="connsiteY2" fmla="*/ 75808 h 322586"/>
                <a:gd name="connsiteX3" fmla="*/ 60485 w 80646"/>
                <a:gd name="connsiteY3" fmla="*/ 257263 h 322586"/>
                <a:gd name="connsiteX4" fmla="*/ 75001 w 80646"/>
                <a:gd name="connsiteY4" fmla="*/ 272586 h 322586"/>
                <a:gd name="connsiteX5" fmla="*/ 75001 w 80646"/>
                <a:gd name="connsiteY5" fmla="*/ 272586 h 322586"/>
                <a:gd name="connsiteX6" fmla="*/ 90324 w 80646"/>
                <a:gd name="connsiteY6" fmla="*/ 257263 h 322586"/>
                <a:gd name="connsiteX7" fmla="*/ 91937 w 80646"/>
                <a:gd name="connsiteY7" fmla="*/ 75808 h 322586"/>
                <a:gd name="connsiteX8" fmla="*/ 77420 w 80646"/>
                <a:gd name="connsiteY8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46" h="322586">
                  <a:moveTo>
                    <a:pt x="77420" y="60485"/>
                  </a:moveTo>
                  <a:cubicBezTo>
                    <a:pt x="77420" y="60485"/>
                    <a:pt x="77420" y="60485"/>
                    <a:pt x="77420" y="60485"/>
                  </a:cubicBezTo>
                  <a:cubicBezTo>
                    <a:pt x="69356" y="60485"/>
                    <a:pt x="62097" y="66937"/>
                    <a:pt x="62097" y="75808"/>
                  </a:cubicBezTo>
                  <a:lnTo>
                    <a:pt x="60485" y="257263"/>
                  </a:lnTo>
                  <a:cubicBezTo>
                    <a:pt x="60485" y="265328"/>
                    <a:pt x="66936" y="272586"/>
                    <a:pt x="75001" y="272586"/>
                  </a:cubicBezTo>
                  <a:lnTo>
                    <a:pt x="75001" y="272586"/>
                  </a:lnTo>
                  <a:cubicBezTo>
                    <a:pt x="83066" y="272586"/>
                    <a:pt x="90324" y="266134"/>
                    <a:pt x="90324" y="257263"/>
                  </a:cubicBezTo>
                  <a:lnTo>
                    <a:pt x="91937" y="75808"/>
                  </a:lnTo>
                  <a:cubicBezTo>
                    <a:pt x="92743" y="66937"/>
                    <a:pt x="85485" y="60485"/>
                    <a:pt x="77420" y="60485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5D106AE-EDDC-4218-8594-688FFC5AD98C}"/>
                </a:ext>
              </a:extLst>
            </p:cNvPr>
            <p:cNvSpPr/>
            <p:nvPr/>
          </p:nvSpPr>
          <p:spPr>
            <a:xfrm>
              <a:off x="20919432" y="4510695"/>
              <a:ext cx="161312" cy="161312"/>
            </a:xfrm>
            <a:custGeom>
              <a:avLst/>
              <a:gdLst>
                <a:gd name="connsiteX0" fmla="*/ 147106 w 161293"/>
                <a:gd name="connsiteY0" fmla="*/ 62299 h 161293"/>
                <a:gd name="connsiteX1" fmla="*/ 68072 w 161293"/>
                <a:gd name="connsiteY1" fmla="*/ 107462 h 161293"/>
                <a:gd name="connsiteX2" fmla="*/ 62428 w 161293"/>
                <a:gd name="connsiteY2" fmla="*/ 127623 h 161293"/>
                <a:gd name="connsiteX3" fmla="*/ 82589 w 161293"/>
                <a:gd name="connsiteY3" fmla="*/ 133269 h 161293"/>
                <a:gd name="connsiteX4" fmla="*/ 139042 w 161293"/>
                <a:gd name="connsiteY4" fmla="*/ 101010 h 161293"/>
                <a:gd name="connsiteX5" fmla="*/ 138235 w 161293"/>
                <a:gd name="connsiteY5" fmla="*/ 165527 h 161293"/>
                <a:gd name="connsiteX6" fmla="*/ 152752 w 161293"/>
                <a:gd name="connsiteY6" fmla="*/ 180850 h 161293"/>
                <a:gd name="connsiteX7" fmla="*/ 152752 w 161293"/>
                <a:gd name="connsiteY7" fmla="*/ 180850 h 161293"/>
                <a:gd name="connsiteX8" fmla="*/ 168075 w 161293"/>
                <a:gd name="connsiteY8" fmla="*/ 165527 h 161293"/>
                <a:gd name="connsiteX9" fmla="*/ 168881 w 161293"/>
                <a:gd name="connsiteY9" fmla="*/ 75203 h 161293"/>
                <a:gd name="connsiteX10" fmla="*/ 161623 w 161293"/>
                <a:gd name="connsiteY10" fmla="*/ 62299 h 161293"/>
                <a:gd name="connsiteX11" fmla="*/ 147106 w 161293"/>
                <a:gd name="connsiteY11" fmla="*/ 62299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161293">
                  <a:moveTo>
                    <a:pt x="147106" y="62299"/>
                  </a:moveTo>
                  <a:lnTo>
                    <a:pt x="68072" y="107462"/>
                  </a:lnTo>
                  <a:cubicBezTo>
                    <a:pt x="60814" y="111494"/>
                    <a:pt x="58395" y="121172"/>
                    <a:pt x="62428" y="127623"/>
                  </a:cubicBezTo>
                  <a:cubicBezTo>
                    <a:pt x="66459" y="134882"/>
                    <a:pt x="75330" y="137301"/>
                    <a:pt x="82589" y="133269"/>
                  </a:cubicBezTo>
                  <a:lnTo>
                    <a:pt x="139042" y="101010"/>
                  </a:lnTo>
                  <a:lnTo>
                    <a:pt x="138235" y="165527"/>
                  </a:lnTo>
                  <a:cubicBezTo>
                    <a:pt x="138235" y="173592"/>
                    <a:pt x="144686" y="180850"/>
                    <a:pt x="152752" y="180850"/>
                  </a:cubicBezTo>
                  <a:lnTo>
                    <a:pt x="152752" y="180850"/>
                  </a:lnTo>
                  <a:cubicBezTo>
                    <a:pt x="160816" y="180850"/>
                    <a:pt x="168075" y="174398"/>
                    <a:pt x="168075" y="165527"/>
                  </a:cubicBezTo>
                  <a:lnTo>
                    <a:pt x="168881" y="75203"/>
                  </a:lnTo>
                  <a:cubicBezTo>
                    <a:pt x="168881" y="69558"/>
                    <a:pt x="166461" y="64719"/>
                    <a:pt x="161623" y="62299"/>
                  </a:cubicBezTo>
                  <a:cubicBezTo>
                    <a:pt x="156784" y="59880"/>
                    <a:pt x="151138" y="59880"/>
                    <a:pt x="147106" y="62299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D8119049-8A85-4DED-A4B0-64038243D658}"/>
                </a:ext>
              </a:extLst>
            </p:cNvPr>
            <p:cNvSpPr/>
            <p:nvPr/>
          </p:nvSpPr>
          <p:spPr>
            <a:xfrm>
              <a:off x="20592775" y="4648460"/>
              <a:ext cx="241968" cy="241968"/>
            </a:xfrm>
            <a:custGeom>
              <a:avLst/>
              <a:gdLst>
                <a:gd name="connsiteX0" fmla="*/ 230979 w 241940"/>
                <a:gd name="connsiteY0" fmla="*/ 62456 h 241940"/>
                <a:gd name="connsiteX1" fmla="*/ 68072 w 241940"/>
                <a:gd name="connsiteY1" fmla="*/ 155200 h 241940"/>
                <a:gd name="connsiteX2" fmla="*/ 62428 w 241940"/>
                <a:gd name="connsiteY2" fmla="*/ 175362 h 241940"/>
                <a:gd name="connsiteX3" fmla="*/ 75331 w 241940"/>
                <a:gd name="connsiteY3" fmla="*/ 182620 h 241940"/>
                <a:gd name="connsiteX4" fmla="*/ 82589 w 241940"/>
                <a:gd name="connsiteY4" fmla="*/ 180201 h 241940"/>
                <a:gd name="connsiteX5" fmla="*/ 245495 w 241940"/>
                <a:gd name="connsiteY5" fmla="*/ 87457 h 241940"/>
                <a:gd name="connsiteX6" fmla="*/ 251141 w 241940"/>
                <a:gd name="connsiteY6" fmla="*/ 67295 h 241940"/>
                <a:gd name="connsiteX7" fmla="*/ 230979 w 241940"/>
                <a:gd name="connsiteY7" fmla="*/ 6245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241940">
                  <a:moveTo>
                    <a:pt x="230979" y="62456"/>
                  </a:moveTo>
                  <a:lnTo>
                    <a:pt x="68072" y="155200"/>
                  </a:lnTo>
                  <a:cubicBezTo>
                    <a:pt x="60814" y="159232"/>
                    <a:pt x="58395" y="168910"/>
                    <a:pt x="62428" y="175362"/>
                  </a:cubicBezTo>
                  <a:cubicBezTo>
                    <a:pt x="64847" y="180201"/>
                    <a:pt x="70492" y="182620"/>
                    <a:pt x="75331" y="182620"/>
                  </a:cubicBezTo>
                  <a:cubicBezTo>
                    <a:pt x="77751" y="182620"/>
                    <a:pt x="80170" y="181813"/>
                    <a:pt x="82589" y="180201"/>
                  </a:cubicBezTo>
                  <a:lnTo>
                    <a:pt x="245495" y="87457"/>
                  </a:lnTo>
                  <a:cubicBezTo>
                    <a:pt x="252754" y="83425"/>
                    <a:pt x="255173" y="73747"/>
                    <a:pt x="251141" y="67295"/>
                  </a:cubicBezTo>
                  <a:cubicBezTo>
                    <a:pt x="247915" y="60843"/>
                    <a:pt x="238237" y="58424"/>
                    <a:pt x="230979" y="6245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D28B446D-1287-4DB6-93C1-292DFF76406C}"/>
                </a:ext>
              </a:extLst>
            </p:cNvPr>
            <p:cNvSpPr/>
            <p:nvPr/>
          </p:nvSpPr>
          <p:spPr>
            <a:xfrm>
              <a:off x="19378424" y="4323870"/>
              <a:ext cx="1129185" cy="1774432"/>
            </a:xfrm>
            <a:custGeom>
              <a:avLst/>
              <a:gdLst>
                <a:gd name="connsiteX0" fmla="*/ 1063730 w 1129053"/>
                <a:gd name="connsiteY0" fmla="*/ 605562 h 1774226"/>
                <a:gd name="connsiteX1" fmla="*/ 116937 w 1129053"/>
                <a:gd name="connsiteY1" fmla="*/ 64422 h 1774226"/>
                <a:gd name="connsiteX2" fmla="*/ 87099 w 1129053"/>
                <a:gd name="connsiteY2" fmla="*/ 64422 h 1774226"/>
                <a:gd name="connsiteX3" fmla="*/ 71776 w 1129053"/>
                <a:gd name="connsiteY3" fmla="*/ 90229 h 1774226"/>
                <a:gd name="connsiteX4" fmla="*/ 60485 w 1129053"/>
                <a:gd name="connsiteY4" fmla="*/ 1157991 h 1774226"/>
                <a:gd name="connsiteX5" fmla="*/ 75001 w 1129053"/>
                <a:gd name="connsiteY5" fmla="*/ 1183798 h 1774226"/>
                <a:gd name="connsiteX6" fmla="*/ 1021793 w 1129053"/>
                <a:gd name="connsiteY6" fmla="*/ 1724937 h 1774226"/>
                <a:gd name="connsiteX7" fmla="*/ 1036309 w 1129053"/>
                <a:gd name="connsiteY7" fmla="*/ 1728970 h 1774226"/>
                <a:gd name="connsiteX8" fmla="*/ 1051632 w 1129053"/>
                <a:gd name="connsiteY8" fmla="*/ 1724937 h 1774226"/>
                <a:gd name="connsiteX9" fmla="*/ 1066955 w 1129053"/>
                <a:gd name="connsiteY9" fmla="*/ 1699130 h 1774226"/>
                <a:gd name="connsiteX10" fmla="*/ 1078246 w 1129053"/>
                <a:gd name="connsiteY10" fmla="*/ 630562 h 1774226"/>
                <a:gd name="connsiteX11" fmla="*/ 1063730 w 1129053"/>
                <a:gd name="connsiteY11" fmla="*/ 605562 h 1774226"/>
                <a:gd name="connsiteX12" fmla="*/ 1008084 w 1129053"/>
                <a:gd name="connsiteY12" fmla="*/ 1647517 h 1774226"/>
                <a:gd name="connsiteX13" fmla="*/ 120970 w 1129053"/>
                <a:gd name="connsiteY13" fmla="*/ 1140249 h 1774226"/>
                <a:gd name="connsiteX14" fmla="*/ 131454 w 1129053"/>
                <a:gd name="connsiteY14" fmla="*/ 141843 h 1774226"/>
                <a:gd name="connsiteX15" fmla="*/ 1018568 w 1129053"/>
                <a:gd name="connsiteY15" fmla="*/ 649111 h 1774226"/>
                <a:gd name="connsiteX16" fmla="*/ 1008084 w 1129053"/>
                <a:gd name="connsiteY16" fmla="*/ 1647517 h 17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9053" h="1774226">
                  <a:moveTo>
                    <a:pt x="1063730" y="605562"/>
                  </a:moveTo>
                  <a:lnTo>
                    <a:pt x="116937" y="64422"/>
                  </a:lnTo>
                  <a:cubicBezTo>
                    <a:pt x="108066" y="58777"/>
                    <a:pt x="95970" y="59584"/>
                    <a:pt x="87099" y="64422"/>
                  </a:cubicBezTo>
                  <a:cubicBezTo>
                    <a:pt x="77420" y="70067"/>
                    <a:pt x="71776" y="79745"/>
                    <a:pt x="71776" y="90229"/>
                  </a:cubicBezTo>
                  <a:lnTo>
                    <a:pt x="60485" y="1157991"/>
                  </a:lnTo>
                  <a:cubicBezTo>
                    <a:pt x="60485" y="1168475"/>
                    <a:pt x="66130" y="1178959"/>
                    <a:pt x="75001" y="1183798"/>
                  </a:cubicBezTo>
                  <a:lnTo>
                    <a:pt x="1021793" y="1724937"/>
                  </a:lnTo>
                  <a:cubicBezTo>
                    <a:pt x="1026632" y="1727357"/>
                    <a:pt x="1031471" y="1728970"/>
                    <a:pt x="1036309" y="1728970"/>
                  </a:cubicBezTo>
                  <a:cubicBezTo>
                    <a:pt x="1041955" y="1728970"/>
                    <a:pt x="1046794" y="1727357"/>
                    <a:pt x="1051632" y="1724937"/>
                  </a:cubicBezTo>
                  <a:cubicBezTo>
                    <a:pt x="1061311" y="1719292"/>
                    <a:pt x="1066955" y="1709614"/>
                    <a:pt x="1066955" y="1699130"/>
                  </a:cubicBezTo>
                  <a:lnTo>
                    <a:pt x="1078246" y="630562"/>
                  </a:lnTo>
                  <a:cubicBezTo>
                    <a:pt x="1079053" y="620884"/>
                    <a:pt x="1073407" y="610400"/>
                    <a:pt x="1063730" y="605562"/>
                  </a:cubicBezTo>
                  <a:close/>
                  <a:moveTo>
                    <a:pt x="1008084" y="1647517"/>
                  </a:moveTo>
                  <a:lnTo>
                    <a:pt x="120970" y="1140249"/>
                  </a:lnTo>
                  <a:lnTo>
                    <a:pt x="131454" y="141843"/>
                  </a:lnTo>
                  <a:lnTo>
                    <a:pt x="1018568" y="649111"/>
                  </a:lnTo>
                  <a:lnTo>
                    <a:pt x="1008084" y="1647517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EAAD4306-58A1-4AD8-8893-0766CB60402E}"/>
                </a:ext>
              </a:extLst>
            </p:cNvPr>
            <p:cNvSpPr/>
            <p:nvPr/>
          </p:nvSpPr>
          <p:spPr>
            <a:xfrm>
              <a:off x="19389717" y="3783783"/>
              <a:ext cx="2016400" cy="1209840"/>
            </a:xfrm>
            <a:custGeom>
              <a:avLst/>
              <a:gdLst>
                <a:gd name="connsiteX0" fmla="*/ 2004877 w 2016167"/>
                <a:gd name="connsiteY0" fmla="*/ 605253 h 1209700"/>
                <a:gd name="connsiteX1" fmla="*/ 1058084 w 2016167"/>
                <a:gd name="connsiteY1" fmla="*/ 64114 h 1209700"/>
                <a:gd name="connsiteX2" fmla="*/ 1028245 w 2016167"/>
                <a:gd name="connsiteY2" fmla="*/ 64114 h 1209700"/>
                <a:gd name="connsiteX3" fmla="*/ 75808 w 2016167"/>
                <a:gd name="connsiteY3" fmla="*/ 604447 h 1209700"/>
                <a:gd name="connsiteX4" fmla="*/ 60485 w 2016167"/>
                <a:gd name="connsiteY4" fmla="*/ 630254 h 1209700"/>
                <a:gd name="connsiteX5" fmla="*/ 75001 w 2016167"/>
                <a:gd name="connsiteY5" fmla="*/ 656061 h 1209700"/>
                <a:gd name="connsiteX6" fmla="*/ 1021793 w 2016167"/>
                <a:gd name="connsiteY6" fmla="*/ 1197200 h 1209700"/>
                <a:gd name="connsiteX7" fmla="*/ 1036310 w 2016167"/>
                <a:gd name="connsiteY7" fmla="*/ 1201232 h 1209700"/>
                <a:gd name="connsiteX8" fmla="*/ 1051632 w 2016167"/>
                <a:gd name="connsiteY8" fmla="*/ 1197200 h 1209700"/>
                <a:gd name="connsiteX9" fmla="*/ 2004071 w 2016167"/>
                <a:gd name="connsiteY9" fmla="*/ 656867 h 1209700"/>
                <a:gd name="connsiteX10" fmla="*/ 2019392 w 2016167"/>
                <a:gd name="connsiteY10" fmla="*/ 630254 h 1209700"/>
                <a:gd name="connsiteX11" fmla="*/ 2004877 w 2016167"/>
                <a:gd name="connsiteY11" fmla="*/ 605253 h 1209700"/>
                <a:gd name="connsiteX12" fmla="*/ 1037922 w 2016167"/>
                <a:gd name="connsiteY12" fmla="*/ 1136715 h 1209700"/>
                <a:gd name="connsiteX13" fmla="*/ 151616 w 2016167"/>
                <a:gd name="connsiteY13" fmla="*/ 630254 h 1209700"/>
                <a:gd name="connsiteX14" fmla="*/ 1042761 w 2016167"/>
                <a:gd name="connsiteY14" fmla="*/ 124599 h 1209700"/>
                <a:gd name="connsiteX15" fmla="*/ 1929069 w 2016167"/>
                <a:gd name="connsiteY15" fmla="*/ 631060 h 1209700"/>
                <a:gd name="connsiteX16" fmla="*/ 1037922 w 2016167"/>
                <a:gd name="connsiteY16" fmla="*/ 1136715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6167" h="1209700">
                  <a:moveTo>
                    <a:pt x="2004877" y="605253"/>
                  </a:moveTo>
                  <a:lnTo>
                    <a:pt x="1058084" y="64114"/>
                  </a:lnTo>
                  <a:cubicBezTo>
                    <a:pt x="1049213" y="59275"/>
                    <a:pt x="1037922" y="59275"/>
                    <a:pt x="1028245" y="64114"/>
                  </a:cubicBezTo>
                  <a:lnTo>
                    <a:pt x="75808" y="604447"/>
                  </a:lnTo>
                  <a:cubicBezTo>
                    <a:pt x="66130" y="610092"/>
                    <a:pt x="60485" y="619770"/>
                    <a:pt x="60485" y="630254"/>
                  </a:cubicBezTo>
                  <a:cubicBezTo>
                    <a:pt x="60485" y="640738"/>
                    <a:pt x="66130" y="651222"/>
                    <a:pt x="75001" y="656061"/>
                  </a:cubicBezTo>
                  <a:lnTo>
                    <a:pt x="1021793" y="1197200"/>
                  </a:lnTo>
                  <a:cubicBezTo>
                    <a:pt x="1026632" y="1199619"/>
                    <a:pt x="1031471" y="1201232"/>
                    <a:pt x="1036310" y="1201232"/>
                  </a:cubicBezTo>
                  <a:cubicBezTo>
                    <a:pt x="1041149" y="1201232"/>
                    <a:pt x="1046794" y="1199619"/>
                    <a:pt x="1051632" y="1197200"/>
                  </a:cubicBezTo>
                  <a:lnTo>
                    <a:pt x="2004071" y="656867"/>
                  </a:lnTo>
                  <a:cubicBezTo>
                    <a:pt x="2013748" y="651222"/>
                    <a:pt x="2019392" y="641544"/>
                    <a:pt x="2019392" y="630254"/>
                  </a:cubicBezTo>
                  <a:cubicBezTo>
                    <a:pt x="2020200" y="620576"/>
                    <a:pt x="2014554" y="610899"/>
                    <a:pt x="2004877" y="605253"/>
                  </a:cubicBezTo>
                  <a:close/>
                  <a:moveTo>
                    <a:pt x="1037922" y="1136715"/>
                  </a:moveTo>
                  <a:lnTo>
                    <a:pt x="151616" y="630254"/>
                  </a:lnTo>
                  <a:lnTo>
                    <a:pt x="1042761" y="124599"/>
                  </a:lnTo>
                  <a:lnTo>
                    <a:pt x="1929069" y="631060"/>
                  </a:lnTo>
                  <a:lnTo>
                    <a:pt x="1037922" y="1136715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6F84D349-D414-4CCD-8D8E-5EF846245AA2}"/>
                </a:ext>
              </a:extLst>
            </p:cNvPr>
            <p:cNvSpPr/>
            <p:nvPr/>
          </p:nvSpPr>
          <p:spPr>
            <a:xfrm>
              <a:off x="20326133" y="4324380"/>
              <a:ext cx="1129185" cy="1774432"/>
            </a:xfrm>
            <a:custGeom>
              <a:avLst/>
              <a:gdLst>
                <a:gd name="connsiteX0" fmla="*/ 1069375 w 1129053"/>
                <a:gd name="connsiteY0" fmla="*/ 64719 h 1774226"/>
                <a:gd name="connsiteX1" fmla="*/ 1039536 w 1129053"/>
                <a:gd name="connsiteY1" fmla="*/ 64719 h 1774226"/>
                <a:gd name="connsiteX2" fmla="*/ 87099 w 1129053"/>
                <a:gd name="connsiteY2" fmla="*/ 605052 h 1774226"/>
                <a:gd name="connsiteX3" fmla="*/ 71776 w 1129053"/>
                <a:gd name="connsiteY3" fmla="*/ 631665 h 1774226"/>
                <a:gd name="connsiteX4" fmla="*/ 60485 w 1129053"/>
                <a:gd name="connsiteY4" fmla="*/ 1699427 h 1774226"/>
                <a:gd name="connsiteX5" fmla="*/ 75001 w 1129053"/>
                <a:gd name="connsiteY5" fmla="*/ 1725234 h 1774226"/>
                <a:gd name="connsiteX6" fmla="*/ 90324 w 1129053"/>
                <a:gd name="connsiteY6" fmla="*/ 1729266 h 1774226"/>
                <a:gd name="connsiteX7" fmla="*/ 105647 w 1129053"/>
                <a:gd name="connsiteY7" fmla="*/ 1725234 h 1774226"/>
                <a:gd name="connsiteX8" fmla="*/ 1058084 w 1129053"/>
                <a:gd name="connsiteY8" fmla="*/ 1184901 h 1774226"/>
                <a:gd name="connsiteX9" fmla="*/ 1073407 w 1129053"/>
                <a:gd name="connsiteY9" fmla="*/ 1158288 h 1774226"/>
                <a:gd name="connsiteX10" fmla="*/ 1084698 w 1129053"/>
                <a:gd name="connsiteY10" fmla="*/ 90526 h 1774226"/>
                <a:gd name="connsiteX11" fmla="*/ 1069375 w 1129053"/>
                <a:gd name="connsiteY11" fmla="*/ 64719 h 1774226"/>
                <a:gd name="connsiteX12" fmla="*/ 1012116 w 1129053"/>
                <a:gd name="connsiteY12" fmla="*/ 1141352 h 1774226"/>
                <a:gd name="connsiteX13" fmla="*/ 120164 w 1129053"/>
                <a:gd name="connsiteY13" fmla="*/ 1647007 h 1774226"/>
                <a:gd name="connsiteX14" fmla="*/ 130647 w 1129053"/>
                <a:gd name="connsiteY14" fmla="*/ 647794 h 1774226"/>
                <a:gd name="connsiteX15" fmla="*/ 1022599 w 1129053"/>
                <a:gd name="connsiteY15" fmla="*/ 142140 h 1774226"/>
                <a:gd name="connsiteX16" fmla="*/ 1012116 w 1129053"/>
                <a:gd name="connsiteY16" fmla="*/ 1141352 h 17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9053" h="1774226">
                  <a:moveTo>
                    <a:pt x="1069375" y="64719"/>
                  </a:moveTo>
                  <a:cubicBezTo>
                    <a:pt x="1060503" y="59074"/>
                    <a:pt x="1049213" y="59074"/>
                    <a:pt x="1039536" y="64719"/>
                  </a:cubicBezTo>
                  <a:lnTo>
                    <a:pt x="87099" y="605052"/>
                  </a:lnTo>
                  <a:cubicBezTo>
                    <a:pt x="77420" y="610697"/>
                    <a:pt x="71776" y="620374"/>
                    <a:pt x="71776" y="631665"/>
                  </a:cubicBezTo>
                  <a:lnTo>
                    <a:pt x="60485" y="1699427"/>
                  </a:lnTo>
                  <a:cubicBezTo>
                    <a:pt x="60485" y="1709911"/>
                    <a:pt x="66130" y="1719589"/>
                    <a:pt x="75001" y="1725234"/>
                  </a:cubicBezTo>
                  <a:cubicBezTo>
                    <a:pt x="79841" y="1727653"/>
                    <a:pt x="84679" y="1729266"/>
                    <a:pt x="90324" y="1729266"/>
                  </a:cubicBezTo>
                  <a:cubicBezTo>
                    <a:pt x="95162" y="1729266"/>
                    <a:pt x="100808" y="1727653"/>
                    <a:pt x="105647" y="1725234"/>
                  </a:cubicBezTo>
                  <a:lnTo>
                    <a:pt x="1058084" y="1184901"/>
                  </a:lnTo>
                  <a:cubicBezTo>
                    <a:pt x="1067763" y="1179256"/>
                    <a:pt x="1073407" y="1169578"/>
                    <a:pt x="1073407" y="1158288"/>
                  </a:cubicBezTo>
                  <a:lnTo>
                    <a:pt x="1084698" y="90526"/>
                  </a:lnTo>
                  <a:cubicBezTo>
                    <a:pt x="1083892" y="80042"/>
                    <a:pt x="1078246" y="70364"/>
                    <a:pt x="1069375" y="64719"/>
                  </a:cubicBezTo>
                  <a:close/>
                  <a:moveTo>
                    <a:pt x="1012116" y="1141352"/>
                  </a:moveTo>
                  <a:lnTo>
                    <a:pt x="120164" y="1647007"/>
                  </a:lnTo>
                  <a:lnTo>
                    <a:pt x="130647" y="647794"/>
                  </a:lnTo>
                  <a:lnTo>
                    <a:pt x="1022599" y="142140"/>
                  </a:lnTo>
                  <a:lnTo>
                    <a:pt x="1012116" y="1141352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D12A7D37-108A-450D-9430-7042DAC5ABD1}"/>
                </a:ext>
              </a:extLst>
            </p:cNvPr>
            <p:cNvSpPr/>
            <p:nvPr/>
          </p:nvSpPr>
          <p:spPr>
            <a:xfrm>
              <a:off x="19765643" y="10873111"/>
              <a:ext cx="1048528" cy="1129184"/>
            </a:xfrm>
            <a:custGeom>
              <a:avLst/>
              <a:gdLst>
                <a:gd name="connsiteX0" fmla="*/ 512037 w 1048406"/>
                <a:gd name="connsiteY0" fmla="*/ 633814 h 1129053"/>
                <a:gd name="connsiteX1" fmla="*/ 524135 w 1048406"/>
                <a:gd name="connsiteY1" fmla="*/ 637039 h 1129053"/>
                <a:gd name="connsiteX2" fmla="*/ 542683 w 1048406"/>
                <a:gd name="connsiteY2" fmla="*/ 581393 h 1129053"/>
                <a:gd name="connsiteX3" fmla="*/ 574941 w 1048406"/>
                <a:gd name="connsiteY3" fmla="*/ 518489 h 1129053"/>
                <a:gd name="connsiteX4" fmla="*/ 549135 w 1048406"/>
                <a:gd name="connsiteY4" fmla="*/ 512037 h 1129053"/>
                <a:gd name="connsiteX5" fmla="*/ 512037 w 1048406"/>
                <a:gd name="connsiteY5" fmla="*/ 633814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406" h="1129053">
                  <a:moveTo>
                    <a:pt x="512037" y="633814"/>
                  </a:moveTo>
                  <a:cubicBezTo>
                    <a:pt x="512037" y="641878"/>
                    <a:pt x="520908" y="642685"/>
                    <a:pt x="524135" y="637039"/>
                  </a:cubicBezTo>
                  <a:cubicBezTo>
                    <a:pt x="533812" y="621716"/>
                    <a:pt x="535425" y="598329"/>
                    <a:pt x="542683" y="581393"/>
                  </a:cubicBezTo>
                  <a:cubicBezTo>
                    <a:pt x="552360" y="558006"/>
                    <a:pt x="565264" y="541070"/>
                    <a:pt x="574941" y="518489"/>
                  </a:cubicBezTo>
                  <a:cubicBezTo>
                    <a:pt x="569297" y="518489"/>
                    <a:pt x="554780" y="514456"/>
                    <a:pt x="549135" y="512037"/>
                  </a:cubicBezTo>
                  <a:cubicBezTo>
                    <a:pt x="525747" y="535425"/>
                    <a:pt x="512037" y="618491"/>
                    <a:pt x="512037" y="633814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40FEE558-2092-44D9-9CD3-71B07E466C71}"/>
                </a:ext>
              </a:extLst>
            </p:cNvPr>
            <p:cNvSpPr/>
            <p:nvPr/>
          </p:nvSpPr>
          <p:spPr>
            <a:xfrm>
              <a:off x="19785738" y="10851336"/>
              <a:ext cx="1048528" cy="1129184"/>
            </a:xfrm>
            <a:custGeom>
              <a:avLst/>
              <a:gdLst>
                <a:gd name="connsiteX0" fmla="*/ 512106 w 1048406"/>
                <a:gd name="connsiteY0" fmla="*/ 633813 h 1129053"/>
                <a:gd name="connsiteX1" fmla="*/ 520977 w 1048406"/>
                <a:gd name="connsiteY1" fmla="*/ 637038 h 1129053"/>
                <a:gd name="connsiteX2" fmla="*/ 539527 w 1048406"/>
                <a:gd name="connsiteY2" fmla="*/ 581393 h 1129053"/>
                <a:gd name="connsiteX3" fmla="*/ 571785 w 1048406"/>
                <a:gd name="connsiteY3" fmla="*/ 518487 h 1129053"/>
                <a:gd name="connsiteX4" fmla="*/ 545977 w 1048406"/>
                <a:gd name="connsiteY4" fmla="*/ 512037 h 1129053"/>
                <a:gd name="connsiteX5" fmla="*/ 512106 w 1048406"/>
                <a:gd name="connsiteY5" fmla="*/ 633813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406" h="1129053">
                  <a:moveTo>
                    <a:pt x="512106" y="633813"/>
                  </a:moveTo>
                  <a:cubicBezTo>
                    <a:pt x="511300" y="638651"/>
                    <a:pt x="517752" y="642684"/>
                    <a:pt x="520977" y="637038"/>
                  </a:cubicBezTo>
                  <a:cubicBezTo>
                    <a:pt x="530656" y="621716"/>
                    <a:pt x="532268" y="598328"/>
                    <a:pt x="539527" y="581393"/>
                  </a:cubicBezTo>
                  <a:cubicBezTo>
                    <a:pt x="549204" y="558005"/>
                    <a:pt x="562108" y="541070"/>
                    <a:pt x="571785" y="518487"/>
                  </a:cubicBezTo>
                  <a:cubicBezTo>
                    <a:pt x="566139" y="519295"/>
                    <a:pt x="551623" y="514456"/>
                    <a:pt x="545977" y="512037"/>
                  </a:cubicBezTo>
                  <a:cubicBezTo>
                    <a:pt x="522590" y="534618"/>
                    <a:pt x="515333" y="618490"/>
                    <a:pt x="512106" y="633813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08BA6E79-26F3-4020-B39F-7B5448863A8C}"/>
                </a:ext>
              </a:extLst>
            </p:cNvPr>
            <p:cNvSpPr/>
            <p:nvPr/>
          </p:nvSpPr>
          <p:spPr>
            <a:xfrm>
              <a:off x="19798634" y="10848108"/>
              <a:ext cx="1048528" cy="1129184"/>
            </a:xfrm>
            <a:custGeom>
              <a:avLst/>
              <a:gdLst>
                <a:gd name="connsiteX0" fmla="*/ 512115 w 1048406"/>
                <a:gd name="connsiteY0" fmla="*/ 625749 h 1129053"/>
                <a:gd name="connsiteX1" fmla="*/ 520986 w 1048406"/>
                <a:gd name="connsiteY1" fmla="*/ 628974 h 1129053"/>
                <a:gd name="connsiteX2" fmla="*/ 537922 w 1048406"/>
                <a:gd name="connsiteY2" fmla="*/ 577360 h 1129053"/>
                <a:gd name="connsiteX3" fmla="*/ 567761 w 1048406"/>
                <a:gd name="connsiteY3" fmla="*/ 518489 h 1129053"/>
                <a:gd name="connsiteX4" fmla="*/ 543567 w 1048406"/>
                <a:gd name="connsiteY4" fmla="*/ 512037 h 1129053"/>
                <a:gd name="connsiteX5" fmla="*/ 512115 w 1048406"/>
                <a:gd name="connsiteY5" fmla="*/ 625749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406" h="1129053">
                  <a:moveTo>
                    <a:pt x="512115" y="625749"/>
                  </a:moveTo>
                  <a:cubicBezTo>
                    <a:pt x="511309" y="629782"/>
                    <a:pt x="516953" y="633814"/>
                    <a:pt x="520986" y="628974"/>
                  </a:cubicBezTo>
                  <a:cubicBezTo>
                    <a:pt x="530663" y="614458"/>
                    <a:pt x="531470" y="592684"/>
                    <a:pt x="537922" y="577360"/>
                  </a:cubicBezTo>
                  <a:cubicBezTo>
                    <a:pt x="547599" y="555587"/>
                    <a:pt x="558890" y="539456"/>
                    <a:pt x="567761" y="518489"/>
                  </a:cubicBezTo>
                  <a:cubicBezTo>
                    <a:pt x="562115" y="519295"/>
                    <a:pt x="549213" y="514456"/>
                    <a:pt x="543567" y="512037"/>
                  </a:cubicBezTo>
                  <a:cubicBezTo>
                    <a:pt x="521792" y="533006"/>
                    <a:pt x="516147" y="611232"/>
                    <a:pt x="512115" y="625749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7132C1D8-2F29-443E-8520-1749632E8490}"/>
                </a:ext>
              </a:extLst>
            </p:cNvPr>
            <p:cNvSpPr/>
            <p:nvPr/>
          </p:nvSpPr>
          <p:spPr>
            <a:xfrm>
              <a:off x="19762706" y="10836817"/>
              <a:ext cx="1048528" cy="1129184"/>
            </a:xfrm>
            <a:custGeom>
              <a:avLst/>
              <a:gdLst>
                <a:gd name="connsiteX0" fmla="*/ 534329 w 1048406"/>
                <a:gd name="connsiteY0" fmla="*/ 512037 h 1129053"/>
                <a:gd name="connsiteX1" fmla="*/ 527878 w 1048406"/>
                <a:gd name="connsiteY1" fmla="*/ 537037 h 1129053"/>
                <a:gd name="connsiteX2" fmla="*/ 520620 w 1048406"/>
                <a:gd name="connsiteY2" fmla="*/ 566877 h 1129053"/>
                <a:gd name="connsiteX3" fmla="*/ 517393 w 1048406"/>
                <a:gd name="connsiteY3" fmla="*/ 658007 h 1129053"/>
                <a:gd name="connsiteX4" fmla="*/ 526264 w 1048406"/>
                <a:gd name="connsiteY4" fmla="*/ 641072 h 1129053"/>
                <a:gd name="connsiteX5" fmla="*/ 542395 w 1048406"/>
                <a:gd name="connsiteY5" fmla="*/ 568489 h 1129053"/>
                <a:gd name="connsiteX6" fmla="*/ 544007 w 1048406"/>
                <a:gd name="connsiteY6" fmla="*/ 613651 h 1129053"/>
                <a:gd name="connsiteX7" fmla="*/ 556104 w 1048406"/>
                <a:gd name="connsiteY7" fmla="*/ 593490 h 1129053"/>
                <a:gd name="connsiteX8" fmla="*/ 569814 w 1048406"/>
                <a:gd name="connsiteY8" fmla="*/ 537037 h 1129053"/>
                <a:gd name="connsiteX9" fmla="*/ 534329 w 1048406"/>
                <a:gd name="connsiteY9" fmla="*/ 512037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8406" h="1129053">
                  <a:moveTo>
                    <a:pt x="534329" y="512037"/>
                  </a:moveTo>
                  <a:cubicBezTo>
                    <a:pt x="532716" y="520102"/>
                    <a:pt x="530297" y="528973"/>
                    <a:pt x="527878" y="537037"/>
                  </a:cubicBezTo>
                  <a:cubicBezTo>
                    <a:pt x="525458" y="546716"/>
                    <a:pt x="523039" y="557199"/>
                    <a:pt x="520620" y="566877"/>
                  </a:cubicBezTo>
                  <a:cubicBezTo>
                    <a:pt x="520620" y="571716"/>
                    <a:pt x="503683" y="654782"/>
                    <a:pt x="517393" y="658007"/>
                  </a:cubicBezTo>
                  <a:cubicBezTo>
                    <a:pt x="523039" y="659620"/>
                    <a:pt x="524652" y="645911"/>
                    <a:pt x="526264" y="641072"/>
                  </a:cubicBezTo>
                  <a:cubicBezTo>
                    <a:pt x="530297" y="624136"/>
                    <a:pt x="539168" y="557199"/>
                    <a:pt x="542395" y="568489"/>
                  </a:cubicBezTo>
                  <a:cubicBezTo>
                    <a:pt x="544007" y="572522"/>
                    <a:pt x="532716" y="610426"/>
                    <a:pt x="544007" y="613651"/>
                  </a:cubicBezTo>
                  <a:cubicBezTo>
                    <a:pt x="548039" y="614458"/>
                    <a:pt x="552878" y="597522"/>
                    <a:pt x="556104" y="593490"/>
                  </a:cubicBezTo>
                  <a:cubicBezTo>
                    <a:pt x="574653" y="569297"/>
                    <a:pt x="572233" y="551554"/>
                    <a:pt x="569814" y="537037"/>
                  </a:cubicBezTo>
                  <a:cubicBezTo>
                    <a:pt x="558524" y="532199"/>
                    <a:pt x="540781" y="520908"/>
                    <a:pt x="534329" y="512037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45CC8CA2-20EE-4954-A04C-3B69E9D37D7C}"/>
                </a:ext>
              </a:extLst>
            </p:cNvPr>
            <p:cNvSpPr/>
            <p:nvPr/>
          </p:nvSpPr>
          <p:spPr>
            <a:xfrm>
              <a:off x="19771289" y="10292389"/>
              <a:ext cx="1371153" cy="1613120"/>
            </a:xfrm>
            <a:custGeom>
              <a:avLst/>
              <a:gdLst>
                <a:gd name="connsiteX0" fmla="*/ 512037 w 1370993"/>
                <a:gd name="connsiteY0" fmla="*/ 1055596 h 1612933"/>
                <a:gd name="connsiteX1" fmla="*/ 591070 w 1370993"/>
                <a:gd name="connsiteY1" fmla="*/ 1119306 h 1612933"/>
                <a:gd name="connsiteX2" fmla="*/ 870914 w 1370993"/>
                <a:gd name="connsiteY2" fmla="*/ 569296 h 1612933"/>
                <a:gd name="connsiteX3" fmla="*/ 794300 w 1370993"/>
                <a:gd name="connsiteY3" fmla="*/ 512037 h 1612933"/>
                <a:gd name="connsiteX4" fmla="*/ 512037 w 1370993"/>
                <a:gd name="connsiteY4" fmla="*/ 1055596 h 1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993" h="1612933">
                  <a:moveTo>
                    <a:pt x="512037" y="1055596"/>
                  </a:moveTo>
                  <a:cubicBezTo>
                    <a:pt x="574941" y="1084629"/>
                    <a:pt x="589457" y="1116081"/>
                    <a:pt x="591070" y="1119306"/>
                  </a:cubicBezTo>
                  <a:cubicBezTo>
                    <a:pt x="642684" y="1058015"/>
                    <a:pt x="866882" y="580586"/>
                    <a:pt x="870914" y="569296"/>
                  </a:cubicBezTo>
                  <a:cubicBezTo>
                    <a:pt x="846720" y="565264"/>
                    <a:pt x="795914" y="512037"/>
                    <a:pt x="794300" y="512037"/>
                  </a:cubicBezTo>
                  <a:cubicBezTo>
                    <a:pt x="715267" y="512037"/>
                    <a:pt x="558005" y="972530"/>
                    <a:pt x="512037" y="1055596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9C53BEE8-92D6-4713-8454-EE5CD12BB278}"/>
                </a:ext>
              </a:extLst>
            </p:cNvPr>
            <p:cNvSpPr/>
            <p:nvPr/>
          </p:nvSpPr>
          <p:spPr>
            <a:xfrm>
              <a:off x="20813295" y="12375663"/>
              <a:ext cx="80656" cy="80656"/>
            </a:xfrm>
            <a:custGeom>
              <a:avLst/>
              <a:gdLst>
                <a:gd name="connsiteX0" fmla="*/ 60485 w 80646"/>
                <a:gd name="connsiteY0" fmla="*/ 60485 h 80646"/>
                <a:gd name="connsiteX1" fmla="*/ 60485 w 80646"/>
                <a:gd name="connsiteY1" fmla="*/ 60485 h 80646"/>
                <a:gd name="connsiteX2" fmla="*/ 60485 w 80646"/>
                <a:gd name="connsiteY2" fmla="*/ 60485 h 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646" h="80646">
                  <a:moveTo>
                    <a:pt x="60485" y="60485"/>
                  </a:moveTo>
                  <a:lnTo>
                    <a:pt x="60485" y="60485"/>
                  </a:lnTo>
                  <a:cubicBezTo>
                    <a:pt x="60485" y="61292"/>
                    <a:pt x="60485" y="60485"/>
                    <a:pt x="60485" y="6048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128F0593-A4A4-4401-BB98-8059837C5F01}"/>
                </a:ext>
              </a:extLst>
            </p:cNvPr>
            <p:cNvSpPr/>
            <p:nvPr/>
          </p:nvSpPr>
          <p:spPr>
            <a:xfrm>
              <a:off x="20575406" y="12303074"/>
              <a:ext cx="322624" cy="241968"/>
            </a:xfrm>
            <a:custGeom>
              <a:avLst/>
              <a:gdLst>
                <a:gd name="connsiteX0" fmla="*/ 175765 w 322586"/>
                <a:gd name="connsiteY0" fmla="*/ 60485 h 241940"/>
                <a:gd name="connsiteX1" fmla="*/ 94311 w 322586"/>
                <a:gd name="connsiteY1" fmla="*/ 145970 h 241940"/>
                <a:gd name="connsiteX2" fmla="*/ 66085 w 322586"/>
                <a:gd name="connsiteY2" fmla="*/ 195165 h 241940"/>
                <a:gd name="connsiteX3" fmla="*/ 144313 w 322586"/>
                <a:gd name="connsiteY3" fmla="*/ 220165 h 241940"/>
                <a:gd name="connsiteX4" fmla="*/ 247540 w 322586"/>
                <a:gd name="connsiteY4" fmla="*/ 166132 h 241940"/>
                <a:gd name="connsiteX5" fmla="*/ 253992 w 322586"/>
                <a:gd name="connsiteY5" fmla="*/ 142745 h 241940"/>
                <a:gd name="connsiteX6" fmla="*/ 261250 w 322586"/>
                <a:gd name="connsiteY6" fmla="*/ 158068 h 241940"/>
                <a:gd name="connsiteX7" fmla="*/ 298347 w 322586"/>
                <a:gd name="connsiteY7" fmla="*/ 133067 h 241940"/>
                <a:gd name="connsiteX8" fmla="*/ 299960 w 322586"/>
                <a:gd name="connsiteY8" fmla="*/ 119357 h 241940"/>
                <a:gd name="connsiteX9" fmla="*/ 288670 w 322586"/>
                <a:gd name="connsiteY9" fmla="*/ 67743 h 241940"/>
                <a:gd name="connsiteX10" fmla="*/ 175765 w 322586"/>
                <a:gd name="connsiteY10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241940">
                  <a:moveTo>
                    <a:pt x="175765" y="60485"/>
                  </a:moveTo>
                  <a:cubicBezTo>
                    <a:pt x="175765" y="60485"/>
                    <a:pt x="114472" y="131454"/>
                    <a:pt x="94311" y="145970"/>
                  </a:cubicBezTo>
                  <a:cubicBezTo>
                    <a:pt x="74149" y="160487"/>
                    <a:pt x="49149" y="178230"/>
                    <a:pt x="66085" y="195165"/>
                  </a:cubicBezTo>
                  <a:cubicBezTo>
                    <a:pt x="71730" y="200811"/>
                    <a:pt x="114472" y="224198"/>
                    <a:pt x="144313" y="220165"/>
                  </a:cubicBezTo>
                  <a:cubicBezTo>
                    <a:pt x="174151" y="216132"/>
                    <a:pt x="247540" y="166132"/>
                    <a:pt x="247540" y="166132"/>
                  </a:cubicBezTo>
                  <a:lnTo>
                    <a:pt x="253992" y="142745"/>
                  </a:lnTo>
                  <a:lnTo>
                    <a:pt x="261250" y="158068"/>
                  </a:lnTo>
                  <a:lnTo>
                    <a:pt x="298347" y="133067"/>
                  </a:lnTo>
                  <a:cubicBezTo>
                    <a:pt x="298347" y="132260"/>
                    <a:pt x="298347" y="129841"/>
                    <a:pt x="299960" y="119357"/>
                  </a:cubicBezTo>
                  <a:cubicBezTo>
                    <a:pt x="303185" y="101614"/>
                    <a:pt x="288670" y="67743"/>
                    <a:pt x="288670" y="67743"/>
                  </a:cubicBezTo>
                  <a:lnTo>
                    <a:pt x="175765" y="60485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AEA7214-A214-4D10-B09A-1D001F08C041}"/>
                </a:ext>
              </a:extLst>
            </p:cNvPr>
            <p:cNvSpPr/>
            <p:nvPr/>
          </p:nvSpPr>
          <p:spPr>
            <a:xfrm>
              <a:off x="20396669" y="12248228"/>
              <a:ext cx="322624" cy="241968"/>
            </a:xfrm>
            <a:custGeom>
              <a:avLst/>
              <a:gdLst>
                <a:gd name="connsiteX0" fmla="*/ 170606 w 322586"/>
                <a:gd name="connsiteY0" fmla="*/ 60485 h 241940"/>
                <a:gd name="connsiteX1" fmla="*/ 90765 w 322586"/>
                <a:gd name="connsiteY1" fmla="*/ 138711 h 241940"/>
                <a:gd name="connsiteX2" fmla="*/ 64152 w 322586"/>
                <a:gd name="connsiteY2" fmla="*/ 184680 h 241940"/>
                <a:gd name="connsiteX3" fmla="*/ 136733 w 322586"/>
                <a:gd name="connsiteY3" fmla="*/ 209681 h 241940"/>
                <a:gd name="connsiteX4" fmla="*/ 235122 w 322586"/>
                <a:gd name="connsiteY4" fmla="*/ 159680 h 241940"/>
                <a:gd name="connsiteX5" fmla="*/ 241574 w 322586"/>
                <a:gd name="connsiteY5" fmla="*/ 137905 h 241940"/>
                <a:gd name="connsiteX6" fmla="*/ 248832 w 322586"/>
                <a:gd name="connsiteY6" fmla="*/ 152422 h 241940"/>
                <a:gd name="connsiteX7" fmla="*/ 283511 w 322586"/>
                <a:gd name="connsiteY7" fmla="*/ 133067 h 241940"/>
                <a:gd name="connsiteX8" fmla="*/ 285124 w 322586"/>
                <a:gd name="connsiteY8" fmla="*/ 116937 h 241940"/>
                <a:gd name="connsiteX9" fmla="*/ 275446 w 322586"/>
                <a:gd name="connsiteY9" fmla="*/ 69355 h 241940"/>
                <a:gd name="connsiteX10" fmla="*/ 170606 w 322586"/>
                <a:gd name="connsiteY10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586" h="241940">
                  <a:moveTo>
                    <a:pt x="170606" y="60485"/>
                  </a:moveTo>
                  <a:cubicBezTo>
                    <a:pt x="170606" y="60485"/>
                    <a:pt x="110121" y="125809"/>
                    <a:pt x="90765" y="138711"/>
                  </a:cubicBezTo>
                  <a:cubicBezTo>
                    <a:pt x="72217" y="151615"/>
                    <a:pt x="52055" y="171777"/>
                    <a:pt x="64152" y="184680"/>
                  </a:cubicBezTo>
                  <a:cubicBezTo>
                    <a:pt x="69798" y="190325"/>
                    <a:pt x="108508" y="212907"/>
                    <a:pt x="136733" y="209681"/>
                  </a:cubicBezTo>
                  <a:cubicBezTo>
                    <a:pt x="164960" y="206455"/>
                    <a:pt x="235122" y="159680"/>
                    <a:pt x="235122" y="159680"/>
                  </a:cubicBezTo>
                  <a:lnTo>
                    <a:pt x="241574" y="137905"/>
                  </a:lnTo>
                  <a:lnTo>
                    <a:pt x="248832" y="152422"/>
                  </a:lnTo>
                  <a:lnTo>
                    <a:pt x="283511" y="133067"/>
                  </a:lnTo>
                  <a:cubicBezTo>
                    <a:pt x="283511" y="133067"/>
                    <a:pt x="282705" y="133067"/>
                    <a:pt x="285124" y="116937"/>
                  </a:cubicBezTo>
                  <a:cubicBezTo>
                    <a:pt x="288349" y="100808"/>
                    <a:pt x="275446" y="69355"/>
                    <a:pt x="275446" y="69355"/>
                  </a:cubicBezTo>
                  <a:lnTo>
                    <a:pt x="170606" y="60485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77D8A9ED-CE44-499A-9D25-A8160526B4C9}"/>
                </a:ext>
              </a:extLst>
            </p:cNvPr>
            <p:cNvSpPr/>
            <p:nvPr/>
          </p:nvSpPr>
          <p:spPr>
            <a:xfrm>
              <a:off x="19989060" y="10789229"/>
              <a:ext cx="1209840" cy="2016400"/>
            </a:xfrm>
            <a:custGeom>
              <a:avLst/>
              <a:gdLst>
                <a:gd name="connsiteX0" fmla="*/ 512037 w 1209700"/>
                <a:gd name="connsiteY0" fmla="*/ 637845 h 2016166"/>
                <a:gd name="connsiteX1" fmla="*/ 558812 w 1209700"/>
                <a:gd name="connsiteY1" fmla="*/ 1536249 h 2016166"/>
                <a:gd name="connsiteX2" fmla="*/ 608813 w 1209700"/>
                <a:gd name="connsiteY2" fmla="*/ 1548346 h 2016166"/>
                <a:gd name="connsiteX3" fmla="*/ 692686 w 1209700"/>
                <a:gd name="connsiteY3" fmla="*/ 1525765 h 2016166"/>
                <a:gd name="connsiteX4" fmla="*/ 738654 w 1209700"/>
                <a:gd name="connsiteY4" fmla="*/ 570909 h 2016166"/>
                <a:gd name="connsiteX5" fmla="*/ 554780 w 1209700"/>
                <a:gd name="connsiteY5" fmla="*/ 512037 h 2016166"/>
                <a:gd name="connsiteX6" fmla="*/ 512037 w 1209700"/>
                <a:gd name="connsiteY6" fmla="*/ 637845 h 201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700" h="2016166">
                  <a:moveTo>
                    <a:pt x="512037" y="637845"/>
                  </a:moveTo>
                  <a:lnTo>
                    <a:pt x="558812" y="1536249"/>
                  </a:lnTo>
                  <a:cubicBezTo>
                    <a:pt x="558812" y="1536249"/>
                    <a:pt x="559618" y="1543507"/>
                    <a:pt x="608813" y="1548346"/>
                  </a:cubicBezTo>
                  <a:cubicBezTo>
                    <a:pt x="658007" y="1552378"/>
                    <a:pt x="692686" y="1525765"/>
                    <a:pt x="692686" y="1525765"/>
                  </a:cubicBezTo>
                  <a:lnTo>
                    <a:pt x="738654" y="570909"/>
                  </a:lnTo>
                  <a:lnTo>
                    <a:pt x="554780" y="512037"/>
                  </a:lnTo>
                  <a:lnTo>
                    <a:pt x="512037" y="637845"/>
                  </a:lnTo>
                  <a:close/>
                </a:path>
              </a:pathLst>
            </a:custGeom>
            <a:solidFill>
              <a:srgbClr val="3222EB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F7BE747C-F369-4A08-9399-898431DEF23D}"/>
                </a:ext>
              </a:extLst>
            </p:cNvPr>
            <p:cNvSpPr/>
            <p:nvPr/>
          </p:nvSpPr>
          <p:spPr>
            <a:xfrm>
              <a:off x="20110044" y="10915053"/>
              <a:ext cx="1209840" cy="1935744"/>
            </a:xfrm>
            <a:custGeom>
              <a:avLst/>
              <a:gdLst>
                <a:gd name="connsiteX0" fmla="*/ 512037 w 1209700"/>
                <a:gd name="connsiteY0" fmla="*/ 512037 h 1935520"/>
                <a:gd name="connsiteX1" fmla="*/ 617684 w 1209700"/>
                <a:gd name="connsiteY1" fmla="*/ 1449958 h 1935520"/>
                <a:gd name="connsiteX2" fmla="*/ 703169 w 1209700"/>
                <a:gd name="connsiteY2" fmla="*/ 1479797 h 1935520"/>
                <a:gd name="connsiteX3" fmla="*/ 775752 w 1209700"/>
                <a:gd name="connsiteY3" fmla="*/ 1454797 h 1935520"/>
                <a:gd name="connsiteX4" fmla="*/ 766073 w 1209700"/>
                <a:gd name="connsiteY4" fmla="*/ 512037 h 1935520"/>
                <a:gd name="connsiteX5" fmla="*/ 512037 w 1209700"/>
                <a:gd name="connsiteY5" fmla="*/ 512037 h 193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700" h="1935520">
                  <a:moveTo>
                    <a:pt x="512037" y="512037"/>
                  </a:moveTo>
                  <a:cubicBezTo>
                    <a:pt x="527360" y="636232"/>
                    <a:pt x="617684" y="1449958"/>
                    <a:pt x="617684" y="1449958"/>
                  </a:cubicBezTo>
                  <a:cubicBezTo>
                    <a:pt x="617684" y="1449958"/>
                    <a:pt x="663653" y="1481410"/>
                    <a:pt x="703169" y="1479797"/>
                  </a:cubicBezTo>
                  <a:cubicBezTo>
                    <a:pt x="742686" y="1478184"/>
                    <a:pt x="775752" y="1454797"/>
                    <a:pt x="775752" y="1454797"/>
                  </a:cubicBezTo>
                  <a:lnTo>
                    <a:pt x="766073" y="512037"/>
                  </a:lnTo>
                  <a:lnTo>
                    <a:pt x="512037" y="512037"/>
                  </a:lnTo>
                  <a:close/>
                </a:path>
              </a:pathLst>
            </a:custGeom>
            <a:solidFill>
              <a:srgbClr val="3222EB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711A8A6-EF05-4BE1-9701-F0408F2D2311}"/>
                </a:ext>
              </a:extLst>
            </p:cNvPr>
            <p:cNvSpPr/>
            <p:nvPr/>
          </p:nvSpPr>
          <p:spPr>
            <a:xfrm>
              <a:off x="19981006" y="10277064"/>
              <a:ext cx="1371153" cy="1774432"/>
            </a:xfrm>
            <a:custGeom>
              <a:avLst/>
              <a:gdLst>
                <a:gd name="connsiteX0" fmla="*/ 793482 w 1370993"/>
                <a:gd name="connsiteY0" fmla="*/ 538650 h 1774226"/>
                <a:gd name="connsiteX1" fmla="*/ 670093 w 1370993"/>
                <a:gd name="connsiteY1" fmla="*/ 512037 h 1774226"/>
                <a:gd name="connsiteX2" fmla="*/ 532187 w 1370993"/>
                <a:gd name="connsiteY2" fmla="*/ 612039 h 1774226"/>
                <a:gd name="connsiteX3" fmla="*/ 513638 w 1370993"/>
                <a:gd name="connsiteY3" fmla="*/ 1212856 h 1774226"/>
                <a:gd name="connsiteX4" fmla="*/ 596704 w 1370993"/>
                <a:gd name="connsiteY4" fmla="*/ 1216083 h 1774226"/>
                <a:gd name="connsiteX5" fmla="*/ 618479 w 1370993"/>
                <a:gd name="connsiteY5" fmla="*/ 1080596 h 1774226"/>
                <a:gd name="connsiteX6" fmla="*/ 653157 w 1370993"/>
                <a:gd name="connsiteY6" fmla="*/ 1239470 h 1774226"/>
                <a:gd name="connsiteX7" fmla="*/ 907194 w 1370993"/>
                <a:gd name="connsiteY7" fmla="*/ 1239470 h 1774226"/>
                <a:gd name="connsiteX8" fmla="*/ 915258 w 1370993"/>
                <a:gd name="connsiteY8" fmla="*/ 587844 h 1774226"/>
                <a:gd name="connsiteX9" fmla="*/ 793482 w 1370993"/>
                <a:gd name="connsiteY9" fmla="*/ 538650 h 177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0993" h="1774226">
                  <a:moveTo>
                    <a:pt x="793482" y="538650"/>
                  </a:moveTo>
                  <a:cubicBezTo>
                    <a:pt x="770901" y="542682"/>
                    <a:pt x="701545" y="512037"/>
                    <a:pt x="670093" y="512037"/>
                  </a:cubicBezTo>
                  <a:cubicBezTo>
                    <a:pt x="545090" y="512037"/>
                    <a:pt x="539446" y="570909"/>
                    <a:pt x="532187" y="612039"/>
                  </a:cubicBezTo>
                  <a:cubicBezTo>
                    <a:pt x="503961" y="767687"/>
                    <a:pt x="513638" y="1212856"/>
                    <a:pt x="513638" y="1212856"/>
                  </a:cubicBezTo>
                  <a:cubicBezTo>
                    <a:pt x="513638" y="1212856"/>
                    <a:pt x="555575" y="1236244"/>
                    <a:pt x="596704" y="1216083"/>
                  </a:cubicBezTo>
                  <a:lnTo>
                    <a:pt x="618479" y="1080596"/>
                  </a:lnTo>
                  <a:lnTo>
                    <a:pt x="653157" y="1239470"/>
                  </a:lnTo>
                  <a:cubicBezTo>
                    <a:pt x="771707" y="1293503"/>
                    <a:pt x="907194" y="1239470"/>
                    <a:pt x="907194" y="1239470"/>
                  </a:cubicBezTo>
                  <a:lnTo>
                    <a:pt x="915258" y="587844"/>
                  </a:lnTo>
                  <a:cubicBezTo>
                    <a:pt x="916066" y="588651"/>
                    <a:pt x="816063" y="534618"/>
                    <a:pt x="793482" y="538650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DD956A7F-4394-4D43-9EE4-CD963E12AD11}"/>
                </a:ext>
              </a:extLst>
            </p:cNvPr>
            <p:cNvSpPr/>
            <p:nvPr/>
          </p:nvSpPr>
          <p:spPr>
            <a:xfrm>
              <a:off x="20568074" y="10774711"/>
              <a:ext cx="1129185" cy="1129184"/>
            </a:xfrm>
            <a:custGeom>
              <a:avLst/>
              <a:gdLst>
                <a:gd name="connsiteX0" fmla="*/ 618587 w 1129053"/>
                <a:gd name="connsiteY0" fmla="*/ 533006 h 1129053"/>
                <a:gd name="connsiteX1" fmla="*/ 546812 w 1129053"/>
                <a:gd name="connsiteY1" fmla="*/ 512037 h 1129053"/>
                <a:gd name="connsiteX2" fmla="*/ 542779 w 1129053"/>
                <a:gd name="connsiteY2" fmla="*/ 530586 h 1129053"/>
                <a:gd name="connsiteX3" fmla="*/ 512940 w 1129053"/>
                <a:gd name="connsiteY3" fmla="*/ 583006 h 1129053"/>
                <a:gd name="connsiteX4" fmla="*/ 516166 w 1129053"/>
                <a:gd name="connsiteY4" fmla="*/ 610426 h 1129053"/>
                <a:gd name="connsiteX5" fmla="*/ 540360 w 1129053"/>
                <a:gd name="connsiteY5" fmla="*/ 651556 h 1129053"/>
                <a:gd name="connsiteX6" fmla="*/ 550845 w 1129053"/>
                <a:gd name="connsiteY6" fmla="*/ 631395 h 1129053"/>
                <a:gd name="connsiteX7" fmla="*/ 537135 w 1129053"/>
                <a:gd name="connsiteY7" fmla="*/ 599135 h 1129053"/>
                <a:gd name="connsiteX8" fmla="*/ 545199 w 1129053"/>
                <a:gd name="connsiteY8" fmla="*/ 587039 h 1129053"/>
                <a:gd name="connsiteX9" fmla="*/ 553264 w 1129053"/>
                <a:gd name="connsiteY9" fmla="*/ 579781 h 1129053"/>
                <a:gd name="connsiteX10" fmla="*/ 554070 w 1129053"/>
                <a:gd name="connsiteY10" fmla="*/ 580587 h 1129053"/>
                <a:gd name="connsiteX11" fmla="*/ 566168 w 1129053"/>
                <a:gd name="connsiteY11" fmla="*/ 603168 h 1129053"/>
                <a:gd name="connsiteX12" fmla="*/ 567780 w 1129053"/>
                <a:gd name="connsiteY12" fmla="*/ 660428 h 1129053"/>
                <a:gd name="connsiteX13" fmla="*/ 589555 w 1129053"/>
                <a:gd name="connsiteY13" fmla="*/ 667686 h 1129053"/>
                <a:gd name="connsiteX14" fmla="*/ 630684 w 1129053"/>
                <a:gd name="connsiteY14" fmla="*/ 624943 h 1129053"/>
                <a:gd name="connsiteX15" fmla="*/ 624233 w 1129053"/>
                <a:gd name="connsiteY15" fmla="*/ 545102 h 1129053"/>
                <a:gd name="connsiteX16" fmla="*/ 618587 w 1129053"/>
                <a:gd name="connsiteY16" fmla="*/ 533006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9053" h="1129053">
                  <a:moveTo>
                    <a:pt x="618587" y="533006"/>
                  </a:moveTo>
                  <a:lnTo>
                    <a:pt x="546812" y="512037"/>
                  </a:lnTo>
                  <a:lnTo>
                    <a:pt x="542779" y="530586"/>
                  </a:lnTo>
                  <a:cubicBezTo>
                    <a:pt x="542779" y="530586"/>
                    <a:pt x="516166" y="569297"/>
                    <a:pt x="512940" y="583006"/>
                  </a:cubicBezTo>
                  <a:cubicBezTo>
                    <a:pt x="509714" y="596716"/>
                    <a:pt x="516166" y="610426"/>
                    <a:pt x="516166" y="610426"/>
                  </a:cubicBezTo>
                  <a:lnTo>
                    <a:pt x="540360" y="651556"/>
                  </a:lnTo>
                  <a:cubicBezTo>
                    <a:pt x="540360" y="651556"/>
                    <a:pt x="552457" y="634620"/>
                    <a:pt x="550845" y="631395"/>
                  </a:cubicBezTo>
                  <a:cubicBezTo>
                    <a:pt x="549231" y="628168"/>
                    <a:pt x="537135" y="599135"/>
                    <a:pt x="537135" y="599135"/>
                  </a:cubicBezTo>
                  <a:cubicBezTo>
                    <a:pt x="537135" y="599135"/>
                    <a:pt x="537135" y="599135"/>
                    <a:pt x="545199" y="587039"/>
                  </a:cubicBezTo>
                  <a:cubicBezTo>
                    <a:pt x="553264" y="574941"/>
                    <a:pt x="553264" y="579781"/>
                    <a:pt x="553264" y="579781"/>
                  </a:cubicBezTo>
                  <a:cubicBezTo>
                    <a:pt x="553264" y="579781"/>
                    <a:pt x="553264" y="580587"/>
                    <a:pt x="554070" y="580587"/>
                  </a:cubicBezTo>
                  <a:cubicBezTo>
                    <a:pt x="556489" y="583812"/>
                    <a:pt x="564554" y="592684"/>
                    <a:pt x="566168" y="603168"/>
                  </a:cubicBezTo>
                  <a:cubicBezTo>
                    <a:pt x="569393" y="620910"/>
                    <a:pt x="567780" y="660428"/>
                    <a:pt x="567780" y="660428"/>
                  </a:cubicBezTo>
                  <a:cubicBezTo>
                    <a:pt x="567780" y="660428"/>
                    <a:pt x="566974" y="687847"/>
                    <a:pt x="589555" y="667686"/>
                  </a:cubicBezTo>
                  <a:cubicBezTo>
                    <a:pt x="612136" y="648330"/>
                    <a:pt x="620201" y="650749"/>
                    <a:pt x="630684" y="624943"/>
                  </a:cubicBezTo>
                  <a:cubicBezTo>
                    <a:pt x="641168" y="599943"/>
                    <a:pt x="625039" y="544296"/>
                    <a:pt x="624233" y="545102"/>
                  </a:cubicBezTo>
                  <a:cubicBezTo>
                    <a:pt x="624233" y="546716"/>
                    <a:pt x="620201" y="538650"/>
                    <a:pt x="618587" y="533006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F47B3BCD-1ACA-4160-BB46-80944696DAE3}"/>
                </a:ext>
              </a:extLst>
            </p:cNvPr>
            <p:cNvSpPr/>
            <p:nvPr/>
          </p:nvSpPr>
          <p:spPr>
            <a:xfrm>
              <a:off x="20092042" y="10168985"/>
              <a:ext cx="1129185" cy="1290496"/>
            </a:xfrm>
            <a:custGeom>
              <a:avLst/>
              <a:gdLst>
                <a:gd name="connsiteX0" fmla="*/ 558264 w 1129053"/>
                <a:gd name="connsiteY0" fmla="*/ 570909 h 1290346"/>
                <a:gd name="connsiteX1" fmla="*/ 553424 w 1129053"/>
                <a:gd name="connsiteY1" fmla="*/ 658007 h 1290346"/>
                <a:gd name="connsiteX2" fmla="*/ 530037 w 1129053"/>
                <a:gd name="connsiteY2" fmla="*/ 780590 h 1290346"/>
                <a:gd name="connsiteX3" fmla="*/ 692943 w 1129053"/>
                <a:gd name="connsiteY3" fmla="*/ 648330 h 1290346"/>
                <a:gd name="connsiteX4" fmla="*/ 666330 w 1129053"/>
                <a:gd name="connsiteY4" fmla="*/ 512037 h 1290346"/>
                <a:gd name="connsiteX5" fmla="*/ 558264 w 1129053"/>
                <a:gd name="connsiteY5" fmla="*/ 570909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9053" h="1290346">
                  <a:moveTo>
                    <a:pt x="558264" y="570909"/>
                  </a:moveTo>
                  <a:cubicBezTo>
                    <a:pt x="558264" y="570909"/>
                    <a:pt x="588908" y="609619"/>
                    <a:pt x="553424" y="658007"/>
                  </a:cubicBezTo>
                  <a:cubicBezTo>
                    <a:pt x="527617" y="693492"/>
                    <a:pt x="488907" y="756396"/>
                    <a:pt x="530037" y="780590"/>
                  </a:cubicBezTo>
                  <a:cubicBezTo>
                    <a:pt x="598587" y="820914"/>
                    <a:pt x="692943" y="648330"/>
                    <a:pt x="692943" y="648330"/>
                  </a:cubicBezTo>
                  <a:cubicBezTo>
                    <a:pt x="675201" y="611233"/>
                    <a:pt x="666330" y="512037"/>
                    <a:pt x="666330" y="512037"/>
                  </a:cubicBezTo>
                  <a:lnTo>
                    <a:pt x="558264" y="570909"/>
                  </a:ln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3CA32150-7281-459A-A2BE-A411CADC6F21}"/>
                </a:ext>
              </a:extLst>
            </p:cNvPr>
            <p:cNvSpPr/>
            <p:nvPr/>
          </p:nvSpPr>
          <p:spPr>
            <a:xfrm>
              <a:off x="20272970" y="10332555"/>
              <a:ext cx="1451808" cy="1451808"/>
            </a:xfrm>
            <a:custGeom>
              <a:avLst/>
              <a:gdLst>
                <a:gd name="connsiteX0" fmla="*/ 616878 w 1451640"/>
                <a:gd name="connsiteY0" fmla="*/ 514618 h 1451640"/>
                <a:gd name="connsiteX1" fmla="*/ 512037 w 1451640"/>
                <a:gd name="connsiteY1" fmla="*/ 550103 h 1451640"/>
                <a:gd name="connsiteX2" fmla="*/ 570909 w 1451640"/>
                <a:gd name="connsiteY2" fmla="*/ 634782 h 1451640"/>
                <a:gd name="connsiteX3" fmla="*/ 844301 w 1451640"/>
                <a:gd name="connsiteY3" fmla="*/ 727526 h 1451640"/>
                <a:gd name="connsiteX4" fmla="*/ 829785 w 1451640"/>
                <a:gd name="connsiteY4" fmla="*/ 954950 h 1451640"/>
                <a:gd name="connsiteX5" fmla="*/ 933013 w 1451640"/>
                <a:gd name="connsiteY5" fmla="*/ 983983 h 1451640"/>
                <a:gd name="connsiteX6" fmla="*/ 954786 w 1451640"/>
                <a:gd name="connsiteY6" fmla="*/ 667847 h 1451640"/>
                <a:gd name="connsiteX7" fmla="*/ 616878 w 1451640"/>
                <a:gd name="connsiteY7" fmla="*/ 514618 h 145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1640" h="1451640">
                  <a:moveTo>
                    <a:pt x="616878" y="514618"/>
                  </a:moveTo>
                  <a:cubicBezTo>
                    <a:pt x="547522" y="505747"/>
                    <a:pt x="512037" y="520264"/>
                    <a:pt x="512037" y="550103"/>
                  </a:cubicBezTo>
                  <a:cubicBezTo>
                    <a:pt x="512037" y="579136"/>
                    <a:pt x="521714" y="606556"/>
                    <a:pt x="570909" y="634782"/>
                  </a:cubicBezTo>
                  <a:cubicBezTo>
                    <a:pt x="611232" y="658170"/>
                    <a:pt x="803171" y="720268"/>
                    <a:pt x="844301" y="727526"/>
                  </a:cubicBezTo>
                  <a:lnTo>
                    <a:pt x="829785" y="954950"/>
                  </a:lnTo>
                  <a:lnTo>
                    <a:pt x="933013" y="983983"/>
                  </a:lnTo>
                  <a:cubicBezTo>
                    <a:pt x="933013" y="983983"/>
                    <a:pt x="974948" y="697687"/>
                    <a:pt x="954786" y="667847"/>
                  </a:cubicBezTo>
                  <a:cubicBezTo>
                    <a:pt x="934625" y="638008"/>
                    <a:pt x="686233" y="523490"/>
                    <a:pt x="616878" y="514618"/>
                  </a:cubicBezTo>
                  <a:close/>
                </a:path>
              </a:pathLst>
            </a:custGeom>
            <a:solidFill>
              <a:srgbClr val="FFB80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BFE08CA7-947A-4B6E-AF3C-6FD04BA8F0DE}"/>
                </a:ext>
              </a:extLst>
            </p:cNvPr>
            <p:cNvSpPr/>
            <p:nvPr/>
          </p:nvSpPr>
          <p:spPr>
            <a:xfrm>
              <a:off x="20047227" y="9980729"/>
              <a:ext cx="1209840" cy="1290496"/>
            </a:xfrm>
            <a:custGeom>
              <a:avLst/>
              <a:gdLst>
                <a:gd name="connsiteX0" fmla="*/ 553880 w 1209700"/>
                <a:gd name="connsiteY0" fmla="*/ 521236 h 1290346"/>
                <a:gd name="connsiteX1" fmla="*/ 512749 w 1209700"/>
                <a:gd name="connsiteY1" fmla="*/ 650270 h 1290346"/>
                <a:gd name="connsiteX2" fmla="*/ 560331 w 1209700"/>
                <a:gd name="connsiteY2" fmla="*/ 825274 h 1290346"/>
                <a:gd name="connsiteX3" fmla="*/ 636946 w 1209700"/>
                <a:gd name="connsiteY3" fmla="*/ 825274 h 1290346"/>
                <a:gd name="connsiteX4" fmla="*/ 731302 w 1209700"/>
                <a:gd name="connsiteY4" fmla="*/ 721240 h 1290346"/>
                <a:gd name="connsiteX5" fmla="*/ 741786 w 1209700"/>
                <a:gd name="connsiteY5" fmla="*/ 600270 h 1290346"/>
                <a:gd name="connsiteX6" fmla="*/ 553880 w 1209700"/>
                <a:gd name="connsiteY6" fmla="*/ 521236 h 12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700" h="1290346">
                  <a:moveTo>
                    <a:pt x="553880" y="521236"/>
                  </a:moveTo>
                  <a:cubicBezTo>
                    <a:pt x="524039" y="537365"/>
                    <a:pt x="518395" y="571237"/>
                    <a:pt x="512749" y="650270"/>
                  </a:cubicBezTo>
                  <a:cubicBezTo>
                    <a:pt x="507104" y="729304"/>
                    <a:pt x="536137" y="798660"/>
                    <a:pt x="560331" y="825274"/>
                  </a:cubicBezTo>
                  <a:cubicBezTo>
                    <a:pt x="583718" y="851887"/>
                    <a:pt x="636946" y="825274"/>
                    <a:pt x="636946" y="825274"/>
                  </a:cubicBezTo>
                  <a:lnTo>
                    <a:pt x="731302" y="721240"/>
                  </a:lnTo>
                  <a:cubicBezTo>
                    <a:pt x="731302" y="721240"/>
                    <a:pt x="758722" y="648657"/>
                    <a:pt x="741786" y="600270"/>
                  </a:cubicBezTo>
                  <a:cubicBezTo>
                    <a:pt x="714366" y="519623"/>
                    <a:pt x="599042" y="497042"/>
                    <a:pt x="553880" y="521236"/>
                  </a:cubicBezTo>
                  <a:close/>
                </a:path>
              </a:pathLst>
            </a:custGeom>
            <a:solidFill>
              <a:srgbClr val="F79D56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80D58730-0C17-4322-9E36-47B3D53CE94A}"/>
                </a:ext>
              </a:extLst>
            </p:cNvPr>
            <p:cNvSpPr/>
            <p:nvPr/>
          </p:nvSpPr>
          <p:spPr>
            <a:xfrm>
              <a:off x="20195429" y="9969655"/>
              <a:ext cx="1129185" cy="1209840"/>
            </a:xfrm>
            <a:custGeom>
              <a:avLst/>
              <a:gdLst>
                <a:gd name="connsiteX0" fmla="*/ 512955 w 1129053"/>
                <a:gd name="connsiteY0" fmla="*/ 512146 h 1209700"/>
                <a:gd name="connsiteX1" fmla="*/ 515374 w 1129053"/>
                <a:gd name="connsiteY1" fmla="*/ 605697 h 1209700"/>
                <a:gd name="connsiteX2" fmla="*/ 559729 w 1129053"/>
                <a:gd name="connsiteY2" fmla="*/ 673440 h 1209700"/>
                <a:gd name="connsiteX3" fmla="*/ 593601 w 1129053"/>
                <a:gd name="connsiteY3" fmla="*/ 675859 h 1209700"/>
                <a:gd name="connsiteX4" fmla="*/ 564569 w 1129053"/>
                <a:gd name="connsiteY4" fmla="*/ 733119 h 1209700"/>
                <a:gd name="connsiteX5" fmla="*/ 566988 w 1129053"/>
                <a:gd name="connsiteY5" fmla="*/ 777474 h 1209700"/>
                <a:gd name="connsiteX6" fmla="*/ 617794 w 1129053"/>
                <a:gd name="connsiteY6" fmla="*/ 645213 h 1209700"/>
                <a:gd name="connsiteX7" fmla="*/ 512955 w 1129053"/>
                <a:gd name="connsiteY7" fmla="*/ 512146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9053" h="1209700">
                  <a:moveTo>
                    <a:pt x="512955" y="512146"/>
                  </a:moveTo>
                  <a:cubicBezTo>
                    <a:pt x="512955" y="512146"/>
                    <a:pt x="509728" y="583116"/>
                    <a:pt x="515374" y="605697"/>
                  </a:cubicBezTo>
                  <a:cubicBezTo>
                    <a:pt x="521825" y="632310"/>
                    <a:pt x="559729" y="673440"/>
                    <a:pt x="559729" y="673440"/>
                  </a:cubicBezTo>
                  <a:cubicBezTo>
                    <a:pt x="559729" y="673440"/>
                    <a:pt x="593601" y="648439"/>
                    <a:pt x="593601" y="675859"/>
                  </a:cubicBezTo>
                  <a:cubicBezTo>
                    <a:pt x="593601" y="717796"/>
                    <a:pt x="564569" y="733119"/>
                    <a:pt x="564569" y="733119"/>
                  </a:cubicBezTo>
                  <a:lnTo>
                    <a:pt x="566988" y="777474"/>
                  </a:lnTo>
                  <a:cubicBezTo>
                    <a:pt x="566988" y="777474"/>
                    <a:pt x="604085" y="730699"/>
                    <a:pt x="617794" y="645213"/>
                  </a:cubicBezTo>
                  <a:cubicBezTo>
                    <a:pt x="639569" y="503275"/>
                    <a:pt x="512955" y="512146"/>
                    <a:pt x="512955" y="512146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51758E97-87BB-4BD0-80B0-1B286CE191B5}"/>
                </a:ext>
              </a:extLst>
            </p:cNvPr>
            <p:cNvSpPr/>
            <p:nvPr/>
          </p:nvSpPr>
          <p:spPr>
            <a:xfrm>
              <a:off x="20037543" y="9961219"/>
              <a:ext cx="1209840" cy="1129184"/>
            </a:xfrm>
            <a:custGeom>
              <a:avLst/>
              <a:gdLst>
                <a:gd name="connsiteX0" fmla="*/ 612757 w 1209700"/>
                <a:gd name="connsiteY0" fmla="*/ 514129 h 1129053"/>
                <a:gd name="connsiteX1" fmla="*/ 521626 w 1209700"/>
                <a:gd name="connsiteY1" fmla="*/ 676229 h 1129053"/>
                <a:gd name="connsiteX2" fmla="*/ 654692 w 1209700"/>
                <a:gd name="connsiteY2" fmla="*/ 629454 h 1129053"/>
                <a:gd name="connsiteX3" fmla="*/ 709533 w 1209700"/>
                <a:gd name="connsiteY3" fmla="*/ 567357 h 1129053"/>
                <a:gd name="connsiteX4" fmla="*/ 612757 w 1209700"/>
                <a:gd name="connsiteY4" fmla="*/ 514129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700" h="1129053">
                  <a:moveTo>
                    <a:pt x="612757" y="514129"/>
                  </a:moveTo>
                  <a:cubicBezTo>
                    <a:pt x="468399" y="548002"/>
                    <a:pt x="521626" y="676229"/>
                    <a:pt x="521626" y="676229"/>
                  </a:cubicBezTo>
                  <a:cubicBezTo>
                    <a:pt x="521626" y="676229"/>
                    <a:pt x="616788" y="656068"/>
                    <a:pt x="654692" y="629454"/>
                  </a:cubicBezTo>
                  <a:cubicBezTo>
                    <a:pt x="692596" y="602841"/>
                    <a:pt x="709533" y="567357"/>
                    <a:pt x="709533" y="567357"/>
                  </a:cubicBezTo>
                  <a:cubicBezTo>
                    <a:pt x="702275" y="534291"/>
                    <a:pt x="658725" y="503646"/>
                    <a:pt x="612757" y="514129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356F4B2F-B592-4E8C-A768-E8AFCF4E7826}"/>
                </a:ext>
              </a:extLst>
            </p:cNvPr>
            <p:cNvSpPr/>
            <p:nvPr/>
          </p:nvSpPr>
          <p:spPr>
            <a:xfrm>
              <a:off x="20079395" y="9956860"/>
              <a:ext cx="1209840" cy="1129184"/>
            </a:xfrm>
            <a:custGeom>
              <a:avLst/>
              <a:gdLst>
                <a:gd name="connsiteX0" fmla="*/ 704782 w 1209700"/>
                <a:gd name="connsiteY0" fmla="*/ 545908 h 1129053"/>
                <a:gd name="connsiteX1" fmla="*/ 678976 w 1209700"/>
                <a:gd name="connsiteY1" fmla="*/ 528166 h 1129053"/>
                <a:gd name="connsiteX2" fmla="*/ 647524 w 1209700"/>
                <a:gd name="connsiteY2" fmla="*/ 516875 h 1129053"/>
                <a:gd name="connsiteX3" fmla="*/ 632201 w 1209700"/>
                <a:gd name="connsiteY3" fmla="*/ 513649 h 1129053"/>
                <a:gd name="connsiteX4" fmla="*/ 614459 w 1209700"/>
                <a:gd name="connsiteY4" fmla="*/ 512037 h 1129053"/>
                <a:gd name="connsiteX5" fmla="*/ 593491 w 1209700"/>
                <a:gd name="connsiteY5" fmla="*/ 514456 h 1129053"/>
                <a:gd name="connsiteX6" fmla="*/ 577361 w 1209700"/>
                <a:gd name="connsiteY6" fmla="*/ 522521 h 1129053"/>
                <a:gd name="connsiteX7" fmla="*/ 512037 w 1209700"/>
                <a:gd name="connsiteY7" fmla="*/ 616877 h 1129053"/>
                <a:gd name="connsiteX8" fmla="*/ 610426 w 1209700"/>
                <a:gd name="connsiteY8" fmla="*/ 670911 h 1129053"/>
                <a:gd name="connsiteX9" fmla="*/ 616878 w 1209700"/>
                <a:gd name="connsiteY9" fmla="*/ 671717 h 1129053"/>
                <a:gd name="connsiteX10" fmla="*/ 610426 w 1209700"/>
                <a:gd name="connsiteY10" fmla="*/ 654781 h 1129053"/>
                <a:gd name="connsiteX11" fmla="*/ 595103 w 1209700"/>
                <a:gd name="connsiteY11" fmla="*/ 601555 h 1129053"/>
                <a:gd name="connsiteX12" fmla="*/ 611233 w 1209700"/>
                <a:gd name="connsiteY12" fmla="*/ 549941 h 1129053"/>
                <a:gd name="connsiteX13" fmla="*/ 651557 w 1209700"/>
                <a:gd name="connsiteY13" fmla="*/ 528973 h 1129053"/>
                <a:gd name="connsiteX14" fmla="*/ 678169 w 1209700"/>
                <a:gd name="connsiteY14" fmla="*/ 534618 h 1129053"/>
                <a:gd name="connsiteX15" fmla="*/ 693492 w 1209700"/>
                <a:gd name="connsiteY15" fmla="*/ 544296 h 1129053"/>
                <a:gd name="connsiteX16" fmla="*/ 708009 w 1209700"/>
                <a:gd name="connsiteY16" fmla="*/ 555586 h 1129053"/>
                <a:gd name="connsiteX17" fmla="*/ 717686 w 1209700"/>
                <a:gd name="connsiteY17" fmla="*/ 569296 h 1129053"/>
                <a:gd name="connsiteX18" fmla="*/ 721719 w 1209700"/>
                <a:gd name="connsiteY18" fmla="*/ 575748 h 1129053"/>
                <a:gd name="connsiteX19" fmla="*/ 728977 w 1209700"/>
                <a:gd name="connsiteY19" fmla="*/ 579780 h 1129053"/>
                <a:gd name="connsiteX20" fmla="*/ 723332 w 1209700"/>
                <a:gd name="connsiteY20" fmla="*/ 570909 h 1129053"/>
                <a:gd name="connsiteX21" fmla="*/ 704782 w 1209700"/>
                <a:gd name="connsiteY21" fmla="*/ 545908 h 112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09700" h="1129053">
                  <a:moveTo>
                    <a:pt x="704782" y="545908"/>
                  </a:moveTo>
                  <a:cubicBezTo>
                    <a:pt x="696719" y="538650"/>
                    <a:pt x="687847" y="533005"/>
                    <a:pt x="678976" y="528166"/>
                  </a:cubicBezTo>
                  <a:cubicBezTo>
                    <a:pt x="668492" y="523327"/>
                    <a:pt x="658007" y="520101"/>
                    <a:pt x="647524" y="516875"/>
                  </a:cubicBezTo>
                  <a:cubicBezTo>
                    <a:pt x="641878" y="515263"/>
                    <a:pt x="637040" y="514456"/>
                    <a:pt x="632201" y="513649"/>
                  </a:cubicBezTo>
                  <a:cubicBezTo>
                    <a:pt x="626555" y="512843"/>
                    <a:pt x="620104" y="512843"/>
                    <a:pt x="614459" y="512037"/>
                  </a:cubicBezTo>
                  <a:cubicBezTo>
                    <a:pt x="607201" y="512037"/>
                    <a:pt x="600749" y="512037"/>
                    <a:pt x="593491" y="514456"/>
                  </a:cubicBezTo>
                  <a:cubicBezTo>
                    <a:pt x="587845" y="516069"/>
                    <a:pt x="582200" y="519295"/>
                    <a:pt x="577361" y="522521"/>
                  </a:cubicBezTo>
                  <a:cubicBezTo>
                    <a:pt x="549135" y="544296"/>
                    <a:pt x="514456" y="581393"/>
                    <a:pt x="512037" y="616877"/>
                  </a:cubicBezTo>
                  <a:cubicBezTo>
                    <a:pt x="512037" y="618490"/>
                    <a:pt x="584620" y="658007"/>
                    <a:pt x="610426" y="670911"/>
                  </a:cubicBezTo>
                  <a:cubicBezTo>
                    <a:pt x="612845" y="671717"/>
                    <a:pt x="614459" y="672524"/>
                    <a:pt x="616878" y="671717"/>
                  </a:cubicBezTo>
                  <a:cubicBezTo>
                    <a:pt x="621716" y="670104"/>
                    <a:pt x="611233" y="658007"/>
                    <a:pt x="610426" y="654781"/>
                  </a:cubicBezTo>
                  <a:cubicBezTo>
                    <a:pt x="602362" y="638652"/>
                    <a:pt x="595910" y="620103"/>
                    <a:pt x="595103" y="601555"/>
                  </a:cubicBezTo>
                  <a:cubicBezTo>
                    <a:pt x="594297" y="583006"/>
                    <a:pt x="599135" y="563651"/>
                    <a:pt x="611233" y="549941"/>
                  </a:cubicBezTo>
                  <a:cubicBezTo>
                    <a:pt x="620910" y="537844"/>
                    <a:pt x="636233" y="529779"/>
                    <a:pt x="651557" y="528973"/>
                  </a:cubicBezTo>
                  <a:cubicBezTo>
                    <a:pt x="660428" y="528973"/>
                    <a:pt x="670105" y="530585"/>
                    <a:pt x="678169" y="534618"/>
                  </a:cubicBezTo>
                  <a:cubicBezTo>
                    <a:pt x="683815" y="537037"/>
                    <a:pt x="688653" y="540263"/>
                    <a:pt x="693492" y="544296"/>
                  </a:cubicBezTo>
                  <a:cubicBezTo>
                    <a:pt x="698331" y="547521"/>
                    <a:pt x="703170" y="551554"/>
                    <a:pt x="708009" y="555586"/>
                  </a:cubicBezTo>
                  <a:cubicBezTo>
                    <a:pt x="712042" y="559618"/>
                    <a:pt x="715267" y="564457"/>
                    <a:pt x="717686" y="569296"/>
                  </a:cubicBezTo>
                  <a:cubicBezTo>
                    <a:pt x="719299" y="570909"/>
                    <a:pt x="720106" y="574135"/>
                    <a:pt x="721719" y="575748"/>
                  </a:cubicBezTo>
                  <a:cubicBezTo>
                    <a:pt x="723332" y="577360"/>
                    <a:pt x="726557" y="578973"/>
                    <a:pt x="728977" y="579780"/>
                  </a:cubicBezTo>
                  <a:cubicBezTo>
                    <a:pt x="726557" y="577360"/>
                    <a:pt x="724944" y="574135"/>
                    <a:pt x="723332" y="570909"/>
                  </a:cubicBezTo>
                  <a:cubicBezTo>
                    <a:pt x="718492" y="560425"/>
                    <a:pt x="712042" y="552360"/>
                    <a:pt x="704782" y="545908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0968768-1B79-408D-9236-36A9BB33AA76}"/>
                </a:ext>
              </a:extLst>
            </p:cNvPr>
            <p:cNvSpPr/>
            <p:nvPr/>
          </p:nvSpPr>
          <p:spPr>
            <a:xfrm>
              <a:off x="20222156" y="10076914"/>
              <a:ext cx="1048528" cy="1048528"/>
            </a:xfrm>
            <a:custGeom>
              <a:avLst/>
              <a:gdLst>
                <a:gd name="connsiteX0" fmla="*/ 593490 w 1048406"/>
                <a:gd name="connsiteY0" fmla="*/ 512160 h 1048406"/>
                <a:gd name="connsiteX1" fmla="*/ 593490 w 1048406"/>
                <a:gd name="connsiteY1" fmla="*/ 512160 h 1048406"/>
                <a:gd name="connsiteX2" fmla="*/ 572522 w 1048406"/>
                <a:gd name="connsiteY2" fmla="*/ 533128 h 1048406"/>
                <a:gd name="connsiteX3" fmla="*/ 529779 w 1048406"/>
                <a:gd name="connsiteY3" fmla="*/ 562967 h 1048406"/>
                <a:gd name="connsiteX4" fmla="*/ 515262 w 1048406"/>
                <a:gd name="connsiteY4" fmla="*/ 572645 h 1048406"/>
                <a:gd name="connsiteX5" fmla="*/ 512037 w 1048406"/>
                <a:gd name="connsiteY5" fmla="*/ 575871 h 1048406"/>
                <a:gd name="connsiteX6" fmla="*/ 512037 w 1048406"/>
                <a:gd name="connsiteY6" fmla="*/ 579097 h 1048406"/>
                <a:gd name="connsiteX7" fmla="*/ 520102 w 1048406"/>
                <a:gd name="connsiteY7" fmla="*/ 615387 h 1048406"/>
                <a:gd name="connsiteX8" fmla="*/ 554780 w 1048406"/>
                <a:gd name="connsiteY8" fmla="*/ 600871 h 1048406"/>
                <a:gd name="connsiteX9" fmla="*/ 562037 w 1048406"/>
                <a:gd name="connsiteY9" fmla="*/ 596032 h 1048406"/>
                <a:gd name="connsiteX10" fmla="*/ 562037 w 1048406"/>
                <a:gd name="connsiteY10" fmla="*/ 596032 h 1048406"/>
                <a:gd name="connsiteX11" fmla="*/ 581393 w 1048406"/>
                <a:gd name="connsiteY11" fmla="*/ 580709 h 1048406"/>
                <a:gd name="connsiteX12" fmla="*/ 584618 w 1048406"/>
                <a:gd name="connsiteY12" fmla="*/ 577483 h 1048406"/>
                <a:gd name="connsiteX13" fmla="*/ 593490 w 1048406"/>
                <a:gd name="connsiteY13" fmla="*/ 512160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8406" h="1048406">
                  <a:moveTo>
                    <a:pt x="593490" y="512160"/>
                  </a:moveTo>
                  <a:cubicBezTo>
                    <a:pt x="593490" y="512160"/>
                    <a:pt x="593490" y="512966"/>
                    <a:pt x="593490" y="512160"/>
                  </a:cubicBezTo>
                  <a:cubicBezTo>
                    <a:pt x="587039" y="520224"/>
                    <a:pt x="580587" y="526676"/>
                    <a:pt x="572522" y="533128"/>
                  </a:cubicBezTo>
                  <a:cubicBezTo>
                    <a:pt x="558812" y="544419"/>
                    <a:pt x="544295" y="553290"/>
                    <a:pt x="529779" y="562967"/>
                  </a:cubicBezTo>
                  <a:cubicBezTo>
                    <a:pt x="524941" y="566193"/>
                    <a:pt x="520102" y="569419"/>
                    <a:pt x="515262" y="572645"/>
                  </a:cubicBezTo>
                  <a:cubicBezTo>
                    <a:pt x="513650" y="573451"/>
                    <a:pt x="512843" y="574257"/>
                    <a:pt x="512037" y="575871"/>
                  </a:cubicBezTo>
                  <a:cubicBezTo>
                    <a:pt x="512037" y="576677"/>
                    <a:pt x="512037" y="577483"/>
                    <a:pt x="512037" y="579097"/>
                  </a:cubicBezTo>
                  <a:cubicBezTo>
                    <a:pt x="512843" y="584742"/>
                    <a:pt x="513650" y="613775"/>
                    <a:pt x="520102" y="615387"/>
                  </a:cubicBezTo>
                  <a:cubicBezTo>
                    <a:pt x="528973" y="617807"/>
                    <a:pt x="547522" y="605710"/>
                    <a:pt x="554780" y="600871"/>
                  </a:cubicBezTo>
                  <a:cubicBezTo>
                    <a:pt x="557199" y="599258"/>
                    <a:pt x="559618" y="597645"/>
                    <a:pt x="562037" y="596032"/>
                  </a:cubicBezTo>
                  <a:cubicBezTo>
                    <a:pt x="562037" y="596032"/>
                    <a:pt x="562037" y="596032"/>
                    <a:pt x="562037" y="596032"/>
                  </a:cubicBezTo>
                  <a:cubicBezTo>
                    <a:pt x="568489" y="591194"/>
                    <a:pt x="574941" y="586355"/>
                    <a:pt x="581393" y="580709"/>
                  </a:cubicBezTo>
                  <a:cubicBezTo>
                    <a:pt x="583006" y="579903"/>
                    <a:pt x="583812" y="579097"/>
                    <a:pt x="584618" y="577483"/>
                  </a:cubicBezTo>
                  <a:cubicBezTo>
                    <a:pt x="593490" y="570225"/>
                    <a:pt x="596716" y="508934"/>
                    <a:pt x="593490" y="512160"/>
                  </a:cubicBezTo>
                  <a:close/>
                </a:path>
              </a:pathLst>
            </a:custGeom>
            <a:solidFill>
              <a:srgbClr val="1E3595"/>
            </a:solidFill>
            <a:ln w="80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734DC727-E61F-46B5-86A8-91C25FCA9304}"/>
                </a:ext>
              </a:extLst>
            </p:cNvPr>
            <p:cNvSpPr/>
            <p:nvPr/>
          </p:nvSpPr>
          <p:spPr>
            <a:xfrm>
              <a:off x="20427759" y="10488226"/>
              <a:ext cx="322624" cy="322624"/>
            </a:xfrm>
            <a:custGeom>
              <a:avLst/>
              <a:gdLst>
                <a:gd name="connsiteX0" fmla="*/ 250811 w 322586"/>
                <a:gd name="connsiteY0" fmla="*/ 158155 h 322586"/>
                <a:gd name="connsiteX1" fmla="*/ 89518 w 322586"/>
                <a:gd name="connsiteY1" fmla="*/ 64605 h 322586"/>
                <a:gd name="connsiteX2" fmla="*/ 60485 w 322586"/>
                <a:gd name="connsiteY2" fmla="*/ 81541 h 322586"/>
                <a:gd name="connsiteX3" fmla="*/ 60485 w 322586"/>
                <a:gd name="connsiteY3" fmla="*/ 116219 h 322586"/>
                <a:gd name="connsiteX4" fmla="*/ 89518 w 322586"/>
                <a:gd name="connsiteY4" fmla="*/ 167026 h 322586"/>
                <a:gd name="connsiteX5" fmla="*/ 250811 w 322586"/>
                <a:gd name="connsiteY5" fmla="*/ 260577 h 322586"/>
                <a:gd name="connsiteX6" fmla="*/ 279844 w 322586"/>
                <a:gd name="connsiteY6" fmla="*/ 243640 h 322586"/>
                <a:gd name="connsiteX7" fmla="*/ 279844 w 322586"/>
                <a:gd name="connsiteY7" fmla="*/ 208962 h 322586"/>
                <a:gd name="connsiteX8" fmla="*/ 250811 w 322586"/>
                <a:gd name="connsiteY8" fmla="*/ 15815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586" h="322586">
                  <a:moveTo>
                    <a:pt x="250811" y="158155"/>
                  </a:moveTo>
                  <a:lnTo>
                    <a:pt x="89518" y="64605"/>
                  </a:lnTo>
                  <a:cubicBezTo>
                    <a:pt x="73389" y="54928"/>
                    <a:pt x="60485" y="62992"/>
                    <a:pt x="60485" y="81541"/>
                  </a:cubicBezTo>
                  <a:lnTo>
                    <a:pt x="60485" y="116219"/>
                  </a:lnTo>
                  <a:cubicBezTo>
                    <a:pt x="60485" y="134768"/>
                    <a:pt x="73389" y="157349"/>
                    <a:pt x="89518" y="167026"/>
                  </a:cubicBezTo>
                  <a:lnTo>
                    <a:pt x="250811" y="260577"/>
                  </a:lnTo>
                  <a:cubicBezTo>
                    <a:pt x="266940" y="270254"/>
                    <a:pt x="279844" y="262189"/>
                    <a:pt x="279844" y="243640"/>
                  </a:cubicBezTo>
                  <a:lnTo>
                    <a:pt x="279844" y="208962"/>
                  </a:lnTo>
                  <a:cubicBezTo>
                    <a:pt x="280651" y="190414"/>
                    <a:pt x="266940" y="167026"/>
                    <a:pt x="250811" y="15815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8EB52F4-9D90-484E-BF5E-9D46788384BF}"/>
                </a:ext>
              </a:extLst>
            </p:cNvPr>
            <p:cNvSpPr/>
            <p:nvPr/>
          </p:nvSpPr>
          <p:spPr>
            <a:xfrm>
              <a:off x="20512449" y="10538014"/>
              <a:ext cx="161312" cy="161312"/>
            </a:xfrm>
            <a:custGeom>
              <a:avLst/>
              <a:gdLst>
                <a:gd name="connsiteX0" fmla="*/ 66937 w 161293"/>
                <a:gd name="connsiteY0" fmla="*/ 61596 h 161293"/>
                <a:gd name="connsiteX1" fmla="*/ 60485 w 161293"/>
                <a:gd name="connsiteY1" fmla="*/ 65629 h 161293"/>
                <a:gd name="connsiteX2" fmla="*/ 60485 w 161293"/>
                <a:gd name="connsiteY2" fmla="*/ 73694 h 161293"/>
                <a:gd name="connsiteX3" fmla="*/ 66937 w 161293"/>
                <a:gd name="connsiteY3" fmla="*/ 85791 h 161293"/>
                <a:gd name="connsiteX4" fmla="*/ 104034 w 161293"/>
                <a:gd name="connsiteY4" fmla="*/ 107565 h 161293"/>
                <a:gd name="connsiteX5" fmla="*/ 110486 w 161293"/>
                <a:gd name="connsiteY5" fmla="*/ 103533 h 161293"/>
                <a:gd name="connsiteX6" fmla="*/ 110486 w 161293"/>
                <a:gd name="connsiteY6" fmla="*/ 95468 h 161293"/>
                <a:gd name="connsiteX7" fmla="*/ 104034 w 161293"/>
                <a:gd name="connsiteY7" fmla="*/ 83371 h 161293"/>
                <a:gd name="connsiteX8" fmla="*/ 66937 w 161293"/>
                <a:gd name="connsiteY8" fmla="*/ 6159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3" h="161293">
                  <a:moveTo>
                    <a:pt x="66937" y="61596"/>
                  </a:moveTo>
                  <a:cubicBezTo>
                    <a:pt x="62904" y="59177"/>
                    <a:pt x="60485" y="60790"/>
                    <a:pt x="60485" y="65629"/>
                  </a:cubicBezTo>
                  <a:lnTo>
                    <a:pt x="60485" y="73694"/>
                  </a:lnTo>
                  <a:cubicBezTo>
                    <a:pt x="60485" y="77726"/>
                    <a:pt x="63710" y="83371"/>
                    <a:pt x="66937" y="85791"/>
                  </a:cubicBezTo>
                  <a:lnTo>
                    <a:pt x="104034" y="107565"/>
                  </a:lnTo>
                  <a:cubicBezTo>
                    <a:pt x="108066" y="109985"/>
                    <a:pt x="110486" y="107565"/>
                    <a:pt x="110486" y="103533"/>
                  </a:cubicBezTo>
                  <a:lnTo>
                    <a:pt x="110486" y="95468"/>
                  </a:lnTo>
                  <a:cubicBezTo>
                    <a:pt x="110486" y="91436"/>
                    <a:pt x="107260" y="85791"/>
                    <a:pt x="104034" y="83371"/>
                  </a:cubicBezTo>
                  <a:lnTo>
                    <a:pt x="66937" y="61596"/>
                  </a:ln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55FFE7A1-5F42-4014-A06F-C74219B71839}"/>
                </a:ext>
              </a:extLst>
            </p:cNvPr>
            <p:cNvSpPr/>
            <p:nvPr/>
          </p:nvSpPr>
          <p:spPr>
            <a:xfrm>
              <a:off x="20462442" y="10464546"/>
              <a:ext cx="322624" cy="322624"/>
            </a:xfrm>
            <a:custGeom>
              <a:avLst/>
              <a:gdLst>
                <a:gd name="connsiteX0" fmla="*/ 266134 w 322586"/>
                <a:gd name="connsiteY0" fmla="*/ 152800 h 322586"/>
                <a:gd name="connsiteX1" fmla="*/ 111292 w 322586"/>
                <a:gd name="connsiteY1" fmla="*/ 64088 h 322586"/>
                <a:gd name="connsiteX2" fmla="*/ 91130 w 322586"/>
                <a:gd name="connsiteY2" fmla="*/ 62476 h 322586"/>
                <a:gd name="connsiteX3" fmla="*/ 60485 w 322586"/>
                <a:gd name="connsiteY3" fmla="*/ 80217 h 322586"/>
                <a:gd name="connsiteX4" fmla="*/ 80647 w 322586"/>
                <a:gd name="connsiteY4" fmla="*/ 81831 h 322586"/>
                <a:gd name="connsiteX5" fmla="*/ 235488 w 322586"/>
                <a:gd name="connsiteY5" fmla="*/ 171349 h 322586"/>
                <a:gd name="connsiteX6" fmla="*/ 263714 w 322586"/>
                <a:gd name="connsiteY6" fmla="*/ 219736 h 322586"/>
                <a:gd name="connsiteX7" fmla="*/ 263714 w 322586"/>
                <a:gd name="connsiteY7" fmla="*/ 252801 h 322586"/>
                <a:gd name="connsiteX8" fmla="*/ 255650 w 322586"/>
                <a:gd name="connsiteY8" fmla="*/ 270544 h 322586"/>
                <a:gd name="connsiteX9" fmla="*/ 286296 w 322586"/>
                <a:gd name="connsiteY9" fmla="*/ 252801 h 322586"/>
                <a:gd name="connsiteX10" fmla="*/ 294360 w 322586"/>
                <a:gd name="connsiteY10" fmla="*/ 235060 h 322586"/>
                <a:gd name="connsiteX11" fmla="*/ 294360 w 322586"/>
                <a:gd name="connsiteY11" fmla="*/ 201994 h 322586"/>
                <a:gd name="connsiteX12" fmla="*/ 266134 w 322586"/>
                <a:gd name="connsiteY12" fmla="*/ 15280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66134" y="152800"/>
                  </a:moveTo>
                  <a:lnTo>
                    <a:pt x="111292" y="64088"/>
                  </a:lnTo>
                  <a:cubicBezTo>
                    <a:pt x="103228" y="60056"/>
                    <a:pt x="96776" y="59250"/>
                    <a:pt x="91130" y="62476"/>
                  </a:cubicBezTo>
                  <a:lnTo>
                    <a:pt x="60485" y="80217"/>
                  </a:lnTo>
                  <a:cubicBezTo>
                    <a:pt x="65324" y="76992"/>
                    <a:pt x="72582" y="77798"/>
                    <a:pt x="80647" y="81831"/>
                  </a:cubicBezTo>
                  <a:lnTo>
                    <a:pt x="235488" y="171349"/>
                  </a:lnTo>
                  <a:cubicBezTo>
                    <a:pt x="250811" y="180220"/>
                    <a:pt x="263714" y="201994"/>
                    <a:pt x="263714" y="219736"/>
                  </a:cubicBezTo>
                  <a:lnTo>
                    <a:pt x="263714" y="252801"/>
                  </a:lnTo>
                  <a:cubicBezTo>
                    <a:pt x="263714" y="261672"/>
                    <a:pt x="260488" y="268124"/>
                    <a:pt x="255650" y="270544"/>
                  </a:cubicBezTo>
                  <a:lnTo>
                    <a:pt x="286296" y="252801"/>
                  </a:lnTo>
                  <a:cubicBezTo>
                    <a:pt x="291135" y="249576"/>
                    <a:pt x="294360" y="243931"/>
                    <a:pt x="294360" y="235060"/>
                  </a:cubicBezTo>
                  <a:lnTo>
                    <a:pt x="294360" y="201994"/>
                  </a:lnTo>
                  <a:cubicBezTo>
                    <a:pt x="294360" y="183446"/>
                    <a:pt x="281456" y="161671"/>
                    <a:pt x="266134" y="1528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9BB4D8D4-BA3A-4E74-B778-8EDEDF78C848}"/>
                </a:ext>
              </a:extLst>
            </p:cNvPr>
            <p:cNvSpPr/>
            <p:nvPr/>
          </p:nvSpPr>
          <p:spPr>
            <a:xfrm>
              <a:off x="20435826" y="10469787"/>
              <a:ext cx="322624" cy="322624"/>
            </a:xfrm>
            <a:custGeom>
              <a:avLst/>
              <a:gdLst>
                <a:gd name="connsiteX0" fmla="*/ 275005 w 322586"/>
                <a:gd name="connsiteY0" fmla="*/ 158044 h 322586"/>
                <a:gd name="connsiteX1" fmla="*/ 113712 w 322586"/>
                <a:gd name="connsiteY1" fmla="*/ 64493 h 322586"/>
                <a:gd name="connsiteX2" fmla="*/ 92743 w 322586"/>
                <a:gd name="connsiteY2" fmla="*/ 62074 h 322586"/>
                <a:gd name="connsiteX3" fmla="*/ 60485 w 322586"/>
                <a:gd name="connsiteY3" fmla="*/ 80623 h 322586"/>
                <a:gd name="connsiteX4" fmla="*/ 81453 w 322586"/>
                <a:gd name="connsiteY4" fmla="*/ 82236 h 322586"/>
                <a:gd name="connsiteX5" fmla="*/ 242746 w 322586"/>
                <a:gd name="connsiteY5" fmla="*/ 175786 h 322586"/>
                <a:gd name="connsiteX6" fmla="*/ 271779 w 322586"/>
                <a:gd name="connsiteY6" fmla="*/ 226593 h 322586"/>
                <a:gd name="connsiteX7" fmla="*/ 271779 w 322586"/>
                <a:gd name="connsiteY7" fmla="*/ 261272 h 322586"/>
                <a:gd name="connsiteX8" fmla="*/ 262908 w 322586"/>
                <a:gd name="connsiteY8" fmla="*/ 279820 h 322586"/>
                <a:gd name="connsiteX9" fmla="*/ 295167 w 322586"/>
                <a:gd name="connsiteY9" fmla="*/ 261272 h 322586"/>
                <a:gd name="connsiteX10" fmla="*/ 304038 w 322586"/>
                <a:gd name="connsiteY10" fmla="*/ 242723 h 322586"/>
                <a:gd name="connsiteX11" fmla="*/ 304038 w 322586"/>
                <a:gd name="connsiteY11" fmla="*/ 208044 h 322586"/>
                <a:gd name="connsiteX12" fmla="*/ 275005 w 322586"/>
                <a:gd name="connsiteY12" fmla="*/ 15804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75005" y="158044"/>
                  </a:moveTo>
                  <a:lnTo>
                    <a:pt x="113712" y="64493"/>
                  </a:lnTo>
                  <a:cubicBezTo>
                    <a:pt x="105647" y="59655"/>
                    <a:pt x="98389" y="59655"/>
                    <a:pt x="92743" y="62074"/>
                  </a:cubicBezTo>
                  <a:lnTo>
                    <a:pt x="60485" y="80623"/>
                  </a:lnTo>
                  <a:cubicBezTo>
                    <a:pt x="66130" y="77397"/>
                    <a:pt x="73389" y="78203"/>
                    <a:pt x="81453" y="82236"/>
                  </a:cubicBezTo>
                  <a:lnTo>
                    <a:pt x="242746" y="175786"/>
                  </a:lnTo>
                  <a:cubicBezTo>
                    <a:pt x="258875" y="185463"/>
                    <a:pt x="271779" y="208044"/>
                    <a:pt x="271779" y="226593"/>
                  </a:cubicBezTo>
                  <a:lnTo>
                    <a:pt x="271779" y="261272"/>
                  </a:lnTo>
                  <a:cubicBezTo>
                    <a:pt x="271779" y="270143"/>
                    <a:pt x="268554" y="276594"/>
                    <a:pt x="262908" y="279820"/>
                  </a:cubicBezTo>
                  <a:lnTo>
                    <a:pt x="295167" y="261272"/>
                  </a:lnTo>
                  <a:cubicBezTo>
                    <a:pt x="300006" y="258046"/>
                    <a:pt x="304038" y="251594"/>
                    <a:pt x="304038" y="242723"/>
                  </a:cubicBezTo>
                  <a:lnTo>
                    <a:pt x="304038" y="208044"/>
                  </a:lnTo>
                  <a:cubicBezTo>
                    <a:pt x="304038" y="190302"/>
                    <a:pt x="291135" y="166914"/>
                    <a:pt x="275005" y="15804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762E4B47-E308-4436-BFCF-E75EBD4A1342}"/>
                </a:ext>
              </a:extLst>
            </p:cNvPr>
            <p:cNvSpPr/>
            <p:nvPr/>
          </p:nvSpPr>
          <p:spPr>
            <a:xfrm>
              <a:off x="19245342" y="8334798"/>
              <a:ext cx="483936" cy="725904"/>
            </a:xfrm>
            <a:custGeom>
              <a:avLst/>
              <a:gdLst>
                <a:gd name="connsiteX0" fmla="*/ 122583 w 483880"/>
                <a:gd name="connsiteY0" fmla="*/ 701626 h 725820"/>
                <a:gd name="connsiteX1" fmla="*/ 232263 w 483880"/>
                <a:gd name="connsiteY1" fmla="*/ 466138 h 725820"/>
                <a:gd name="connsiteX2" fmla="*/ 433880 w 483880"/>
                <a:gd name="connsiteY2" fmla="*/ 447589 h 725820"/>
                <a:gd name="connsiteX3" fmla="*/ 60485 w 483880"/>
                <a:gd name="connsiteY3" fmla="*/ 60485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80" h="725820">
                  <a:moveTo>
                    <a:pt x="122583" y="701626"/>
                  </a:moveTo>
                  <a:lnTo>
                    <a:pt x="232263" y="466138"/>
                  </a:lnTo>
                  <a:lnTo>
                    <a:pt x="433880" y="447589"/>
                  </a:lnTo>
                  <a:lnTo>
                    <a:pt x="60485" y="60485"/>
                  </a:ln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E25A922-CFB3-4DD1-A305-7B198DB7342E}"/>
                </a:ext>
              </a:extLst>
            </p:cNvPr>
            <p:cNvSpPr/>
            <p:nvPr/>
          </p:nvSpPr>
          <p:spPr>
            <a:xfrm>
              <a:off x="18555562" y="6995102"/>
              <a:ext cx="806560" cy="1209840"/>
            </a:xfrm>
            <a:custGeom>
              <a:avLst/>
              <a:gdLst>
                <a:gd name="connsiteX0" fmla="*/ 325984 w 806466"/>
                <a:gd name="connsiteY0" fmla="*/ 60485 h 1209700"/>
                <a:gd name="connsiteX1" fmla="*/ 355823 w 806466"/>
                <a:gd name="connsiteY1" fmla="*/ 131454 h 1209700"/>
                <a:gd name="connsiteX2" fmla="*/ 653409 w 806466"/>
                <a:gd name="connsiteY2" fmla="*/ 432266 h 1209700"/>
                <a:gd name="connsiteX3" fmla="*/ 607441 w 806466"/>
                <a:gd name="connsiteY3" fmla="*/ 1087117 h 1209700"/>
                <a:gd name="connsiteX4" fmla="*/ 171948 w 806466"/>
                <a:gd name="connsiteY4" fmla="*/ 824209 h 1209700"/>
                <a:gd name="connsiteX5" fmla="*/ 122754 w 806466"/>
                <a:gd name="connsiteY5" fmla="*/ 332264 h 1209700"/>
                <a:gd name="connsiteX6" fmla="*/ 92109 w 806466"/>
                <a:gd name="connsiteY6" fmla="*/ 259682 h 1209700"/>
                <a:gd name="connsiteX7" fmla="*/ 138884 w 806466"/>
                <a:gd name="connsiteY7" fmla="*/ 850822 h 1209700"/>
                <a:gd name="connsiteX8" fmla="*/ 634055 w 806466"/>
                <a:gd name="connsiteY8" fmla="*/ 1150021 h 1209700"/>
                <a:gd name="connsiteX9" fmla="*/ 686474 w 806466"/>
                <a:gd name="connsiteY9" fmla="*/ 404846 h 1209700"/>
                <a:gd name="connsiteX10" fmla="*/ 325984 w 806466"/>
                <a:gd name="connsiteY10" fmla="*/ 60485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66" h="1209700">
                  <a:moveTo>
                    <a:pt x="325984" y="60485"/>
                  </a:moveTo>
                  <a:lnTo>
                    <a:pt x="355823" y="131454"/>
                  </a:lnTo>
                  <a:cubicBezTo>
                    <a:pt x="463890" y="147583"/>
                    <a:pt x="580021" y="258069"/>
                    <a:pt x="653409" y="432266"/>
                  </a:cubicBezTo>
                  <a:cubicBezTo>
                    <a:pt x="760669" y="685497"/>
                    <a:pt x="740508" y="979051"/>
                    <a:pt x="607441" y="1087117"/>
                  </a:cubicBezTo>
                  <a:cubicBezTo>
                    <a:pt x="474373" y="1195184"/>
                    <a:pt x="280016" y="1077440"/>
                    <a:pt x="171948" y="824209"/>
                  </a:cubicBezTo>
                  <a:cubicBezTo>
                    <a:pt x="100173" y="655657"/>
                    <a:pt x="85657" y="470170"/>
                    <a:pt x="122754" y="332264"/>
                  </a:cubicBezTo>
                  <a:lnTo>
                    <a:pt x="92109" y="259682"/>
                  </a:lnTo>
                  <a:cubicBezTo>
                    <a:pt x="38882" y="418556"/>
                    <a:pt x="51785" y="645979"/>
                    <a:pt x="138884" y="850822"/>
                  </a:cubicBezTo>
                  <a:cubicBezTo>
                    <a:pt x="261466" y="1139537"/>
                    <a:pt x="483244" y="1273411"/>
                    <a:pt x="634055" y="1150021"/>
                  </a:cubicBezTo>
                  <a:cubicBezTo>
                    <a:pt x="785670" y="1026632"/>
                    <a:pt x="808250" y="692755"/>
                    <a:pt x="686474" y="404846"/>
                  </a:cubicBezTo>
                  <a:cubicBezTo>
                    <a:pt x="597763" y="194358"/>
                    <a:pt x="455019" y="66130"/>
                    <a:pt x="325984" y="60485"/>
                  </a:cubicBez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3937D68-1253-4F8D-A351-22350E6EF533}"/>
                </a:ext>
              </a:extLst>
            </p:cNvPr>
            <p:cNvSpPr/>
            <p:nvPr/>
          </p:nvSpPr>
          <p:spPr>
            <a:xfrm>
              <a:off x="18556277" y="6994328"/>
              <a:ext cx="806560" cy="1209840"/>
            </a:xfrm>
            <a:custGeom>
              <a:avLst/>
              <a:gdLst>
                <a:gd name="connsiteX0" fmla="*/ 449465 w 806466"/>
                <a:gd name="connsiteY0" fmla="*/ 101581 h 1209700"/>
                <a:gd name="connsiteX1" fmla="*/ 62360 w 806466"/>
                <a:gd name="connsiteY1" fmla="*/ 416910 h 1209700"/>
                <a:gd name="connsiteX2" fmla="*/ 233331 w 806466"/>
                <a:gd name="connsiteY2" fmla="*/ 1019340 h 1209700"/>
                <a:gd name="connsiteX3" fmla="*/ 238170 w 806466"/>
                <a:gd name="connsiteY3" fmla="*/ 948372 h 1209700"/>
                <a:gd name="connsiteX4" fmla="*/ 105103 w 806466"/>
                <a:gd name="connsiteY4" fmla="*/ 442717 h 1209700"/>
                <a:gd name="connsiteX5" fmla="*/ 445432 w 806466"/>
                <a:gd name="connsiteY5" fmla="*/ 165292 h 1209700"/>
                <a:gd name="connsiteX6" fmla="*/ 721244 w 806466"/>
                <a:gd name="connsiteY6" fmla="*/ 814498 h 1209700"/>
                <a:gd name="connsiteX7" fmla="*/ 542208 w 806466"/>
                <a:gd name="connsiteY7" fmla="*/ 1121761 h 1209700"/>
                <a:gd name="connsiteX8" fmla="*/ 537369 w 806466"/>
                <a:gd name="connsiteY8" fmla="*/ 1194344 h 1209700"/>
                <a:gd name="connsiteX9" fmla="*/ 763986 w 806466"/>
                <a:gd name="connsiteY9" fmla="*/ 839498 h 1209700"/>
                <a:gd name="connsiteX10" fmla="*/ 449465 w 806466"/>
                <a:gd name="connsiteY10" fmla="*/ 101581 h 12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66" h="1209700">
                  <a:moveTo>
                    <a:pt x="449465" y="101581"/>
                  </a:moveTo>
                  <a:cubicBezTo>
                    <a:pt x="255912" y="-15357"/>
                    <a:pt x="82522" y="125775"/>
                    <a:pt x="62360" y="416910"/>
                  </a:cubicBezTo>
                  <a:cubicBezTo>
                    <a:pt x="47843" y="629817"/>
                    <a:pt x="118813" y="863692"/>
                    <a:pt x="233331" y="1019340"/>
                  </a:cubicBezTo>
                  <a:lnTo>
                    <a:pt x="238170" y="948372"/>
                  </a:lnTo>
                  <a:cubicBezTo>
                    <a:pt x="147040" y="812078"/>
                    <a:pt x="92199" y="619333"/>
                    <a:pt x="105103" y="442717"/>
                  </a:cubicBezTo>
                  <a:cubicBezTo>
                    <a:pt x="122845" y="187067"/>
                    <a:pt x="275268" y="62871"/>
                    <a:pt x="445432" y="165292"/>
                  </a:cubicBezTo>
                  <a:cubicBezTo>
                    <a:pt x="615597" y="267713"/>
                    <a:pt x="738986" y="558848"/>
                    <a:pt x="721244" y="814498"/>
                  </a:cubicBezTo>
                  <a:cubicBezTo>
                    <a:pt x="709146" y="984662"/>
                    <a:pt x="638178" y="1095955"/>
                    <a:pt x="542208" y="1121761"/>
                  </a:cubicBezTo>
                  <a:lnTo>
                    <a:pt x="537369" y="1194344"/>
                  </a:lnTo>
                  <a:cubicBezTo>
                    <a:pt x="658339" y="1177408"/>
                    <a:pt x="749469" y="1046761"/>
                    <a:pt x="763986" y="839498"/>
                  </a:cubicBezTo>
                  <a:cubicBezTo>
                    <a:pt x="783342" y="549977"/>
                    <a:pt x="643016" y="218519"/>
                    <a:pt x="449465" y="101581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8B4F23F-CD2D-44B6-A72D-6A018A13D35B}"/>
                </a:ext>
              </a:extLst>
            </p:cNvPr>
            <p:cNvSpPr/>
            <p:nvPr/>
          </p:nvSpPr>
          <p:spPr>
            <a:xfrm>
              <a:off x="18676180" y="7189216"/>
              <a:ext cx="564592" cy="806560"/>
            </a:xfrm>
            <a:custGeom>
              <a:avLst/>
              <a:gdLst>
                <a:gd name="connsiteX0" fmla="*/ 316673 w 564526"/>
                <a:gd name="connsiteY0" fmla="*/ 87365 h 806466"/>
                <a:gd name="connsiteX1" fmla="*/ 61829 w 564526"/>
                <a:gd name="connsiteY1" fmla="*/ 294627 h 806466"/>
                <a:gd name="connsiteX2" fmla="*/ 268284 w 564526"/>
                <a:gd name="connsiteY2" fmla="*/ 780926 h 806466"/>
                <a:gd name="connsiteX3" fmla="*/ 523128 w 564526"/>
                <a:gd name="connsiteY3" fmla="*/ 573664 h 806466"/>
                <a:gd name="connsiteX4" fmla="*/ 316673 w 564526"/>
                <a:gd name="connsiteY4" fmla="*/ 87365 h 806466"/>
                <a:gd name="connsiteX5" fmla="*/ 383610 w 564526"/>
                <a:gd name="connsiteY5" fmla="*/ 488986 h 806466"/>
                <a:gd name="connsiteX6" fmla="*/ 283607 w 564526"/>
                <a:gd name="connsiteY6" fmla="*/ 570438 h 806466"/>
                <a:gd name="connsiteX7" fmla="*/ 202155 w 564526"/>
                <a:gd name="connsiteY7" fmla="*/ 379306 h 806466"/>
                <a:gd name="connsiteX8" fmla="*/ 302156 w 564526"/>
                <a:gd name="connsiteY8" fmla="*/ 297853 h 806466"/>
                <a:gd name="connsiteX9" fmla="*/ 383610 w 564526"/>
                <a:gd name="connsiteY9" fmla="*/ 488986 h 8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526" h="806466">
                  <a:moveTo>
                    <a:pt x="316673" y="87365"/>
                  </a:moveTo>
                  <a:cubicBezTo>
                    <a:pt x="189251" y="10751"/>
                    <a:pt x="75539" y="103494"/>
                    <a:pt x="61829" y="294627"/>
                  </a:cubicBezTo>
                  <a:cubicBezTo>
                    <a:pt x="48119" y="486566"/>
                    <a:pt x="140862" y="704312"/>
                    <a:pt x="268284" y="780926"/>
                  </a:cubicBezTo>
                  <a:cubicBezTo>
                    <a:pt x="395706" y="857541"/>
                    <a:pt x="509418" y="764797"/>
                    <a:pt x="523128" y="573664"/>
                  </a:cubicBezTo>
                  <a:cubicBezTo>
                    <a:pt x="536838" y="381725"/>
                    <a:pt x="444095" y="163979"/>
                    <a:pt x="316673" y="87365"/>
                  </a:cubicBezTo>
                  <a:close/>
                  <a:moveTo>
                    <a:pt x="383610" y="488986"/>
                  </a:moveTo>
                  <a:cubicBezTo>
                    <a:pt x="378771" y="564793"/>
                    <a:pt x="333608" y="601085"/>
                    <a:pt x="283607" y="570438"/>
                  </a:cubicBezTo>
                  <a:cubicBezTo>
                    <a:pt x="233607" y="539793"/>
                    <a:pt x="197316" y="454308"/>
                    <a:pt x="202155" y="379306"/>
                  </a:cubicBezTo>
                  <a:cubicBezTo>
                    <a:pt x="207799" y="304305"/>
                    <a:pt x="252155" y="267207"/>
                    <a:pt x="302156" y="297853"/>
                  </a:cubicBezTo>
                  <a:cubicBezTo>
                    <a:pt x="352158" y="327692"/>
                    <a:pt x="388448" y="413178"/>
                    <a:pt x="383610" y="488986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FD8C7396-97AE-4001-BBBA-564E874D7DAB}"/>
                </a:ext>
              </a:extLst>
            </p:cNvPr>
            <p:cNvSpPr/>
            <p:nvPr/>
          </p:nvSpPr>
          <p:spPr>
            <a:xfrm>
              <a:off x="18858661" y="7483045"/>
              <a:ext cx="161312" cy="241968"/>
            </a:xfrm>
            <a:custGeom>
              <a:avLst/>
              <a:gdLst>
                <a:gd name="connsiteX0" fmla="*/ 115664 w 161293"/>
                <a:gd name="connsiteY0" fmla="*/ 66156 h 241940"/>
                <a:gd name="connsiteX1" fmla="*/ 60824 w 161293"/>
                <a:gd name="connsiteY1" fmla="*/ 110512 h 241940"/>
                <a:gd name="connsiteX2" fmla="*/ 105180 w 161293"/>
                <a:gd name="connsiteY2" fmla="*/ 214546 h 241940"/>
                <a:gd name="connsiteX3" fmla="*/ 160019 w 161293"/>
                <a:gd name="connsiteY3" fmla="*/ 170190 h 241940"/>
                <a:gd name="connsiteX4" fmla="*/ 115664 w 161293"/>
                <a:gd name="connsiteY4" fmla="*/ 66156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3" h="241940">
                  <a:moveTo>
                    <a:pt x="115664" y="66156"/>
                  </a:moveTo>
                  <a:cubicBezTo>
                    <a:pt x="88244" y="50027"/>
                    <a:pt x="64049" y="69382"/>
                    <a:pt x="60824" y="110512"/>
                  </a:cubicBezTo>
                  <a:cubicBezTo>
                    <a:pt x="57599" y="151642"/>
                    <a:pt x="77760" y="198417"/>
                    <a:pt x="105180" y="214546"/>
                  </a:cubicBezTo>
                  <a:cubicBezTo>
                    <a:pt x="132600" y="230675"/>
                    <a:pt x="156794" y="211320"/>
                    <a:pt x="160019" y="170190"/>
                  </a:cubicBezTo>
                  <a:cubicBezTo>
                    <a:pt x="162438" y="129060"/>
                    <a:pt x="142277" y="82286"/>
                    <a:pt x="115664" y="66156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0DFF6304-4AC6-498C-B6EB-16E6A6D46E85}"/>
                </a:ext>
              </a:extLst>
            </p:cNvPr>
            <p:cNvSpPr/>
            <p:nvPr/>
          </p:nvSpPr>
          <p:spPr>
            <a:xfrm>
              <a:off x="19557481" y="7550015"/>
              <a:ext cx="241968" cy="322624"/>
            </a:xfrm>
            <a:custGeom>
              <a:avLst/>
              <a:gdLst>
                <a:gd name="connsiteX0" fmla="*/ 60485 w 241940"/>
                <a:gd name="connsiteY0" fmla="*/ 192745 h 322586"/>
                <a:gd name="connsiteX1" fmla="*/ 252423 w 241940"/>
                <a:gd name="connsiteY1" fmla="*/ 308070 h 322586"/>
                <a:gd name="connsiteX2" fmla="*/ 261294 w 241940"/>
                <a:gd name="connsiteY2" fmla="*/ 175810 h 322586"/>
                <a:gd name="connsiteX3" fmla="*/ 69356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192745"/>
                  </a:moveTo>
                  <a:lnTo>
                    <a:pt x="252423" y="308070"/>
                  </a:lnTo>
                  <a:lnTo>
                    <a:pt x="261294" y="175810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75732E86-A2A1-431F-8083-11146C248D5E}"/>
                </a:ext>
              </a:extLst>
            </p:cNvPr>
            <p:cNvSpPr/>
            <p:nvPr/>
          </p:nvSpPr>
          <p:spPr>
            <a:xfrm>
              <a:off x="19542156" y="7768593"/>
              <a:ext cx="241968" cy="322624"/>
            </a:xfrm>
            <a:custGeom>
              <a:avLst/>
              <a:gdLst>
                <a:gd name="connsiteX0" fmla="*/ 60485 w 241940"/>
                <a:gd name="connsiteY0" fmla="*/ 192745 h 322586"/>
                <a:gd name="connsiteX1" fmla="*/ 252425 w 241940"/>
                <a:gd name="connsiteY1" fmla="*/ 308070 h 322586"/>
                <a:gd name="connsiteX2" fmla="*/ 261296 w 241940"/>
                <a:gd name="connsiteY2" fmla="*/ 175810 h 322586"/>
                <a:gd name="connsiteX3" fmla="*/ 69356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192745"/>
                  </a:moveTo>
                  <a:lnTo>
                    <a:pt x="252425" y="308070"/>
                  </a:lnTo>
                  <a:lnTo>
                    <a:pt x="261296" y="175810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EC470C1F-443C-4D47-AF62-4356AB9A4F08}"/>
                </a:ext>
              </a:extLst>
            </p:cNvPr>
            <p:cNvSpPr/>
            <p:nvPr/>
          </p:nvSpPr>
          <p:spPr>
            <a:xfrm>
              <a:off x="19526832" y="7987170"/>
              <a:ext cx="241968" cy="322624"/>
            </a:xfrm>
            <a:custGeom>
              <a:avLst/>
              <a:gdLst>
                <a:gd name="connsiteX0" fmla="*/ 60485 w 241940"/>
                <a:gd name="connsiteY0" fmla="*/ 192745 h 322586"/>
                <a:gd name="connsiteX1" fmla="*/ 252425 w 241940"/>
                <a:gd name="connsiteY1" fmla="*/ 308070 h 322586"/>
                <a:gd name="connsiteX2" fmla="*/ 261296 w 241940"/>
                <a:gd name="connsiteY2" fmla="*/ 176616 h 322586"/>
                <a:gd name="connsiteX3" fmla="*/ 69356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192745"/>
                  </a:moveTo>
                  <a:lnTo>
                    <a:pt x="252425" y="308070"/>
                  </a:lnTo>
                  <a:lnTo>
                    <a:pt x="261296" y="176616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0D7C63D-50A5-45CA-B501-5BFEC3D1467E}"/>
                </a:ext>
              </a:extLst>
            </p:cNvPr>
            <p:cNvSpPr/>
            <p:nvPr/>
          </p:nvSpPr>
          <p:spPr>
            <a:xfrm>
              <a:off x="19511507" y="8205749"/>
              <a:ext cx="241968" cy="322624"/>
            </a:xfrm>
            <a:custGeom>
              <a:avLst/>
              <a:gdLst>
                <a:gd name="connsiteX0" fmla="*/ 60485 w 241940"/>
                <a:gd name="connsiteY0" fmla="*/ 192745 h 322586"/>
                <a:gd name="connsiteX1" fmla="*/ 252425 w 241940"/>
                <a:gd name="connsiteY1" fmla="*/ 308877 h 322586"/>
                <a:gd name="connsiteX2" fmla="*/ 261296 w 241940"/>
                <a:gd name="connsiteY2" fmla="*/ 176616 h 322586"/>
                <a:gd name="connsiteX3" fmla="*/ 69356 w 241940"/>
                <a:gd name="connsiteY3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322586">
                  <a:moveTo>
                    <a:pt x="60485" y="192745"/>
                  </a:moveTo>
                  <a:lnTo>
                    <a:pt x="252425" y="308877"/>
                  </a:lnTo>
                  <a:lnTo>
                    <a:pt x="261296" y="176616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04963685-0F88-4B01-AE7A-B32BBA5D209C}"/>
                </a:ext>
              </a:extLst>
            </p:cNvPr>
            <p:cNvSpPr/>
            <p:nvPr/>
          </p:nvSpPr>
          <p:spPr>
            <a:xfrm>
              <a:off x="19489730" y="7508880"/>
              <a:ext cx="161312" cy="241968"/>
            </a:xfrm>
            <a:custGeom>
              <a:avLst/>
              <a:gdLst>
                <a:gd name="connsiteX0" fmla="*/ 60485 w 161293"/>
                <a:gd name="connsiteY0" fmla="*/ 192745 h 241940"/>
                <a:gd name="connsiteX1" fmla="*/ 95969 w 161293"/>
                <a:gd name="connsiteY1" fmla="*/ 214520 h 241940"/>
                <a:gd name="connsiteX2" fmla="*/ 104840 w 161293"/>
                <a:gd name="connsiteY2" fmla="*/ 82260 h 241940"/>
                <a:gd name="connsiteX3" fmla="*/ 69356 w 161293"/>
                <a:gd name="connsiteY3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241940">
                  <a:moveTo>
                    <a:pt x="60485" y="192745"/>
                  </a:moveTo>
                  <a:lnTo>
                    <a:pt x="95969" y="214520"/>
                  </a:lnTo>
                  <a:lnTo>
                    <a:pt x="104840" y="82260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8E4F1B43-4A64-44E6-B539-8E35A2D2681D}"/>
                </a:ext>
              </a:extLst>
            </p:cNvPr>
            <p:cNvSpPr/>
            <p:nvPr/>
          </p:nvSpPr>
          <p:spPr>
            <a:xfrm>
              <a:off x="19474406" y="7727458"/>
              <a:ext cx="161312" cy="241968"/>
            </a:xfrm>
            <a:custGeom>
              <a:avLst/>
              <a:gdLst>
                <a:gd name="connsiteX0" fmla="*/ 60485 w 161293"/>
                <a:gd name="connsiteY0" fmla="*/ 192746 h 241940"/>
                <a:gd name="connsiteX1" fmla="*/ 95970 w 161293"/>
                <a:gd name="connsiteY1" fmla="*/ 214520 h 241940"/>
                <a:gd name="connsiteX2" fmla="*/ 104841 w 161293"/>
                <a:gd name="connsiteY2" fmla="*/ 82260 h 241940"/>
                <a:gd name="connsiteX3" fmla="*/ 69356 w 161293"/>
                <a:gd name="connsiteY3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241940">
                  <a:moveTo>
                    <a:pt x="60485" y="192746"/>
                  </a:moveTo>
                  <a:lnTo>
                    <a:pt x="95970" y="214520"/>
                  </a:lnTo>
                  <a:lnTo>
                    <a:pt x="104841" y="82260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B7E84CDA-8186-4B12-A62A-1C4FBD1C25AF}"/>
                </a:ext>
              </a:extLst>
            </p:cNvPr>
            <p:cNvSpPr/>
            <p:nvPr/>
          </p:nvSpPr>
          <p:spPr>
            <a:xfrm>
              <a:off x="19459081" y="7946036"/>
              <a:ext cx="161312" cy="241968"/>
            </a:xfrm>
            <a:custGeom>
              <a:avLst/>
              <a:gdLst>
                <a:gd name="connsiteX0" fmla="*/ 60485 w 161293"/>
                <a:gd name="connsiteY0" fmla="*/ 192745 h 241940"/>
                <a:gd name="connsiteX1" fmla="*/ 95970 w 161293"/>
                <a:gd name="connsiteY1" fmla="*/ 214520 h 241940"/>
                <a:gd name="connsiteX2" fmla="*/ 104841 w 161293"/>
                <a:gd name="connsiteY2" fmla="*/ 82259 h 241940"/>
                <a:gd name="connsiteX3" fmla="*/ 69356 w 161293"/>
                <a:gd name="connsiteY3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241940">
                  <a:moveTo>
                    <a:pt x="60485" y="192745"/>
                  </a:moveTo>
                  <a:lnTo>
                    <a:pt x="95970" y="214520"/>
                  </a:lnTo>
                  <a:lnTo>
                    <a:pt x="104841" y="82259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F526D38B-652E-40C2-8825-9DBC152AA951}"/>
                </a:ext>
              </a:extLst>
            </p:cNvPr>
            <p:cNvSpPr/>
            <p:nvPr/>
          </p:nvSpPr>
          <p:spPr>
            <a:xfrm>
              <a:off x="19443756" y="8164614"/>
              <a:ext cx="161312" cy="241968"/>
            </a:xfrm>
            <a:custGeom>
              <a:avLst/>
              <a:gdLst>
                <a:gd name="connsiteX0" fmla="*/ 60485 w 161293"/>
                <a:gd name="connsiteY0" fmla="*/ 192745 h 241940"/>
                <a:gd name="connsiteX1" fmla="*/ 95970 w 161293"/>
                <a:gd name="connsiteY1" fmla="*/ 214520 h 241940"/>
                <a:gd name="connsiteX2" fmla="*/ 104841 w 161293"/>
                <a:gd name="connsiteY2" fmla="*/ 82259 h 241940"/>
                <a:gd name="connsiteX3" fmla="*/ 69356 w 161293"/>
                <a:gd name="connsiteY3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241940">
                  <a:moveTo>
                    <a:pt x="60485" y="192745"/>
                  </a:moveTo>
                  <a:lnTo>
                    <a:pt x="95970" y="214520"/>
                  </a:lnTo>
                  <a:lnTo>
                    <a:pt x="104841" y="82259"/>
                  </a:lnTo>
                  <a:lnTo>
                    <a:pt x="69356" y="6048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EC115651-DBE6-4B59-B2A5-A6C68270F6A4}"/>
                </a:ext>
              </a:extLst>
            </p:cNvPr>
            <p:cNvSpPr/>
            <p:nvPr/>
          </p:nvSpPr>
          <p:spPr>
            <a:xfrm>
              <a:off x="12093573" y="10622202"/>
              <a:ext cx="725904" cy="1048528"/>
            </a:xfrm>
            <a:custGeom>
              <a:avLst/>
              <a:gdLst>
                <a:gd name="connsiteX0" fmla="*/ 512913 w 725820"/>
                <a:gd name="connsiteY0" fmla="*/ 60485 h 1048406"/>
                <a:gd name="connsiteX1" fmla="*/ 414524 w 725820"/>
                <a:gd name="connsiteY1" fmla="*/ 91131 h 1048406"/>
                <a:gd name="connsiteX2" fmla="*/ 383878 w 725820"/>
                <a:gd name="connsiteY2" fmla="*/ 109679 h 1048406"/>
                <a:gd name="connsiteX3" fmla="*/ 60485 w 725820"/>
                <a:gd name="connsiteY3" fmla="*/ 719368 h 1048406"/>
                <a:gd name="connsiteX4" fmla="*/ 60485 w 725820"/>
                <a:gd name="connsiteY4" fmla="*/ 872596 h 1048406"/>
                <a:gd name="connsiteX5" fmla="*/ 111292 w 725820"/>
                <a:gd name="connsiteY5" fmla="*/ 990341 h 1048406"/>
                <a:gd name="connsiteX6" fmla="*/ 228230 w 725820"/>
                <a:gd name="connsiteY6" fmla="*/ 1033890 h 1048406"/>
                <a:gd name="connsiteX7" fmla="*/ 324199 w 725820"/>
                <a:gd name="connsiteY7" fmla="*/ 1004051 h 1048406"/>
                <a:gd name="connsiteX8" fmla="*/ 354846 w 725820"/>
                <a:gd name="connsiteY8" fmla="*/ 983889 h 1048406"/>
                <a:gd name="connsiteX9" fmla="*/ 679045 w 725820"/>
                <a:gd name="connsiteY9" fmla="*/ 375007 h 1048406"/>
                <a:gd name="connsiteX10" fmla="*/ 679045 w 725820"/>
                <a:gd name="connsiteY10" fmla="*/ 221778 h 1048406"/>
                <a:gd name="connsiteX11" fmla="*/ 627431 w 725820"/>
                <a:gd name="connsiteY11" fmla="*/ 104840 h 1048406"/>
                <a:gd name="connsiteX12" fmla="*/ 512913 w 725820"/>
                <a:gd name="connsiteY12" fmla="*/ 6048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5820" h="1048406">
                  <a:moveTo>
                    <a:pt x="512913" y="60485"/>
                  </a:moveTo>
                  <a:cubicBezTo>
                    <a:pt x="476622" y="60485"/>
                    <a:pt x="443557" y="70969"/>
                    <a:pt x="414524" y="91131"/>
                  </a:cubicBezTo>
                  <a:lnTo>
                    <a:pt x="383878" y="109679"/>
                  </a:lnTo>
                  <a:cubicBezTo>
                    <a:pt x="181455" y="251617"/>
                    <a:pt x="60485" y="479847"/>
                    <a:pt x="60485" y="719368"/>
                  </a:cubicBezTo>
                  <a:lnTo>
                    <a:pt x="60485" y="872596"/>
                  </a:lnTo>
                  <a:cubicBezTo>
                    <a:pt x="60485" y="918566"/>
                    <a:pt x="77421" y="958082"/>
                    <a:pt x="111292" y="990341"/>
                  </a:cubicBezTo>
                  <a:cubicBezTo>
                    <a:pt x="141938" y="1016955"/>
                    <a:pt x="184681" y="1033890"/>
                    <a:pt x="228230" y="1033890"/>
                  </a:cubicBezTo>
                  <a:cubicBezTo>
                    <a:pt x="263714" y="1033890"/>
                    <a:pt x="297586" y="1023406"/>
                    <a:pt x="324199" y="1004051"/>
                  </a:cubicBezTo>
                  <a:lnTo>
                    <a:pt x="354846" y="983889"/>
                  </a:lnTo>
                  <a:cubicBezTo>
                    <a:pt x="558075" y="844371"/>
                    <a:pt x="679045" y="616947"/>
                    <a:pt x="679045" y="375007"/>
                  </a:cubicBezTo>
                  <a:lnTo>
                    <a:pt x="679045" y="221778"/>
                  </a:lnTo>
                  <a:cubicBezTo>
                    <a:pt x="679045" y="176616"/>
                    <a:pt x="660496" y="135486"/>
                    <a:pt x="627431" y="104840"/>
                  </a:cubicBezTo>
                  <a:cubicBezTo>
                    <a:pt x="595979" y="75807"/>
                    <a:pt x="556462" y="60485"/>
                    <a:pt x="512913" y="60485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688B001B-99A6-4D36-92BF-C6A3A6872613}"/>
                </a:ext>
              </a:extLst>
            </p:cNvPr>
            <p:cNvSpPr/>
            <p:nvPr/>
          </p:nvSpPr>
          <p:spPr>
            <a:xfrm>
              <a:off x="12120190" y="10648818"/>
              <a:ext cx="725904" cy="1048528"/>
            </a:xfrm>
            <a:custGeom>
              <a:avLst/>
              <a:gdLst>
                <a:gd name="connsiteX0" fmla="*/ 512913 w 725820"/>
                <a:gd name="connsiteY0" fmla="*/ 60485 h 1048406"/>
                <a:gd name="connsiteX1" fmla="*/ 414525 w 725820"/>
                <a:gd name="connsiteY1" fmla="*/ 91131 h 1048406"/>
                <a:gd name="connsiteX2" fmla="*/ 383878 w 725820"/>
                <a:gd name="connsiteY2" fmla="*/ 109680 h 1048406"/>
                <a:gd name="connsiteX3" fmla="*/ 60485 w 725820"/>
                <a:gd name="connsiteY3" fmla="*/ 719369 h 1048406"/>
                <a:gd name="connsiteX4" fmla="*/ 60485 w 725820"/>
                <a:gd name="connsiteY4" fmla="*/ 872597 h 1048406"/>
                <a:gd name="connsiteX5" fmla="*/ 111293 w 725820"/>
                <a:gd name="connsiteY5" fmla="*/ 990342 h 1048406"/>
                <a:gd name="connsiteX6" fmla="*/ 228230 w 725820"/>
                <a:gd name="connsiteY6" fmla="*/ 1033890 h 1048406"/>
                <a:gd name="connsiteX7" fmla="*/ 324200 w 725820"/>
                <a:gd name="connsiteY7" fmla="*/ 1004051 h 1048406"/>
                <a:gd name="connsiteX8" fmla="*/ 354846 w 725820"/>
                <a:gd name="connsiteY8" fmla="*/ 983890 h 1048406"/>
                <a:gd name="connsiteX9" fmla="*/ 679046 w 725820"/>
                <a:gd name="connsiteY9" fmla="*/ 375007 h 1048406"/>
                <a:gd name="connsiteX10" fmla="*/ 679046 w 725820"/>
                <a:gd name="connsiteY10" fmla="*/ 221778 h 1048406"/>
                <a:gd name="connsiteX11" fmla="*/ 627432 w 725820"/>
                <a:gd name="connsiteY11" fmla="*/ 104841 h 1048406"/>
                <a:gd name="connsiteX12" fmla="*/ 512913 w 725820"/>
                <a:gd name="connsiteY12" fmla="*/ 6048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5820" h="1048406">
                  <a:moveTo>
                    <a:pt x="512913" y="60485"/>
                  </a:moveTo>
                  <a:cubicBezTo>
                    <a:pt x="476622" y="60485"/>
                    <a:pt x="443557" y="70969"/>
                    <a:pt x="414525" y="91131"/>
                  </a:cubicBezTo>
                  <a:lnTo>
                    <a:pt x="383878" y="109680"/>
                  </a:lnTo>
                  <a:cubicBezTo>
                    <a:pt x="181455" y="251618"/>
                    <a:pt x="60485" y="479848"/>
                    <a:pt x="60485" y="719369"/>
                  </a:cubicBezTo>
                  <a:lnTo>
                    <a:pt x="60485" y="872597"/>
                  </a:lnTo>
                  <a:cubicBezTo>
                    <a:pt x="60485" y="918566"/>
                    <a:pt x="77421" y="958082"/>
                    <a:pt x="111293" y="990342"/>
                  </a:cubicBezTo>
                  <a:cubicBezTo>
                    <a:pt x="141938" y="1016955"/>
                    <a:pt x="184681" y="1033890"/>
                    <a:pt x="228230" y="1033890"/>
                  </a:cubicBezTo>
                  <a:cubicBezTo>
                    <a:pt x="263715" y="1033890"/>
                    <a:pt x="297586" y="1023406"/>
                    <a:pt x="324200" y="1004051"/>
                  </a:cubicBezTo>
                  <a:lnTo>
                    <a:pt x="354846" y="983890"/>
                  </a:lnTo>
                  <a:cubicBezTo>
                    <a:pt x="558076" y="844371"/>
                    <a:pt x="679046" y="616947"/>
                    <a:pt x="679046" y="375007"/>
                  </a:cubicBezTo>
                  <a:lnTo>
                    <a:pt x="679046" y="221778"/>
                  </a:lnTo>
                  <a:cubicBezTo>
                    <a:pt x="679046" y="176616"/>
                    <a:pt x="660497" y="135486"/>
                    <a:pt x="627432" y="104841"/>
                  </a:cubicBezTo>
                  <a:cubicBezTo>
                    <a:pt x="595980" y="75808"/>
                    <a:pt x="556462" y="60485"/>
                    <a:pt x="512913" y="60485"/>
                  </a:cubicBezTo>
                  <a:close/>
                </a:path>
              </a:pathLst>
            </a:custGeom>
            <a:solidFill>
              <a:srgbClr val="B987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6A04510F-715A-481B-BB02-804B7638DD41}"/>
                </a:ext>
              </a:extLst>
            </p:cNvPr>
            <p:cNvSpPr/>
            <p:nvPr/>
          </p:nvSpPr>
          <p:spPr>
            <a:xfrm>
              <a:off x="12228175" y="10757277"/>
              <a:ext cx="483936" cy="725904"/>
            </a:xfrm>
            <a:custGeom>
              <a:avLst/>
              <a:gdLst>
                <a:gd name="connsiteX0" fmla="*/ 384779 w 483880"/>
                <a:gd name="connsiteY0" fmla="*/ 553663 h 725820"/>
                <a:gd name="connsiteX1" fmla="*/ 238002 w 483880"/>
                <a:gd name="connsiteY1" fmla="*/ 472210 h 725820"/>
                <a:gd name="connsiteX2" fmla="*/ 400102 w 483880"/>
                <a:gd name="connsiteY2" fmla="*/ 172205 h 725820"/>
                <a:gd name="connsiteX3" fmla="*/ 369456 w 483880"/>
                <a:gd name="connsiteY3" fmla="*/ 69783 h 725820"/>
                <a:gd name="connsiteX4" fmla="*/ 267035 w 483880"/>
                <a:gd name="connsiteY4" fmla="*/ 100429 h 725820"/>
                <a:gd name="connsiteX5" fmla="*/ 69450 w 483880"/>
                <a:gd name="connsiteY5" fmla="*/ 466565 h 725820"/>
                <a:gd name="connsiteX6" fmla="*/ 99290 w 483880"/>
                <a:gd name="connsiteY6" fmla="*/ 568180 h 725820"/>
                <a:gd name="connsiteX7" fmla="*/ 311391 w 483880"/>
                <a:gd name="connsiteY7" fmla="*/ 685924 h 725820"/>
                <a:gd name="connsiteX8" fmla="*/ 347681 w 483880"/>
                <a:gd name="connsiteY8" fmla="*/ 695602 h 725820"/>
                <a:gd name="connsiteX9" fmla="*/ 413812 w 483880"/>
                <a:gd name="connsiteY9" fmla="*/ 656891 h 725820"/>
                <a:gd name="connsiteX10" fmla="*/ 384779 w 483880"/>
                <a:gd name="connsiteY10" fmla="*/ 553663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3880" h="725820">
                  <a:moveTo>
                    <a:pt x="384779" y="553663"/>
                  </a:moveTo>
                  <a:lnTo>
                    <a:pt x="238002" y="472210"/>
                  </a:lnTo>
                  <a:lnTo>
                    <a:pt x="400102" y="172205"/>
                  </a:lnTo>
                  <a:cubicBezTo>
                    <a:pt x="420263" y="135107"/>
                    <a:pt x="406554" y="89945"/>
                    <a:pt x="369456" y="69783"/>
                  </a:cubicBezTo>
                  <a:cubicBezTo>
                    <a:pt x="332359" y="49621"/>
                    <a:pt x="287196" y="63332"/>
                    <a:pt x="267035" y="100429"/>
                  </a:cubicBezTo>
                  <a:lnTo>
                    <a:pt x="69450" y="466565"/>
                  </a:lnTo>
                  <a:cubicBezTo>
                    <a:pt x="50095" y="502857"/>
                    <a:pt x="62999" y="548019"/>
                    <a:pt x="99290" y="568180"/>
                  </a:cubicBezTo>
                  <a:lnTo>
                    <a:pt x="311391" y="685924"/>
                  </a:lnTo>
                  <a:cubicBezTo>
                    <a:pt x="322681" y="692376"/>
                    <a:pt x="335584" y="695602"/>
                    <a:pt x="347681" y="695602"/>
                  </a:cubicBezTo>
                  <a:cubicBezTo>
                    <a:pt x="374295" y="695602"/>
                    <a:pt x="400102" y="681891"/>
                    <a:pt x="413812" y="656891"/>
                  </a:cubicBezTo>
                  <a:cubicBezTo>
                    <a:pt x="434780" y="620600"/>
                    <a:pt x="421070" y="574632"/>
                    <a:pt x="384779" y="5536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67AD41B5-D503-4EB6-BFBB-3E671746DE86}"/>
                </a:ext>
              </a:extLst>
            </p:cNvPr>
            <p:cNvSpPr/>
            <p:nvPr/>
          </p:nvSpPr>
          <p:spPr>
            <a:xfrm>
              <a:off x="13819612" y="9595451"/>
              <a:ext cx="725904" cy="1048528"/>
            </a:xfrm>
            <a:custGeom>
              <a:avLst/>
              <a:gdLst>
                <a:gd name="connsiteX0" fmla="*/ 512913 w 725820"/>
                <a:gd name="connsiteY0" fmla="*/ 60485 h 1048406"/>
                <a:gd name="connsiteX1" fmla="*/ 414524 w 725820"/>
                <a:gd name="connsiteY1" fmla="*/ 91131 h 1048406"/>
                <a:gd name="connsiteX2" fmla="*/ 383878 w 725820"/>
                <a:gd name="connsiteY2" fmla="*/ 109680 h 1048406"/>
                <a:gd name="connsiteX3" fmla="*/ 60485 w 725820"/>
                <a:gd name="connsiteY3" fmla="*/ 719368 h 1048406"/>
                <a:gd name="connsiteX4" fmla="*/ 60485 w 725820"/>
                <a:gd name="connsiteY4" fmla="*/ 872597 h 1048406"/>
                <a:gd name="connsiteX5" fmla="*/ 111292 w 725820"/>
                <a:gd name="connsiteY5" fmla="*/ 990341 h 1048406"/>
                <a:gd name="connsiteX6" fmla="*/ 228230 w 725820"/>
                <a:gd name="connsiteY6" fmla="*/ 1033890 h 1048406"/>
                <a:gd name="connsiteX7" fmla="*/ 324199 w 725820"/>
                <a:gd name="connsiteY7" fmla="*/ 1004051 h 1048406"/>
                <a:gd name="connsiteX8" fmla="*/ 354845 w 725820"/>
                <a:gd name="connsiteY8" fmla="*/ 983889 h 1048406"/>
                <a:gd name="connsiteX9" fmla="*/ 679045 w 725820"/>
                <a:gd name="connsiteY9" fmla="*/ 375007 h 1048406"/>
                <a:gd name="connsiteX10" fmla="*/ 679045 w 725820"/>
                <a:gd name="connsiteY10" fmla="*/ 221778 h 1048406"/>
                <a:gd name="connsiteX11" fmla="*/ 627431 w 725820"/>
                <a:gd name="connsiteY11" fmla="*/ 104841 h 1048406"/>
                <a:gd name="connsiteX12" fmla="*/ 512913 w 725820"/>
                <a:gd name="connsiteY12" fmla="*/ 6048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5820" h="1048406">
                  <a:moveTo>
                    <a:pt x="512913" y="60485"/>
                  </a:moveTo>
                  <a:cubicBezTo>
                    <a:pt x="476622" y="60485"/>
                    <a:pt x="443557" y="70969"/>
                    <a:pt x="414524" y="91131"/>
                  </a:cubicBezTo>
                  <a:lnTo>
                    <a:pt x="383878" y="109680"/>
                  </a:lnTo>
                  <a:cubicBezTo>
                    <a:pt x="181455" y="251618"/>
                    <a:pt x="60485" y="479847"/>
                    <a:pt x="60485" y="719368"/>
                  </a:cubicBezTo>
                  <a:lnTo>
                    <a:pt x="60485" y="872597"/>
                  </a:lnTo>
                  <a:cubicBezTo>
                    <a:pt x="60485" y="918566"/>
                    <a:pt x="77420" y="958082"/>
                    <a:pt x="111292" y="990341"/>
                  </a:cubicBezTo>
                  <a:cubicBezTo>
                    <a:pt x="141938" y="1016955"/>
                    <a:pt x="184680" y="1033890"/>
                    <a:pt x="228230" y="1033890"/>
                  </a:cubicBezTo>
                  <a:cubicBezTo>
                    <a:pt x="263714" y="1033890"/>
                    <a:pt x="297586" y="1023406"/>
                    <a:pt x="324199" y="1004051"/>
                  </a:cubicBezTo>
                  <a:lnTo>
                    <a:pt x="354845" y="983889"/>
                  </a:lnTo>
                  <a:cubicBezTo>
                    <a:pt x="558075" y="844371"/>
                    <a:pt x="679045" y="616947"/>
                    <a:pt x="679045" y="375007"/>
                  </a:cubicBezTo>
                  <a:lnTo>
                    <a:pt x="679045" y="221778"/>
                  </a:lnTo>
                  <a:cubicBezTo>
                    <a:pt x="679045" y="176616"/>
                    <a:pt x="660497" y="135486"/>
                    <a:pt x="627431" y="104841"/>
                  </a:cubicBezTo>
                  <a:cubicBezTo>
                    <a:pt x="595979" y="75808"/>
                    <a:pt x="556462" y="60485"/>
                    <a:pt x="512913" y="60485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0569AB68-D5CB-4A55-AEA9-E0442F2B5BF2}"/>
                </a:ext>
              </a:extLst>
            </p:cNvPr>
            <p:cNvSpPr/>
            <p:nvPr/>
          </p:nvSpPr>
          <p:spPr>
            <a:xfrm>
              <a:off x="13845422" y="9621261"/>
              <a:ext cx="725904" cy="1048528"/>
            </a:xfrm>
            <a:custGeom>
              <a:avLst/>
              <a:gdLst>
                <a:gd name="connsiteX0" fmla="*/ 512913 w 725820"/>
                <a:gd name="connsiteY0" fmla="*/ 60485 h 1048406"/>
                <a:gd name="connsiteX1" fmla="*/ 414524 w 725820"/>
                <a:gd name="connsiteY1" fmla="*/ 91131 h 1048406"/>
                <a:gd name="connsiteX2" fmla="*/ 383879 w 725820"/>
                <a:gd name="connsiteY2" fmla="*/ 109680 h 1048406"/>
                <a:gd name="connsiteX3" fmla="*/ 60485 w 725820"/>
                <a:gd name="connsiteY3" fmla="*/ 719368 h 1048406"/>
                <a:gd name="connsiteX4" fmla="*/ 60485 w 725820"/>
                <a:gd name="connsiteY4" fmla="*/ 872597 h 1048406"/>
                <a:gd name="connsiteX5" fmla="*/ 111293 w 725820"/>
                <a:gd name="connsiteY5" fmla="*/ 990341 h 1048406"/>
                <a:gd name="connsiteX6" fmla="*/ 228230 w 725820"/>
                <a:gd name="connsiteY6" fmla="*/ 1033890 h 1048406"/>
                <a:gd name="connsiteX7" fmla="*/ 324200 w 725820"/>
                <a:gd name="connsiteY7" fmla="*/ 1004051 h 1048406"/>
                <a:gd name="connsiteX8" fmla="*/ 354846 w 725820"/>
                <a:gd name="connsiteY8" fmla="*/ 983889 h 1048406"/>
                <a:gd name="connsiteX9" fmla="*/ 679045 w 725820"/>
                <a:gd name="connsiteY9" fmla="*/ 375007 h 1048406"/>
                <a:gd name="connsiteX10" fmla="*/ 679045 w 725820"/>
                <a:gd name="connsiteY10" fmla="*/ 221778 h 1048406"/>
                <a:gd name="connsiteX11" fmla="*/ 627431 w 725820"/>
                <a:gd name="connsiteY11" fmla="*/ 104841 h 1048406"/>
                <a:gd name="connsiteX12" fmla="*/ 512913 w 725820"/>
                <a:gd name="connsiteY12" fmla="*/ 60485 h 10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5820" h="1048406">
                  <a:moveTo>
                    <a:pt x="512913" y="60485"/>
                  </a:moveTo>
                  <a:cubicBezTo>
                    <a:pt x="476622" y="60485"/>
                    <a:pt x="443557" y="70969"/>
                    <a:pt x="414524" y="91131"/>
                  </a:cubicBezTo>
                  <a:lnTo>
                    <a:pt x="383879" y="109680"/>
                  </a:lnTo>
                  <a:cubicBezTo>
                    <a:pt x="181455" y="251618"/>
                    <a:pt x="60485" y="479847"/>
                    <a:pt x="60485" y="719368"/>
                  </a:cubicBezTo>
                  <a:lnTo>
                    <a:pt x="60485" y="872597"/>
                  </a:lnTo>
                  <a:cubicBezTo>
                    <a:pt x="60485" y="918566"/>
                    <a:pt x="77421" y="958082"/>
                    <a:pt x="111293" y="990341"/>
                  </a:cubicBezTo>
                  <a:cubicBezTo>
                    <a:pt x="141939" y="1016955"/>
                    <a:pt x="184682" y="1033890"/>
                    <a:pt x="228230" y="1033890"/>
                  </a:cubicBezTo>
                  <a:cubicBezTo>
                    <a:pt x="263715" y="1033890"/>
                    <a:pt x="297586" y="1023406"/>
                    <a:pt x="324200" y="1004051"/>
                  </a:cubicBezTo>
                  <a:lnTo>
                    <a:pt x="354846" y="983889"/>
                  </a:lnTo>
                  <a:cubicBezTo>
                    <a:pt x="558075" y="844371"/>
                    <a:pt x="679045" y="616947"/>
                    <a:pt x="679045" y="375007"/>
                  </a:cubicBezTo>
                  <a:lnTo>
                    <a:pt x="679045" y="221778"/>
                  </a:lnTo>
                  <a:cubicBezTo>
                    <a:pt x="679045" y="176616"/>
                    <a:pt x="660497" y="135486"/>
                    <a:pt x="627431" y="104841"/>
                  </a:cubicBezTo>
                  <a:cubicBezTo>
                    <a:pt x="595979" y="75808"/>
                    <a:pt x="556463" y="60485"/>
                    <a:pt x="512913" y="60485"/>
                  </a:cubicBezTo>
                  <a:close/>
                </a:path>
              </a:pathLst>
            </a:custGeom>
            <a:solidFill>
              <a:srgbClr val="B987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CA3E943A-B560-4F35-B467-2C78854DF09D}"/>
                </a:ext>
              </a:extLst>
            </p:cNvPr>
            <p:cNvSpPr/>
            <p:nvPr/>
          </p:nvSpPr>
          <p:spPr>
            <a:xfrm>
              <a:off x="14037184" y="9826734"/>
              <a:ext cx="403280" cy="645248"/>
            </a:xfrm>
            <a:custGeom>
              <a:avLst/>
              <a:gdLst>
                <a:gd name="connsiteX0" fmla="*/ 363110 w 403233"/>
                <a:gd name="connsiteY0" fmla="*/ 214720 h 645173"/>
                <a:gd name="connsiteX1" fmla="*/ 181655 w 403233"/>
                <a:gd name="connsiteY1" fmla="*/ 76007 h 645173"/>
                <a:gd name="connsiteX2" fmla="*/ 76008 w 403233"/>
                <a:gd name="connsiteY2" fmla="*/ 89718 h 645173"/>
                <a:gd name="connsiteX3" fmla="*/ 89717 w 403233"/>
                <a:gd name="connsiteY3" fmla="*/ 195365 h 645173"/>
                <a:gd name="connsiteX4" fmla="*/ 217945 w 403233"/>
                <a:gd name="connsiteY4" fmla="*/ 293754 h 645173"/>
                <a:gd name="connsiteX5" fmla="*/ 71169 w 403233"/>
                <a:gd name="connsiteY5" fmla="*/ 542145 h 645173"/>
                <a:gd name="connsiteX6" fmla="*/ 97783 w 403233"/>
                <a:gd name="connsiteY6" fmla="*/ 645373 h 645173"/>
                <a:gd name="connsiteX7" fmla="*/ 136493 w 403233"/>
                <a:gd name="connsiteY7" fmla="*/ 655857 h 645173"/>
                <a:gd name="connsiteX8" fmla="*/ 201816 w 403233"/>
                <a:gd name="connsiteY8" fmla="*/ 618760 h 645173"/>
                <a:gd name="connsiteX9" fmla="*/ 383271 w 403233"/>
                <a:gd name="connsiteY9" fmla="*/ 312302 h 645173"/>
                <a:gd name="connsiteX10" fmla="*/ 363110 w 403233"/>
                <a:gd name="connsiteY10" fmla="*/ 214720 h 64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233" h="645173">
                  <a:moveTo>
                    <a:pt x="363110" y="214720"/>
                  </a:moveTo>
                  <a:lnTo>
                    <a:pt x="181655" y="76007"/>
                  </a:lnTo>
                  <a:cubicBezTo>
                    <a:pt x="148589" y="51007"/>
                    <a:pt x="101008" y="56652"/>
                    <a:pt x="76008" y="89718"/>
                  </a:cubicBezTo>
                  <a:cubicBezTo>
                    <a:pt x="51007" y="122783"/>
                    <a:pt x="56652" y="170365"/>
                    <a:pt x="89717" y="195365"/>
                  </a:cubicBezTo>
                  <a:lnTo>
                    <a:pt x="217945" y="293754"/>
                  </a:lnTo>
                  <a:lnTo>
                    <a:pt x="71169" y="542145"/>
                  </a:lnTo>
                  <a:cubicBezTo>
                    <a:pt x="50200" y="578437"/>
                    <a:pt x="61491" y="624405"/>
                    <a:pt x="97783" y="645373"/>
                  </a:cubicBezTo>
                  <a:cubicBezTo>
                    <a:pt x="109879" y="652631"/>
                    <a:pt x="122783" y="655857"/>
                    <a:pt x="136493" y="655857"/>
                  </a:cubicBezTo>
                  <a:cubicBezTo>
                    <a:pt x="162299" y="655857"/>
                    <a:pt x="187299" y="642953"/>
                    <a:pt x="201816" y="618760"/>
                  </a:cubicBezTo>
                  <a:lnTo>
                    <a:pt x="383271" y="312302"/>
                  </a:lnTo>
                  <a:cubicBezTo>
                    <a:pt x="401820" y="280043"/>
                    <a:pt x="393756" y="238107"/>
                    <a:pt x="363110" y="214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795A8DC-79E6-4DBF-AC4F-F697C6AD6507}"/>
                </a:ext>
              </a:extLst>
            </p:cNvPr>
            <p:cNvSpPr/>
            <p:nvPr/>
          </p:nvSpPr>
          <p:spPr>
            <a:xfrm>
              <a:off x="11920969" y="4401915"/>
              <a:ext cx="241968" cy="241968"/>
            </a:xfrm>
            <a:custGeom>
              <a:avLst/>
              <a:gdLst>
                <a:gd name="connsiteX0" fmla="*/ 156454 w 241940"/>
                <a:gd name="connsiteY0" fmla="*/ 76710 h 241940"/>
                <a:gd name="connsiteX1" fmla="*/ 148390 w 241940"/>
                <a:gd name="connsiteY1" fmla="*/ 71065 h 241940"/>
                <a:gd name="connsiteX2" fmla="*/ 95163 w 241940"/>
                <a:gd name="connsiteY2" fmla="*/ 63807 h 241940"/>
                <a:gd name="connsiteX3" fmla="*/ 64517 w 241940"/>
                <a:gd name="connsiteY3" fmla="*/ 101710 h 241940"/>
                <a:gd name="connsiteX4" fmla="*/ 60485 w 241940"/>
                <a:gd name="connsiteY4" fmla="*/ 148486 h 241940"/>
                <a:gd name="connsiteX5" fmla="*/ 66130 w 241940"/>
                <a:gd name="connsiteY5" fmla="*/ 154131 h 241940"/>
                <a:gd name="connsiteX6" fmla="*/ 72582 w 241940"/>
                <a:gd name="connsiteY6" fmla="*/ 149292 h 241940"/>
                <a:gd name="connsiteX7" fmla="*/ 76614 w 241940"/>
                <a:gd name="connsiteY7" fmla="*/ 102517 h 241940"/>
                <a:gd name="connsiteX8" fmla="*/ 100808 w 241940"/>
                <a:gd name="connsiteY8" fmla="*/ 73484 h 241940"/>
                <a:gd name="connsiteX9" fmla="*/ 141938 w 241940"/>
                <a:gd name="connsiteY9" fmla="*/ 79129 h 241940"/>
                <a:gd name="connsiteX10" fmla="*/ 150003 w 241940"/>
                <a:gd name="connsiteY10" fmla="*/ 84775 h 241940"/>
                <a:gd name="connsiteX11" fmla="*/ 192746 w 241940"/>
                <a:gd name="connsiteY11" fmla="*/ 171873 h 241940"/>
                <a:gd name="connsiteX12" fmla="*/ 186294 w 241940"/>
                <a:gd name="connsiteY12" fmla="*/ 242036 h 241940"/>
                <a:gd name="connsiteX13" fmla="*/ 191939 w 241940"/>
                <a:gd name="connsiteY13" fmla="*/ 247681 h 241940"/>
                <a:gd name="connsiteX14" fmla="*/ 198391 w 241940"/>
                <a:gd name="connsiteY14" fmla="*/ 242842 h 241940"/>
                <a:gd name="connsiteX15" fmla="*/ 204843 w 241940"/>
                <a:gd name="connsiteY15" fmla="*/ 172680 h 241940"/>
                <a:gd name="connsiteX16" fmla="*/ 156454 w 241940"/>
                <a:gd name="connsiteY16" fmla="*/ 76710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241940">
                  <a:moveTo>
                    <a:pt x="156454" y="76710"/>
                  </a:moveTo>
                  <a:lnTo>
                    <a:pt x="148390" y="71065"/>
                  </a:lnTo>
                  <a:cubicBezTo>
                    <a:pt x="133067" y="60581"/>
                    <a:pt x="112905" y="57355"/>
                    <a:pt x="95163" y="63807"/>
                  </a:cubicBezTo>
                  <a:cubicBezTo>
                    <a:pt x="77421" y="70258"/>
                    <a:pt x="66130" y="83968"/>
                    <a:pt x="64517" y="101710"/>
                  </a:cubicBezTo>
                  <a:lnTo>
                    <a:pt x="60485" y="148486"/>
                  </a:lnTo>
                  <a:cubicBezTo>
                    <a:pt x="60485" y="150905"/>
                    <a:pt x="62904" y="154131"/>
                    <a:pt x="66130" y="154131"/>
                  </a:cubicBezTo>
                  <a:cubicBezTo>
                    <a:pt x="69356" y="154131"/>
                    <a:pt x="71776" y="152518"/>
                    <a:pt x="72582" y="149292"/>
                  </a:cubicBezTo>
                  <a:lnTo>
                    <a:pt x="76614" y="102517"/>
                  </a:lnTo>
                  <a:cubicBezTo>
                    <a:pt x="78227" y="89614"/>
                    <a:pt x="87098" y="78323"/>
                    <a:pt x="100808" y="73484"/>
                  </a:cubicBezTo>
                  <a:cubicBezTo>
                    <a:pt x="114518" y="68645"/>
                    <a:pt x="129841" y="70258"/>
                    <a:pt x="141938" y="79129"/>
                  </a:cubicBezTo>
                  <a:lnTo>
                    <a:pt x="150003" y="84775"/>
                  </a:lnTo>
                  <a:cubicBezTo>
                    <a:pt x="179842" y="105743"/>
                    <a:pt x="195971" y="138808"/>
                    <a:pt x="192746" y="171873"/>
                  </a:cubicBezTo>
                  <a:lnTo>
                    <a:pt x="186294" y="242036"/>
                  </a:lnTo>
                  <a:cubicBezTo>
                    <a:pt x="186294" y="244455"/>
                    <a:pt x="188713" y="246874"/>
                    <a:pt x="191939" y="247681"/>
                  </a:cubicBezTo>
                  <a:cubicBezTo>
                    <a:pt x="195165" y="247681"/>
                    <a:pt x="197584" y="246068"/>
                    <a:pt x="198391" y="242842"/>
                  </a:cubicBezTo>
                  <a:lnTo>
                    <a:pt x="204843" y="172680"/>
                  </a:lnTo>
                  <a:cubicBezTo>
                    <a:pt x="206455" y="135582"/>
                    <a:pt x="188713" y="100097"/>
                    <a:pt x="156454" y="76710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57396A5A-67A9-40F8-BF60-EDD4E8EA56AB}"/>
                </a:ext>
              </a:extLst>
            </p:cNvPr>
            <p:cNvSpPr/>
            <p:nvPr/>
          </p:nvSpPr>
          <p:spPr>
            <a:xfrm>
              <a:off x="11752399" y="4447986"/>
              <a:ext cx="403280" cy="564592"/>
            </a:xfrm>
            <a:custGeom>
              <a:avLst/>
              <a:gdLst>
                <a:gd name="connsiteX0" fmla="*/ 158067 w 403233"/>
                <a:gd name="connsiteY0" fmla="*/ 61291 h 564526"/>
                <a:gd name="connsiteX1" fmla="*/ 60485 w 403233"/>
                <a:gd name="connsiteY1" fmla="*/ 375813 h 564526"/>
                <a:gd name="connsiteX2" fmla="*/ 300006 w 403233"/>
                <a:gd name="connsiteY2" fmla="*/ 549204 h 564526"/>
                <a:gd name="connsiteX3" fmla="*/ 385491 w 403233"/>
                <a:gd name="connsiteY3" fmla="*/ 225004 h 564526"/>
                <a:gd name="connsiteX4" fmla="*/ 158067 w 403233"/>
                <a:gd name="connsiteY4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564526">
                  <a:moveTo>
                    <a:pt x="158067" y="61291"/>
                  </a:moveTo>
                  <a:lnTo>
                    <a:pt x="60485" y="375813"/>
                  </a:lnTo>
                  <a:lnTo>
                    <a:pt x="300006" y="549204"/>
                  </a:lnTo>
                  <a:lnTo>
                    <a:pt x="385491" y="225004"/>
                  </a:lnTo>
                  <a:lnTo>
                    <a:pt x="158067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9C5B2B62-BB8A-41F0-9AEE-C9EF9782923F}"/>
                </a:ext>
              </a:extLst>
            </p:cNvPr>
            <p:cNvSpPr/>
            <p:nvPr/>
          </p:nvSpPr>
          <p:spPr>
            <a:xfrm>
              <a:off x="11991947" y="4613330"/>
              <a:ext cx="161312" cy="403280"/>
            </a:xfrm>
            <a:custGeom>
              <a:avLst/>
              <a:gdLst>
                <a:gd name="connsiteX0" fmla="*/ 60485 w 161293"/>
                <a:gd name="connsiteY0" fmla="*/ 383878 h 403233"/>
                <a:gd name="connsiteX1" fmla="*/ 122583 w 161293"/>
                <a:gd name="connsiteY1" fmla="*/ 313716 h 403233"/>
                <a:gd name="connsiteX2" fmla="*/ 145970 w 161293"/>
                <a:gd name="connsiteY2" fmla="*/ 61291 h 403233"/>
                <a:gd name="connsiteX3" fmla="*/ 145970 w 161293"/>
                <a:gd name="connsiteY3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403233">
                  <a:moveTo>
                    <a:pt x="60485" y="383878"/>
                  </a:moveTo>
                  <a:lnTo>
                    <a:pt x="122583" y="313716"/>
                  </a:lnTo>
                  <a:lnTo>
                    <a:pt x="145970" y="61291"/>
                  </a:lnTo>
                  <a:lnTo>
                    <a:pt x="145970" y="60485"/>
                  </a:lnTo>
                  <a:close/>
                </a:path>
              </a:pathLst>
            </a:custGeom>
            <a:solidFill>
              <a:srgbClr val="F6F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A51801A5-5E10-4887-94D4-32CD8C080503}"/>
                </a:ext>
              </a:extLst>
            </p:cNvPr>
            <p:cNvSpPr/>
            <p:nvPr/>
          </p:nvSpPr>
          <p:spPr>
            <a:xfrm>
              <a:off x="11849992" y="4432661"/>
              <a:ext cx="322624" cy="241968"/>
            </a:xfrm>
            <a:custGeom>
              <a:avLst/>
              <a:gdLst>
                <a:gd name="connsiteX0" fmla="*/ 91937 w 322586"/>
                <a:gd name="connsiteY0" fmla="*/ 60485 h 241940"/>
                <a:gd name="connsiteX1" fmla="*/ 90325 w 322586"/>
                <a:gd name="connsiteY1" fmla="*/ 82260 h 241940"/>
                <a:gd name="connsiteX2" fmla="*/ 60485 w 322586"/>
                <a:gd name="connsiteY2" fmla="*/ 76614 h 241940"/>
                <a:gd name="connsiteX3" fmla="*/ 287909 w 322586"/>
                <a:gd name="connsiteY3" fmla="*/ 241134 h 241940"/>
                <a:gd name="connsiteX4" fmla="*/ 284683 w 322586"/>
                <a:gd name="connsiteY4" fmla="*/ 224198 h 241940"/>
                <a:gd name="connsiteX5" fmla="*/ 326619 w 322586"/>
                <a:gd name="connsiteY5" fmla="*/ 232263 h 241940"/>
                <a:gd name="connsiteX6" fmla="*/ 91937 w 322586"/>
                <a:gd name="connsiteY6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6" h="241940">
                  <a:moveTo>
                    <a:pt x="91937" y="60485"/>
                  </a:moveTo>
                  <a:cubicBezTo>
                    <a:pt x="91937" y="61292"/>
                    <a:pt x="91937" y="75808"/>
                    <a:pt x="90325" y="82260"/>
                  </a:cubicBezTo>
                  <a:lnTo>
                    <a:pt x="60485" y="76614"/>
                  </a:lnTo>
                  <a:lnTo>
                    <a:pt x="287909" y="241134"/>
                  </a:lnTo>
                  <a:lnTo>
                    <a:pt x="284683" y="224198"/>
                  </a:lnTo>
                  <a:lnTo>
                    <a:pt x="326619" y="232263"/>
                  </a:lnTo>
                  <a:lnTo>
                    <a:pt x="91937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CE09819C-F521-4E1A-BCC2-3AA780514A41}"/>
                </a:ext>
              </a:extLst>
            </p:cNvPr>
            <p:cNvSpPr/>
            <p:nvPr/>
          </p:nvSpPr>
          <p:spPr>
            <a:xfrm>
              <a:off x="12054052" y="4595586"/>
              <a:ext cx="161312" cy="322624"/>
            </a:xfrm>
            <a:custGeom>
              <a:avLst/>
              <a:gdLst>
                <a:gd name="connsiteX0" fmla="*/ 120970 w 161293"/>
                <a:gd name="connsiteY0" fmla="*/ 68550 h 322586"/>
                <a:gd name="connsiteX1" fmla="*/ 80647 w 161293"/>
                <a:gd name="connsiteY1" fmla="*/ 60485 h 322586"/>
                <a:gd name="connsiteX2" fmla="*/ 84679 w 161293"/>
                <a:gd name="connsiteY2" fmla="*/ 77421 h 322586"/>
                <a:gd name="connsiteX3" fmla="*/ 60485 w 161293"/>
                <a:gd name="connsiteY3" fmla="*/ 331458 h 322586"/>
                <a:gd name="connsiteX4" fmla="*/ 130648 w 161293"/>
                <a:gd name="connsiteY4" fmla="*/ 329845 h 322586"/>
                <a:gd name="connsiteX5" fmla="*/ 121777 w 161293"/>
                <a:gd name="connsiteY5" fmla="*/ 68550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322586">
                  <a:moveTo>
                    <a:pt x="120970" y="68550"/>
                  </a:moveTo>
                  <a:lnTo>
                    <a:pt x="80647" y="60485"/>
                  </a:lnTo>
                  <a:lnTo>
                    <a:pt x="84679" y="77421"/>
                  </a:lnTo>
                  <a:lnTo>
                    <a:pt x="60485" y="331458"/>
                  </a:lnTo>
                  <a:lnTo>
                    <a:pt x="130648" y="329845"/>
                  </a:lnTo>
                  <a:lnTo>
                    <a:pt x="121777" y="68550"/>
                  </a:ln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43259224-4A32-4BC6-9390-A9448E19B8EE}"/>
                </a:ext>
              </a:extLst>
            </p:cNvPr>
            <p:cNvSpPr/>
            <p:nvPr/>
          </p:nvSpPr>
          <p:spPr>
            <a:xfrm>
              <a:off x="11883868" y="4421273"/>
              <a:ext cx="241968" cy="241968"/>
            </a:xfrm>
            <a:custGeom>
              <a:avLst/>
              <a:gdLst>
                <a:gd name="connsiteX0" fmla="*/ 156454 w 241940"/>
                <a:gd name="connsiteY0" fmla="*/ 76710 h 241940"/>
                <a:gd name="connsiteX1" fmla="*/ 148390 w 241940"/>
                <a:gd name="connsiteY1" fmla="*/ 71065 h 241940"/>
                <a:gd name="connsiteX2" fmla="*/ 95162 w 241940"/>
                <a:gd name="connsiteY2" fmla="*/ 63807 h 241940"/>
                <a:gd name="connsiteX3" fmla="*/ 64517 w 241940"/>
                <a:gd name="connsiteY3" fmla="*/ 101711 h 241940"/>
                <a:gd name="connsiteX4" fmla="*/ 60485 w 241940"/>
                <a:gd name="connsiteY4" fmla="*/ 147679 h 241940"/>
                <a:gd name="connsiteX5" fmla="*/ 66130 w 241940"/>
                <a:gd name="connsiteY5" fmla="*/ 153324 h 241940"/>
                <a:gd name="connsiteX6" fmla="*/ 72582 w 241940"/>
                <a:gd name="connsiteY6" fmla="*/ 148485 h 241940"/>
                <a:gd name="connsiteX7" fmla="*/ 76614 w 241940"/>
                <a:gd name="connsiteY7" fmla="*/ 101711 h 241940"/>
                <a:gd name="connsiteX8" fmla="*/ 100808 w 241940"/>
                <a:gd name="connsiteY8" fmla="*/ 72678 h 241940"/>
                <a:gd name="connsiteX9" fmla="*/ 141938 w 241940"/>
                <a:gd name="connsiteY9" fmla="*/ 78323 h 241940"/>
                <a:gd name="connsiteX10" fmla="*/ 150002 w 241940"/>
                <a:gd name="connsiteY10" fmla="*/ 83968 h 241940"/>
                <a:gd name="connsiteX11" fmla="*/ 192746 w 241940"/>
                <a:gd name="connsiteY11" fmla="*/ 171067 h 241940"/>
                <a:gd name="connsiteX12" fmla="*/ 186294 w 241940"/>
                <a:gd name="connsiteY12" fmla="*/ 241229 h 241940"/>
                <a:gd name="connsiteX13" fmla="*/ 191939 w 241940"/>
                <a:gd name="connsiteY13" fmla="*/ 246875 h 241940"/>
                <a:gd name="connsiteX14" fmla="*/ 198391 w 241940"/>
                <a:gd name="connsiteY14" fmla="*/ 242036 h 241940"/>
                <a:gd name="connsiteX15" fmla="*/ 204842 w 241940"/>
                <a:gd name="connsiteY15" fmla="*/ 171873 h 241940"/>
                <a:gd name="connsiteX16" fmla="*/ 156454 w 241940"/>
                <a:gd name="connsiteY16" fmla="*/ 76710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241940">
                  <a:moveTo>
                    <a:pt x="156454" y="76710"/>
                  </a:moveTo>
                  <a:lnTo>
                    <a:pt x="148390" y="71065"/>
                  </a:lnTo>
                  <a:cubicBezTo>
                    <a:pt x="133067" y="60581"/>
                    <a:pt x="112905" y="57355"/>
                    <a:pt x="95162" y="63807"/>
                  </a:cubicBezTo>
                  <a:cubicBezTo>
                    <a:pt x="77421" y="70258"/>
                    <a:pt x="66130" y="83968"/>
                    <a:pt x="64517" y="101711"/>
                  </a:cubicBezTo>
                  <a:lnTo>
                    <a:pt x="60485" y="147679"/>
                  </a:lnTo>
                  <a:cubicBezTo>
                    <a:pt x="60485" y="150905"/>
                    <a:pt x="62904" y="153324"/>
                    <a:pt x="66130" y="153324"/>
                  </a:cubicBezTo>
                  <a:cubicBezTo>
                    <a:pt x="69356" y="153324"/>
                    <a:pt x="71776" y="151711"/>
                    <a:pt x="72582" y="148485"/>
                  </a:cubicBezTo>
                  <a:lnTo>
                    <a:pt x="76614" y="101711"/>
                  </a:lnTo>
                  <a:cubicBezTo>
                    <a:pt x="77421" y="88000"/>
                    <a:pt x="87098" y="77517"/>
                    <a:pt x="100808" y="72678"/>
                  </a:cubicBezTo>
                  <a:cubicBezTo>
                    <a:pt x="114518" y="67839"/>
                    <a:pt x="129841" y="69452"/>
                    <a:pt x="141938" y="78323"/>
                  </a:cubicBezTo>
                  <a:lnTo>
                    <a:pt x="150002" y="83968"/>
                  </a:lnTo>
                  <a:cubicBezTo>
                    <a:pt x="179842" y="104937"/>
                    <a:pt x="195971" y="138002"/>
                    <a:pt x="192746" y="171067"/>
                  </a:cubicBezTo>
                  <a:lnTo>
                    <a:pt x="186294" y="241229"/>
                  </a:lnTo>
                  <a:cubicBezTo>
                    <a:pt x="186294" y="243649"/>
                    <a:pt x="188713" y="246068"/>
                    <a:pt x="191939" y="246875"/>
                  </a:cubicBezTo>
                  <a:cubicBezTo>
                    <a:pt x="195165" y="246875"/>
                    <a:pt x="197584" y="245262"/>
                    <a:pt x="198391" y="242036"/>
                  </a:cubicBezTo>
                  <a:lnTo>
                    <a:pt x="204842" y="171873"/>
                  </a:lnTo>
                  <a:cubicBezTo>
                    <a:pt x="207262" y="135582"/>
                    <a:pt x="189520" y="100098"/>
                    <a:pt x="156454" y="76710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387930-B88B-45FE-A765-909C37F082B7}"/>
                </a:ext>
              </a:extLst>
            </p:cNvPr>
            <p:cNvSpPr/>
            <p:nvPr/>
          </p:nvSpPr>
          <p:spPr>
            <a:xfrm>
              <a:off x="11649159" y="5247286"/>
              <a:ext cx="80656" cy="161312"/>
            </a:xfrm>
            <a:custGeom>
              <a:avLst/>
              <a:gdLst>
                <a:gd name="connsiteX0" fmla="*/ 66130 w 80646"/>
                <a:gd name="connsiteY0" fmla="*/ 171777 h 161293"/>
                <a:gd name="connsiteX1" fmla="*/ 68550 w 80646"/>
                <a:gd name="connsiteY1" fmla="*/ 174197 h 161293"/>
                <a:gd name="connsiteX2" fmla="*/ 76614 w 80646"/>
                <a:gd name="connsiteY2" fmla="*/ 174197 h 161293"/>
                <a:gd name="connsiteX3" fmla="*/ 79034 w 80646"/>
                <a:gd name="connsiteY3" fmla="*/ 172584 h 161293"/>
                <a:gd name="connsiteX4" fmla="*/ 79034 w 80646"/>
                <a:gd name="connsiteY4" fmla="*/ 60485 h 161293"/>
                <a:gd name="connsiteX5" fmla="*/ 60485 w 80646"/>
                <a:gd name="connsiteY5" fmla="*/ 60485 h 161293"/>
                <a:gd name="connsiteX6" fmla="*/ 66130 w 80646"/>
                <a:gd name="connsiteY6" fmla="*/ 171777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161293">
                  <a:moveTo>
                    <a:pt x="66130" y="171777"/>
                  </a:moveTo>
                  <a:cubicBezTo>
                    <a:pt x="66130" y="172584"/>
                    <a:pt x="66937" y="174197"/>
                    <a:pt x="68550" y="174197"/>
                  </a:cubicBezTo>
                  <a:lnTo>
                    <a:pt x="76614" y="174197"/>
                  </a:lnTo>
                  <a:cubicBezTo>
                    <a:pt x="77421" y="174197"/>
                    <a:pt x="78227" y="173390"/>
                    <a:pt x="79034" y="172584"/>
                  </a:cubicBezTo>
                  <a:lnTo>
                    <a:pt x="79034" y="60485"/>
                  </a:lnTo>
                  <a:lnTo>
                    <a:pt x="60485" y="60485"/>
                  </a:lnTo>
                  <a:lnTo>
                    <a:pt x="66130" y="171777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BF59C81-87ED-4442-B78E-D6596A8FE506}"/>
                </a:ext>
              </a:extLst>
            </p:cNvPr>
            <p:cNvSpPr/>
            <p:nvPr/>
          </p:nvSpPr>
          <p:spPr>
            <a:xfrm>
              <a:off x="11648352" y="5207110"/>
              <a:ext cx="241968" cy="241968"/>
            </a:xfrm>
            <a:custGeom>
              <a:avLst/>
              <a:gdLst>
                <a:gd name="connsiteX0" fmla="*/ 127422 w 241940"/>
                <a:gd name="connsiteY0" fmla="*/ 143400 h 241940"/>
                <a:gd name="connsiteX1" fmla="*/ 95970 w 241940"/>
                <a:gd name="connsiteY1" fmla="*/ 98238 h 241940"/>
                <a:gd name="connsiteX2" fmla="*/ 96776 w 241940"/>
                <a:gd name="connsiteY2" fmla="*/ 92592 h 241940"/>
                <a:gd name="connsiteX3" fmla="*/ 80647 w 241940"/>
                <a:gd name="connsiteY3" fmla="*/ 65173 h 241940"/>
                <a:gd name="connsiteX4" fmla="*/ 60485 w 241940"/>
                <a:gd name="connsiteY4" fmla="*/ 92592 h 241940"/>
                <a:gd name="connsiteX5" fmla="*/ 69356 w 241940"/>
                <a:gd name="connsiteY5" fmla="*/ 124045 h 241940"/>
                <a:gd name="connsiteX6" fmla="*/ 74195 w 241940"/>
                <a:gd name="connsiteY6" fmla="*/ 142594 h 241940"/>
                <a:gd name="connsiteX7" fmla="*/ 75001 w 241940"/>
                <a:gd name="connsiteY7" fmla="*/ 170820 h 241940"/>
                <a:gd name="connsiteX8" fmla="*/ 108067 w 241940"/>
                <a:gd name="connsiteY8" fmla="*/ 229692 h 241940"/>
                <a:gd name="connsiteX9" fmla="*/ 213714 w 241940"/>
                <a:gd name="connsiteY9" fmla="*/ 254692 h 241940"/>
                <a:gd name="connsiteX10" fmla="*/ 158067 w 241940"/>
                <a:gd name="connsiteY10" fmla="*/ 154690 h 241940"/>
                <a:gd name="connsiteX11" fmla="*/ 127422 w 241940"/>
                <a:gd name="connsiteY11" fmla="*/ 143400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940" h="241940">
                  <a:moveTo>
                    <a:pt x="127422" y="143400"/>
                  </a:moveTo>
                  <a:cubicBezTo>
                    <a:pt x="118551" y="133722"/>
                    <a:pt x="105648" y="114367"/>
                    <a:pt x="95970" y="98238"/>
                  </a:cubicBezTo>
                  <a:cubicBezTo>
                    <a:pt x="95970" y="96625"/>
                    <a:pt x="96776" y="94205"/>
                    <a:pt x="96776" y="92592"/>
                  </a:cubicBezTo>
                  <a:cubicBezTo>
                    <a:pt x="96776" y="78883"/>
                    <a:pt x="79034" y="73237"/>
                    <a:pt x="80647" y="65173"/>
                  </a:cubicBezTo>
                  <a:cubicBezTo>
                    <a:pt x="83873" y="51463"/>
                    <a:pt x="60485" y="70011"/>
                    <a:pt x="60485" y="92592"/>
                  </a:cubicBezTo>
                  <a:cubicBezTo>
                    <a:pt x="60485" y="102270"/>
                    <a:pt x="65324" y="115980"/>
                    <a:pt x="69356" y="124045"/>
                  </a:cubicBezTo>
                  <a:cubicBezTo>
                    <a:pt x="71776" y="129690"/>
                    <a:pt x="74195" y="136142"/>
                    <a:pt x="74195" y="142594"/>
                  </a:cubicBezTo>
                  <a:cubicBezTo>
                    <a:pt x="74195" y="151465"/>
                    <a:pt x="75001" y="163562"/>
                    <a:pt x="75001" y="170820"/>
                  </a:cubicBezTo>
                  <a:cubicBezTo>
                    <a:pt x="75001" y="182917"/>
                    <a:pt x="79841" y="209530"/>
                    <a:pt x="108067" y="229692"/>
                  </a:cubicBezTo>
                  <a:cubicBezTo>
                    <a:pt x="128229" y="244208"/>
                    <a:pt x="191940" y="260338"/>
                    <a:pt x="213714" y="254692"/>
                  </a:cubicBezTo>
                  <a:cubicBezTo>
                    <a:pt x="218552" y="253079"/>
                    <a:pt x="180649" y="175659"/>
                    <a:pt x="158067" y="154690"/>
                  </a:cubicBezTo>
                  <a:cubicBezTo>
                    <a:pt x="148390" y="147432"/>
                    <a:pt x="135486" y="153077"/>
                    <a:pt x="127422" y="1434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75AEE4A-0D0F-496B-810C-FFD3B949C23E}"/>
                </a:ext>
              </a:extLst>
            </p:cNvPr>
            <p:cNvSpPr/>
            <p:nvPr/>
          </p:nvSpPr>
          <p:spPr>
            <a:xfrm>
              <a:off x="11618391" y="4684307"/>
              <a:ext cx="241968" cy="725904"/>
            </a:xfrm>
            <a:custGeom>
              <a:avLst/>
              <a:gdLst>
                <a:gd name="connsiteX0" fmla="*/ 93668 w 241940"/>
                <a:gd name="connsiteY0" fmla="*/ 60485 h 725820"/>
                <a:gd name="connsiteX1" fmla="*/ 60603 w 241940"/>
                <a:gd name="connsiteY1" fmla="*/ 304038 h 725820"/>
                <a:gd name="connsiteX2" fmla="*/ 107378 w 241940"/>
                <a:gd name="connsiteY2" fmla="*/ 608882 h 725820"/>
                <a:gd name="connsiteX3" fmla="*/ 107378 w 241940"/>
                <a:gd name="connsiteY3" fmla="*/ 617754 h 725820"/>
                <a:gd name="connsiteX4" fmla="*/ 113023 w 241940"/>
                <a:gd name="connsiteY4" fmla="*/ 670174 h 725820"/>
                <a:gd name="connsiteX5" fmla="*/ 125927 w 241940"/>
                <a:gd name="connsiteY5" fmla="*/ 700819 h 725820"/>
                <a:gd name="connsiteX6" fmla="*/ 185605 w 241940"/>
                <a:gd name="connsiteY6" fmla="*/ 704045 h 725820"/>
                <a:gd name="connsiteX7" fmla="*/ 186412 w 241940"/>
                <a:gd name="connsiteY7" fmla="*/ 679851 h 725820"/>
                <a:gd name="connsiteX8" fmla="*/ 166250 w 241940"/>
                <a:gd name="connsiteY8" fmla="*/ 554849 h 725820"/>
                <a:gd name="connsiteX9" fmla="*/ 194477 w 241940"/>
                <a:gd name="connsiteY9" fmla="*/ 62098 h 725820"/>
                <a:gd name="connsiteX10" fmla="*/ 93668 w 241940"/>
                <a:gd name="connsiteY10" fmla="*/ 62098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940" h="725820">
                  <a:moveTo>
                    <a:pt x="93668" y="60485"/>
                  </a:moveTo>
                  <a:cubicBezTo>
                    <a:pt x="93668" y="60485"/>
                    <a:pt x="58183" y="182261"/>
                    <a:pt x="60603" y="304038"/>
                  </a:cubicBezTo>
                  <a:cubicBezTo>
                    <a:pt x="63023" y="425008"/>
                    <a:pt x="107378" y="589527"/>
                    <a:pt x="107378" y="608882"/>
                  </a:cubicBezTo>
                  <a:cubicBezTo>
                    <a:pt x="107378" y="612108"/>
                    <a:pt x="107378" y="614528"/>
                    <a:pt x="107378" y="617754"/>
                  </a:cubicBezTo>
                  <a:cubicBezTo>
                    <a:pt x="108185" y="635496"/>
                    <a:pt x="109798" y="652432"/>
                    <a:pt x="113023" y="670174"/>
                  </a:cubicBezTo>
                  <a:cubicBezTo>
                    <a:pt x="115443" y="683884"/>
                    <a:pt x="116249" y="690335"/>
                    <a:pt x="125927" y="700819"/>
                  </a:cubicBezTo>
                  <a:cubicBezTo>
                    <a:pt x="136411" y="712917"/>
                    <a:pt x="179960" y="709691"/>
                    <a:pt x="185605" y="704045"/>
                  </a:cubicBezTo>
                  <a:cubicBezTo>
                    <a:pt x="191251" y="697594"/>
                    <a:pt x="188025" y="684690"/>
                    <a:pt x="186412" y="679851"/>
                  </a:cubicBezTo>
                  <a:cubicBezTo>
                    <a:pt x="177541" y="654851"/>
                    <a:pt x="166250" y="624205"/>
                    <a:pt x="166250" y="554849"/>
                  </a:cubicBezTo>
                  <a:cubicBezTo>
                    <a:pt x="166250" y="512913"/>
                    <a:pt x="194477" y="62098"/>
                    <a:pt x="194477" y="62098"/>
                  </a:cubicBezTo>
                  <a:lnTo>
                    <a:pt x="93668" y="62098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7E66BB28-F2A1-46B0-B63E-686DA249BF2F}"/>
                </a:ext>
              </a:extLst>
            </p:cNvPr>
            <p:cNvSpPr/>
            <p:nvPr/>
          </p:nvSpPr>
          <p:spPr>
            <a:xfrm>
              <a:off x="11810471" y="5152918"/>
              <a:ext cx="80656" cy="161312"/>
            </a:xfrm>
            <a:custGeom>
              <a:avLst/>
              <a:gdLst>
                <a:gd name="connsiteX0" fmla="*/ 66130 w 80646"/>
                <a:gd name="connsiteY0" fmla="*/ 173390 h 161293"/>
                <a:gd name="connsiteX1" fmla="*/ 68550 w 80646"/>
                <a:gd name="connsiteY1" fmla="*/ 175003 h 161293"/>
                <a:gd name="connsiteX2" fmla="*/ 76614 w 80646"/>
                <a:gd name="connsiteY2" fmla="*/ 175003 h 161293"/>
                <a:gd name="connsiteX3" fmla="*/ 79034 w 80646"/>
                <a:gd name="connsiteY3" fmla="*/ 173390 h 161293"/>
                <a:gd name="connsiteX4" fmla="*/ 79034 w 80646"/>
                <a:gd name="connsiteY4" fmla="*/ 60485 h 161293"/>
                <a:gd name="connsiteX5" fmla="*/ 60485 w 80646"/>
                <a:gd name="connsiteY5" fmla="*/ 60485 h 161293"/>
                <a:gd name="connsiteX6" fmla="*/ 66130 w 80646"/>
                <a:gd name="connsiteY6" fmla="*/ 173390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6" h="161293">
                  <a:moveTo>
                    <a:pt x="66130" y="173390"/>
                  </a:moveTo>
                  <a:cubicBezTo>
                    <a:pt x="66130" y="174197"/>
                    <a:pt x="66937" y="175003"/>
                    <a:pt x="68550" y="175003"/>
                  </a:cubicBezTo>
                  <a:lnTo>
                    <a:pt x="76614" y="175003"/>
                  </a:lnTo>
                  <a:cubicBezTo>
                    <a:pt x="77421" y="175003"/>
                    <a:pt x="78227" y="174197"/>
                    <a:pt x="79034" y="173390"/>
                  </a:cubicBezTo>
                  <a:lnTo>
                    <a:pt x="79034" y="60485"/>
                  </a:lnTo>
                  <a:lnTo>
                    <a:pt x="60485" y="60485"/>
                  </a:lnTo>
                  <a:lnTo>
                    <a:pt x="66130" y="173390"/>
                  </a:ln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D0C130B7-4ECB-42F7-8492-BC3F1F580200}"/>
                </a:ext>
              </a:extLst>
            </p:cNvPr>
            <p:cNvSpPr/>
            <p:nvPr/>
          </p:nvSpPr>
          <p:spPr>
            <a:xfrm>
              <a:off x="11808858" y="5114355"/>
              <a:ext cx="241968" cy="241968"/>
            </a:xfrm>
            <a:custGeom>
              <a:avLst/>
              <a:gdLst>
                <a:gd name="connsiteX0" fmla="*/ 127421 w 241940"/>
                <a:gd name="connsiteY0" fmla="*/ 143400 h 241940"/>
                <a:gd name="connsiteX1" fmla="*/ 95969 w 241940"/>
                <a:gd name="connsiteY1" fmla="*/ 98238 h 241940"/>
                <a:gd name="connsiteX2" fmla="*/ 96776 w 241940"/>
                <a:gd name="connsiteY2" fmla="*/ 92593 h 241940"/>
                <a:gd name="connsiteX3" fmla="*/ 80647 w 241940"/>
                <a:gd name="connsiteY3" fmla="*/ 65173 h 241940"/>
                <a:gd name="connsiteX4" fmla="*/ 60485 w 241940"/>
                <a:gd name="connsiteY4" fmla="*/ 92593 h 241940"/>
                <a:gd name="connsiteX5" fmla="*/ 69356 w 241940"/>
                <a:gd name="connsiteY5" fmla="*/ 124045 h 241940"/>
                <a:gd name="connsiteX6" fmla="*/ 74195 w 241940"/>
                <a:gd name="connsiteY6" fmla="*/ 142593 h 241940"/>
                <a:gd name="connsiteX7" fmla="*/ 75001 w 241940"/>
                <a:gd name="connsiteY7" fmla="*/ 170820 h 241940"/>
                <a:gd name="connsiteX8" fmla="*/ 108066 w 241940"/>
                <a:gd name="connsiteY8" fmla="*/ 229692 h 241940"/>
                <a:gd name="connsiteX9" fmla="*/ 213713 w 241940"/>
                <a:gd name="connsiteY9" fmla="*/ 254692 h 241940"/>
                <a:gd name="connsiteX10" fmla="*/ 158067 w 241940"/>
                <a:gd name="connsiteY10" fmla="*/ 154691 h 241940"/>
                <a:gd name="connsiteX11" fmla="*/ 127421 w 241940"/>
                <a:gd name="connsiteY11" fmla="*/ 143400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940" h="241940">
                  <a:moveTo>
                    <a:pt x="127421" y="143400"/>
                  </a:moveTo>
                  <a:cubicBezTo>
                    <a:pt x="118550" y="133722"/>
                    <a:pt x="105647" y="114367"/>
                    <a:pt x="95969" y="98238"/>
                  </a:cubicBezTo>
                  <a:cubicBezTo>
                    <a:pt x="95969" y="96625"/>
                    <a:pt x="96776" y="94206"/>
                    <a:pt x="96776" y="92593"/>
                  </a:cubicBezTo>
                  <a:cubicBezTo>
                    <a:pt x="96776" y="78883"/>
                    <a:pt x="79033" y="73237"/>
                    <a:pt x="80647" y="65173"/>
                  </a:cubicBezTo>
                  <a:cubicBezTo>
                    <a:pt x="83872" y="51463"/>
                    <a:pt x="60485" y="70012"/>
                    <a:pt x="60485" y="92593"/>
                  </a:cubicBezTo>
                  <a:cubicBezTo>
                    <a:pt x="60485" y="101464"/>
                    <a:pt x="65324" y="115980"/>
                    <a:pt x="69356" y="124045"/>
                  </a:cubicBezTo>
                  <a:cubicBezTo>
                    <a:pt x="72582" y="129690"/>
                    <a:pt x="74195" y="136142"/>
                    <a:pt x="74195" y="142593"/>
                  </a:cubicBezTo>
                  <a:cubicBezTo>
                    <a:pt x="74195" y="151465"/>
                    <a:pt x="75001" y="163562"/>
                    <a:pt x="75001" y="170820"/>
                  </a:cubicBezTo>
                  <a:cubicBezTo>
                    <a:pt x="75001" y="182917"/>
                    <a:pt x="79840" y="209530"/>
                    <a:pt x="108066" y="229692"/>
                  </a:cubicBezTo>
                  <a:cubicBezTo>
                    <a:pt x="128228" y="244208"/>
                    <a:pt x="191939" y="260338"/>
                    <a:pt x="213713" y="254692"/>
                  </a:cubicBezTo>
                  <a:cubicBezTo>
                    <a:pt x="218552" y="253886"/>
                    <a:pt x="180648" y="175659"/>
                    <a:pt x="158067" y="154691"/>
                  </a:cubicBezTo>
                  <a:cubicBezTo>
                    <a:pt x="148390" y="147432"/>
                    <a:pt x="135486" y="153078"/>
                    <a:pt x="127421" y="14340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16B11BEC-1F77-4D5B-86F6-9BB33B60E70F}"/>
                </a:ext>
              </a:extLst>
            </p:cNvPr>
            <p:cNvSpPr/>
            <p:nvPr/>
          </p:nvSpPr>
          <p:spPr>
            <a:xfrm>
              <a:off x="11779703" y="4591553"/>
              <a:ext cx="241968" cy="725904"/>
            </a:xfrm>
            <a:custGeom>
              <a:avLst/>
              <a:gdLst>
                <a:gd name="connsiteX0" fmla="*/ 93668 w 241940"/>
                <a:gd name="connsiteY0" fmla="*/ 60485 h 725820"/>
                <a:gd name="connsiteX1" fmla="*/ 60603 w 241940"/>
                <a:gd name="connsiteY1" fmla="*/ 304038 h 725820"/>
                <a:gd name="connsiteX2" fmla="*/ 107378 w 241940"/>
                <a:gd name="connsiteY2" fmla="*/ 608882 h 725820"/>
                <a:gd name="connsiteX3" fmla="*/ 107378 w 241940"/>
                <a:gd name="connsiteY3" fmla="*/ 617754 h 725820"/>
                <a:gd name="connsiteX4" fmla="*/ 113830 w 241940"/>
                <a:gd name="connsiteY4" fmla="*/ 670174 h 725820"/>
                <a:gd name="connsiteX5" fmla="*/ 126734 w 241940"/>
                <a:gd name="connsiteY5" fmla="*/ 700820 h 725820"/>
                <a:gd name="connsiteX6" fmla="*/ 186412 w 241940"/>
                <a:gd name="connsiteY6" fmla="*/ 704045 h 725820"/>
                <a:gd name="connsiteX7" fmla="*/ 187219 w 241940"/>
                <a:gd name="connsiteY7" fmla="*/ 679851 h 725820"/>
                <a:gd name="connsiteX8" fmla="*/ 167057 w 241940"/>
                <a:gd name="connsiteY8" fmla="*/ 554849 h 725820"/>
                <a:gd name="connsiteX9" fmla="*/ 195283 w 241940"/>
                <a:gd name="connsiteY9" fmla="*/ 62098 h 725820"/>
                <a:gd name="connsiteX10" fmla="*/ 93668 w 241940"/>
                <a:gd name="connsiteY10" fmla="*/ 62098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940" h="725820">
                  <a:moveTo>
                    <a:pt x="93668" y="60485"/>
                  </a:moveTo>
                  <a:cubicBezTo>
                    <a:pt x="93668" y="60485"/>
                    <a:pt x="58183" y="182262"/>
                    <a:pt x="60603" y="304038"/>
                  </a:cubicBezTo>
                  <a:cubicBezTo>
                    <a:pt x="63023" y="425008"/>
                    <a:pt x="107378" y="589527"/>
                    <a:pt x="107378" y="608882"/>
                  </a:cubicBezTo>
                  <a:cubicBezTo>
                    <a:pt x="107378" y="612108"/>
                    <a:pt x="107378" y="614528"/>
                    <a:pt x="107378" y="617754"/>
                  </a:cubicBezTo>
                  <a:cubicBezTo>
                    <a:pt x="108185" y="635496"/>
                    <a:pt x="109798" y="653238"/>
                    <a:pt x="113830" y="670174"/>
                  </a:cubicBezTo>
                  <a:cubicBezTo>
                    <a:pt x="116249" y="683884"/>
                    <a:pt x="117056" y="690336"/>
                    <a:pt x="126734" y="700820"/>
                  </a:cubicBezTo>
                  <a:cubicBezTo>
                    <a:pt x="137217" y="712917"/>
                    <a:pt x="180767" y="709691"/>
                    <a:pt x="186412" y="704045"/>
                  </a:cubicBezTo>
                  <a:cubicBezTo>
                    <a:pt x="192057" y="697594"/>
                    <a:pt x="188831" y="684690"/>
                    <a:pt x="187219" y="679851"/>
                  </a:cubicBezTo>
                  <a:cubicBezTo>
                    <a:pt x="178347" y="654851"/>
                    <a:pt x="167057" y="624205"/>
                    <a:pt x="167057" y="554849"/>
                  </a:cubicBezTo>
                  <a:cubicBezTo>
                    <a:pt x="167057" y="512913"/>
                    <a:pt x="195283" y="62098"/>
                    <a:pt x="195283" y="62098"/>
                  </a:cubicBezTo>
                  <a:lnTo>
                    <a:pt x="93668" y="62098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6021ECD-5CC6-4BBC-A9F6-FD68252D8FEC}"/>
                </a:ext>
              </a:extLst>
            </p:cNvPr>
            <p:cNvSpPr/>
            <p:nvPr/>
          </p:nvSpPr>
          <p:spPr>
            <a:xfrm>
              <a:off x="11537854" y="4286673"/>
              <a:ext cx="483936" cy="564592"/>
            </a:xfrm>
            <a:custGeom>
              <a:avLst/>
              <a:gdLst>
                <a:gd name="connsiteX0" fmla="*/ 125809 w 483880"/>
                <a:gd name="connsiteY0" fmla="*/ 108873 h 564526"/>
                <a:gd name="connsiteX1" fmla="*/ 60485 w 483880"/>
                <a:gd name="connsiteY1" fmla="*/ 511300 h 564526"/>
                <a:gd name="connsiteX2" fmla="*/ 491945 w 483880"/>
                <a:gd name="connsiteY2" fmla="*/ 415330 h 564526"/>
                <a:gd name="connsiteX3" fmla="*/ 450008 w 483880"/>
                <a:gd name="connsiteY3" fmla="*/ 60485 h 564526"/>
                <a:gd name="connsiteX4" fmla="*/ 125809 w 483880"/>
                <a:gd name="connsiteY4" fmla="*/ 108873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80" h="564526">
                  <a:moveTo>
                    <a:pt x="125809" y="108873"/>
                  </a:moveTo>
                  <a:lnTo>
                    <a:pt x="60485" y="511300"/>
                  </a:lnTo>
                  <a:cubicBezTo>
                    <a:pt x="283876" y="567753"/>
                    <a:pt x="464524" y="438718"/>
                    <a:pt x="491945" y="415330"/>
                  </a:cubicBezTo>
                  <a:lnTo>
                    <a:pt x="450008" y="60485"/>
                  </a:lnTo>
                  <a:cubicBezTo>
                    <a:pt x="345974" y="116938"/>
                    <a:pt x="237101" y="137906"/>
                    <a:pt x="125809" y="108873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AA9FC758-0C5E-435D-B661-FB3398B70C2E}"/>
                </a:ext>
              </a:extLst>
            </p:cNvPr>
            <p:cNvSpPr/>
            <p:nvPr/>
          </p:nvSpPr>
          <p:spPr>
            <a:xfrm>
              <a:off x="11574098" y="4433252"/>
              <a:ext cx="241968" cy="241968"/>
            </a:xfrm>
            <a:custGeom>
              <a:avLst/>
              <a:gdLst>
                <a:gd name="connsiteX0" fmla="*/ 147634 w 241940"/>
                <a:gd name="connsiteY0" fmla="*/ 70378 h 241940"/>
                <a:gd name="connsiteX1" fmla="*/ 138763 w 241940"/>
                <a:gd name="connsiteY1" fmla="*/ 66346 h 241940"/>
                <a:gd name="connsiteX2" fmla="*/ 85536 w 241940"/>
                <a:gd name="connsiteY2" fmla="*/ 67959 h 241940"/>
                <a:gd name="connsiteX3" fmla="*/ 60536 w 241940"/>
                <a:gd name="connsiteY3" fmla="*/ 109895 h 241940"/>
                <a:gd name="connsiteX4" fmla="*/ 63761 w 241940"/>
                <a:gd name="connsiteY4" fmla="*/ 156670 h 241940"/>
                <a:gd name="connsiteX5" fmla="*/ 70213 w 241940"/>
                <a:gd name="connsiteY5" fmla="*/ 161509 h 241940"/>
                <a:gd name="connsiteX6" fmla="*/ 75859 w 241940"/>
                <a:gd name="connsiteY6" fmla="*/ 155863 h 241940"/>
                <a:gd name="connsiteX7" fmla="*/ 72633 w 241940"/>
                <a:gd name="connsiteY7" fmla="*/ 109088 h 241940"/>
                <a:gd name="connsiteX8" fmla="*/ 91988 w 241940"/>
                <a:gd name="connsiteY8" fmla="*/ 76023 h 241940"/>
                <a:gd name="connsiteX9" fmla="*/ 133924 w 241940"/>
                <a:gd name="connsiteY9" fmla="*/ 75217 h 241940"/>
                <a:gd name="connsiteX10" fmla="*/ 142795 w 241940"/>
                <a:gd name="connsiteY10" fmla="*/ 79249 h 241940"/>
                <a:gd name="connsiteX11" fmla="*/ 198441 w 241940"/>
                <a:gd name="connsiteY11" fmla="*/ 158283 h 241940"/>
                <a:gd name="connsiteX12" fmla="*/ 203280 w 241940"/>
                <a:gd name="connsiteY12" fmla="*/ 228445 h 241940"/>
                <a:gd name="connsiteX13" fmla="*/ 209732 w 241940"/>
                <a:gd name="connsiteY13" fmla="*/ 233284 h 241940"/>
                <a:gd name="connsiteX14" fmla="*/ 215377 w 241940"/>
                <a:gd name="connsiteY14" fmla="*/ 227639 h 241940"/>
                <a:gd name="connsiteX15" fmla="*/ 210538 w 241940"/>
                <a:gd name="connsiteY15" fmla="*/ 157476 h 241940"/>
                <a:gd name="connsiteX16" fmla="*/ 147634 w 241940"/>
                <a:gd name="connsiteY16" fmla="*/ 70378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241940">
                  <a:moveTo>
                    <a:pt x="147634" y="70378"/>
                  </a:moveTo>
                  <a:lnTo>
                    <a:pt x="138763" y="66346"/>
                  </a:lnTo>
                  <a:cubicBezTo>
                    <a:pt x="121827" y="58281"/>
                    <a:pt x="101666" y="58281"/>
                    <a:pt x="85536" y="67959"/>
                  </a:cubicBezTo>
                  <a:cubicBezTo>
                    <a:pt x="68600" y="76830"/>
                    <a:pt x="59729" y="92959"/>
                    <a:pt x="60536" y="109895"/>
                  </a:cubicBezTo>
                  <a:lnTo>
                    <a:pt x="63761" y="156670"/>
                  </a:lnTo>
                  <a:cubicBezTo>
                    <a:pt x="63761" y="159896"/>
                    <a:pt x="66987" y="161509"/>
                    <a:pt x="70213" y="161509"/>
                  </a:cubicBezTo>
                  <a:cubicBezTo>
                    <a:pt x="73439" y="161509"/>
                    <a:pt x="75859" y="159089"/>
                    <a:pt x="75859" y="155863"/>
                  </a:cubicBezTo>
                  <a:lnTo>
                    <a:pt x="72633" y="109088"/>
                  </a:lnTo>
                  <a:cubicBezTo>
                    <a:pt x="71826" y="96185"/>
                    <a:pt x="79085" y="83281"/>
                    <a:pt x="91988" y="76023"/>
                  </a:cubicBezTo>
                  <a:cubicBezTo>
                    <a:pt x="104891" y="68765"/>
                    <a:pt x="120214" y="68765"/>
                    <a:pt x="133924" y="75217"/>
                  </a:cubicBezTo>
                  <a:lnTo>
                    <a:pt x="142795" y="79249"/>
                  </a:lnTo>
                  <a:cubicBezTo>
                    <a:pt x="175860" y="95378"/>
                    <a:pt x="196829" y="125218"/>
                    <a:pt x="198441" y="158283"/>
                  </a:cubicBezTo>
                  <a:lnTo>
                    <a:pt x="203280" y="228445"/>
                  </a:lnTo>
                  <a:cubicBezTo>
                    <a:pt x="203280" y="231671"/>
                    <a:pt x="206506" y="233284"/>
                    <a:pt x="209732" y="233284"/>
                  </a:cubicBezTo>
                  <a:cubicBezTo>
                    <a:pt x="212958" y="233284"/>
                    <a:pt x="215377" y="230865"/>
                    <a:pt x="215377" y="227639"/>
                  </a:cubicBezTo>
                  <a:lnTo>
                    <a:pt x="210538" y="157476"/>
                  </a:lnTo>
                  <a:cubicBezTo>
                    <a:pt x="206506" y="121185"/>
                    <a:pt x="183118" y="88120"/>
                    <a:pt x="147634" y="70378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86B78CE-C00C-472F-A2EA-DB44E9880FD1}"/>
                </a:ext>
              </a:extLst>
            </p:cNvPr>
            <p:cNvSpPr/>
            <p:nvPr/>
          </p:nvSpPr>
          <p:spPr>
            <a:xfrm>
              <a:off x="11453164" y="4498799"/>
              <a:ext cx="403280" cy="564592"/>
            </a:xfrm>
            <a:custGeom>
              <a:avLst/>
              <a:gdLst>
                <a:gd name="connsiteX0" fmla="*/ 108067 w 403233"/>
                <a:gd name="connsiteY0" fmla="*/ 61291 h 564526"/>
                <a:gd name="connsiteX1" fmla="*/ 60485 w 403233"/>
                <a:gd name="connsiteY1" fmla="*/ 387104 h 564526"/>
                <a:gd name="connsiteX2" fmla="*/ 323393 w 403233"/>
                <a:gd name="connsiteY2" fmla="*/ 520977 h 564526"/>
                <a:gd name="connsiteX3" fmla="*/ 358071 w 403233"/>
                <a:gd name="connsiteY3" fmla="*/ 187100 h 564526"/>
                <a:gd name="connsiteX4" fmla="*/ 108873 w 403233"/>
                <a:gd name="connsiteY4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564526">
                  <a:moveTo>
                    <a:pt x="108067" y="61291"/>
                  </a:moveTo>
                  <a:lnTo>
                    <a:pt x="60485" y="387104"/>
                  </a:lnTo>
                  <a:lnTo>
                    <a:pt x="323393" y="520977"/>
                  </a:lnTo>
                  <a:lnTo>
                    <a:pt x="358071" y="187100"/>
                  </a:lnTo>
                  <a:lnTo>
                    <a:pt x="108873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1842257C-A311-49FD-8F7A-08F292CB7F6A}"/>
                </a:ext>
              </a:extLst>
            </p:cNvPr>
            <p:cNvSpPr/>
            <p:nvPr/>
          </p:nvSpPr>
          <p:spPr>
            <a:xfrm>
              <a:off x="11716104" y="4626235"/>
              <a:ext cx="161312" cy="403280"/>
            </a:xfrm>
            <a:custGeom>
              <a:avLst/>
              <a:gdLst>
                <a:gd name="connsiteX0" fmla="*/ 95969 w 161293"/>
                <a:gd name="connsiteY0" fmla="*/ 60485 h 403233"/>
                <a:gd name="connsiteX1" fmla="*/ 60485 w 161293"/>
                <a:gd name="connsiteY1" fmla="*/ 393556 h 403233"/>
                <a:gd name="connsiteX2" fmla="*/ 111292 w 161293"/>
                <a:gd name="connsiteY2" fmla="*/ 314522 h 403233"/>
                <a:gd name="connsiteX3" fmla="*/ 95969 w 161293"/>
                <a:gd name="connsiteY3" fmla="*/ 61292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3" h="403233">
                  <a:moveTo>
                    <a:pt x="95969" y="60485"/>
                  </a:moveTo>
                  <a:lnTo>
                    <a:pt x="60485" y="393556"/>
                  </a:lnTo>
                  <a:lnTo>
                    <a:pt x="111292" y="314522"/>
                  </a:lnTo>
                  <a:lnTo>
                    <a:pt x="95969" y="61292"/>
                  </a:lnTo>
                  <a:close/>
                </a:path>
              </a:pathLst>
            </a:custGeom>
            <a:solidFill>
              <a:srgbClr val="F6F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56E901ED-7DC9-4C43-8A43-4C71C3AE55CB}"/>
                </a:ext>
              </a:extLst>
            </p:cNvPr>
            <p:cNvSpPr/>
            <p:nvPr/>
          </p:nvSpPr>
          <p:spPr>
            <a:xfrm>
              <a:off x="11500752" y="4477828"/>
              <a:ext cx="403280" cy="241968"/>
            </a:xfrm>
            <a:custGeom>
              <a:avLst/>
              <a:gdLst>
                <a:gd name="connsiteX0" fmla="*/ 88711 w 403233"/>
                <a:gd name="connsiteY0" fmla="*/ 60485 h 241940"/>
                <a:gd name="connsiteX1" fmla="*/ 90324 w 403233"/>
                <a:gd name="connsiteY1" fmla="*/ 82260 h 241940"/>
                <a:gd name="connsiteX2" fmla="*/ 60485 w 403233"/>
                <a:gd name="connsiteY2" fmla="*/ 81453 h 241940"/>
                <a:gd name="connsiteX3" fmla="*/ 310490 w 403233"/>
                <a:gd name="connsiteY3" fmla="*/ 208875 h 241940"/>
                <a:gd name="connsiteX4" fmla="*/ 304038 w 403233"/>
                <a:gd name="connsiteY4" fmla="*/ 192745 h 241940"/>
                <a:gd name="connsiteX5" fmla="*/ 346780 w 403233"/>
                <a:gd name="connsiteY5" fmla="*/ 194358 h 241940"/>
                <a:gd name="connsiteX6" fmla="*/ 88711 w 403233"/>
                <a:gd name="connsiteY6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233" h="241940">
                  <a:moveTo>
                    <a:pt x="88711" y="60485"/>
                  </a:moveTo>
                  <a:cubicBezTo>
                    <a:pt x="88711" y="61292"/>
                    <a:pt x="91131" y="75001"/>
                    <a:pt x="90324" y="82260"/>
                  </a:cubicBezTo>
                  <a:lnTo>
                    <a:pt x="60485" y="81453"/>
                  </a:lnTo>
                  <a:lnTo>
                    <a:pt x="310490" y="208875"/>
                  </a:lnTo>
                  <a:lnTo>
                    <a:pt x="304038" y="192745"/>
                  </a:lnTo>
                  <a:lnTo>
                    <a:pt x="346780" y="194358"/>
                  </a:lnTo>
                  <a:lnTo>
                    <a:pt x="88711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E46CFE89-D953-417C-A8E9-CA3979CA9C8A}"/>
                </a:ext>
              </a:extLst>
            </p:cNvPr>
            <p:cNvSpPr/>
            <p:nvPr/>
          </p:nvSpPr>
          <p:spPr>
            <a:xfrm>
              <a:off x="11745140" y="4609297"/>
              <a:ext cx="161312" cy="322624"/>
            </a:xfrm>
            <a:custGeom>
              <a:avLst/>
              <a:gdLst>
                <a:gd name="connsiteX0" fmla="*/ 102421 w 161293"/>
                <a:gd name="connsiteY0" fmla="*/ 62098 h 322586"/>
                <a:gd name="connsiteX1" fmla="*/ 60485 w 161293"/>
                <a:gd name="connsiteY1" fmla="*/ 60485 h 322586"/>
                <a:gd name="connsiteX2" fmla="*/ 66936 w 161293"/>
                <a:gd name="connsiteY2" fmla="*/ 76614 h 322586"/>
                <a:gd name="connsiteX3" fmla="*/ 82259 w 161293"/>
                <a:gd name="connsiteY3" fmla="*/ 331458 h 322586"/>
                <a:gd name="connsiteX4" fmla="*/ 151616 w 161293"/>
                <a:gd name="connsiteY4" fmla="*/ 319361 h 322586"/>
                <a:gd name="connsiteX5" fmla="*/ 102421 w 161293"/>
                <a:gd name="connsiteY5" fmla="*/ 6209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322586">
                  <a:moveTo>
                    <a:pt x="102421" y="62098"/>
                  </a:moveTo>
                  <a:lnTo>
                    <a:pt x="60485" y="60485"/>
                  </a:lnTo>
                  <a:lnTo>
                    <a:pt x="66936" y="76614"/>
                  </a:lnTo>
                  <a:lnTo>
                    <a:pt x="82259" y="331458"/>
                  </a:lnTo>
                  <a:lnTo>
                    <a:pt x="151616" y="319361"/>
                  </a:lnTo>
                  <a:lnTo>
                    <a:pt x="102421" y="62098"/>
                  </a:ln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4AEA53C8-3E5D-43AA-AECC-55FCD98C1004}"/>
                </a:ext>
              </a:extLst>
            </p:cNvPr>
            <p:cNvSpPr/>
            <p:nvPr/>
          </p:nvSpPr>
          <p:spPr>
            <a:xfrm>
              <a:off x="11540222" y="4458255"/>
              <a:ext cx="241968" cy="241968"/>
            </a:xfrm>
            <a:custGeom>
              <a:avLst/>
              <a:gdLst>
                <a:gd name="connsiteX0" fmla="*/ 147634 w 241940"/>
                <a:gd name="connsiteY0" fmla="*/ 70378 h 241940"/>
                <a:gd name="connsiteX1" fmla="*/ 138763 w 241940"/>
                <a:gd name="connsiteY1" fmla="*/ 66346 h 241940"/>
                <a:gd name="connsiteX2" fmla="*/ 85536 w 241940"/>
                <a:gd name="connsiteY2" fmla="*/ 67959 h 241940"/>
                <a:gd name="connsiteX3" fmla="*/ 60536 w 241940"/>
                <a:gd name="connsiteY3" fmla="*/ 109895 h 241940"/>
                <a:gd name="connsiteX4" fmla="*/ 63761 w 241940"/>
                <a:gd name="connsiteY4" fmla="*/ 156670 h 241940"/>
                <a:gd name="connsiteX5" fmla="*/ 70213 w 241940"/>
                <a:gd name="connsiteY5" fmla="*/ 161509 h 241940"/>
                <a:gd name="connsiteX6" fmla="*/ 75858 w 241940"/>
                <a:gd name="connsiteY6" fmla="*/ 155863 h 241940"/>
                <a:gd name="connsiteX7" fmla="*/ 72633 w 241940"/>
                <a:gd name="connsiteY7" fmla="*/ 109088 h 241940"/>
                <a:gd name="connsiteX8" fmla="*/ 91988 w 241940"/>
                <a:gd name="connsiteY8" fmla="*/ 76023 h 241940"/>
                <a:gd name="connsiteX9" fmla="*/ 133924 w 241940"/>
                <a:gd name="connsiteY9" fmla="*/ 75217 h 241940"/>
                <a:gd name="connsiteX10" fmla="*/ 142795 w 241940"/>
                <a:gd name="connsiteY10" fmla="*/ 79249 h 241940"/>
                <a:gd name="connsiteX11" fmla="*/ 198441 w 241940"/>
                <a:gd name="connsiteY11" fmla="*/ 158283 h 241940"/>
                <a:gd name="connsiteX12" fmla="*/ 203280 w 241940"/>
                <a:gd name="connsiteY12" fmla="*/ 228445 h 241940"/>
                <a:gd name="connsiteX13" fmla="*/ 209732 w 241940"/>
                <a:gd name="connsiteY13" fmla="*/ 233284 h 241940"/>
                <a:gd name="connsiteX14" fmla="*/ 215377 w 241940"/>
                <a:gd name="connsiteY14" fmla="*/ 227639 h 241940"/>
                <a:gd name="connsiteX15" fmla="*/ 210538 w 241940"/>
                <a:gd name="connsiteY15" fmla="*/ 157476 h 241940"/>
                <a:gd name="connsiteX16" fmla="*/ 147634 w 241940"/>
                <a:gd name="connsiteY16" fmla="*/ 70378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241940">
                  <a:moveTo>
                    <a:pt x="147634" y="70378"/>
                  </a:moveTo>
                  <a:lnTo>
                    <a:pt x="138763" y="66346"/>
                  </a:lnTo>
                  <a:cubicBezTo>
                    <a:pt x="121827" y="58281"/>
                    <a:pt x="101666" y="58281"/>
                    <a:pt x="85536" y="67959"/>
                  </a:cubicBezTo>
                  <a:cubicBezTo>
                    <a:pt x="68600" y="76830"/>
                    <a:pt x="59729" y="92959"/>
                    <a:pt x="60536" y="109895"/>
                  </a:cubicBezTo>
                  <a:lnTo>
                    <a:pt x="63761" y="156670"/>
                  </a:lnTo>
                  <a:cubicBezTo>
                    <a:pt x="63761" y="159896"/>
                    <a:pt x="66987" y="161509"/>
                    <a:pt x="70213" y="161509"/>
                  </a:cubicBezTo>
                  <a:cubicBezTo>
                    <a:pt x="73439" y="161509"/>
                    <a:pt x="75858" y="159089"/>
                    <a:pt x="75858" y="155863"/>
                  </a:cubicBezTo>
                  <a:lnTo>
                    <a:pt x="72633" y="109088"/>
                  </a:lnTo>
                  <a:cubicBezTo>
                    <a:pt x="71826" y="96185"/>
                    <a:pt x="79084" y="83282"/>
                    <a:pt x="91988" y="76023"/>
                  </a:cubicBezTo>
                  <a:cubicBezTo>
                    <a:pt x="104891" y="68765"/>
                    <a:pt x="120214" y="68765"/>
                    <a:pt x="133924" y="75217"/>
                  </a:cubicBezTo>
                  <a:lnTo>
                    <a:pt x="142795" y="79249"/>
                  </a:lnTo>
                  <a:cubicBezTo>
                    <a:pt x="175860" y="95378"/>
                    <a:pt x="196828" y="125218"/>
                    <a:pt x="198441" y="158283"/>
                  </a:cubicBezTo>
                  <a:lnTo>
                    <a:pt x="203280" y="228445"/>
                  </a:lnTo>
                  <a:cubicBezTo>
                    <a:pt x="203280" y="231671"/>
                    <a:pt x="206506" y="233284"/>
                    <a:pt x="209732" y="233284"/>
                  </a:cubicBezTo>
                  <a:cubicBezTo>
                    <a:pt x="212958" y="233284"/>
                    <a:pt x="215377" y="230865"/>
                    <a:pt x="215377" y="227639"/>
                  </a:cubicBezTo>
                  <a:lnTo>
                    <a:pt x="210538" y="157476"/>
                  </a:lnTo>
                  <a:cubicBezTo>
                    <a:pt x="206506" y="120379"/>
                    <a:pt x="183925" y="88120"/>
                    <a:pt x="147634" y="70378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A6134E27-E9F4-4857-BE22-B9DF9E8CB5D5}"/>
                </a:ext>
              </a:extLst>
            </p:cNvPr>
            <p:cNvSpPr/>
            <p:nvPr/>
          </p:nvSpPr>
          <p:spPr>
            <a:xfrm>
              <a:off x="11577217" y="4452348"/>
              <a:ext cx="241968" cy="241968"/>
            </a:xfrm>
            <a:custGeom>
              <a:avLst/>
              <a:gdLst>
                <a:gd name="connsiteX0" fmla="*/ 159838 w 241940"/>
                <a:gd name="connsiteY0" fmla="*/ 76284 h 241940"/>
                <a:gd name="connsiteX1" fmla="*/ 108225 w 241940"/>
                <a:gd name="connsiteY1" fmla="*/ 61768 h 241940"/>
                <a:gd name="connsiteX2" fmla="*/ 71934 w 241940"/>
                <a:gd name="connsiteY2" fmla="*/ 94027 h 241940"/>
                <a:gd name="connsiteX3" fmla="*/ 60643 w 241940"/>
                <a:gd name="connsiteY3" fmla="*/ 139189 h 241940"/>
                <a:gd name="connsiteX4" fmla="*/ 64676 w 241940"/>
                <a:gd name="connsiteY4" fmla="*/ 145640 h 241940"/>
                <a:gd name="connsiteX5" fmla="*/ 71127 w 241940"/>
                <a:gd name="connsiteY5" fmla="*/ 142415 h 241940"/>
                <a:gd name="connsiteX6" fmla="*/ 82418 w 241940"/>
                <a:gd name="connsiteY6" fmla="*/ 97252 h 241940"/>
                <a:gd name="connsiteX7" fmla="*/ 110644 w 241940"/>
                <a:gd name="connsiteY7" fmla="*/ 71445 h 241940"/>
                <a:gd name="connsiteX8" fmla="*/ 150968 w 241940"/>
                <a:gd name="connsiteY8" fmla="*/ 82736 h 241940"/>
                <a:gd name="connsiteX9" fmla="*/ 157419 w 241940"/>
                <a:gd name="connsiteY9" fmla="*/ 89188 h 241940"/>
                <a:gd name="connsiteX10" fmla="*/ 187259 w 241940"/>
                <a:gd name="connsiteY10" fmla="*/ 181125 h 241940"/>
                <a:gd name="connsiteX11" fmla="*/ 170323 w 241940"/>
                <a:gd name="connsiteY11" fmla="*/ 249674 h 241940"/>
                <a:gd name="connsiteX12" fmla="*/ 174355 w 241940"/>
                <a:gd name="connsiteY12" fmla="*/ 256126 h 241940"/>
                <a:gd name="connsiteX13" fmla="*/ 180807 w 241940"/>
                <a:gd name="connsiteY13" fmla="*/ 252900 h 241940"/>
                <a:gd name="connsiteX14" fmla="*/ 197742 w 241940"/>
                <a:gd name="connsiteY14" fmla="*/ 184351 h 241940"/>
                <a:gd name="connsiteX15" fmla="*/ 165484 w 241940"/>
                <a:gd name="connsiteY15" fmla="*/ 82736 h 241940"/>
                <a:gd name="connsiteX16" fmla="*/ 159838 w 241940"/>
                <a:gd name="connsiteY16" fmla="*/ 76284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241940">
                  <a:moveTo>
                    <a:pt x="159838" y="76284"/>
                  </a:moveTo>
                  <a:cubicBezTo>
                    <a:pt x="146129" y="63381"/>
                    <a:pt x="126774" y="57736"/>
                    <a:pt x="108225" y="61768"/>
                  </a:cubicBezTo>
                  <a:cubicBezTo>
                    <a:pt x="89676" y="65800"/>
                    <a:pt x="75966" y="77897"/>
                    <a:pt x="71934" y="94027"/>
                  </a:cubicBezTo>
                  <a:lnTo>
                    <a:pt x="60643" y="139189"/>
                  </a:lnTo>
                  <a:cubicBezTo>
                    <a:pt x="59837" y="141608"/>
                    <a:pt x="62256" y="144834"/>
                    <a:pt x="64676" y="145640"/>
                  </a:cubicBezTo>
                  <a:cubicBezTo>
                    <a:pt x="67901" y="146447"/>
                    <a:pt x="71127" y="144834"/>
                    <a:pt x="71127" y="142415"/>
                  </a:cubicBezTo>
                  <a:lnTo>
                    <a:pt x="82418" y="97252"/>
                  </a:lnTo>
                  <a:cubicBezTo>
                    <a:pt x="85644" y="84349"/>
                    <a:pt x="96128" y="74671"/>
                    <a:pt x="110644" y="71445"/>
                  </a:cubicBezTo>
                  <a:cubicBezTo>
                    <a:pt x="125161" y="68219"/>
                    <a:pt x="140483" y="73058"/>
                    <a:pt x="150968" y="82736"/>
                  </a:cubicBezTo>
                  <a:lnTo>
                    <a:pt x="157419" y="89188"/>
                  </a:lnTo>
                  <a:cubicBezTo>
                    <a:pt x="184033" y="114995"/>
                    <a:pt x="194516" y="148866"/>
                    <a:pt x="187259" y="181125"/>
                  </a:cubicBezTo>
                  <a:lnTo>
                    <a:pt x="170323" y="249674"/>
                  </a:lnTo>
                  <a:cubicBezTo>
                    <a:pt x="169516" y="252094"/>
                    <a:pt x="171935" y="255320"/>
                    <a:pt x="174355" y="256126"/>
                  </a:cubicBezTo>
                  <a:cubicBezTo>
                    <a:pt x="177581" y="256933"/>
                    <a:pt x="180807" y="255320"/>
                    <a:pt x="180807" y="252900"/>
                  </a:cubicBezTo>
                  <a:lnTo>
                    <a:pt x="197742" y="184351"/>
                  </a:lnTo>
                  <a:cubicBezTo>
                    <a:pt x="206614" y="148866"/>
                    <a:pt x="194516" y="110962"/>
                    <a:pt x="165484" y="82736"/>
                  </a:cubicBezTo>
                  <a:lnTo>
                    <a:pt x="159838" y="76284"/>
                  </a:ln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0108016E-E3F7-4FEA-8E78-C8D8AF372650}"/>
                </a:ext>
              </a:extLst>
            </p:cNvPr>
            <p:cNvSpPr/>
            <p:nvPr/>
          </p:nvSpPr>
          <p:spPr>
            <a:xfrm>
              <a:off x="11370896" y="4479441"/>
              <a:ext cx="403280" cy="564592"/>
            </a:xfrm>
            <a:custGeom>
              <a:avLst/>
              <a:gdLst>
                <a:gd name="connsiteX0" fmla="*/ 204036 w 403233"/>
                <a:gd name="connsiteY0" fmla="*/ 61291 h 564526"/>
                <a:gd name="connsiteX1" fmla="*/ 60485 w 403233"/>
                <a:gd name="connsiteY1" fmla="*/ 358071 h 564526"/>
                <a:gd name="connsiteX2" fmla="*/ 270973 w 403233"/>
                <a:gd name="connsiteY2" fmla="*/ 564527 h 564526"/>
                <a:gd name="connsiteX3" fmla="*/ 404039 w 403233"/>
                <a:gd name="connsiteY3" fmla="*/ 256456 h 564526"/>
                <a:gd name="connsiteX4" fmla="*/ 204036 w 403233"/>
                <a:gd name="connsiteY4" fmla="*/ 60485 h 5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33" h="564526">
                  <a:moveTo>
                    <a:pt x="204036" y="61291"/>
                  </a:moveTo>
                  <a:lnTo>
                    <a:pt x="60485" y="358071"/>
                  </a:lnTo>
                  <a:lnTo>
                    <a:pt x="270973" y="564527"/>
                  </a:lnTo>
                  <a:lnTo>
                    <a:pt x="404039" y="256456"/>
                  </a:lnTo>
                  <a:lnTo>
                    <a:pt x="204036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FF9D57DB-E2F0-44B9-96DA-10499A3D45A3}"/>
                </a:ext>
              </a:extLst>
            </p:cNvPr>
            <p:cNvSpPr/>
            <p:nvPr/>
          </p:nvSpPr>
          <p:spPr>
            <a:xfrm>
              <a:off x="11581408" y="4676242"/>
              <a:ext cx="241968" cy="403280"/>
            </a:xfrm>
            <a:custGeom>
              <a:avLst/>
              <a:gdLst>
                <a:gd name="connsiteX0" fmla="*/ 60485 w 241940"/>
                <a:gd name="connsiteY0" fmla="*/ 367749 h 403233"/>
                <a:gd name="connsiteX1" fmla="*/ 132261 w 241940"/>
                <a:gd name="connsiteY1" fmla="*/ 307264 h 403233"/>
                <a:gd name="connsiteX2" fmla="*/ 193552 w 241940"/>
                <a:gd name="connsiteY2" fmla="*/ 61292 h 403233"/>
                <a:gd name="connsiteX3" fmla="*/ 193552 w 241940"/>
                <a:gd name="connsiteY3" fmla="*/ 60485 h 4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40" h="403233">
                  <a:moveTo>
                    <a:pt x="60485" y="367749"/>
                  </a:moveTo>
                  <a:lnTo>
                    <a:pt x="132261" y="307264"/>
                  </a:lnTo>
                  <a:lnTo>
                    <a:pt x="193552" y="61292"/>
                  </a:lnTo>
                  <a:lnTo>
                    <a:pt x="193552" y="60485"/>
                  </a:lnTo>
                  <a:close/>
                </a:path>
              </a:pathLst>
            </a:custGeom>
            <a:solidFill>
              <a:srgbClr val="F6F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1A20D25-6CB2-4D7B-9A69-C7AB573FF804}"/>
                </a:ext>
              </a:extLst>
            </p:cNvPr>
            <p:cNvSpPr/>
            <p:nvPr/>
          </p:nvSpPr>
          <p:spPr>
            <a:xfrm>
              <a:off x="11514463" y="4468149"/>
              <a:ext cx="322624" cy="322624"/>
            </a:xfrm>
            <a:custGeom>
              <a:avLst/>
              <a:gdLst>
                <a:gd name="connsiteX0" fmla="*/ 93550 w 322586"/>
                <a:gd name="connsiteY0" fmla="*/ 60485 h 322586"/>
                <a:gd name="connsiteX1" fmla="*/ 88711 w 322586"/>
                <a:gd name="connsiteY1" fmla="*/ 81453 h 322586"/>
                <a:gd name="connsiteX2" fmla="*/ 60485 w 322586"/>
                <a:gd name="connsiteY2" fmla="*/ 70969 h 322586"/>
                <a:gd name="connsiteX3" fmla="*/ 260488 w 322586"/>
                <a:gd name="connsiteY3" fmla="*/ 266940 h 322586"/>
                <a:gd name="connsiteX4" fmla="*/ 259682 w 322586"/>
                <a:gd name="connsiteY4" fmla="*/ 249198 h 322586"/>
                <a:gd name="connsiteX5" fmla="*/ 299199 w 322586"/>
                <a:gd name="connsiteY5" fmla="*/ 263715 h 322586"/>
                <a:gd name="connsiteX6" fmla="*/ 93550 w 322586"/>
                <a:gd name="connsiteY6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6" h="322586">
                  <a:moveTo>
                    <a:pt x="93550" y="60485"/>
                  </a:moveTo>
                  <a:cubicBezTo>
                    <a:pt x="93550" y="61291"/>
                    <a:pt x="91131" y="75001"/>
                    <a:pt x="88711" y="81453"/>
                  </a:cubicBezTo>
                  <a:lnTo>
                    <a:pt x="60485" y="70969"/>
                  </a:lnTo>
                  <a:lnTo>
                    <a:pt x="260488" y="266940"/>
                  </a:lnTo>
                  <a:lnTo>
                    <a:pt x="259682" y="249198"/>
                  </a:lnTo>
                  <a:lnTo>
                    <a:pt x="299199" y="263715"/>
                  </a:lnTo>
                  <a:lnTo>
                    <a:pt x="93550" y="60485"/>
                  </a:lnTo>
                  <a:close/>
                </a:path>
              </a:pathLst>
            </a:custGeom>
            <a:solidFill>
              <a:srgbClr val="F0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A6F56AD4-504E-47ED-81AB-2B41F43262F6}"/>
                </a:ext>
              </a:extLst>
            </p:cNvPr>
            <p:cNvSpPr/>
            <p:nvPr/>
          </p:nvSpPr>
          <p:spPr>
            <a:xfrm>
              <a:off x="11653191" y="4657691"/>
              <a:ext cx="161312" cy="322624"/>
            </a:xfrm>
            <a:custGeom>
              <a:avLst/>
              <a:gdLst>
                <a:gd name="connsiteX0" fmla="*/ 120970 w 161293"/>
                <a:gd name="connsiteY0" fmla="*/ 60485 h 322586"/>
                <a:gd name="connsiteX1" fmla="*/ 122583 w 161293"/>
                <a:gd name="connsiteY1" fmla="*/ 78227 h 322586"/>
                <a:gd name="connsiteX2" fmla="*/ 60485 w 161293"/>
                <a:gd name="connsiteY2" fmla="*/ 325813 h 322586"/>
                <a:gd name="connsiteX3" fmla="*/ 130647 w 161293"/>
                <a:gd name="connsiteY3" fmla="*/ 335490 h 322586"/>
                <a:gd name="connsiteX4" fmla="*/ 160487 w 161293"/>
                <a:gd name="connsiteY4" fmla="*/ 75001 h 322586"/>
                <a:gd name="connsiteX5" fmla="*/ 160487 w 161293"/>
                <a:gd name="connsiteY5" fmla="*/ 75001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93" h="322586">
                  <a:moveTo>
                    <a:pt x="120970" y="60485"/>
                  </a:moveTo>
                  <a:lnTo>
                    <a:pt x="122583" y="78227"/>
                  </a:lnTo>
                  <a:lnTo>
                    <a:pt x="60485" y="325813"/>
                  </a:lnTo>
                  <a:lnTo>
                    <a:pt x="130647" y="335490"/>
                  </a:lnTo>
                  <a:lnTo>
                    <a:pt x="160487" y="75001"/>
                  </a:lnTo>
                  <a:lnTo>
                    <a:pt x="160487" y="75001"/>
                  </a:lnTo>
                  <a:close/>
                </a:path>
              </a:pathLst>
            </a:custGeom>
            <a:solidFill>
              <a:srgbClr val="E3E3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992BF9B6-B4E1-4D96-A1EA-F4F2AF4C9C8B}"/>
                </a:ext>
              </a:extLst>
            </p:cNvPr>
            <p:cNvSpPr/>
            <p:nvPr/>
          </p:nvSpPr>
          <p:spPr>
            <a:xfrm>
              <a:off x="11537695" y="4466060"/>
              <a:ext cx="241968" cy="241968"/>
            </a:xfrm>
            <a:custGeom>
              <a:avLst/>
              <a:gdLst>
                <a:gd name="connsiteX0" fmla="*/ 159838 w 241940"/>
                <a:gd name="connsiteY0" fmla="*/ 76284 h 241940"/>
                <a:gd name="connsiteX1" fmla="*/ 108225 w 241940"/>
                <a:gd name="connsiteY1" fmla="*/ 61768 h 241940"/>
                <a:gd name="connsiteX2" fmla="*/ 71934 w 241940"/>
                <a:gd name="connsiteY2" fmla="*/ 94027 h 241940"/>
                <a:gd name="connsiteX3" fmla="*/ 60643 w 241940"/>
                <a:gd name="connsiteY3" fmla="*/ 139189 h 241940"/>
                <a:gd name="connsiteX4" fmla="*/ 64675 w 241940"/>
                <a:gd name="connsiteY4" fmla="*/ 145640 h 241940"/>
                <a:gd name="connsiteX5" fmla="*/ 71127 w 241940"/>
                <a:gd name="connsiteY5" fmla="*/ 142415 h 241940"/>
                <a:gd name="connsiteX6" fmla="*/ 82418 w 241940"/>
                <a:gd name="connsiteY6" fmla="*/ 97253 h 241940"/>
                <a:gd name="connsiteX7" fmla="*/ 110644 w 241940"/>
                <a:gd name="connsiteY7" fmla="*/ 72252 h 241940"/>
                <a:gd name="connsiteX8" fmla="*/ 150967 w 241940"/>
                <a:gd name="connsiteY8" fmla="*/ 83542 h 241940"/>
                <a:gd name="connsiteX9" fmla="*/ 157419 w 241940"/>
                <a:gd name="connsiteY9" fmla="*/ 89994 h 241940"/>
                <a:gd name="connsiteX10" fmla="*/ 187259 w 241940"/>
                <a:gd name="connsiteY10" fmla="*/ 181932 h 241940"/>
                <a:gd name="connsiteX11" fmla="*/ 171935 w 241940"/>
                <a:gd name="connsiteY11" fmla="*/ 249675 h 241940"/>
                <a:gd name="connsiteX12" fmla="*/ 175968 w 241940"/>
                <a:gd name="connsiteY12" fmla="*/ 256126 h 241940"/>
                <a:gd name="connsiteX13" fmla="*/ 182419 w 241940"/>
                <a:gd name="connsiteY13" fmla="*/ 252901 h 241940"/>
                <a:gd name="connsiteX14" fmla="*/ 199355 w 241940"/>
                <a:gd name="connsiteY14" fmla="*/ 184351 h 241940"/>
                <a:gd name="connsiteX15" fmla="*/ 167097 w 241940"/>
                <a:gd name="connsiteY15" fmla="*/ 82736 h 241940"/>
                <a:gd name="connsiteX16" fmla="*/ 159838 w 241940"/>
                <a:gd name="connsiteY16" fmla="*/ 76284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40" h="241940">
                  <a:moveTo>
                    <a:pt x="159838" y="76284"/>
                  </a:moveTo>
                  <a:cubicBezTo>
                    <a:pt x="146129" y="63381"/>
                    <a:pt x="126774" y="57736"/>
                    <a:pt x="108225" y="61768"/>
                  </a:cubicBezTo>
                  <a:cubicBezTo>
                    <a:pt x="89676" y="65800"/>
                    <a:pt x="75966" y="77897"/>
                    <a:pt x="71934" y="94027"/>
                  </a:cubicBezTo>
                  <a:lnTo>
                    <a:pt x="60643" y="139189"/>
                  </a:lnTo>
                  <a:cubicBezTo>
                    <a:pt x="59837" y="141608"/>
                    <a:pt x="62256" y="144834"/>
                    <a:pt x="64675" y="145640"/>
                  </a:cubicBezTo>
                  <a:cubicBezTo>
                    <a:pt x="67901" y="146447"/>
                    <a:pt x="71127" y="144834"/>
                    <a:pt x="71127" y="142415"/>
                  </a:cubicBezTo>
                  <a:lnTo>
                    <a:pt x="82418" y="97253"/>
                  </a:lnTo>
                  <a:cubicBezTo>
                    <a:pt x="85644" y="84349"/>
                    <a:pt x="96127" y="74671"/>
                    <a:pt x="110644" y="72252"/>
                  </a:cubicBezTo>
                  <a:cubicBezTo>
                    <a:pt x="125160" y="69026"/>
                    <a:pt x="139677" y="73865"/>
                    <a:pt x="150967" y="83542"/>
                  </a:cubicBezTo>
                  <a:lnTo>
                    <a:pt x="157419" y="89994"/>
                  </a:lnTo>
                  <a:cubicBezTo>
                    <a:pt x="184033" y="114995"/>
                    <a:pt x="194516" y="149673"/>
                    <a:pt x="187259" y="181932"/>
                  </a:cubicBezTo>
                  <a:lnTo>
                    <a:pt x="171935" y="249675"/>
                  </a:lnTo>
                  <a:cubicBezTo>
                    <a:pt x="171129" y="252094"/>
                    <a:pt x="173548" y="255320"/>
                    <a:pt x="175968" y="256126"/>
                  </a:cubicBezTo>
                  <a:cubicBezTo>
                    <a:pt x="179193" y="256933"/>
                    <a:pt x="182419" y="255320"/>
                    <a:pt x="182419" y="252901"/>
                  </a:cubicBezTo>
                  <a:lnTo>
                    <a:pt x="199355" y="184351"/>
                  </a:lnTo>
                  <a:cubicBezTo>
                    <a:pt x="208226" y="148866"/>
                    <a:pt x="196130" y="110156"/>
                    <a:pt x="167097" y="82736"/>
                  </a:cubicBezTo>
                  <a:lnTo>
                    <a:pt x="159838" y="76284"/>
                  </a:ln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E25BB430-86D0-4AB8-8F58-03154B05A704}"/>
                </a:ext>
              </a:extLst>
            </p:cNvPr>
            <p:cNvSpPr/>
            <p:nvPr/>
          </p:nvSpPr>
          <p:spPr>
            <a:xfrm>
              <a:off x="11949088" y="4356844"/>
              <a:ext cx="161312" cy="241968"/>
            </a:xfrm>
            <a:custGeom>
              <a:avLst/>
              <a:gdLst>
                <a:gd name="connsiteX0" fmla="*/ 129953 w 161293"/>
                <a:gd name="connsiteY0" fmla="*/ 60485 h 241940"/>
                <a:gd name="connsiteX1" fmla="*/ 67049 w 161293"/>
                <a:gd name="connsiteY1" fmla="*/ 60485 h 241940"/>
                <a:gd name="connsiteX2" fmla="*/ 63016 w 161293"/>
                <a:gd name="connsiteY2" fmla="*/ 100808 h 241940"/>
                <a:gd name="connsiteX3" fmla="*/ 62210 w 161293"/>
                <a:gd name="connsiteY3" fmla="*/ 150003 h 241940"/>
                <a:gd name="connsiteX4" fmla="*/ 79145 w 161293"/>
                <a:gd name="connsiteY4" fmla="*/ 175810 h 241940"/>
                <a:gd name="connsiteX5" fmla="*/ 89630 w 161293"/>
                <a:gd name="connsiteY5" fmla="*/ 120970 h 241940"/>
                <a:gd name="connsiteX6" fmla="*/ 101727 w 161293"/>
                <a:gd name="connsiteY6" fmla="*/ 136293 h 241940"/>
                <a:gd name="connsiteX7" fmla="*/ 117856 w 161293"/>
                <a:gd name="connsiteY7" fmla="*/ 193552 h 241940"/>
                <a:gd name="connsiteX8" fmla="*/ 132372 w 161293"/>
                <a:gd name="connsiteY8" fmla="*/ 202423 h 241940"/>
                <a:gd name="connsiteX9" fmla="*/ 143663 w 161293"/>
                <a:gd name="connsiteY9" fmla="*/ 194358 h 241940"/>
                <a:gd name="connsiteX10" fmla="*/ 164631 w 161293"/>
                <a:gd name="connsiteY10" fmla="*/ 157261 h 241940"/>
                <a:gd name="connsiteX11" fmla="*/ 150115 w 161293"/>
                <a:gd name="connsiteY11" fmla="*/ 90324 h 241940"/>
                <a:gd name="connsiteX12" fmla="*/ 129953 w 161293"/>
                <a:gd name="connsiteY12" fmla="*/ 60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293" h="241940">
                  <a:moveTo>
                    <a:pt x="129953" y="60485"/>
                  </a:moveTo>
                  <a:lnTo>
                    <a:pt x="67049" y="60485"/>
                  </a:lnTo>
                  <a:cubicBezTo>
                    <a:pt x="67049" y="60485"/>
                    <a:pt x="66242" y="81453"/>
                    <a:pt x="63016" y="100808"/>
                  </a:cubicBezTo>
                  <a:cubicBezTo>
                    <a:pt x="59790" y="120164"/>
                    <a:pt x="59790" y="137906"/>
                    <a:pt x="62210" y="150003"/>
                  </a:cubicBezTo>
                  <a:cubicBezTo>
                    <a:pt x="63823" y="157261"/>
                    <a:pt x="73500" y="178229"/>
                    <a:pt x="79145" y="175810"/>
                  </a:cubicBezTo>
                  <a:cubicBezTo>
                    <a:pt x="91242" y="171777"/>
                    <a:pt x="81565" y="124196"/>
                    <a:pt x="89630" y="120970"/>
                  </a:cubicBezTo>
                  <a:cubicBezTo>
                    <a:pt x="97694" y="117744"/>
                    <a:pt x="101727" y="136293"/>
                    <a:pt x="101727" y="136293"/>
                  </a:cubicBezTo>
                  <a:lnTo>
                    <a:pt x="117856" y="193552"/>
                  </a:lnTo>
                  <a:cubicBezTo>
                    <a:pt x="120275" y="200004"/>
                    <a:pt x="126727" y="204036"/>
                    <a:pt x="132372" y="202423"/>
                  </a:cubicBezTo>
                  <a:cubicBezTo>
                    <a:pt x="137211" y="200810"/>
                    <a:pt x="137211" y="200810"/>
                    <a:pt x="143663" y="194358"/>
                  </a:cubicBezTo>
                  <a:cubicBezTo>
                    <a:pt x="154147" y="183068"/>
                    <a:pt x="160599" y="174197"/>
                    <a:pt x="164631" y="157261"/>
                  </a:cubicBezTo>
                  <a:cubicBezTo>
                    <a:pt x="167857" y="144358"/>
                    <a:pt x="162212" y="106454"/>
                    <a:pt x="150115" y="90324"/>
                  </a:cubicBezTo>
                  <a:cubicBezTo>
                    <a:pt x="138018" y="74195"/>
                    <a:pt x="129953" y="60485"/>
                    <a:pt x="129953" y="60485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8F2EE474-1764-4CDC-98F2-CFC4398A108C}"/>
                </a:ext>
              </a:extLst>
            </p:cNvPr>
            <p:cNvSpPr/>
            <p:nvPr/>
          </p:nvSpPr>
          <p:spPr>
            <a:xfrm>
              <a:off x="11820211" y="3777847"/>
              <a:ext cx="322624" cy="645248"/>
            </a:xfrm>
            <a:custGeom>
              <a:avLst/>
              <a:gdLst>
                <a:gd name="connsiteX0" fmla="*/ 124135 w 322586"/>
                <a:gd name="connsiteY0" fmla="*/ 71662 h 645173"/>
                <a:gd name="connsiteX1" fmla="*/ 62844 w 322586"/>
                <a:gd name="connsiteY1" fmla="*/ 109566 h 645173"/>
                <a:gd name="connsiteX2" fmla="*/ 149942 w 322586"/>
                <a:gd name="connsiteY2" fmla="*/ 388603 h 645173"/>
                <a:gd name="connsiteX3" fmla="*/ 188652 w 322586"/>
                <a:gd name="connsiteY3" fmla="*/ 657963 h 645173"/>
                <a:gd name="connsiteX4" fmla="*/ 264460 w 322586"/>
                <a:gd name="connsiteY4" fmla="*/ 645060 h 645173"/>
                <a:gd name="connsiteX5" fmla="*/ 245105 w 322586"/>
                <a:gd name="connsiteY5" fmla="*/ 350699 h 645173"/>
                <a:gd name="connsiteX6" fmla="*/ 124135 w 322586"/>
                <a:gd name="connsiteY6" fmla="*/ 71662 h 64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6" h="645173">
                  <a:moveTo>
                    <a:pt x="124135" y="71662"/>
                  </a:moveTo>
                  <a:cubicBezTo>
                    <a:pt x="104780" y="57952"/>
                    <a:pt x="48327" y="45048"/>
                    <a:pt x="62844" y="109566"/>
                  </a:cubicBezTo>
                  <a:cubicBezTo>
                    <a:pt x="77360" y="174083"/>
                    <a:pt x="130587" y="346667"/>
                    <a:pt x="149942" y="388603"/>
                  </a:cubicBezTo>
                  <a:cubicBezTo>
                    <a:pt x="170104" y="430539"/>
                    <a:pt x="188652" y="657963"/>
                    <a:pt x="188652" y="657963"/>
                  </a:cubicBezTo>
                  <a:cubicBezTo>
                    <a:pt x="228976" y="673286"/>
                    <a:pt x="264460" y="645060"/>
                    <a:pt x="264460" y="645060"/>
                  </a:cubicBezTo>
                  <a:cubicBezTo>
                    <a:pt x="264460" y="645060"/>
                    <a:pt x="263654" y="398281"/>
                    <a:pt x="245105" y="350699"/>
                  </a:cubicBezTo>
                  <a:cubicBezTo>
                    <a:pt x="230589" y="311989"/>
                    <a:pt x="143490" y="86178"/>
                    <a:pt x="124135" y="71662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AC7F5E2B-59F4-40B7-A9D3-1283C2BEFE8E}"/>
                </a:ext>
              </a:extLst>
            </p:cNvPr>
            <p:cNvSpPr/>
            <p:nvPr/>
          </p:nvSpPr>
          <p:spPr>
            <a:xfrm>
              <a:off x="11571729" y="3755151"/>
              <a:ext cx="483936" cy="806560"/>
            </a:xfrm>
            <a:custGeom>
              <a:avLst/>
              <a:gdLst>
                <a:gd name="connsiteX0" fmla="*/ 427427 w 483880"/>
                <a:gd name="connsiteY0" fmla="*/ 269360 h 806466"/>
                <a:gd name="connsiteX1" fmla="*/ 376620 w 483880"/>
                <a:gd name="connsiteY1" fmla="*/ 140325 h 806466"/>
                <a:gd name="connsiteX2" fmla="*/ 362910 w 483880"/>
                <a:gd name="connsiteY2" fmla="*/ 89518 h 806466"/>
                <a:gd name="connsiteX3" fmla="*/ 273392 w 483880"/>
                <a:gd name="connsiteY3" fmla="*/ 60485 h 806466"/>
                <a:gd name="connsiteX4" fmla="*/ 178229 w 483880"/>
                <a:gd name="connsiteY4" fmla="*/ 68550 h 806466"/>
                <a:gd name="connsiteX5" fmla="*/ 60485 w 483880"/>
                <a:gd name="connsiteY5" fmla="*/ 183068 h 806466"/>
                <a:gd name="connsiteX6" fmla="*/ 96776 w 483880"/>
                <a:gd name="connsiteY6" fmla="*/ 485493 h 806466"/>
                <a:gd name="connsiteX7" fmla="*/ 65324 w 483880"/>
                <a:gd name="connsiteY7" fmla="*/ 739530 h 806466"/>
                <a:gd name="connsiteX8" fmla="*/ 431460 w 483880"/>
                <a:gd name="connsiteY8" fmla="*/ 659690 h 806466"/>
                <a:gd name="connsiteX9" fmla="*/ 393556 w 483880"/>
                <a:gd name="connsiteY9" fmla="*/ 387104 h 806466"/>
                <a:gd name="connsiteX10" fmla="*/ 427427 w 483880"/>
                <a:gd name="connsiteY10" fmla="*/ 269360 h 8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3880" h="806466">
                  <a:moveTo>
                    <a:pt x="427427" y="269360"/>
                  </a:moveTo>
                  <a:cubicBezTo>
                    <a:pt x="426621" y="233069"/>
                    <a:pt x="399201" y="179036"/>
                    <a:pt x="376620" y="140325"/>
                  </a:cubicBezTo>
                  <a:cubicBezTo>
                    <a:pt x="370168" y="109680"/>
                    <a:pt x="367749" y="91937"/>
                    <a:pt x="362910" y="89518"/>
                  </a:cubicBezTo>
                  <a:cubicBezTo>
                    <a:pt x="341942" y="78227"/>
                    <a:pt x="273392" y="60485"/>
                    <a:pt x="273392" y="60485"/>
                  </a:cubicBezTo>
                  <a:lnTo>
                    <a:pt x="178229" y="68550"/>
                  </a:lnTo>
                  <a:cubicBezTo>
                    <a:pt x="178229" y="68550"/>
                    <a:pt x="60485" y="71775"/>
                    <a:pt x="60485" y="183068"/>
                  </a:cubicBezTo>
                  <a:cubicBezTo>
                    <a:pt x="60485" y="222585"/>
                    <a:pt x="75808" y="341135"/>
                    <a:pt x="96776" y="485493"/>
                  </a:cubicBezTo>
                  <a:cubicBezTo>
                    <a:pt x="105647" y="549204"/>
                    <a:pt x="65324" y="739530"/>
                    <a:pt x="65324" y="739530"/>
                  </a:cubicBezTo>
                  <a:cubicBezTo>
                    <a:pt x="235488" y="796789"/>
                    <a:pt x="431460" y="659690"/>
                    <a:pt x="431460" y="659690"/>
                  </a:cubicBezTo>
                  <a:lnTo>
                    <a:pt x="393556" y="387104"/>
                  </a:lnTo>
                  <a:cubicBezTo>
                    <a:pt x="397588" y="367749"/>
                    <a:pt x="428234" y="316135"/>
                    <a:pt x="427427" y="269360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22F97F60-4A69-4241-90F6-26CD57E16912}"/>
                </a:ext>
              </a:extLst>
            </p:cNvPr>
            <p:cNvSpPr/>
            <p:nvPr/>
          </p:nvSpPr>
          <p:spPr>
            <a:xfrm>
              <a:off x="11598731" y="4416529"/>
              <a:ext cx="161312" cy="241968"/>
            </a:xfrm>
            <a:custGeom>
              <a:avLst/>
              <a:gdLst>
                <a:gd name="connsiteX0" fmla="*/ 68165 w 161293"/>
                <a:gd name="connsiteY0" fmla="*/ 85485 h 241940"/>
                <a:gd name="connsiteX1" fmla="*/ 61713 w 161293"/>
                <a:gd name="connsiteY1" fmla="*/ 120970 h 241940"/>
                <a:gd name="connsiteX2" fmla="*/ 75422 w 161293"/>
                <a:gd name="connsiteY2" fmla="*/ 188713 h 241940"/>
                <a:gd name="connsiteX3" fmla="*/ 109295 w 161293"/>
                <a:gd name="connsiteY3" fmla="*/ 214520 h 241940"/>
                <a:gd name="connsiteX4" fmla="*/ 124617 w 161293"/>
                <a:gd name="connsiteY4" fmla="*/ 216133 h 241940"/>
                <a:gd name="connsiteX5" fmla="*/ 128650 w 161293"/>
                <a:gd name="connsiteY5" fmla="*/ 195971 h 241940"/>
                <a:gd name="connsiteX6" fmla="*/ 124617 w 161293"/>
                <a:gd name="connsiteY6" fmla="*/ 144357 h 241940"/>
                <a:gd name="connsiteX7" fmla="*/ 129456 w 161293"/>
                <a:gd name="connsiteY7" fmla="*/ 131454 h 241940"/>
                <a:gd name="connsiteX8" fmla="*/ 148005 w 161293"/>
                <a:gd name="connsiteY8" fmla="*/ 175003 h 241940"/>
                <a:gd name="connsiteX9" fmla="*/ 161714 w 161293"/>
                <a:gd name="connsiteY9" fmla="*/ 132260 h 241940"/>
                <a:gd name="connsiteX10" fmla="*/ 125424 w 161293"/>
                <a:gd name="connsiteY10" fmla="*/ 60485 h 241940"/>
                <a:gd name="connsiteX11" fmla="*/ 68165 w 161293"/>
                <a:gd name="connsiteY11" fmla="*/ 854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293" h="241940">
                  <a:moveTo>
                    <a:pt x="68165" y="85485"/>
                  </a:moveTo>
                  <a:cubicBezTo>
                    <a:pt x="68165" y="85485"/>
                    <a:pt x="66551" y="101615"/>
                    <a:pt x="61713" y="120970"/>
                  </a:cubicBezTo>
                  <a:cubicBezTo>
                    <a:pt x="56874" y="140325"/>
                    <a:pt x="67358" y="177422"/>
                    <a:pt x="75422" y="188713"/>
                  </a:cubicBezTo>
                  <a:cubicBezTo>
                    <a:pt x="85907" y="202423"/>
                    <a:pt x="94778" y="208068"/>
                    <a:pt x="109295" y="214520"/>
                  </a:cubicBezTo>
                  <a:cubicBezTo>
                    <a:pt x="117359" y="217746"/>
                    <a:pt x="119778" y="216939"/>
                    <a:pt x="124617" y="216133"/>
                  </a:cubicBezTo>
                  <a:cubicBezTo>
                    <a:pt x="131069" y="215326"/>
                    <a:pt x="128650" y="202423"/>
                    <a:pt x="128650" y="195971"/>
                  </a:cubicBezTo>
                  <a:lnTo>
                    <a:pt x="124617" y="144357"/>
                  </a:lnTo>
                  <a:cubicBezTo>
                    <a:pt x="124617" y="144357"/>
                    <a:pt x="120585" y="132260"/>
                    <a:pt x="129456" y="131454"/>
                  </a:cubicBezTo>
                  <a:cubicBezTo>
                    <a:pt x="138327" y="130648"/>
                    <a:pt x="135907" y="175810"/>
                    <a:pt x="148005" y="175003"/>
                  </a:cubicBezTo>
                  <a:cubicBezTo>
                    <a:pt x="154456" y="174197"/>
                    <a:pt x="159295" y="145164"/>
                    <a:pt x="161714" y="132260"/>
                  </a:cubicBezTo>
                  <a:cubicBezTo>
                    <a:pt x="164134" y="120970"/>
                    <a:pt x="135907" y="85485"/>
                    <a:pt x="125424" y="60485"/>
                  </a:cubicBezTo>
                  <a:lnTo>
                    <a:pt x="68165" y="85485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58E443D7-9007-4A3A-80AB-27A35E7C9E09}"/>
                </a:ext>
              </a:extLst>
            </p:cNvPr>
            <p:cNvSpPr/>
            <p:nvPr/>
          </p:nvSpPr>
          <p:spPr>
            <a:xfrm>
              <a:off x="11556898" y="3783400"/>
              <a:ext cx="241968" cy="725904"/>
            </a:xfrm>
            <a:custGeom>
              <a:avLst/>
              <a:gdLst>
                <a:gd name="connsiteX0" fmla="*/ 195477 w 241940"/>
                <a:gd name="connsiteY0" fmla="*/ 115304 h 725820"/>
                <a:gd name="connsiteX1" fmla="*/ 89831 w 241940"/>
                <a:gd name="connsiteY1" fmla="*/ 92723 h 725820"/>
                <a:gd name="connsiteX2" fmla="*/ 61604 w 241940"/>
                <a:gd name="connsiteY2" fmla="*/ 367728 h 725820"/>
                <a:gd name="connsiteX3" fmla="*/ 99508 w 241940"/>
                <a:gd name="connsiteY3" fmla="*/ 723380 h 725820"/>
                <a:gd name="connsiteX4" fmla="*/ 174509 w 241940"/>
                <a:gd name="connsiteY4" fmla="*/ 697573 h 725820"/>
                <a:gd name="connsiteX5" fmla="*/ 160799 w 241940"/>
                <a:gd name="connsiteY5" fmla="*/ 399987 h 725820"/>
                <a:gd name="connsiteX6" fmla="*/ 195477 w 241940"/>
                <a:gd name="connsiteY6" fmla="*/ 115304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40" h="725820">
                  <a:moveTo>
                    <a:pt x="195477" y="115304"/>
                  </a:moveTo>
                  <a:cubicBezTo>
                    <a:pt x="197897" y="44335"/>
                    <a:pt x="125315" y="48368"/>
                    <a:pt x="89831" y="92723"/>
                  </a:cubicBezTo>
                  <a:cubicBezTo>
                    <a:pt x="54346" y="137079"/>
                    <a:pt x="68862" y="322566"/>
                    <a:pt x="61604" y="367728"/>
                  </a:cubicBezTo>
                  <a:cubicBezTo>
                    <a:pt x="52733" y="421762"/>
                    <a:pt x="99508" y="723380"/>
                    <a:pt x="99508" y="723380"/>
                  </a:cubicBezTo>
                  <a:cubicBezTo>
                    <a:pt x="136606" y="729025"/>
                    <a:pt x="174509" y="697573"/>
                    <a:pt x="174509" y="697573"/>
                  </a:cubicBezTo>
                  <a:cubicBezTo>
                    <a:pt x="174509" y="697573"/>
                    <a:pt x="149509" y="447568"/>
                    <a:pt x="160799" y="399987"/>
                  </a:cubicBezTo>
                  <a:cubicBezTo>
                    <a:pt x="172090" y="351599"/>
                    <a:pt x="193058" y="187080"/>
                    <a:pt x="195477" y="115304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A76CA28-75AF-4C19-A0FA-9D8CEBD1689C}"/>
                </a:ext>
              </a:extLst>
            </p:cNvPr>
            <p:cNvSpPr/>
            <p:nvPr/>
          </p:nvSpPr>
          <p:spPr>
            <a:xfrm>
              <a:off x="11695132" y="3681753"/>
              <a:ext cx="241968" cy="322624"/>
            </a:xfrm>
            <a:custGeom>
              <a:avLst/>
              <a:gdLst>
                <a:gd name="connsiteX0" fmla="*/ 172584 w 241940"/>
                <a:gd name="connsiteY0" fmla="*/ 71775 h 322586"/>
                <a:gd name="connsiteX1" fmla="*/ 77421 w 241940"/>
                <a:gd name="connsiteY1" fmla="*/ 60485 h 322586"/>
                <a:gd name="connsiteX2" fmla="*/ 60485 w 241940"/>
                <a:gd name="connsiteY2" fmla="*/ 167745 h 322586"/>
                <a:gd name="connsiteX3" fmla="*/ 185488 w 241940"/>
                <a:gd name="connsiteY3" fmla="*/ 279037 h 322586"/>
                <a:gd name="connsiteX4" fmla="*/ 149196 w 241940"/>
                <a:gd name="connsiteY4" fmla="*/ 162906 h 322586"/>
                <a:gd name="connsiteX5" fmla="*/ 172584 w 241940"/>
                <a:gd name="connsiteY5" fmla="*/ 7177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940" h="322586">
                  <a:moveTo>
                    <a:pt x="172584" y="71775"/>
                  </a:moveTo>
                  <a:lnTo>
                    <a:pt x="77421" y="60485"/>
                  </a:lnTo>
                  <a:cubicBezTo>
                    <a:pt x="77421" y="60485"/>
                    <a:pt x="60485" y="120970"/>
                    <a:pt x="60485" y="167745"/>
                  </a:cubicBezTo>
                  <a:cubicBezTo>
                    <a:pt x="60485" y="212907"/>
                    <a:pt x="185488" y="279037"/>
                    <a:pt x="185488" y="279037"/>
                  </a:cubicBezTo>
                  <a:cubicBezTo>
                    <a:pt x="185488" y="279037"/>
                    <a:pt x="159681" y="204843"/>
                    <a:pt x="149196" y="162906"/>
                  </a:cubicBezTo>
                  <a:lnTo>
                    <a:pt x="172584" y="71775"/>
                  </a:ln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E26E81C1-490C-4BA3-A8C5-070B2921A69A}"/>
                </a:ext>
              </a:extLst>
            </p:cNvPr>
            <p:cNvSpPr/>
            <p:nvPr/>
          </p:nvSpPr>
          <p:spPr>
            <a:xfrm>
              <a:off x="11685454" y="3507536"/>
              <a:ext cx="241968" cy="322624"/>
            </a:xfrm>
            <a:custGeom>
              <a:avLst/>
              <a:gdLst>
                <a:gd name="connsiteX0" fmla="*/ 208875 w 241940"/>
                <a:gd name="connsiteY0" fmla="*/ 60485 h 322586"/>
                <a:gd name="connsiteX1" fmla="*/ 60485 w 241940"/>
                <a:gd name="connsiteY1" fmla="*/ 140325 h 322586"/>
                <a:gd name="connsiteX2" fmla="*/ 72582 w 241940"/>
                <a:gd name="connsiteY2" fmla="*/ 232263 h 322586"/>
                <a:gd name="connsiteX3" fmla="*/ 79841 w 241940"/>
                <a:gd name="connsiteY3" fmla="*/ 255650 h 322586"/>
                <a:gd name="connsiteX4" fmla="*/ 143552 w 241940"/>
                <a:gd name="connsiteY4" fmla="*/ 302425 h 322586"/>
                <a:gd name="connsiteX5" fmla="*/ 204843 w 241940"/>
                <a:gd name="connsiteY5" fmla="*/ 302425 h 322586"/>
                <a:gd name="connsiteX6" fmla="*/ 242747 w 241940"/>
                <a:gd name="connsiteY6" fmla="*/ 162906 h 322586"/>
                <a:gd name="connsiteX7" fmla="*/ 208875 w 241940"/>
                <a:gd name="connsiteY7" fmla="*/ 6048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940" h="322586">
                  <a:moveTo>
                    <a:pt x="208875" y="60485"/>
                  </a:moveTo>
                  <a:lnTo>
                    <a:pt x="60485" y="140325"/>
                  </a:lnTo>
                  <a:lnTo>
                    <a:pt x="72582" y="232263"/>
                  </a:lnTo>
                  <a:lnTo>
                    <a:pt x="79841" y="255650"/>
                  </a:lnTo>
                  <a:lnTo>
                    <a:pt x="143552" y="302425"/>
                  </a:lnTo>
                  <a:cubicBezTo>
                    <a:pt x="143552" y="302425"/>
                    <a:pt x="185488" y="323393"/>
                    <a:pt x="204843" y="302425"/>
                  </a:cubicBezTo>
                  <a:cubicBezTo>
                    <a:pt x="223392" y="281457"/>
                    <a:pt x="246779" y="225811"/>
                    <a:pt x="242747" y="162906"/>
                  </a:cubicBezTo>
                  <a:cubicBezTo>
                    <a:pt x="237101" y="100808"/>
                    <a:pt x="208875" y="60485"/>
                    <a:pt x="208875" y="60485"/>
                  </a:cubicBezTo>
                  <a:close/>
                </a:path>
              </a:pathLst>
            </a:custGeom>
            <a:solidFill>
              <a:srgbClr val="F79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40A09CD8-1EE4-4353-A645-0825167C3B1D}"/>
                </a:ext>
              </a:extLst>
            </p:cNvPr>
            <p:cNvSpPr/>
            <p:nvPr/>
          </p:nvSpPr>
          <p:spPr>
            <a:xfrm>
              <a:off x="11572536" y="3441983"/>
              <a:ext cx="403280" cy="725904"/>
            </a:xfrm>
            <a:custGeom>
              <a:avLst/>
              <a:gdLst>
                <a:gd name="connsiteX0" fmla="*/ 323393 w 403233"/>
                <a:gd name="connsiteY0" fmla="*/ 96191 h 725820"/>
                <a:gd name="connsiteX1" fmla="*/ 291941 w 403233"/>
                <a:gd name="connsiteY1" fmla="*/ 72803 h 725820"/>
                <a:gd name="connsiteX2" fmla="*/ 136292 w 403233"/>
                <a:gd name="connsiteY2" fmla="*/ 85707 h 725820"/>
                <a:gd name="connsiteX3" fmla="*/ 100808 w 403233"/>
                <a:gd name="connsiteY3" fmla="*/ 237323 h 725820"/>
                <a:gd name="connsiteX4" fmla="*/ 95163 w 403233"/>
                <a:gd name="connsiteY4" fmla="*/ 380067 h 725820"/>
                <a:gd name="connsiteX5" fmla="*/ 60485 w 403233"/>
                <a:gd name="connsiteY5" fmla="*/ 480875 h 725820"/>
                <a:gd name="connsiteX6" fmla="*/ 191132 w 403233"/>
                <a:gd name="connsiteY6" fmla="*/ 676847 h 725820"/>
                <a:gd name="connsiteX7" fmla="*/ 208068 w 403233"/>
                <a:gd name="connsiteY7" fmla="*/ 418778 h 725820"/>
                <a:gd name="connsiteX8" fmla="*/ 181455 w 403233"/>
                <a:gd name="connsiteY8" fmla="*/ 268775 h 725820"/>
                <a:gd name="connsiteX9" fmla="*/ 300005 w 403233"/>
                <a:gd name="connsiteY9" fmla="*/ 196193 h 725820"/>
                <a:gd name="connsiteX10" fmla="*/ 321780 w 403233"/>
                <a:gd name="connsiteY10" fmla="*/ 137321 h 725820"/>
                <a:gd name="connsiteX11" fmla="*/ 340328 w 403233"/>
                <a:gd name="connsiteY11" fmla="*/ 325227 h 725820"/>
                <a:gd name="connsiteX12" fmla="*/ 388717 w 403233"/>
                <a:gd name="connsiteY12" fmla="*/ 226839 h 725820"/>
                <a:gd name="connsiteX13" fmla="*/ 354039 w 403233"/>
                <a:gd name="connsiteY13" fmla="*/ 104256 h 725820"/>
                <a:gd name="connsiteX14" fmla="*/ 323393 w 403233"/>
                <a:gd name="connsiteY14" fmla="*/ 96191 h 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3233" h="725820">
                  <a:moveTo>
                    <a:pt x="323393" y="96191"/>
                  </a:moveTo>
                  <a:cubicBezTo>
                    <a:pt x="323393" y="96191"/>
                    <a:pt x="323393" y="89739"/>
                    <a:pt x="291941" y="72803"/>
                  </a:cubicBezTo>
                  <a:cubicBezTo>
                    <a:pt x="266940" y="59093"/>
                    <a:pt x="175003" y="49416"/>
                    <a:pt x="136292" y="85707"/>
                  </a:cubicBezTo>
                  <a:cubicBezTo>
                    <a:pt x="96776" y="121998"/>
                    <a:pt x="87098" y="171999"/>
                    <a:pt x="100808" y="237323"/>
                  </a:cubicBezTo>
                  <a:cubicBezTo>
                    <a:pt x="115325" y="302646"/>
                    <a:pt x="112099" y="360712"/>
                    <a:pt x="95163" y="380067"/>
                  </a:cubicBezTo>
                  <a:cubicBezTo>
                    <a:pt x="66936" y="411519"/>
                    <a:pt x="60485" y="459101"/>
                    <a:pt x="60485" y="480875"/>
                  </a:cubicBezTo>
                  <a:cubicBezTo>
                    <a:pt x="60485" y="612330"/>
                    <a:pt x="191132" y="676847"/>
                    <a:pt x="191132" y="676847"/>
                  </a:cubicBezTo>
                  <a:cubicBezTo>
                    <a:pt x="191132" y="676847"/>
                    <a:pt x="154841" y="532490"/>
                    <a:pt x="208068" y="418778"/>
                  </a:cubicBezTo>
                  <a:cubicBezTo>
                    <a:pt x="245165" y="339744"/>
                    <a:pt x="195971" y="301840"/>
                    <a:pt x="181455" y="268775"/>
                  </a:cubicBezTo>
                  <a:cubicBezTo>
                    <a:pt x="166939" y="235710"/>
                    <a:pt x="261295" y="256678"/>
                    <a:pt x="300005" y="196193"/>
                  </a:cubicBezTo>
                  <a:cubicBezTo>
                    <a:pt x="316941" y="169579"/>
                    <a:pt x="321780" y="137321"/>
                    <a:pt x="321780" y="137321"/>
                  </a:cubicBezTo>
                  <a:cubicBezTo>
                    <a:pt x="321780" y="137321"/>
                    <a:pt x="378233" y="187322"/>
                    <a:pt x="340328" y="325227"/>
                  </a:cubicBezTo>
                  <a:cubicBezTo>
                    <a:pt x="340328" y="325227"/>
                    <a:pt x="383878" y="295388"/>
                    <a:pt x="388717" y="226839"/>
                  </a:cubicBezTo>
                  <a:cubicBezTo>
                    <a:pt x="394362" y="158289"/>
                    <a:pt x="366942" y="119578"/>
                    <a:pt x="354039" y="104256"/>
                  </a:cubicBezTo>
                  <a:cubicBezTo>
                    <a:pt x="341942" y="88126"/>
                    <a:pt x="323393" y="96191"/>
                    <a:pt x="323393" y="96191"/>
                  </a:cubicBezTo>
                  <a:close/>
                </a:path>
              </a:pathLst>
            </a:custGeom>
            <a:solidFill>
              <a:srgbClr val="FFB8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D69618CB-F6A3-4546-B29D-2CD1D789304E}"/>
                </a:ext>
              </a:extLst>
            </p:cNvPr>
            <p:cNvSpPr/>
            <p:nvPr/>
          </p:nvSpPr>
          <p:spPr>
            <a:xfrm>
              <a:off x="11618509" y="3441082"/>
              <a:ext cx="322624" cy="241968"/>
            </a:xfrm>
            <a:custGeom>
              <a:avLst/>
              <a:gdLst>
                <a:gd name="connsiteX0" fmla="*/ 211294 w 322586"/>
                <a:gd name="connsiteY0" fmla="*/ 71285 h 241940"/>
                <a:gd name="connsiteX1" fmla="*/ 195165 w 322586"/>
                <a:gd name="connsiteY1" fmla="*/ 62414 h 241940"/>
                <a:gd name="connsiteX2" fmla="*/ 174197 w 322586"/>
                <a:gd name="connsiteY2" fmla="*/ 60801 h 241940"/>
                <a:gd name="connsiteX3" fmla="*/ 156454 w 322586"/>
                <a:gd name="connsiteY3" fmla="*/ 62414 h 241940"/>
                <a:gd name="connsiteX4" fmla="*/ 141132 w 322586"/>
                <a:gd name="connsiteY4" fmla="*/ 65640 h 241940"/>
                <a:gd name="connsiteX5" fmla="*/ 109680 w 322586"/>
                <a:gd name="connsiteY5" fmla="*/ 76931 h 241940"/>
                <a:gd name="connsiteX6" fmla="*/ 83873 w 322586"/>
                <a:gd name="connsiteY6" fmla="*/ 94673 h 241940"/>
                <a:gd name="connsiteX7" fmla="*/ 66130 w 322586"/>
                <a:gd name="connsiteY7" fmla="*/ 118867 h 241940"/>
                <a:gd name="connsiteX8" fmla="*/ 60485 w 322586"/>
                <a:gd name="connsiteY8" fmla="*/ 127738 h 241940"/>
                <a:gd name="connsiteX9" fmla="*/ 67743 w 322586"/>
                <a:gd name="connsiteY9" fmla="*/ 123706 h 241940"/>
                <a:gd name="connsiteX10" fmla="*/ 71776 w 322586"/>
                <a:gd name="connsiteY10" fmla="*/ 117254 h 241940"/>
                <a:gd name="connsiteX11" fmla="*/ 81453 w 322586"/>
                <a:gd name="connsiteY11" fmla="*/ 104350 h 241940"/>
                <a:gd name="connsiteX12" fmla="*/ 95969 w 322586"/>
                <a:gd name="connsiteY12" fmla="*/ 93060 h 241940"/>
                <a:gd name="connsiteX13" fmla="*/ 111292 w 322586"/>
                <a:gd name="connsiteY13" fmla="*/ 83382 h 241940"/>
                <a:gd name="connsiteX14" fmla="*/ 137906 w 322586"/>
                <a:gd name="connsiteY14" fmla="*/ 77737 h 241940"/>
                <a:gd name="connsiteX15" fmla="*/ 178229 w 322586"/>
                <a:gd name="connsiteY15" fmla="*/ 98705 h 241940"/>
                <a:gd name="connsiteX16" fmla="*/ 194358 w 322586"/>
                <a:gd name="connsiteY16" fmla="*/ 150319 h 241940"/>
                <a:gd name="connsiteX17" fmla="*/ 179035 w 322586"/>
                <a:gd name="connsiteY17" fmla="*/ 203546 h 241940"/>
                <a:gd name="connsiteX18" fmla="*/ 172584 w 322586"/>
                <a:gd name="connsiteY18" fmla="*/ 220482 h 241940"/>
                <a:gd name="connsiteX19" fmla="*/ 179035 w 322586"/>
                <a:gd name="connsiteY19" fmla="*/ 219675 h 241940"/>
                <a:gd name="connsiteX20" fmla="*/ 277424 w 322586"/>
                <a:gd name="connsiteY20" fmla="*/ 165642 h 241940"/>
                <a:gd name="connsiteX21" fmla="*/ 211294 w 322586"/>
                <a:gd name="connsiteY21" fmla="*/ 71285 h 24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2586" h="241940">
                  <a:moveTo>
                    <a:pt x="211294" y="71285"/>
                  </a:moveTo>
                  <a:cubicBezTo>
                    <a:pt x="206455" y="67253"/>
                    <a:pt x="201617" y="64027"/>
                    <a:pt x="195165" y="62414"/>
                  </a:cubicBezTo>
                  <a:cubicBezTo>
                    <a:pt x="188713" y="60801"/>
                    <a:pt x="181455" y="59995"/>
                    <a:pt x="174197" y="60801"/>
                  </a:cubicBezTo>
                  <a:cubicBezTo>
                    <a:pt x="168551" y="60801"/>
                    <a:pt x="162099" y="60801"/>
                    <a:pt x="156454" y="62414"/>
                  </a:cubicBezTo>
                  <a:cubicBezTo>
                    <a:pt x="150809" y="63221"/>
                    <a:pt x="145970" y="64834"/>
                    <a:pt x="141132" y="65640"/>
                  </a:cubicBezTo>
                  <a:cubicBezTo>
                    <a:pt x="130647" y="68866"/>
                    <a:pt x="119357" y="72092"/>
                    <a:pt x="109680" y="76931"/>
                  </a:cubicBezTo>
                  <a:cubicBezTo>
                    <a:pt x="100002" y="81769"/>
                    <a:pt x="91131" y="87415"/>
                    <a:pt x="83873" y="94673"/>
                  </a:cubicBezTo>
                  <a:cubicBezTo>
                    <a:pt x="76614" y="101125"/>
                    <a:pt x="70162" y="109189"/>
                    <a:pt x="66130" y="118867"/>
                  </a:cubicBezTo>
                  <a:cubicBezTo>
                    <a:pt x="64517" y="122093"/>
                    <a:pt x="62904" y="125319"/>
                    <a:pt x="60485" y="127738"/>
                  </a:cubicBezTo>
                  <a:cubicBezTo>
                    <a:pt x="62904" y="126932"/>
                    <a:pt x="66130" y="126125"/>
                    <a:pt x="67743" y="123706"/>
                  </a:cubicBezTo>
                  <a:cubicBezTo>
                    <a:pt x="69356" y="122093"/>
                    <a:pt x="70969" y="118867"/>
                    <a:pt x="71776" y="117254"/>
                  </a:cubicBezTo>
                  <a:cubicBezTo>
                    <a:pt x="75001" y="112415"/>
                    <a:pt x="77421" y="107576"/>
                    <a:pt x="81453" y="104350"/>
                  </a:cubicBezTo>
                  <a:cubicBezTo>
                    <a:pt x="85485" y="100318"/>
                    <a:pt x="90324" y="96286"/>
                    <a:pt x="95969" y="93060"/>
                  </a:cubicBezTo>
                  <a:cubicBezTo>
                    <a:pt x="100808" y="89834"/>
                    <a:pt x="105647" y="86608"/>
                    <a:pt x="111292" y="83382"/>
                  </a:cubicBezTo>
                  <a:cubicBezTo>
                    <a:pt x="119357" y="79350"/>
                    <a:pt x="129035" y="77737"/>
                    <a:pt x="137906" y="77737"/>
                  </a:cubicBezTo>
                  <a:cubicBezTo>
                    <a:pt x="153228" y="78544"/>
                    <a:pt x="168551" y="86608"/>
                    <a:pt x="178229" y="98705"/>
                  </a:cubicBezTo>
                  <a:cubicBezTo>
                    <a:pt x="190326" y="113222"/>
                    <a:pt x="195165" y="131770"/>
                    <a:pt x="194358" y="150319"/>
                  </a:cubicBezTo>
                  <a:cubicBezTo>
                    <a:pt x="193552" y="168868"/>
                    <a:pt x="187906" y="186610"/>
                    <a:pt x="179035" y="203546"/>
                  </a:cubicBezTo>
                  <a:cubicBezTo>
                    <a:pt x="177422" y="206772"/>
                    <a:pt x="167745" y="218063"/>
                    <a:pt x="172584" y="220482"/>
                  </a:cubicBezTo>
                  <a:cubicBezTo>
                    <a:pt x="175003" y="221288"/>
                    <a:pt x="177422" y="220482"/>
                    <a:pt x="179035" y="219675"/>
                  </a:cubicBezTo>
                  <a:cubicBezTo>
                    <a:pt x="205649" y="206772"/>
                    <a:pt x="277424" y="167255"/>
                    <a:pt x="277424" y="165642"/>
                  </a:cubicBezTo>
                  <a:cubicBezTo>
                    <a:pt x="275005" y="130158"/>
                    <a:pt x="239520" y="93060"/>
                    <a:pt x="211294" y="7128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01516C1A-7088-4E02-8163-079703C66443}"/>
                </a:ext>
              </a:extLst>
            </p:cNvPr>
            <p:cNvSpPr/>
            <p:nvPr/>
          </p:nvSpPr>
          <p:spPr>
            <a:xfrm>
              <a:off x="11610014" y="3562258"/>
              <a:ext cx="161312" cy="161312"/>
            </a:xfrm>
            <a:custGeom>
              <a:avLst/>
              <a:gdLst>
                <a:gd name="connsiteX0" fmla="*/ 139142 w 161293"/>
                <a:gd name="connsiteY0" fmla="*/ 121094 h 161293"/>
                <a:gd name="connsiteX1" fmla="*/ 124626 w 161293"/>
                <a:gd name="connsiteY1" fmla="*/ 111417 h 161293"/>
                <a:gd name="connsiteX2" fmla="*/ 81883 w 161293"/>
                <a:gd name="connsiteY2" fmla="*/ 81577 h 161293"/>
                <a:gd name="connsiteX3" fmla="*/ 61721 w 161293"/>
                <a:gd name="connsiteY3" fmla="*/ 61416 h 161293"/>
                <a:gd name="connsiteX4" fmla="*/ 61721 w 161293"/>
                <a:gd name="connsiteY4" fmla="*/ 60609 h 161293"/>
                <a:gd name="connsiteX5" fmla="*/ 69786 w 161293"/>
                <a:gd name="connsiteY5" fmla="*/ 125933 h 161293"/>
                <a:gd name="connsiteX6" fmla="*/ 73012 w 161293"/>
                <a:gd name="connsiteY6" fmla="*/ 129159 h 161293"/>
                <a:gd name="connsiteX7" fmla="*/ 92367 w 161293"/>
                <a:gd name="connsiteY7" fmla="*/ 144482 h 161293"/>
                <a:gd name="connsiteX8" fmla="*/ 92367 w 161293"/>
                <a:gd name="connsiteY8" fmla="*/ 144482 h 161293"/>
                <a:gd name="connsiteX9" fmla="*/ 99625 w 161293"/>
                <a:gd name="connsiteY9" fmla="*/ 149321 h 161293"/>
                <a:gd name="connsiteX10" fmla="*/ 134303 w 161293"/>
                <a:gd name="connsiteY10" fmla="*/ 163837 h 161293"/>
                <a:gd name="connsiteX11" fmla="*/ 142368 w 161293"/>
                <a:gd name="connsiteY11" fmla="*/ 127546 h 161293"/>
                <a:gd name="connsiteX12" fmla="*/ 142368 w 161293"/>
                <a:gd name="connsiteY12" fmla="*/ 124320 h 161293"/>
                <a:gd name="connsiteX13" fmla="*/ 139142 w 161293"/>
                <a:gd name="connsiteY13" fmla="*/ 121094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93" h="161293">
                  <a:moveTo>
                    <a:pt x="139142" y="121094"/>
                  </a:moveTo>
                  <a:cubicBezTo>
                    <a:pt x="134303" y="117869"/>
                    <a:pt x="129465" y="114643"/>
                    <a:pt x="124626" y="111417"/>
                  </a:cubicBezTo>
                  <a:cubicBezTo>
                    <a:pt x="110109" y="102546"/>
                    <a:pt x="94787" y="92868"/>
                    <a:pt x="81883" y="81577"/>
                  </a:cubicBezTo>
                  <a:cubicBezTo>
                    <a:pt x="74625" y="75126"/>
                    <a:pt x="68173" y="68674"/>
                    <a:pt x="61721" y="61416"/>
                  </a:cubicBezTo>
                  <a:cubicBezTo>
                    <a:pt x="61721" y="61416"/>
                    <a:pt x="61721" y="61416"/>
                    <a:pt x="61721" y="60609"/>
                  </a:cubicBezTo>
                  <a:cubicBezTo>
                    <a:pt x="58495" y="57384"/>
                    <a:pt x="61721" y="117869"/>
                    <a:pt x="69786" y="125933"/>
                  </a:cubicBezTo>
                  <a:cubicBezTo>
                    <a:pt x="70592" y="126740"/>
                    <a:pt x="72206" y="128353"/>
                    <a:pt x="73012" y="129159"/>
                  </a:cubicBezTo>
                  <a:cubicBezTo>
                    <a:pt x="78657" y="134804"/>
                    <a:pt x="85109" y="139643"/>
                    <a:pt x="92367" y="144482"/>
                  </a:cubicBezTo>
                  <a:cubicBezTo>
                    <a:pt x="92367" y="144482"/>
                    <a:pt x="92367" y="144482"/>
                    <a:pt x="92367" y="144482"/>
                  </a:cubicBezTo>
                  <a:cubicBezTo>
                    <a:pt x="94787" y="146095"/>
                    <a:pt x="97206" y="147708"/>
                    <a:pt x="99625" y="149321"/>
                  </a:cubicBezTo>
                  <a:cubicBezTo>
                    <a:pt x="106883" y="153353"/>
                    <a:pt x="125432" y="166256"/>
                    <a:pt x="134303" y="163837"/>
                  </a:cubicBezTo>
                  <a:cubicBezTo>
                    <a:pt x="139949" y="162224"/>
                    <a:pt x="141561" y="133191"/>
                    <a:pt x="142368" y="127546"/>
                  </a:cubicBezTo>
                  <a:cubicBezTo>
                    <a:pt x="142368" y="126740"/>
                    <a:pt x="142368" y="125127"/>
                    <a:pt x="142368" y="124320"/>
                  </a:cubicBezTo>
                  <a:cubicBezTo>
                    <a:pt x="141561" y="122707"/>
                    <a:pt x="139949" y="121901"/>
                    <a:pt x="139142" y="121094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5AF9E0F7-60B2-4731-AC9E-06477772642B}"/>
                </a:ext>
              </a:extLst>
            </p:cNvPr>
            <p:cNvSpPr/>
            <p:nvPr/>
          </p:nvSpPr>
          <p:spPr>
            <a:xfrm>
              <a:off x="11717716" y="3521967"/>
              <a:ext cx="322624" cy="322624"/>
            </a:xfrm>
            <a:custGeom>
              <a:avLst/>
              <a:gdLst>
                <a:gd name="connsiteX0" fmla="*/ 250811 w 322586"/>
                <a:gd name="connsiteY0" fmla="*/ 64605 h 322586"/>
                <a:gd name="connsiteX1" fmla="*/ 89518 w 322586"/>
                <a:gd name="connsiteY1" fmla="*/ 158155 h 322586"/>
                <a:gd name="connsiteX2" fmla="*/ 60485 w 322586"/>
                <a:gd name="connsiteY2" fmla="*/ 208963 h 322586"/>
                <a:gd name="connsiteX3" fmla="*/ 60485 w 322586"/>
                <a:gd name="connsiteY3" fmla="*/ 243641 h 322586"/>
                <a:gd name="connsiteX4" fmla="*/ 89518 w 322586"/>
                <a:gd name="connsiteY4" fmla="*/ 260577 h 322586"/>
                <a:gd name="connsiteX5" fmla="*/ 250811 w 322586"/>
                <a:gd name="connsiteY5" fmla="*/ 167026 h 322586"/>
                <a:gd name="connsiteX6" fmla="*/ 279844 w 322586"/>
                <a:gd name="connsiteY6" fmla="*/ 116219 h 322586"/>
                <a:gd name="connsiteX7" fmla="*/ 279844 w 322586"/>
                <a:gd name="connsiteY7" fmla="*/ 81541 h 322586"/>
                <a:gd name="connsiteX8" fmla="*/ 250811 w 322586"/>
                <a:gd name="connsiteY8" fmla="*/ 64605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586" h="322586">
                  <a:moveTo>
                    <a:pt x="250811" y="64605"/>
                  </a:moveTo>
                  <a:lnTo>
                    <a:pt x="89518" y="158155"/>
                  </a:lnTo>
                  <a:cubicBezTo>
                    <a:pt x="73389" y="167026"/>
                    <a:pt x="60485" y="190414"/>
                    <a:pt x="60485" y="208963"/>
                  </a:cubicBezTo>
                  <a:lnTo>
                    <a:pt x="60485" y="243641"/>
                  </a:lnTo>
                  <a:cubicBezTo>
                    <a:pt x="60485" y="262190"/>
                    <a:pt x="73389" y="269448"/>
                    <a:pt x="89518" y="260577"/>
                  </a:cubicBezTo>
                  <a:lnTo>
                    <a:pt x="250811" y="167026"/>
                  </a:lnTo>
                  <a:cubicBezTo>
                    <a:pt x="266941" y="157349"/>
                    <a:pt x="279844" y="134768"/>
                    <a:pt x="279844" y="116219"/>
                  </a:cubicBezTo>
                  <a:lnTo>
                    <a:pt x="279844" y="81541"/>
                  </a:lnTo>
                  <a:cubicBezTo>
                    <a:pt x="280651" y="62992"/>
                    <a:pt x="266941" y="54928"/>
                    <a:pt x="250811" y="64605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4EA9A029-56EC-4C57-83B8-64AD8996284F}"/>
                </a:ext>
              </a:extLst>
            </p:cNvPr>
            <p:cNvSpPr/>
            <p:nvPr/>
          </p:nvSpPr>
          <p:spPr>
            <a:xfrm>
              <a:off x="11803212" y="3571756"/>
              <a:ext cx="161312" cy="161312"/>
            </a:xfrm>
            <a:custGeom>
              <a:avLst/>
              <a:gdLst>
                <a:gd name="connsiteX0" fmla="*/ 104034 w 161293"/>
                <a:gd name="connsiteY0" fmla="*/ 61596 h 161293"/>
                <a:gd name="connsiteX1" fmla="*/ 66936 w 161293"/>
                <a:gd name="connsiteY1" fmla="*/ 83371 h 161293"/>
                <a:gd name="connsiteX2" fmla="*/ 60485 w 161293"/>
                <a:gd name="connsiteY2" fmla="*/ 95468 h 161293"/>
                <a:gd name="connsiteX3" fmla="*/ 60485 w 161293"/>
                <a:gd name="connsiteY3" fmla="*/ 103533 h 161293"/>
                <a:gd name="connsiteX4" fmla="*/ 66936 w 161293"/>
                <a:gd name="connsiteY4" fmla="*/ 107565 h 161293"/>
                <a:gd name="connsiteX5" fmla="*/ 104034 w 161293"/>
                <a:gd name="connsiteY5" fmla="*/ 85791 h 161293"/>
                <a:gd name="connsiteX6" fmla="*/ 110486 w 161293"/>
                <a:gd name="connsiteY6" fmla="*/ 73694 h 161293"/>
                <a:gd name="connsiteX7" fmla="*/ 110486 w 161293"/>
                <a:gd name="connsiteY7" fmla="*/ 65629 h 161293"/>
                <a:gd name="connsiteX8" fmla="*/ 104034 w 161293"/>
                <a:gd name="connsiteY8" fmla="*/ 61596 h 16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3" h="161293">
                  <a:moveTo>
                    <a:pt x="104034" y="61596"/>
                  </a:moveTo>
                  <a:lnTo>
                    <a:pt x="66936" y="83371"/>
                  </a:lnTo>
                  <a:cubicBezTo>
                    <a:pt x="62904" y="85791"/>
                    <a:pt x="60485" y="90629"/>
                    <a:pt x="60485" y="95468"/>
                  </a:cubicBezTo>
                  <a:lnTo>
                    <a:pt x="60485" y="103533"/>
                  </a:lnTo>
                  <a:cubicBezTo>
                    <a:pt x="60485" y="107565"/>
                    <a:pt x="63710" y="109985"/>
                    <a:pt x="66936" y="107565"/>
                  </a:cubicBezTo>
                  <a:lnTo>
                    <a:pt x="104034" y="85791"/>
                  </a:lnTo>
                  <a:cubicBezTo>
                    <a:pt x="108066" y="83371"/>
                    <a:pt x="110486" y="78533"/>
                    <a:pt x="110486" y="73694"/>
                  </a:cubicBezTo>
                  <a:lnTo>
                    <a:pt x="110486" y="65629"/>
                  </a:lnTo>
                  <a:cubicBezTo>
                    <a:pt x="110486" y="60790"/>
                    <a:pt x="107260" y="59177"/>
                    <a:pt x="104034" y="61596"/>
                  </a:cubicBezTo>
                  <a:close/>
                </a:path>
              </a:pathLst>
            </a:custGeom>
            <a:solidFill>
              <a:srgbClr val="3974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876B6CB-5A73-4F5C-8B16-A3AB5B6F370B}"/>
                </a:ext>
              </a:extLst>
            </p:cNvPr>
            <p:cNvSpPr/>
            <p:nvPr/>
          </p:nvSpPr>
          <p:spPr>
            <a:xfrm>
              <a:off x="11668516" y="3497480"/>
              <a:ext cx="322624" cy="322624"/>
            </a:xfrm>
            <a:custGeom>
              <a:avLst/>
              <a:gdLst>
                <a:gd name="connsiteX0" fmla="*/ 243553 w 322586"/>
                <a:gd name="connsiteY0" fmla="*/ 64088 h 322586"/>
                <a:gd name="connsiteX1" fmla="*/ 88711 w 322586"/>
                <a:gd name="connsiteY1" fmla="*/ 153606 h 322586"/>
                <a:gd name="connsiteX2" fmla="*/ 60485 w 322586"/>
                <a:gd name="connsiteY2" fmla="*/ 201994 h 322586"/>
                <a:gd name="connsiteX3" fmla="*/ 60485 w 322586"/>
                <a:gd name="connsiteY3" fmla="*/ 235060 h 322586"/>
                <a:gd name="connsiteX4" fmla="*/ 68550 w 322586"/>
                <a:gd name="connsiteY4" fmla="*/ 252802 h 322586"/>
                <a:gd name="connsiteX5" fmla="*/ 99196 w 322586"/>
                <a:gd name="connsiteY5" fmla="*/ 270544 h 322586"/>
                <a:gd name="connsiteX6" fmla="*/ 91131 w 322586"/>
                <a:gd name="connsiteY6" fmla="*/ 252802 h 322586"/>
                <a:gd name="connsiteX7" fmla="*/ 91131 w 322586"/>
                <a:gd name="connsiteY7" fmla="*/ 219736 h 322586"/>
                <a:gd name="connsiteX8" fmla="*/ 119357 w 322586"/>
                <a:gd name="connsiteY8" fmla="*/ 171349 h 322586"/>
                <a:gd name="connsiteX9" fmla="*/ 274199 w 322586"/>
                <a:gd name="connsiteY9" fmla="*/ 81831 h 322586"/>
                <a:gd name="connsiteX10" fmla="*/ 294361 w 322586"/>
                <a:gd name="connsiteY10" fmla="*/ 80218 h 322586"/>
                <a:gd name="connsiteX11" fmla="*/ 263715 w 322586"/>
                <a:gd name="connsiteY11" fmla="*/ 62475 h 322586"/>
                <a:gd name="connsiteX12" fmla="*/ 243553 w 322586"/>
                <a:gd name="connsiteY12" fmla="*/ 64088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43553" y="64088"/>
                  </a:moveTo>
                  <a:lnTo>
                    <a:pt x="88711" y="153606"/>
                  </a:lnTo>
                  <a:cubicBezTo>
                    <a:pt x="73389" y="162477"/>
                    <a:pt x="60485" y="184252"/>
                    <a:pt x="60485" y="201994"/>
                  </a:cubicBezTo>
                  <a:lnTo>
                    <a:pt x="60485" y="235060"/>
                  </a:lnTo>
                  <a:cubicBezTo>
                    <a:pt x="60485" y="243930"/>
                    <a:pt x="63711" y="250382"/>
                    <a:pt x="68550" y="252802"/>
                  </a:cubicBezTo>
                  <a:lnTo>
                    <a:pt x="99196" y="270544"/>
                  </a:lnTo>
                  <a:cubicBezTo>
                    <a:pt x="94357" y="267318"/>
                    <a:pt x="91131" y="261673"/>
                    <a:pt x="91131" y="252802"/>
                  </a:cubicBezTo>
                  <a:lnTo>
                    <a:pt x="91131" y="219736"/>
                  </a:lnTo>
                  <a:cubicBezTo>
                    <a:pt x="91131" y="201994"/>
                    <a:pt x="103228" y="180220"/>
                    <a:pt x="119357" y="171349"/>
                  </a:cubicBezTo>
                  <a:lnTo>
                    <a:pt x="274199" y="81831"/>
                  </a:lnTo>
                  <a:cubicBezTo>
                    <a:pt x="282263" y="77798"/>
                    <a:pt x="288715" y="76992"/>
                    <a:pt x="294361" y="80218"/>
                  </a:cubicBezTo>
                  <a:lnTo>
                    <a:pt x="263715" y="62475"/>
                  </a:lnTo>
                  <a:cubicBezTo>
                    <a:pt x="258070" y="59250"/>
                    <a:pt x="251618" y="60056"/>
                    <a:pt x="243553" y="64088"/>
                  </a:cubicBezTo>
                  <a:close/>
                </a:path>
              </a:pathLst>
            </a:custGeom>
            <a:solidFill>
              <a:srgbClr val="1E3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0F405CC6-041D-4D9F-8DE4-58E33E79B851}"/>
                </a:ext>
              </a:extLst>
            </p:cNvPr>
            <p:cNvSpPr/>
            <p:nvPr/>
          </p:nvSpPr>
          <p:spPr>
            <a:xfrm>
              <a:off x="11686260" y="3503527"/>
              <a:ext cx="322624" cy="322624"/>
            </a:xfrm>
            <a:custGeom>
              <a:avLst/>
              <a:gdLst>
                <a:gd name="connsiteX0" fmla="*/ 250811 w 322586"/>
                <a:gd name="connsiteY0" fmla="*/ 64494 h 322586"/>
                <a:gd name="connsiteX1" fmla="*/ 89518 w 322586"/>
                <a:gd name="connsiteY1" fmla="*/ 158044 h 322586"/>
                <a:gd name="connsiteX2" fmla="*/ 60485 w 322586"/>
                <a:gd name="connsiteY2" fmla="*/ 208851 h 322586"/>
                <a:gd name="connsiteX3" fmla="*/ 60485 w 322586"/>
                <a:gd name="connsiteY3" fmla="*/ 243529 h 322586"/>
                <a:gd name="connsiteX4" fmla="*/ 69356 w 322586"/>
                <a:gd name="connsiteY4" fmla="*/ 262078 h 322586"/>
                <a:gd name="connsiteX5" fmla="*/ 101615 w 322586"/>
                <a:gd name="connsiteY5" fmla="*/ 280627 h 322586"/>
                <a:gd name="connsiteX6" fmla="*/ 92744 w 322586"/>
                <a:gd name="connsiteY6" fmla="*/ 262078 h 322586"/>
                <a:gd name="connsiteX7" fmla="*/ 92744 w 322586"/>
                <a:gd name="connsiteY7" fmla="*/ 227400 h 322586"/>
                <a:gd name="connsiteX8" fmla="*/ 121777 w 322586"/>
                <a:gd name="connsiteY8" fmla="*/ 176593 h 322586"/>
                <a:gd name="connsiteX9" fmla="*/ 283070 w 322586"/>
                <a:gd name="connsiteY9" fmla="*/ 83042 h 322586"/>
                <a:gd name="connsiteX10" fmla="*/ 304038 w 322586"/>
                <a:gd name="connsiteY10" fmla="*/ 80623 h 322586"/>
                <a:gd name="connsiteX11" fmla="*/ 271780 w 322586"/>
                <a:gd name="connsiteY11" fmla="*/ 62074 h 322586"/>
                <a:gd name="connsiteX12" fmla="*/ 250811 w 322586"/>
                <a:gd name="connsiteY12" fmla="*/ 64494 h 3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586" h="322586">
                  <a:moveTo>
                    <a:pt x="250811" y="64494"/>
                  </a:moveTo>
                  <a:lnTo>
                    <a:pt x="89518" y="158044"/>
                  </a:lnTo>
                  <a:cubicBezTo>
                    <a:pt x="73389" y="166915"/>
                    <a:pt x="60485" y="190302"/>
                    <a:pt x="60485" y="208851"/>
                  </a:cubicBezTo>
                  <a:lnTo>
                    <a:pt x="60485" y="243529"/>
                  </a:lnTo>
                  <a:cubicBezTo>
                    <a:pt x="60485" y="252400"/>
                    <a:pt x="63711" y="258852"/>
                    <a:pt x="69356" y="262078"/>
                  </a:cubicBezTo>
                  <a:lnTo>
                    <a:pt x="101615" y="280627"/>
                  </a:lnTo>
                  <a:cubicBezTo>
                    <a:pt x="95970" y="277401"/>
                    <a:pt x="92744" y="270949"/>
                    <a:pt x="92744" y="262078"/>
                  </a:cubicBezTo>
                  <a:lnTo>
                    <a:pt x="92744" y="227400"/>
                  </a:lnTo>
                  <a:cubicBezTo>
                    <a:pt x="92744" y="208851"/>
                    <a:pt x="105647" y="186270"/>
                    <a:pt x="121777" y="176593"/>
                  </a:cubicBezTo>
                  <a:lnTo>
                    <a:pt x="283070" y="83042"/>
                  </a:lnTo>
                  <a:cubicBezTo>
                    <a:pt x="291135" y="78204"/>
                    <a:pt x="298393" y="78204"/>
                    <a:pt x="304038" y="80623"/>
                  </a:cubicBezTo>
                  <a:lnTo>
                    <a:pt x="271780" y="62074"/>
                  </a:lnTo>
                  <a:cubicBezTo>
                    <a:pt x="266134" y="59655"/>
                    <a:pt x="258876" y="59655"/>
                    <a:pt x="250811" y="64494"/>
                  </a:cubicBezTo>
                  <a:close/>
                </a:path>
              </a:pathLst>
            </a:custGeom>
            <a:solidFill>
              <a:srgbClr val="305F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6" name="TextBox 705">
            <a:extLst>
              <a:ext uri="{FF2B5EF4-FFF2-40B4-BE49-F238E27FC236}">
                <a16:creationId xmlns:a16="http://schemas.microsoft.com/office/drawing/2014/main" id="{E16F23A7-78EA-4F2D-B05F-EDF45F464FA4}"/>
              </a:ext>
            </a:extLst>
          </p:cNvPr>
          <p:cNvSpPr txBox="1"/>
          <p:nvPr/>
        </p:nvSpPr>
        <p:spPr>
          <a:xfrm>
            <a:off x="1978244" y="3997227"/>
            <a:ext cx="8259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+mj-lt"/>
              </a:rPr>
              <a:t>VIRTUAL REALITY</a:t>
            </a: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34619BE5-D552-4426-B3AB-DB046CC60581}"/>
              </a:ext>
            </a:extLst>
          </p:cNvPr>
          <p:cNvSpPr/>
          <p:nvPr/>
        </p:nvSpPr>
        <p:spPr>
          <a:xfrm>
            <a:off x="2013316" y="5460970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08272E96-DA68-478D-B20B-932178FFCDC4}"/>
              </a:ext>
            </a:extLst>
          </p:cNvPr>
          <p:cNvGrpSpPr/>
          <p:nvPr/>
        </p:nvGrpSpPr>
        <p:grpSpPr>
          <a:xfrm>
            <a:off x="2257673" y="8972351"/>
            <a:ext cx="3030396" cy="838864"/>
            <a:chOff x="1667738" y="7733487"/>
            <a:chExt cx="3030396" cy="838864"/>
          </a:xfrm>
        </p:grpSpPr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3AC13CBB-B58A-41C3-B25B-210BE41F2E23}"/>
                </a:ext>
              </a:extLst>
            </p:cNvPr>
            <p:cNvSpPr/>
            <p:nvPr/>
          </p:nvSpPr>
          <p:spPr>
            <a:xfrm>
              <a:off x="1667738" y="7733487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BC4274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AC50E157-3087-4551-9E15-EE0FEECC1E9E}"/>
                </a:ext>
              </a:extLst>
            </p:cNvPr>
            <p:cNvSpPr/>
            <p:nvPr/>
          </p:nvSpPr>
          <p:spPr>
            <a:xfrm>
              <a:off x="1886792" y="7914687"/>
              <a:ext cx="25922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6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A0E5BCBD-6ABF-467E-9CC1-1060484B9E4F}"/>
              </a:ext>
            </a:extLst>
          </p:cNvPr>
          <p:cNvSpPr/>
          <p:nvPr/>
        </p:nvSpPr>
        <p:spPr>
          <a:xfrm>
            <a:off x="-8542" y="-41806"/>
            <a:ext cx="24459983" cy="13782909"/>
          </a:xfrm>
          <a:custGeom>
            <a:avLst/>
            <a:gdLst>
              <a:gd name="connsiteX0" fmla="*/ 46817 w 24457152"/>
              <a:gd name="connsiteY0" fmla="*/ 41801 h 13781314"/>
              <a:gd name="connsiteX1" fmla="*/ 24430818 w 24457152"/>
              <a:gd name="connsiteY1" fmla="*/ 41801 h 13781314"/>
              <a:gd name="connsiteX2" fmla="*/ 24430818 w 24457152"/>
              <a:gd name="connsiteY2" fmla="*/ 13757801 h 13781314"/>
              <a:gd name="connsiteX3" fmla="*/ 46817 w 24457152"/>
              <a:gd name="connsiteY3" fmla="*/ 13757801 h 1378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7152" h="13781314">
                <a:moveTo>
                  <a:pt x="46817" y="41801"/>
                </a:moveTo>
                <a:lnTo>
                  <a:pt x="24430818" y="41801"/>
                </a:lnTo>
                <a:lnTo>
                  <a:pt x="24430818" y="13757801"/>
                </a:lnTo>
                <a:lnTo>
                  <a:pt x="46817" y="137578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4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FE7F07-AB66-48AC-96E1-5B619F63F7E2}"/>
              </a:ext>
            </a:extLst>
          </p:cNvPr>
          <p:cNvGrpSpPr/>
          <p:nvPr/>
        </p:nvGrpSpPr>
        <p:grpSpPr>
          <a:xfrm>
            <a:off x="11413167" y="-35758"/>
            <a:ext cx="13049011" cy="13783667"/>
            <a:chOff x="11373570" y="-35754"/>
            <a:chExt cx="13047501" cy="13782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4731885-75D5-4AAA-8A2C-3ACDD2D486C5}"/>
                </a:ext>
              </a:extLst>
            </p:cNvPr>
            <p:cNvSpPr/>
            <p:nvPr/>
          </p:nvSpPr>
          <p:spPr>
            <a:xfrm>
              <a:off x="11373570" y="-35754"/>
              <a:ext cx="13038763" cy="13781418"/>
            </a:xfrm>
            <a:custGeom>
              <a:avLst/>
              <a:gdLst>
                <a:gd name="connsiteX0" fmla="*/ 13013969 w 13038763"/>
                <a:gd name="connsiteY0" fmla="*/ 36408 h 13781418"/>
                <a:gd name="connsiteX1" fmla="*/ 13013969 w 13038763"/>
                <a:gd name="connsiteY1" fmla="*/ 13754807 h 13781418"/>
                <a:gd name="connsiteX2" fmla="*/ 34152 w 13038763"/>
                <a:gd name="connsiteY2" fmla="*/ 13754807 h 13781418"/>
                <a:gd name="connsiteX3" fmla="*/ 450726 w 13038763"/>
                <a:gd name="connsiteY3" fmla="*/ 7987764 h 13781418"/>
                <a:gd name="connsiteX4" fmla="*/ 3349663 w 13038763"/>
                <a:gd name="connsiteY4" fmla="*/ 4040870 h 13781418"/>
                <a:gd name="connsiteX5" fmla="*/ 1476122 w 13038763"/>
                <a:gd name="connsiteY5" fmla="*/ 53199 h 13781418"/>
                <a:gd name="connsiteX6" fmla="*/ 1481746 w 13038763"/>
                <a:gd name="connsiteY6" fmla="*/ 35754 h 13781418"/>
                <a:gd name="connsiteX7" fmla="*/ 13013969 w 13038763"/>
                <a:gd name="connsiteY7" fmla="*/ 36408 h 1378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38763" h="13781418">
                  <a:moveTo>
                    <a:pt x="13013969" y="36408"/>
                  </a:moveTo>
                  <a:lnTo>
                    <a:pt x="13013969" y="13754807"/>
                  </a:lnTo>
                  <a:lnTo>
                    <a:pt x="34152" y="13754807"/>
                  </a:lnTo>
                  <a:cubicBezTo>
                    <a:pt x="3833098" y="12016647"/>
                    <a:pt x="204322" y="9927847"/>
                    <a:pt x="450726" y="7987764"/>
                  </a:cubicBezTo>
                  <a:cubicBezTo>
                    <a:pt x="717958" y="5876503"/>
                    <a:pt x="3055771" y="6003414"/>
                    <a:pt x="3349663" y="4040870"/>
                  </a:cubicBezTo>
                  <a:cubicBezTo>
                    <a:pt x="3595234" y="2392987"/>
                    <a:pt x="981649" y="1613203"/>
                    <a:pt x="1476122" y="53199"/>
                  </a:cubicBezTo>
                  <a:lnTo>
                    <a:pt x="1481746" y="35754"/>
                  </a:lnTo>
                  <a:lnTo>
                    <a:pt x="13013969" y="36408"/>
                  </a:lnTo>
                  <a:close/>
                </a:path>
              </a:pathLst>
            </a:custGeom>
            <a:solidFill>
              <a:srgbClr val="0F008A"/>
            </a:solidFill>
            <a:ln w="208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D0BB40-D4D5-409E-9C21-55ACAA6270FE}"/>
                </a:ext>
              </a:extLst>
            </p:cNvPr>
            <p:cNvSpPr/>
            <p:nvPr/>
          </p:nvSpPr>
          <p:spPr>
            <a:xfrm>
              <a:off x="12861145" y="-35100"/>
              <a:ext cx="11559926" cy="13781418"/>
            </a:xfrm>
            <a:custGeom>
              <a:avLst/>
              <a:gdLst>
                <a:gd name="connsiteX0" fmla="*/ 11526395 w 11559925"/>
                <a:gd name="connsiteY0" fmla="*/ 35754 h 13781418"/>
                <a:gd name="connsiteX1" fmla="*/ 11526395 w 11559925"/>
                <a:gd name="connsiteY1" fmla="*/ 13754153 h 13781418"/>
                <a:gd name="connsiteX2" fmla="*/ 178297 w 11559925"/>
                <a:gd name="connsiteY2" fmla="*/ 13754153 h 13781418"/>
                <a:gd name="connsiteX3" fmla="*/ 814614 w 11559925"/>
                <a:gd name="connsiteY3" fmla="*/ 12492456 h 13781418"/>
                <a:gd name="connsiteX4" fmla="*/ 114353 w 11559925"/>
                <a:gd name="connsiteY4" fmla="*/ 8088944 h 13781418"/>
                <a:gd name="connsiteX5" fmla="*/ 2759597 w 11559925"/>
                <a:gd name="connsiteY5" fmla="*/ 4486368 h 13781418"/>
                <a:gd name="connsiteX6" fmla="*/ 1050811 w 11559925"/>
                <a:gd name="connsiteY6" fmla="*/ 35754 h 13781418"/>
                <a:gd name="connsiteX7" fmla="*/ 11526395 w 11559925"/>
                <a:gd name="connsiteY7" fmla="*/ 35754 h 1378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59925" h="13781418">
                  <a:moveTo>
                    <a:pt x="11526395" y="35754"/>
                  </a:moveTo>
                  <a:lnTo>
                    <a:pt x="11526395" y="13754153"/>
                  </a:lnTo>
                  <a:lnTo>
                    <a:pt x="178297" y="13754153"/>
                  </a:lnTo>
                  <a:cubicBezTo>
                    <a:pt x="461151" y="13372983"/>
                    <a:pt x="704638" y="12964338"/>
                    <a:pt x="814614" y="12492456"/>
                  </a:cubicBezTo>
                  <a:cubicBezTo>
                    <a:pt x="1274928" y="10518354"/>
                    <a:pt x="-335547" y="9890777"/>
                    <a:pt x="114353" y="8088944"/>
                  </a:cubicBezTo>
                  <a:cubicBezTo>
                    <a:pt x="584040" y="6208391"/>
                    <a:pt x="2491949" y="6279042"/>
                    <a:pt x="2759597" y="4486368"/>
                  </a:cubicBezTo>
                  <a:cubicBezTo>
                    <a:pt x="2981423" y="3007045"/>
                    <a:pt x="223704" y="1922413"/>
                    <a:pt x="1050811" y="35754"/>
                  </a:cubicBezTo>
                  <a:lnTo>
                    <a:pt x="11526395" y="35754"/>
                  </a:lnTo>
                  <a:close/>
                </a:path>
              </a:pathLst>
            </a:custGeom>
            <a:solidFill>
              <a:srgbClr val="0A005C"/>
            </a:solidFill>
            <a:ln w="208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8675F-BAF7-4D35-BC09-02CBEE014F15}"/>
              </a:ext>
            </a:extLst>
          </p:cNvPr>
          <p:cNvSpPr/>
          <p:nvPr/>
        </p:nvSpPr>
        <p:spPr>
          <a:xfrm>
            <a:off x="14633067" y="-112624"/>
            <a:ext cx="2291917" cy="261933"/>
          </a:xfrm>
          <a:custGeom>
            <a:avLst/>
            <a:gdLst>
              <a:gd name="connsiteX0" fmla="*/ 2274373 w 2291651"/>
              <a:gd name="connsiteY0" fmla="*/ 241133 h 261903"/>
              <a:gd name="connsiteX1" fmla="*/ 1820844 w 2291651"/>
              <a:gd name="connsiteY1" fmla="*/ 204903 h 261903"/>
              <a:gd name="connsiteX2" fmla="*/ 1696222 w 2291651"/>
              <a:gd name="connsiteY2" fmla="*/ 203157 h 261903"/>
              <a:gd name="connsiteX3" fmla="*/ 845037 w 2291651"/>
              <a:gd name="connsiteY3" fmla="*/ 195518 h 261903"/>
              <a:gd name="connsiteX4" fmla="*/ 37503 w 2291651"/>
              <a:gd name="connsiteY4" fmla="*/ 89447 h 261903"/>
              <a:gd name="connsiteX5" fmla="*/ 74169 w 2291651"/>
              <a:gd name="connsiteY5" fmla="*/ 37503 h 261903"/>
              <a:gd name="connsiteX6" fmla="*/ 2151060 w 2291651"/>
              <a:gd name="connsiteY6" fmla="*/ 37503 h 261903"/>
              <a:gd name="connsiteX7" fmla="*/ 2160882 w 2291651"/>
              <a:gd name="connsiteY7" fmla="*/ 51035 h 261903"/>
              <a:gd name="connsiteX8" fmla="*/ 2168520 w 2291651"/>
              <a:gd name="connsiteY8" fmla="*/ 61511 h 261903"/>
              <a:gd name="connsiteX9" fmla="*/ 2197985 w 2291651"/>
              <a:gd name="connsiteY9" fmla="*/ 105161 h 261903"/>
              <a:gd name="connsiteX10" fmla="*/ 2211953 w 2291651"/>
              <a:gd name="connsiteY10" fmla="*/ 126986 h 261903"/>
              <a:gd name="connsiteX11" fmla="*/ 2227013 w 2291651"/>
              <a:gd name="connsiteY11" fmla="*/ 152085 h 261903"/>
              <a:gd name="connsiteX12" fmla="*/ 2239889 w 2291651"/>
              <a:gd name="connsiteY12" fmla="*/ 173911 h 261903"/>
              <a:gd name="connsiteX13" fmla="*/ 2255821 w 2291651"/>
              <a:gd name="connsiteY13" fmla="*/ 203375 h 261903"/>
              <a:gd name="connsiteX14" fmla="*/ 2265207 w 2291651"/>
              <a:gd name="connsiteY14" fmla="*/ 221272 h 261903"/>
              <a:gd name="connsiteX15" fmla="*/ 2274373 w 2291651"/>
              <a:gd name="connsiteY15" fmla="*/ 241133 h 26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1651" h="261903">
                <a:moveTo>
                  <a:pt x="2274373" y="241133"/>
                </a:moveTo>
                <a:cubicBezTo>
                  <a:pt x="2124434" y="217561"/>
                  <a:pt x="1972748" y="205557"/>
                  <a:pt x="1820844" y="204903"/>
                </a:cubicBezTo>
                <a:cubicBezTo>
                  <a:pt x="1779158" y="204903"/>
                  <a:pt x="1737471" y="203593"/>
                  <a:pt x="1696222" y="203157"/>
                </a:cubicBezTo>
                <a:lnTo>
                  <a:pt x="845037" y="195518"/>
                </a:lnTo>
                <a:cubicBezTo>
                  <a:pt x="572439" y="192899"/>
                  <a:pt x="287401" y="186788"/>
                  <a:pt x="37503" y="89447"/>
                </a:cubicBezTo>
                <a:cubicBezTo>
                  <a:pt x="49288" y="71769"/>
                  <a:pt x="61510" y="54527"/>
                  <a:pt x="74169" y="37503"/>
                </a:cubicBezTo>
                <a:lnTo>
                  <a:pt x="2151060" y="37503"/>
                </a:lnTo>
                <a:lnTo>
                  <a:pt x="2160882" y="51035"/>
                </a:lnTo>
                <a:lnTo>
                  <a:pt x="2168520" y="61511"/>
                </a:lnTo>
                <a:cubicBezTo>
                  <a:pt x="2178560" y="75697"/>
                  <a:pt x="2188600" y="90320"/>
                  <a:pt x="2197985" y="105161"/>
                </a:cubicBezTo>
                <a:cubicBezTo>
                  <a:pt x="2202786" y="112363"/>
                  <a:pt x="2207369" y="119566"/>
                  <a:pt x="2211953" y="126986"/>
                </a:cubicBezTo>
                <a:lnTo>
                  <a:pt x="2227013" y="152085"/>
                </a:lnTo>
                <a:lnTo>
                  <a:pt x="2239889" y="173911"/>
                </a:lnTo>
                <a:cubicBezTo>
                  <a:pt x="2245564" y="183732"/>
                  <a:pt x="2250801" y="193553"/>
                  <a:pt x="2255821" y="203375"/>
                </a:cubicBezTo>
                <a:cubicBezTo>
                  <a:pt x="2259095" y="209268"/>
                  <a:pt x="2262151" y="215160"/>
                  <a:pt x="2265207" y="221272"/>
                </a:cubicBezTo>
                <a:cubicBezTo>
                  <a:pt x="2268261" y="227383"/>
                  <a:pt x="2271317" y="234585"/>
                  <a:pt x="2274373" y="241133"/>
                </a:cubicBezTo>
                <a:close/>
              </a:path>
            </a:pathLst>
          </a:custGeom>
          <a:solidFill>
            <a:srgbClr val="E4B386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706BA-963A-41FA-AB4C-8C25891853DE}"/>
              </a:ext>
            </a:extLst>
          </p:cNvPr>
          <p:cNvSpPr/>
          <p:nvPr/>
        </p:nvSpPr>
        <p:spPr>
          <a:xfrm>
            <a:off x="14441418" y="-62201"/>
            <a:ext cx="2619334" cy="1025906"/>
          </a:xfrm>
          <a:custGeom>
            <a:avLst/>
            <a:gdLst>
              <a:gd name="connsiteX0" fmla="*/ 2570105 w 2619030"/>
              <a:gd name="connsiteY0" fmla="*/ 497361 h 1025786"/>
              <a:gd name="connsiteX1" fmla="*/ 2573598 w 2619030"/>
              <a:gd name="connsiteY1" fmla="*/ 999342 h 1025786"/>
              <a:gd name="connsiteX2" fmla="*/ 1990426 w 2619030"/>
              <a:gd name="connsiteY2" fmla="*/ 813609 h 1025786"/>
              <a:gd name="connsiteX3" fmla="*/ 1071147 w 2619030"/>
              <a:gd name="connsiteY3" fmla="*/ 391072 h 1025786"/>
              <a:gd name="connsiteX4" fmla="*/ 37503 w 2619030"/>
              <a:gd name="connsiteY4" fmla="*/ 495833 h 1025786"/>
              <a:gd name="connsiteX5" fmla="*/ 228911 w 2619030"/>
              <a:gd name="connsiteY5" fmla="*/ 37503 h 1025786"/>
              <a:gd name="connsiteX6" fmla="*/ 1036445 w 2619030"/>
              <a:gd name="connsiteY6" fmla="*/ 143574 h 1025786"/>
              <a:gd name="connsiteX7" fmla="*/ 1887630 w 2619030"/>
              <a:gd name="connsiteY7" fmla="*/ 151212 h 1025786"/>
              <a:gd name="connsiteX8" fmla="*/ 2465781 w 2619030"/>
              <a:gd name="connsiteY8" fmla="*/ 189188 h 1025786"/>
              <a:gd name="connsiteX9" fmla="*/ 2570105 w 2619030"/>
              <a:gd name="connsiteY9" fmla="*/ 497361 h 102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9030" h="1025786">
                <a:moveTo>
                  <a:pt x="2570105" y="497361"/>
                </a:moveTo>
                <a:cubicBezTo>
                  <a:pt x="2604154" y="662796"/>
                  <a:pt x="2605463" y="833470"/>
                  <a:pt x="2573598" y="999342"/>
                </a:cubicBezTo>
                <a:cubicBezTo>
                  <a:pt x="2373461" y="981009"/>
                  <a:pt x="2171577" y="905275"/>
                  <a:pt x="1990426" y="813609"/>
                </a:cubicBezTo>
                <a:cubicBezTo>
                  <a:pt x="1688584" y="660832"/>
                  <a:pt x="1402454" y="460476"/>
                  <a:pt x="1071147" y="391072"/>
                </a:cubicBezTo>
                <a:cubicBezTo>
                  <a:pt x="728054" y="319267"/>
                  <a:pt x="377104" y="395437"/>
                  <a:pt x="37503" y="495833"/>
                </a:cubicBezTo>
                <a:cubicBezTo>
                  <a:pt x="71113" y="332144"/>
                  <a:pt x="136153" y="176530"/>
                  <a:pt x="228911" y="37503"/>
                </a:cubicBezTo>
                <a:cubicBezTo>
                  <a:pt x="479246" y="134844"/>
                  <a:pt x="764284" y="140955"/>
                  <a:pt x="1036445" y="143574"/>
                </a:cubicBezTo>
                <a:lnTo>
                  <a:pt x="1887630" y="151212"/>
                </a:lnTo>
                <a:cubicBezTo>
                  <a:pt x="2079474" y="153177"/>
                  <a:pt x="2277211" y="156451"/>
                  <a:pt x="2465781" y="189188"/>
                </a:cubicBezTo>
                <a:cubicBezTo>
                  <a:pt x="2513578" y="286966"/>
                  <a:pt x="2548498" y="390636"/>
                  <a:pt x="2570105" y="497361"/>
                </a:cubicBezTo>
                <a:close/>
              </a:path>
            </a:pathLst>
          </a:custGeom>
          <a:solidFill>
            <a:srgbClr val="D1907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25418D-DEF4-44B4-8212-88F778A61731}"/>
              </a:ext>
            </a:extLst>
          </p:cNvPr>
          <p:cNvSpPr/>
          <p:nvPr/>
        </p:nvSpPr>
        <p:spPr>
          <a:xfrm>
            <a:off x="14415335" y="264037"/>
            <a:ext cx="2619334" cy="982250"/>
          </a:xfrm>
          <a:custGeom>
            <a:avLst/>
            <a:gdLst>
              <a:gd name="connsiteX0" fmla="*/ 2599679 w 2619030"/>
              <a:gd name="connsiteY0" fmla="*/ 674014 h 982136"/>
              <a:gd name="connsiteX1" fmla="*/ 2510850 w 2619030"/>
              <a:gd name="connsiteY1" fmla="*/ 955996 h 982136"/>
              <a:gd name="connsiteX2" fmla="*/ 1362623 w 2619030"/>
              <a:gd name="connsiteY2" fmla="*/ 688637 h 982136"/>
              <a:gd name="connsiteX3" fmla="*/ 129496 w 2619030"/>
              <a:gd name="connsiteY3" fmla="*/ 910381 h 982136"/>
              <a:gd name="connsiteX4" fmla="*/ 64020 w 2619030"/>
              <a:gd name="connsiteY4" fmla="*/ 690165 h 982136"/>
              <a:gd name="connsiteX5" fmla="*/ 64020 w 2619030"/>
              <a:gd name="connsiteY5" fmla="*/ 170505 h 982136"/>
              <a:gd name="connsiteX6" fmla="*/ 1097664 w 2619030"/>
              <a:gd name="connsiteY6" fmla="*/ 65744 h 982136"/>
              <a:gd name="connsiteX7" fmla="*/ 2016944 w 2619030"/>
              <a:gd name="connsiteY7" fmla="*/ 488281 h 982136"/>
              <a:gd name="connsiteX8" fmla="*/ 2599679 w 2619030"/>
              <a:gd name="connsiteY8" fmla="*/ 674014 h 98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9030" h="982136">
                <a:moveTo>
                  <a:pt x="2599679" y="674014"/>
                </a:moveTo>
                <a:cubicBezTo>
                  <a:pt x="2581128" y="771136"/>
                  <a:pt x="2551226" y="865640"/>
                  <a:pt x="2510850" y="955996"/>
                </a:cubicBezTo>
                <a:cubicBezTo>
                  <a:pt x="2126507" y="875898"/>
                  <a:pt x="1751331" y="746256"/>
                  <a:pt x="1362623" y="688637"/>
                </a:cubicBezTo>
                <a:cubicBezTo>
                  <a:pt x="939431" y="625562"/>
                  <a:pt x="469316" y="664629"/>
                  <a:pt x="129496" y="910381"/>
                </a:cubicBezTo>
                <a:cubicBezTo>
                  <a:pt x="101341" y="839013"/>
                  <a:pt x="79298" y="765244"/>
                  <a:pt x="64020" y="690165"/>
                </a:cubicBezTo>
                <a:cubicBezTo>
                  <a:pt x="28664" y="518836"/>
                  <a:pt x="28664" y="341834"/>
                  <a:pt x="64020" y="170505"/>
                </a:cubicBezTo>
                <a:cubicBezTo>
                  <a:pt x="403621" y="70109"/>
                  <a:pt x="754572" y="-6061"/>
                  <a:pt x="1097664" y="65744"/>
                </a:cubicBezTo>
                <a:cubicBezTo>
                  <a:pt x="1428971" y="135148"/>
                  <a:pt x="1715100" y="335286"/>
                  <a:pt x="2016944" y="488281"/>
                </a:cubicBezTo>
                <a:cubicBezTo>
                  <a:pt x="2197658" y="579947"/>
                  <a:pt x="2399541" y="655681"/>
                  <a:pt x="2599679" y="674014"/>
                </a:cubicBezTo>
                <a:close/>
              </a:path>
            </a:pathLst>
          </a:custGeom>
          <a:solidFill>
            <a:srgbClr val="F5D1BE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8EECC6-1301-4383-BC2D-34C0BAE28B2B}"/>
              </a:ext>
            </a:extLst>
          </p:cNvPr>
          <p:cNvSpPr/>
          <p:nvPr/>
        </p:nvSpPr>
        <p:spPr>
          <a:xfrm>
            <a:off x="14662315" y="1266610"/>
            <a:ext cx="1920844" cy="654834"/>
          </a:xfrm>
          <a:custGeom>
            <a:avLst/>
            <a:gdLst>
              <a:gd name="connsiteX0" fmla="*/ 1886975 w 1920622"/>
              <a:gd name="connsiteY0" fmla="*/ 440461 h 654757"/>
              <a:gd name="connsiteX1" fmla="*/ 1556323 w 1920622"/>
              <a:gd name="connsiteY1" fmla="*/ 630777 h 654757"/>
              <a:gd name="connsiteX2" fmla="*/ 1556323 w 1920622"/>
              <a:gd name="connsiteY2" fmla="*/ 630777 h 654757"/>
              <a:gd name="connsiteX3" fmla="*/ 584008 w 1920622"/>
              <a:gd name="connsiteY3" fmla="*/ 266077 h 654757"/>
              <a:gd name="connsiteX4" fmla="*/ 148812 w 1920622"/>
              <a:gd name="connsiteY4" fmla="*/ 321077 h 654757"/>
              <a:gd name="connsiteX5" fmla="*/ 37503 w 1920622"/>
              <a:gd name="connsiteY5" fmla="*/ 188597 h 654757"/>
              <a:gd name="connsiteX6" fmla="*/ 277581 w 1920622"/>
              <a:gd name="connsiteY6" fmla="*/ 105443 h 654757"/>
              <a:gd name="connsiteX7" fmla="*/ 602341 w 1920622"/>
              <a:gd name="connsiteY7" fmla="*/ 37566 h 654757"/>
              <a:gd name="connsiteX8" fmla="*/ 907894 w 1920622"/>
              <a:gd name="connsiteY8" fmla="*/ 112864 h 654757"/>
              <a:gd name="connsiteX9" fmla="*/ 1690984 w 1920622"/>
              <a:gd name="connsiteY9" fmla="*/ 401175 h 654757"/>
              <a:gd name="connsiteX10" fmla="*/ 1886975 w 1920622"/>
              <a:gd name="connsiteY10" fmla="*/ 440461 h 65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622" h="654757">
                <a:moveTo>
                  <a:pt x="1886975" y="440461"/>
                </a:moveTo>
                <a:cubicBezTo>
                  <a:pt x="1786798" y="520123"/>
                  <a:pt x="1675488" y="584289"/>
                  <a:pt x="1556323" y="630777"/>
                </a:cubicBezTo>
                <a:lnTo>
                  <a:pt x="1556323" y="630777"/>
                </a:lnTo>
                <a:cubicBezTo>
                  <a:pt x="1231345" y="502881"/>
                  <a:pt x="931466" y="288775"/>
                  <a:pt x="584008" y="266077"/>
                </a:cubicBezTo>
                <a:cubicBezTo>
                  <a:pt x="437123" y="256474"/>
                  <a:pt x="291768" y="282446"/>
                  <a:pt x="148812" y="321077"/>
                </a:cubicBezTo>
                <a:cubicBezTo>
                  <a:pt x="108872" y="279390"/>
                  <a:pt x="71550" y="235085"/>
                  <a:pt x="37503" y="188597"/>
                </a:cubicBezTo>
                <a:cubicBezTo>
                  <a:pt x="117166" y="160443"/>
                  <a:pt x="197264" y="132725"/>
                  <a:pt x="277581" y="105443"/>
                </a:cubicBezTo>
                <a:cubicBezTo>
                  <a:pt x="382997" y="70304"/>
                  <a:pt x="492123" y="35820"/>
                  <a:pt x="602341" y="37566"/>
                </a:cubicBezTo>
                <a:cubicBezTo>
                  <a:pt x="707538" y="39749"/>
                  <a:pt x="809026" y="75106"/>
                  <a:pt x="907894" y="112864"/>
                </a:cubicBezTo>
                <a:cubicBezTo>
                  <a:pt x="1167615" y="212823"/>
                  <a:pt x="1421225" y="331116"/>
                  <a:pt x="1690984" y="401175"/>
                </a:cubicBezTo>
                <a:cubicBezTo>
                  <a:pt x="1755588" y="417981"/>
                  <a:pt x="1820845" y="431076"/>
                  <a:pt x="1886975" y="440461"/>
                </a:cubicBezTo>
                <a:close/>
              </a:path>
            </a:pathLst>
          </a:custGeom>
          <a:solidFill>
            <a:srgbClr val="D1907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1641C2-A886-4DC0-A084-E1F145D0F19C}"/>
              </a:ext>
            </a:extLst>
          </p:cNvPr>
          <p:cNvSpPr/>
          <p:nvPr/>
        </p:nvSpPr>
        <p:spPr>
          <a:xfrm>
            <a:off x="14507338" y="889055"/>
            <a:ext cx="2444711" cy="851283"/>
          </a:xfrm>
          <a:custGeom>
            <a:avLst/>
            <a:gdLst>
              <a:gd name="connsiteX0" fmla="*/ 2418856 w 2444428"/>
              <a:gd name="connsiteY0" fmla="*/ 331269 h 851184"/>
              <a:gd name="connsiteX1" fmla="*/ 2041934 w 2444428"/>
              <a:gd name="connsiteY1" fmla="*/ 817972 h 851184"/>
              <a:gd name="connsiteX2" fmla="*/ 1845506 w 2444428"/>
              <a:gd name="connsiteY2" fmla="*/ 778687 h 851184"/>
              <a:gd name="connsiteX3" fmla="*/ 1062416 w 2444428"/>
              <a:gd name="connsiteY3" fmla="*/ 490375 h 851184"/>
              <a:gd name="connsiteX4" fmla="*/ 756862 w 2444428"/>
              <a:gd name="connsiteY4" fmla="*/ 415078 h 851184"/>
              <a:gd name="connsiteX5" fmla="*/ 432539 w 2444428"/>
              <a:gd name="connsiteY5" fmla="*/ 483173 h 851184"/>
              <a:gd name="connsiteX6" fmla="*/ 192462 w 2444428"/>
              <a:gd name="connsiteY6" fmla="*/ 566327 h 851184"/>
              <a:gd name="connsiteX7" fmla="*/ 37503 w 2444428"/>
              <a:gd name="connsiteY7" fmla="*/ 285436 h 851184"/>
              <a:gd name="connsiteX8" fmla="*/ 1270630 w 2444428"/>
              <a:gd name="connsiteY8" fmla="*/ 63692 h 851184"/>
              <a:gd name="connsiteX9" fmla="*/ 2418856 w 2444428"/>
              <a:gd name="connsiteY9" fmla="*/ 331269 h 85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4428" h="851184">
                <a:moveTo>
                  <a:pt x="2418856" y="331269"/>
                </a:moveTo>
                <a:cubicBezTo>
                  <a:pt x="2334174" y="521367"/>
                  <a:pt x="2204969" y="688330"/>
                  <a:pt x="2041934" y="817972"/>
                </a:cubicBezTo>
                <a:cubicBezTo>
                  <a:pt x="1975804" y="808587"/>
                  <a:pt x="1910110" y="795492"/>
                  <a:pt x="1845506" y="778687"/>
                </a:cubicBezTo>
                <a:cubicBezTo>
                  <a:pt x="1575746" y="709719"/>
                  <a:pt x="1321700" y="590335"/>
                  <a:pt x="1062416" y="490375"/>
                </a:cubicBezTo>
                <a:cubicBezTo>
                  <a:pt x="964202" y="452618"/>
                  <a:pt x="862716" y="417261"/>
                  <a:pt x="756862" y="415078"/>
                </a:cubicBezTo>
                <a:cubicBezTo>
                  <a:pt x="647082" y="413332"/>
                  <a:pt x="537956" y="447816"/>
                  <a:pt x="432539" y="483173"/>
                </a:cubicBezTo>
                <a:cubicBezTo>
                  <a:pt x="352223" y="510455"/>
                  <a:pt x="272124" y="538173"/>
                  <a:pt x="192462" y="566327"/>
                </a:cubicBezTo>
                <a:cubicBezTo>
                  <a:pt x="129169" y="479463"/>
                  <a:pt x="77225" y="385178"/>
                  <a:pt x="37503" y="285436"/>
                </a:cubicBezTo>
                <a:cubicBezTo>
                  <a:pt x="377322" y="39902"/>
                  <a:pt x="847219" y="1708"/>
                  <a:pt x="1270630" y="63692"/>
                </a:cubicBezTo>
                <a:cubicBezTo>
                  <a:pt x="1659338" y="121529"/>
                  <a:pt x="2034514" y="250952"/>
                  <a:pt x="2418856" y="331269"/>
                </a:cubicBezTo>
                <a:close/>
              </a:path>
            </a:pathLst>
          </a:custGeom>
          <a:solidFill>
            <a:srgbClr val="E4B386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534DCFC-8BBE-400D-B7A3-CD7001EFB98D}"/>
              </a:ext>
            </a:extLst>
          </p:cNvPr>
          <p:cNvSpPr/>
          <p:nvPr/>
        </p:nvSpPr>
        <p:spPr>
          <a:xfrm>
            <a:off x="14773419" y="1493147"/>
            <a:ext cx="1462461" cy="523867"/>
          </a:xfrm>
          <a:custGeom>
            <a:avLst/>
            <a:gdLst>
              <a:gd name="connsiteX0" fmla="*/ 1445013 w 1462292"/>
              <a:gd name="connsiteY0" fmla="*/ 404485 h 523806"/>
              <a:gd name="connsiteX1" fmla="*/ 37503 w 1462292"/>
              <a:gd name="connsiteY1" fmla="*/ 94784 h 523806"/>
              <a:gd name="connsiteX2" fmla="*/ 472699 w 1462292"/>
              <a:gd name="connsiteY2" fmla="*/ 39785 h 523806"/>
              <a:gd name="connsiteX3" fmla="*/ 1445013 w 1462292"/>
              <a:gd name="connsiteY3" fmla="*/ 404485 h 52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292" h="523806">
                <a:moveTo>
                  <a:pt x="1445013" y="404485"/>
                </a:moveTo>
                <a:cubicBezTo>
                  <a:pt x="956564" y="596329"/>
                  <a:pt x="400457" y="474107"/>
                  <a:pt x="37503" y="94784"/>
                </a:cubicBezTo>
                <a:cubicBezTo>
                  <a:pt x="180458" y="56154"/>
                  <a:pt x="325814" y="29308"/>
                  <a:pt x="472699" y="39785"/>
                </a:cubicBezTo>
                <a:cubicBezTo>
                  <a:pt x="820156" y="62483"/>
                  <a:pt x="1120035" y="276589"/>
                  <a:pt x="1445013" y="404485"/>
                </a:cubicBezTo>
                <a:close/>
              </a:path>
            </a:pathLst>
          </a:custGeom>
          <a:solidFill>
            <a:srgbClr val="F5D1BE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E1994-5F0C-4F0F-9B33-FA745990057D}"/>
              </a:ext>
            </a:extLst>
          </p:cNvPr>
          <p:cNvSpPr/>
          <p:nvPr/>
        </p:nvSpPr>
        <p:spPr>
          <a:xfrm>
            <a:off x="15771166" y="-113715"/>
            <a:ext cx="1287839" cy="2117295"/>
          </a:xfrm>
          <a:custGeom>
            <a:avLst/>
            <a:gdLst>
              <a:gd name="connsiteX0" fmla="*/ 1267138 w 1287690"/>
              <a:gd name="connsiteY0" fmla="*/ 809462 h 2117049"/>
              <a:gd name="connsiteX1" fmla="*/ 1267138 w 1287690"/>
              <a:gd name="connsiteY1" fmla="*/ 840018 h 2117049"/>
              <a:gd name="connsiteX2" fmla="*/ 1264738 w 1287690"/>
              <a:gd name="connsiteY2" fmla="*/ 893053 h 2117049"/>
              <a:gd name="connsiteX3" fmla="*/ 1263428 w 1287690"/>
              <a:gd name="connsiteY3" fmla="*/ 911168 h 2117049"/>
              <a:gd name="connsiteX4" fmla="*/ 1261901 w 1287690"/>
              <a:gd name="connsiteY4" fmla="*/ 930156 h 2117049"/>
              <a:gd name="connsiteX5" fmla="*/ 1247932 w 1287690"/>
              <a:gd name="connsiteY5" fmla="*/ 1032298 h 2117049"/>
              <a:gd name="connsiteX6" fmla="*/ 1244222 w 1287690"/>
              <a:gd name="connsiteY6" fmla="*/ 1051723 h 2117049"/>
              <a:gd name="connsiteX7" fmla="*/ 1244222 w 1287690"/>
              <a:gd name="connsiteY7" fmla="*/ 1057834 h 2117049"/>
              <a:gd name="connsiteX8" fmla="*/ 1238547 w 1287690"/>
              <a:gd name="connsiteY8" fmla="*/ 1084679 h 2117049"/>
              <a:gd name="connsiteX9" fmla="*/ 1233309 w 1287690"/>
              <a:gd name="connsiteY9" fmla="*/ 1106504 h 2117049"/>
              <a:gd name="connsiteX10" fmla="*/ 1232000 w 1287690"/>
              <a:gd name="connsiteY10" fmla="*/ 1112178 h 2117049"/>
              <a:gd name="connsiteX11" fmla="*/ 1225670 w 1287690"/>
              <a:gd name="connsiteY11" fmla="*/ 1137277 h 2117049"/>
              <a:gd name="connsiteX12" fmla="*/ 1202100 w 1287690"/>
              <a:gd name="connsiteY12" fmla="*/ 1215848 h 2117049"/>
              <a:gd name="connsiteX13" fmla="*/ 1193150 w 1287690"/>
              <a:gd name="connsiteY13" fmla="*/ 1241602 h 2117049"/>
              <a:gd name="connsiteX14" fmla="*/ 1183766 w 1287690"/>
              <a:gd name="connsiteY14" fmla="*/ 1267138 h 2117049"/>
              <a:gd name="connsiteX15" fmla="*/ 1163250 w 1287690"/>
              <a:gd name="connsiteY15" fmla="*/ 1317554 h 2117049"/>
              <a:gd name="connsiteX16" fmla="*/ 1156484 w 1287690"/>
              <a:gd name="connsiteY16" fmla="*/ 1332832 h 2117049"/>
              <a:gd name="connsiteX17" fmla="*/ 1156484 w 1287690"/>
              <a:gd name="connsiteY17" fmla="*/ 1332832 h 2117049"/>
              <a:gd name="connsiteX18" fmla="*/ 778907 w 1287690"/>
              <a:gd name="connsiteY18" fmla="*/ 1819317 h 2117049"/>
              <a:gd name="connsiteX19" fmla="*/ 447819 w 1287690"/>
              <a:gd name="connsiteY19" fmla="*/ 2009415 h 2117049"/>
              <a:gd name="connsiteX20" fmla="*/ 37503 w 1287690"/>
              <a:gd name="connsiteY20" fmla="*/ 2096716 h 2117049"/>
              <a:gd name="connsiteX21" fmla="*/ 316430 w 1287690"/>
              <a:gd name="connsiteY21" fmla="*/ 1952451 h 2117049"/>
              <a:gd name="connsiteX22" fmla="*/ 877340 w 1287690"/>
              <a:gd name="connsiteY22" fmla="*/ 959838 h 2117049"/>
              <a:gd name="connsiteX23" fmla="*/ 852677 w 1287690"/>
              <a:gd name="connsiteY23" fmla="*/ 626785 h 2117049"/>
              <a:gd name="connsiteX24" fmla="*/ 560655 w 1287690"/>
              <a:gd name="connsiteY24" fmla="*/ 37503 h 2117049"/>
              <a:gd name="connsiteX25" fmla="*/ 1014838 w 1287690"/>
              <a:gd name="connsiteY25" fmla="*/ 37503 h 2117049"/>
              <a:gd name="connsiteX26" fmla="*/ 1024442 w 1287690"/>
              <a:gd name="connsiteY26" fmla="*/ 51035 h 2117049"/>
              <a:gd name="connsiteX27" fmla="*/ 1032080 w 1287690"/>
              <a:gd name="connsiteY27" fmla="*/ 61511 h 2117049"/>
              <a:gd name="connsiteX28" fmla="*/ 1061545 w 1287690"/>
              <a:gd name="connsiteY28" fmla="*/ 105161 h 2117049"/>
              <a:gd name="connsiteX29" fmla="*/ 1075512 w 1287690"/>
              <a:gd name="connsiteY29" fmla="*/ 126986 h 2117049"/>
              <a:gd name="connsiteX30" fmla="*/ 1090571 w 1287690"/>
              <a:gd name="connsiteY30" fmla="*/ 152085 h 2117049"/>
              <a:gd name="connsiteX31" fmla="*/ 1103449 w 1287690"/>
              <a:gd name="connsiteY31" fmla="*/ 173911 h 2117049"/>
              <a:gd name="connsiteX32" fmla="*/ 1119381 w 1287690"/>
              <a:gd name="connsiteY32" fmla="*/ 203375 h 2117049"/>
              <a:gd name="connsiteX33" fmla="*/ 1128766 w 1287690"/>
              <a:gd name="connsiteY33" fmla="*/ 221272 h 2117049"/>
              <a:gd name="connsiteX34" fmla="*/ 1138152 w 1287690"/>
              <a:gd name="connsiteY34" fmla="*/ 240478 h 2117049"/>
              <a:gd name="connsiteX35" fmla="*/ 1153428 w 1287690"/>
              <a:gd name="connsiteY35" fmla="*/ 272997 h 2117049"/>
              <a:gd name="connsiteX36" fmla="*/ 1158012 w 1287690"/>
              <a:gd name="connsiteY36" fmla="*/ 282819 h 2117049"/>
              <a:gd name="connsiteX37" fmla="*/ 1170234 w 1287690"/>
              <a:gd name="connsiteY37" fmla="*/ 311628 h 2117049"/>
              <a:gd name="connsiteX38" fmla="*/ 1171762 w 1287690"/>
              <a:gd name="connsiteY38" fmla="*/ 315338 h 2117049"/>
              <a:gd name="connsiteX39" fmla="*/ 1185075 w 1287690"/>
              <a:gd name="connsiteY39" fmla="*/ 349168 h 2117049"/>
              <a:gd name="connsiteX40" fmla="*/ 1196860 w 1287690"/>
              <a:gd name="connsiteY40" fmla="*/ 381251 h 2117049"/>
              <a:gd name="connsiteX41" fmla="*/ 1202535 w 1287690"/>
              <a:gd name="connsiteY41" fmla="*/ 398056 h 2117049"/>
              <a:gd name="connsiteX42" fmla="*/ 1211920 w 1287690"/>
              <a:gd name="connsiteY42" fmla="*/ 427520 h 2117049"/>
              <a:gd name="connsiteX43" fmla="*/ 1221960 w 1287690"/>
              <a:gd name="connsiteY43" fmla="*/ 462222 h 2117049"/>
              <a:gd name="connsiteX44" fmla="*/ 1224797 w 1287690"/>
              <a:gd name="connsiteY44" fmla="*/ 473353 h 2117049"/>
              <a:gd name="connsiteX45" fmla="*/ 1233309 w 1287690"/>
              <a:gd name="connsiteY45" fmla="*/ 506746 h 2117049"/>
              <a:gd name="connsiteX46" fmla="*/ 1242257 w 1287690"/>
              <a:gd name="connsiteY46" fmla="*/ 546904 h 2117049"/>
              <a:gd name="connsiteX47" fmla="*/ 1267138 w 1287690"/>
              <a:gd name="connsiteY47" fmla="*/ 809462 h 211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87690" h="2117049">
                <a:moveTo>
                  <a:pt x="1267138" y="809462"/>
                </a:moveTo>
                <a:cubicBezTo>
                  <a:pt x="1267138" y="819720"/>
                  <a:pt x="1267138" y="829978"/>
                  <a:pt x="1267138" y="840018"/>
                </a:cubicBezTo>
                <a:cubicBezTo>
                  <a:pt x="1267138" y="857696"/>
                  <a:pt x="1265829" y="875374"/>
                  <a:pt x="1264738" y="893053"/>
                </a:cubicBezTo>
                <a:cubicBezTo>
                  <a:pt x="1264738" y="899164"/>
                  <a:pt x="1264738" y="905275"/>
                  <a:pt x="1263428" y="911168"/>
                </a:cubicBezTo>
                <a:cubicBezTo>
                  <a:pt x="1262119" y="917061"/>
                  <a:pt x="1263428" y="923826"/>
                  <a:pt x="1261901" y="930156"/>
                </a:cubicBezTo>
                <a:cubicBezTo>
                  <a:pt x="1258408" y="964640"/>
                  <a:pt x="1253825" y="998687"/>
                  <a:pt x="1247932" y="1032298"/>
                </a:cubicBezTo>
                <a:cubicBezTo>
                  <a:pt x="1247932" y="1038846"/>
                  <a:pt x="1245532" y="1045175"/>
                  <a:pt x="1244222" y="1051723"/>
                </a:cubicBezTo>
                <a:cubicBezTo>
                  <a:pt x="1244222" y="1053687"/>
                  <a:pt x="1244222" y="1055869"/>
                  <a:pt x="1244222" y="1057834"/>
                </a:cubicBezTo>
                <a:cubicBezTo>
                  <a:pt x="1242476" y="1066782"/>
                  <a:pt x="1240729" y="1075730"/>
                  <a:pt x="1238547" y="1084679"/>
                </a:cubicBezTo>
                <a:cubicBezTo>
                  <a:pt x="1236365" y="1093627"/>
                  <a:pt x="1235273" y="1099956"/>
                  <a:pt x="1233309" y="1106504"/>
                </a:cubicBezTo>
                <a:lnTo>
                  <a:pt x="1232000" y="1112178"/>
                </a:lnTo>
                <a:cubicBezTo>
                  <a:pt x="1230035" y="1120472"/>
                  <a:pt x="1227853" y="1128984"/>
                  <a:pt x="1225670" y="1137277"/>
                </a:cubicBezTo>
                <a:cubicBezTo>
                  <a:pt x="1218468" y="1163686"/>
                  <a:pt x="1210610" y="1189876"/>
                  <a:pt x="1202100" y="1215848"/>
                </a:cubicBezTo>
                <a:cubicBezTo>
                  <a:pt x="1199262" y="1224360"/>
                  <a:pt x="1196206" y="1233090"/>
                  <a:pt x="1193150" y="1241602"/>
                </a:cubicBezTo>
                <a:cubicBezTo>
                  <a:pt x="1190095" y="1250114"/>
                  <a:pt x="1187040" y="1258626"/>
                  <a:pt x="1183766" y="1267138"/>
                </a:cubicBezTo>
                <a:cubicBezTo>
                  <a:pt x="1177218" y="1284161"/>
                  <a:pt x="1170453" y="1300967"/>
                  <a:pt x="1163250" y="1317554"/>
                </a:cubicBezTo>
                <a:lnTo>
                  <a:pt x="1156484" y="1332832"/>
                </a:lnTo>
                <a:lnTo>
                  <a:pt x="1156484" y="1332832"/>
                </a:lnTo>
                <a:cubicBezTo>
                  <a:pt x="1071584" y="1522930"/>
                  <a:pt x="941942" y="1689893"/>
                  <a:pt x="778907" y="1819317"/>
                </a:cubicBezTo>
                <a:cubicBezTo>
                  <a:pt x="678729" y="1898979"/>
                  <a:pt x="567202" y="1963145"/>
                  <a:pt x="447819" y="2009415"/>
                </a:cubicBezTo>
                <a:cubicBezTo>
                  <a:pt x="316649" y="2060486"/>
                  <a:pt x="178058" y="2089950"/>
                  <a:pt x="37503" y="2096716"/>
                </a:cubicBezTo>
                <a:cubicBezTo>
                  <a:pt x="135935" y="2060267"/>
                  <a:pt x="229783" y="2011815"/>
                  <a:pt x="316430" y="1952451"/>
                </a:cubicBezTo>
                <a:cubicBezTo>
                  <a:pt x="646865" y="1726123"/>
                  <a:pt x="853986" y="1359677"/>
                  <a:pt x="877340" y="959838"/>
                </a:cubicBezTo>
                <a:cubicBezTo>
                  <a:pt x="883450" y="848311"/>
                  <a:pt x="875156" y="736348"/>
                  <a:pt x="852677" y="626785"/>
                </a:cubicBezTo>
                <a:cubicBezTo>
                  <a:pt x="808153" y="408314"/>
                  <a:pt x="707538" y="205339"/>
                  <a:pt x="560655" y="37503"/>
                </a:cubicBezTo>
                <a:lnTo>
                  <a:pt x="1014838" y="37503"/>
                </a:lnTo>
                <a:cubicBezTo>
                  <a:pt x="1017894" y="42086"/>
                  <a:pt x="1021386" y="46451"/>
                  <a:pt x="1024442" y="51035"/>
                </a:cubicBezTo>
                <a:lnTo>
                  <a:pt x="1032080" y="61511"/>
                </a:lnTo>
                <a:cubicBezTo>
                  <a:pt x="1042120" y="75697"/>
                  <a:pt x="1051942" y="90320"/>
                  <a:pt x="1061545" y="105161"/>
                </a:cubicBezTo>
                <a:cubicBezTo>
                  <a:pt x="1066346" y="112363"/>
                  <a:pt x="1070930" y="119566"/>
                  <a:pt x="1075512" y="126986"/>
                </a:cubicBezTo>
                <a:lnTo>
                  <a:pt x="1090571" y="152085"/>
                </a:lnTo>
                <a:lnTo>
                  <a:pt x="1103449" y="173911"/>
                </a:lnTo>
                <a:cubicBezTo>
                  <a:pt x="1109124" y="183732"/>
                  <a:pt x="1114362" y="193553"/>
                  <a:pt x="1119381" y="203375"/>
                </a:cubicBezTo>
                <a:cubicBezTo>
                  <a:pt x="1122655" y="209268"/>
                  <a:pt x="1125711" y="215160"/>
                  <a:pt x="1128766" y="221272"/>
                </a:cubicBezTo>
                <a:cubicBezTo>
                  <a:pt x="1131822" y="227383"/>
                  <a:pt x="1135096" y="233930"/>
                  <a:pt x="1138152" y="240478"/>
                </a:cubicBezTo>
                <a:cubicBezTo>
                  <a:pt x="1143390" y="251172"/>
                  <a:pt x="1148627" y="262303"/>
                  <a:pt x="1153428" y="272997"/>
                </a:cubicBezTo>
                <a:cubicBezTo>
                  <a:pt x="1155175" y="276271"/>
                  <a:pt x="1156484" y="279545"/>
                  <a:pt x="1158012" y="282819"/>
                </a:cubicBezTo>
                <a:cubicBezTo>
                  <a:pt x="1162159" y="292422"/>
                  <a:pt x="1166306" y="302025"/>
                  <a:pt x="1170234" y="311628"/>
                </a:cubicBezTo>
                <a:cubicBezTo>
                  <a:pt x="1170890" y="312719"/>
                  <a:pt x="1171325" y="314029"/>
                  <a:pt x="1171762" y="315338"/>
                </a:cubicBezTo>
                <a:cubicBezTo>
                  <a:pt x="1176563" y="326469"/>
                  <a:pt x="1180928" y="337164"/>
                  <a:pt x="1185075" y="349168"/>
                </a:cubicBezTo>
                <a:cubicBezTo>
                  <a:pt x="1189222" y="361171"/>
                  <a:pt x="1193150" y="370993"/>
                  <a:pt x="1196860" y="381251"/>
                </a:cubicBezTo>
                <a:lnTo>
                  <a:pt x="1202535" y="398056"/>
                </a:lnTo>
                <a:cubicBezTo>
                  <a:pt x="1205809" y="407659"/>
                  <a:pt x="1208865" y="417481"/>
                  <a:pt x="1211920" y="427520"/>
                </a:cubicBezTo>
                <a:cubicBezTo>
                  <a:pt x="1214976" y="437560"/>
                  <a:pt x="1218686" y="450437"/>
                  <a:pt x="1221960" y="462222"/>
                </a:cubicBezTo>
                <a:cubicBezTo>
                  <a:pt x="1223051" y="465933"/>
                  <a:pt x="1223925" y="469643"/>
                  <a:pt x="1224797" y="473353"/>
                </a:cubicBezTo>
                <a:cubicBezTo>
                  <a:pt x="1227853" y="484484"/>
                  <a:pt x="1230691" y="495178"/>
                  <a:pt x="1233309" y="506746"/>
                </a:cubicBezTo>
                <a:cubicBezTo>
                  <a:pt x="1235928" y="518313"/>
                  <a:pt x="1239420" y="533373"/>
                  <a:pt x="1242257" y="546904"/>
                </a:cubicBezTo>
                <a:cubicBezTo>
                  <a:pt x="1259282" y="633332"/>
                  <a:pt x="1267792" y="721288"/>
                  <a:pt x="1267138" y="809462"/>
                </a:cubicBezTo>
                <a:close/>
              </a:path>
            </a:pathLst>
          </a:custGeom>
          <a:solidFill>
            <a:srgbClr val="D19072">
              <a:alpha val="39000"/>
            </a:srgbClr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40B7E2B-AED9-4900-832A-00E9FD7B324F}"/>
              </a:ext>
            </a:extLst>
          </p:cNvPr>
          <p:cNvSpPr/>
          <p:nvPr/>
        </p:nvSpPr>
        <p:spPr>
          <a:xfrm>
            <a:off x="21163283" y="1621156"/>
            <a:ext cx="1637083" cy="916767"/>
          </a:xfrm>
          <a:custGeom>
            <a:avLst/>
            <a:gdLst>
              <a:gd name="connsiteX0" fmla="*/ 1613722 w 1636894"/>
              <a:gd name="connsiteY0" fmla="*/ 37503 h 916660"/>
              <a:gd name="connsiteX1" fmla="*/ 1335450 w 1636894"/>
              <a:gd name="connsiteY1" fmla="*/ 599721 h 916660"/>
              <a:gd name="connsiteX2" fmla="*/ 982099 w 1636894"/>
              <a:gd name="connsiteY2" fmla="*/ 721725 h 916660"/>
              <a:gd name="connsiteX3" fmla="*/ 804878 w 1636894"/>
              <a:gd name="connsiteY3" fmla="*/ 871228 h 916660"/>
              <a:gd name="connsiteX4" fmla="*/ 37503 w 1636894"/>
              <a:gd name="connsiteY4" fmla="*/ 669126 h 916660"/>
              <a:gd name="connsiteX5" fmla="*/ 508928 w 1636894"/>
              <a:gd name="connsiteY5" fmla="*/ 488849 h 916660"/>
              <a:gd name="connsiteX6" fmla="*/ 1009599 w 1636894"/>
              <a:gd name="connsiteY6" fmla="*/ 365318 h 916660"/>
              <a:gd name="connsiteX7" fmla="*/ 1536461 w 1636894"/>
              <a:gd name="connsiteY7" fmla="*/ 65657 h 916660"/>
              <a:gd name="connsiteX8" fmla="*/ 1613722 w 1636894"/>
              <a:gd name="connsiteY8" fmla="*/ 37503 h 91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894" h="916660">
                <a:moveTo>
                  <a:pt x="1613722" y="37503"/>
                </a:moveTo>
                <a:cubicBezTo>
                  <a:pt x="1585568" y="250517"/>
                  <a:pt x="1487573" y="448036"/>
                  <a:pt x="1335450" y="599721"/>
                </a:cubicBezTo>
                <a:cubicBezTo>
                  <a:pt x="1208428" y="616309"/>
                  <a:pt x="1083369" y="646209"/>
                  <a:pt x="982099" y="721725"/>
                </a:cubicBezTo>
                <a:cubicBezTo>
                  <a:pt x="919898" y="767776"/>
                  <a:pt x="869263" y="829323"/>
                  <a:pt x="804878" y="871228"/>
                </a:cubicBezTo>
                <a:cubicBezTo>
                  <a:pt x="532063" y="915969"/>
                  <a:pt x="252918" y="842418"/>
                  <a:pt x="37503" y="669126"/>
                </a:cubicBezTo>
                <a:cubicBezTo>
                  <a:pt x="171729" y="565456"/>
                  <a:pt x="343056" y="520496"/>
                  <a:pt x="508928" y="488849"/>
                </a:cubicBezTo>
                <a:cubicBezTo>
                  <a:pt x="674801" y="457202"/>
                  <a:pt x="851803" y="434504"/>
                  <a:pt x="1009599" y="365318"/>
                </a:cubicBezTo>
                <a:cubicBezTo>
                  <a:pt x="1194241" y="284128"/>
                  <a:pt x="1349200" y="141828"/>
                  <a:pt x="1536461" y="65657"/>
                </a:cubicBezTo>
                <a:cubicBezTo>
                  <a:pt x="1561778" y="55400"/>
                  <a:pt x="1587096" y="46233"/>
                  <a:pt x="1613722" y="37503"/>
                </a:cubicBezTo>
                <a:close/>
              </a:path>
            </a:pathLst>
          </a:custGeom>
          <a:solidFill>
            <a:srgbClr val="FBD965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CF4BBA-F71E-4EA6-B5EA-3B95C1C7CF57}"/>
              </a:ext>
            </a:extLst>
          </p:cNvPr>
          <p:cNvSpPr/>
          <p:nvPr/>
        </p:nvSpPr>
        <p:spPr>
          <a:xfrm>
            <a:off x="20869917" y="1250521"/>
            <a:ext cx="1942673" cy="1069561"/>
          </a:xfrm>
          <a:custGeom>
            <a:avLst/>
            <a:gdLst>
              <a:gd name="connsiteX0" fmla="*/ 1895487 w 1942447"/>
              <a:gd name="connsiteY0" fmla="*/ 84864 h 1069437"/>
              <a:gd name="connsiteX1" fmla="*/ 1907054 w 1942447"/>
              <a:gd name="connsiteY1" fmla="*/ 408096 h 1069437"/>
              <a:gd name="connsiteX2" fmla="*/ 1829793 w 1942447"/>
              <a:gd name="connsiteY2" fmla="*/ 436250 h 1069437"/>
              <a:gd name="connsiteX3" fmla="*/ 1303149 w 1942447"/>
              <a:gd name="connsiteY3" fmla="*/ 735911 h 1069437"/>
              <a:gd name="connsiteX4" fmla="*/ 802478 w 1942447"/>
              <a:gd name="connsiteY4" fmla="*/ 859442 h 1069437"/>
              <a:gd name="connsiteX5" fmla="*/ 331053 w 1942447"/>
              <a:gd name="connsiteY5" fmla="*/ 1039719 h 1069437"/>
              <a:gd name="connsiteX6" fmla="*/ 37503 w 1942447"/>
              <a:gd name="connsiteY6" fmla="*/ 643808 h 1069437"/>
              <a:gd name="connsiteX7" fmla="*/ 126113 w 1942447"/>
              <a:gd name="connsiteY7" fmla="*/ 609761 h 1069437"/>
              <a:gd name="connsiteX8" fmla="*/ 674582 w 1942447"/>
              <a:gd name="connsiteY8" fmla="*/ 466369 h 1069437"/>
              <a:gd name="connsiteX9" fmla="*/ 891525 w 1942447"/>
              <a:gd name="connsiteY9" fmla="*/ 304644 h 1069437"/>
              <a:gd name="connsiteX10" fmla="*/ 1431263 w 1942447"/>
              <a:gd name="connsiteY10" fmla="*/ 89665 h 1069437"/>
              <a:gd name="connsiteX11" fmla="*/ 1826083 w 1942447"/>
              <a:gd name="connsiteY11" fmla="*/ 54308 h 1069437"/>
              <a:gd name="connsiteX12" fmla="*/ 1884574 w 1942447"/>
              <a:gd name="connsiteY12" fmla="*/ 37503 h 1069437"/>
              <a:gd name="connsiteX13" fmla="*/ 1895487 w 1942447"/>
              <a:gd name="connsiteY13" fmla="*/ 84864 h 106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2447" h="1069437">
                <a:moveTo>
                  <a:pt x="1895487" y="84864"/>
                </a:moveTo>
                <a:cubicBezTo>
                  <a:pt x="1917531" y="191153"/>
                  <a:pt x="1921241" y="300497"/>
                  <a:pt x="1907054" y="408096"/>
                </a:cubicBezTo>
                <a:cubicBezTo>
                  <a:pt x="1881082" y="416826"/>
                  <a:pt x="1855109" y="425992"/>
                  <a:pt x="1829793" y="436250"/>
                </a:cubicBezTo>
                <a:cubicBezTo>
                  <a:pt x="1642532" y="512420"/>
                  <a:pt x="1488445" y="654503"/>
                  <a:pt x="1303149" y="735911"/>
                </a:cubicBezTo>
                <a:cubicBezTo>
                  <a:pt x="1145353" y="805097"/>
                  <a:pt x="971842" y="827141"/>
                  <a:pt x="802478" y="859442"/>
                </a:cubicBezTo>
                <a:cubicBezTo>
                  <a:pt x="633114" y="891743"/>
                  <a:pt x="465277" y="936049"/>
                  <a:pt x="331053" y="1039719"/>
                </a:cubicBezTo>
                <a:cubicBezTo>
                  <a:pt x="200755" y="935176"/>
                  <a:pt x="99487" y="798986"/>
                  <a:pt x="37503" y="643808"/>
                </a:cubicBezTo>
                <a:cubicBezTo>
                  <a:pt x="66094" y="630059"/>
                  <a:pt x="95776" y="618709"/>
                  <a:pt x="126113" y="609761"/>
                </a:cubicBezTo>
                <a:cubicBezTo>
                  <a:pt x="308354" y="556507"/>
                  <a:pt x="509146" y="559127"/>
                  <a:pt x="674582" y="466369"/>
                </a:cubicBezTo>
                <a:cubicBezTo>
                  <a:pt x="753371" y="422719"/>
                  <a:pt x="819284" y="358989"/>
                  <a:pt x="891525" y="304644"/>
                </a:cubicBezTo>
                <a:cubicBezTo>
                  <a:pt x="1049103" y="186351"/>
                  <a:pt x="1235491" y="112145"/>
                  <a:pt x="1431263" y="89665"/>
                </a:cubicBezTo>
                <a:cubicBezTo>
                  <a:pt x="1562215" y="74824"/>
                  <a:pt x="1697095" y="83554"/>
                  <a:pt x="1826083" y="54308"/>
                </a:cubicBezTo>
                <a:cubicBezTo>
                  <a:pt x="1845943" y="49725"/>
                  <a:pt x="1865368" y="44050"/>
                  <a:pt x="1884574" y="37503"/>
                </a:cubicBezTo>
                <a:cubicBezTo>
                  <a:pt x="1888721" y="53217"/>
                  <a:pt x="1892213" y="68931"/>
                  <a:pt x="1895487" y="84864"/>
                </a:cubicBezTo>
                <a:close/>
              </a:path>
            </a:pathLst>
          </a:custGeom>
          <a:solidFill>
            <a:srgbClr val="FCF3A3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794DCB-9A8C-4D6D-9B7F-C88BD7F6D257}"/>
              </a:ext>
            </a:extLst>
          </p:cNvPr>
          <p:cNvSpPr/>
          <p:nvPr/>
        </p:nvSpPr>
        <p:spPr>
          <a:xfrm>
            <a:off x="20799432" y="895383"/>
            <a:ext cx="1986328" cy="1025906"/>
          </a:xfrm>
          <a:custGeom>
            <a:avLst/>
            <a:gdLst>
              <a:gd name="connsiteX0" fmla="*/ 1955052 w 1986098"/>
              <a:gd name="connsiteY0" fmla="*/ 392600 h 1025786"/>
              <a:gd name="connsiteX1" fmla="*/ 1896560 w 1986098"/>
              <a:gd name="connsiteY1" fmla="*/ 409405 h 1025786"/>
              <a:gd name="connsiteX2" fmla="*/ 1501741 w 1986098"/>
              <a:gd name="connsiteY2" fmla="*/ 444762 h 1025786"/>
              <a:gd name="connsiteX3" fmla="*/ 962003 w 1986098"/>
              <a:gd name="connsiteY3" fmla="*/ 659741 h 1025786"/>
              <a:gd name="connsiteX4" fmla="*/ 745060 w 1986098"/>
              <a:gd name="connsiteY4" fmla="*/ 821466 h 1025786"/>
              <a:gd name="connsiteX5" fmla="*/ 196591 w 1986098"/>
              <a:gd name="connsiteY5" fmla="*/ 964858 h 1025786"/>
              <a:gd name="connsiteX6" fmla="*/ 107980 w 1986098"/>
              <a:gd name="connsiteY6" fmla="*/ 998905 h 1025786"/>
              <a:gd name="connsiteX7" fmla="*/ 37921 w 1986098"/>
              <a:gd name="connsiteY7" fmla="*/ 604523 h 1025786"/>
              <a:gd name="connsiteX8" fmla="*/ 46215 w 1986098"/>
              <a:gd name="connsiteY8" fmla="*/ 602122 h 1025786"/>
              <a:gd name="connsiteX9" fmla="*/ 594683 w 1986098"/>
              <a:gd name="connsiteY9" fmla="*/ 458730 h 1025786"/>
              <a:gd name="connsiteX10" fmla="*/ 811190 w 1986098"/>
              <a:gd name="connsiteY10" fmla="*/ 296787 h 1025786"/>
              <a:gd name="connsiteX11" fmla="*/ 1351147 w 1986098"/>
              <a:gd name="connsiteY11" fmla="*/ 82026 h 1025786"/>
              <a:gd name="connsiteX12" fmla="*/ 1746184 w 1986098"/>
              <a:gd name="connsiteY12" fmla="*/ 46451 h 1025786"/>
              <a:gd name="connsiteX13" fmla="*/ 1780668 w 1986098"/>
              <a:gd name="connsiteY13" fmla="*/ 37503 h 1025786"/>
              <a:gd name="connsiteX14" fmla="*/ 1955052 w 1986098"/>
              <a:gd name="connsiteY14" fmla="*/ 392600 h 102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6098" h="1025786">
                <a:moveTo>
                  <a:pt x="1955052" y="392600"/>
                </a:moveTo>
                <a:cubicBezTo>
                  <a:pt x="1935846" y="399147"/>
                  <a:pt x="1916421" y="404822"/>
                  <a:pt x="1896560" y="409405"/>
                </a:cubicBezTo>
                <a:cubicBezTo>
                  <a:pt x="1767572" y="438651"/>
                  <a:pt x="1633129" y="429921"/>
                  <a:pt x="1501741" y="444762"/>
                </a:cubicBezTo>
                <a:cubicBezTo>
                  <a:pt x="1305969" y="467242"/>
                  <a:pt x="1119581" y="541448"/>
                  <a:pt x="962003" y="659741"/>
                </a:cubicBezTo>
                <a:cubicBezTo>
                  <a:pt x="889761" y="714086"/>
                  <a:pt x="823849" y="777379"/>
                  <a:pt x="745060" y="821466"/>
                </a:cubicBezTo>
                <a:cubicBezTo>
                  <a:pt x="579624" y="914223"/>
                  <a:pt x="378831" y="911604"/>
                  <a:pt x="196591" y="964858"/>
                </a:cubicBezTo>
                <a:cubicBezTo>
                  <a:pt x="166254" y="973806"/>
                  <a:pt x="136571" y="985155"/>
                  <a:pt x="107980" y="998905"/>
                </a:cubicBezTo>
                <a:cubicBezTo>
                  <a:pt x="57783" y="873628"/>
                  <a:pt x="33993" y="739403"/>
                  <a:pt x="37921" y="604523"/>
                </a:cubicBezTo>
                <a:lnTo>
                  <a:pt x="46215" y="602122"/>
                </a:lnTo>
                <a:cubicBezTo>
                  <a:pt x="228238" y="548650"/>
                  <a:pt x="429030" y="551488"/>
                  <a:pt x="594683" y="458730"/>
                </a:cubicBezTo>
                <a:cubicBezTo>
                  <a:pt x="673255" y="415080"/>
                  <a:pt x="739166" y="351350"/>
                  <a:pt x="811190" y="296787"/>
                </a:cubicBezTo>
                <a:cubicBezTo>
                  <a:pt x="968987" y="178494"/>
                  <a:pt x="1155374" y="104288"/>
                  <a:pt x="1351147" y="82026"/>
                </a:cubicBezTo>
                <a:cubicBezTo>
                  <a:pt x="1482099" y="66967"/>
                  <a:pt x="1616979" y="75915"/>
                  <a:pt x="1746184" y="46451"/>
                </a:cubicBezTo>
                <a:cubicBezTo>
                  <a:pt x="1757534" y="43832"/>
                  <a:pt x="1768009" y="40777"/>
                  <a:pt x="1780668" y="37503"/>
                </a:cubicBezTo>
                <a:cubicBezTo>
                  <a:pt x="1862732" y="142482"/>
                  <a:pt x="1922096" y="263394"/>
                  <a:pt x="1955052" y="392600"/>
                </a:cubicBezTo>
                <a:close/>
              </a:path>
            </a:pathLst>
          </a:custGeom>
          <a:solidFill>
            <a:srgbClr val="FBD965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998110-B981-43E2-89EC-C22B987F5ED4}"/>
              </a:ext>
            </a:extLst>
          </p:cNvPr>
          <p:cNvSpPr/>
          <p:nvPr/>
        </p:nvSpPr>
        <p:spPr>
          <a:xfrm>
            <a:off x="20799850" y="521255"/>
            <a:ext cx="1811706" cy="1004078"/>
          </a:xfrm>
          <a:custGeom>
            <a:avLst/>
            <a:gdLst>
              <a:gd name="connsiteX0" fmla="*/ 1780250 w 1811496"/>
              <a:gd name="connsiteY0" fmla="*/ 411588 h 1003961"/>
              <a:gd name="connsiteX1" fmla="*/ 1745766 w 1811496"/>
              <a:gd name="connsiteY1" fmla="*/ 420536 h 1003961"/>
              <a:gd name="connsiteX2" fmla="*/ 1350729 w 1811496"/>
              <a:gd name="connsiteY2" fmla="*/ 456111 h 1003961"/>
              <a:gd name="connsiteX3" fmla="*/ 810772 w 1811496"/>
              <a:gd name="connsiteY3" fmla="*/ 671963 h 1003961"/>
              <a:gd name="connsiteX4" fmla="*/ 594265 w 1811496"/>
              <a:gd name="connsiteY4" fmla="*/ 833906 h 1003961"/>
              <a:gd name="connsiteX5" fmla="*/ 45797 w 1811496"/>
              <a:gd name="connsiteY5" fmla="*/ 977298 h 1003961"/>
              <a:gd name="connsiteX6" fmla="*/ 37503 w 1811496"/>
              <a:gd name="connsiteY6" fmla="*/ 979699 h 1003961"/>
              <a:gd name="connsiteX7" fmla="*/ 326252 w 1811496"/>
              <a:gd name="connsiteY7" fmla="*/ 318176 h 1003961"/>
              <a:gd name="connsiteX8" fmla="*/ 633551 w 1811496"/>
              <a:gd name="connsiteY8" fmla="*/ 292422 h 1003961"/>
              <a:gd name="connsiteX9" fmla="*/ 966386 w 1811496"/>
              <a:gd name="connsiteY9" fmla="*/ 77225 h 1003961"/>
              <a:gd name="connsiteX10" fmla="*/ 1055870 w 1811496"/>
              <a:gd name="connsiteY10" fmla="*/ 37503 h 1003961"/>
              <a:gd name="connsiteX11" fmla="*/ 1780250 w 1811496"/>
              <a:gd name="connsiteY11" fmla="*/ 411588 h 10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1496" h="1003961">
                <a:moveTo>
                  <a:pt x="1780250" y="411588"/>
                </a:moveTo>
                <a:cubicBezTo>
                  <a:pt x="1768682" y="414862"/>
                  <a:pt x="1757116" y="417917"/>
                  <a:pt x="1745766" y="420536"/>
                </a:cubicBezTo>
                <a:cubicBezTo>
                  <a:pt x="1616561" y="450000"/>
                  <a:pt x="1482335" y="441052"/>
                  <a:pt x="1350729" y="456111"/>
                </a:cubicBezTo>
                <a:cubicBezTo>
                  <a:pt x="1154738" y="478810"/>
                  <a:pt x="968351" y="553234"/>
                  <a:pt x="810772" y="671963"/>
                </a:cubicBezTo>
                <a:cubicBezTo>
                  <a:pt x="738748" y="726526"/>
                  <a:pt x="672837" y="789819"/>
                  <a:pt x="594265" y="833906"/>
                </a:cubicBezTo>
                <a:cubicBezTo>
                  <a:pt x="428612" y="926664"/>
                  <a:pt x="227820" y="923826"/>
                  <a:pt x="45797" y="977298"/>
                </a:cubicBezTo>
                <a:lnTo>
                  <a:pt x="37503" y="979699"/>
                </a:lnTo>
                <a:cubicBezTo>
                  <a:pt x="45578" y="730455"/>
                  <a:pt x="149031" y="493651"/>
                  <a:pt x="326252" y="318176"/>
                </a:cubicBezTo>
                <a:cubicBezTo>
                  <a:pt x="431667" y="327124"/>
                  <a:pt x="535774" y="330180"/>
                  <a:pt x="633551" y="292422"/>
                </a:cubicBezTo>
                <a:cubicBezTo>
                  <a:pt x="757082" y="244843"/>
                  <a:pt x="849184" y="139645"/>
                  <a:pt x="966386" y="77225"/>
                </a:cubicBezTo>
                <a:cubicBezTo>
                  <a:pt x="995414" y="62165"/>
                  <a:pt x="1025314" y="48852"/>
                  <a:pt x="1055870" y="37503"/>
                </a:cubicBezTo>
                <a:cubicBezTo>
                  <a:pt x="1340252" y="50380"/>
                  <a:pt x="1604993" y="187006"/>
                  <a:pt x="1780250" y="411588"/>
                </a:cubicBezTo>
                <a:close/>
              </a:path>
            </a:pathLst>
          </a:custGeom>
          <a:solidFill>
            <a:srgbClr val="FCF3A3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04995F-1A6A-467D-82CF-81821039521F}"/>
              </a:ext>
            </a:extLst>
          </p:cNvPr>
          <p:cNvSpPr/>
          <p:nvPr/>
        </p:nvSpPr>
        <p:spPr>
          <a:xfrm>
            <a:off x="21088414" y="519176"/>
            <a:ext cx="785800" cy="349244"/>
          </a:xfrm>
          <a:custGeom>
            <a:avLst/>
            <a:gdLst>
              <a:gd name="connsiteX0" fmla="*/ 767121 w 785709"/>
              <a:gd name="connsiteY0" fmla="*/ 38490 h 349204"/>
              <a:gd name="connsiteX1" fmla="*/ 677638 w 785709"/>
              <a:gd name="connsiteY1" fmla="*/ 78212 h 349204"/>
              <a:gd name="connsiteX2" fmla="*/ 344803 w 785709"/>
              <a:gd name="connsiteY2" fmla="*/ 293409 h 349204"/>
              <a:gd name="connsiteX3" fmla="*/ 37503 w 785709"/>
              <a:gd name="connsiteY3" fmla="*/ 319163 h 349204"/>
              <a:gd name="connsiteX4" fmla="*/ 767121 w 785709"/>
              <a:gd name="connsiteY4" fmla="*/ 38490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09" h="349204">
                <a:moveTo>
                  <a:pt x="767121" y="38490"/>
                </a:moveTo>
                <a:cubicBezTo>
                  <a:pt x="736565" y="49839"/>
                  <a:pt x="706665" y="63153"/>
                  <a:pt x="677638" y="78212"/>
                </a:cubicBezTo>
                <a:cubicBezTo>
                  <a:pt x="560435" y="139977"/>
                  <a:pt x="468333" y="245830"/>
                  <a:pt x="344803" y="293409"/>
                </a:cubicBezTo>
                <a:cubicBezTo>
                  <a:pt x="247025" y="331167"/>
                  <a:pt x="142919" y="328111"/>
                  <a:pt x="37503" y="319163"/>
                </a:cubicBezTo>
                <a:cubicBezTo>
                  <a:pt x="230874" y="127974"/>
                  <a:pt x="495396" y="26268"/>
                  <a:pt x="767121" y="38490"/>
                </a:cubicBezTo>
                <a:close/>
              </a:path>
            </a:pathLst>
          </a:custGeom>
          <a:solidFill>
            <a:srgbClr val="FBD965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B1C127-5461-413F-95B4-EE63D527AF9A}"/>
              </a:ext>
            </a:extLst>
          </p:cNvPr>
          <p:cNvSpPr/>
          <p:nvPr/>
        </p:nvSpPr>
        <p:spPr>
          <a:xfrm>
            <a:off x="21930747" y="2183440"/>
            <a:ext cx="589350" cy="327417"/>
          </a:xfrm>
          <a:custGeom>
            <a:avLst/>
            <a:gdLst>
              <a:gd name="connsiteX0" fmla="*/ 568075 w 589281"/>
              <a:gd name="connsiteY0" fmla="*/ 37503 h 327378"/>
              <a:gd name="connsiteX1" fmla="*/ 75916 w 589281"/>
              <a:gd name="connsiteY1" fmla="*/ 301807 h 327378"/>
              <a:gd name="connsiteX2" fmla="*/ 37503 w 589281"/>
              <a:gd name="connsiteY2" fmla="*/ 309009 h 327378"/>
              <a:gd name="connsiteX3" fmla="*/ 214724 w 589281"/>
              <a:gd name="connsiteY3" fmla="*/ 159506 h 327378"/>
              <a:gd name="connsiteX4" fmla="*/ 568075 w 589281"/>
              <a:gd name="connsiteY4" fmla="*/ 37503 h 32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81" h="327378">
                <a:moveTo>
                  <a:pt x="568075" y="37503"/>
                </a:moveTo>
                <a:cubicBezTo>
                  <a:pt x="433632" y="171947"/>
                  <a:pt x="262304" y="264049"/>
                  <a:pt x="75916" y="301807"/>
                </a:cubicBezTo>
                <a:lnTo>
                  <a:pt x="37503" y="309009"/>
                </a:lnTo>
                <a:cubicBezTo>
                  <a:pt x="102979" y="267105"/>
                  <a:pt x="152522" y="205557"/>
                  <a:pt x="214724" y="159506"/>
                </a:cubicBezTo>
                <a:cubicBezTo>
                  <a:pt x="315993" y="83991"/>
                  <a:pt x="441053" y="54090"/>
                  <a:pt x="568075" y="37503"/>
                </a:cubicBezTo>
                <a:close/>
              </a:path>
            </a:pathLst>
          </a:custGeom>
          <a:solidFill>
            <a:srgbClr val="FCF3A3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83071A-47C6-41B5-B8C3-5A7B6EA23241}"/>
              </a:ext>
            </a:extLst>
          </p:cNvPr>
          <p:cNvSpPr/>
          <p:nvPr/>
        </p:nvSpPr>
        <p:spPr>
          <a:xfrm>
            <a:off x="21325900" y="519313"/>
            <a:ext cx="1484289" cy="2008155"/>
          </a:xfrm>
          <a:custGeom>
            <a:avLst/>
            <a:gdLst>
              <a:gd name="connsiteX0" fmla="*/ 1439557 w 1484117"/>
              <a:gd name="connsiteY0" fmla="*/ 815987 h 2007923"/>
              <a:gd name="connsiteX1" fmla="*/ 679820 w 1484117"/>
              <a:gd name="connsiteY1" fmla="*/ 1965742 h 2007923"/>
              <a:gd name="connsiteX2" fmla="*/ 413770 w 1484117"/>
              <a:gd name="connsiteY2" fmla="*/ 1982984 h 2007923"/>
              <a:gd name="connsiteX3" fmla="*/ 829759 w 1484117"/>
              <a:gd name="connsiteY3" fmla="*/ 669540 h 2007923"/>
              <a:gd name="connsiteX4" fmla="*/ 37503 w 1484117"/>
              <a:gd name="connsiteY4" fmla="*/ 146607 h 2007923"/>
              <a:gd name="connsiteX5" fmla="*/ 1351384 w 1484117"/>
              <a:gd name="connsiteY5" fmla="*/ 564779 h 2007923"/>
              <a:gd name="connsiteX6" fmla="*/ 1440211 w 1484117"/>
              <a:gd name="connsiteY6" fmla="*/ 815987 h 2007923"/>
              <a:gd name="connsiteX7" fmla="*/ 1439557 w 1484117"/>
              <a:gd name="connsiteY7" fmla="*/ 815987 h 20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4117" h="2007923">
                <a:moveTo>
                  <a:pt x="1439557" y="815987"/>
                </a:moveTo>
                <a:cubicBezTo>
                  <a:pt x="1547374" y="1343286"/>
                  <a:pt x="1207118" y="1858143"/>
                  <a:pt x="679820" y="1965742"/>
                </a:cubicBezTo>
                <a:cubicBezTo>
                  <a:pt x="592300" y="1983639"/>
                  <a:pt x="502817" y="1989313"/>
                  <a:pt x="413770" y="1982984"/>
                </a:cubicBezTo>
                <a:cubicBezTo>
                  <a:pt x="891307" y="1735267"/>
                  <a:pt x="1077694" y="1147077"/>
                  <a:pt x="829759" y="669540"/>
                </a:cubicBezTo>
                <a:cubicBezTo>
                  <a:pt x="674145" y="369661"/>
                  <a:pt x="374266" y="171706"/>
                  <a:pt x="37503" y="146607"/>
                </a:cubicBezTo>
                <a:cubicBezTo>
                  <a:pt x="515694" y="-100673"/>
                  <a:pt x="1104103" y="86588"/>
                  <a:pt x="1351384" y="564779"/>
                </a:cubicBezTo>
                <a:cubicBezTo>
                  <a:pt x="1392414" y="644005"/>
                  <a:pt x="1422316" y="728468"/>
                  <a:pt x="1440211" y="815987"/>
                </a:cubicBezTo>
                <a:lnTo>
                  <a:pt x="1439557" y="815987"/>
                </a:lnTo>
                <a:close/>
              </a:path>
            </a:pathLst>
          </a:custGeom>
          <a:solidFill>
            <a:srgbClr val="DBB94A">
              <a:alpha val="38000"/>
            </a:srgbClr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BD7A5DF-4292-4DBD-AA9C-3E32E795D6B5}"/>
              </a:ext>
            </a:extLst>
          </p:cNvPr>
          <p:cNvSpPr/>
          <p:nvPr/>
        </p:nvSpPr>
        <p:spPr>
          <a:xfrm>
            <a:off x="20063267" y="922748"/>
            <a:ext cx="3492445" cy="1200528"/>
          </a:xfrm>
          <a:custGeom>
            <a:avLst/>
            <a:gdLst>
              <a:gd name="connsiteX0" fmla="*/ 2540537 w 3492040"/>
              <a:gd name="connsiteY0" fmla="*/ 42006 h 1200388"/>
              <a:gd name="connsiteX1" fmla="*/ 2599684 w 3492040"/>
              <a:gd name="connsiteY1" fmla="*/ 134545 h 1200388"/>
              <a:gd name="connsiteX2" fmla="*/ 3246803 w 3492040"/>
              <a:gd name="connsiteY2" fmla="*/ 301290 h 1200388"/>
              <a:gd name="connsiteX3" fmla="*/ 2717323 w 3492040"/>
              <a:gd name="connsiteY3" fmla="*/ 708767 h 1200388"/>
              <a:gd name="connsiteX4" fmla="*/ 1822487 w 3492040"/>
              <a:gd name="connsiteY4" fmla="*/ 969361 h 1200388"/>
              <a:gd name="connsiteX5" fmla="*/ 897314 w 3492040"/>
              <a:gd name="connsiteY5" fmla="*/ 1081543 h 1200388"/>
              <a:gd name="connsiteX6" fmla="*/ 250632 w 3492040"/>
              <a:gd name="connsiteY6" fmla="*/ 915234 h 1200388"/>
              <a:gd name="connsiteX7" fmla="*/ 779894 w 3492040"/>
              <a:gd name="connsiteY7" fmla="*/ 507757 h 1200388"/>
              <a:gd name="connsiteX8" fmla="*/ 797136 w 3492040"/>
              <a:gd name="connsiteY8" fmla="*/ 398631 h 1200388"/>
              <a:gd name="connsiteX9" fmla="*/ 40018 w 3492040"/>
              <a:gd name="connsiteY9" fmla="*/ 957575 h 1200388"/>
              <a:gd name="connsiteX10" fmla="*/ 956678 w 3492040"/>
              <a:gd name="connsiteY10" fmla="*/ 1173427 h 1200388"/>
              <a:gd name="connsiteX11" fmla="*/ 1841911 w 3492040"/>
              <a:gd name="connsiteY11" fmla="*/ 1057753 h 1200388"/>
              <a:gd name="connsiteX12" fmla="*/ 2699426 w 3492040"/>
              <a:gd name="connsiteY12" fmla="*/ 816148 h 1200388"/>
              <a:gd name="connsiteX13" fmla="*/ 3456762 w 3492040"/>
              <a:gd name="connsiteY13" fmla="*/ 257421 h 1200388"/>
              <a:gd name="connsiteX14" fmla="*/ 2540537 w 3492040"/>
              <a:gd name="connsiteY14" fmla="*/ 42006 h 120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2040" h="1200388">
                <a:moveTo>
                  <a:pt x="2540537" y="42006"/>
                </a:moveTo>
                <a:cubicBezTo>
                  <a:pt x="2562144" y="71688"/>
                  <a:pt x="2581787" y="102462"/>
                  <a:pt x="2599684" y="134545"/>
                </a:cubicBezTo>
                <a:cubicBezTo>
                  <a:pt x="2970713" y="127343"/>
                  <a:pt x="3222795" y="184088"/>
                  <a:pt x="3246803" y="301290"/>
                </a:cubicBezTo>
                <a:cubicBezTo>
                  <a:pt x="3270811" y="418492"/>
                  <a:pt x="3061289" y="569522"/>
                  <a:pt x="2717323" y="708767"/>
                </a:cubicBezTo>
                <a:cubicBezTo>
                  <a:pt x="2427264" y="822040"/>
                  <a:pt x="2127822" y="909123"/>
                  <a:pt x="1822487" y="969361"/>
                </a:cubicBezTo>
                <a:cubicBezTo>
                  <a:pt x="1518025" y="1034182"/>
                  <a:pt x="1208324" y="1071721"/>
                  <a:pt x="897314" y="1081543"/>
                </a:cubicBezTo>
                <a:cubicBezTo>
                  <a:pt x="526285" y="1088963"/>
                  <a:pt x="274639" y="1032218"/>
                  <a:pt x="250632" y="915234"/>
                </a:cubicBezTo>
                <a:cubicBezTo>
                  <a:pt x="226625" y="798251"/>
                  <a:pt x="435928" y="647002"/>
                  <a:pt x="779894" y="507757"/>
                </a:cubicBezTo>
                <a:cubicBezTo>
                  <a:pt x="783386" y="471090"/>
                  <a:pt x="789279" y="434642"/>
                  <a:pt x="797136" y="398631"/>
                </a:cubicBezTo>
                <a:cubicBezTo>
                  <a:pt x="312398" y="579780"/>
                  <a:pt x="6407" y="791485"/>
                  <a:pt x="40018" y="957575"/>
                </a:cubicBezTo>
                <a:cubicBezTo>
                  <a:pt x="73629" y="1123666"/>
                  <a:pt x="438984" y="1197653"/>
                  <a:pt x="956678" y="1173427"/>
                </a:cubicBezTo>
                <a:cubicBezTo>
                  <a:pt x="1254375" y="1157495"/>
                  <a:pt x="1550325" y="1118864"/>
                  <a:pt x="1841911" y="1057753"/>
                </a:cubicBezTo>
                <a:cubicBezTo>
                  <a:pt x="2133497" y="999043"/>
                  <a:pt x="2420063" y="918290"/>
                  <a:pt x="2699426" y="816148"/>
                </a:cubicBezTo>
                <a:cubicBezTo>
                  <a:pt x="3184382" y="634998"/>
                  <a:pt x="3490373" y="423293"/>
                  <a:pt x="3456762" y="257421"/>
                </a:cubicBezTo>
                <a:cubicBezTo>
                  <a:pt x="3423151" y="91549"/>
                  <a:pt x="3058014" y="17780"/>
                  <a:pt x="2540537" y="42006"/>
                </a:cubicBezTo>
                <a:close/>
              </a:path>
            </a:pathLst>
          </a:custGeom>
          <a:solidFill>
            <a:srgbClr val="F58854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18B2B6-23DD-4705-8F47-DFC9E38259A1}"/>
              </a:ext>
            </a:extLst>
          </p:cNvPr>
          <p:cNvSpPr/>
          <p:nvPr/>
        </p:nvSpPr>
        <p:spPr>
          <a:xfrm>
            <a:off x="20273898" y="1019192"/>
            <a:ext cx="3055890" cy="1004078"/>
          </a:xfrm>
          <a:custGeom>
            <a:avLst/>
            <a:gdLst>
              <a:gd name="connsiteX0" fmla="*/ 2389077 w 3055535"/>
              <a:gd name="connsiteY0" fmla="*/ 38112 h 1003961"/>
              <a:gd name="connsiteX1" fmla="*/ 2417013 w 3055535"/>
              <a:gd name="connsiteY1" fmla="*/ 92239 h 1003961"/>
              <a:gd name="connsiteX2" fmla="*/ 2865958 w 3055535"/>
              <a:gd name="connsiteY2" fmla="*/ 239559 h 1003961"/>
              <a:gd name="connsiteX3" fmla="*/ 2511079 w 3055535"/>
              <a:gd name="connsiteY3" fmla="*/ 551442 h 1003961"/>
              <a:gd name="connsiteX4" fmla="*/ 1603368 w 3055535"/>
              <a:gd name="connsiteY4" fmla="*/ 831897 h 1003961"/>
              <a:gd name="connsiteX5" fmla="*/ 658335 w 3055535"/>
              <a:gd name="connsiteY5" fmla="*/ 930983 h 1003961"/>
              <a:gd name="connsiteX6" fmla="*/ 209389 w 3055535"/>
              <a:gd name="connsiteY6" fmla="*/ 783881 h 1003961"/>
              <a:gd name="connsiteX7" fmla="*/ 564268 w 3055535"/>
              <a:gd name="connsiteY7" fmla="*/ 471998 h 1003961"/>
              <a:gd name="connsiteX8" fmla="*/ 568632 w 3055535"/>
              <a:gd name="connsiteY8" fmla="*/ 411324 h 1003961"/>
              <a:gd name="connsiteX9" fmla="*/ 39369 w 3055535"/>
              <a:gd name="connsiteY9" fmla="*/ 818801 h 1003961"/>
              <a:gd name="connsiteX10" fmla="*/ 686707 w 3055535"/>
              <a:gd name="connsiteY10" fmla="*/ 985110 h 1003961"/>
              <a:gd name="connsiteX11" fmla="*/ 1611225 w 3055535"/>
              <a:gd name="connsiteY11" fmla="*/ 872492 h 1003961"/>
              <a:gd name="connsiteX12" fmla="*/ 2506060 w 3055535"/>
              <a:gd name="connsiteY12" fmla="*/ 611898 h 1003961"/>
              <a:gd name="connsiteX13" fmla="*/ 3035541 w 3055535"/>
              <a:gd name="connsiteY13" fmla="*/ 204420 h 1003961"/>
              <a:gd name="connsiteX14" fmla="*/ 2389077 w 3055535"/>
              <a:gd name="connsiteY14" fmla="*/ 38112 h 10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55535" h="1003961">
                <a:moveTo>
                  <a:pt x="2389077" y="38112"/>
                </a:moveTo>
                <a:cubicBezTo>
                  <a:pt x="2399117" y="55790"/>
                  <a:pt x="2408502" y="73905"/>
                  <a:pt x="2417013" y="92239"/>
                </a:cubicBezTo>
                <a:cubicBezTo>
                  <a:pt x="2676952" y="99877"/>
                  <a:pt x="2847407" y="149639"/>
                  <a:pt x="2865958" y="239559"/>
                </a:cubicBezTo>
                <a:cubicBezTo>
                  <a:pt x="2884511" y="329479"/>
                  <a:pt x="2747012" y="442534"/>
                  <a:pt x="2511079" y="551442"/>
                </a:cubicBezTo>
                <a:cubicBezTo>
                  <a:pt x="2282788" y="656421"/>
                  <a:pt x="1963048" y="758127"/>
                  <a:pt x="1603368" y="831897"/>
                </a:cubicBezTo>
                <a:cubicBezTo>
                  <a:pt x="1243688" y="905666"/>
                  <a:pt x="909106" y="938185"/>
                  <a:pt x="658335" y="930983"/>
                </a:cubicBezTo>
                <a:cubicBezTo>
                  <a:pt x="398613" y="923781"/>
                  <a:pt x="227940" y="874019"/>
                  <a:pt x="209389" y="783881"/>
                </a:cubicBezTo>
                <a:cubicBezTo>
                  <a:pt x="190837" y="693743"/>
                  <a:pt x="328337" y="581124"/>
                  <a:pt x="564268" y="471998"/>
                </a:cubicBezTo>
                <a:cubicBezTo>
                  <a:pt x="564268" y="451482"/>
                  <a:pt x="566450" y="431403"/>
                  <a:pt x="568632" y="411324"/>
                </a:cubicBezTo>
                <a:cubicBezTo>
                  <a:pt x="224667" y="550569"/>
                  <a:pt x="15362" y="701818"/>
                  <a:pt x="39369" y="818801"/>
                </a:cubicBezTo>
                <a:cubicBezTo>
                  <a:pt x="63378" y="935785"/>
                  <a:pt x="315678" y="992530"/>
                  <a:pt x="686707" y="985110"/>
                </a:cubicBezTo>
                <a:cubicBezTo>
                  <a:pt x="997717" y="975070"/>
                  <a:pt x="1306980" y="937312"/>
                  <a:pt x="1611225" y="872492"/>
                </a:cubicBezTo>
                <a:cubicBezTo>
                  <a:pt x="1916560" y="812254"/>
                  <a:pt x="2216003" y="725171"/>
                  <a:pt x="2506060" y="611898"/>
                </a:cubicBezTo>
                <a:cubicBezTo>
                  <a:pt x="2850026" y="472653"/>
                  <a:pt x="3059331" y="321186"/>
                  <a:pt x="3035541" y="204420"/>
                </a:cubicBezTo>
                <a:cubicBezTo>
                  <a:pt x="3011751" y="87655"/>
                  <a:pt x="2760106" y="30910"/>
                  <a:pt x="2389077" y="38112"/>
                </a:cubicBezTo>
                <a:close/>
              </a:path>
            </a:pathLst>
          </a:custGeom>
          <a:solidFill>
            <a:srgbClr val="D86C3C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704228-A488-458D-A7A2-174E91111755}"/>
              </a:ext>
            </a:extLst>
          </p:cNvPr>
          <p:cNvSpPr/>
          <p:nvPr/>
        </p:nvSpPr>
        <p:spPr>
          <a:xfrm>
            <a:off x="22740299" y="10916299"/>
            <a:ext cx="502039" cy="611178"/>
          </a:xfrm>
          <a:custGeom>
            <a:avLst/>
            <a:gdLst>
              <a:gd name="connsiteX0" fmla="*/ 481034 w 501980"/>
              <a:gd name="connsiteY0" fmla="*/ 592519 h 611107"/>
              <a:gd name="connsiteX1" fmla="*/ 309923 w 501980"/>
              <a:gd name="connsiteY1" fmla="*/ 546250 h 611107"/>
              <a:gd name="connsiteX2" fmla="*/ 117424 w 501980"/>
              <a:gd name="connsiteY2" fmla="*/ 483174 h 611107"/>
              <a:gd name="connsiteX3" fmla="*/ 108913 w 501980"/>
              <a:gd name="connsiteY3" fmla="*/ 292640 h 611107"/>
              <a:gd name="connsiteX4" fmla="*/ 128337 w 501980"/>
              <a:gd name="connsiteY4" fmla="*/ 256628 h 611107"/>
              <a:gd name="connsiteX5" fmla="*/ 95382 w 501980"/>
              <a:gd name="connsiteY5" fmla="*/ 222799 h 611107"/>
              <a:gd name="connsiteX6" fmla="*/ 44528 w 501980"/>
              <a:gd name="connsiteY6" fmla="*/ 50598 h 611107"/>
              <a:gd name="connsiteX7" fmla="*/ 48675 w 501980"/>
              <a:gd name="connsiteY7" fmla="*/ 37503 h 611107"/>
              <a:gd name="connsiteX8" fmla="*/ 481034 w 501980"/>
              <a:gd name="connsiteY8" fmla="*/ 592519 h 61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980" h="611107">
                <a:moveTo>
                  <a:pt x="481034" y="592519"/>
                </a:moveTo>
                <a:cubicBezTo>
                  <a:pt x="425815" y="571131"/>
                  <a:pt x="368414" y="555416"/>
                  <a:pt x="309923" y="546250"/>
                </a:cubicBezTo>
                <a:cubicBezTo>
                  <a:pt x="242047" y="535555"/>
                  <a:pt x="166968" y="530972"/>
                  <a:pt x="117424" y="483174"/>
                </a:cubicBezTo>
                <a:cubicBezTo>
                  <a:pt x="67226" y="430794"/>
                  <a:pt x="63516" y="349167"/>
                  <a:pt x="108913" y="292640"/>
                </a:cubicBezTo>
                <a:cubicBezTo>
                  <a:pt x="118079" y="281946"/>
                  <a:pt x="130738" y="270815"/>
                  <a:pt x="128337" y="256628"/>
                </a:cubicBezTo>
                <a:cubicBezTo>
                  <a:pt x="125936" y="242442"/>
                  <a:pt x="109130" y="231747"/>
                  <a:pt x="95382" y="222799"/>
                </a:cubicBezTo>
                <a:cubicBezTo>
                  <a:pt x="41473" y="187879"/>
                  <a:pt x="27068" y="112145"/>
                  <a:pt x="44528" y="50598"/>
                </a:cubicBezTo>
                <a:cubicBezTo>
                  <a:pt x="45838" y="46233"/>
                  <a:pt x="47147" y="41868"/>
                  <a:pt x="48675" y="37503"/>
                </a:cubicBezTo>
                <a:cubicBezTo>
                  <a:pt x="246194" y="173692"/>
                  <a:pt x="397224" y="367501"/>
                  <a:pt x="481034" y="592519"/>
                </a:cubicBezTo>
                <a:close/>
              </a:path>
            </a:pathLst>
          </a:custGeom>
          <a:solidFill>
            <a:srgbClr val="F0BB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2932F7-1DBD-4726-A7BA-D6E5C6F0D37C}"/>
              </a:ext>
            </a:extLst>
          </p:cNvPr>
          <p:cNvSpPr/>
          <p:nvPr/>
        </p:nvSpPr>
        <p:spPr>
          <a:xfrm>
            <a:off x="20915756" y="10819602"/>
            <a:ext cx="2401056" cy="2291917"/>
          </a:xfrm>
          <a:custGeom>
            <a:avLst/>
            <a:gdLst>
              <a:gd name="connsiteX0" fmla="*/ 2355127 w 2400777"/>
              <a:gd name="connsiteY0" fmla="*/ 863151 h 2291651"/>
              <a:gd name="connsiteX1" fmla="*/ 2345961 w 2400777"/>
              <a:gd name="connsiteY1" fmla="*/ 1375609 h 2291651"/>
              <a:gd name="connsiteX2" fmla="*/ 2223303 w 2400777"/>
              <a:gd name="connsiteY2" fmla="*/ 1412494 h 2291651"/>
              <a:gd name="connsiteX3" fmla="*/ 1948305 w 2400777"/>
              <a:gd name="connsiteY3" fmla="*/ 1526203 h 2291651"/>
              <a:gd name="connsiteX4" fmla="*/ 1616561 w 2400777"/>
              <a:gd name="connsiteY4" fmla="*/ 1610885 h 2291651"/>
              <a:gd name="connsiteX5" fmla="*/ 1531442 w 2400777"/>
              <a:gd name="connsiteY5" fmla="*/ 1637294 h 2291651"/>
              <a:gd name="connsiteX6" fmla="*/ 1533188 w 2400777"/>
              <a:gd name="connsiteY6" fmla="*/ 1788761 h 2291651"/>
              <a:gd name="connsiteX7" fmla="*/ 1687275 w 2400777"/>
              <a:gd name="connsiteY7" fmla="*/ 1852927 h 2291651"/>
              <a:gd name="connsiteX8" fmla="*/ 2066161 w 2400777"/>
              <a:gd name="connsiteY8" fmla="*/ 1891994 h 2291651"/>
              <a:gd name="connsiteX9" fmla="*/ 2068561 w 2400777"/>
              <a:gd name="connsiteY9" fmla="*/ 1891994 h 2291651"/>
              <a:gd name="connsiteX10" fmla="*/ 412461 w 2400777"/>
              <a:gd name="connsiteY10" fmla="*/ 1958779 h 2291651"/>
              <a:gd name="connsiteX11" fmla="*/ 307264 w 2400777"/>
              <a:gd name="connsiteY11" fmla="*/ 1848344 h 2291651"/>
              <a:gd name="connsiteX12" fmla="*/ 350915 w 2400777"/>
              <a:gd name="connsiteY12" fmla="*/ 1811023 h 2291651"/>
              <a:gd name="connsiteX13" fmla="*/ 602122 w 2400777"/>
              <a:gd name="connsiteY13" fmla="*/ 1543664 h 2291651"/>
              <a:gd name="connsiteX14" fmla="*/ 585099 w 2400777"/>
              <a:gd name="connsiteY14" fmla="*/ 1286343 h 2291651"/>
              <a:gd name="connsiteX15" fmla="*/ 895891 w 2400777"/>
              <a:gd name="connsiteY15" fmla="*/ 1022695 h 2291651"/>
              <a:gd name="connsiteX16" fmla="*/ 1048667 w 2400777"/>
              <a:gd name="connsiteY16" fmla="*/ 919679 h 2291651"/>
              <a:gd name="connsiteX17" fmla="*/ 1060671 w 2400777"/>
              <a:gd name="connsiteY17" fmla="*/ 885632 h 2291651"/>
              <a:gd name="connsiteX18" fmla="*/ 1017020 w 2400777"/>
              <a:gd name="connsiteY18" fmla="*/ 846782 h 2291651"/>
              <a:gd name="connsiteX19" fmla="*/ 523989 w 2400777"/>
              <a:gd name="connsiteY19" fmla="*/ 949798 h 2291651"/>
              <a:gd name="connsiteX20" fmla="*/ 174785 w 2400777"/>
              <a:gd name="connsiteY20" fmla="*/ 974679 h 2291651"/>
              <a:gd name="connsiteX21" fmla="*/ 37503 w 2400777"/>
              <a:gd name="connsiteY21" fmla="*/ 996505 h 2291651"/>
              <a:gd name="connsiteX22" fmla="*/ 511767 w 2400777"/>
              <a:gd name="connsiteY22" fmla="*/ 152958 h 2291651"/>
              <a:gd name="connsiteX23" fmla="*/ 634206 w 2400777"/>
              <a:gd name="connsiteY23" fmla="*/ 222799 h 2291651"/>
              <a:gd name="connsiteX24" fmla="*/ 983410 w 2400777"/>
              <a:gd name="connsiteY24" fmla="*/ 183513 h 2291651"/>
              <a:gd name="connsiteX25" fmla="*/ 1481681 w 2400777"/>
              <a:gd name="connsiteY25" fmla="*/ 138117 h 2291651"/>
              <a:gd name="connsiteX26" fmla="*/ 1704953 w 2400777"/>
              <a:gd name="connsiteY26" fmla="*/ 37503 h 2291651"/>
              <a:gd name="connsiteX27" fmla="*/ 1871917 w 2400777"/>
              <a:gd name="connsiteY27" fmla="*/ 133534 h 2291651"/>
              <a:gd name="connsiteX28" fmla="*/ 1867770 w 2400777"/>
              <a:gd name="connsiteY28" fmla="*/ 146629 h 2291651"/>
              <a:gd name="connsiteX29" fmla="*/ 1918622 w 2400777"/>
              <a:gd name="connsiteY29" fmla="*/ 318831 h 2291651"/>
              <a:gd name="connsiteX30" fmla="*/ 1951578 w 2400777"/>
              <a:gd name="connsiteY30" fmla="*/ 352660 h 2291651"/>
              <a:gd name="connsiteX31" fmla="*/ 1932153 w 2400777"/>
              <a:gd name="connsiteY31" fmla="*/ 388670 h 2291651"/>
              <a:gd name="connsiteX32" fmla="*/ 1940665 w 2400777"/>
              <a:gd name="connsiteY32" fmla="*/ 579206 h 2291651"/>
              <a:gd name="connsiteX33" fmla="*/ 2133164 w 2400777"/>
              <a:gd name="connsiteY33" fmla="*/ 642280 h 2291651"/>
              <a:gd name="connsiteX34" fmla="*/ 2304275 w 2400777"/>
              <a:gd name="connsiteY34" fmla="*/ 688549 h 2291651"/>
              <a:gd name="connsiteX35" fmla="*/ 2355127 w 2400777"/>
              <a:gd name="connsiteY35" fmla="*/ 863151 h 229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00777" h="2291651">
                <a:moveTo>
                  <a:pt x="2355127" y="863151"/>
                </a:moveTo>
                <a:cubicBezTo>
                  <a:pt x="2390048" y="1032515"/>
                  <a:pt x="2386774" y="1207554"/>
                  <a:pt x="2345961" y="1375609"/>
                </a:cubicBezTo>
                <a:cubicBezTo>
                  <a:pt x="2304492" y="1386085"/>
                  <a:pt x="2263679" y="1397434"/>
                  <a:pt x="2223303" y="1412494"/>
                </a:cubicBezTo>
                <a:cubicBezTo>
                  <a:pt x="2129890" y="1445667"/>
                  <a:pt x="2041062" y="1490846"/>
                  <a:pt x="1948305" y="1526203"/>
                </a:cubicBezTo>
                <a:cubicBezTo>
                  <a:pt x="1841361" y="1567453"/>
                  <a:pt x="1730052" y="1595825"/>
                  <a:pt x="1616561" y="1610885"/>
                </a:cubicBezTo>
                <a:cubicBezTo>
                  <a:pt x="1586223" y="1611977"/>
                  <a:pt x="1556977" y="1620925"/>
                  <a:pt x="1531442" y="1637294"/>
                </a:cubicBezTo>
                <a:cubicBezTo>
                  <a:pt x="1487791" y="1672651"/>
                  <a:pt x="1494339" y="1747511"/>
                  <a:pt x="1533188" y="1788761"/>
                </a:cubicBezTo>
                <a:cubicBezTo>
                  <a:pt x="1572037" y="1830011"/>
                  <a:pt x="1631183" y="1845288"/>
                  <a:pt x="1687275" y="1852927"/>
                </a:cubicBezTo>
                <a:cubicBezTo>
                  <a:pt x="1813207" y="1870169"/>
                  <a:pt x="1943066" y="1860130"/>
                  <a:pt x="2066161" y="1891994"/>
                </a:cubicBezTo>
                <a:lnTo>
                  <a:pt x="2068561" y="1891994"/>
                </a:lnTo>
                <a:cubicBezTo>
                  <a:pt x="1629656" y="2367784"/>
                  <a:pt x="888252" y="2397686"/>
                  <a:pt x="412461" y="1958779"/>
                </a:cubicBezTo>
                <a:cubicBezTo>
                  <a:pt x="375140" y="1924296"/>
                  <a:pt x="340002" y="1887412"/>
                  <a:pt x="307264" y="1848344"/>
                </a:cubicBezTo>
                <a:cubicBezTo>
                  <a:pt x="321231" y="1835249"/>
                  <a:pt x="335637" y="1822808"/>
                  <a:pt x="350915" y="1811023"/>
                </a:cubicBezTo>
                <a:cubicBezTo>
                  <a:pt x="449564" y="1733325"/>
                  <a:pt x="580515" y="1667413"/>
                  <a:pt x="602122" y="1543664"/>
                </a:cubicBezTo>
                <a:cubicBezTo>
                  <a:pt x="616746" y="1458545"/>
                  <a:pt x="572222" y="1371899"/>
                  <a:pt x="585099" y="1286343"/>
                </a:cubicBezTo>
                <a:cubicBezTo>
                  <a:pt x="606924" y="1145353"/>
                  <a:pt x="764066" y="1076821"/>
                  <a:pt x="895891" y="1022695"/>
                </a:cubicBezTo>
                <a:cubicBezTo>
                  <a:pt x="953946" y="998687"/>
                  <a:pt x="1013747" y="970751"/>
                  <a:pt x="1048667" y="919679"/>
                </a:cubicBezTo>
                <a:cubicBezTo>
                  <a:pt x="1056524" y="910076"/>
                  <a:pt x="1060889" y="898073"/>
                  <a:pt x="1060671" y="885632"/>
                </a:cubicBezTo>
                <a:cubicBezTo>
                  <a:pt x="1058489" y="865335"/>
                  <a:pt x="1037101" y="853113"/>
                  <a:pt x="1017020" y="846782"/>
                </a:cubicBezTo>
                <a:cubicBezTo>
                  <a:pt x="854422" y="793747"/>
                  <a:pt x="689642" y="912258"/>
                  <a:pt x="523989" y="949798"/>
                </a:cubicBezTo>
                <a:cubicBezTo>
                  <a:pt x="410279" y="975989"/>
                  <a:pt x="291768" y="964858"/>
                  <a:pt x="174785" y="974679"/>
                </a:cubicBezTo>
                <a:cubicBezTo>
                  <a:pt x="128515" y="978826"/>
                  <a:pt x="82681" y="986028"/>
                  <a:pt x="37503" y="996505"/>
                </a:cubicBezTo>
                <a:cubicBezTo>
                  <a:pt x="66968" y="660177"/>
                  <a:pt x="239823" y="352878"/>
                  <a:pt x="511767" y="152958"/>
                </a:cubicBezTo>
                <a:cubicBezTo>
                  <a:pt x="542758" y="190280"/>
                  <a:pt x="586190" y="215160"/>
                  <a:pt x="634206" y="222799"/>
                </a:cubicBezTo>
                <a:cubicBezTo>
                  <a:pt x="750098" y="243533"/>
                  <a:pt x="866645" y="202502"/>
                  <a:pt x="983410" y="183513"/>
                </a:cubicBezTo>
                <a:cubicBezTo>
                  <a:pt x="1147972" y="156232"/>
                  <a:pt x="1318427" y="172819"/>
                  <a:pt x="1481681" y="138117"/>
                </a:cubicBezTo>
                <a:cubicBezTo>
                  <a:pt x="1562433" y="121312"/>
                  <a:pt x="1638822" y="86827"/>
                  <a:pt x="1704953" y="37503"/>
                </a:cubicBezTo>
                <a:cubicBezTo>
                  <a:pt x="1763226" y="65002"/>
                  <a:pt x="1818880" y="97085"/>
                  <a:pt x="1871917" y="133534"/>
                </a:cubicBezTo>
                <a:cubicBezTo>
                  <a:pt x="1870389" y="137899"/>
                  <a:pt x="1869079" y="142264"/>
                  <a:pt x="1867770" y="146629"/>
                </a:cubicBezTo>
                <a:cubicBezTo>
                  <a:pt x="1850309" y="208176"/>
                  <a:pt x="1864714" y="283910"/>
                  <a:pt x="1918622" y="318831"/>
                </a:cubicBezTo>
                <a:cubicBezTo>
                  <a:pt x="1932372" y="327778"/>
                  <a:pt x="1949832" y="336509"/>
                  <a:pt x="1951578" y="352660"/>
                </a:cubicBezTo>
                <a:cubicBezTo>
                  <a:pt x="1953324" y="368810"/>
                  <a:pt x="1941321" y="377976"/>
                  <a:pt x="1932153" y="388670"/>
                </a:cubicBezTo>
                <a:cubicBezTo>
                  <a:pt x="1886758" y="445198"/>
                  <a:pt x="1890249" y="526825"/>
                  <a:pt x="1940665" y="579206"/>
                </a:cubicBezTo>
                <a:cubicBezTo>
                  <a:pt x="1990209" y="627003"/>
                  <a:pt x="2065288" y="631586"/>
                  <a:pt x="2133164" y="642280"/>
                </a:cubicBezTo>
                <a:cubicBezTo>
                  <a:pt x="2191656" y="651447"/>
                  <a:pt x="2249056" y="667161"/>
                  <a:pt x="2304275" y="688549"/>
                </a:cubicBezTo>
                <a:cubicBezTo>
                  <a:pt x="2325663" y="745296"/>
                  <a:pt x="2342469" y="803787"/>
                  <a:pt x="2355127" y="863151"/>
                </a:cubicBezTo>
                <a:close/>
              </a:path>
            </a:pathLst>
          </a:custGeom>
          <a:solidFill>
            <a:srgbClr val="E4A3A4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A6BD07-A4D4-4CB4-A52D-03F2A9DFA034}"/>
              </a:ext>
            </a:extLst>
          </p:cNvPr>
          <p:cNvSpPr/>
          <p:nvPr/>
        </p:nvSpPr>
        <p:spPr>
          <a:xfrm>
            <a:off x="20914366" y="11617195"/>
            <a:ext cx="1091389" cy="1069561"/>
          </a:xfrm>
          <a:custGeom>
            <a:avLst/>
            <a:gdLst>
              <a:gd name="connsiteX0" fmla="*/ 1062935 w 1091262"/>
              <a:gd name="connsiteY0" fmla="*/ 89222 h 1069437"/>
              <a:gd name="connsiteX1" fmla="*/ 1050930 w 1091262"/>
              <a:gd name="connsiteY1" fmla="*/ 123269 h 1069437"/>
              <a:gd name="connsiteX2" fmla="*/ 898153 w 1091262"/>
              <a:gd name="connsiteY2" fmla="*/ 226285 h 1069437"/>
              <a:gd name="connsiteX3" fmla="*/ 587362 w 1091262"/>
              <a:gd name="connsiteY3" fmla="*/ 489933 h 1069437"/>
              <a:gd name="connsiteX4" fmla="*/ 604386 w 1091262"/>
              <a:gd name="connsiteY4" fmla="*/ 747254 h 1069437"/>
              <a:gd name="connsiteX5" fmla="*/ 353177 w 1091262"/>
              <a:gd name="connsiteY5" fmla="*/ 1014613 h 1069437"/>
              <a:gd name="connsiteX6" fmla="*/ 309527 w 1091262"/>
              <a:gd name="connsiteY6" fmla="*/ 1051934 h 1069437"/>
              <a:gd name="connsiteX7" fmla="*/ 41731 w 1091262"/>
              <a:gd name="connsiteY7" fmla="*/ 200749 h 1069437"/>
              <a:gd name="connsiteX8" fmla="*/ 179012 w 1091262"/>
              <a:gd name="connsiteY8" fmla="*/ 178923 h 1069437"/>
              <a:gd name="connsiteX9" fmla="*/ 528216 w 1091262"/>
              <a:gd name="connsiteY9" fmla="*/ 154044 h 1069437"/>
              <a:gd name="connsiteX10" fmla="*/ 1021248 w 1091262"/>
              <a:gd name="connsiteY10" fmla="*/ 51028 h 1069437"/>
              <a:gd name="connsiteX11" fmla="*/ 1062935 w 1091262"/>
              <a:gd name="connsiteY11" fmla="*/ 89222 h 106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1262" h="1069437">
                <a:moveTo>
                  <a:pt x="1062935" y="89222"/>
                </a:moveTo>
                <a:cubicBezTo>
                  <a:pt x="1063152" y="101662"/>
                  <a:pt x="1058788" y="113666"/>
                  <a:pt x="1050930" y="123269"/>
                </a:cubicBezTo>
                <a:cubicBezTo>
                  <a:pt x="1014919" y="174341"/>
                  <a:pt x="955118" y="202276"/>
                  <a:pt x="898153" y="226285"/>
                </a:cubicBezTo>
                <a:cubicBezTo>
                  <a:pt x="767202" y="280411"/>
                  <a:pt x="608752" y="348943"/>
                  <a:pt x="587362" y="489933"/>
                </a:cubicBezTo>
                <a:cubicBezTo>
                  <a:pt x="574486" y="575489"/>
                  <a:pt x="619009" y="662135"/>
                  <a:pt x="604386" y="747254"/>
                </a:cubicBezTo>
                <a:cubicBezTo>
                  <a:pt x="582561" y="871003"/>
                  <a:pt x="451610" y="936915"/>
                  <a:pt x="353177" y="1014613"/>
                </a:cubicBezTo>
                <a:cubicBezTo>
                  <a:pt x="338118" y="1026398"/>
                  <a:pt x="323714" y="1038839"/>
                  <a:pt x="309527" y="1051934"/>
                </a:cubicBezTo>
                <a:cubicBezTo>
                  <a:pt x="111790" y="814476"/>
                  <a:pt x="15540" y="508704"/>
                  <a:pt x="41731" y="200749"/>
                </a:cubicBezTo>
                <a:cubicBezTo>
                  <a:pt x="86909" y="190273"/>
                  <a:pt x="132743" y="183070"/>
                  <a:pt x="179012" y="178923"/>
                </a:cubicBezTo>
                <a:cubicBezTo>
                  <a:pt x="295340" y="169103"/>
                  <a:pt x="413851" y="180233"/>
                  <a:pt x="528216" y="154044"/>
                </a:cubicBezTo>
                <a:cubicBezTo>
                  <a:pt x="694960" y="115412"/>
                  <a:pt x="858650" y="-2008"/>
                  <a:pt x="1021248" y="51028"/>
                </a:cubicBezTo>
                <a:cubicBezTo>
                  <a:pt x="1039363" y="56702"/>
                  <a:pt x="1060752" y="68924"/>
                  <a:pt x="1062935" y="89222"/>
                </a:cubicBezTo>
                <a:close/>
              </a:path>
            </a:pathLst>
          </a:custGeom>
          <a:solidFill>
            <a:srgbClr val="F0BB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8550496-499E-4BD1-9A54-8DF663F0EF01}"/>
              </a:ext>
            </a:extLst>
          </p:cNvPr>
          <p:cNvSpPr/>
          <p:nvPr/>
        </p:nvSpPr>
        <p:spPr>
          <a:xfrm>
            <a:off x="21391166" y="10708813"/>
            <a:ext cx="1266011" cy="371072"/>
          </a:xfrm>
          <a:custGeom>
            <a:avLst/>
            <a:gdLst>
              <a:gd name="connsiteX0" fmla="*/ 1007417 w 1265864"/>
              <a:gd name="connsiteY0" fmla="*/ 249548 h 371029"/>
              <a:gd name="connsiteX1" fmla="*/ 509146 w 1265864"/>
              <a:gd name="connsiteY1" fmla="*/ 294944 h 371029"/>
              <a:gd name="connsiteX2" fmla="*/ 159942 w 1265864"/>
              <a:gd name="connsiteY2" fmla="*/ 334230 h 371029"/>
              <a:gd name="connsiteX3" fmla="*/ 37503 w 1265864"/>
              <a:gd name="connsiteY3" fmla="*/ 264389 h 371029"/>
              <a:gd name="connsiteX4" fmla="*/ 1229817 w 1265864"/>
              <a:gd name="connsiteY4" fmla="*/ 148933 h 371029"/>
              <a:gd name="connsiteX5" fmla="*/ 1007417 w 1265864"/>
              <a:gd name="connsiteY5" fmla="*/ 249548 h 3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864" h="371029">
                <a:moveTo>
                  <a:pt x="1007417" y="249548"/>
                </a:moveTo>
                <a:cubicBezTo>
                  <a:pt x="844165" y="284250"/>
                  <a:pt x="673708" y="267662"/>
                  <a:pt x="509146" y="294944"/>
                </a:cubicBezTo>
                <a:cubicBezTo>
                  <a:pt x="393254" y="313932"/>
                  <a:pt x="276708" y="354963"/>
                  <a:pt x="159942" y="334230"/>
                </a:cubicBezTo>
                <a:cubicBezTo>
                  <a:pt x="111926" y="326591"/>
                  <a:pt x="68494" y="301710"/>
                  <a:pt x="37503" y="264389"/>
                </a:cubicBezTo>
                <a:cubicBezTo>
                  <a:pt x="383870" y="10561"/>
                  <a:pt x="841109" y="-33745"/>
                  <a:pt x="1229817" y="148933"/>
                </a:cubicBezTo>
                <a:cubicBezTo>
                  <a:pt x="1163904" y="198258"/>
                  <a:pt x="1087953" y="232524"/>
                  <a:pt x="1007417" y="249548"/>
                </a:cubicBezTo>
                <a:close/>
              </a:path>
            </a:pathLst>
          </a:custGeom>
          <a:solidFill>
            <a:srgbClr val="F0BB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B759B2-C8A5-4EF1-94B2-ACED44119CA8}"/>
              </a:ext>
            </a:extLst>
          </p:cNvPr>
          <p:cNvSpPr/>
          <p:nvPr/>
        </p:nvSpPr>
        <p:spPr>
          <a:xfrm>
            <a:off x="22379378" y="12156988"/>
            <a:ext cx="916767" cy="589350"/>
          </a:xfrm>
          <a:custGeom>
            <a:avLst/>
            <a:gdLst>
              <a:gd name="connsiteX0" fmla="*/ 882507 w 916660"/>
              <a:gd name="connsiteY0" fmla="*/ 37503 h 589281"/>
              <a:gd name="connsiteX1" fmla="*/ 605108 w 916660"/>
              <a:gd name="connsiteY1" fmla="*/ 554762 h 589281"/>
              <a:gd name="connsiteX2" fmla="*/ 602707 w 916660"/>
              <a:gd name="connsiteY2" fmla="*/ 554762 h 589281"/>
              <a:gd name="connsiteX3" fmla="*/ 223821 w 916660"/>
              <a:gd name="connsiteY3" fmla="*/ 515695 h 589281"/>
              <a:gd name="connsiteX4" fmla="*/ 69735 w 916660"/>
              <a:gd name="connsiteY4" fmla="*/ 451529 h 589281"/>
              <a:gd name="connsiteX5" fmla="*/ 67988 w 916660"/>
              <a:gd name="connsiteY5" fmla="*/ 300061 h 589281"/>
              <a:gd name="connsiteX6" fmla="*/ 153108 w 916660"/>
              <a:gd name="connsiteY6" fmla="*/ 273652 h 589281"/>
              <a:gd name="connsiteX7" fmla="*/ 484852 w 916660"/>
              <a:gd name="connsiteY7" fmla="*/ 188970 h 589281"/>
              <a:gd name="connsiteX8" fmla="*/ 759849 w 916660"/>
              <a:gd name="connsiteY8" fmla="*/ 75261 h 589281"/>
              <a:gd name="connsiteX9" fmla="*/ 882507 w 916660"/>
              <a:gd name="connsiteY9" fmla="*/ 37503 h 58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6660" h="589281">
                <a:moveTo>
                  <a:pt x="882507" y="37503"/>
                </a:moveTo>
                <a:cubicBezTo>
                  <a:pt x="835365" y="230657"/>
                  <a:pt x="739770" y="408532"/>
                  <a:pt x="605108" y="554762"/>
                </a:cubicBezTo>
                <a:lnTo>
                  <a:pt x="602707" y="554762"/>
                </a:lnTo>
                <a:cubicBezTo>
                  <a:pt x="479612" y="522898"/>
                  <a:pt x="349753" y="532936"/>
                  <a:pt x="223821" y="515695"/>
                </a:cubicBezTo>
                <a:cubicBezTo>
                  <a:pt x="167730" y="508055"/>
                  <a:pt x="108583" y="493870"/>
                  <a:pt x="69735" y="451529"/>
                </a:cubicBezTo>
                <a:cubicBezTo>
                  <a:pt x="30885" y="409188"/>
                  <a:pt x="23465" y="335418"/>
                  <a:pt x="67988" y="300061"/>
                </a:cubicBezTo>
                <a:cubicBezTo>
                  <a:pt x="93524" y="283692"/>
                  <a:pt x="122770" y="274745"/>
                  <a:pt x="153108" y="273652"/>
                </a:cubicBezTo>
                <a:cubicBezTo>
                  <a:pt x="266599" y="258593"/>
                  <a:pt x="377907" y="230220"/>
                  <a:pt x="484852" y="188970"/>
                </a:cubicBezTo>
                <a:cubicBezTo>
                  <a:pt x="577609" y="153613"/>
                  <a:pt x="666437" y="108435"/>
                  <a:pt x="759849" y="75261"/>
                </a:cubicBezTo>
                <a:cubicBezTo>
                  <a:pt x="800226" y="60856"/>
                  <a:pt x="841039" y="48852"/>
                  <a:pt x="882507" y="37503"/>
                </a:cubicBezTo>
                <a:close/>
              </a:path>
            </a:pathLst>
          </a:custGeom>
          <a:solidFill>
            <a:srgbClr val="F0BB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4479721-9C80-4BEB-9A21-BF7064974D56}"/>
              </a:ext>
            </a:extLst>
          </p:cNvPr>
          <p:cNvSpPr/>
          <p:nvPr/>
        </p:nvSpPr>
        <p:spPr>
          <a:xfrm>
            <a:off x="21616428" y="10708748"/>
            <a:ext cx="1702567" cy="2401056"/>
          </a:xfrm>
          <a:custGeom>
            <a:avLst/>
            <a:gdLst>
              <a:gd name="connsiteX0" fmla="*/ 1654535 w 1702369"/>
              <a:gd name="connsiteY0" fmla="*/ 973993 h 2400777"/>
              <a:gd name="connsiteX1" fmla="*/ 740276 w 1702369"/>
              <a:gd name="connsiteY1" fmla="*/ 2357496 h 2400777"/>
              <a:gd name="connsiteX2" fmla="*/ 497797 w 1702369"/>
              <a:gd name="connsiteY2" fmla="*/ 2381286 h 2400777"/>
              <a:gd name="connsiteX3" fmla="*/ 1101266 w 1702369"/>
              <a:gd name="connsiteY3" fmla="*/ 837585 h 2400777"/>
              <a:gd name="connsiteX4" fmla="*/ 37503 w 1702369"/>
              <a:gd name="connsiteY4" fmla="*/ 135685 h 2400777"/>
              <a:gd name="connsiteX5" fmla="*/ 1581640 w 1702369"/>
              <a:gd name="connsiteY5" fmla="*/ 741555 h 2400777"/>
              <a:gd name="connsiteX6" fmla="*/ 1655409 w 1702369"/>
              <a:gd name="connsiteY6" fmla="*/ 973993 h 2400777"/>
              <a:gd name="connsiteX7" fmla="*/ 1654535 w 1702369"/>
              <a:gd name="connsiteY7" fmla="*/ 973993 h 24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2369" h="2400777">
                <a:moveTo>
                  <a:pt x="1654535" y="973993"/>
                </a:moveTo>
                <a:cubicBezTo>
                  <a:pt x="1784177" y="1608453"/>
                  <a:pt x="1374735" y="2228072"/>
                  <a:pt x="740276" y="2357496"/>
                </a:cubicBezTo>
                <a:cubicBezTo>
                  <a:pt x="660614" y="2373865"/>
                  <a:pt x="579206" y="2381722"/>
                  <a:pt x="497797" y="2381286"/>
                </a:cubicBezTo>
                <a:cubicBezTo>
                  <a:pt x="1090790" y="2121783"/>
                  <a:pt x="1360987" y="1430578"/>
                  <a:pt x="1101266" y="837585"/>
                </a:cubicBezTo>
                <a:cubicBezTo>
                  <a:pt x="915969" y="414394"/>
                  <a:pt x="499325" y="139614"/>
                  <a:pt x="37503" y="135685"/>
                </a:cubicBezTo>
                <a:cubicBezTo>
                  <a:pt x="631150" y="-123380"/>
                  <a:pt x="1322574" y="147907"/>
                  <a:pt x="1581640" y="741555"/>
                </a:cubicBezTo>
                <a:cubicBezTo>
                  <a:pt x="1614159" y="816197"/>
                  <a:pt x="1639040" y="894113"/>
                  <a:pt x="1655409" y="973993"/>
                </a:cubicBezTo>
                <a:lnTo>
                  <a:pt x="1654535" y="973993"/>
                </a:lnTo>
                <a:close/>
              </a:path>
            </a:pathLst>
          </a:custGeom>
          <a:solidFill>
            <a:srgbClr val="D89899">
              <a:alpha val="53000"/>
            </a:srgbClr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71D364-69B2-458D-B878-64AA9A429F3F}"/>
              </a:ext>
            </a:extLst>
          </p:cNvPr>
          <p:cNvSpPr/>
          <p:nvPr/>
        </p:nvSpPr>
        <p:spPr>
          <a:xfrm>
            <a:off x="18376746" y="3438433"/>
            <a:ext cx="152795" cy="152795"/>
          </a:xfrm>
          <a:custGeom>
            <a:avLst/>
            <a:gdLst>
              <a:gd name="connsiteX0" fmla="*/ 49291 w 152776"/>
              <a:gd name="connsiteY0" fmla="*/ 132330 h 152776"/>
              <a:gd name="connsiteX1" fmla="*/ 61732 w 152776"/>
              <a:gd name="connsiteY1" fmla="*/ 130802 h 152776"/>
              <a:gd name="connsiteX2" fmla="*/ 75699 w 152776"/>
              <a:gd name="connsiteY2" fmla="*/ 122508 h 152776"/>
              <a:gd name="connsiteX3" fmla="*/ 111274 w 152776"/>
              <a:gd name="connsiteY3" fmla="*/ 131893 h 152776"/>
              <a:gd name="connsiteX4" fmla="*/ 131355 w 152776"/>
              <a:gd name="connsiteY4" fmla="*/ 120326 h 152776"/>
              <a:gd name="connsiteX5" fmla="*/ 131355 w 152776"/>
              <a:gd name="connsiteY5" fmla="*/ 120326 h 152776"/>
              <a:gd name="connsiteX6" fmla="*/ 119568 w 152776"/>
              <a:gd name="connsiteY6" fmla="*/ 100246 h 152776"/>
              <a:gd name="connsiteX7" fmla="*/ 102327 w 152776"/>
              <a:gd name="connsiteY7" fmla="*/ 95881 h 152776"/>
              <a:gd name="connsiteX8" fmla="*/ 128517 w 152776"/>
              <a:gd name="connsiteY8" fmla="*/ 64235 h 152776"/>
              <a:gd name="connsiteX9" fmla="*/ 126334 w 152776"/>
              <a:gd name="connsiteY9" fmla="*/ 41318 h 152776"/>
              <a:gd name="connsiteX10" fmla="*/ 103199 w 152776"/>
              <a:gd name="connsiteY10" fmla="*/ 43501 h 152776"/>
              <a:gd name="connsiteX11" fmla="*/ 103199 w 152776"/>
              <a:gd name="connsiteY11" fmla="*/ 43501 h 152776"/>
              <a:gd name="connsiteX12" fmla="*/ 62605 w 152776"/>
              <a:gd name="connsiteY12" fmla="*/ 92389 h 152776"/>
              <a:gd name="connsiteX13" fmla="*/ 45363 w 152776"/>
              <a:gd name="connsiteY13" fmla="*/ 102429 h 152776"/>
              <a:gd name="connsiteX14" fmla="*/ 39470 w 152776"/>
              <a:gd name="connsiteY14" fmla="*/ 124254 h 152776"/>
              <a:gd name="connsiteX15" fmla="*/ 49291 w 152776"/>
              <a:gd name="connsiteY15" fmla="*/ 132330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776" h="152776">
                <a:moveTo>
                  <a:pt x="49291" y="132330"/>
                </a:moveTo>
                <a:cubicBezTo>
                  <a:pt x="53438" y="133421"/>
                  <a:pt x="58021" y="132984"/>
                  <a:pt x="61732" y="130802"/>
                </a:cubicBezTo>
                <a:lnTo>
                  <a:pt x="75699" y="122508"/>
                </a:lnTo>
                <a:lnTo>
                  <a:pt x="111274" y="131893"/>
                </a:lnTo>
                <a:cubicBezTo>
                  <a:pt x="120005" y="134294"/>
                  <a:pt x="128953" y="129056"/>
                  <a:pt x="131355" y="120326"/>
                </a:cubicBezTo>
                <a:cubicBezTo>
                  <a:pt x="131355" y="120326"/>
                  <a:pt x="131355" y="120326"/>
                  <a:pt x="131355" y="120326"/>
                </a:cubicBezTo>
                <a:cubicBezTo>
                  <a:pt x="133537" y="111596"/>
                  <a:pt x="128299" y="102647"/>
                  <a:pt x="119568" y="100246"/>
                </a:cubicBezTo>
                <a:lnTo>
                  <a:pt x="102327" y="95881"/>
                </a:lnTo>
                <a:lnTo>
                  <a:pt x="128517" y="64235"/>
                </a:lnTo>
                <a:cubicBezTo>
                  <a:pt x="134192" y="57251"/>
                  <a:pt x="133318" y="46993"/>
                  <a:pt x="126334" y="41318"/>
                </a:cubicBezTo>
                <a:cubicBezTo>
                  <a:pt x="119350" y="35425"/>
                  <a:pt x="109092" y="36517"/>
                  <a:pt x="103199" y="43501"/>
                </a:cubicBezTo>
                <a:cubicBezTo>
                  <a:pt x="103199" y="43501"/>
                  <a:pt x="103199" y="43501"/>
                  <a:pt x="103199" y="43501"/>
                </a:cubicBezTo>
                <a:lnTo>
                  <a:pt x="62605" y="92389"/>
                </a:lnTo>
                <a:lnTo>
                  <a:pt x="45363" y="102429"/>
                </a:lnTo>
                <a:cubicBezTo>
                  <a:pt x="37942" y="107012"/>
                  <a:pt x="35323" y="116615"/>
                  <a:pt x="39470" y="124254"/>
                </a:cubicBezTo>
                <a:cubicBezTo>
                  <a:pt x="41435" y="128183"/>
                  <a:pt x="44926" y="131020"/>
                  <a:pt x="49291" y="13233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4FA36C7-92FA-4662-9C7B-0177ED6AABC7}"/>
              </a:ext>
            </a:extLst>
          </p:cNvPr>
          <p:cNvSpPr/>
          <p:nvPr/>
        </p:nvSpPr>
        <p:spPr>
          <a:xfrm>
            <a:off x="18502766" y="3517496"/>
            <a:ext cx="152795" cy="109139"/>
          </a:xfrm>
          <a:custGeom>
            <a:avLst/>
            <a:gdLst>
              <a:gd name="connsiteX0" fmla="*/ 122332 w 152776"/>
              <a:gd name="connsiteY0" fmla="*/ 55021 h 109126"/>
              <a:gd name="connsiteX1" fmla="*/ 58166 w 152776"/>
              <a:gd name="connsiteY1" fmla="*/ 37998 h 109126"/>
              <a:gd name="connsiteX2" fmla="*/ 38087 w 152776"/>
              <a:gd name="connsiteY2" fmla="*/ 49783 h 109126"/>
              <a:gd name="connsiteX3" fmla="*/ 49436 w 152776"/>
              <a:gd name="connsiteY3" fmla="*/ 69644 h 109126"/>
              <a:gd name="connsiteX4" fmla="*/ 49654 w 152776"/>
              <a:gd name="connsiteY4" fmla="*/ 69644 h 109126"/>
              <a:gd name="connsiteX5" fmla="*/ 115130 w 152776"/>
              <a:gd name="connsiteY5" fmla="*/ 86668 h 109126"/>
              <a:gd name="connsiteX6" fmla="*/ 134992 w 152776"/>
              <a:gd name="connsiteY6" fmla="*/ 75319 h 109126"/>
              <a:gd name="connsiteX7" fmla="*/ 134992 w 152776"/>
              <a:gd name="connsiteY7" fmla="*/ 75101 h 109126"/>
              <a:gd name="connsiteX8" fmla="*/ 123205 w 152776"/>
              <a:gd name="connsiteY8" fmla="*/ 55239 h 109126"/>
              <a:gd name="connsiteX9" fmla="*/ 122332 w 152776"/>
              <a:gd name="connsiteY9" fmla="*/ 55021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122332" y="55021"/>
                </a:moveTo>
                <a:lnTo>
                  <a:pt x="58166" y="37998"/>
                </a:lnTo>
                <a:cubicBezTo>
                  <a:pt x="49436" y="35815"/>
                  <a:pt x="40488" y="41053"/>
                  <a:pt x="38087" y="49783"/>
                </a:cubicBezTo>
                <a:cubicBezTo>
                  <a:pt x="35686" y="58295"/>
                  <a:pt x="40925" y="67243"/>
                  <a:pt x="49436" y="69644"/>
                </a:cubicBezTo>
                <a:cubicBezTo>
                  <a:pt x="49436" y="69644"/>
                  <a:pt x="49654" y="69644"/>
                  <a:pt x="49654" y="69644"/>
                </a:cubicBezTo>
                <a:lnTo>
                  <a:pt x="115130" y="86668"/>
                </a:lnTo>
                <a:cubicBezTo>
                  <a:pt x="123642" y="89069"/>
                  <a:pt x="132590" y="83830"/>
                  <a:pt x="134992" y="75319"/>
                </a:cubicBezTo>
                <a:cubicBezTo>
                  <a:pt x="134992" y="75319"/>
                  <a:pt x="134992" y="75101"/>
                  <a:pt x="134992" y="75101"/>
                </a:cubicBezTo>
                <a:cubicBezTo>
                  <a:pt x="137173" y="66370"/>
                  <a:pt x="131936" y="57422"/>
                  <a:pt x="123205" y="55239"/>
                </a:cubicBezTo>
                <a:cubicBezTo>
                  <a:pt x="122769" y="55239"/>
                  <a:pt x="122551" y="55021"/>
                  <a:pt x="122332" y="5502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A7AB540-2F0C-4E78-8783-97D15FE1634A}"/>
              </a:ext>
            </a:extLst>
          </p:cNvPr>
          <p:cNvSpPr/>
          <p:nvPr/>
        </p:nvSpPr>
        <p:spPr>
          <a:xfrm>
            <a:off x="18759679" y="3585729"/>
            <a:ext cx="152795" cy="109139"/>
          </a:xfrm>
          <a:custGeom>
            <a:avLst/>
            <a:gdLst>
              <a:gd name="connsiteX0" fmla="*/ 38086 w 152776"/>
              <a:gd name="connsiteY0" fmla="*/ 49653 h 109126"/>
              <a:gd name="connsiteX1" fmla="*/ 49654 w 152776"/>
              <a:gd name="connsiteY1" fmla="*/ 69733 h 109126"/>
              <a:gd name="connsiteX2" fmla="*/ 49654 w 152776"/>
              <a:gd name="connsiteY2" fmla="*/ 69733 h 109126"/>
              <a:gd name="connsiteX3" fmla="*/ 113820 w 152776"/>
              <a:gd name="connsiteY3" fmla="*/ 86757 h 109126"/>
              <a:gd name="connsiteX4" fmla="*/ 133899 w 152776"/>
              <a:gd name="connsiteY4" fmla="*/ 75189 h 109126"/>
              <a:gd name="connsiteX5" fmla="*/ 133899 w 152776"/>
              <a:gd name="connsiteY5" fmla="*/ 75189 h 109126"/>
              <a:gd name="connsiteX6" fmla="*/ 122332 w 152776"/>
              <a:gd name="connsiteY6" fmla="*/ 55110 h 109126"/>
              <a:gd name="connsiteX7" fmla="*/ 122332 w 152776"/>
              <a:gd name="connsiteY7" fmla="*/ 55110 h 109126"/>
              <a:gd name="connsiteX8" fmla="*/ 57948 w 152776"/>
              <a:gd name="connsiteY8" fmla="*/ 38086 h 109126"/>
              <a:gd name="connsiteX9" fmla="*/ 38086 w 152776"/>
              <a:gd name="connsiteY9" fmla="*/ 49653 h 109126"/>
              <a:gd name="connsiteX10" fmla="*/ 38086 w 152776"/>
              <a:gd name="connsiteY10" fmla="*/ 49653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776" h="109126">
                <a:moveTo>
                  <a:pt x="38086" y="49653"/>
                </a:moveTo>
                <a:cubicBezTo>
                  <a:pt x="35685" y="58384"/>
                  <a:pt x="40923" y="67332"/>
                  <a:pt x="49654" y="69733"/>
                </a:cubicBezTo>
                <a:cubicBezTo>
                  <a:pt x="49654" y="69733"/>
                  <a:pt x="49654" y="69733"/>
                  <a:pt x="49654" y="69733"/>
                </a:cubicBezTo>
                <a:lnTo>
                  <a:pt x="113820" y="86757"/>
                </a:lnTo>
                <a:cubicBezTo>
                  <a:pt x="122550" y="89157"/>
                  <a:pt x="131499" y="83919"/>
                  <a:pt x="133899" y="75189"/>
                </a:cubicBezTo>
                <a:cubicBezTo>
                  <a:pt x="133899" y="75189"/>
                  <a:pt x="133899" y="75189"/>
                  <a:pt x="133899" y="75189"/>
                </a:cubicBezTo>
                <a:cubicBezTo>
                  <a:pt x="136300" y="66459"/>
                  <a:pt x="131062" y="57510"/>
                  <a:pt x="122332" y="55110"/>
                </a:cubicBezTo>
                <a:cubicBezTo>
                  <a:pt x="122332" y="55110"/>
                  <a:pt x="122332" y="55110"/>
                  <a:pt x="122332" y="55110"/>
                </a:cubicBezTo>
                <a:lnTo>
                  <a:pt x="57948" y="38086"/>
                </a:lnTo>
                <a:cubicBezTo>
                  <a:pt x="49217" y="35685"/>
                  <a:pt x="40488" y="40923"/>
                  <a:pt x="38086" y="49653"/>
                </a:cubicBezTo>
                <a:cubicBezTo>
                  <a:pt x="38086" y="49435"/>
                  <a:pt x="38086" y="49653"/>
                  <a:pt x="38086" y="4965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B56B315-7EA2-4AD9-91EB-106EB6F4CCF9}"/>
              </a:ext>
            </a:extLst>
          </p:cNvPr>
          <p:cNvSpPr/>
          <p:nvPr/>
        </p:nvSpPr>
        <p:spPr>
          <a:xfrm>
            <a:off x="18262369" y="3535156"/>
            <a:ext cx="152795" cy="130967"/>
          </a:xfrm>
          <a:custGeom>
            <a:avLst/>
            <a:gdLst>
              <a:gd name="connsiteX0" fmla="*/ 48636 w 152776"/>
              <a:gd name="connsiteY0" fmla="*/ 102839 h 130951"/>
              <a:gd name="connsiteX1" fmla="*/ 61077 w 152776"/>
              <a:gd name="connsiteY1" fmla="*/ 101093 h 130951"/>
              <a:gd name="connsiteX2" fmla="*/ 118696 w 152776"/>
              <a:gd name="connsiteY2" fmla="*/ 67701 h 130951"/>
              <a:gd name="connsiteX3" fmla="*/ 126334 w 152776"/>
              <a:gd name="connsiteY3" fmla="*/ 57661 h 130951"/>
              <a:gd name="connsiteX4" fmla="*/ 124587 w 152776"/>
              <a:gd name="connsiteY4" fmla="*/ 45221 h 130951"/>
              <a:gd name="connsiteX5" fmla="*/ 102762 w 152776"/>
              <a:gd name="connsiteY5" fmla="*/ 39328 h 130951"/>
              <a:gd name="connsiteX6" fmla="*/ 45363 w 152776"/>
              <a:gd name="connsiteY6" fmla="*/ 72720 h 130951"/>
              <a:gd name="connsiteX7" fmla="*/ 39470 w 152776"/>
              <a:gd name="connsiteY7" fmla="*/ 94545 h 130951"/>
              <a:gd name="connsiteX8" fmla="*/ 48636 w 152776"/>
              <a:gd name="connsiteY8" fmla="*/ 102839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30951">
                <a:moveTo>
                  <a:pt x="48636" y="102839"/>
                </a:moveTo>
                <a:cubicBezTo>
                  <a:pt x="52783" y="103931"/>
                  <a:pt x="57367" y="103275"/>
                  <a:pt x="61077" y="101093"/>
                </a:cubicBezTo>
                <a:lnTo>
                  <a:pt x="118696" y="67701"/>
                </a:lnTo>
                <a:cubicBezTo>
                  <a:pt x="122405" y="65300"/>
                  <a:pt x="125024" y="61808"/>
                  <a:pt x="126334" y="57661"/>
                </a:cubicBezTo>
                <a:cubicBezTo>
                  <a:pt x="127425" y="53514"/>
                  <a:pt x="126771" y="48931"/>
                  <a:pt x="124587" y="45221"/>
                </a:cubicBezTo>
                <a:cubicBezTo>
                  <a:pt x="119787" y="38018"/>
                  <a:pt x="110402" y="35399"/>
                  <a:pt x="102762" y="39328"/>
                </a:cubicBezTo>
                <a:lnTo>
                  <a:pt x="45363" y="72720"/>
                </a:lnTo>
                <a:cubicBezTo>
                  <a:pt x="37942" y="77304"/>
                  <a:pt x="35323" y="86907"/>
                  <a:pt x="39470" y="94545"/>
                </a:cubicBezTo>
                <a:cubicBezTo>
                  <a:pt x="41433" y="98256"/>
                  <a:pt x="44708" y="101311"/>
                  <a:pt x="48636" y="10283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328DEB-B818-4071-AA6A-1730AD4CB8C3}"/>
              </a:ext>
            </a:extLst>
          </p:cNvPr>
          <p:cNvSpPr/>
          <p:nvPr/>
        </p:nvSpPr>
        <p:spPr>
          <a:xfrm>
            <a:off x="18888245" y="3619779"/>
            <a:ext cx="152795" cy="109139"/>
          </a:xfrm>
          <a:custGeom>
            <a:avLst/>
            <a:gdLst>
              <a:gd name="connsiteX0" fmla="*/ 49654 w 152776"/>
              <a:gd name="connsiteY0" fmla="*/ 69734 h 109126"/>
              <a:gd name="connsiteX1" fmla="*/ 113820 w 152776"/>
              <a:gd name="connsiteY1" fmla="*/ 86757 h 109126"/>
              <a:gd name="connsiteX2" fmla="*/ 133899 w 152776"/>
              <a:gd name="connsiteY2" fmla="*/ 74971 h 109126"/>
              <a:gd name="connsiteX3" fmla="*/ 122550 w 152776"/>
              <a:gd name="connsiteY3" fmla="*/ 55111 h 109126"/>
              <a:gd name="connsiteX4" fmla="*/ 122331 w 152776"/>
              <a:gd name="connsiteY4" fmla="*/ 55111 h 109126"/>
              <a:gd name="connsiteX5" fmla="*/ 57948 w 152776"/>
              <a:gd name="connsiteY5" fmla="*/ 38087 h 109126"/>
              <a:gd name="connsiteX6" fmla="*/ 38086 w 152776"/>
              <a:gd name="connsiteY6" fmla="*/ 49436 h 109126"/>
              <a:gd name="connsiteX7" fmla="*/ 38086 w 152776"/>
              <a:gd name="connsiteY7" fmla="*/ 49654 h 109126"/>
              <a:gd name="connsiteX8" fmla="*/ 49654 w 152776"/>
              <a:gd name="connsiteY8" fmla="*/ 69734 h 109126"/>
              <a:gd name="connsiteX9" fmla="*/ 49654 w 152776"/>
              <a:gd name="connsiteY9" fmla="*/ 69734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49654" y="69734"/>
                </a:moveTo>
                <a:lnTo>
                  <a:pt x="113820" y="86757"/>
                </a:lnTo>
                <a:cubicBezTo>
                  <a:pt x="122550" y="88940"/>
                  <a:pt x="131499" y="83702"/>
                  <a:pt x="133899" y="74971"/>
                </a:cubicBezTo>
                <a:cubicBezTo>
                  <a:pt x="136300" y="66460"/>
                  <a:pt x="131062" y="57511"/>
                  <a:pt x="122550" y="55111"/>
                </a:cubicBezTo>
                <a:cubicBezTo>
                  <a:pt x="122550" y="55111"/>
                  <a:pt x="122331" y="55111"/>
                  <a:pt x="122331" y="55111"/>
                </a:cubicBezTo>
                <a:lnTo>
                  <a:pt x="57948" y="38087"/>
                </a:lnTo>
                <a:cubicBezTo>
                  <a:pt x="49435" y="35686"/>
                  <a:pt x="40486" y="40924"/>
                  <a:pt x="38086" y="49436"/>
                </a:cubicBezTo>
                <a:cubicBezTo>
                  <a:pt x="38086" y="49436"/>
                  <a:pt x="38086" y="49654"/>
                  <a:pt x="38086" y="49654"/>
                </a:cubicBezTo>
                <a:cubicBezTo>
                  <a:pt x="35685" y="58384"/>
                  <a:pt x="40923" y="67333"/>
                  <a:pt x="49654" y="69734"/>
                </a:cubicBezTo>
                <a:cubicBezTo>
                  <a:pt x="49654" y="69734"/>
                  <a:pt x="49654" y="69734"/>
                  <a:pt x="49654" y="6973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B2F4B5-0218-42BE-9353-969539E57D35}"/>
              </a:ext>
            </a:extLst>
          </p:cNvPr>
          <p:cNvSpPr/>
          <p:nvPr/>
        </p:nvSpPr>
        <p:spPr>
          <a:xfrm>
            <a:off x="18630022" y="3551765"/>
            <a:ext cx="152795" cy="109139"/>
          </a:xfrm>
          <a:custGeom>
            <a:avLst/>
            <a:gdLst>
              <a:gd name="connsiteX0" fmla="*/ 123423 w 152776"/>
              <a:gd name="connsiteY0" fmla="*/ 55022 h 109126"/>
              <a:gd name="connsiteX1" fmla="*/ 57948 w 152776"/>
              <a:gd name="connsiteY1" fmla="*/ 37998 h 109126"/>
              <a:gd name="connsiteX2" fmla="*/ 38086 w 152776"/>
              <a:gd name="connsiteY2" fmla="*/ 49566 h 109126"/>
              <a:gd name="connsiteX3" fmla="*/ 49654 w 152776"/>
              <a:gd name="connsiteY3" fmla="*/ 69645 h 109126"/>
              <a:gd name="connsiteX4" fmla="*/ 49654 w 152776"/>
              <a:gd name="connsiteY4" fmla="*/ 69645 h 109126"/>
              <a:gd name="connsiteX5" fmla="*/ 115130 w 152776"/>
              <a:gd name="connsiteY5" fmla="*/ 86669 h 109126"/>
              <a:gd name="connsiteX6" fmla="*/ 134990 w 152776"/>
              <a:gd name="connsiteY6" fmla="*/ 75320 h 109126"/>
              <a:gd name="connsiteX7" fmla="*/ 134990 w 152776"/>
              <a:gd name="connsiteY7" fmla="*/ 75101 h 109126"/>
              <a:gd name="connsiteX8" fmla="*/ 123423 w 152776"/>
              <a:gd name="connsiteY8" fmla="*/ 55022 h 109126"/>
              <a:gd name="connsiteX9" fmla="*/ 123423 w 152776"/>
              <a:gd name="connsiteY9" fmla="*/ 55022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123423" y="55022"/>
                </a:moveTo>
                <a:lnTo>
                  <a:pt x="57948" y="37998"/>
                </a:lnTo>
                <a:cubicBezTo>
                  <a:pt x="49217" y="35816"/>
                  <a:pt x="40488" y="41054"/>
                  <a:pt x="38086" y="49566"/>
                </a:cubicBezTo>
                <a:cubicBezTo>
                  <a:pt x="35685" y="58296"/>
                  <a:pt x="40923" y="67244"/>
                  <a:pt x="49654" y="69645"/>
                </a:cubicBezTo>
                <a:cubicBezTo>
                  <a:pt x="49654" y="69645"/>
                  <a:pt x="49654" y="69645"/>
                  <a:pt x="49654" y="69645"/>
                </a:cubicBezTo>
                <a:lnTo>
                  <a:pt x="115130" y="86669"/>
                </a:lnTo>
                <a:cubicBezTo>
                  <a:pt x="123642" y="89069"/>
                  <a:pt x="132590" y="83831"/>
                  <a:pt x="134990" y="75320"/>
                </a:cubicBezTo>
                <a:cubicBezTo>
                  <a:pt x="134990" y="75320"/>
                  <a:pt x="134990" y="75101"/>
                  <a:pt x="134990" y="75101"/>
                </a:cubicBezTo>
                <a:cubicBezTo>
                  <a:pt x="137392" y="66371"/>
                  <a:pt x="132153" y="57423"/>
                  <a:pt x="123423" y="55022"/>
                </a:cubicBezTo>
                <a:cubicBezTo>
                  <a:pt x="123423" y="55022"/>
                  <a:pt x="123423" y="55022"/>
                  <a:pt x="123423" y="55022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218AA8-3283-494C-BE32-3C96A317EEE8}"/>
              </a:ext>
            </a:extLst>
          </p:cNvPr>
          <p:cNvSpPr/>
          <p:nvPr/>
        </p:nvSpPr>
        <p:spPr>
          <a:xfrm>
            <a:off x="19658415" y="3822995"/>
            <a:ext cx="152795" cy="109139"/>
          </a:xfrm>
          <a:custGeom>
            <a:avLst/>
            <a:gdLst>
              <a:gd name="connsiteX0" fmla="*/ 50658 w 152776"/>
              <a:gd name="connsiteY0" fmla="*/ 70606 h 109126"/>
              <a:gd name="connsiteX1" fmla="*/ 116134 w 152776"/>
              <a:gd name="connsiteY1" fmla="*/ 87630 h 109126"/>
              <a:gd name="connsiteX2" fmla="*/ 135996 w 152776"/>
              <a:gd name="connsiteY2" fmla="*/ 75845 h 109126"/>
              <a:gd name="connsiteX3" fmla="*/ 125519 w 152776"/>
              <a:gd name="connsiteY3" fmla="*/ 55547 h 109126"/>
              <a:gd name="connsiteX4" fmla="*/ 123555 w 152776"/>
              <a:gd name="connsiteY4" fmla="*/ 55111 h 109126"/>
              <a:gd name="connsiteX5" fmla="*/ 58080 w 152776"/>
              <a:gd name="connsiteY5" fmla="*/ 38087 h 109126"/>
              <a:gd name="connsiteX6" fmla="*/ 38218 w 152776"/>
              <a:gd name="connsiteY6" fmla="*/ 49436 h 109126"/>
              <a:gd name="connsiteX7" fmla="*/ 38218 w 152776"/>
              <a:gd name="connsiteY7" fmla="*/ 49654 h 109126"/>
              <a:gd name="connsiteX8" fmla="*/ 48913 w 152776"/>
              <a:gd name="connsiteY8" fmla="*/ 70170 h 109126"/>
              <a:gd name="connsiteX9" fmla="*/ 50658 w 152776"/>
              <a:gd name="connsiteY9" fmla="*/ 70606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50658" y="70606"/>
                </a:moveTo>
                <a:lnTo>
                  <a:pt x="116134" y="87630"/>
                </a:lnTo>
                <a:cubicBezTo>
                  <a:pt x="124865" y="89813"/>
                  <a:pt x="133813" y="84575"/>
                  <a:pt x="135996" y="75845"/>
                </a:cubicBezTo>
                <a:cubicBezTo>
                  <a:pt x="138615" y="67333"/>
                  <a:pt x="134031" y="58166"/>
                  <a:pt x="125519" y="55547"/>
                </a:cubicBezTo>
                <a:cubicBezTo>
                  <a:pt x="124865" y="55329"/>
                  <a:pt x="124209" y="55111"/>
                  <a:pt x="123555" y="55111"/>
                </a:cubicBezTo>
                <a:lnTo>
                  <a:pt x="58080" y="38087"/>
                </a:lnTo>
                <a:cubicBezTo>
                  <a:pt x="49567" y="35686"/>
                  <a:pt x="40620" y="40924"/>
                  <a:pt x="38218" y="49436"/>
                </a:cubicBezTo>
                <a:cubicBezTo>
                  <a:pt x="38218" y="49436"/>
                  <a:pt x="38218" y="49654"/>
                  <a:pt x="38218" y="49654"/>
                </a:cubicBezTo>
                <a:cubicBezTo>
                  <a:pt x="35599" y="58384"/>
                  <a:pt x="40401" y="67551"/>
                  <a:pt x="48913" y="70170"/>
                </a:cubicBezTo>
                <a:cubicBezTo>
                  <a:pt x="49349" y="70388"/>
                  <a:pt x="50004" y="70388"/>
                  <a:pt x="50658" y="7060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2F13349-3EB2-42A5-96E9-FAC7F61F66D7}"/>
              </a:ext>
            </a:extLst>
          </p:cNvPr>
          <p:cNvSpPr/>
          <p:nvPr/>
        </p:nvSpPr>
        <p:spPr>
          <a:xfrm>
            <a:off x="18146230" y="3601300"/>
            <a:ext cx="152795" cy="130967"/>
          </a:xfrm>
          <a:custGeom>
            <a:avLst/>
            <a:gdLst>
              <a:gd name="connsiteX0" fmla="*/ 49960 w 152776"/>
              <a:gd name="connsiteY0" fmla="*/ 103270 h 130951"/>
              <a:gd name="connsiteX1" fmla="*/ 62401 w 152776"/>
              <a:gd name="connsiteY1" fmla="*/ 101524 h 130951"/>
              <a:gd name="connsiteX2" fmla="*/ 119801 w 152776"/>
              <a:gd name="connsiteY2" fmla="*/ 68131 h 130951"/>
              <a:gd name="connsiteX3" fmla="*/ 125913 w 152776"/>
              <a:gd name="connsiteY3" fmla="*/ 45651 h 130951"/>
              <a:gd name="connsiteX4" fmla="*/ 103432 w 152776"/>
              <a:gd name="connsiteY4" fmla="*/ 39758 h 130951"/>
              <a:gd name="connsiteX5" fmla="*/ 45813 w 152776"/>
              <a:gd name="connsiteY5" fmla="*/ 73151 h 130951"/>
              <a:gd name="connsiteX6" fmla="*/ 39703 w 152776"/>
              <a:gd name="connsiteY6" fmla="*/ 95413 h 130951"/>
              <a:gd name="connsiteX7" fmla="*/ 49960 w 152776"/>
              <a:gd name="connsiteY7" fmla="*/ 103270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30951">
                <a:moveTo>
                  <a:pt x="49960" y="103270"/>
                </a:moveTo>
                <a:cubicBezTo>
                  <a:pt x="54107" y="104361"/>
                  <a:pt x="58691" y="103706"/>
                  <a:pt x="62401" y="101524"/>
                </a:cubicBezTo>
                <a:lnTo>
                  <a:pt x="119801" y="68131"/>
                </a:lnTo>
                <a:cubicBezTo>
                  <a:pt x="127658" y="63548"/>
                  <a:pt x="130277" y="53508"/>
                  <a:pt x="125913" y="45651"/>
                </a:cubicBezTo>
                <a:cubicBezTo>
                  <a:pt x="121329" y="37794"/>
                  <a:pt x="111289" y="35175"/>
                  <a:pt x="103432" y="39758"/>
                </a:cubicBezTo>
                <a:lnTo>
                  <a:pt x="45813" y="73151"/>
                </a:lnTo>
                <a:cubicBezTo>
                  <a:pt x="37957" y="77516"/>
                  <a:pt x="35119" y="87556"/>
                  <a:pt x="39703" y="95413"/>
                </a:cubicBezTo>
                <a:cubicBezTo>
                  <a:pt x="41885" y="99341"/>
                  <a:pt x="45596" y="102178"/>
                  <a:pt x="49960" y="10327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6D5C4E-9619-4ADD-8DA0-3BDF54095E75}"/>
              </a:ext>
            </a:extLst>
          </p:cNvPr>
          <p:cNvSpPr/>
          <p:nvPr/>
        </p:nvSpPr>
        <p:spPr>
          <a:xfrm>
            <a:off x="19786969" y="3857995"/>
            <a:ext cx="152795" cy="109139"/>
          </a:xfrm>
          <a:custGeom>
            <a:avLst/>
            <a:gdLst>
              <a:gd name="connsiteX0" fmla="*/ 50671 w 152776"/>
              <a:gd name="connsiteY0" fmla="*/ 69440 h 109126"/>
              <a:gd name="connsiteX1" fmla="*/ 114837 w 152776"/>
              <a:gd name="connsiteY1" fmla="*/ 86464 h 109126"/>
              <a:gd name="connsiteX2" fmla="*/ 134916 w 152776"/>
              <a:gd name="connsiteY2" fmla="*/ 74896 h 109126"/>
              <a:gd name="connsiteX3" fmla="*/ 123349 w 152776"/>
              <a:gd name="connsiteY3" fmla="*/ 54817 h 109126"/>
              <a:gd name="connsiteX4" fmla="*/ 57873 w 152776"/>
              <a:gd name="connsiteY4" fmla="*/ 38012 h 109126"/>
              <a:gd name="connsiteX5" fmla="*/ 38012 w 152776"/>
              <a:gd name="connsiteY5" fmla="*/ 49579 h 109126"/>
              <a:gd name="connsiteX6" fmla="*/ 49580 w 152776"/>
              <a:gd name="connsiteY6" fmla="*/ 69440 h 109126"/>
              <a:gd name="connsiteX7" fmla="*/ 50671 w 152776"/>
              <a:gd name="connsiteY7" fmla="*/ 69440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09126">
                <a:moveTo>
                  <a:pt x="50671" y="69440"/>
                </a:moveTo>
                <a:lnTo>
                  <a:pt x="114837" y="86464"/>
                </a:lnTo>
                <a:cubicBezTo>
                  <a:pt x="123568" y="88865"/>
                  <a:pt x="132515" y="83627"/>
                  <a:pt x="134916" y="74896"/>
                </a:cubicBezTo>
                <a:cubicBezTo>
                  <a:pt x="137318" y="66166"/>
                  <a:pt x="132078" y="57218"/>
                  <a:pt x="123349" y="54817"/>
                </a:cubicBezTo>
                <a:lnTo>
                  <a:pt x="57873" y="38012"/>
                </a:lnTo>
                <a:cubicBezTo>
                  <a:pt x="49143" y="35829"/>
                  <a:pt x="40413" y="40849"/>
                  <a:pt x="38012" y="49579"/>
                </a:cubicBezTo>
                <a:cubicBezTo>
                  <a:pt x="35830" y="58309"/>
                  <a:pt x="40849" y="67258"/>
                  <a:pt x="49580" y="69440"/>
                </a:cubicBezTo>
                <a:lnTo>
                  <a:pt x="50671" y="69440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0CA4B62-24E7-4F7F-8CA2-6247F4127127}"/>
              </a:ext>
            </a:extLst>
          </p:cNvPr>
          <p:cNvSpPr/>
          <p:nvPr/>
        </p:nvSpPr>
        <p:spPr>
          <a:xfrm>
            <a:off x="18032234" y="3668599"/>
            <a:ext cx="152795" cy="130967"/>
          </a:xfrm>
          <a:custGeom>
            <a:avLst/>
            <a:gdLst>
              <a:gd name="connsiteX0" fmla="*/ 48925 w 152776"/>
              <a:gd name="connsiteY0" fmla="*/ 102763 h 130951"/>
              <a:gd name="connsiteX1" fmla="*/ 61366 w 152776"/>
              <a:gd name="connsiteY1" fmla="*/ 101017 h 130951"/>
              <a:gd name="connsiteX2" fmla="*/ 118983 w 152776"/>
              <a:gd name="connsiteY2" fmla="*/ 67624 h 130951"/>
              <a:gd name="connsiteX3" fmla="*/ 126405 w 152776"/>
              <a:gd name="connsiteY3" fmla="*/ 57803 h 130951"/>
              <a:gd name="connsiteX4" fmla="*/ 124877 w 152776"/>
              <a:gd name="connsiteY4" fmla="*/ 45363 h 130951"/>
              <a:gd name="connsiteX5" fmla="*/ 103051 w 152776"/>
              <a:gd name="connsiteY5" fmla="*/ 39470 h 130951"/>
              <a:gd name="connsiteX6" fmla="*/ 45651 w 152776"/>
              <a:gd name="connsiteY6" fmla="*/ 72862 h 130951"/>
              <a:gd name="connsiteX7" fmla="*/ 39758 w 152776"/>
              <a:gd name="connsiteY7" fmla="*/ 95342 h 130951"/>
              <a:gd name="connsiteX8" fmla="*/ 49579 w 152776"/>
              <a:gd name="connsiteY8" fmla="*/ 102763 h 130951"/>
              <a:gd name="connsiteX9" fmla="*/ 48925 w 152776"/>
              <a:gd name="connsiteY9" fmla="*/ 102763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30951">
                <a:moveTo>
                  <a:pt x="48925" y="102763"/>
                </a:moveTo>
                <a:cubicBezTo>
                  <a:pt x="53072" y="103854"/>
                  <a:pt x="57654" y="103199"/>
                  <a:pt x="61366" y="101017"/>
                </a:cubicBezTo>
                <a:lnTo>
                  <a:pt x="118983" y="67624"/>
                </a:lnTo>
                <a:cubicBezTo>
                  <a:pt x="122695" y="65442"/>
                  <a:pt x="125314" y="61950"/>
                  <a:pt x="126405" y="57803"/>
                </a:cubicBezTo>
                <a:cubicBezTo>
                  <a:pt x="127496" y="53656"/>
                  <a:pt x="127059" y="49073"/>
                  <a:pt x="124877" y="45363"/>
                </a:cubicBezTo>
                <a:cubicBezTo>
                  <a:pt x="120293" y="37942"/>
                  <a:pt x="110690" y="35323"/>
                  <a:pt x="103051" y="39470"/>
                </a:cubicBezTo>
                <a:lnTo>
                  <a:pt x="45651" y="72862"/>
                </a:lnTo>
                <a:cubicBezTo>
                  <a:pt x="37794" y="77446"/>
                  <a:pt x="35175" y="87486"/>
                  <a:pt x="39758" y="95342"/>
                </a:cubicBezTo>
                <a:cubicBezTo>
                  <a:pt x="41941" y="99053"/>
                  <a:pt x="45432" y="101672"/>
                  <a:pt x="49579" y="102763"/>
                </a:cubicBezTo>
                <a:lnTo>
                  <a:pt x="48925" y="102763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5766CC2-E163-4063-B361-DF4044CFA2FA}"/>
              </a:ext>
            </a:extLst>
          </p:cNvPr>
          <p:cNvSpPr/>
          <p:nvPr/>
        </p:nvSpPr>
        <p:spPr>
          <a:xfrm>
            <a:off x="19531947" y="3789818"/>
            <a:ext cx="152795" cy="109139"/>
          </a:xfrm>
          <a:custGeom>
            <a:avLst/>
            <a:gdLst>
              <a:gd name="connsiteX0" fmla="*/ 48563 w 152776"/>
              <a:gd name="connsiteY0" fmla="*/ 69733 h 109126"/>
              <a:gd name="connsiteX1" fmla="*/ 114039 w 152776"/>
              <a:gd name="connsiteY1" fmla="*/ 86756 h 109126"/>
              <a:gd name="connsiteX2" fmla="*/ 133899 w 152776"/>
              <a:gd name="connsiteY2" fmla="*/ 74971 h 109126"/>
              <a:gd name="connsiteX3" fmla="*/ 122550 w 152776"/>
              <a:gd name="connsiteY3" fmla="*/ 55110 h 109126"/>
              <a:gd name="connsiteX4" fmla="*/ 122332 w 152776"/>
              <a:gd name="connsiteY4" fmla="*/ 55110 h 109126"/>
              <a:gd name="connsiteX5" fmla="*/ 58166 w 152776"/>
              <a:gd name="connsiteY5" fmla="*/ 38086 h 109126"/>
              <a:gd name="connsiteX6" fmla="*/ 38086 w 152776"/>
              <a:gd name="connsiteY6" fmla="*/ 49653 h 109126"/>
              <a:gd name="connsiteX7" fmla="*/ 49654 w 152776"/>
              <a:gd name="connsiteY7" fmla="*/ 69733 h 109126"/>
              <a:gd name="connsiteX8" fmla="*/ 48563 w 152776"/>
              <a:gd name="connsiteY8" fmla="*/ 69733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09126">
                <a:moveTo>
                  <a:pt x="48563" y="69733"/>
                </a:moveTo>
                <a:lnTo>
                  <a:pt x="114039" y="86756"/>
                </a:lnTo>
                <a:cubicBezTo>
                  <a:pt x="122768" y="88939"/>
                  <a:pt x="131717" y="83701"/>
                  <a:pt x="133899" y="74971"/>
                </a:cubicBezTo>
                <a:cubicBezTo>
                  <a:pt x="136300" y="66459"/>
                  <a:pt x="131062" y="57510"/>
                  <a:pt x="122550" y="55110"/>
                </a:cubicBezTo>
                <a:cubicBezTo>
                  <a:pt x="122550" y="55110"/>
                  <a:pt x="122332" y="55110"/>
                  <a:pt x="122332" y="55110"/>
                </a:cubicBezTo>
                <a:lnTo>
                  <a:pt x="58166" y="38086"/>
                </a:lnTo>
                <a:cubicBezTo>
                  <a:pt x="49435" y="35685"/>
                  <a:pt x="40488" y="40923"/>
                  <a:pt x="38086" y="49653"/>
                </a:cubicBezTo>
                <a:cubicBezTo>
                  <a:pt x="35685" y="58383"/>
                  <a:pt x="40923" y="67332"/>
                  <a:pt x="49654" y="69733"/>
                </a:cubicBezTo>
                <a:lnTo>
                  <a:pt x="48563" y="69733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26DAB95-EA2B-4C37-9B1A-4CEE7DCE2AD2}"/>
              </a:ext>
            </a:extLst>
          </p:cNvPr>
          <p:cNvSpPr/>
          <p:nvPr/>
        </p:nvSpPr>
        <p:spPr>
          <a:xfrm>
            <a:off x="19274980" y="3721149"/>
            <a:ext cx="152795" cy="109139"/>
          </a:xfrm>
          <a:custGeom>
            <a:avLst/>
            <a:gdLst>
              <a:gd name="connsiteX0" fmla="*/ 48616 w 152776"/>
              <a:gd name="connsiteY0" fmla="*/ 69644 h 109126"/>
              <a:gd name="connsiteX1" fmla="*/ 114091 w 152776"/>
              <a:gd name="connsiteY1" fmla="*/ 86668 h 109126"/>
              <a:gd name="connsiteX2" fmla="*/ 134170 w 152776"/>
              <a:gd name="connsiteY2" fmla="*/ 75101 h 109126"/>
              <a:gd name="connsiteX3" fmla="*/ 134170 w 152776"/>
              <a:gd name="connsiteY3" fmla="*/ 75101 h 109126"/>
              <a:gd name="connsiteX4" fmla="*/ 122385 w 152776"/>
              <a:gd name="connsiteY4" fmla="*/ 55021 h 109126"/>
              <a:gd name="connsiteX5" fmla="*/ 58219 w 152776"/>
              <a:gd name="connsiteY5" fmla="*/ 37998 h 109126"/>
              <a:gd name="connsiteX6" fmla="*/ 38140 w 152776"/>
              <a:gd name="connsiteY6" fmla="*/ 49783 h 109126"/>
              <a:gd name="connsiteX7" fmla="*/ 48616 w 152776"/>
              <a:gd name="connsiteY7" fmla="*/ 69644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09126">
                <a:moveTo>
                  <a:pt x="48616" y="69644"/>
                </a:moveTo>
                <a:lnTo>
                  <a:pt x="114091" y="86668"/>
                </a:lnTo>
                <a:cubicBezTo>
                  <a:pt x="122822" y="89069"/>
                  <a:pt x="131770" y="83830"/>
                  <a:pt x="134170" y="75101"/>
                </a:cubicBezTo>
                <a:cubicBezTo>
                  <a:pt x="134170" y="75101"/>
                  <a:pt x="134170" y="75101"/>
                  <a:pt x="134170" y="75101"/>
                </a:cubicBezTo>
                <a:cubicBezTo>
                  <a:pt x="136354" y="66370"/>
                  <a:pt x="131114" y="57422"/>
                  <a:pt x="122385" y="55021"/>
                </a:cubicBezTo>
                <a:lnTo>
                  <a:pt x="58219" y="37998"/>
                </a:lnTo>
                <a:cubicBezTo>
                  <a:pt x="49488" y="35815"/>
                  <a:pt x="40540" y="41053"/>
                  <a:pt x="38140" y="49783"/>
                </a:cubicBezTo>
                <a:cubicBezTo>
                  <a:pt x="35738" y="58077"/>
                  <a:pt x="40322" y="66807"/>
                  <a:pt x="48616" y="6964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C7544B-920F-4E6A-8F51-B4DDFD340C10}"/>
              </a:ext>
            </a:extLst>
          </p:cNvPr>
          <p:cNvSpPr/>
          <p:nvPr/>
        </p:nvSpPr>
        <p:spPr>
          <a:xfrm>
            <a:off x="17924204" y="2388894"/>
            <a:ext cx="2117295" cy="1877189"/>
          </a:xfrm>
          <a:custGeom>
            <a:avLst/>
            <a:gdLst>
              <a:gd name="connsiteX0" fmla="*/ 2086731 w 2117049"/>
              <a:gd name="connsiteY0" fmla="*/ 1565871 h 1876971"/>
              <a:gd name="connsiteX1" fmla="*/ 2086731 w 2117049"/>
              <a:gd name="connsiteY1" fmla="*/ 1561724 h 1876971"/>
              <a:gd name="connsiteX2" fmla="*/ 2086731 w 2117049"/>
              <a:gd name="connsiteY2" fmla="*/ 1558887 h 1876971"/>
              <a:gd name="connsiteX3" fmla="*/ 2086731 w 2117049"/>
              <a:gd name="connsiteY3" fmla="*/ 1556923 h 1876971"/>
              <a:gd name="connsiteX4" fmla="*/ 1457509 w 2117049"/>
              <a:gd name="connsiteY4" fmla="*/ 44651 h 1876971"/>
              <a:gd name="connsiteX5" fmla="*/ 1457509 w 2117049"/>
              <a:gd name="connsiteY5" fmla="*/ 44651 h 1876971"/>
              <a:gd name="connsiteX6" fmla="*/ 1456418 w 2117049"/>
              <a:gd name="connsiteY6" fmla="*/ 42686 h 1876971"/>
              <a:gd name="connsiteX7" fmla="*/ 1456418 w 2117049"/>
              <a:gd name="connsiteY7" fmla="*/ 41377 h 1876971"/>
              <a:gd name="connsiteX8" fmla="*/ 1454671 w 2117049"/>
              <a:gd name="connsiteY8" fmla="*/ 39631 h 1876971"/>
              <a:gd name="connsiteX9" fmla="*/ 1451834 w 2117049"/>
              <a:gd name="connsiteY9" fmla="*/ 37667 h 1876971"/>
              <a:gd name="connsiteX10" fmla="*/ 1450524 w 2117049"/>
              <a:gd name="connsiteY10" fmla="*/ 37667 h 1876971"/>
              <a:gd name="connsiteX11" fmla="*/ 1450524 w 2117049"/>
              <a:gd name="connsiteY11" fmla="*/ 37667 h 1876971"/>
              <a:gd name="connsiteX12" fmla="*/ 1450524 w 2117049"/>
              <a:gd name="connsiteY12" fmla="*/ 37667 h 1876971"/>
              <a:gd name="connsiteX13" fmla="*/ 1447905 w 2117049"/>
              <a:gd name="connsiteY13" fmla="*/ 37667 h 1876971"/>
              <a:gd name="connsiteX14" fmla="*/ 1444414 w 2117049"/>
              <a:gd name="connsiteY14" fmla="*/ 37667 h 1876971"/>
              <a:gd name="connsiteX15" fmla="*/ 1441140 w 2117049"/>
              <a:gd name="connsiteY15" fmla="*/ 37667 h 1876971"/>
              <a:gd name="connsiteX16" fmla="*/ 1439393 w 2117049"/>
              <a:gd name="connsiteY16" fmla="*/ 37667 h 1876971"/>
              <a:gd name="connsiteX17" fmla="*/ 1439393 w 2117049"/>
              <a:gd name="connsiteY17" fmla="*/ 37667 h 1876971"/>
              <a:gd name="connsiteX18" fmla="*/ 1436557 w 2117049"/>
              <a:gd name="connsiteY18" fmla="*/ 39412 h 1876971"/>
              <a:gd name="connsiteX19" fmla="*/ 1436557 w 2117049"/>
              <a:gd name="connsiteY19" fmla="*/ 39412 h 1876971"/>
              <a:gd name="connsiteX20" fmla="*/ 1436557 w 2117049"/>
              <a:gd name="connsiteY20" fmla="*/ 39412 h 1876971"/>
              <a:gd name="connsiteX21" fmla="*/ 1436557 w 2117049"/>
              <a:gd name="connsiteY21" fmla="*/ 39412 h 1876971"/>
              <a:gd name="connsiteX22" fmla="*/ 41486 w 2117049"/>
              <a:gd name="connsiteY22" fmla="*/ 1421824 h 1876971"/>
              <a:gd name="connsiteX23" fmla="*/ 41486 w 2117049"/>
              <a:gd name="connsiteY23" fmla="*/ 1421824 h 1876971"/>
              <a:gd name="connsiteX24" fmla="*/ 37994 w 2117049"/>
              <a:gd name="connsiteY24" fmla="*/ 1427717 h 1876971"/>
              <a:gd name="connsiteX25" fmla="*/ 37994 w 2117049"/>
              <a:gd name="connsiteY25" fmla="*/ 1427717 h 1876971"/>
              <a:gd name="connsiteX26" fmla="*/ 37994 w 2117049"/>
              <a:gd name="connsiteY26" fmla="*/ 1434919 h 1876971"/>
              <a:gd name="connsiteX27" fmla="*/ 37994 w 2117049"/>
              <a:gd name="connsiteY27" fmla="*/ 1436229 h 1876971"/>
              <a:gd name="connsiteX28" fmla="*/ 37994 w 2117049"/>
              <a:gd name="connsiteY28" fmla="*/ 1437975 h 1876971"/>
              <a:gd name="connsiteX29" fmla="*/ 37994 w 2117049"/>
              <a:gd name="connsiteY29" fmla="*/ 1440375 h 1876971"/>
              <a:gd name="connsiteX30" fmla="*/ 39958 w 2117049"/>
              <a:gd name="connsiteY30" fmla="*/ 1442558 h 1876971"/>
              <a:gd name="connsiteX31" fmla="*/ 41486 w 2117049"/>
              <a:gd name="connsiteY31" fmla="*/ 1444086 h 1876971"/>
              <a:gd name="connsiteX32" fmla="*/ 48033 w 2117049"/>
              <a:gd name="connsiteY32" fmla="*/ 1447796 h 1876971"/>
              <a:gd name="connsiteX33" fmla="*/ 1586932 w 2117049"/>
              <a:gd name="connsiteY33" fmla="*/ 1857893 h 1876971"/>
              <a:gd name="connsiteX34" fmla="*/ 1594135 w 2117049"/>
              <a:gd name="connsiteY34" fmla="*/ 1857893 h 1876971"/>
              <a:gd name="connsiteX35" fmla="*/ 1595881 w 2117049"/>
              <a:gd name="connsiteY35" fmla="*/ 1857893 h 1876971"/>
              <a:gd name="connsiteX36" fmla="*/ 1595881 w 2117049"/>
              <a:gd name="connsiteY36" fmla="*/ 1857893 h 1876971"/>
              <a:gd name="connsiteX37" fmla="*/ 1598500 w 2117049"/>
              <a:gd name="connsiteY37" fmla="*/ 1856801 h 1876971"/>
              <a:gd name="connsiteX38" fmla="*/ 2078656 w 2117049"/>
              <a:gd name="connsiteY38" fmla="*/ 1577657 h 1876971"/>
              <a:gd name="connsiteX39" fmla="*/ 2082803 w 2117049"/>
              <a:gd name="connsiteY39" fmla="*/ 1574164 h 1876971"/>
              <a:gd name="connsiteX40" fmla="*/ 2082803 w 2117049"/>
              <a:gd name="connsiteY40" fmla="*/ 1572855 h 1876971"/>
              <a:gd name="connsiteX41" fmla="*/ 2084766 w 2117049"/>
              <a:gd name="connsiteY41" fmla="*/ 1568927 h 1876971"/>
              <a:gd name="connsiteX42" fmla="*/ 2084766 w 2117049"/>
              <a:gd name="connsiteY42" fmla="*/ 1568927 h 1876971"/>
              <a:gd name="connsiteX43" fmla="*/ 2086731 w 2117049"/>
              <a:gd name="connsiteY43" fmla="*/ 1565871 h 1876971"/>
              <a:gd name="connsiteX44" fmla="*/ 2030203 w 2117049"/>
              <a:gd name="connsiteY44" fmla="*/ 1552558 h 1876971"/>
              <a:gd name="connsiteX45" fmla="*/ 2032822 w 2117049"/>
              <a:gd name="connsiteY45" fmla="*/ 1566307 h 1876971"/>
              <a:gd name="connsiteX46" fmla="*/ 1605266 w 2117049"/>
              <a:gd name="connsiteY46" fmla="*/ 1814897 h 1876971"/>
              <a:gd name="connsiteX47" fmla="*/ 1573838 w 2117049"/>
              <a:gd name="connsiteY47" fmla="*/ 1448888 h 1876971"/>
              <a:gd name="connsiteX48" fmla="*/ 1591079 w 2117049"/>
              <a:gd name="connsiteY48" fmla="*/ 1453471 h 1876971"/>
              <a:gd name="connsiteX49" fmla="*/ 1611159 w 2117049"/>
              <a:gd name="connsiteY49" fmla="*/ 1441903 h 1876971"/>
              <a:gd name="connsiteX50" fmla="*/ 1611159 w 2117049"/>
              <a:gd name="connsiteY50" fmla="*/ 1441903 h 1876971"/>
              <a:gd name="connsiteX51" fmla="*/ 1599373 w 2117049"/>
              <a:gd name="connsiteY51" fmla="*/ 1421824 h 1876971"/>
              <a:gd name="connsiteX52" fmla="*/ 1571000 w 2117049"/>
              <a:gd name="connsiteY52" fmla="*/ 1414185 h 1876971"/>
              <a:gd name="connsiteX53" fmla="*/ 1465584 w 2117049"/>
              <a:gd name="connsiteY53" fmla="*/ 153559 h 1876971"/>
              <a:gd name="connsiteX54" fmla="*/ 2042644 w 2117049"/>
              <a:gd name="connsiteY54" fmla="*/ 1540554 h 1876971"/>
              <a:gd name="connsiteX55" fmla="*/ 2030203 w 2117049"/>
              <a:gd name="connsiteY55" fmla="*/ 1552558 h 1876971"/>
              <a:gd name="connsiteX56" fmla="*/ 117874 w 2117049"/>
              <a:gd name="connsiteY56" fmla="*/ 1391705 h 1876971"/>
              <a:gd name="connsiteX57" fmla="*/ 115037 w 2117049"/>
              <a:gd name="connsiteY57" fmla="*/ 1388213 h 1876971"/>
              <a:gd name="connsiteX58" fmla="*/ 1214375 w 2117049"/>
              <a:gd name="connsiteY58" fmla="*/ 298915 h 1876971"/>
              <a:gd name="connsiteX59" fmla="*/ 1192550 w 2117049"/>
              <a:gd name="connsiteY59" fmla="*/ 325542 h 1876971"/>
              <a:gd name="connsiteX60" fmla="*/ 1194733 w 2117049"/>
              <a:gd name="connsiteY60" fmla="*/ 348458 h 1876971"/>
              <a:gd name="connsiteX61" fmla="*/ 1201062 w 2117049"/>
              <a:gd name="connsiteY61" fmla="*/ 351732 h 1876971"/>
              <a:gd name="connsiteX62" fmla="*/ 1217868 w 2117049"/>
              <a:gd name="connsiteY62" fmla="*/ 346494 h 1876971"/>
              <a:gd name="connsiteX63" fmla="*/ 1260209 w 2117049"/>
              <a:gd name="connsiteY63" fmla="*/ 295205 h 1876971"/>
              <a:gd name="connsiteX64" fmla="*/ 1258025 w 2117049"/>
              <a:gd name="connsiteY64" fmla="*/ 272070 h 1876971"/>
              <a:gd name="connsiteX65" fmla="*/ 1245149 w 2117049"/>
              <a:gd name="connsiteY65" fmla="*/ 268578 h 1876971"/>
              <a:gd name="connsiteX66" fmla="*/ 1274831 w 2117049"/>
              <a:gd name="connsiteY66" fmla="*/ 239332 h 1876971"/>
              <a:gd name="connsiteX67" fmla="*/ 1279634 w 2117049"/>
              <a:gd name="connsiteY67" fmla="*/ 246316 h 1876971"/>
              <a:gd name="connsiteX68" fmla="*/ 1302768 w 2117049"/>
              <a:gd name="connsiteY68" fmla="*/ 244133 h 1876971"/>
              <a:gd name="connsiteX69" fmla="*/ 1345109 w 2117049"/>
              <a:gd name="connsiteY69" fmla="*/ 192844 h 1876971"/>
              <a:gd name="connsiteX70" fmla="*/ 1345109 w 2117049"/>
              <a:gd name="connsiteY70" fmla="*/ 171019 h 1876971"/>
              <a:gd name="connsiteX71" fmla="*/ 1369772 w 2117049"/>
              <a:gd name="connsiteY71" fmla="*/ 146575 h 1876971"/>
              <a:gd name="connsiteX72" fmla="*/ 1371954 w 2117049"/>
              <a:gd name="connsiteY72" fmla="*/ 146575 h 1876971"/>
              <a:gd name="connsiteX73" fmla="*/ 1388760 w 2117049"/>
              <a:gd name="connsiteY73" fmla="*/ 141118 h 1876971"/>
              <a:gd name="connsiteX74" fmla="*/ 1409493 w 2117049"/>
              <a:gd name="connsiteY74" fmla="*/ 116019 h 1876971"/>
              <a:gd name="connsiteX75" fmla="*/ 1421498 w 2117049"/>
              <a:gd name="connsiteY75" fmla="*/ 130424 h 1876971"/>
              <a:gd name="connsiteX76" fmla="*/ 1432846 w 2117049"/>
              <a:gd name="connsiteY76" fmla="*/ 129114 h 1876971"/>
              <a:gd name="connsiteX77" fmla="*/ 1539572 w 2117049"/>
              <a:gd name="connsiteY77" fmla="*/ 1404801 h 1876971"/>
              <a:gd name="connsiteX78" fmla="*/ 1537390 w 2117049"/>
              <a:gd name="connsiteY78" fmla="*/ 1404801 h 1876971"/>
              <a:gd name="connsiteX79" fmla="*/ 1517310 w 2117049"/>
              <a:gd name="connsiteY79" fmla="*/ 1416368 h 1876971"/>
              <a:gd name="connsiteX80" fmla="*/ 1517310 w 2117049"/>
              <a:gd name="connsiteY80" fmla="*/ 1416368 h 1876971"/>
              <a:gd name="connsiteX81" fmla="*/ 1528878 w 2117049"/>
              <a:gd name="connsiteY81" fmla="*/ 1436447 h 1876971"/>
              <a:gd name="connsiteX82" fmla="*/ 1542409 w 2117049"/>
              <a:gd name="connsiteY82" fmla="*/ 1439939 h 1876971"/>
              <a:gd name="connsiteX83" fmla="*/ 1573838 w 2117049"/>
              <a:gd name="connsiteY83" fmla="*/ 1820353 h 1876971"/>
              <a:gd name="connsiteX84" fmla="*/ 89720 w 2117049"/>
              <a:gd name="connsiteY84" fmla="*/ 1427499 h 1876971"/>
              <a:gd name="connsiteX85" fmla="*/ 113073 w 2117049"/>
              <a:gd name="connsiteY85" fmla="*/ 1413749 h 1876971"/>
              <a:gd name="connsiteX86" fmla="*/ 117874 w 2117049"/>
              <a:gd name="connsiteY86" fmla="*/ 1391705 h 1876971"/>
              <a:gd name="connsiteX87" fmla="*/ 117874 w 2117049"/>
              <a:gd name="connsiteY87" fmla="*/ 1391705 h 18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117049" h="1876971">
                <a:moveTo>
                  <a:pt x="2086731" y="1565871"/>
                </a:moveTo>
                <a:cubicBezTo>
                  <a:pt x="2086949" y="1564561"/>
                  <a:pt x="2086949" y="1563034"/>
                  <a:pt x="2086731" y="1561724"/>
                </a:cubicBezTo>
                <a:cubicBezTo>
                  <a:pt x="2086731" y="1561724"/>
                  <a:pt x="2086731" y="1560196"/>
                  <a:pt x="2086731" y="1558887"/>
                </a:cubicBezTo>
                <a:cubicBezTo>
                  <a:pt x="2086731" y="1558232"/>
                  <a:pt x="2086731" y="1557577"/>
                  <a:pt x="2086731" y="1556923"/>
                </a:cubicBezTo>
                <a:lnTo>
                  <a:pt x="1457509" y="44651"/>
                </a:lnTo>
                <a:lnTo>
                  <a:pt x="1457509" y="44651"/>
                </a:lnTo>
                <a:cubicBezTo>
                  <a:pt x="1457290" y="43996"/>
                  <a:pt x="1456854" y="43341"/>
                  <a:pt x="1456418" y="42686"/>
                </a:cubicBezTo>
                <a:lnTo>
                  <a:pt x="1456418" y="41377"/>
                </a:lnTo>
                <a:cubicBezTo>
                  <a:pt x="1455981" y="40722"/>
                  <a:pt x="1455327" y="40067"/>
                  <a:pt x="1454671" y="39631"/>
                </a:cubicBezTo>
                <a:lnTo>
                  <a:pt x="1451834" y="37667"/>
                </a:lnTo>
                <a:lnTo>
                  <a:pt x="1450524" y="37667"/>
                </a:lnTo>
                <a:lnTo>
                  <a:pt x="1450524" y="37667"/>
                </a:lnTo>
                <a:lnTo>
                  <a:pt x="1450524" y="37667"/>
                </a:lnTo>
                <a:cubicBezTo>
                  <a:pt x="1449652" y="37448"/>
                  <a:pt x="1448779" y="37448"/>
                  <a:pt x="1447905" y="37667"/>
                </a:cubicBezTo>
                <a:cubicBezTo>
                  <a:pt x="1446814" y="37448"/>
                  <a:pt x="1445505" y="37448"/>
                  <a:pt x="1444414" y="37667"/>
                </a:cubicBezTo>
                <a:lnTo>
                  <a:pt x="1441140" y="37667"/>
                </a:lnTo>
                <a:lnTo>
                  <a:pt x="1439393" y="37667"/>
                </a:lnTo>
                <a:lnTo>
                  <a:pt x="1439393" y="37667"/>
                </a:lnTo>
                <a:lnTo>
                  <a:pt x="1436557" y="39412"/>
                </a:lnTo>
                <a:lnTo>
                  <a:pt x="1436557" y="39412"/>
                </a:lnTo>
                <a:lnTo>
                  <a:pt x="1436557" y="39412"/>
                </a:lnTo>
                <a:lnTo>
                  <a:pt x="1436557" y="39412"/>
                </a:lnTo>
                <a:lnTo>
                  <a:pt x="41486" y="1421824"/>
                </a:lnTo>
                <a:lnTo>
                  <a:pt x="41486" y="1421824"/>
                </a:lnTo>
                <a:cubicBezTo>
                  <a:pt x="39958" y="1423570"/>
                  <a:pt x="38648" y="1425534"/>
                  <a:pt x="37994" y="1427717"/>
                </a:cubicBezTo>
                <a:lnTo>
                  <a:pt x="37994" y="1427717"/>
                </a:lnTo>
                <a:cubicBezTo>
                  <a:pt x="37339" y="1430118"/>
                  <a:pt x="37339" y="1432519"/>
                  <a:pt x="37994" y="1434919"/>
                </a:cubicBezTo>
                <a:cubicBezTo>
                  <a:pt x="37994" y="1435356"/>
                  <a:pt x="37994" y="1435792"/>
                  <a:pt x="37994" y="1436229"/>
                </a:cubicBezTo>
                <a:cubicBezTo>
                  <a:pt x="37994" y="1436884"/>
                  <a:pt x="37994" y="1437320"/>
                  <a:pt x="37994" y="1437975"/>
                </a:cubicBezTo>
                <a:lnTo>
                  <a:pt x="37994" y="1440375"/>
                </a:lnTo>
                <a:lnTo>
                  <a:pt x="39958" y="1442558"/>
                </a:lnTo>
                <a:lnTo>
                  <a:pt x="41486" y="1444086"/>
                </a:lnTo>
                <a:cubicBezTo>
                  <a:pt x="43232" y="1445832"/>
                  <a:pt x="45633" y="1447142"/>
                  <a:pt x="48033" y="1447796"/>
                </a:cubicBezTo>
                <a:lnTo>
                  <a:pt x="1586932" y="1857893"/>
                </a:lnTo>
                <a:cubicBezTo>
                  <a:pt x="1589334" y="1858547"/>
                  <a:pt x="1591734" y="1858547"/>
                  <a:pt x="1594135" y="1857893"/>
                </a:cubicBezTo>
                <a:lnTo>
                  <a:pt x="1595881" y="1857893"/>
                </a:lnTo>
                <a:lnTo>
                  <a:pt x="1595881" y="1857893"/>
                </a:lnTo>
                <a:cubicBezTo>
                  <a:pt x="1596754" y="1857675"/>
                  <a:pt x="1597626" y="1857238"/>
                  <a:pt x="1598500" y="1856801"/>
                </a:cubicBezTo>
                <a:lnTo>
                  <a:pt x="2078656" y="1577657"/>
                </a:lnTo>
                <a:cubicBezTo>
                  <a:pt x="2080184" y="1576783"/>
                  <a:pt x="2081712" y="1575692"/>
                  <a:pt x="2082803" y="1574164"/>
                </a:cubicBezTo>
                <a:lnTo>
                  <a:pt x="2082803" y="1572855"/>
                </a:lnTo>
                <a:cubicBezTo>
                  <a:pt x="2083675" y="1571545"/>
                  <a:pt x="2084331" y="1570236"/>
                  <a:pt x="2084766" y="1568927"/>
                </a:cubicBezTo>
                <a:lnTo>
                  <a:pt x="2084766" y="1568927"/>
                </a:lnTo>
                <a:cubicBezTo>
                  <a:pt x="2085640" y="1568053"/>
                  <a:pt x="2086294" y="1566962"/>
                  <a:pt x="2086731" y="1565871"/>
                </a:cubicBezTo>
                <a:close/>
                <a:moveTo>
                  <a:pt x="2030203" y="1552558"/>
                </a:moveTo>
                <a:cubicBezTo>
                  <a:pt x="2028894" y="1557359"/>
                  <a:pt x="2029986" y="1562379"/>
                  <a:pt x="2032822" y="1566307"/>
                </a:cubicBezTo>
                <a:lnTo>
                  <a:pt x="1605266" y="1814897"/>
                </a:lnTo>
                <a:lnTo>
                  <a:pt x="1573838" y="1448888"/>
                </a:lnTo>
                <a:lnTo>
                  <a:pt x="1591079" y="1453471"/>
                </a:lnTo>
                <a:cubicBezTo>
                  <a:pt x="1599810" y="1455872"/>
                  <a:pt x="1608757" y="1450633"/>
                  <a:pt x="1611159" y="1441903"/>
                </a:cubicBezTo>
                <a:cubicBezTo>
                  <a:pt x="1611159" y="1441903"/>
                  <a:pt x="1611159" y="1441903"/>
                  <a:pt x="1611159" y="1441903"/>
                </a:cubicBezTo>
                <a:cubicBezTo>
                  <a:pt x="1613341" y="1433173"/>
                  <a:pt x="1608103" y="1424225"/>
                  <a:pt x="1599373" y="1421824"/>
                </a:cubicBezTo>
                <a:lnTo>
                  <a:pt x="1571000" y="1414185"/>
                </a:lnTo>
                <a:lnTo>
                  <a:pt x="1465584" y="153559"/>
                </a:lnTo>
                <a:lnTo>
                  <a:pt x="2042644" y="1540554"/>
                </a:lnTo>
                <a:cubicBezTo>
                  <a:pt x="2036315" y="1541645"/>
                  <a:pt x="2031512" y="1546446"/>
                  <a:pt x="2030203" y="1552558"/>
                </a:cubicBezTo>
                <a:close/>
                <a:moveTo>
                  <a:pt x="117874" y="1391705"/>
                </a:moveTo>
                <a:cubicBezTo>
                  <a:pt x="117220" y="1390396"/>
                  <a:pt x="116129" y="1389304"/>
                  <a:pt x="115037" y="1388213"/>
                </a:cubicBezTo>
                <a:lnTo>
                  <a:pt x="1214375" y="298915"/>
                </a:lnTo>
                <a:lnTo>
                  <a:pt x="1192550" y="325542"/>
                </a:lnTo>
                <a:cubicBezTo>
                  <a:pt x="1186876" y="332526"/>
                  <a:pt x="1187749" y="342784"/>
                  <a:pt x="1194733" y="348458"/>
                </a:cubicBezTo>
                <a:cubicBezTo>
                  <a:pt x="1196479" y="349986"/>
                  <a:pt x="1198661" y="351077"/>
                  <a:pt x="1201062" y="351732"/>
                </a:cubicBezTo>
                <a:cubicBezTo>
                  <a:pt x="1207174" y="353478"/>
                  <a:pt x="1213721" y="351295"/>
                  <a:pt x="1217868" y="346494"/>
                </a:cubicBezTo>
                <a:lnTo>
                  <a:pt x="1260209" y="295205"/>
                </a:lnTo>
                <a:cubicBezTo>
                  <a:pt x="1265884" y="288220"/>
                  <a:pt x="1265010" y="277963"/>
                  <a:pt x="1258025" y="272070"/>
                </a:cubicBezTo>
                <a:cubicBezTo>
                  <a:pt x="1254315" y="269232"/>
                  <a:pt x="1249733" y="267923"/>
                  <a:pt x="1245149" y="268578"/>
                </a:cubicBezTo>
                <a:lnTo>
                  <a:pt x="1274831" y="239332"/>
                </a:lnTo>
                <a:cubicBezTo>
                  <a:pt x="1275704" y="241951"/>
                  <a:pt x="1277450" y="244352"/>
                  <a:pt x="1279634" y="246316"/>
                </a:cubicBezTo>
                <a:cubicBezTo>
                  <a:pt x="1286616" y="251772"/>
                  <a:pt x="1296875" y="250899"/>
                  <a:pt x="1302768" y="244133"/>
                </a:cubicBezTo>
                <a:lnTo>
                  <a:pt x="1345109" y="192844"/>
                </a:lnTo>
                <a:cubicBezTo>
                  <a:pt x="1350566" y="186733"/>
                  <a:pt x="1350566" y="177130"/>
                  <a:pt x="1345109" y="171019"/>
                </a:cubicBezTo>
                <a:lnTo>
                  <a:pt x="1369772" y="146575"/>
                </a:lnTo>
                <a:lnTo>
                  <a:pt x="1371954" y="146575"/>
                </a:lnTo>
                <a:cubicBezTo>
                  <a:pt x="1378064" y="148102"/>
                  <a:pt x="1384613" y="145920"/>
                  <a:pt x="1388760" y="141118"/>
                </a:cubicBezTo>
                <a:lnTo>
                  <a:pt x="1409493" y="116019"/>
                </a:lnTo>
                <a:cubicBezTo>
                  <a:pt x="1410148" y="122785"/>
                  <a:pt x="1414949" y="128460"/>
                  <a:pt x="1421498" y="130424"/>
                </a:cubicBezTo>
                <a:cubicBezTo>
                  <a:pt x="1425208" y="131297"/>
                  <a:pt x="1429354" y="130860"/>
                  <a:pt x="1432846" y="129114"/>
                </a:cubicBezTo>
                <a:lnTo>
                  <a:pt x="1539572" y="1404801"/>
                </a:lnTo>
                <a:lnTo>
                  <a:pt x="1537390" y="1404801"/>
                </a:lnTo>
                <a:cubicBezTo>
                  <a:pt x="1528659" y="1402400"/>
                  <a:pt x="1519711" y="1407638"/>
                  <a:pt x="1517310" y="1416368"/>
                </a:cubicBezTo>
                <a:cubicBezTo>
                  <a:pt x="1517310" y="1416368"/>
                  <a:pt x="1517310" y="1416368"/>
                  <a:pt x="1517310" y="1416368"/>
                </a:cubicBezTo>
                <a:cubicBezTo>
                  <a:pt x="1515128" y="1425098"/>
                  <a:pt x="1520147" y="1434046"/>
                  <a:pt x="1528878" y="1436447"/>
                </a:cubicBezTo>
                <a:lnTo>
                  <a:pt x="1542409" y="1439939"/>
                </a:lnTo>
                <a:lnTo>
                  <a:pt x="1573838" y="1820353"/>
                </a:lnTo>
                <a:lnTo>
                  <a:pt x="89720" y="1427499"/>
                </a:lnTo>
                <a:lnTo>
                  <a:pt x="113073" y="1413749"/>
                </a:lnTo>
                <a:cubicBezTo>
                  <a:pt x="120276" y="1408947"/>
                  <a:pt x="122458" y="1399126"/>
                  <a:pt x="117874" y="1391705"/>
                </a:cubicBezTo>
                <a:lnTo>
                  <a:pt x="117874" y="1391705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4D22CA6-9830-4938-B549-4CB8B2D3CF4D}"/>
              </a:ext>
            </a:extLst>
          </p:cNvPr>
          <p:cNvSpPr/>
          <p:nvPr/>
        </p:nvSpPr>
        <p:spPr>
          <a:xfrm>
            <a:off x="19145247" y="3687752"/>
            <a:ext cx="152795" cy="109139"/>
          </a:xfrm>
          <a:custGeom>
            <a:avLst/>
            <a:gdLst>
              <a:gd name="connsiteX0" fmla="*/ 49783 w 152776"/>
              <a:gd name="connsiteY0" fmla="*/ 69644 h 109126"/>
              <a:gd name="connsiteX1" fmla="*/ 113949 w 152776"/>
              <a:gd name="connsiteY1" fmla="*/ 86668 h 109126"/>
              <a:gd name="connsiteX2" fmla="*/ 134028 w 152776"/>
              <a:gd name="connsiteY2" fmla="*/ 75101 h 109126"/>
              <a:gd name="connsiteX3" fmla="*/ 134028 w 152776"/>
              <a:gd name="connsiteY3" fmla="*/ 75101 h 109126"/>
              <a:gd name="connsiteX4" fmla="*/ 122243 w 152776"/>
              <a:gd name="connsiteY4" fmla="*/ 55022 h 109126"/>
              <a:gd name="connsiteX5" fmla="*/ 58077 w 152776"/>
              <a:gd name="connsiteY5" fmla="*/ 37998 h 109126"/>
              <a:gd name="connsiteX6" fmla="*/ 37998 w 152776"/>
              <a:gd name="connsiteY6" fmla="*/ 49783 h 109126"/>
              <a:gd name="connsiteX7" fmla="*/ 49783 w 152776"/>
              <a:gd name="connsiteY7" fmla="*/ 69644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09126">
                <a:moveTo>
                  <a:pt x="49783" y="69644"/>
                </a:moveTo>
                <a:lnTo>
                  <a:pt x="113949" y="86668"/>
                </a:lnTo>
                <a:cubicBezTo>
                  <a:pt x="122680" y="89069"/>
                  <a:pt x="131628" y="83831"/>
                  <a:pt x="134028" y="75101"/>
                </a:cubicBezTo>
                <a:cubicBezTo>
                  <a:pt x="134028" y="75101"/>
                  <a:pt x="134028" y="75101"/>
                  <a:pt x="134028" y="75101"/>
                </a:cubicBezTo>
                <a:cubicBezTo>
                  <a:pt x="136211" y="66370"/>
                  <a:pt x="130974" y="57422"/>
                  <a:pt x="122243" y="55022"/>
                </a:cubicBezTo>
                <a:lnTo>
                  <a:pt x="58077" y="37998"/>
                </a:lnTo>
                <a:cubicBezTo>
                  <a:pt x="49346" y="35815"/>
                  <a:pt x="40398" y="41053"/>
                  <a:pt x="37998" y="49783"/>
                </a:cubicBezTo>
                <a:cubicBezTo>
                  <a:pt x="35815" y="58513"/>
                  <a:pt x="41054" y="67462"/>
                  <a:pt x="49783" y="6964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3F95D74-79FB-45DA-9E05-981693FE9BDB}"/>
              </a:ext>
            </a:extLst>
          </p:cNvPr>
          <p:cNvSpPr/>
          <p:nvPr/>
        </p:nvSpPr>
        <p:spPr>
          <a:xfrm>
            <a:off x="19016681" y="3653832"/>
            <a:ext cx="152795" cy="109139"/>
          </a:xfrm>
          <a:custGeom>
            <a:avLst/>
            <a:gdLst>
              <a:gd name="connsiteX0" fmla="*/ 49783 w 152776"/>
              <a:gd name="connsiteY0" fmla="*/ 69733 h 109126"/>
              <a:gd name="connsiteX1" fmla="*/ 113949 w 152776"/>
              <a:gd name="connsiteY1" fmla="*/ 86756 h 109126"/>
              <a:gd name="connsiteX2" fmla="*/ 134029 w 152776"/>
              <a:gd name="connsiteY2" fmla="*/ 74971 h 109126"/>
              <a:gd name="connsiteX3" fmla="*/ 122680 w 152776"/>
              <a:gd name="connsiteY3" fmla="*/ 55110 h 109126"/>
              <a:gd name="connsiteX4" fmla="*/ 122461 w 152776"/>
              <a:gd name="connsiteY4" fmla="*/ 55110 h 109126"/>
              <a:gd name="connsiteX5" fmla="*/ 58076 w 152776"/>
              <a:gd name="connsiteY5" fmla="*/ 38086 h 109126"/>
              <a:gd name="connsiteX6" fmla="*/ 37997 w 152776"/>
              <a:gd name="connsiteY6" fmla="*/ 49653 h 109126"/>
              <a:gd name="connsiteX7" fmla="*/ 37997 w 152776"/>
              <a:gd name="connsiteY7" fmla="*/ 49653 h 109126"/>
              <a:gd name="connsiteX8" fmla="*/ 49783 w 152776"/>
              <a:gd name="connsiteY8" fmla="*/ 69733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09126">
                <a:moveTo>
                  <a:pt x="49783" y="69733"/>
                </a:moveTo>
                <a:lnTo>
                  <a:pt x="113949" y="86756"/>
                </a:lnTo>
                <a:cubicBezTo>
                  <a:pt x="122680" y="88939"/>
                  <a:pt x="131627" y="83701"/>
                  <a:pt x="134029" y="74971"/>
                </a:cubicBezTo>
                <a:cubicBezTo>
                  <a:pt x="136430" y="66459"/>
                  <a:pt x="131192" y="57510"/>
                  <a:pt x="122680" y="55110"/>
                </a:cubicBezTo>
                <a:cubicBezTo>
                  <a:pt x="122680" y="55110"/>
                  <a:pt x="122461" y="55110"/>
                  <a:pt x="122461" y="55110"/>
                </a:cubicBezTo>
                <a:lnTo>
                  <a:pt x="58076" y="38086"/>
                </a:lnTo>
                <a:cubicBezTo>
                  <a:pt x="49347" y="35685"/>
                  <a:pt x="40398" y="40923"/>
                  <a:pt x="37997" y="49653"/>
                </a:cubicBezTo>
                <a:cubicBezTo>
                  <a:pt x="37997" y="49653"/>
                  <a:pt x="37997" y="49653"/>
                  <a:pt x="37997" y="49653"/>
                </a:cubicBezTo>
                <a:cubicBezTo>
                  <a:pt x="35815" y="58383"/>
                  <a:pt x="41053" y="67332"/>
                  <a:pt x="49783" y="6973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D6DAE79-F374-4360-A9BB-50853473370A}"/>
              </a:ext>
            </a:extLst>
          </p:cNvPr>
          <p:cNvSpPr/>
          <p:nvPr/>
        </p:nvSpPr>
        <p:spPr>
          <a:xfrm>
            <a:off x="18564777" y="3233178"/>
            <a:ext cx="130967" cy="152795"/>
          </a:xfrm>
          <a:custGeom>
            <a:avLst/>
            <a:gdLst>
              <a:gd name="connsiteX0" fmla="*/ 44614 w 130951"/>
              <a:gd name="connsiteY0" fmla="*/ 118216 h 152776"/>
              <a:gd name="connsiteX1" fmla="*/ 50944 w 130951"/>
              <a:gd name="connsiteY1" fmla="*/ 121490 h 152776"/>
              <a:gd name="connsiteX2" fmla="*/ 67749 w 130951"/>
              <a:gd name="connsiteY2" fmla="*/ 116034 h 152776"/>
              <a:gd name="connsiteX3" fmla="*/ 110090 w 130951"/>
              <a:gd name="connsiteY3" fmla="*/ 64963 h 152776"/>
              <a:gd name="connsiteX4" fmla="*/ 108345 w 130951"/>
              <a:gd name="connsiteY4" fmla="*/ 41610 h 152776"/>
              <a:gd name="connsiteX5" fmla="*/ 84773 w 130951"/>
              <a:gd name="connsiteY5" fmla="*/ 43137 h 152776"/>
              <a:gd name="connsiteX6" fmla="*/ 41122 w 130951"/>
              <a:gd name="connsiteY6" fmla="*/ 94427 h 152776"/>
              <a:gd name="connsiteX7" fmla="*/ 43741 w 130951"/>
              <a:gd name="connsiteY7" fmla="*/ 117780 h 152776"/>
              <a:gd name="connsiteX8" fmla="*/ 44614 w 130951"/>
              <a:gd name="connsiteY8" fmla="*/ 118216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44614" y="118216"/>
                </a:moveTo>
                <a:cubicBezTo>
                  <a:pt x="46579" y="119744"/>
                  <a:pt x="48544" y="120835"/>
                  <a:pt x="50944" y="121490"/>
                </a:cubicBezTo>
                <a:cubicBezTo>
                  <a:pt x="57054" y="123018"/>
                  <a:pt x="63603" y="120835"/>
                  <a:pt x="67749" y="116034"/>
                </a:cubicBezTo>
                <a:lnTo>
                  <a:pt x="110090" y="64963"/>
                </a:lnTo>
                <a:cubicBezTo>
                  <a:pt x="116201" y="57979"/>
                  <a:pt x="115329" y="47502"/>
                  <a:pt x="108345" y="41610"/>
                </a:cubicBezTo>
                <a:cubicBezTo>
                  <a:pt x="101360" y="35499"/>
                  <a:pt x="90885" y="36372"/>
                  <a:pt x="84773" y="43137"/>
                </a:cubicBezTo>
                <a:lnTo>
                  <a:pt x="41122" y="94427"/>
                </a:lnTo>
                <a:cubicBezTo>
                  <a:pt x="35448" y="101629"/>
                  <a:pt x="36539" y="112105"/>
                  <a:pt x="43741" y="117780"/>
                </a:cubicBezTo>
                <a:cubicBezTo>
                  <a:pt x="44178" y="117998"/>
                  <a:pt x="44397" y="117998"/>
                  <a:pt x="44614" y="11821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7A74413-B2C5-4DA3-A96F-01F142BA40DD}"/>
              </a:ext>
            </a:extLst>
          </p:cNvPr>
          <p:cNvSpPr/>
          <p:nvPr/>
        </p:nvSpPr>
        <p:spPr>
          <a:xfrm>
            <a:off x="18480360" y="3336083"/>
            <a:ext cx="130967" cy="152795"/>
          </a:xfrm>
          <a:custGeom>
            <a:avLst/>
            <a:gdLst>
              <a:gd name="connsiteX0" fmla="*/ 44122 w 130951"/>
              <a:gd name="connsiteY0" fmla="*/ 117684 h 152776"/>
              <a:gd name="connsiteX1" fmla="*/ 50450 w 130951"/>
              <a:gd name="connsiteY1" fmla="*/ 120957 h 152776"/>
              <a:gd name="connsiteX2" fmla="*/ 67256 w 130951"/>
              <a:gd name="connsiteY2" fmla="*/ 115501 h 152776"/>
              <a:gd name="connsiteX3" fmla="*/ 109597 w 130951"/>
              <a:gd name="connsiteY3" fmla="*/ 64430 h 152776"/>
              <a:gd name="connsiteX4" fmla="*/ 107633 w 130951"/>
              <a:gd name="connsiteY4" fmla="*/ 41295 h 152776"/>
              <a:gd name="connsiteX5" fmla="*/ 95629 w 130951"/>
              <a:gd name="connsiteY5" fmla="*/ 37585 h 152776"/>
              <a:gd name="connsiteX6" fmla="*/ 84498 w 130951"/>
              <a:gd name="connsiteY6" fmla="*/ 43478 h 152776"/>
              <a:gd name="connsiteX7" fmla="*/ 40847 w 130951"/>
              <a:gd name="connsiteY7" fmla="*/ 94549 h 152776"/>
              <a:gd name="connsiteX8" fmla="*/ 44122 w 130951"/>
              <a:gd name="connsiteY8" fmla="*/ 11768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44122" y="117684"/>
                </a:moveTo>
                <a:cubicBezTo>
                  <a:pt x="46085" y="119211"/>
                  <a:pt x="48050" y="120303"/>
                  <a:pt x="50450" y="120957"/>
                </a:cubicBezTo>
                <a:cubicBezTo>
                  <a:pt x="56562" y="122485"/>
                  <a:pt x="63109" y="120303"/>
                  <a:pt x="67256" y="115501"/>
                </a:cubicBezTo>
                <a:lnTo>
                  <a:pt x="109597" y="64430"/>
                </a:lnTo>
                <a:cubicBezTo>
                  <a:pt x="115272" y="57446"/>
                  <a:pt x="114398" y="47188"/>
                  <a:pt x="107633" y="41295"/>
                </a:cubicBezTo>
                <a:cubicBezTo>
                  <a:pt x="104360" y="38458"/>
                  <a:pt x="99994" y="37149"/>
                  <a:pt x="95629" y="37585"/>
                </a:cubicBezTo>
                <a:cubicBezTo>
                  <a:pt x="91264" y="38022"/>
                  <a:pt x="87335" y="40204"/>
                  <a:pt x="84498" y="43478"/>
                </a:cubicBezTo>
                <a:lnTo>
                  <a:pt x="40847" y="94549"/>
                </a:lnTo>
                <a:cubicBezTo>
                  <a:pt x="35391" y="101751"/>
                  <a:pt x="36700" y="112228"/>
                  <a:pt x="44122" y="11768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6EEFC2A-4B66-47C2-9985-55DB0AAEBA26}"/>
              </a:ext>
            </a:extLst>
          </p:cNvPr>
          <p:cNvSpPr/>
          <p:nvPr/>
        </p:nvSpPr>
        <p:spPr>
          <a:xfrm>
            <a:off x="18989222" y="2721535"/>
            <a:ext cx="130967" cy="152795"/>
          </a:xfrm>
          <a:custGeom>
            <a:avLst/>
            <a:gdLst>
              <a:gd name="connsiteX0" fmla="*/ 44719 w 130951"/>
              <a:gd name="connsiteY0" fmla="*/ 118216 h 152776"/>
              <a:gd name="connsiteX1" fmla="*/ 51050 w 130951"/>
              <a:gd name="connsiteY1" fmla="*/ 121490 h 152776"/>
              <a:gd name="connsiteX2" fmla="*/ 67854 w 130951"/>
              <a:gd name="connsiteY2" fmla="*/ 116034 h 152776"/>
              <a:gd name="connsiteX3" fmla="*/ 110195 w 130951"/>
              <a:gd name="connsiteY3" fmla="*/ 64963 h 152776"/>
              <a:gd name="connsiteX4" fmla="*/ 108450 w 130951"/>
              <a:gd name="connsiteY4" fmla="*/ 41610 h 152776"/>
              <a:gd name="connsiteX5" fmla="*/ 84879 w 130951"/>
              <a:gd name="connsiteY5" fmla="*/ 43137 h 152776"/>
              <a:gd name="connsiteX6" fmla="*/ 41228 w 130951"/>
              <a:gd name="connsiteY6" fmla="*/ 94427 h 152776"/>
              <a:gd name="connsiteX7" fmla="*/ 43410 w 130951"/>
              <a:gd name="connsiteY7" fmla="*/ 117562 h 152776"/>
              <a:gd name="connsiteX8" fmla="*/ 44719 w 130951"/>
              <a:gd name="connsiteY8" fmla="*/ 118216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44719" y="118216"/>
                </a:moveTo>
                <a:cubicBezTo>
                  <a:pt x="46466" y="119744"/>
                  <a:pt x="48648" y="120836"/>
                  <a:pt x="51050" y="121490"/>
                </a:cubicBezTo>
                <a:cubicBezTo>
                  <a:pt x="57160" y="123018"/>
                  <a:pt x="63707" y="120836"/>
                  <a:pt x="67854" y="116034"/>
                </a:cubicBezTo>
                <a:lnTo>
                  <a:pt x="110195" y="64963"/>
                </a:lnTo>
                <a:cubicBezTo>
                  <a:pt x="116307" y="57979"/>
                  <a:pt x="115433" y="47503"/>
                  <a:pt x="108450" y="41610"/>
                </a:cubicBezTo>
                <a:cubicBezTo>
                  <a:pt x="101466" y="35499"/>
                  <a:pt x="90989" y="36372"/>
                  <a:pt x="84879" y="43137"/>
                </a:cubicBezTo>
                <a:lnTo>
                  <a:pt x="41228" y="94427"/>
                </a:lnTo>
                <a:cubicBezTo>
                  <a:pt x="35553" y="101411"/>
                  <a:pt x="36426" y="111669"/>
                  <a:pt x="43410" y="117562"/>
                </a:cubicBezTo>
                <a:cubicBezTo>
                  <a:pt x="44065" y="117780"/>
                  <a:pt x="44284" y="117998"/>
                  <a:pt x="44719" y="11821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5A5538A-E2F8-4FF3-875A-B867B4DFC72D}"/>
              </a:ext>
            </a:extLst>
          </p:cNvPr>
          <p:cNvSpPr/>
          <p:nvPr/>
        </p:nvSpPr>
        <p:spPr>
          <a:xfrm>
            <a:off x="18821250" y="2926061"/>
            <a:ext cx="130967" cy="152795"/>
          </a:xfrm>
          <a:custGeom>
            <a:avLst/>
            <a:gdLst>
              <a:gd name="connsiteX0" fmla="*/ 43963 w 130951"/>
              <a:gd name="connsiteY0" fmla="*/ 118435 h 152776"/>
              <a:gd name="connsiteX1" fmla="*/ 50292 w 130951"/>
              <a:gd name="connsiteY1" fmla="*/ 121708 h 152776"/>
              <a:gd name="connsiteX2" fmla="*/ 67098 w 130951"/>
              <a:gd name="connsiteY2" fmla="*/ 116252 h 152776"/>
              <a:gd name="connsiteX3" fmla="*/ 109439 w 130951"/>
              <a:gd name="connsiteY3" fmla="*/ 64963 h 152776"/>
              <a:gd name="connsiteX4" fmla="*/ 107692 w 130951"/>
              <a:gd name="connsiteY4" fmla="*/ 41610 h 152776"/>
              <a:gd name="connsiteX5" fmla="*/ 84339 w 130951"/>
              <a:gd name="connsiteY5" fmla="*/ 43138 h 152776"/>
              <a:gd name="connsiteX6" fmla="*/ 41781 w 130951"/>
              <a:gd name="connsiteY6" fmla="*/ 94209 h 152776"/>
              <a:gd name="connsiteX7" fmla="*/ 43090 w 130951"/>
              <a:gd name="connsiteY7" fmla="*/ 117561 h 152776"/>
              <a:gd name="connsiteX8" fmla="*/ 43963 w 130951"/>
              <a:gd name="connsiteY8" fmla="*/ 118435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43963" y="118435"/>
                </a:moveTo>
                <a:cubicBezTo>
                  <a:pt x="45709" y="119962"/>
                  <a:pt x="47891" y="121053"/>
                  <a:pt x="50292" y="121708"/>
                </a:cubicBezTo>
                <a:cubicBezTo>
                  <a:pt x="56404" y="123236"/>
                  <a:pt x="62951" y="121053"/>
                  <a:pt x="67098" y="116252"/>
                </a:cubicBezTo>
                <a:lnTo>
                  <a:pt x="109439" y="64963"/>
                </a:lnTo>
                <a:cubicBezTo>
                  <a:pt x="115549" y="57979"/>
                  <a:pt x="114677" y="47502"/>
                  <a:pt x="107692" y="41610"/>
                </a:cubicBezTo>
                <a:cubicBezTo>
                  <a:pt x="100708" y="35499"/>
                  <a:pt x="90232" y="36372"/>
                  <a:pt x="84339" y="43138"/>
                </a:cubicBezTo>
                <a:lnTo>
                  <a:pt x="41781" y="94209"/>
                </a:lnTo>
                <a:cubicBezTo>
                  <a:pt x="35669" y="100974"/>
                  <a:pt x="36106" y="111450"/>
                  <a:pt x="43090" y="117561"/>
                </a:cubicBezTo>
                <a:cubicBezTo>
                  <a:pt x="43308" y="117998"/>
                  <a:pt x="43526" y="118216"/>
                  <a:pt x="43963" y="11843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CEAA0FF-1D01-4A8C-855D-114B8AC86D58}"/>
              </a:ext>
            </a:extLst>
          </p:cNvPr>
          <p:cNvSpPr/>
          <p:nvPr/>
        </p:nvSpPr>
        <p:spPr>
          <a:xfrm>
            <a:off x="18650283" y="3130806"/>
            <a:ext cx="130967" cy="152795"/>
          </a:xfrm>
          <a:custGeom>
            <a:avLst/>
            <a:gdLst>
              <a:gd name="connsiteX0" fmla="*/ 44018 w 130951"/>
              <a:gd name="connsiteY0" fmla="*/ 118216 h 152776"/>
              <a:gd name="connsiteX1" fmla="*/ 50348 w 130951"/>
              <a:gd name="connsiteY1" fmla="*/ 121490 h 152776"/>
              <a:gd name="connsiteX2" fmla="*/ 67153 w 130951"/>
              <a:gd name="connsiteY2" fmla="*/ 116034 h 152776"/>
              <a:gd name="connsiteX3" fmla="*/ 109494 w 130951"/>
              <a:gd name="connsiteY3" fmla="*/ 64963 h 152776"/>
              <a:gd name="connsiteX4" fmla="*/ 107748 w 130951"/>
              <a:gd name="connsiteY4" fmla="*/ 41610 h 152776"/>
              <a:gd name="connsiteX5" fmla="*/ 84177 w 130951"/>
              <a:gd name="connsiteY5" fmla="*/ 43137 h 152776"/>
              <a:gd name="connsiteX6" fmla="*/ 41618 w 130951"/>
              <a:gd name="connsiteY6" fmla="*/ 94427 h 152776"/>
              <a:gd name="connsiteX7" fmla="*/ 42927 w 130951"/>
              <a:gd name="connsiteY7" fmla="*/ 117562 h 152776"/>
              <a:gd name="connsiteX8" fmla="*/ 44018 w 130951"/>
              <a:gd name="connsiteY8" fmla="*/ 118216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44018" y="118216"/>
                </a:moveTo>
                <a:cubicBezTo>
                  <a:pt x="45983" y="119744"/>
                  <a:pt x="47947" y="120836"/>
                  <a:pt x="50348" y="121490"/>
                </a:cubicBezTo>
                <a:cubicBezTo>
                  <a:pt x="56459" y="123018"/>
                  <a:pt x="63006" y="120836"/>
                  <a:pt x="67153" y="116034"/>
                </a:cubicBezTo>
                <a:lnTo>
                  <a:pt x="109494" y="64963"/>
                </a:lnTo>
                <a:cubicBezTo>
                  <a:pt x="115606" y="57979"/>
                  <a:pt x="114732" y="47503"/>
                  <a:pt x="107748" y="41610"/>
                </a:cubicBezTo>
                <a:cubicBezTo>
                  <a:pt x="100765" y="35499"/>
                  <a:pt x="90288" y="36372"/>
                  <a:pt x="84177" y="43137"/>
                </a:cubicBezTo>
                <a:lnTo>
                  <a:pt x="41618" y="94427"/>
                </a:lnTo>
                <a:cubicBezTo>
                  <a:pt x="35725" y="101193"/>
                  <a:pt x="36162" y="111450"/>
                  <a:pt x="42927" y="117562"/>
                </a:cubicBezTo>
                <a:cubicBezTo>
                  <a:pt x="43364" y="117780"/>
                  <a:pt x="43583" y="117998"/>
                  <a:pt x="44018" y="11821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BC87258-375B-4416-A570-03CDACD47A26}"/>
              </a:ext>
            </a:extLst>
          </p:cNvPr>
          <p:cNvSpPr/>
          <p:nvPr/>
        </p:nvSpPr>
        <p:spPr>
          <a:xfrm>
            <a:off x="18905621" y="2825060"/>
            <a:ext cx="130967" cy="152795"/>
          </a:xfrm>
          <a:custGeom>
            <a:avLst/>
            <a:gdLst>
              <a:gd name="connsiteX0" fmla="*/ 43410 w 130951"/>
              <a:gd name="connsiteY0" fmla="*/ 117064 h 152776"/>
              <a:gd name="connsiteX1" fmla="*/ 49740 w 130951"/>
              <a:gd name="connsiteY1" fmla="*/ 120337 h 152776"/>
              <a:gd name="connsiteX2" fmla="*/ 66546 w 130951"/>
              <a:gd name="connsiteY2" fmla="*/ 114881 h 152776"/>
              <a:gd name="connsiteX3" fmla="*/ 108885 w 130951"/>
              <a:gd name="connsiteY3" fmla="*/ 63810 h 152776"/>
              <a:gd name="connsiteX4" fmla="*/ 106703 w 130951"/>
              <a:gd name="connsiteY4" fmla="*/ 40675 h 152776"/>
              <a:gd name="connsiteX5" fmla="*/ 106703 w 130951"/>
              <a:gd name="connsiteY5" fmla="*/ 40675 h 152776"/>
              <a:gd name="connsiteX6" fmla="*/ 106703 w 130951"/>
              <a:gd name="connsiteY6" fmla="*/ 40675 h 152776"/>
              <a:gd name="connsiteX7" fmla="*/ 84878 w 130951"/>
              <a:gd name="connsiteY7" fmla="*/ 42858 h 152776"/>
              <a:gd name="connsiteX8" fmla="*/ 41228 w 130951"/>
              <a:gd name="connsiteY8" fmla="*/ 93929 h 152776"/>
              <a:gd name="connsiteX9" fmla="*/ 43410 w 130951"/>
              <a:gd name="connsiteY9" fmla="*/ 11706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951" h="152776">
                <a:moveTo>
                  <a:pt x="43410" y="117064"/>
                </a:moveTo>
                <a:cubicBezTo>
                  <a:pt x="45156" y="118592"/>
                  <a:pt x="47339" y="119683"/>
                  <a:pt x="49740" y="120337"/>
                </a:cubicBezTo>
                <a:cubicBezTo>
                  <a:pt x="55850" y="121865"/>
                  <a:pt x="62399" y="119683"/>
                  <a:pt x="66546" y="114881"/>
                </a:cubicBezTo>
                <a:lnTo>
                  <a:pt x="108885" y="63810"/>
                </a:lnTo>
                <a:cubicBezTo>
                  <a:pt x="114779" y="56826"/>
                  <a:pt x="113688" y="46568"/>
                  <a:pt x="106703" y="40675"/>
                </a:cubicBezTo>
                <a:cubicBezTo>
                  <a:pt x="106703" y="40675"/>
                  <a:pt x="106703" y="40675"/>
                  <a:pt x="106703" y="40675"/>
                </a:cubicBezTo>
                <a:lnTo>
                  <a:pt x="106703" y="40675"/>
                </a:lnTo>
                <a:cubicBezTo>
                  <a:pt x="99938" y="35656"/>
                  <a:pt x="90553" y="36747"/>
                  <a:pt x="84878" y="42858"/>
                </a:cubicBezTo>
                <a:lnTo>
                  <a:pt x="41228" y="93929"/>
                </a:lnTo>
                <a:cubicBezTo>
                  <a:pt x="35553" y="100913"/>
                  <a:pt x="36427" y="111171"/>
                  <a:pt x="43410" y="11706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854DB5-590B-47C8-8B65-ABF405AE6613}"/>
              </a:ext>
            </a:extLst>
          </p:cNvPr>
          <p:cNvSpPr/>
          <p:nvPr/>
        </p:nvSpPr>
        <p:spPr>
          <a:xfrm>
            <a:off x="18736285" y="3029184"/>
            <a:ext cx="130967" cy="152795"/>
          </a:xfrm>
          <a:custGeom>
            <a:avLst/>
            <a:gdLst>
              <a:gd name="connsiteX0" fmla="*/ 42927 w 130951"/>
              <a:gd name="connsiteY0" fmla="*/ 117684 h 152776"/>
              <a:gd name="connsiteX1" fmla="*/ 49256 w 130951"/>
              <a:gd name="connsiteY1" fmla="*/ 120739 h 152776"/>
              <a:gd name="connsiteX2" fmla="*/ 66062 w 130951"/>
              <a:gd name="connsiteY2" fmla="*/ 115501 h 152776"/>
              <a:gd name="connsiteX3" fmla="*/ 108403 w 130951"/>
              <a:gd name="connsiteY3" fmla="*/ 64212 h 152776"/>
              <a:gd name="connsiteX4" fmla="*/ 108403 w 130951"/>
              <a:gd name="connsiteY4" fmla="*/ 64212 h 152776"/>
              <a:gd name="connsiteX5" fmla="*/ 107312 w 130951"/>
              <a:gd name="connsiteY5" fmla="*/ 41295 h 152776"/>
              <a:gd name="connsiteX6" fmla="*/ 107094 w 130951"/>
              <a:gd name="connsiteY6" fmla="*/ 41295 h 152776"/>
              <a:gd name="connsiteX7" fmla="*/ 95308 w 130951"/>
              <a:gd name="connsiteY7" fmla="*/ 37585 h 152776"/>
              <a:gd name="connsiteX8" fmla="*/ 84177 w 130951"/>
              <a:gd name="connsiteY8" fmla="*/ 43478 h 152776"/>
              <a:gd name="connsiteX9" fmla="*/ 41618 w 130951"/>
              <a:gd name="connsiteY9" fmla="*/ 94549 h 152776"/>
              <a:gd name="connsiteX10" fmla="*/ 42927 w 130951"/>
              <a:gd name="connsiteY10" fmla="*/ 11768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951" h="152776">
                <a:moveTo>
                  <a:pt x="42927" y="117684"/>
                </a:moveTo>
                <a:cubicBezTo>
                  <a:pt x="44892" y="119211"/>
                  <a:pt x="46856" y="120085"/>
                  <a:pt x="49256" y="120739"/>
                </a:cubicBezTo>
                <a:cubicBezTo>
                  <a:pt x="55368" y="122485"/>
                  <a:pt x="61915" y="120303"/>
                  <a:pt x="66062" y="115501"/>
                </a:cubicBezTo>
                <a:lnTo>
                  <a:pt x="108403" y="64212"/>
                </a:lnTo>
                <a:lnTo>
                  <a:pt x="108403" y="64212"/>
                </a:lnTo>
                <a:cubicBezTo>
                  <a:pt x="114296" y="57664"/>
                  <a:pt x="113859" y="47406"/>
                  <a:pt x="107312" y="41295"/>
                </a:cubicBezTo>
                <a:cubicBezTo>
                  <a:pt x="107312" y="41295"/>
                  <a:pt x="107312" y="41295"/>
                  <a:pt x="107094" y="41295"/>
                </a:cubicBezTo>
                <a:cubicBezTo>
                  <a:pt x="103819" y="38458"/>
                  <a:pt x="99672" y="37149"/>
                  <a:pt x="95308" y="37585"/>
                </a:cubicBezTo>
                <a:cubicBezTo>
                  <a:pt x="90943" y="38021"/>
                  <a:pt x="87015" y="39986"/>
                  <a:pt x="84177" y="43478"/>
                </a:cubicBezTo>
                <a:lnTo>
                  <a:pt x="41618" y="94549"/>
                </a:lnTo>
                <a:cubicBezTo>
                  <a:pt x="35725" y="101315"/>
                  <a:pt x="36162" y="111573"/>
                  <a:pt x="42927" y="11768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E273163-FC66-4981-B758-98484A4E54A8}"/>
              </a:ext>
            </a:extLst>
          </p:cNvPr>
          <p:cNvSpPr/>
          <p:nvPr/>
        </p:nvSpPr>
        <p:spPr>
          <a:xfrm>
            <a:off x="18989109" y="3542727"/>
            <a:ext cx="109139" cy="152795"/>
          </a:xfrm>
          <a:custGeom>
            <a:avLst/>
            <a:gdLst>
              <a:gd name="connsiteX0" fmla="*/ 49416 w 109126"/>
              <a:gd name="connsiteY0" fmla="*/ 133900 h 152776"/>
              <a:gd name="connsiteX1" fmla="*/ 69495 w 109126"/>
              <a:gd name="connsiteY1" fmla="*/ 122332 h 152776"/>
              <a:gd name="connsiteX2" fmla="*/ 69495 w 109126"/>
              <a:gd name="connsiteY2" fmla="*/ 122332 h 152776"/>
              <a:gd name="connsiteX3" fmla="*/ 86520 w 109126"/>
              <a:gd name="connsiteY3" fmla="*/ 58166 h 152776"/>
              <a:gd name="connsiteX4" fmla="*/ 74733 w 109126"/>
              <a:gd name="connsiteY4" fmla="*/ 38087 h 152776"/>
              <a:gd name="connsiteX5" fmla="*/ 54873 w 109126"/>
              <a:gd name="connsiteY5" fmla="*/ 49436 h 152776"/>
              <a:gd name="connsiteX6" fmla="*/ 54873 w 109126"/>
              <a:gd name="connsiteY6" fmla="*/ 49655 h 152776"/>
              <a:gd name="connsiteX7" fmla="*/ 37848 w 109126"/>
              <a:gd name="connsiteY7" fmla="*/ 115130 h 152776"/>
              <a:gd name="connsiteX8" fmla="*/ 49416 w 109126"/>
              <a:gd name="connsiteY8" fmla="*/ 133900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49416" y="133900"/>
                </a:moveTo>
                <a:cubicBezTo>
                  <a:pt x="58146" y="136301"/>
                  <a:pt x="67095" y="131063"/>
                  <a:pt x="69495" y="122332"/>
                </a:cubicBezTo>
                <a:cubicBezTo>
                  <a:pt x="69495" y="122332"/>
                  <a:pt x="69495" y="122332"/>
                  <a:pt x="69495" y="122332"/>
                </a:cubicBezTo>
                <a:lnTo>
                  <a:pt x="86520" y="58166"/>
                </a:lnTo>
                <a:cubicBezTo>
                  <a:pt x="88702" y="49436"/>
                  <a:pt x="83464" y="40488"/>
                  <a:pt x="74733" y="38087"/>
                </a:cubicBezTo>
                <a:cubicBezTo>
                  <a:pt x="66222" y="35686"/>
                  <a:pt x="57273" y="40924"/>
                  <a:pt x="54873" y="49436"/>
                </a:cubicBezTo>
                <a:cubicBezTo>
                  <a:pt x="54873" y="49436"/>
                  <a:pt x="54873" y="49655"/>
                  <a:pt x="54873" y="49655"/>
                </a:cubicBezTo>
                <a:lnTo>
                  <a:pt x="37848" y="115130"/>
                </a:lnTo>
                <a:cubicBezTo>
                  <a:pt x="36103" y="123424"/>
                  <a:pt x="41123" y="131717"/>
                  <a:pt x="49416" y="13390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5947A87-5FD5-49AB-8C1C-43A0FDD3AA3C}"/>
              </a:ext>
            </a:extLst>
          </p:cNvPr>
          <p:cNvSpPr/>
          <p:nvPr/>
        </p:nvSpPr>
        <p:spPr>
          <a:xfrm>
            <a:off x="19056845" y="3285685"/>
            <a:ext cx="109139" cy="152795"/>
          </a:xfrm>
          <a:custGeom>
            <a:avLst/>
            <a:gdLst>
              <a:gd name="connsiteX0" fmla="*/ 49783 w 109126"/>
              <a:gd name="connsiteY0" fmla="*/ 134029 h 152776"/>
              <a:gd name="connsiteX1" fmla="*/ 69643 w 109126"/>
              <a:gd name="connsiteY1" fmla="*/ 122243 h 152776"/>
              <a:gd name="connsiteX2" fmla="*/ 86668 w 109126"/>
              <a:gd name="connsiteY2" fmla="*/ 58077 h 152776"/>
              <a:gd name="connsiteX3" fmla="*/ 75100 w 109126"/>
              <a:gd name="connsiteY3" fmla="*/ 37998 h 152776"/>
              <a:gd name="connsiteX4" fmla="*/ 75100 w 109126"/>
              <a:gd name="connsiteY4" fmla="*/ 37998 h 152776"/>
              <a:gd name="connsiteX5" fmla="*/ 55021 w 109126"/>
              <a:gd name="connsiteY5" fmla="*/ 49783 h 152776"/>
              <a:gd name="connsiteX6" fmla="*/ 37998 w 109126"/>
              <a:gd name="connsiteY6" fmla="*/ 113950 h 152776"/>
              <a:gd name="connsiteX7" fmla="*/ 49783 w 109126"/>
              <a:gd name="connsiteY7" fmla="*/ 13402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26" h="152776">
                <a:moveTo>
                  <a:pt x="49783" y="134029"/>
                </a:moveTo>
                <a:cubicBezTo>
                  <a:pt x="58514" y="136211"/>
                  <a:pt x="67461" y="130973"/>
                  <a:pt x="69643" y="122243"/>
                </a:cubicBezTo>
                <a:lnTo>
                  <a:pt x="86668" y="58077"/>
                </a:lnTo>
                <a:cubicBezTo>
                  <a:pt x="89068" y="49347"/>
                  <a:pt x="83830" y="40398"/>
                  <a:pt x="75100" y="37998"/>
                </a:cubicBezTo>
                <a:cubicBezTo>
                  <a:pt x="75100" y="37998"/>
                  <a:pt x="75100" y="37998"/>
                  <a:pt x="75100" y="37998"/>
                </a:cubicBezTo>
                <a:cubicBezTo>
                  <a:pt x="66370" y="35815"/>
                  <a:pt x="57421" y="41053"/>
                  <a:pt x="55021" y="49783"/>
                </a:cubicBezTo>
                <a:lnTo>
                  <a:pt x="37998" y="113950"/>
                </a:lnTo>
                <a:cubicBezTo>
                  <a:pt x="35815" y="122680"/>
                  <a:pt x="41052" y="131628"/>
                  <a:pt x="49783" y="13402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97BA28F-3E6C-4198-8258-85D41B554F56}"/>
              </a:ext>
            </a:extLst>
          </p:cNvPr>
          <p:cNvSpPr/>
          <p:nvPr/>
        </p:nvSpPr>
        <p:spPr>
          <a:xfrm>
            <a:off x="18929152" y="3799859"/>
            <a:ext cx="109139" cy="130967"/>
          </a:xfrm>
          <a:custGeom>
            <a:avLst/>
            <a:gdLst>
              <a:gd name="connsiteX0" fmla="*/ 67025 w 109126"/>
              <a:gd name="connsiteY0" fmla="*/ 38086 h 130951"/>
              <a:gd name="connsiteX1" fmla="*/ 46947 w 109126"/>
              <a:gd name="connsiteY1" fmla="*/ 49653 h 130951"/>
              <a:gd name="connsiteX2" fmla="*/ 46947 w 109126"/>
              <a:gd name="connsiteY2" fmla="*/ 49653 h 130951"/>
              <a:gd name="connsiteX3" fmla="*/ 37997 w 109126"/>
              <a:gd name="connsiteY3" fmla="*/ 83264 h 130951"/>
              <a:gd name="connsiteX4" fmla="*/ 49784 w 109126"/>
              <a:gd name="connsiteY4" fmla="*/ 103343 h 130951"/>
              <a:gd name="connsiteX5" fmla="*/ 69644 w 109126"/>
              <a:gd name="connsiteY5" fmla="*/ 91558 h 130951"/>
              <a:gd name="connsiteX6" fmla="*/ 78592 w 109126"/>
              <a:gd name="connsiteY6" fmla="*/ 58165 h 130951"/>
              <a:gd name="connsiteX7" fmla="*/ 67025 w 109126"/>
              <a:gd name="connsiteY7" fmla="*/ 38086 h 130951"/>
              <a:gd name="connsiteX8" fmla="*/ 67025 w 109126"/>
              <a:gd name="connsiteY8" fmla="*/ 38086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30951">
                <a:moveTo>
                  <a:pt x="67025" y="38086"/>
                </a:moveTo>
                <a:cubicBezTo>
                  <a:pt x="58295" y="35685"/>
                  <a:pt x="49347" y="40923"/>
                  <a:pt x="46947" y="49653"/>
                </a:cubicBezTo>
                <a:cubicBezTo>
                  <a:pt x="46947" y="49653"/>
                  <a:pt x="46947" y="49653"/>
                  <a:pt x="46947" y="49653"/>
                </a:cubicBezTo>
                <a:lnTo>
                  <a:pt x="37997" y="83264"/>
                </a:lnTo>
                <a:cubicBezTo>
                  <a:pt x="35815" y="91994"/>
                  <a:pt x="41053" y="100943"/>
                  <a:pt x="49784" y="103343"/>
                </a:cubicBezTo>
                <a:cubicBezTo>
                  <a:pt x="58513" y="105526"/>
                  <a:pt x="67462" y="100288"/>
                  <a:pt x="69644" y="91558"/>
                </a:cubicBezTo>
                <a:lnTo>
                  <a:pt x="78592" y="58165"/>
                </a:lnTo>
                <a:cubicBezTo>
                  <a:pt x="80994" y="49435"/>
                  <a:pt x="75756" y="40486"/>
                  <a:pt x="67025" y="38086"/>
                </a:cubicBezTo>
                <a:cubicBezTo>
                  <a:pt x="67025" y="38086"/>
                  <a:pt x="67025" y="38086"/>
                  <a:pt x="67025" y="3808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72F664-C1B0-4553-B577-A527AD1B17AC}"/>
              </a:ext>
            </a:extLst>
          </p:cNvPr>
          <p:cNvSpPr/>
          <p:nvPr/>
        </p:nvSpPr>
        <p:spPr>
          <a:xfrm>
            <a:off x="19023722" y="3414251"/>
            <a:ext cx="109139" cy="152795"/>
          </a:xfrm>
          <a:custGeom>
            <a:avLst/>
            <a:gdLst>
              <a:gd name="connsiteX0" fmla="*/ 48855 w 109126"/>
              <a:gd name="connsiteY0" fmla="*/ 134029 h 152776"/>
              <a:gd name="connsiteX1" fmla="*/ 68715 w 109126"/>
              <a:gd name="connsiteY1" fmla="*/ 122243 h 152776"/>
              <a:gd name="connsiteX2" fmla="*/ 85739 w 109126"/>
              <a:gd name="connsiteY2" fmla="*/ 58077 h 152776"/>
              <a:gd name="connsiteX3" fmla="*/ 74171 w 109126"/>
              <a:gd name="connsiteY3" fmla="*/ 37998 h 152776"/>
              <a:gd name="connsiteX4" fmla="*/ 74171 w 109126"/>
              <a:gd name="connsiteY4" fmla="*/ 37998 h 152776"/>
              <a:gd name="connsiteX5" fmla="*/ 54093 w 109126"/>
              <a:gd name="connsiteY5" fmla="*/ 49783 h 152776"/>
              <a:gd name="connsiteX6" fmla="*/ 37942 w 109126"/>
              <a:gd name="connsiteY6" fmla="*/ 114604 h 152776"/>
              <a:gd name="connsiteX7" fmla="*/ 48855 w 109126"/>
              <a:gd name="connsiteY7" fmla="*/ 13402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26" h="152776">
                <a:moveTo>
                  <a:pt x="48855" y="134029"/>
                </a:moveTo>
                <a:cubicBezTo>
                  <a:pt x="57585" y="136211"/>
                  <a:pt x="66533" y="130973"/>
                  <a:pt x="68715" y="122243"/>
                </a:cubicBezTo>
                <a:lnTo>
                  <a:pt x="85739" y="58077"/>
                </a:lnTo>
                <a:cubicBezTo>
                  <a:pt x="88140" y="49347"/>
                  <a:pt x="82902" y="40398"/>
                  <a:pt x="74171" y="37998"/>
                </a:cubicBezTo>
                <a:cubicBezTo>
                  <a:pt x="74171" y="37998"/>
                  <a:pt x="74171" y="37998"/>
                  <a:pt x="74171" y="37998"/>
                </a:cubicBezTo>
                <a:cubicBezTo>
                  <a:pt x="65442" y="35815"/>
                  <a:pt x="56493" y="41053"/>
                  <a:pt x="54093" y="49783"/>
                </a:cubicBezTo>
                <a:lnTo>
                  <a:pt x="37942" y="114604"/>
                </a:lnTo>
                <a:cubicBezTo>
                  <a:pt x="35977" y="122898"/>
                  <a:pt x="40779" y="131410"/>
                  <a:pt x="48855" y="13402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A973F-4356-4200-8608-C2D29A858E5B}"/>
              </a:ext>
            </a:extLst>
          </p:cNvPr>
          <p:cNvSpPr/>
          <p:nvPr/>
        </p:nvSpPr>
        <p:spPr>
          <a:xfrm>
            <a:off x="18954819" y="3671293"/>
            <a:ext cx="109139" cy="152795"/>
          </a:xfrm>
          <a:custGeom>
            <a:avLst/>
            <a:gdLst>
              <a:gd name="connsiteX0" fmla="*/ 74972 w 109126"/>
              <a:gd name="connsiteY0" fmla="*/ 38087 h 152776"/>
              <a:gd name="connsiteX1" fmla="*/ 55111 w 109126"/>
              <a:gd name="connsiteY1" fmla="*/ 49436 h 152776"/>
              <a:gd name="connsiteX2" fmla="*/ 55111 w 109126"/>
              <a:gd name="connsiteY2" fmla="*/ 49655 h 152776"/>
              <a:gd name="connsiteX3" fmla="*/ 38087 w 109126"/>
              <a:gd name="connsiteY3" fmla="*/ 114039 h 152776"/>
              <a:gd name="connsiteX4" fmla="*/ 49436 w 109126"/>
              <a:gd name="connsiteY4" fmla="*/ 133900 h 152776"/>
              <a:gd name="connsiteX5" fmla="*/ 49655 w 109126"/>
              <a:gd name="connsiteY5" fmla="*/ 133900 h 152776"/>
              <a:gd name="connsiteX6" fmla="*/ 69734 w 109126"/>
              <a:gd name="connsiteY6" fmla="*/ 122332 h 152776"/>
              <a:gd name="connsiteX7" fmla="*/ 69734 w 109126"/>
              <a:gd name="connsiteY7" fmla="*/ 122332 h 152776"/>
              <a:gd name="connsiteX8" fmla="*/ 86758 w 109126"/>
              <a:gd name="connsiteY8" fmla="*/ 58166 h 152776"/>
              <a:gd name="connsiteX9" fmla="*/ 74972 w 109126"/>
              <a:gd name="connsiteY9" fmla="*/ 38087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26" h="152776">
                <a:moveTo>
                  <a:pt x="74972" y="38087"/>
                </a:moveTo>
                <a:cubicBezTo>
                  <a:pt x="66461" y="35686"/>
                  <a:pt x="57512" y="40924"/>
                  <a:pt x="55111" y="49436"/>
                </a:cubicBezTo>
                <a:cubicBezTo>
                  <a:pt x="55111" y="49436"/>
                  <a:pt x="55111" y="49655"/>
                  <a:pt x="55111" y="49655"/>
                </a:cubicBezTo>
                <a:lnTo>
                  <a:pt x="38087" y="114039"/>
                </a:lnTo>
                <a:cubicBezTo>
                  <a:pt x="35686" y="122551"/>
                  <a:pt x="40924" y="131499"/>
                  <a:pt x="49436" y="133900"/>
                </a:cubicBezTo>
                <a:cubicBezTo>
                  <a:pt x="49436" y="133900"/>
                  <a:pt x="49655" y="133900"/>
                  <a:pt x="49655" y="133900"/>
                </a:cubicBezTo>
                <a:cubicBezTo>
                  <a:pt x="58384" y="136300"/>
                  <a:pt x="67333" y="131063"/>
                  <a:pt x="69734" y="122332"/>
                </a:cubicBezTo>
                <a:cubicBezTo>
                  <a:pt x="69734" y="122332"/>
                  <a:pt x="69734" y="122332"/>
                  <a:pt x="69734" y="122332"/>
                </a:cubicBezTo>
                <a:lnTo>
                  <a:pt x="86758" y="58166"/>
                </a:lnTo>
                <a:cubicBezTo>
                  <a:pt x="88940" y="49436"/>
                  <a:pt x="83702" y="40488"/>
                  <a:pt x="74972" y="38087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90B06D-5CF2-4937-BB61-955F1CF45EFF}"/>
              </a:ext>
            </a:extLst>
          </p:cNvPr>
          <p:cNvSpPr/>
          <p:nvPr/>
        </p:nvSpPr>
        <p:spPr>
          <a:xfrm>
            <a:off x="19090575" y="3156158"/>
            <a:ext cx="109139" cy="152795"/>
          </a:xfrm>
          <a:custGeom>
            <a:avLst/>
            <a:gdLst>
              <a:gd name="connsiteX0" fmla="*/ 49886 w 109126"/>
              <a:gd name="connsiteY0" fmla="*/ 134990 h 152776"/>
              <a:gd name="connsiteX1" fmla="*/ 69964 w 109126"/>
              <a:gd name="connsiteY1" fmla="*/ 123423 h 152776"/>
              <a:gd name="connsiteX2" fmla="*/ 69964 w 109126"/>
              <a:gd name="connsiteY2" fmla="*/ 123423 h 152776"/>
              <a:gd name="connsiteX3" fmla="*/ 86989 w 109126"/>
              <a:gd name="connsiteY3" fmla="*/ 57947 h 152776"/>
              <a:gd name="connsiteX4" fmla="*/ 75639 w 109126"/>
              <a:gd name="connsiteY4" fmla="*/ 38086 h 152776"/>
              <a:gd name="connsiteX5" fmla="*/ 75421 w 109126"/>
              <a:gd name="connsiteY5" fmla="*/ 38086 h 152776"/>
              <a:gd name="connsiteX6" fmla="*/ 55342 w 109126"/>
              <a:gd name="connsiteY6" fmla="*/ 49653 h 152776"/>
              <a:gd name="connsiteX7" fmla="*/ 55342 w 109126"/>
              <a:gd name="connsiteY7" fmla="*/ 49653 h 152776"/>
              <a:gd name="connsiteX8" fmla="*/ 38319 w 109126"/>
              <a:gd name="connsiteY8" fmla="*/ 113820 h 152776"/>
              <a:gd name="connsiteX9" fmla="*/ 49013 w 109126"/>
              <a:gd name="connsiteY9" fmla="*/ 134772 h 152776"/>
              <a:gd name="connsiteX10" fmla="*/ 49886 w 109126"/>
              <a:gd name="connsiteY10" fmla="*/ 134990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126" h="152776">
                <a:moveTo>
                  <a:pt x="49886" y="134990"/>
                </a:moveTo>
                <a:cubicBezTo>
                  <a:pt x="58616" y="137391"/>
                  <a:pt x="67564" y="132153"/>
                  <a:pt x="69964" y="123423"/>
                </a:cubicBezTo>
                <a:cubicBezTo>
                  <a:pt x="69964" y="123423"/>
                  <a:pt x="69964" y="123423"/>
                  <a:pt x="69964" y="123423"/>
                </a:cubicBezTo>
                <a:lnTo>
                  <a:pt x="86989" y="57947"/>
                </a:lnTo>
                <a:cubicBezTo>
                  <a:pt x="89389" y="49435"/>
                  <a:pt x="84151" y="40487"/>
                  <a:pt x="75639" y="38086"/>
                </a:cubicBezTo>
                <a:cubicBezTo>
                  <a:pt x="75639" y="38086"/>
                  <a:pt x="75421" y="38086"/>
                  <a:pt x="75421" y="38086"/>
                </a:cubicBezTo>
                <a:cubicBezTo>
                  <a:pt x="66691" y="35685"/>
                  <a:pt x="57742" y="40923"/>
                  <a:pt x="55342" y="49653"/>
                </a:cubicBezTo>
                <a:cubicBezTo>
                  <a:pt x="55342" y="49653"/>
                  <a:pt x="55342" y="49653"/>
                  <a:pt x="55342" y="49653"/>
                </a:cubicBezTo>
                <a:lnTo>
                  <a:pt x="38319" y="113820"/>
                </a:lnTo>
                <a:cubicBezTo>
                  <a:pt x="35482" y="122550"/>
                  <a:pt x="40282" y="131935"/>
                  <a:pt x="49013" y="134772"/>
                </a:cubicBezTo>
                <a:cubicBezTo>
                  <a:pt x="49232" y="134772"/>
                  <a:pt x="49449" y="134990"/>
                  <a:pt x="49886" y="13499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2FEEA69-7B97-41F8-A11D-BD22DD588D2D}"/>
              </a:ext>
            </a:extLst>
          </p:cNvPr>
          <p:cNvSpPr/>
          <p:nvPr/>
        </p:nvSpPr>
        <p:spPr>
          <a:xfrm>
            <a:off x="19158653" y="2899025"/>
            <a:ext cx="109139" cy="152795"/>
          </a:xfrm>
          <a:custGeom>
            <a:avLst/>
            <a:gdLst>
              <a:gd name="connsiteX0" fmla="*/ 49910 w 109126"/>
              <a:gd name="connsiteY0" fmla="*/ 134991 h 152776"/>
              <a:gd name="connsiteX1" fmla="*/ 69990 w 109126"/>
              <a:gd name="connsiteY1" fmla="*/ 123424 h 152776"/>
              <a:gd name="connsiteX2" fmla="*/ 69990 w 109126"/>
              <a:gd name="connsiteY2" fmla="*/ 123424 h 152776"/>
              <a:gd name="connsiteX3" fmla="*/ 87013 w 109126"/>
              <a:gd name="connsiteY3" fmla="*/ 57948 h 152776"/>
              <a:gd name="connsiteX4" fmla="*/ 75228 w 109126"/>
              <a:gd name="connsiteY4" fmla="*/ 38087 h 152776"/>
              <a:gd name="connsiteX5" fmla="*/ 55366 w 109126"/>
              <a:gd name="connsiteY5" fmla="*/ 49436 h 152776"/>
              <a:gd name="connsiteX6" fmla="*/ 55366 w 109126"/>
              <a:gd name="connsiteY6" fmla="*/ 49654 h 152776"/>
              <a:gd name="connsiteX7" fmla="*/ 38343 w 109126"/>
              <a:gd name="connsiteY7" fmla="*/ 113821 h 152776"/>
              <a:gd name="connsiteX8" fmla="*/ 48600 w 109126"/>
              <a:gd name="connsiteY8" fmla="*/ 134555 h 152776"/>
              <a:gd name="connsiteX9" fmla="*/ 49910 w 109126"/>
              <a:gd name="connsiteY9" fmla="*/ 13499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26" h="152776">
                <a:moveTo>
                  <a:pt x="49910" y="134991"/>
                </a:moveTo>
                <a:cubicBezTo>
                  <a:pt x="58640" y="137392"/>
                  <a:pt x="67588" y="132154"/>
                  <a:pt x="69990" y="123424"/>
                </a:cubicBezTo>
                <a:cubicBezTo>
                  <a:pt x="69990" y="123424"/>
                  <a:pt x="69990" y="123424"/>
                  <a:pt x="69990" y="123424"/>
                </a:cubicBezTo>
                <a:lnTo>
                  <a:pt x="87013" y="57948"/>
                </a:lnTo>
                <a:cubicBezTo>
                  <a:pt x="89195" y="49218"/>
                  <a:pt x="83957" y="40269"/>
                  <a:pt x="75228" y="38087"/>
                </a:cubicBezTo>
                <a:cubicBezTo>
                  <a:pt x="66715" y="35686"/>
                  <a:pt x="57766" y="40924"/>
                  <a:pt x="55366" y="49436"/>
                </a:cubicBezTo>
                <a:cubicBezTo>
                  <a:pt x="55366" y="49436"/>
                  <a:pt x="55366" y="49654"/>
                  <a:pt x="55366" y="49654"/>
                </a:cubicBezTo>
                <a:lnTo>
                  <a:pt x="38343" y="113821"/>
                </a:lnTo>
                <a:cubicBezTo>
                  <a:pt x="35505" y="122332"/>
                  <a:pt x="40088" y="131717"/>
                  <a:pt x="48600" y="134555"/>
                </a:cubicBezTo>
                <a:cubicBezTo>
                  <a:pt x="49037" y="134773"/>
                  <a:pt x="49474" y="134773"/>
                  <a:pt x="49910" y="13499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A5C727E-C325-40D6-80AA-BEC330B0F49B}"/>
              </a:ext>
            </a:extLst>
          </p:cNvPr>
          <p:cNvSpPr/>
          <p:nvPr/>
        </p:nvSpPr>
        <p:spPr>
          <a:xfrm>
            <a:off x="19124859" y="3029059"/>
            <a:ext cx="109139" cy="152795"/>
          </a:xfrm>
          <a:custGeom>
            <a:avLst/>
            <a:gdLst>
              <a:gd name="connsiteX0" fmla="*/ 49653 w 109126"/>
              <a:gd name="connsiteY0" fmla="*/ 133523 h 152776"/>
              <a:gd name="connsiteX1" fmla="*/ 69732 w 109126"/>
              <a:gd name="connsiteY1" fmla="*/ 121955 h 152776"/>
              <a:gd name="connsiteX2" fmla="*/ 69732 w 109126"/>
              <a:gd name="connsiteY2" fmla="*/ 121955 h 152776"/>
              <a:gd name="connsiteX3" fmla="*/ 86756 w 109126"/>
              <a:gd name="connsiteY3" fmla="*/ 57571 h 152776"/>
              <a:gd name="connsiteX4" fmla="*/ 74316 w 109126"/>
              <a:gd name="connsiteY4" fmla="*/ 37928 h 152776"/>
              <a:gd name="connsiteX5" fmla="*/ 55109 w 109126"/>
              <a:gd name="connsiteY5" fmla="*/ 49277 h 152776"/>
              <a:gd name="connsiteX6" fmla="*/ 38086 w 109126"/>
              <a:gd name="connsiteY6" fmla="*/ 113444 h 152776"/>
              <a:gd name="connsiteX7" fmla="*/ 49653 w 109126"/>
              <a:gd name="connsiteY7" fmla="*/ 133523 h 152776"/>
              <a:gd name="connsiteX8" fmla="*/ 49653 w 109126"/>
              <a:gd name="connsiteY8" fmla="*/ 133523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49653" y="133523"/>
                </a:moveTo>
                <a:cubicBezTo>
                  <a:pt x="58384" y="135924"/>
                  <a:pt x="67331" y="130685"/>
                  <a:pt x="69732" y="121955"/>
                </a:cubicBezTo>
                <a:cubicBezTo>
                  <a:pt x="69732" y="121955"/>
                  <a:pt x="69732" y="121955"/>
                  <a:pt x="69732" y="121955"/>
                </a:cubicBezTo>
                <a:lnTo>
                  <a:pt x="86756" y="57571"/>
                </a:lnTo>
                <a:cubicBezTo>
                  <a:pt x="88721" y="48841"/>
                  <a:pt x="83265" y="39892"/>
                  <a:pt x="74316" y="37928"/>
                </a:cubicBezTo>
                <a:cubicBezTo>
                  <a:pt x="66022" y="35964"/>
                  <a:pt x="57510" y="40984"/>
                  <a:pt x="55109" y="49277"/>
                </a:cubicBezTo>
                <a:lnTo>
                  <a:pt x="38086" y="113444"/>
                </a:lnTo>
                <a:cubicBezTo>
                  <a:pt x="35685" y="122174"/>
                  <a:pt x="40924" y="131122"/>
                  <a:pt x="49653" y="133523"/>
                </a:cubicBezTo>
                <a:cubicBezTo>
                  <a:pt x="49653" y="133523"/>
                  <a:pt x="49653" y="133523"/>
                  <a:pt x="49653" y="13352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E6D6BF1-22F2-499A-87F7-6FA26C9346EF}"/>
              </a:ext>
            </a:extLst>
          </p:cNvPr>
          <p:cNvSpPr/>
          <p:nvPr/>
        </p:nvSpPr>
        <p:spPr>
          <a:xfrm>
            <a:off x="19193542" y="2772208"/>
            <a:ext cx="109139" cy="152795"/>
          </a:xfrm>
          <a:custGeom>
            <a:avLst/>
            <a:gdLst>
              <a:gd name="connsiteX0" fmla="*/ 49072 w 109126"/>
              <a:gd name="connsiteY0" fmla="*/ 133244 h 152776"/>
              <a:gd name="connsiteX1" fmla="*/ 69152 w 109126"/>
              <a:gd name="connsiteY1" fmla="*/ 121677 h 152776"/>
              <a:gd name="connsiteX2" fmla="*/ 69152 w 109126"/>
              <a:gd name="connsiteY2" fmla="*/ 121677 h 152776"/>
              <a:gd name="connsiteX3" fmla="*/ 86394 w 109126"/>
              <a:gd name="connsiteY3" fmla="*/ 58165 h 152776"/>
              <a:gd name="connsiteX4" fmla="*/ 74826 w 109126"/>
              <a:gd name="connsiteY4" fmla="*/ 38086 h 152776"/>
              <a:gd name="connsiteX5" fmla="*/ 54747 w 109126"/>
              <a:gd name="connsiteY5" fmla="*/ 49653 h 152776"/>
              <a:gd name="connsiteX6" fmla="*/ 37941 w 109126"/>
              <a:gd name="connsiteY6" fmla="*/ 114038 h 152776"/>
              <a:gd name="connsiteX7" fmla="*/ 49072 w 109126"/>
              <a:gd name="connsiteY7" fmla="*/ 13324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26" h="152776">
                <a:moveTo>
                  <a:pt x="49072" y="133244"/>
                </a:moveTo>
                <a:cubicBezTo>
                  <a:pt x="57803" y="135645"/>
                  <a:pt x="66750" y="130407"/>
                  <a:pt x="69152" y="121677"/>
                </a:cubicBezTo>
                <a:cubicBezTo>
                  <a:pt x="69152" y="121677"/>
                  <a:pt x="69152" y="121677"/>
                  <a:pt x="69152" y="121677"/>
                </a:cubicBezTo>
                <a:lnTo>
                  <a:pt x="86394" y="58165"/>
                </a:lnTo>
                <a:cubicBezTo>
                  <a:pt x="88794" y="49435"/>
                  <a:pt x="83556" y="40487"/>
                  <a:pt x="74826" y="38086"/>
                </a:cubicBezTo>
                <a:cubicBezTo>
                  <a:pt x="66096" y="35685"/>
                  <a:pt x="57147" y="40923"/>
                  <a:pt x="54747" y="49653"/>
                </a:cubicBezTo>
                <a:lnTo>
                  <a:pt x="37941" y="114038"/>
                </a:lnTo>
                <a:cubicBezTo>
                  <a:pt x="35977" y="122332"/>
                  <a:pt x="40778" y="130843"/>
                  <a:pt x="49072" y="13324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0044331-364E-4830-B5DD-9D6E9265D6B6}"/>
              </a:ext>
            </a:extLst>
          </p:cNvPr>
          <p:cNvSpPr/>
          <p:nvPr/>
        </p:nvSpPr>
        <p:spPr>
          <a:xfrm>
            <a:off x="19261155" y="2514496"/>
            <a:ext cx="109139" cy="152795"/>
          </a:xfrm>
          <a:custGeom>
            <a:avLst/>
            <a:gdLst>
              <a:gd name="connsiteX0" fmla="*/ 49561 w 109126"/>
              <a:gd name="connsiteY0" fmla="*/ 133825 h 152776"/>
              <a:gd name="connsiteX1" fmla="*/ 69423 w 109126"/>
              <a:gd name="connsiteY1" fmla="*/ 122476 h 152776"/>
              <a:gd name="connsiteX2" fmla="*/ 69423 w 109126"/>
              <a:gd name="connsiteY2" fmla="*/ 122257 h 152776"/>
              <a:gd name="connsiteX3" fmla="*/ 86446 w 109126"/>
              <a:gd name="connsiteY3" fmla="*/ 58091 h 152776"/>
              <a:gd name="connsiteX4" fmla="*/ 74879 w 109126"/>
              <a:gd name="connsiteY4" fmla="*/ 38012 h 152776"/>
              <a:gd name="connsiteX5" fmla="*/ 74879 w 109126"/>
              <a:gd name="connsiteY5" fmla="*/ 38012 h 152776"/>
              <a:gd name="connsiteX6" fmla="*/ 54800 w 109126"/>
              <a:gd name="connsiteY6" fmla="*/ 49579 h 152776"/>
              <a:gd name="connsiteX7" fmla="*/ 37776 w 109126"/>
              <a:gd name="connsiteY7" fmla="*/ 115055 h 152776"/>
              <a:gd name="connsiteX8" fmla="*/ 49561 w 109126"/>
              <a:gd name="connsiteY8" fmla="*/ 133825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49561" y="133825"/>
                </a:moveTo>
                <a:cubicBezTo>
                  <a:pt x="58073" y="136225"/>
                  <a:pt x="67022" y="130987"/>
                  <a:pt x="69423" y="122476"/>
                </a:cubicBezTo>
                <a:cubicBezTo>
                  <a:pt x="69423" y="122476"/>
                  <a:pt x="69423" y="122257"/>
                  <a:pt x="69423" y="122257"/>
                </a:cubicBezTo>
                <a:lnTo>
                  <a:pt x="86446" y="58091"/>
                </a:lnTo>
                <a:cubicBezTo>
                  <a:pt x="88847" y="49361"/>
                  <a:pt x="83608" y="40413"/>
                  <a:pt x="74879" y="38012"/>
                </a:cubicBezTo>
                <a:cubicBezTo>
                  <a:pt x="74879" y="38012"/>
                  <a:pt x="74879" y="38012"/>
                  <a:pt x="74879" y="38012"/>
                </a:cubicBezTo>
                <a:cubicBezTo>
                  <a:pt x="66148" y="35829"/>
                  <a:pt x="57201" y="40849"/>
                  <a:pt x="54800" y="49579"/>
                </a:cubicBezTo>
                <a:lnTo>
                  <a:pt x="37776" y="115055"/>
                </a:lnTo>
                <a:cubicBezTo>
                  <a:pt x="36248" y="123348"/>
                  <a:pt x="41267" y="131642"/>
                  <a:pt x="49561" y="13382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8F9D2A3-7594-425C-BAD1-C247AD433533}"/>
              </a:ext>
            </a:extLst>
          </p:cNvPr>
          <p:cNvSpPr/>
          <p:nvPr/>
        </p:nvSpPr>
        <p:spPr>
          <a:xfrm>
            <a:off x="19226882" y="2642987"/>
            <a:ext cx="109139" cy="152795"/>
          </a:xfrm>
          <a:custGeom>
            <a:avLst/>
            <a:gdLst>
              <a:gd name="connsiteX0" fmla="*/ 49783 w 109126"/>
              <a:gd name="connsiteY0" fmla="*/ 133899 h 152776"/>
              <a:gd name="connsiteX1" fmla="*/ 69644 w 109126"/>
              <a:gd name="connsiteY1" fmla="*/ 122550 h 152776"/>
              <a:gd name="connsiteX2" fmla="*/ 69644 w 109126"/>
              <a:gd name="connsiteY2" fmla="*/ 122331 h 152776"/>
              <a:gd name="connsiteX3" fmla="*/ 86667 w 109126"/>
              <a:gd name="connsiteY3" fmla="*/ 58165 h 152776"/>
              <a:gd name="connsiteX4" fmla="*/ 75101 w 109126"/>
              <a:gd name="connsiteY4" fmla="*/ 38086 h 152776"/>
              <a:gd name="connsiteX5" fmla="*/ 55020 w 109126"/>
              <a:gd name="connsiteY5" fmla="*/ 49653 h 152776"/>
              <a:gd name="connsiteX6" fmla="*/ 55020 w 109126"/>
              <a:gd name="connsiteY6" fmla="*/ 49653 h 152776"/>
              <a:gd name="connsiteX7" fmla="*/ 37997 w 109126"/>
              <a:gd name="connsiteY7" fmla="*/ 114038 h 152776"/>
              <a:gd name="connsiteX8" fmla="*/ 49783 w 109126"/>
              <a:gd name="connsiteY8" fmla="*/ 13389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49783" y="133899"/>
                </a:moveTo>
                <a:cubicBezTo>
                  <a:pt x="58295" y="136300"/>
                  <a:pt x="67244" y="131062"/>
                  <a:pt x="69644" y="122550"/>
                </a:cubicBezTo>
                <a:cubicBezTo>
                  <a:pt x="69644" y="122550"/>
                  <a:pt x="69644" y="122331"/>
                  <a:pt x="69644" y="122331"/>
                </a:cubicBezTo>
                <a:lnTo>
                  <a:pt x="86667" y="58165"/>
                </a:lnTo>
                <a:cubicBezTo>
                  <a:pt x="89069" y="49435"/>
                  <a:pt x="83830" y="40487"/>
                  <a:pt x="75101" y="38086"/>
                </a:cubicBezTo>
                <a:cubicBezTo>
                  <a:pt x="66370" y="35685"/>
                  <a:pt x="57422" y="40923"/>
                  <a:pt x="55020" y="49653"/>
                </a:cubicBezTo>
                <a:lnTo>
                  <a:pt x="55020" y="49653"/>
                </a:lnTo>
                <a:lnTo>
                  <a:pt x="37997" y="114038"/>
                </a:lnTo>
                <a:cubicBezTo>
                  <a:pt x="35815" y="122768"/>
                  <a:pt x="41053" y="131716"/>
                  <a:pt x="49783" y="13389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4FA646-DF72-4CBC-9F3D-E387C1587FFE}"/>
              </a:ext>
            </a:extLst>
          </p:cNvPr>
          <p:cNvSpPr/>
          <p:nvPr/>
        </p:nvSpPr>
        <p:spPr>
          <a:xfrm>
            <a:off x="22919329" y="6427706"/>
            <a:ext cx="392900" cy="283761"/>
          </a:xfrm>
          <a:custGeom>
            <a:avLst/>
            <a:gdLst>
              <a:gd name="connsiteX0" fmla="*/ 224109 w 392854"/>
              <a:gd name="connsiteY0" fmla="*/ 39613 h 283728"/>
              <a:gd name="connsiteX1" fmla="*/ 367282 w 392854"/>
              <a:gd name="connsiteY1" fmla="*/ 183878 h 283728"/>
              <a:gd name="connsiteX2" fmla="*/ 176530 w 392854"/>
              <a:gd name="connsiteY2" fmla="*/ 254810 h 283728"/>
              <a:gd name="connsiteX3" fmla="*/ 37503 w 392854"/>
              <a:gd name="connsiteY3" fmla="*/ 123858 h 283728"/>
              <a:gd name="connsiteX4" fmla="*/ 224109 w 392854"/>
              <a:gd name="connsiteY4" fmla="*/ 39613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54" h="283728">
                <a:moveTo>
                  <a:pt x="224109" y="39613"/>
                </a:moveTo>
                <a:cubicBezTo>
                  <a:pt x="296350" y="54672"/>
                  <a:pt x="352878" y="111418"/>
                  <a:pt x="367282" y="183878"/>
                </a:cubicBezTo>
                <a:cubicBezTo>
                  <a:pt x="321450" y="240623"/>
                  <a:pt x="248334" y="267905"/>
                  <a:pt x="176530" y="254810"/>
                </a:cubicBezTo>
                <a:cubicBezTo>
                  <a:pt x="108871" y="241496"/>
                  <a:pt x="54744" y="190644"/>
                  <a:pt x="37503" y="123858"/>
                </a:cubicBezTo>
                <a:cubicBezTo>
                  <a:pt x="82681" y="65148"/>
                  <a:pt x="152085" y="28045"/>
                  <a:pt x="224109" y="3961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9E92114-33AA-4FE8-8075-A1E8EA4765B7}"/>
              </a:ext>
            </a:extLst>
          </p:cNvPr>
          <p:cNvSpPr/>
          <p:nvPr/>
        </p:nvSpPr>
        <p:spPr>
          <a:xfrm>
            <a:off x="22919547" y="6426842"/>
            <a:ext cx="392900" cy="283761"/>
          </a:xfrm>
          <a:custGeom>
            <a:avLst/>
            <a:gdLst>
              <a:gd name="connsiteX0" fmla="*/ 354842 w 392854"/>
              <a:gd name="connsiteY0" fmla="*/ 148293 h 283728"/>
              <a:gd name="connsiteX1" fmla="*/ 367282 w 392854"/>
              <a:gd name="connsiteY1" fmla="*/ 184742 h 283728"/>
              <a:gd name="connsiteX2" fmla="*/ 340436 w 392854"/>
              <a:gd name="connsiteY2" fmla="*/ 211586 h 283728"/>
              <a:gd name="connsiteX3" fmla="*/ 176530 w 392854"/>
              <a:gd name="connsiteY3" fmla="*/ 255237 h 283728"/>
              <a:gd name="connsiteX4" fmla="*/ 37503 w 392854"/>
              <a:gd name="connsiteY4" fmla="*/ 124285 h 283728"/>
              <a:gd name="connsiteX5" fmla="*/ 224109 w 392854"/>
              <a:gd name="connsiteY5" fmla="*/ 39603 h 283728"/>
              <a:gd name="connsiteX6" fmla="*/ 354842 w 392854"/>
              <a:gd name="connsiteY6" fmla="*/ 148293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854" h="283728">
                <a:moveTo>
                  <a:pt x="354842" y="148293"/>
                </a:moveTo>
                <a:cubicBezTo>
                  <a:pt x="359861" y="160079"/>
                  <a:pt x="364008" y="172301"/>
                  <a:pt x="367282" y="184742"/>
                </a:cubicBezTo>
                <a:cubicBezTo>
                  <a:pt x="359207" y="194344"/>
                  <a:pt x="350039" y="203511"/>
                  <a:pt x="340436" y="211586"/>
                </a:cubicBezTo>
                <a:cubicBezTo>
                  <a:pt x="295259" y="250217"/>
                  <a:pt x="235021" y="266149"/>
                  <a:pt x="176530" y="255237"/>
                </a:cubicBezTo>
                <a:cubicBezTo>
                  <a:pt x="108871" y="241924"/>
                  <a:pt x="54744" y="191070"/>
                  <a:pt x="37503" y="124285"/>
                </a:cubicBezTo>
                <a:cubicBezTo>
                  <a:pt x="83554" y="65357"/>
                  <a:pt x="152958" y="28036"/>
                  <a:pt x="224109" y="39603"/>
                </a:cubicBezTo>
                <a:cubicBezTo>
                  <a:pt x="283473" y="50953"/>
                  <a:pt x="332798" y="91984"/>
                  <a:pt x="354842" y="148293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349C777-3590-4E9F-89A0-1F29E9C9F85E}"/>
              </a:ext>
            </a:extLst>
          </p:cNvPr>
          <p:cNvSpPr/>
          <p:nvPr/>
        </p:nvSpPr>
        <p:spPr>
          <a:xfrm>
            <a:off x="23083691" y="6537351"/>
            <a:ext cx="240106" cy="130967"/>
          </a:xfrm>
          <a:custGeom>
            <a:avLst/>
            <a:gdLst>
              <a:gd name="connsiteX0" fmla="*/ 190717 w 240077"/>
              <a:gd name="connsiteY0" fmla="*/ 37798 h 130951"/>
              <a:gd name="connsiteX1" fmla="*/ 203157 w 240077"/>
              <a:gd name="connsiteY1" fmla="*/ 74246 h 130951"/>
              <a:gd name="connsiteX2" fmla="*/ 176311 w 240077"/>
              <a:gd name="connsiteY2" fmla="*/ 101091 h 130951"/>
              <a:gd name="connsiteX3" fmla="*/ 37503 w 240077"/>
              <a:gd name="connsiteY3" fmla="*/ 39107 h 130951"/>
              <a:gd name="connsiteX4" fmla="*/ 190717 w 240077"/>
              <a:gd name="connsiteY4" fmla="*/ 37798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77" h="130951">
                <a:moveTo>
                  <a:pt x="190717" y="37798"/>
                </a:moveTo>
                <a:cubicBezTo>
                  <a:pt x="195736" y="49583"/>
                  <a:pt x="199883" y="61805"/>
                  <a:pt x="203157" y="74246"/>
                </a:cubicBezTo>
                <a:cubicBezTo>
                  <a:pt x="195082" y="83849"/>
                  <a:pt x="185914" y="93015"/>
                  <a:pt x="176311" y="101091"/>
                </a:cubicBezTo>
                <a:cubicBezTo>
                  <a:pt x="130042" y="78829"/>
                  <a:pt x="83772" y="58095"/>
                  <a:pt x="37503" y="39107"/>
                </a:cubicBezTo>
                <a:cubicBezTo>
                  <a:pt x="87701" y="37579"/>
                  <a:pt x="138772" y="37143"/>
                  <a:pt x="190717" y="37798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4AE54D9-1545-4B53-93E8-5A7F7A202923}"/>
              </a:ext>
            </a:extLst>
          </p:cNvPr>
          <p:cNvSpPr/>
          <p:nvPr/>
        </p:nvSpPr>
        <p:spPr>
          <a:xfrm>
            <a:off x="22932861" y="6512325"/>
            <a:ext cx="196450" cy="87311"/>
          </a:xfrm>
          <a:custGeom>
            <a:avLst/>
            <a:gdLst>
              <a:gd name="connsiteX0" fmla="*/ 161907 w 196427"/>
              <a:gd name="connsiteY0" fmla="*/ 59547 h 87301"/>
              <a:gd name="connsiteX1" fmla="*/ 128951 w 196427"/>
              <a:gd name="connsiteY1" fmla="*/ 62166 h 87301"/>
              <a:gd name="connsiteX2" fmla="*/ 97304 w 196427"/>
              <a:gd name="connsiteY2" fmla="*/ 59547 h 87301"/>
              <a:gd name="connsiteX3" fmla="*/ 66748 w 196427"/>
              <a:gd name="connsiteY3" fmla="*/ 52999 h 87301"/>
              <a:gd name="connsiteX4" fmla="*/ 37503 w 196427"/>
              <a:gd name="connsiteY4" fmla="*/ 41213 h 87301"/>
              <a:gd name="connsiteX5" fmla="*/ 70022 w 196427"/>
              <a:gd name="connsiteY5" fmla="*/ 37503 h 87301"/>
              <a:gd name="connsiteX6" fmla="*/ 101669 w 196427"/>
              <a:gd name="connsiteY6" fmla="*/ 39686 h 87301"/>
              <a:gd name="connsiteX7" fmla="*/ 132442 w 196427"/>
              <a:gd name="connsiteY7" fmla="*/ 46670 h 87301"/>
              <a:gd name="connsiteX8" fmla="*/ 161907 w 196427"/>
              <a:gd name="connsiteY8" fmla="*/ 59547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27" h="87301">
                <a:moveTo>
                  <a:pt x="161907" y="59547"/>
                </a:moveTo>
                <a:cubicBezTo>
                  <a:pt x="150994" y="61729"/>
                  <a:pt x="140082" y="62602"/>
                  <a:pt x="128951" y="62166"/>
                </a:cubicBezTo>
                <a:cubicBezTo>
                  <a:pt x="118257" y="61947"/>
                  <a:pt x="107780" y="61075"/>
                  <a:pt x="97304" y="59547"/>
                </a:cubicBezTo>
                <a:cubicBezTo>
                  <a:pt x="87045" y="58019"/>
                  <a:pt x="76788" y="55836"/>
                  <a:pt x="66748" y="52999"/>
                </a:cubicBezTo>
                <a:cubicBezTo>
                  <a:pt x="56491" y="50380"/>
                  <a:pt x="46669" y="46451"/>
                  <a:pt x="37503" y="41213"/>
                </a:cubicBezTo>
                <a:cubicBezTo>
                  <a:pt x="48197" y="38812"/>
                  <a:pt x="59110" y="37503"/>
                  <a:pt x="70022" y="37503"/>
                </a:cubicBezTo>
                <a:cubicBezTo>
                  <a:pt x="80716" y="37503"/>
                  <a:pt x="91192" y="38158"/>
                  <a:pt x="101669" y="39686"/>
                </a:cubicBezTo>
                <a:cubicBezTo>
                  <a:pt x="112145" y="41213"/>
                  <a:pt x="122403" y="43614"/>
                  <a:pt x="132442" y="46670"/>
                </a:cubicBezTo>
                <a:cubicBezTo>
                  <a:pt x="142701" y="49725"/>
                  <a:pt x="152521" y="54090"/>
                  <a:pt x="161907" y="59547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975F61-A8BC-4262-A63E-81A068FBD234}"/>
              </a:ext>
            </a:extLst>
          </p:cNvPr>
          <p:cNvSpPr/>
          <p:nvPr/>
        </p:nvSpPr>
        <p:spPr>
          <a:xfrm>
            <a:off x="23246345" y="6205646"/>
            <a:ext cx="283761" cy="414728"/>
          </a:xfrm>
          <a:custGeom>
            <a:avLst/>
            <a:gdLst>
              <a:gd name="connsiteX0" fmla="*/ 63874 w 283728"/>
              <a:gd name="connsiteY0" fmla="*/ 164525 h 414679"/>
              <a:gd name="connsiteX1" fmla="*/ 61255 w 283728"/>
              <a:gd name="connsiteY1" fmla="*/ 395218 h 414679"/>
              <a:gd name="connsiteX2" fmla="*/ 235858 w 283728"/>
              <a:gd name="connsiteY2" fmla="*/ 281073 h 414679"/>
              <a:gd name="connsiteX3" fmla="*/ 232583 w 283728"/>
              <a:gd name="connsiteY3" fmla="*/ 37503 h 414679"/>
              <a:gd name="connsiteX4" fmla="*/ 63874 w 283728"/>
              <a:gd name="connsiteY4" fmla="*/ 164525 h 41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28" h="414679">
                <a:moveTo>
                  <a:pt x="63874" y="164525"/>
                </a:moveTo>
                <a:cubicBezTo>
                  <a:pt x="29609" y="237422"/>
                  <a:pt x="28735" y="321667"/>
                  <a:pt x="61255" y="395218"/>
                </a:cubicBezTo>
                <a:cubicBezTo>
                  <a:pt x="136552" y="393691"/>
                  <a:pt x="204429" y="349385"/>
                  <a:pt x="235858" y="281073"/>
                </a:cubicBezTo>
                <a:cubicBezTo>
                  <a:pt x="272959" y="203811"/>
                  <a:pt x="271650" y="113673"/>
                  <a:pt x="232583" y="37503"/>
                </a:cubicBezTo>
                <a:cubicBezTo>
                  <a:pt x="164052" y="39467"/>
                  <a:pt x="99450" y="87701"/>
                  <a:pt x="63874" y="16452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BA3B6CF-BDC7-41DD-A97B-CDE95DBC62E1}"/>
              </a:ext>
            </a:extLst>
          </p:cNvPr>
          <p:cNvSpPr/>
          <p:nvPr/>
        </p:nvSpPr>
        <p:spPr>
          <a:xfrm>
            <a:off x="23246493" y="6205646"/>
            <a:ext cx="283761" cy="414728"/>
          </a:xfrm>
          <a:custGeom>
            <a:avLst/>
            <a:gdLst>
              <a:gd name="connsiteX0" fmla="*/ 47577 w 283728"/>
              <a:gd name="connsiteY0" fmla="*/ 358988 h 414679"/>
              <a:gd name="connsiteX1" fmla="*/ 61108 w 283728"/>
              <a:gd name="connsiteY1" fmla="*/ 395218 h 414679"/>
              <a:gd name="connsiteX2" fmla="*/ 96028 w 283728"/>
              <a:gd name="connsiteY2" fmla="*/ 391945 h 414679"/>
              <a:gd name="connsiteX3" fmla="*/ 236583 w 283728"/>
              <a:gd name="connsiteY3" fmla="*/ 281073 h 414679"/>
              <a:gd name="connsiteX4" fmla="*/ 233308 w 283728"/>
              <a:gd name="connsiteY4" fmla="*/ 37503 h 414679"/>
              <a:gd name="connsiteX5" fmla="*/ 63946 w 283728"/>
              <a:gd name="connsiteY5" fmla="*/ 164525 h 414679"/>
              <a:gd name="connsiteX6" fmla="*/ 47577 w 283728"/>
              <a:gd name="connsiteY6" fmla="*/ 358988 h 41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728" h="414679">
                <a:moveTo>
                  <a:pt x="47577" y="358988"/>
                </a:moveTo>
                <a:cubicBezTo>
                  <a:pt x="51287" y="371429"/>
                  <a:pt x="55652" y="383433"/>
                  <a:pt x="61108" y="395218"/>
                </a:cubicBezTo>
                <a:cubicBezTo>
                  <a:pt x="72893" y="395218"/>
                  <a:pt x="84460" y="394127"/>
                  <a:pt x="96028" y="391945"/>
                </a:cubicBezTo>
                <a:cubicBezTo>
                  <a:pt x="157794" y="379286"/>
                  <a:pt x="209738" y="338036"/>
                  <a:pt x="236583" y="281073"/>
                </a:cubicBezTo>
                <a:cubicBezTo>
                  <a:pt x="273467" y="203811"/>
                  <a:pt x="272376" y="113673"/>
                  <a:pt x="233308" y="37503"/>
                </a:cubicBezTo>
                <a:cubicBezTo>
                  <a:pt x="163904" y="39467"/>
                  <a:pt x="99302" y="87701"/>
                  <a:pt x="63946" y="164525"/>
                </a:cubicBezTo>
                <a:cubicBezTo>
                  <a:pt x="35572" y="225418"/>
                  <a:pt x="29897" y="294167"/>
                  <a:pt x="47577" y="358988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D813740-7BD0-4D5F-A36F-2BE96C9073EE}"/>
              </a:ext>
            </a:extLst>
          </p:cNvPr>
          <p:cNvSpPr/>
          <p:nvPr/>
        </p:nvSpPr>
        <p:spPr>
          <a:xfrm>
            <a:off x="23256568" y="6388999"/>
            <a:ext cx="174622" cy="240106"/>
          </a:xfrm>
          <a:custGeom>
            <a:avLst/>
            <a:gdLst>
              <a:gd name="connsiteX0" fmla="*/ 37503 w 174602"/>
              <a:gd name="connsiteY0" fmla="*/ 175656 h 240077"/>
              <a:gd name="connsiteX1" fmla="*/ 51034 w 174602"/>
              <a:gd name="connsiteY1" fmla="*/ 211886 h 240077"/>
              <a:gd name="connsiteX2" fmla="*/ 85954 w 174602"/>
              <a:gd name="connsiteY2" fmla="*/ 208613 h 240077"/>
              <a:gd name="connsiteX3" fmla="*/ 140299 w 174602"/>
              <a:gd name="connsiteY3" fmla="*/ 37503 h 240077"/>
              <a:gd name="connsiteX4" fmla="*/ 37503 w 174602"/>
              <a:gd name="connsiteY4" fmla="*/ 175656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2" h="240077">
                <a:moveTo>
                  <a:pt x="37503" y="175656"/>
                </a:moveTo>
                <a:cubicBezTo>
                  <a:pt x="41213" y="188097"/>
                  <a:pt x="45578" y="200101"/>
                  <a:pt x="51034" y="211886"/>
                </a:cubicBezTo>
                <a:cubicBezTo>
                  <a:pt x="62820" y="211886"/>
                  <a:pt x="74386" y="210795"/>
                  <a:pt x="85954" y="208613"/>
                </a:cubicBezTo>
                <a:cubicBezTo>
                  <a:pt x="105161" y="152959"/>
                  <a:pt x="123276" y="95776"/>
                  <a:pt x="140299" y="37503"/>
                </a:cubicBezTo>
                <a:cubicBezTo>
                  <a:pt x="106689" y="84863"/>
                  <a:pt x="72423" y="130915"/>
                  <a:pt x="37503" y="175656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D266563-D63D-4E16-AD6A-E72E5CA224C0}"/>
              </a:ext>
            </a:extLst>
          </p:cNvPr>
          <p:cNvSpPr/>
          <p:nvPr/>
        </p:nvSpPr>
        <p:spPr>
          <a:xfrm>
            <a:off x="23372690" y="6222017"/>
            <a:ext cx="130967" cy="196450"/>
          </a:xfrm>
          <a:custGeom>
            <a:avLst/>
            <a:gdLst>
              <a:gd name="connsiteX0" fmla="*/ 37503 w 130951"/>
              <a:gd name="connsiteY0" fmla="*/ 176748 h 196427"/>
              <a:gd name="connsiteX1" fmla="*/ 59328 w 130951"/>
              <a:gd name="connsiteY1" fmla="*/ 146847 h 196427"/>
              <a:gd name="connsiteX2" fmla="*/ 90757 w 130951"/>
              <a:gd name="connsiteY2" fmla="*/ 77224 h 196427"/>
              <a:gd name="connsiteX3" fmla="*/ 99487 w 130951"/>
              <a:gd name="connsiteY3" fmla="*/ 37503 h 196427"/>
              <a:gd name="connsiteX4" fmla="*/ 77662 w 130951"/>
              <a:gd name="connsiteY4" fmla="*/ 68494 h 196427"/>
              <a:gd name="connsiteX5" fmla="*/ 60420 w 130951"/>
              <a:gd name="connsiteY5" fmla="*/ 102324 h 196427"/>
              <a:gd name="connsiteX6" fmla="*/ 46452 w 130951"/>
              <a:gd name="connsiteY6" fmla="*/ 138117 h 196427"/>
              <a:gd name="connsiteX7" fmla="*/ 37503 w 130951"/>
              <a:gd name="connsiteY7" fmla="*/ 176748 h 1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51" h="196427">
                <a:moveTo>
                  <a:pt x="37503" y="176748"/>
                </a:moveTo>
                <a:cubicBezTo>
                  <a:pt x="45797" y="167581"/>
                  <a:pt x="52999" y="157542"/>
                  <a:pt x="59328" y="146847"/>
                </a:cubicBezTo>
                <a:cubicBezTo>
                  <a:pt x="72206" y="124804"/>
                  <a:pt x="82900" y="101451"/>
                  <a:pt x="90757" y="77224"/>
                </a:cubicBezTo>
                <a:cubicBezTo>
                  <a:pt x="94903" y="64348"/>
                  <a:pt x="97741" y="51034"/>
                  <a:pt x="99487" y="37503"/>
                </a:cubicBezTo>
                <a:cubicBezTo>
                  <a:pt x="91193" y="47106"/>
                  <a:pt x="83991" y="57582"/>
                  <a:pt x="77662" y="68494"/>
                </a:cubicBezTo>
                <a:cubicBezTo>
                  <a:pt x="71333" y="79407"/>
                  <a:pt x="65658" y="90757"/>
                  <a:pt x="60420" y="102324"/>
                </a:cubicBezTo>
                <a:cubicBezTo>
                  <a:pt x="55181" y="113891"/>
                  <a:pt x="50599" y="125895"/>
                  <a:pt x="46452" y="138117"/>
                </a:cubicBezTo>
                <a:cubicBezTo>
                  <a:pt x="42305" y="150776"/>
                  <a:pt x="39468" y="163653"/>
                  <a:pt x="37503" y="176748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1A75B39-A9A5-4D1C-B035-E1A3CF6FDDB9}"/>
              </a:ext>
            </a:extLst>
          </p:cNvPr>
          <p:cNvSpPr/>
          <p:nvPr/>
        </p:nvSpPr>
        <p:spPr>
          <a:xfrm>
            <a:off x="22943775" y="6755149"/>
            <a:ext cx="480212" cy="349244"/>
          </a:xfrm>
          <a:custGeom>
            <a:avLst/>
            <a:gdLst>
              <a:gd name="connsiteX0" fmla="*/ 286965 w 480155"/>
              <a:gd name="connsiteY0" fmla="*/ 45042 h 349204"/>
              <a:gd name="connsiteX1" fmla="*/ 455674 w 480155"/>
              <a:gd name="connsiteY1" fmla="*/ 248890 h 349204"/>
              <a:gd name="connsiteX2" fmla="*/ 201192 w 480155"/>
              <a:gd name="connsiteY2" fmla="*/ 305854 h 349204"/>
              <a:gd name="connsiteX3" fmla="*/ 37503 w 480155"/>
              <a:gd name="connsiteY3" fmla="*/ 125359 h 349204"/>
              <a:gd name="connsiteX4" fmla="*/ 286965 w 480155"/>
              <a:gd name="connsiteY4" fmla="*/ 45042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155" h="349204">
                <a:moveTo>
                  <a:pt x="286965" y="45042"/>
                </a:moveTo>
                <a:cubicBezTo>
                  <a:pt x="377322" y="69487"/>
                  <a:pt x="441052" y="152204"/>
                  <a:pt x="455674" y="248890"/>
                </a:cubicBezTo>
                <a:cubicBezTo>
                  <a:pt x="387579" y="312620"/>
                  <a:pt x="290021" y="334445"/>
                  <a:pt x="201192" y="305854"/>
                </a:cubicBezTo>
                <a:cubicBezTo>
                  <a:pt x="117383" y="280755"/>
                  <a:pt x="54307" y="211351"/>
                  <a:pt x="37503" y="125359"/>
                </a:cubicBezTo>
                <a:cubicBezTo>
                  <a:pt x="103851" y="58574"/>
                  <a:pt x="197045" y="20380"/>
                  <a:pt x="286965" y="45042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5D4E505-8D9C-4F48-A5F1-92C756821F04}"/>
              </a:ext>
            </a:extLst>
          </p:cNvPr>
          <p:cNvSpPr/>
          <p:nvPr/>
        </p:nvSpPr>
        <p:spPr>
          <a:xfrm>
            <a:off x="22944429" y="6754931"/>
            <a:ext cx="480212" cy="349244"/>
          </a:xfrm>
          <a:custGeom>
            <a:avLst/>
            <a:gdLst>
              <a:gd name="connsiteX0" fmla="*/ 444107 w 480155"/>
              <a:gd name="connsiteY0" fmla="*/ 200875 h 349204"/>
              <a:gd name="connsiteX1" fmla="*/ 455676 w 480155"/>
              <a:gd name="connsiteY1" fmla="*/ 248890 h 349204"/>
              <a:gd name="connsiteX2" fmla="*/ 418135 w 480155"/>
              <a:gd name="connsiteY2" fmla="*/ 278136 h 349204"/>
              <a:gd name="connsiteX3" fmla="*/ 201192 w 480155"/>
              <a:gd name="connsiteY3" fmla="*/ 305854 h 349204"/>
              <a:gd name="connsiteX4" fmla="*/ 37503 w 480155"/>
              <a:gd name="connsiteY4" fmla="*/ 125360 h 349204"/>
              <a:gd name="connsiteX5" fmla="*/ 286965 w 480155"/>
              <a:gd name="connsiteY5" fmla="*/ 45042 h 349204"/>
              <a:gd name="connsiteX6" fmla="*/ 444107 w 480155"/>
              <a:gd name="connsiteY6" fmla="*/ 200875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55" h="349204">
                <a:moveTo>
                  <a:pt x="444107" y="200875"/>
                </a:moveTo>
                <a:cubicBezTo>
                  <a:pt x="449345" y="216589"/>
                  <a:pt x="453275" y="232521"/>
                  <a:pt x="455676" y="248890"/>
                </a:cubicBezTo>
                <a:cubicBezTo>
                  <a:pt x="444107" y="259802"/>
                  <a:pt x="431450" y="269624"/>
                  <a:pt x="418135" y="278136"/>
                </a:cubicBezTo>
                <a:cubicBezTo>
                  <a:pt x="353533" y="319167"/>
                  <a:pt x="274089" y="329207"/>
                  <a:pt x="201192" y="305854"/>
                </a:cubicBezTo>
                <a:cubicBezTo>
                  <a:pt x="117384" y="280755"/>
                  <a:pt x="54309" y="211351"/>
                  <a:pt x="37503" y="125360"/>
                </a:cubicBezTo>
                <a:cubicBezTo>
                  <a:pt x="102979" y="58574"/>
                  <a:pt x="196391" y="20380"/>
                  <a:pt x="286965" y="45042"/>
                </a:cubicBezTo>
                <a:cubicBezTo>
                  <a:pt x="362044" y="67522"/>
                  <a:pt x="420973" y="126014"/>
                  <a:pt x="444107" y="200875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8406C1A-BCE3-4EB4-A1DF-E0C5418828FF}"/>
              </a:ext>
            </a:extLst>
          </p:cNvPr>
          <p:cNvSpPr/>
          <p:nvPr/>
        </p:nvSpPr>
        <p:spPr>
          <a:xfrm>
            <a:off x="23153103" y="6895403"/>
            <a:ext cx="283761" cy="174622"/>
          </a:xfrm>
          <a:custGeom>
            <a:avLst/>
            <a:gdLst>
              <a:gd name="connsiteX0" fmla="*/ 235458 w 283728"/>
              <a:gd name="connsiteY0" fmla="*/ 60420 h 174602"/>
              <a:gd name="connsiteX1" fmla="*/ 247026 w 283728"/>
              <a:gd name="connsiteY1" fmla="*/ 108435 h 174602"/>
              <a:gd name="connsiteX2" fmla="*/ 209486 w 283728"/>
              <a:gd name="connsiteY2" fmla="*/ 137681 h 174602"/>
              <a:gd name="connsiteX3" fmla="*/ 37503 w 283728"/>
              <a:gd name="connsiteY3" fmla="*/ 37503 h 174602"/>
              <a:gd name="connsiteX4" fmla="*/ 235458 w 283728"/>
              <a:gd name="connsiteY4" fmla="*/ 60420 h 17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28" h="174602">
                <a:moveTo>
                  <a:pt x="235458" y="60420"/>
                </a:moveTo>
                <a:cubicBezTo>
                  <a:pt x="240696" y="76134"/>
                  <a:pt x="244626" y="92066"/>
                  <a:pt x="247026" y="108435"/>
                </a:cubicBezTo>
                <a:cubicBezTo>
                  <a:pt x="235458" y="119348"/>
                  <a:pt x="222800" y="129169"/>
                  <a:pt x="209486" y="137681"/>
                </a:cubicBezTo>
                <a:cubicBezTo>
                  <a:pt x="152304" y="101669"/>
                  <a:pt x="94903" y="68277"/>
                  <a:pt x="37503" y="37503"/>
                </a:cubicBezTo>
                <a:cubicBezTo>
                  <a:pt x="103197" y="43396"/>
                  <a:pt x="169328" y="51035"/>
                  <a:pt x="235458" y="6042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29CB095-7A6D-4F07-BACC-EFAD95C76762}"/>
              </a:ext>
            </a:extLst>
          </p:cNvPr>
          <p:cNvSpPr/>
          <p:nvPr/>
        </p:nvSpPr>
        <p:spPr>
          <a:xfrm>
            <a:off x="22961674" y="6845636"/>
            <a:ext cx="218278" cy="109139"/>
          </a:xfrm>
          <a:custGeom>
            <a:avLst/>
            <a:gdLst>
              <a:gd name="connsiteX0" fmla="*/ 196609 w 218252"/>
              <a:gd name="connsiteY0" fmla="*/ 78316 h 109126"/>
              <a:gd name="connsiteX1" fmla="*/ 152958 w 218252"/>
              <a:gd name="connsiteY1" fmla="*/ 76788 h 109126"/>
              <a:gd name="connsiteX2" fmla="*/ 112582 w 218252"/>
              <a:gd name="connsiteY2" fmla="*/ 69149 h 109126"/>
              <a:gd name="connsiteX3" fmla="*/ 73951 w 218252"/>
              <a:gd name="connsiteY3" fmla="*/ 56927 h 109126"/>
              <a:gd name="connsiteX4" fmla="*/ 37503 w 218252"/>
              <a:gd name="connsiteY4" fmla="*/ 38813 h 109126"/>
              <a:gd name="connsiteX5" fmla="*/ 81153 w 218252"/>
              <a:gd name="connsiteY5" fmla="*/ 38813 h 109126"/>
              <a:gd name="connsiteX6" fmla="*/ 121530 w 218252"/>
              <a:gd name="connsiteY6" fmla="*/ 45578 h 109126"/>
              <a:gd name="connsiteX7" fmla="*/ 160161 w 218252"/>
              <a:gd name="connsiteY7" fmla="*/ 58455 h 109126"/>
              <a:gd name="connsiteX8" fmla="*/ 196609 w 218252"/>
              <a:gd name="connsiteY8" fmla="*/ 78316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109126">
                <a:moveTo>
                  <a:pt x="196609" y="78316"/>
                </a:moveTo>
                <a:cubicBezTo>
                  <a:pt x="181986" y="79407"/>
                  <a:pt x="167362" y="78971"/>
                  <a:pt x="152958" y="76788"/>
                </a:cubicBezTo>
                <a:cubicBezTo>
                  <a:pt x="139426" y="75042"/>
                  <a:pt x="125895" y="72423"/>
                  <a:pt x="112582" y="69149"/>
                </a:cubicBezTo>
                <a:cubicBezTo>
                  <a:pt x="99486" y="65876"/>
                  <a:pt x="86610" y="61729"/>
                  <a:pt x="73951" y="56927"/>
                </a:cubicBezTo>
                <a:cubicBezTo>
                  <a:pt x="61073" y="52344"/>
                  <a:pt x="48851" y="46233"/>
                  <a:pt x="37503" y="38813"/>
                </a:cubicBezTo>
                <a:cubicBezTo>
                  <a:pt x="51907" y="37066"/>
                  <a:pt x="66748" y="37066"/>
                  <a:pt x="81153" y="38813"/>
                </a:cubicBezTo>
                <a:cubicBezTo>
                  <a:pt x="94685" y="40122"/>
                  <a:pt x="108216" y="42304"/>
                  <a:pt x="121530" y="45578"/>
                </a:cubicBezTo>
                <a:cubicBezTo>
                  <a:pt x="134624" y="48852"/>
                  <a:pt x="147720" y="53217"/>
                  <a:pt x="160161" y="58455"/>
                </a:cubicBezTo>
                <a:cubicBezTo>
                  <a:pt x="173037" y="63475"/>
                  <a:pt x="185259" y="70240"/>
                  <a:pt x="196609" y="78316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046AC1F-6E44-4429-B1D8-FF7BB879F3EC}"/>
              </a:ext>
            </a:extLst>
          </p:cNvPr>
          <p:cNvSpPr/>
          <p:nvPr/>
        </p:nvSpPr>
        <p:spPr>
          <a:xfrm>
            <a:off x="23372870" y="6527145"/>
            <a:ext cx="371072" cy="502039"/>
          </a:xfrm>
          <a:custGeom>
            <a:avLst/>
            <a:gdLst>
              <a:gd name="connsiteX0" fmla="*/ 85120 w 371029"/>
              <a:gd name="connsiteY0" fmla="*/ 175026 h 501980"/>
              <a:gd name="connsiteX1" fmla="*/ 56966 w 371029"/>
              <a:gd name="connsiteY1" fmla="*/ 467048 h 501980"/>
              <a:gd name="connsiteX2" fmla="*/ 297044 w 371029"/>
              <a:gd name="connsiteY2" fmla="*/ 353120 h 501980"/>
              <a:gd name="connsiteX3" fmla="*/ 317123 w 371029"/>
              <a:gd name="connsiteY3" fmla="*/ 38399 h 501980"/>
              <a:gd name="connsiteX4" fmla="*/ 85120 w 371029"/>
              <a:gd name="connsiteY4" fmla="*/ 175026 h 5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029" h="501980">
                <a:moveTo>
                  <a:pt x="85120" y="175026"/>
                </a:moveTo>
                <a:cubicBezTo>
                  <a:pt x="33613" y="263636"/>
                  <a:pt x="23356" y="370361"/>
                  <a:pt x="56966" y="467048"/>
                </a:cubicBezTo>
                <a:cubicBezTo>
                  <a:pt x="152561" y="480579"/>
                  <a:pt x="247065" y="435837"/>
                  <a:pt x="297044" y="353120"/>
                </a:cubicBezTo>
                <a:cubicBezTo>
                  <a:pt x="353354" y="257307"/>
                  <a:pt x="360773" y="140541"/>
                  <a:pt x="317123" y="38399"/>
                </a:cubicBezTo>
                <a:cubicBezTo>
                  <a:pt x="226549" y="29888"/>
                  <a:pt x="138593" y="82486"/>
                  <a:pt x="85120" y="17502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4FC86F2-9664-4F58-AA3F-BF665B9B03E1}"/>
              </a:ext>
            </a:extLst>
          </p:cNvPr>
          <p:cNvSpPr/>
          <p:nvPr/>
        </p:nvSpPr>
        <p:spPr>
          <a:xfrm>
            <a:off x="23372780" y="6527139"/>
            <a:ext cx="371072" cy="502039"/>
          </a:xfrm>
          <a:custGeom>
            <a:avLst/>
            <a:gdLst>
              <a:gd name="connsiteX0" fmla="*/ 43744 w 371029"/>
              <a:gd name="connsiteY0" fmla="*/ 419038 h 501980"/>
              <a:gd name="connsiteX1" fmla="*/ 57057 w 371029"/>
              <a:gd name="connsiteY1" fmla="*/ 467054 h 501980"/>
              <a:gd name="connsiteX2" fmla="*/ 102454 w 371029"/>
              <a:gd name="connsiteY2" fmla="*/ 469018 h 501980"/>
              <a:gd name="connsiteX3" fmla="*/ 296916 w 371029"/>
              <a:gd name="connsiteY3" fmla="*/ 353126 h 501980"/>
              <a:gd name="connsiteX4" fmla="*/ 316995 w 371029"/>
              <a:gd name="connsiteY4" fmla="*/ 38405 h 501980"/>
              <a:gd name="connsiteX5" fmla="*/ 85211 w 371029"/>
              <a:gd name="connsiteY5" fmla="*/ 175032 h 501980"/>
              <a:gd name="connsiteX6" fmla="*/ 43744 w 371029"/>
              <a:gd name="connsiteY6" fmla="*/ 419038 h 5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029" h="501980">
                <a:moveTo>
                  <a:pt x="43744" y="419038"/>
                </a:moveTo>
                <a:cubicBezTo>
                  <a:pt x="47017" y="435407"/>
                  <a:pt x="51382" y="451339"/>
                  <a:pt x="57057" y="467054"/>
                </a:cubicBezTo>
                <a:cubicBezTo>
                  <a:pt x="72116" y="469236"/>
                  <a:pt x="87394" y="469890"/>
                  <a:pt x="102454" y="469018"/>
                </a:cubicBezTo>
                <a:cubicBezTo>
                  <a:pt x="182552" y="464871"/>
                  <a:pt x="255231" y="421657"/>
                  <a:pt x="296916" y="353126"/>
                </a:cubicBezTo>
                <a:cubicBezTo>
                  <a:pt x="353226" y="257313"/>
                  <a:pt x="360646" y="140547"/>
                  <a:pt x="316995" y="38405"/>
                </a:cubicBezTo>
                <a:cubicBezTo>
                  <a:pt x="226640" y="29894"/>
                  <a:pt x="138902" y="82056"/>
                  <a:pt x="85211" y="175032"/>
                </a:cubicBezTo>
                <a:cubicBezTo>
                  <a:pt x="42653" y="248801"/>
                  <a:pt x="27810" y="335447"/>
                  <a:pt x="43744" y="419038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A3B0DC0-33A9-4C23-A54D-DC3FD2083326}"/>
              </a:ext>
            </a:extLst>
          </p:cNvPr>
          <p:cNvSpPr/>
          <p:nvPr/>
        </p:nvSpPr>
        <p:spPr>
          <a:xfrm>
            <a:off x="23379022" y="6750467"/>
            <a:ext cx="218278" cy="261933"/>
          </a:xfrm>
          <a:custGeom>
            <a:avLst/>
            <a:gdLst>
              <a:gd name="connsiteX0" fmla="*/ 37503 w 218252"/>
              <a:gd name="connsiteY0" fmla="*/ 195736 h 261903"/>
              <a:gd name="connsiteX1" fmla="*/ 50816 w 218252"/>
              <a:gd name="connsiteY1" fmla="*/ 243752 h 261903"/>
              <a:gd name="connsiteX2" fmla="*/ 96213 w 218252"/>
              <a:gd name="connsiteY2" fmla="*/ 245716 h 261903"/>
              <a:gd name="connsiteX3" fmla="*/ 185477 w 218252"/>
              <a:gd name="connsiteY3" fmla="*/ 37503 h 261903"/>
              <a:gd name="connsiteX4" fmla="*/ 37503 w 218252"/>
              <a:gd name="connsiteY4" fmla="*/ 195736 h 26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252" h="261903">
                <a:moveTo>
                  <a:pt x="37503" y="195736"/>
                </a:moveTo>
                <a:cubicBezTo>
                  <a:pt x="40776" y="212105"/>
                  <a:pt x="45141" y="228038"/>
                  <a:pt x="50816" y="243752"/>
                </a:cubicBezTo>
                <a:cubicBezTo>
                  <a:pt x="65875" y="245934"/>
                  <a:pt x="81153" y="246589"/>
                  <a:pt x="96213" y="245716"/>
                </a:cubicBezTo>
                <a:cubicBezTo>
                  <a:pt x="127641" y="178494"/>
                  <a:pt x="157323" y="109090"/>
                  <a:pt x="185477" y="37503"/>
                </a:cubicBezTo>
                <a:cubicBezTo>
                  <a:pt x="137462" y="92066"/>
                  <a:pt x="88138" y="144883"/>
                  <a:pt x="37503" y="195736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E6E2297-8D75-49E8-BCDB-95233772DE76}"/>
              </a:ext>
            </a:extLst>
          </p:cNvPr>
          <p:cNvSpPr/>
          <p:nvPr/>
        </p:nvSpPr>
        <p:spPr>
          <a:xfrm>
            <a:off x="23547095" y="6548123"/>
            <a:ext cx="152795" cy="240106"/>
          </a:xfrm>
          <a:custGeom>
            <a:avLst/>
            <a:gdLst>
              <a:gd name="connsiteX0" fmla="*/ 37503 w 152776"/>
              <a:gd name="connsiteY0" fmla="*/ 206430 h 240077"/>
              <a:gd name="connsiteX1" fmla="*/ 69585 w 152776"/>
              <a:gd name="connsiteY1" fmla="*/ 171728 h 240077"/>
              <a:gd name="connsiteX2" fmla="*/ 116946 w 152776"/>
              <a:gd name="connsiteY2" fmla="*/ 87264 h 240077"/>
              <a:gd name="connsiteX3" fmla="*/ 132224 w 152776"/>
              <a:gd name="connsiteY3" fmla="*/ 37503 h 240077"/>
              <a:gd name="connsiteX4" fmla="*/ 101014 w 152776"/>
              <a:gd name="connsiteY4" fmla="*/ 73951 h 240077"/>
              <a:gd name="connsiteX5" fmla="*/ 75479 w 152776"/>
              <a:gd name="connsiteY5" fmla="*/ 114764 h 240077"/>
              <a:gd name="connsiteX6" fmla="*/ 53653 w 152776"/>
              <a:gd name="connsiteY6" fmla="*/ 158414 h 240077"/>
              <a:gd name="connsiteX7" fmla="*/ 37503 w 152776"/>
              <a:gd name="connsiteY7" fmla="*/ 206430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240077">
                <a:moveTo>
                  <a:pt x="37503" y="206430"/>
                </a:moveTo>
                <a:cubicBezTo>
                  <a:pt x="49506" y="195954"/>
                  <a:pt x="60201" y="184386"/>
                  <a:pt x="69585" y="171728"/>
                </a:cubicBezTo>
                <a:cubicBezTo>
                  <a:pt x="88792" y="145756"/>
                  <a:pt x="104724" y="117383"/>
                  <a:pt x="116946" y="87264"/>
                </a:cubicBezTo>
                <a:cubicBezTo>
                  <a:pt x="123712" y="71332"/>
                  <a:pt x="128732" y="54527"/>
                  <a:pt x="132224" y="37503"/>
                </a:cubicBezTo>
                <a:cubicBezTo>
                  <a:pt x="120657" y="48633"/>
                  <a:pt x="110180" y="60855"/>
                  <a:pt x="101014" y="73951"/>
                </a:cubicBezTo>
                <a:cubicBezTo>
                  <a:pt x="91848" y="87046"/>
                  <a:pt x="83335" y="100796"/>
                  <a:pt x="75479" y="114764"/>
                </a:cubicBezTo>
                <a:cubicBezTo>
                  <a:pt x="67403" y="128951"/>
                  <a:pt x="60201" y="143573"/>
                  <a:pt x="53653" y="158414"/>
                </a:cubicBezTo>
                <a:cubicBezTo>
                  <a:pt x="46669" y="173911"/>
                  <a:pt x="41431" y="190061"/>
                  <a:pt x="37503" y="20643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64D12DD-E75B-4649-9324-D4D9B7DD1E30}"/>
              </a:ext>
            </a:extLst>
          </p:cNvPr>
          <p:cNvSpPr/>
          <p:nvPr/>
        </p:nvSpPr>
        <p:spPr>
          <a:xfrm>
            <a:off x="23032833" y="7097022"/>
            <a:ext cx="480212" cy="349244"/>
          </a:xfrm>
          <a:custGeom>
            <a:avLst/>
            <a:gdLst>
              <a:gd name="connsiteX0" fmla="*/ 292857 w 480155"/>
              <a:gd name="connsiteY0" fmla="*/ 52632 h 349204"/>
              <a:gd name="connsiteX1" fmla="*/ 445634 w 480155"/>
              <a:gd name="connsiteY1" fmla="*/ 273722 h 349204"/>
              <a:gd name="connsiteX2" fmla="*/ 186350 w 480155"/>
              <a:gd name="connsiteY2" fmla="*/ 297730 h 349204"/>
              <a:gd name="connsiteX3" fmla="*/ 37503 w 480155"/>
              <a:gd name="connsiteY3" fmla="*/ 100211 h 349204"/>
              <a:gd name="connsiteX4" fmla="*/ 292857 w 480155"/>
              <a:gd name="connsiteY4" fmla="*/ 52632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155" h="349204">
                <a:moveTo>
                  <a:pt x="292857" y="52632"/>
                </a:moveTo>
                <a:cubicBezTo>
                  <a:pt x="381905" y="91044"/>
                  <a:pt x="441270" y="176818"/>
                  <a:pt x="445634" y="273722"/>
                </a:cubicBezTo>
                <a:cubicBezTo>
                  <a:pt x="369901" y="328067"/>
                  <a:pt x="270814" y="337233"/>
                  <a:pt x="186350" y="297730"/>
                </a:cubicBezTo>
                <a:cubicBezTo>
                  <a:pt x="105161" y="263028"/>
                  <a:pt x="48416" y="187731"/>
                  <a:pt x="37503" y="100211"/>
                </a:cubicBezTo>
                <a:cubicBezTo>
                  <a:pt x="107780" y="39537"/>
                  <a:pt x="205338" y="21204"/>
                  <a:pt x="292857" y="52632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3802E2-F364-4E51-80C3-1FDABBD5A60C}"/>
              </a:ext>
            </a:extLst>
          </p:cNvPr>
          <p:cNvSpPr/>
          <p:nvPr/>
        </p:nvSpPr>
        <p:spPr>
          <a:xfrm>
            <a:off x="23032833" y="7096832"/>
            <a:ext cx="480212" cy="349244"/>
          </a:xfrm>
          <a:custGeom>
            <a:avLst/>
            <a:gdLst>
              <a:gd name="connsiteX0" fmla="*/ 437996 w 480155"/>
              <a:gd name="connsiteY0" fmla="*/ 225242 h 349204"/>
              <a:gd name="connsiteX1" fmla="*/ 445634 w 480155"/>
              <a:gd name="connsiteY1" fmla="*/ 273912 h 349204"/>
              <a:gd name="connsiteX2" fmla="*/ 405695 w 480155"/>
              <a:gd name="connsiteY2" fmla="*/ 297920 h 349204"/>
              <a:gd name="connsiteX3" fmla="*/ 186350 w 480155"/>
              <a:gd name="connsiteY3" fmla="*/ 297920 h 349204"/>
              <a:gd name="connsiteX4" fmla="*/ 37503 w 480155"/>
              <a:gd name="connsiteY4" fmla="*/ 100401 h 349204"/>
              <a:gd name="connsiteX5" fmla="*/ 293513 w 480155"/>
              <a:gd name="connsiteY5" fmla="*/ 52822 h 349204"/>
              <a:gd name="connsiteX6" fmla="*/ 437996 w 480155"/>
              <a:gd name="connsiteY6" fmla="*/ 225242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55" h="349204">
                <a:moveTo>
                  <a:pt x="437996" y="225242"/>
                </a:moveTo>
                <a:cubicBezTo>
                  <a:pt x="441924" y="241175"/>
                  <a:pt x="444543" y="257543"/>
                  <a:pt x="445634" y="273912"/>
                </a:cubicBezTo>
                <a:cubicBezTo>
                  <a:pt x="433194" y="283297"/>
                  <a:pt x="419880" y="291372"/>
                  <a:pt x="405695" y="297920"/>
                </a:cubicBezTo>
                <a:cubicBezTo>
                  <a:pt x="336072" y="330003"/>
                  <a:pt x="255973" y="330003"/>
                  <a:pt x="186350" y="297920"/>
                </a:cubicBezTo>
                <a:cubicBezTo>
                  <a:pt x="105161" y="263218"/>
                  <a:pt x="48416" y="188139"/>
                  <a:pt x="37503" y="100401"/>
                </a:cubicBezTo>
                <a:cubicBezTo>
                  <a:pt x="107998" y="39291"/>
                  <a:pt x="205775" y="21176"/>
                  <a:pt x="293513" y="52822"/>
                </a:cubicBezTo>
                <a:cubicBezTo>
                  <a:pt x="366627" y="83814"/>
                  <a:pt x="420317" y="147980"/>
                  <a:pt x="437996" y="225242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643D204-A62B-4004-B88C-C76CE39BD8E2}"/>
              </a:ext>
            </a:extLst>
          </p:cNvPr>
          <p:cNvSpPr/>
          <p:nvPr/>
        </p:nvSpPr>
        <p:spPr>
          <a:xfrm>
            <a:off x="23237140" y="7237444"/>
            <a:ext cx="261933" cy="174622"/>
          </a:xfrm>
          <a:custGeom>
            <a:avLst/>
            <a:gdLst>
              <a:gd name="connsiteX0" fmla="*/ 233712 w 261903"/>
              <a:gd name="connsiteY0" fmla="*/ 84646 h 174602"/>
              <a:gd name="connsiteX1" fmla="*/ 241350 w 261903"/>
              <a:gd name="connsiteY1" fmla="*/ 133316 h 174602"/>
              <a:gd name="connsiteX2" fmla="*/ 201411 w 261903"/>
              <a:gd name="connsiteY2" fmla="*/ 157323 h 174602"/>
              <a:gd name="connsiteX3" fmla="*/ 37503 w 261903"/>
              <a:gd name="connsiteY3" fmla="*/ 37503 h 174602"/>
              <a:gd name="connsiteX4" fmla="*/ 233712 w 261903"/>
              <a:gd name="connsiteY4" fmla="*/ 84646 h 17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03" h="174602">
                <a:moveTo>
                  <a:pt x="233712" y="84646"/>
                </a:moveTo>
                <a:cubicBezTo>
                  <a:pt x="237640" y="100578"/>
                  <a:pt x="240259" y="116947"/>
                  <a:pt x="241350" y="133316"/>
                </a:cubicBezTo>
                <a:cubicBezTo>
                  <a:pt x="228909" y="142701"/>
                  <a:pt x="215596" y="150776"/>
                  <a:pt x="201411" y="157323"/>
                </a:cubicBezTo>
                <a:cubicBezTo>
                  <a:pt x="147283" y="114764"/>
                  <a:pt x="92720" y="74824"/>
                  <a:pt x="37503" y="37503"/>
                </a:cubicBezTo>
                <a:cubicBezTo>
                  <a:pt x="102760" y="51253"/>
                  <a:pt x="168236" y="67622"/>
                  <a:pt x="233712" y="84646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99B34D3-490E-4D00-A385-A2E27342043C}"/>
              </a:ext>
            </a:extLst>
          </p:cNvPr>
          <p:cNvSpPr/>
          <p:nvPr/>
        </p:nvSpPr>
        <p:spPr>
          <a:xfrm>
            <a:off x="23049858" y="7166068"/>
            <a:ext cx="218278" cy="130967"/>
          </a:xfrm>
          <a:custGeom>
            <a:avLst/>
            <a:gdLst>
              <a:gd name="connsiteX0" fmla="*/ 192462 w 218252"/>
              <a:gd name="connsiteY0" fmla="*/ 95340 h 130951"/>
              <a:gd name="connsiteX1" fmla="*/ 149903 w 218252"/>
              <a:gd name="connsiteY1" fmla="*/ 88574 h 130951"/>
              <a:gd name="connsiteX2" fmla="*/ 109963 w 218252"/>
              <a:gd name="connsiteY2" fmla="*/ 76133 h 130951"/>
              <a:gd name="connsiteX3" fmla="*/ 72423 w 218252"/>
              <a:gd name="connsiteY3" fmla="*/ 59328 h 130951"/>
              <a:gd name="connsiteX4" fmla="*/ 37503 w 218252"/>
              <a:gd name="connsiteY4" fmla="*/ 37503 h 130951"/>
              <a:gd name="connsiteX5" fmla="*/ 81153 w 218252"/>
              <a:gd name="connsiteY5" fmla="*/ 42522 h 130951"/>
              <a:gd name="connsiteX6" fmla="*/ 158633 w 218252"/>
              <a:gd name="connsiteY6" fmla="*/ 71550 h 130951"/>
              <a:gd name="connsiteX7" fmla="*/ 192462 w 218252"/>
              <a:gd name="connsiteY7" fmla="*/ 95340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252" h="130951">
                <a:moveTo>
                  <a:pt x="192462" y="95340"/>
                </a:moveTo>
                <a:cubicBezTo>
                  <a:pt x="178058" y="94685"/>
                  <a:pt x="163871" y="92502"/>
                  <a:pt x="149903" y="88574"/>
                </a:cubicBezTo>
                <a:cubicBezTo>
                  <a:pt x="136372" y="85300"/>
                  <a:pt x="123058" y="81153"/>
                  <a:pt x="109963" y="76133"/>
                </a:cubicBezTo>
                <a:cubicBezTo>
                  <a:pt x="97085" y="71113"/>
                  <a:pt x="84645" y="65657"/>
                  <a:pt x="72423" y="59328"/>
                </a:cubicBezTo>
                <a:cubicBezTo>
                  <a:pt x="59984" y="53435"/>
                  <a:pt x="48197" y="46014"/>
                  <a:pt x="37503" y="37503"/>
                </a:cubicBezTo>
                <a:cubicBezTo>
                  <a:pt x="52125" y="37503"/>
                  <a:pt x="66749" y="39030"/>
                  <a:pt x="81153" y="42522"/>
                </a:cubicBezTo>
                <a:cubicBezTo>
                  <a:pt x="108216" y="48633"/>
                  <a:pt x="134189" y="58236"/>
                  <a:pt x="158633" y="71550"/>
                </a:cubicBezTo>
                <a:cubicBezTo>
                  <a:pt x="170636" y="78098"/>
                  <a:pt x="181986" y="86173"/>
                  <a:pt x="192462" y="9534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7842D0-BB77-41D1-B2B8-A4176FB9274F}"/>
              </a:ext>
            </a:extLst>
          </p:cNvPr>
          <p:cNvSpPr/>
          <p:nvPr/>
        </p:nvSpPr>
        <p:spPr>
          <a:xfrm>
            <a:off x="23459230" y="6934802"/>
            <a:ext cx="392900" cy="458383"/>
          </a:xfrm>
          <a:custGeom>
            <a:avLst/>
            <a:gdLst>
              <a:gd name="connsiteX0" fmla="*/ 101131 w 392854"/>
              <a:gd name="connsiteY0" fmla="*/ 146738 h 458330"/>
              <a:gd name="connsiteX1" fmla="*/ 48970 w 392854"/>
              <a:gd name="connsiteY1" fmla="*/ 430467 h 458330"/>
              <a:gd name="connsiteX2" fmla="*/ 298214 w 392854"/>
              <a:gd name="connsiteY2" fmla="*/ 348404 h 458330"/>
              <a:gd name="connsiteX3" fmla="*/ 344265 w 392854"/>
              <a:gd name="connsiteY3" fmla="*/ 42850 h 458330"/>
              <a:gd name="connsiteX4" fmla="*/ 101131 w 392854"/>
              <a:gd name="connsiteY4" fmla="*/ 146738 h 45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54" h="458330">
                <a:moveTo>
                  <a:pt x="101131" y="146738"/>
                </a:moveTo>
                <a:cubicBezTo>
                  <a:pt x="41986" y="228583"/>
                  <a:pt x="22779" y="332908"/>
                  <a:pt x="48970" y="430467"/>
                </a:cubicBezTo>
                <a:cubicBezTo>
                  <a:pt x="141072" y="456438"/>
                  <a:pt x="239722" y="423919"/>
                  <a:pt x="298214" y="348404"/>
                </a:cubicBezTo>
                <a:cubicBezTo>
                  <a:pt x="363690" y="266995"/>
                  <a:pt x="378312" y="146302"/>
                  <a:pt x="344265" y="42850"/>
                </a:cubicBezTo>
                <a:cubicBezTo>
                  <a:pt x="254563" y="22116"/>
                  <a:pt x="162243" y="62711"/>
                  <a:pt x="101131" y="14673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F9B4C47-0D6E-4F8D-A160-30A41AAD4E2C}"/>
              </a:ext>
            </a:extLst>
          </p:cNvPr>
          <p:cNvSpPr/>
          <p:nvPr/>
        </p:nvSpPr>
        <p:spPr>
          <a:xfrm>
            <a:off x="23459265" y="6934894"/>
            <a:ext cx="392900" cy="458383"/>
          </a:xfrm>
          <a:custGeom>
            <a:avLst/>
            <a:gdLst>
              <a:gd name="connsiteX0" fmla="*/ 39549 w 392854"/>
              <a:gd name="connsiteY0" fmla="*/ 381050 h 458330"/>
              <a:gd name="connsiteX1" fmla="*/ 48935 w 392854"/>
              <a:gd name="connsiteY1" fmla="*/ 429938 h 458330"/>
              <a:gd name="connsiteX2" fmla="*/ 94112 w 392854"/>
              <a:gd name="connsiteY2" fmla="*/ 437577 h 458330"/>
              <a:gd name="connsiteX3" fmla="*/ 298179 w 392854"/>
              <a:gd name="connsiteY3" fmla="*/ 347876 h 458330"/>
              <a:gd name="connsiteX4" fmla="*/ 344230 w 392854"/>
              <a:gd name="connsiteY4" fmla="*/ 42322 h 458330"/>
              <a:gd name="connsiteX5" fmla="*/ 101096 w 392854"/>
              <a:gd name="connsiteY5" fmla="*/ 147302 h 458330"/>
              <a:gd name="connsiteX6" fmla="*/ 39549 w 392854"/>
              <a:gd name="connsiteY6" fmla="*/ 381050 h 45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854" h="458330">
                <a:moveTo>
                  <a:pt x="39549" y="381050"/>
                </a:moveTo>
                <a:cubicBezTo>
                  <a:pt x="41514" y="397637"/>
                  <a:pt x="44570" y="413788"/>
                  <a:pt x="48935" y="429938"/>
                </a:cubicBezTo>
                <a:cubicBezTo>
                  <a:pt x="63776" y="433867"/>
                  <a:pt x="78836" y="436486"/>
                  <a:pt x="94112" y="437577"/>
                </a:cubicBezTo>
                <a:cubicBezTo>
                  <a:pt x="172902" y="444343"/>
                  <a:pt x="249945" y="410514"/>
                  <a:pt x="298179" y="347876"/>
                </a:cubicBezTo>
                <a:cubicBezTo>
                  <a:pt x="363655" y="266467"/>
                  <a:pt x="378059" y="145774"/>
                  <a:pt x="344230" y="42322"/>
                </a:cubicBezTo>
                <a:cubicBezTo>
                  <a:pt x="254529" y="22679"/>
                  <a:pt x="162208" y="64148"/>
                  <a:pt x="101096" y="147302"/>
                </a:cubicBezTo>
                <a:cubicBezTo>
                  <a:pt x="52208" y="214959"/>
                  <a:pt x="30383" y="298114"/>
                  <a:pt x="39549" y="381050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C13229C-33CD-461D-85A4-AD38AA837C77}"/>
              </a:ext>
            </a:extLst>
          </p:cNvPr>
          <p:cNvSpPr/>
          <p:nvPr/>
        </p:nvSpPr>
        <p:spPr>
          <a:xfrm>
            <a:off x="23461311" y="7141621"/>
            <a:ext cx="218278" cy="261933"/>
          </a:xfrm>
          <a:custGeom>
            <a:avLst/>
            <a:gdLst>
              <a:gd name="connsiteX0" fmla="*/ 37503 w 218252"/>
              <a:gd name="connsiteY0" fmla="*/ 174347 h 261903"/>
              <a:gd name="connsiteX1" fmla="*/ 46889 w 218252"/>
              <a:gd name="connsiteY1" fmla="*/ 223235 h 261903"/>
              <a:gd name="connsiteX2" fmla="*/ 92066 w 218252"/>
              <a:gd name="connsiteY2" fmla="*/ 230874 h 261903"/>
              <a:gd name="connsiteX3" fmla="*/ 198573 w 218252"/>
              <a:gd name="connsiteY3" fmla="*/ 37503 h 261903"/>
              <a:gd name="connsiteX4" fmla="*/ 37503 w 218252"/>
              <a:gd name="connsiteY4" fmla="*/ 174347 h 26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252" h="261903">
                <a:moveTo>
                  <a:pt x="37503" y="174347"/>
                </a:moveTo>
                <a:cubicBezTo>
                  <a:pt x="39468" y="190934"/>
                  <a:pt x="42524" y="207085"/>
                  <a:pt x="46889" y="223235"/>
                </a:cubicBezTo>
                <a:cubicBezTo>
                  <a:pt x="61730" y="227164"/>
                  <a:pt x="76789" y="229783"/>
                  <a:pt x="92066" y="230874"/>
                </a:cubicBezTo>
                <a:cubicBezTo>
                  <a:pt x="128951" y="168672"/>
                  <a:pt x="164526" y="104288"/>
                  <a:pt x="198573" y="37503"/>
                </a:cubicBezTo>
                <a:cubicBezTo>
                  <a:pt x="145320" y="84863"/>
                  <a:pt x="91630" y="130478"/>
                  <a:pt x="37503" y="174347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0539080-4D09-4605-9AA7-17AB53D0AB80}"/>
              </a:ext>
            </a:extLst>
          </p:cNvPr>
          <p:cNvSpPr/>
          <p:nvPr/>
        </p:nvSpPr>
        <p:spPr>
          <a:xfrm>
            <a:off x="23645103" y="6957394"/>
            <a:ext cx="174622" cy="218278"/>
          </a:xfrm>
          <a:custGeom>
            <a:avLst/>
            <a:gdLst>
              <a:gd name="connsiteX0" fmla="*/ 37503 w 174602"/>
              <a:gd name="connsiteY0" fmla="*/ 191371 h 218252"/>
              <a:gd name="connsiteX1" fmla="*/ 72423 w 174602"/>
              <a:gd name="connsiteY1" fmla="*/ 161252 h 218252"/>
              <a:gd name="connsiteX2" fmla="*/ 101888 w 174602"/>
              <a:gd name="connsiteY2" fmla="*/ 125240 h 218252"/>
              <a:gd name="connsiteX3" fmla="*/ 126767 w 174602"/>
              <a:gd name="connsiteY3" fmla="*/ 84427 h 218252"/>
              <a:gd name="connsiteX4" fmla="*/ 146192 w 174602"/>
              <a:gd name="connsiteY4" fmla="*/ 37503 h 218252"/>
              <a:gd name="connsiteX5" fmla="*/ 111926 w 174602"/>
              <a:gd name="connsiteY5" fmla="*/ 69368 h 218252"/>
              <a:gd name="connsiteX6" fmla="*/ 82898 w 174602"/>
              <a:gd name="connsiteY6" fmla="*/ 106252 h 218252"/>
              <a:gd name="connsiteX7" fmla="*/ 57800 w 174602"/>
              <a:gd name="connsiteY7" fmla="*/ 146411 h 218252"/>
              <a:gd name="connsiteX8" fmla="*/ 37503 w 174602"/>
              <a:gd name="connsiteY8" fmla="*/ 191371 h 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02" h="218252">
                <a:moveTo>
                  <a:pt x="37503" y="191371"/>
                </a:moveTo>
                <a:cubicBezTo>
                  <a:pt x="50161" y="182641"/>
                  <a:pt x="61947" y="172601"/>
                  <a:pt x="72423" y="161252"/>
                </a:cubicBezTo>
                <a:cubicBezTo>
                  <a:pt x="83117" y="149903"/>
                  <a:pt x="92939" y="137899"/>
                  <a:pt x="101888" y="125240"/>
                </a:cubicBezTo>
                <a:cubicBezTo>
                  <a:pt x="111054" y="112145"/>
                  <a:pt x="119348" y="98613"/>
                  <a:pt x="126767" y="84427"/>
                </a:cubicBezTo>
                <a:cubicBezTo>
                  <a:pt x="134843" y="69586"/>
                  <a:pt x="141391" y="53872"/>
                  <a:pt x="146192" y="37503"/>
                </a:cubicBezTo>
                <a:cubicBezTo>
                  <a:pt x="133752" y="46888"/>
                  <a:pt x="122185" y="57582"/>
                  <a:pt x="111926" y="69368"/>
                </a:cubicBezTo>
                <a:cubicBezTo>
                  <a:pt x="101669" y="81153"/>
                  <a:pt x="92066" y="93375"/>
                  <a:pt x="82898" y="106252"/>
                </a:cubicBezTo>
                <a:cubicBezTo>
                  <a:pt x="73732" y="119129"/>
                  <a:pt x="65439" y="132661"/>
                  <a:pt x="57800" y="146411"/>
                </a:cubicBezTo>
                <a:cubicBezTo>
                  <a:pt x="49725" y="160815"/>
                  <a:pt x="42959" y="175875"/>
                  <a:pt x="37503" y="191371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53B3EFB-6340-458D-8521-8CFBCA407185}"/>
              </a:ext>
            </a:extLst>
          </p:cNvPr>
          <p:cNvSpPr/>
          <p:nvPr/>
        </p:nvSpPr>
        <p:spPr>
          <a:xfrm>
            <a:off x="23093514" y="7438564"/>
            <a:ext cx="458383" cy="349244"/>
          </a:xfrm>
          <a:custGeom>
            <a:avLst/>
            <a:gdLst>
              <a:gd name="connsiteX0" fmla="*/ 297660 w 458330"/>
              <a:gd name="connsiteY0" fmla="*/ 66007 h 349204"/>
              <a:gd name="connsiteX1" fmla="*/ 431885 w 458330"/>
              <a:gd name="connsiteY1" fmla="*/ 303030 h 349204"/>
              <a:gd name="connsiteX2" fmla="*/ 65875 w 458330"/>
              <a:gd name="connsiteY2" fmla="*/ 182118 h 349204"/>
              <a:gd name="connsiteX3" fmla="*/ 37503 w 458330"/>
              <a:gd name="connsiteY3" fmla="*/ 79976 h 349204"/>
              <a:gd name="connsiteX4" fmla="*/ 297660 w 458330"/>
              <a:gd name="connsiteY4" fmla="*/ 66007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30" h="349204">
                <a:moveTo>
                  <a:pt x="297660" y="66007"/>
                </a:moveTo>
                <a:cubicBezTo>
                  <a:pt x="382560" y="114459"/>
                  <a:pt x="434067" y="205471"/>
                  <a:pt x="431885" y="303030"/>
                </a:cubicBezTo>
                <a:cubicBezTo>
                  <a:pt x="297441" y="370688"/>
                  <a:pt x="133535" y="316561"/>
                  <a:pt x="65875" y="182118"/>
                </a:cubicBezTo>
                <a:cubicBezTo>
                  <a:pt x="49943" y="150253"/>
                  <a:pt x="40122" y="115551"/>
                  <a:pt x="37503" y="79976"/>
                </a:cubicBezTo>
                <a:cubicBezTo>
                  <a:pt x="115419" y="28905"/>
                  <a:pt x="214724" y="23448"/>
                  <a:pt x="297660" y="66007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7D73B90-4379-4813-8DEF-A81FAEE253C2}"/>
              </a:ext>
            </a:extLst>
          </p:cNvPr>
          <p:cNvSpPr/>
          <p:nvPr/>
        </p:nvSpPr>
        <p:spPr>
          <a:xfrm>
            <a:off x="23093514" y="7437595"/>
            <a:ext cx="458383" cy="371072"/>
          </a:xfrm>
          <a:custGeom>
            <a:avLst/>
            <a:gdLst>
              <a:gd name="connsiteX0" fmla="*/ 427957 w 458330"/>
              <a:gd name="connsiteY0" fmla="*/ 255547 h 371029"/>
              <a:gd name="connsiteX1" fmla="*/ 431885 w 458330"/>
              <a:gd name="connsiteY1" fmla="*/ 304654 h 371029"/>
              <a:gd name="connsiteX2" fmla="*/ 389763 w 458330"/>
              <a:gd name="connsiteY2" fmla="*/ 323206 h 371029"/>
              <a:gd name="connsiteX3" fmla="*/ 170201 w 458330"/>
              <a:gd name="connsiteY3" fmla="*/ 295487 h 371029"/>
              <a:gd name="connsiteX4" fmla="*/ 37503 w 458330"/>
              <a:gd name="connsiteY4" fmla="*/ 81600 h 371029"/>
              <a:gd name="connsiteX5" fmla="*/ 385834 w 458330"/>
              <a:gd name="connsiteY5" fmla="*/ 146202 h 371029"/>
              <a:gd name="connsiteX6" fmla="*/ 427957 w 458330"/>
              <a:gd name="connsiteY6" fmla="*/ 256202 h 371029"/>
              <a:gd name="connsiteX7" fmla="*/ 427957 w 458330"/>
              <a:gd name="connsiteY7" fmla="*/ 255547 h 3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30" h="371029">
                <a:moveTo>
                  <a:pt x="427957" y="255547"/>
                </a:moveTo>
                <a:cubicBezTo>
                  <a:pt x="430576" y="271698"/>
                  <a:pt x="431885" y="288285"/>
                  <a:pt x="431885" y="304654"/>
                </a:cubicBezTo>
                <a:cubicBezTo>
                  <a:pt x="418572" y="312075"/>
                  <a:pt x="404385" y="318404"/>
                  <a:pt x="389763" y="323206"/>
                </a:cubicBezTo>
                <a:cubicBezTo>
                  <a:pt x="315993" y="346122"/>
                  <a:pt x="235895" y="336082"/>
                  <a:pt x="170201" y="295487"/>
                </a:cubicBezTo>
                <a:cubicBezTo>
                  <a:pt x="92284" y="251619"/>
                  <a:pt x="42305" y="170865"/>
                  <a:pt x="37503" y="81600"/>
                </a:cubicBezTo>
                <a:cubicBezTo>
                  <a:pt x="151431" y="3247"/>
                  <a:pt x="307481" y="32057"/>
                  <a:pt x="385834" y="146202"/>
                </a:cubicBezTo>
                <a:cubicBezTo>
                  <a:pt x="408314" y="178940"/>
                  <a:pt x="422719" y="216698"/>
                  <a:pt x="427957" y="256202"/>
                </a:cubicBezTo>
                <a:lnTo>
                  <a:pt x="427957" y="255547"/>
                </a:ln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3D1A0DD-9CF2-4EFE-9BAB-9747335FDDC1}"/>
              </a:ext>
            </a:extLst>
          </p:cNvPr>
          <p:cNvSpPr/>
          <p:nvPr/>
        </p:nvSpPr>
        <p:spPr>
          <a:xfrm>
            <a:off x="23291711" y="7584069"/>
            <a:ext cx="261933" cy="196450"/>
          </a:xfrm>
          <a:custGeom>
            <a:avLst/>
            <a:gdLst>
              <a:gd name="connsiteX0" fmla="*/ 229783 w 261903"/>
              <a:gd name="connsiteY0" fmla="*/ 109090 h 196427"/>
              <a:gd name="connsiteX1" fmla="*/ 233712 w 261903"/>
              <a:gd name="connsiteY1" fmla="*/ 158197 h 196427"/>
              <a:gd name="connsiteX2" fmla="*/ 191589 w 261903"/>
              <a:gd name="connsiteY2" fmla="*/ 176748 h 196427"/>
              <a:gd name="connsiteX3" fmla="*/ 37503 w 261903"/>
              <a:gd name="connsiteY3" fmla="*/ 37503 h 196427"/>
              <a:gd name="connsiteX4" fmla="*/ 229783 w 261903"/>
              <a:gd name="connsiteY4" fmla="*/ 109090 h 1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03" h="196427">
                <a:moveTo>
                  <a:pt x="229783" y="109090"/>
                </a:moveTo>
                <a:cubicBezTo>
                  <a:pt x="232402" y="125240"/>
                  <a:pt x="233712" y="141828"/>
                  <a:pt x="233712" y="158197"/>
                </a:cubicBezTo>
                <a:cubicBezTo>
                  <a:pt x="220399" y="165617"/>
                  <a:pt x="206212" y="171947"/>
                  <a:pt x="191589" y="176748"/>
                </a:cubicBezTo>
                <a:cubicBezTo>
                  <a:pt x="140954" y="127859"/>
                  <a:pt x="89666" y="81372"/>
                  <a:pt x="37503" y="37503"/>
                </a:cubicBezTo>
                <a:cubicBezTo>
                  <a:pt x="101669" y="59328"/>
                  <a:pt x="165617" y="83118"/>
                  <a:pt x="229783" y="10909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02CA62D-869E-4A2E-92DF-9AD671D46043}"/>
              </a:ext>
            </a:extLst>
          </p:cNvPr>
          <p:cNvSpPr/>
          <p:nvPr/>
        </p:nvSpPr>
        <p:spPr>
          <a:xfrm>
            <a:off x="23110757" y="7489337"/>
            <a:ext cx="218278" cy="152795"/>
          </a:xfrm>
          <a:custGeom>
            <a:avLst/>
            <a:gdLst>
              <a:gd name="connsiteX0" fmla="*/ 187879 w 218252"/>
              <a:gd name="connsiteY0" fmla="*/ 115419 h 152776"/>
              <a:gd name="connsiteX1" fmla="*/ 145757 w 218252"/>
              <a:gd name="connsiteY1" fmla="*/ 103196 h 152776"/>
              <a:gd name="connsiteX2" fmla="*/ 107125 w 218252"/>
              <a:gd name="connsiteY2" fmla="*/ 85737 h 152776"/>
              <a:gd name="connsiteX3" fmla="*/ 70678 w 218252"/>
              <a:gd name="connsiteY3" fmla="*/ 63911 h 152776"/>
              <a:gd name="connsiteX4" fmla="*/ 37503 w 218252"/>
              <a:gd name="connsiteY4" fmla="*/ 37503 h 152776"/>
              <a:gd name="connsiteX5" fmla="*/ 79844 w 218252"/>
              <a:gd name="connsiteY5" fmla="*/ 47542 h 152776"/>
              <a:gd name="connsiteX6" fmla="*/ 118694 w 218252"/>
              <a:gd name="connsiteY6" fmla="*/ 64348 h 152776"/>
              <a:gd name="connsiteX7" fmla="*/ 154923 w 218252"/>
              <a:gd name="connsiteY7" fmla="*/ 86173 h 152776"/>
              <a:gd name="connsiteX8" fmla="*/ 187879 w 218252"/>
              <a:gd name="connsiteY8" fmla="*/ 11541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152776">
                <a:moveTo>
                  <a:pt x="187879" y="115419"/>
                </a:moveTo>
                <a:cubicBezTo>
                  <a:pt x="173475" y="112582"/>
                  <a:pt x="159288" y="108653"/>
                  <a:pt x="145757" y="103196"/>
                </a:cubicBezTo>
                <a:cubicBezTo>
                  <a:pt x="132444" y="98177"/>
                  <a:pt x="119566" y="92284"/>
                  <a:pt x="107125" y="85737"/>
                </a:cubicBezTo>
                <a:cubicBezTo>
                  <a:pt x="94468" y="79189"/>
                  <a:pt x="82463" y="71986"/>
                  <a:pt x="70678" y="63911"/>
                </a:cubicBezTo>
                <a:cubicBezTo>
                  <a:pt x="58893" y="56272"/>
                  <a:pt x="47761" y="47324"/>
                  <a:pt x="37503" y="37503"/>
                </a:cubicBezTo>
                <a:cubicBezTo>
                  <a:pt x="51908" y="39249"/>
                  <a:pt x="66094" y="42522"/>
                  <a:pt x="79844" y="47542"/>
                </a:cubicBezTo>
                <a:cubicBezTo>
                  <a:pt x="93158" y="52344"/>
                  <a:pt x="106034" y="57800"/>
                  <a:pt x="118694" y="64348"/>
                </a:cubicBezTo>
                <a:cubicBezTo>
                  <a:pt x="131353" y="70677"/>
                  <a:pt x="143356" y="78098"/>
                  <a:pt x="154923" y="86173"/>
                </a:cubicBezTo>
                <a:cubicBezTo>
                  <a:pt x="166928" y="94685"/>
                  <a:pt x="178058" y="104507"/>
                  <a:pt x="187879" y="115419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AD064C0-5192-4B05-9B32-195578D011A2}"/>
              </a:ext>
            </a:extLst>
          </p:cNvPr>
          <p:cNvSpPr/>
          <p:nvPr/>
        </p:nvSpPr>
        <p:spPr>
          <a:xfrm>
            <a:off x="23513074" y="7344951"/>
            <a:ext cx="414728" cy="436556"/>
          </a:xfrm>
          <a:custGeom>
            <a:avLst/>
            <a:gdLst>
              <a:gd name="connsiteX0" fmla="*/ 118444 w 414679"/>
              <a:gd name="connsiteY0" fmla="*/ 122290 h 436505"/>
              <a:gd name="connsiteX1" fmla="*/ 43146 w 414679"/>
              <a:gd name="connsiteY1" fmla="*/ 395324 h 436505"/>
              <a:gd name="connsiteX2" fmla="*/ 299376 w 414679"/>
              <a:gd name="connsiteY2" fmla="*/ 345999 h 436505"/>
              <a:gd name="connsiteX3" fmla="*/ 370308 w 414679"/>
              <a:gd name="connsiteY3" fmla="*/ 49612 h 436505"/>
              <a:gd name="connsiteX4" fmla="*/ 118444 w 414679"/>
              <a:gd name="connsiteY4" fmla="*/ 122290 h 4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679" h="436505">
                <a:moveTo>
                  <a:pt x="118444" y="122290"/>
                </a:moveTo>
                <a:cubicBezTo>
                  <a:pt x="52314" y="196714"/>
                  <a:pt x="24595" y="297547"/>
                  <a:pt x="43146" y="395324"/>
                </a:cubicBezTo>
                <a:cubicBezTo>
                  <a:pt x="130666" y="433081"/>
                  <a:pt x="232154" y="413657"/>
                  <a:pt x="299376" y="345999"/>
                </a:cubicBezTo>
                <a:cubicBezTo>
                  <a:pt x="371180" y="273757"/>
                  <a:pt x="395843" y="156337"/>
                  <a:pt x="370308" y="49612"/>
                </a:cubicBezTo>
                <a:cubicBezTo>
                  <a:pt x="282133" y="19056"/>
                  <a:pt x="186538" y="47429"/>
                  <a:pt x="118444" y="12229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D3571BB-F901-4C70-A4AE-76F0ED20F844}"/>
              </a:ext>
            </a:extLst>
          </p:cNvPr>
          <p:cNvSpPr/>
          <p:nvPr/>
        </p:nvSpPr>
        <p:spPr>
          <a:xfrm>
            <a:off x="23513259" y="7344916"/>
            <a:ext cx="414728" cy="436556"/>
          </a:xfrm>
          <a:custGeom>
            <a:avLst/>
            <a:gdLst>
              <a:gd name="connsiteX0" fmla="*/ 37723 w 414679"/>
              <a:gd name="connsiteY0" fmla="*/ 345814 h 436505"/>
              <a:gd name="connsiteX1" fmla="*/ 42961 w 414679"/>
              <a:gd name="connsiteY1" fmla="*/ 395358 h 436505"/>
              <a:gd name="connsiteX2" fmla="*/ 87704 w 414679"/>
              <a:gd name="connsiteY2" fmla="*/ 408671 h 436505"/>
              <a:gd name="connsiteX3" fmla="*/ 299191 w 414679"/>
              <a:gd name="connsiteY3" fmla="*/ 346033 h 436505"/>
              <a:gd name="connsiteX4" fmla="*/ 370123 w 414679"/>
              <a:gd name="connsiteY4" fmla="*/ 49646 h 436505"/>
              <a:gd name="connsiteX5" fmla="*/ 118259 w 414679"/>
              <a:gd name="connsiteY5" fmla="*/ 122324 h 436505"/>
              <a:gd name="connsiteX6" fmla="*/ 37723 w 414679"/>
              <a:gd name="connsiteY6" fmla="*/ 345814 h 4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679" h="436505">
                <a:moveTo>
                  <a:pt x="37723" y="345814"/>
                </a:moveTo>
                <a:cubicBezTo>
                  <a:pt x="38160" y="362402"/>
                  <a:pt x="39907" y="378989"/>
                  <a:pt x="42961" y="395358"/>
                </a:cubicBezTo>
                <a:cubicBezTo>
                  <a:pt x="57367" y="401032"/>
                  <a:pt x="72426" y="405398"/>
                  <a:pt x="87704" y="408671"/>
                </a:cubicBezTo>
                <a:cubicBezTo>
                  <a:pt x="164310" y="425913"/>
                  <a:pt x="244409" y="402124"/>
                  <a:pt x="299191" y="346033"/>
                </a:cubicBezTo>
                <a:cubicBezTo>
                  <a:pt x="370995" y="273791"/>
                  <a:pt x="395658" y="156371"/>
                  <a:pt x="370123" y="49646"/>
                </a:cubicBezTo>
                <a:cubicBezTo>
                  <a:pt x="282822" y="19090"/>
                  <a:pt x="186353" y="47245"/>
                  <a:pt x="118259" y="122324"/>
                </a:cubicBezTo>
                <a:cubicBezTo>
                  <a:pt x="63477" y="183653"/>
                  <a:pt x="34667" y="263752"/>
                  <a:pt x="37723" y="345814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A9A9694-73C8-4551-9DBE-7AFCDDF6D116}"/>
              </a:ext>
            </a:extLst>
          </p:cNvPr>
          <p:cNvSpPr/>
          <p:nvPr/>
        </p:nvSpPr>
        <p:spPr>
          <a:xfrm>
            <a:off x="23513480" y="7538450"/>
            <a:ext cx="240106" cy="240106"/>
          </a:xfrm>
          <a:custGeom>
            <a:avLst/>
            <a:gdLst>
              <a:gd name="connsiteX0" fmla="*/ 37503 w 240077"/>
              <a:gd name="connsiteY0" fmla="*/ 152303 h 240077"/>
              <a:gd name="connsiteX1" fmla="*/ 42741 w 240077"/>
              <a:gd name="connsiteY1" fmla="*/ 201847 h 240077"/>
              <a:gd name="connsiteX2" fmla="*/ 87484 w 240077"/>
              <a:gd name="connsiteY2" fmla="*/ 215160 h 240077"/>
              <a:gd name="connsiteX3" fmla="*/ 209704 w 240077"/>
              <a:gd name="connsiteY3" fmla="*/ 37503 h 240077"/>
              <a:gd name="connsiteX4" fmla="*/ 37503 w 240077"/>
              <a:gd name="connsiteY4" fmla="*/ 152303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77" h="240077">
                <a:moveTo>
                  <a:pt x="37503" y="152303"/>
                </a:moveTo>
                <a:cubicBezTo>
                  <a:pt x="37940" y="168891"/>
                  <a:pt x="39686" y="185478"/>
                  <a:pt x="42741" y="201847"/>
                </a:cubicBezTo>
                <a:cubicBezTo>
                  <a:pt x="57146" y="207521"/>
                  <a:pt x="72206" y="211886"/>
                  <a:pt x="87484" y="215160"/>
                </a:cubicBezTo>
                <a:cubicBezTo>
                  <a:pt x="129388" y="158414"/>
                  <a:pt x="170201" y="99268"/>
                  <a:pt x="209704" y="37503"/>
                </a:cubicBezTo>
                <a:cubicBezTo>
                  <a:pt x="152741" y="77661"/>
                  <a:pt x="95340" y="115855"/>
                  <a:pt x="37503" y="152303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B832C95-B896-4DF5-92FD-11990C79728F}"/>
              </a:ext>
            </a:extLst>
          </p:cNvPr>
          <p:cNvSpPr/>
          <p:nvPr/>
        </p:nvSpPr>
        <p:spPr>
          <a:xfrm>
            <a:off x="23710804" y="7373650"/>
            <a:ext cx="174622" cy="196450"/>
          </a:xfrm>
          <a:custGeom>
            <a:avLst/>
            <a:gdLst>
              <a:gd name="connsiteX0" fmla="*/ 37503 w 174602"/>
              <a:gd name="connsiteY0" fmla="*/ 175439 h 196427"/>
              <a:gd name="connsiteX1" fmla="*/ 75042 w 174602"/>
              <a:gd name="connsiteY1" fmla="*/ 150121 h 196427"/>
              <a:gd name="connsiteX2" fmla="*/ 107343 w 174602"/>
              <a:gd name="connsiteY2" fmla="*/ 118257 h 196427"/>
              <a:gd name="connsiteX3" fmla="*/ 135717 w 174602"/>
              <a:gd name="connsiteY3" fmla="*/ 81153 h 196427"/>
              <a:gd name="connsiteX4" fmla="*/ 158851 w 174602"/>
              <a:gd name="connsiteY4" fmla="*/ 37503 h 196427"/>
              <a:gd name="connsiteX5" fmla="*/ 121967 w 174602"/>
              <a:gd name="connsiteY5" fmla="*/ 64567 h 196427"/>
              <a:gd name="connsiteX6" fmla="*/ 90101 w 174602"/>
              <a:gd name="connsiteY6" fmla="*/ 97086 h 196427"/>
              <a:gd name="connsiteX7" fmla="*/ 61510 w 174602"/>
              <a:gd name="connsiteY7" fmla="*/ 133535 h 196427"/>
              <a:gd name="connsiteX8" fmla="*/ 37503 w 174602"/>
              <a:gd name="connsiteY8" fmla="*/ 175439 h 1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02" h="196427">
                <a:moveTo>
                  <a:pt x="37503" y="175439"/>
                </a:moveTo>
                <a:cubicBezTo>
                  <a:pt x="51034" y="168454"/>
                  <a:pt x="63475" y="159943"/>
                  <a:pt x="75042" y="150121"/>
                </a:cubicBezTo>
                <a:cubicBezTo>
                  <a:pt x="86391" y="140082"/>
                  <a:pt x="97304" y="129605"/>
                  <a:pt x="107343" y="118257"/>
                </a:cubicBezTo>
                <a:cubicBezTo>
                  <a:pt x="117601" y="106471"/>
                  <a:pt x="127204" y="94249"/>
                  <a:pt x="135717" y="81153"/>
                </a:cubicBezTo>
                <a:cubicBezTo>
                  <a:pt x="144883" y="67404"/>
                  <a:pt x="152740" y="52781"/>
                  <a:pt x="158851" y="37503"/>
                </a:cubicBezTo>
                <a:cubicBezTo>
                  <a:pt x="145537" y="45142"/>
                  <a:pt x="133096" y="54090"/>
                  <a:pt x="121967" y="64567"/>
                </a:cubicBezTo>
                <a:cubicBezTo>
                  <a:pt x="110617" y="74825"/>
                  <a:pt x="100141" y="85519"/>
                  <a:pt x="90101" y="97086"/>
                </a:cubicBezTo>
                <a:cubicBezTo>
                  <a:pt x="80061" y="108653"/>
                  <a:pt x="70458" y="120876"/>
                  <a:pt x="61510" y="133535"/>
                </a:cubicBezTo>
                <a:cubicBezTo>
                  <a:pt x="52125" y="146848"/>
                  <a:pt x="44269" y="160816"/>
                  <a:pt x="37503" y="175439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10A4CEC2-7199-4581-8E5B-C38DE9833B15}"/>
              </a:ext>
            </a:extLst>
          </p:cNvPr>
          <p:cNvSpPr/>
          <p:nvPr/>
        </p:nvSpPr>
        <p:spPr>
          <a:xfrm>
            <a:off x="23128170" y="7781124"/>
            <a:ext cx="436556" cy="371072"/>
          </a:xfrm>
          <a:custGeom>
            <a:avLst/>
            <a:gdLst>
              <a:gd name="connsiteX0" fmla="*/ 299020 w 436505"/>
              <a:gd name="connsiteY0" fmla="*/ 82513 h 371029"/>
              <a:gd name="connsiteX1" fmla="*/ 413821 w 436505"/>
              <a:gd name="connsiteY1" fmla="*/ 335468 h 371029"/>
              <a:gd name="connsiteX2" fmla="*/ 153009 w 436505"/>
              <a:gd name="connsiteY2" fmla="*/ 292909 h 371029"/>
              <a:gd name="connsiteX3" fmla="*/ 37554 w 436505"/>
              <a:gd name="connsiteY3" fmla="*/ 63744 h 371029"/>
              <a:gd name="connsiteX4" fmla="*/ 299020 w 436505"/>
              <a:gd name="connsiteY4" fmla="*/ 82513 h 3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05" h="371029">
                <a:moveTo>
                  <a:pt x="299020" y="82513"/>
                </a:moveTo>
                <a:cubicBezTo>
                  <a:pt x="379774" y="140350"/>
                  <a:pt x="423424" y="236599"/>
                  <a:pt x="413821" y="335468"/>
                </a:cubicBezTo>
                <a:cubicBezTo>
                  <a:pt x="325429" y="368206"/>
                  <a:pt x="226342" y="352055"/>
                  <a:pt x="153009" y="292909"/>
                </a:cubicBezTo>
                <a:cubicBezTo>
                  <a:pt x="79021" y="240310"/>
                  <a:pt x="35807" y="154536"/>
                  <a:pt x="37554" y="63744"/>
                </a:cubicBezTo>
                <a:cubicBezTo>
                  <a:pt x="121799" y="22930"/>
                  <a:pt x="221322" y="30133"/>
                  <a:pt x="299020" y="8251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1F9B81F6-B2BB-4D45-91FA-322006796D43}"/>
              </a:ext>
            </a:extLst>
          </p:cNvPr>
          <p:cNvSpPr/>
          <p:nvPr/>
        </p:nvSpPr>
        <p:spPr>
          <a:xfrm>
            <a:off x="23127951" y="7781055"/>
            <a:ext cx="436556" cy="371072"/>
          </a:xfrm>
          <a:custGeom>
            <a:avLst/>
            <a:gdLst>
              <a:gd name="connsiteX0" fmla="*/ 414912 w 436505"/>
              <a:gd name="connsiteY0" fmla="*/ 286212 h 371029"/>
              <a:gd name="connsiteX1" fmla="*/ 414912 w 436505"/>
              <a:gd name="connsiteY1" fmla="*/ 335537 h 371029"/>
              <a:gd name="connsiteX2" fmla="*/ 371262 w 436505"/>
              <a:gd name="connsiteY2" fmla="*/ 348632 h 371029"/>
              <a:gd name="connsiteX3" fmla="*/ 153009 w 436505"/>
              <a:gd name="connsiteY3" fmla="*/ 292978 h 371029"/>
              <a:gd name="connsiteX4" fmla="*/ 37554 w 436505"/>
              <a:gd name="connsiteY4" fmla="*/ 63813 h 371029"/>
              <a:gd name="connsiteX5" fmla="*/ 299457 w 436505"/>
              <a:gd name="connsiteY5" fmla="*/ 82582 h 371029"/>
              <a:gd name="connsiteX6" fmla="*/ 414912 w 436505"/>
              <a:gd name="connsiteY6" fmla="*/ 286212 h 3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505" h="371029">
                <a:moveTo>
                  <a:pt x="414912" y="286212"/>
                </a:moveTo>
                <a:cubicBezTo>
                  <a:pt x="416440" y="302581"/>
                  <a:pt x="416440" y="319168"/>
                  <a:pt x="414912" y="335537"/>
                </a:cubicBezTo>
                <a:cubicBezTo>
                  <a:pt x="400944" y="341429"/>
                  <a:pt x="386321" y="345795"/>
                  <a:pt x="371262" y="348632"/>
                </a:cubicBezTo>
                <a:cubicBezTo>
                  <a:pt x="294001" y="361727"/>
                  <a:pt x="214556" y="341648"/>
                  <a:pt x="153009" y="292978"/>
                </a:cubicBezTo>
                <a:cubicBezTo>
                  <a:pt x="79021" y="240379"/>
                  <a:pt x="35807" y="154605"/>
                  <a:pt x="37554" y="63813"/>
                </a:cubicBezTo>
                <a:cubicBezTo>
                  <a:pt x="122017" y="22999"/>
                  <a:pt x="221759" y="29983"/>
                  <a:pt x="299457" y="82582"/>
                </a:cubicBezTo>
                <a:cubicBezTo>
                  <a:pt x="366242" y="129725"/>
                  <a:pt x="408583" y="204585"/>
                  <a:pt x="414912" y="286212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5384A0D-C6AF-409D-86FF-BCA2E9EC9CD9}"/>
              </a:ext>
            </a:extLst>
          </p:cNvPr>
          <p:cNvSpPr/>
          <p:nvPr/>
        </p:nvSpPr>
        <p:spPr>
          <a:xfrm>
            <a:off x="23318777" y="7934188"/>
            <a:ext cx="261933" cy="218278"/>
          </a:xfrm>
          <a:custGeom>
            <a:avLst/>
            <a:gdLst>
              <a:gd name="connsiteX0" fmla="*/ 224109 w 261903"/>
              <a:gd name="connsiteY0" fmla="*/ 133097 h 218252"/>
              <a:gd name="connsiteX1" fmla="*/ 224109 w 261903"/>
              <a:gd name="connsiteY1" fmla="*/ 182422 h 218252"/>
              <a:gd name="connsiteX2" fmla="*/ 180458 w 261903"/>
              <a:gd name="connsiteY2" fmla="*/ 195518 h 218252"/>
              <a:gd name="connsiteX3" fmla="*/ 37503 w 261903"/>
              <a:gd name="connsiteY3" fmla="*/ 37503 h 218252"/>
              <a:gd name="connsiteX4" fmla="*/ 224109 w 261903"/>
              <a:gd name="connsiteY4" fmla="*/ 133097 h 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03" h="218252">
                <a:moveTo>
                  <a:pt x="224109" y="133097"/>
                </a:moveTo>
                <a:cubicBezTo>
                  <a:pt x="225636" y="149466"/>
                  <a:pt x="225636" y="166053"/>
                  <a:pt x="224109" y="182422"/>
                </a:cubicBezTo>
                <a:cubicBezTo>
                  <a:pt x="210140" y="188315"/>
                  <a:pt x="195518" y="192680"/>
                  <a:pt x="180458" y="195518"/>
                </a:cubicBezTo>
                <a:cubicBezTo>
                  <a:pt x="133752" y="140300"/>
                  <a:pt x="86173" y="87701"/>
                  <a:pt x="37503" y="37503"/>
                </a:cubicBezTo>
                <a:cubicBezTo>
                  <a:pt x="99269" y="67403"/>
                  <a:pt x="161470" y="99268"/>
                  <a:pt x="224109" y="133097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9426A02B-2580-4C22-BB53-606848385C8D}"/>
              </a:ext>
            </a:extLst>
          </p:cNvPr>
          <p:cNvSpPr/>
          <p:nvPr/>
        </p:nvSpPr>
        <p:spPr>
          <a:xfrm>
            <a:off x="23145464" y="7818281"/>
            <a:ext cx="218278" cy="152795"/>
          </a:xfrm>
          <a:custGeom>
            <a:avLst/>
            <a:gdLst>
              <a:gd name="connsiteX0" fmla="*/ 181767 w 218252"/>
              <a:gd name="connsiteY0" fmla="*/ 132661 h 152776"/>
              <a:gd name="connsiteX1" fmla="*/ 140517 w 218252"/>
              <a:gd name="connsiteY1" fmla="*/ 115419 h 152776"/>
              <a:gd name="connsiteX2" fmla="*/ 103197 w 218252"/>
              <a:gd name="connsiteY2" fmla="*/ 93593 h 152776"/>
              <a:gd name="connsiteX3" fmla="*/ 68494 w 218252"/>
              <a:gd name="connsiteY3" fmla="*/ 67840 h 152776"/>
              <a:gd name="connsiteX4" fmla="*/ 37503 w 218252"/>
              <a:gd name="connsiteY4" fmla="*/ 37503 h 152776"/>
              <a:gd name="connsiteX5" fmla="*/ 78971 w 218252"/>
              <a:gd name="connsiteY5" fmla="*/ 52999 h 152776"/>
              <a:gd name="connsiteX6" fmla="*/ 116510 w 218252"/>
              <a:gd name="connsiteY6" fmla="*/ 74824 h 152776"/>
              <a:gd name="connsiteX7" fmla="*/ 150994 w 218252"/>
              <a:gd name="connsiteY7" fmla="*/ 101014 h 152776"/>
              <a:gd name="connsiteX8" fmla="*/ 181767 w 218252"/>
              <a:gd name="connsiteY8" fmla="*/ 13266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152776">
                <a:moveTo>
                  <a:pt x="181767" y="132661"/>
                </a:moveTo>
                <a:cubicBezTo>
                  <a:pt x="167582" y="128295"/>
                  <a:pt x="153613" y="122403"/>
                  <a:pt x="140517" y="115419"/>
                </a:cubicBezTo>
                <a:cubicBezTo>
                  <a:pt x="127641" y="108871"/>
                  <a:pt x="115201" y="101451"/>
                  <a:pt x="103197" y="93593"/>
                </a:cubicBezTo>
                <a:cubicBezTo>
                  <a:pt x="91193" y="85737"/>
                  <a:pt x="79625" y="77007"/>
                  <a:pt x="68494" y="67840"/>
                </a:cubicBezTo>
                <a:cubicBezTo>
                  <a:pt x="57146" y="58673"/>
                  <a:pt x="46888" y="48633"/>
                  <a:pt x="37503" y="37503"/>
                </a:cubicBezTo>
                <a:cubicBezTo>
                  <a:pt x="51907" y="41213"/>
                  <a:pt x="65657" y="46233"/>
                  <a:pt x="78971" y="52999"/>
                </a:cubicBezTo>
                <a:cubicBezTo>
                  <a:pt x="92066" y="59328"/>
                  <a:pt x="104507" y="66749"/>
                  <a:pt x="116510" y="74824"/>
                </a:cubicBezTo>
                <a:cubicBezTo>
                  <a:pt x="128514" y="82681"/>
                  <a:pt x="140082" y="91411"/>
                  <a:pt x="150994" y="101014"/>
                </a:cubicBezTo>
                <a:cubicBezTo>
                  <a:pt x="162343" y="110399"/>
                  <a:pt x="172601" y="121093"/>
                  <a:pt x="181767" y="132661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FBD75EBF-8094-4D4E-A31C-013D86CED2AF}"/>
              </a:ext>
            </a:extLst>
          </p:cNvPr>
          <p:cNvSpPr/>
          <p:nvPr/>
        </p:nvSpPr>
        <p:spPr>
          <a:xfrm>
            <a:off x="23534279" y="7758339"/>
            <a:ext cx="436556" cy="414728"/>
          </a:xfrm>
          <a:custGeom>
            <a:avLst/>
            <a:gdLst>
              <a:gd name="connsiteX0" fmla="*/ 137182 w 436505"/>
              <a:gd name="connsiteY0" fmla="*/ 98965 h 414679"/>
              <a:gd name="connsiteX1" fmla="*/ 39622 w 436505"/>
              <a:gd name="connsiteY1" fmla="*/ 360868 h 414679"/>
              <a:gd name="connsiteX2" fmla="*/ 299999 w 436505"/>
              <a:gd name="connsiteY2" fmla="*/ 344499 h 414679"/>
              <a:gd name="connsiteX3" fmla="*/ 394938 w 436505"/>
              <a:gd name="connsiteY3" fmla="*/ 60771 h 414679"/>
              <a:gd name="connsiteX4" fmla="*/ 137182 w 436505"/>
              <a:gd name="connsiteY4" fmla="*/ 98965 h 41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05" h="414679">
                <a:moveTo>
                  <a:pt x="137182" y="98965"/>
                </a:moveTo>
                <a:cubicBezTo>
                  <a:pt x="64285" y="165314"/>
                  <a:pt x="28056" y="262873"/>
                  <a:pt x="39622" y="360868"/>
                </a:cubicBezTo>
                <a:cubicBezTo>
                  <a:pt x="122341" y="405610"/>
                  <a:pt x="222083" y="407575"/>
                  <a:pt x="299999" y="344499"/>
                </a:cubicBezTo>
                <a:cubicBezTo>
                  <a:pt x="377914" y="281425"/>
                  <a:pt x="411744" y="168588"/>
                  <a:pt x="394938" y="60771"/>
                </a:cubicBezTo>
                <a:cubicBezTo>
                  <a:pt x="309384" y="19085"/>
                  <a:pt x="207023" y="34363"/>
                  <a:pt x="137182" y="9896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58502D9-B473-4A38-9A40-6466B6C01775}"/>
              </a:ext>
            </a:extLst>
          </p:cNvPr>
          <p:cNvSpPr/>
          <p:nvPr/>
        </p:nvSpPr>
        <p:spPr>
          <a:xfrm>
            <a:off x="23534653" y="7758785"/>
            <a:ext cx="414728" cy="414728"/>
          </a:xfrm>
          <a:custGeom>
            <a:avLst/>
            <a:gdLst>
              <a:gd name="connsiteX0" fmla="*/ 37939 w 414679"/>
              <a:gd name="connsiteY0" fmla="*/ 310225 h 414679"/>
              <a:gd name="connsiteX1" fmla="*/ 39248 w 414679"/>
              <a:gd name="connsiteY1" fmla="*/ 360205 h 414679"/>
              <a:gd name="connsiteX2" fmla="*/ 82899 w 414679"/>
              <a:gd name="connsiteY2" fmla="*/ 379192 h 414679"/>
              <a:gd name="connsiteX3" fmla="*/ 299625 w 414679"/>
              <a:gd name="connsiteY3" fmla="*/ 343836 h 414679"/>
              <a:gd name="connsiteX4" fmla="*/ 394564 w 414679"/>
              <a:gd name="connsiteY4" fmla="*/ 60107 h 414679"/>
              <a:gd name="connsiteX5" fmla="*/ 136808 w 414679"/>
              <a:gd name="connsiteY5" fmla="*/ 100047 h 414679"/>
              <a:gd name="connsiteX6" fmla="*/ 37939 w 414679"/>
              <a:gd name="connsiteY6" fmla="*/ 310225 h 41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679" h="414679">
                <a:moveTo>
                  <a:pt x="37939" y="310225"/>
                </a:moveTo>
                <a:cubicBezTo>
                  <a:pt x="37066" y="326812"/>
                  <a:pt x="37503" y="343617"/>
                  <a:pt x="39248" y="360205"/>
                </a:cubicBezTo>
                <a:cubicBezTo>
                  <a:pt x="53217" y="367843"/>
                  <a:pt x="67839" y="374172"/>
                  <a:pt x="82899" y="379192"/>
                </a:cubicBezTo>
                <a:cubicBezTo>
                  <a:pt x="156233" y="406256"/>
                  <a:pt x="238513" y="392942"/>
                  <a:pt x="299625" y="343836"/>
                </a:cubicBezTo>
                <a:cubicBezTo>
                  <a:pt x="377323" y="281197"/>
                  <a:pt x="411370" y="167924"/>
                  <a:pt x="394564" y="60107"/>
                </a:cubicBezTo>
                <a:cubicBezTo>
                  <a:pt x="308573" y="19076"/>
                  <a:pt x="206212" y="34790"/>
                  <a:pt x="136808" y="100047"/>
                </a:cubicBezTo>
                <a:cubicBezTo>
                  <a:pt x="77007" y="153956"/>
                  <a:pt x="41213" y="229689"/>
                  <a:pt x="37939" y="310225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3595165-43E9-4F18-AE29-DE64AB448AA7}"/>
              </a:ext>
            </a:extLst>
          </p:cNvPr>
          <p:cNvSpPr/>
          <p:nvPr/>
        </p:nvSpPr>
        <p:spPr>
          <a:xfrm>
            <a:off x="23534653" y="7939644"/>
            <a:ext cx="240106" cy="218278"/>
          </a:xfrm>
          <a:custGeom>
            <a:avLst/>
            <a:gdLst>
              <a:gd name="connsiteX0" fmla="*/ 37939 w 240077"/>
              <a:gd name="connsiteY0" fmla="*/ 129387 h 218252"/>
              <a:gd name="connsiteX1" fmla="*/ 39248 w 240077"/>
              <a:gd name="connsiteY1" fmla="*/ 179367 h 218252"/>
              <a:gd name="connsiteX2" fmla="*/ 82899 w 240077"/>
              <a:gd name="connsiteY2" fmla="*/ 198355 h 218252"/>
              <a:gd name="connsiteX3" fmla="*/ 219525 w 240077"/>
              <a:gd name="connsiteY3" fmla="*/ 37503 h 218252"/>
              <a:gd name="connsiteX4" fmla="*/ 37939 w 240077"/>
              <a:gd name="connsiteY4" fmla="*/ 129387 h 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77" h="218252">
                <a:moveTo>
                  <a:pt x="37939" y="129387"/>
                </a:moveTo>
                <a:cubicBezTo>
                  <a:pt x="37066" y="145974"/>
                  <a:pt x="37503" y="162780"/>
                  <a:pt x="39248" y="179367"/>
                </a:cubicBezTo>
                <a:cubicBezTo>
                  <a:pt x="53217" y="187005"/>
                  <a:pt x="67839" y="193335"/>
                  <a:pt x="82899" y="198355"/>
                </a:cubicBezTo>
                <a:cubicBezTo>
                  <a:pt x="129387" y="147284"/>
                  <a:pt x="174784" y="93593"/>
                  <a:pt x="219525" y="37503"/>
                </a:cubicBezTo>
                <a:cubicBezTo>
                  <a:pt x="159287" y="69586"/>
                  <a:pt x="98614" y="100359"/>
                  <a:pt x="37939" y="129387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27FA3C29-D468-400A-B18D-B6FDE74318B6}"/>
              </a:ext>
            </a:extLst>
          </p:cNvPr>
          <p:cNvSpPr/>
          <p:nvPr/>
        </p:nvSpPr>
        <p:spPr>
          <a:xfrm>
            <a:off x="23744200" y="7794489"/>
            <a:ext cx="196450" cy="174622"/>
          </a:xfrm>
          <a:custGeom>
            <a:avLst/>
            <a:gdLst>
              <a:gd name="connsiteX0" fmla="*/ 37503 w 196427"/>
              <a:gd name="connsiteY0" fmla="*/ 158851 h 174602"/>
              <a:gd name="connsiteX1" fmla="*/ 76788 w 196427"/>
              <a:gd name="connsiteY1" fmla="*/ 138336 h 174602"/>
              <a:gd name="connsiteX2" fmla="*/ 111928 w 196427"/>
              <a:gd name="connsiteY2" fmla="*/ 111055 h 174602"/>
              <a:gd name="connsiteX3" fmla="*/ 143355 w 196427"/>
              <a:gd name="connsiteY3" fmla="*/ 77880 h 174602"/>
              <a:gd name="connsiteX4" fmla="*/ 169982 w 196427"/>
              <a:gd name="connsiteY4" fmla="*/ 37503 h 174602"/>
              <a:gd name="connsiteX5" fmla="*/ 130916 w 196427"/>
              <a:gd name="connsiteY5" fmla="*/ 59328 h 174602"/>
              <a:gd name="connsiteX6" fmla="*/ 96213 w 196427"/>
              <a:gd name="connsiteY6" fmla="*/ 87701 h 174602"/>
              <a:gd name="connsiteX7" fmla="*/ 64784 w 196427"/>
              <a:gd name="connsiteY7" fmla="*/ 120221 h 174602"/>
              <a:gd name="connsiteX8" fmla="*/ 37503 w 196427"/>
              <a:gd name="connsiteY8" fmla="*/ 158851 h 17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27" h="174602">
                <a:moveTo>
                  <a:pt x="37503" y="158851"/>
                </a:moveTo>
                <a:cubicBezTo>
                  <a:pt x="51471" y="153613"/>
                  <a:pt x="64566" y="146848"/>
                  <a:pt x="76788" y="138336"/>
                </a:cubicBezTo>
                <a:cubicBezTo>
                  <a:pt x="89229" y="130042"/>
                  <a:pt x="101015" y="121094"/>
                  <a:pt x="111928" y="111055"/>
                </a:cubicBezTo>
                <a:cubicBezTo>
                  <a:pt x="123276" y="100797"/>
                  <a:pt x="133753" y="89666"/>
                  <a:pt x="143355" y="77880"/>
                </a:cubicBezTo>
                <a:cubicBezTo>
                  <a:pt x="153613" y="65439"/>
                  <a:pt x="162561" y="51908"/>
                  <a:pt x="169982" y="37503"/>
                </a:cubicBezTo>
                <a:cubicBezTo>
                  <a:pt x="156232" y="43178"/>
                  <a:pt x="143138" y="50598"/>
                  <a:pt x="130916" y="59328"/>
                </a:cubicBezTo>
                <a:cubicBezTo>
                  <a:pt x="118911" y="68059"/>
                  <a:pt x="107125" y="77662"/>
                  <a:pt x="96213" y="87701"/>
                </a:cubicBezTo>
                <a:cubicBezTo>
                  <a:pt x="85082" y="97959"/>
                  <a:pt x="74606" y="108872"/>
                  <a:pt x="64784" y="120221"/>
                </a:cubicBezTo>
                <a:cubicBezTo>
                  <a:pt x="54309" y="132007"/>
                  <a:pt x="45141" y="145102"/>
                  <a:pt x="37503" y="158851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4363CBB-2FEF-4E85-9256-F20DF03291EB}"/>
              </a:ext>
            </a:extLst>
          </p:cNvPr>
          <p:cNvSpPr/>
          <p:nvPr/>
        </p:nvSpPr>
        <p:spPr>
          <a:xfrm>
            <a:off x="23205057" y="6441832"/>
            <a:ext cx="392900" cy="2401056"/>
          </a:xfrm>
          <a:custGeom>
            <a:avLst/>
            <a:gdLst>
              <a:gd name="connsiteX0" fmla="*/ 304205 w 392854"/>
              <a:gd name="connsiteY0" fmla="*/ 2379561 h 2400777"/>
              <a:gd name="connsiteX1" fmla="*/ 304205 w 392854"/>
              <a:gd name="connsiteY1" fmla="*/ 2379561 h 2400777"/>
              <a:gd name="connsiteX2" fmla="*/ 292418 w 392854"/>
              <a:gd name="connsiteY2" fmla="*/ 2360355 h 2400777"/>
              <a:gd name="connsiteX3" fmla="*/ 38809 w 392854"/>
              <a:gd name="connsiteY3" fmla="*/ 60845 h 2400777"/>
              <a:gd name="connsiteX4" fmla="*/ 46011 w 392854"/>
              <a:gd name="connsiteY4" fmla="*/ 39020 h 2400777"/>
              <a:gd name="connsiteX5" fmla="*/ 46011 w 392854"/>
              <a:gd name="connsiteY5" fmla="*/ 39020 h 2400777"/>
              <a:gd name="connsiteX6" fmla="*/ 63253 w 392854"/>
              <a:gd name="connsiteY6" fmla="*/ 44040 h 2400777"/>
              <a:gd name="connsiteX7" fmla="*/ 64127 w 392854"/>
              <a:gd name="connsiteY7" fmla="*/ 46441 h 2400777"/>
              <a:gd name="connsiteX8" fmla="*/ 320137 w 392854"/>
              <a:gd name="connsiteY8" fmla="*/ 2369084 h 2400777"/>
              <a:gd name="connsiteX9" fmla="*/ 306824 w 392854"/>
              <a:gd name="connsiteY9" fmla="*/ 2379997 h 2400777"/>
              <a:gd name="connsiteX10" fmla="*/ 304205 w 392854"/>
              <a:gd name="connsiteY10" fmla="*/ 2379561 h 24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54" h="2400777">
                <a:moveTo>
                  <a:pt x="304205" y="2379561"/>
                </a:moveTo>
                <a:lnTo>
                  <a:pt x="304205" y="2379561"/>
                </a:lnTo>
                <a:cubicBezTo>
                  <a:pt x="296129" y="2376723"/>
                  <a:pt x="291327" y="2368648"/>
                  <a:pt x="292418" y="2360355"/>
                </a:cubicBezTo>
                <a:cubicBezTo>
                  <a:pt x="403509" y="1584685"/>
                  <a:pt x="316208" y="793738"/>
                  <a:pt x="38809" y="60845"/>
                </a:cubicBezTo>
                <a:cubicBezTo>
                  <a:pt x="35536" y="52770"/>
                  <a:pt x="38590" y="43603"/>
                  <a:pt x="46011" y="39020"/>
                </a:cubicBezTo>
                <a:lnTo>
                  <a:pt x="46011" y="39020"/>
                </a:lnTo>
                <a:cubicBezTo>
                  <a:pt x="52123" y="35746"/>
                  <a:pt x="59761" y="37929"/>
                  <a:pt x="63253" y="44040"/>
                </a:cubicBezTo>
                <a:cubicBezTo>
                  <a:pt x="63690" y="44695"/>
                  <a:pt x="63908" y="45568"/>
                  <a:pt x="64127" y="46441"/>
                </a:cubicBezTo>
                <a:cubicBezTo>
                  <a:pt x="344362" y="786535"/>
                  <a:pt x="432319" y="1585776"/>
                  <a:pt x="320137" y="2369084"/>
                </a:cubicBezTo>
                <a:cubicBezTo>
                  <a:pt x="319483" y="2375850"/>
                  <a:pt x="313589" y="2380652"/>
                  <a:pt x="306824" y="2379997"/>
                </a:cubicBezTo>
                <a:cubicBezTo>
                  <a:pt x="305950" y="2379997"/>
                  <a:pt x="305077" y="2379779"/>
                  <a:pt x="304205" y="2379561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E4428638-65D6-49B1-9240-9489AD6EB064}"/>
              </a:ext>
            </a:extLst>
          </p:cNvPr>
          <p:cNvSpPr/>
          <p:nvPr/>
        </p:nvSpPr>
        <p:spPr>
          <a:xfrm>
            <a:off x="12151030" y="3893174"/>
            <a:ext cx="392900" cy="283761"/>
          </a:xfrm>
          <a:custGeom>
            <a:avLst/>
            <a:gdLst>
              <a:gd name="connsiteX0" fmla="*/ 199664 w 392854"/>
              <a:gd name="connsiteY0" fmla="*/ 37539 h 283728"/>
              <a:gd name="connsiteX1" fmla="*/ 37503 w 392854"/>
              <a:gd name="connsiteY1" fmla="*/ 159761 h 283728"/>
              <a:gd name="connsiteX2" fmla="*/ 216252 w 392854"/>
              <a:gd name="connsiteY2" fmla="*/ 257101 h 283728"/>
              <a:gd name="connsiteX3" fmla="*/ 372302 w 392854"/>
              <a:gd name="connsiteY3" fmla="*/ 147975 h 283728"/>
              <a:gd name="connsiteX4" fmla="*/ 199664 w 392854"/>
              <a:gd name="connsiteY4" fmla="*/ 37539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54" h="283728">
                <a:moveTo>
                  <a:pt x="199664" y="37539"/>
                </a:moveTo>
                <a:cubicBezTo>
                  <a:pt x="125895" y="41904"/>
                  <a:pt x="61947" y="90138"/>
                  <a:pt x="37503" y="159761"/>
                </a:cubicBezTo>
                <a:cubicBezTo>
                  <a:pt x="74606" y="222617"/>
                  <a:pt x="143355" y="259938"/>
                  <a:pt x="216252" y="257101"/>
                </a:cubicBezTo>
                <a:cubicBezTo>
                  <a:pt x="284783" y="253609"/>
                  <a:pt x="345457" y="211268"/>
                  <a:pt x="372302" y="147975"/>
                </a:cubicBezTo>
                <a:cubicBezTo>
                  <a:pt x="334981" y="82717"/>
                  <a:pt x="271688" y="36011"/>
                  <a:pt x="199664" y="3753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E55A8977-0ECA-477A-BD71-3F0BF3AF5647}"/>
              </a:ext>
            </a:extLst>
          </p:cNvPr>
          <p:cNvSpPr/>
          <p:nvPr/>
        </p:nvSpPr>
        <p:spPr>
          <a:xfrm>
            <a:off x="12151030" y="3893392"/>
            <a:ext cx="392900" cy="283761"/>
          </a:xfrm>
          <a:custGeom>
            <a:avLst/>
            <a:gdLst>
              <a:gd name="connsiteX0" fmla="*/ 54745 w 392854"/>
              <a:gd name="connsiteY0" fmla="*/ 125277 h 283728"/>
              <a:gd name="connsiteX1" fmla="*/ 37503 w 392854"/>
              <a:gd name="connsiteY1" fmla="*/ 159543 h 283728"/>
              <a:gd name="connsiteX2" fmla="*/ 59328 w 392854"/>
              <a:gd name="connsiteY2" fmla="*/ 189880 h 283728"/>
              <a:gd name="connsiteX3" fmla="*/ 215597 w 392854"/>
              <a:gd name="connsiteY3" fmla="*/ 256883 h 283728"/>
              <a:gd name="connsiteX4" fmla="*/ 371647 w 392854"/>
              <a:gd name="connsiteY4" fmla="*/ 147757 h 283728"/>
              <a:gd name="connsiteX5" fmla="*/ 199010 w 392854"/>
              <a:gd name="connsiteY5" fmla="*/ 37540 h 283728"/>
              <a:gd name="connsiteX6" fmla="*/ 54745 w 392854"/>
              <a:gd name="connsiteY6" fmla="*/ 125277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854" h="283728">
                <a:moveTo>
                  <a:pt x="54745" y="125277"/>
                </a:moveTo>
                <a:cubicBezTo>
                  <a:pt x="48197" y="136190"/>
                  <a:pt x="42304" y="147757"/>
                  <a:pt x="37503" y="159543"/>
                </a:cubicBezTo>
                <a:cubicBezTo>
                  <a:pt x="43832" y="170237"/>
                  <a:pt x="51253" y="180495"/>
                  <a:pt x="59328" y="189880"/>
                </a:cubicBezTo>
                <a:cubicBezTo>
                  <a:pt x="98613" y="234840"/>
                  <a:pt x="156014" y="259502"/>
                  <a:pt x="215597" y="256883"/>
                </a:cubicBezTo>
                <a:cubicBezTo>
                  <a:pt x="284128" y="253391"/>
                  <a:pt x="344802" y="211050"/>
                  <a:pt x="371647" y="147757"/>
                </a:cubicBezTo>
                <a:cubicBezTo>
                  <a:pt x="334326" y="82281"/>
                  <a:pt x="271033" y="36012"/>
                  <a:pt x="199010" y="37540"/>
                </a:cubicBezTo>
                <a:cubicBezTo>
                  <a:pt x="138990" y="40377"/>
                  <a:pt x="84646" y="73333"/>
                  <a:pt x="54745" y="125277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364A293-6315-4099-B725-B97129F9753C}"/>
              </a:ext>
            </a:extLst>
          </p:cNvPr>
          <p:cNvSpPr/>
          <p:nvPr/>
        </p:nvSpPr>
        <p:spPr>
          <a:xfrm>
            <a:off x="12151030" y="3981176"/>
            <a:ext cx="240106" cy="130967"/>
          </a:xfrm>
          <a:custGeom>
            <a:avLst/>
            <a:gdLst>
              <a:gd name="connsiteX0" fmla="*/ 54745 w 240077"/>
              <a:gd name="connsiteY0" fmla="*/ 37503 h 130951"/>
              <a:gd name="connsiteX1" fmla="*/ 37503 w 240077"/>
              <a:gd name="connsiteY1" fmla="*/ 71768 h 130951"/>
              <a:gd name="connsiteX2" fmla="*/ 59328 w 240077"/>
              <a:gd name="connsiteY2" fmla="*/ 102105 h 130951"/>
              <a:gd name="connsiteX3" fmla="*/ 205558 w 240077"/>
              <a:gd name="connsiteY3" fmla="*/ 60419 h 130951"/>
              <a:gd name="connsiteX4" fmla="*/ 54745 w 240077"/>
              <a:gd name="connsiteY4" fmla="*/ 37503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77" h="130951">
                <a:moveTo>
                  <a:pt x="54745" y="37503"/>
                </a:moveTo>
                <a:cubicBezTo>
                  <a:pt x="48197" y="48416"/>
                  <a:pt x="42304" y="59983"/>
                  <a:pt x="37503" y="71768"/>
                </a:cubicBezTo>
                <a:cubicBezTo>
                  <a:pt x="43832" y="82463"/>
                  <a:pt x="51253" y="92721"/>
                  <a:pt x="59328" y="102105"/>
                </a:cubicBezTo>
                <a:cubicBezTo>
                  <a:pt x="108435" y="86828"/>
                  <a:pt x="157323" y="72860"/>
                  <a:pt x="205558" y="60419"/>
                </a:cubicBezTo>
                <a:cubicBezTo>
                  <a:pt x="156232" y="51689"/>
                  <a:pt x="105598" y="44050"/>
                  <a:pt x="54745" y="37503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0FFC70D-DF21-4CA5-83BE-3AC21BFE528D}"/>
              </a:ext>
            </a:extLst>
          </p:cNvPr>
          <p:cNvSpPr/>
          <p:nvPr/>
        </p:nvSpPr>
        <p:spPr>
          <a:xfrm>
            <a:off x="12344860" y="3992309"/>
            <a:ext cx="196450" cy="87311"/>
          </a:xfrm>
          <a:custGeom>
            <a:avLst/>
            <a:gdLst>
              <a:gd name="connsiteX0" fmla="*/ 37503 w 196427"/>
              <a:gd name="connsiteY0" fmla="*/ 48634 h 87301"/>
              <a:gd name="connsiteX1" fmla="*/ 69586 w 196427"/>
              <a:gd name="connsiteY1" fmla="*/ 55836 h 87301"/>
              <a:gd name="connsiteX2" fmla="*/ 101232 w 196427"/>
              <a:gd name="connsiteY2" fmla="*/ 57800 h 87301"/>
              <a:gd name="connsiteX3" fmla="*/ 132443 w 196427"/>
              <a:gd name="connsiteY3" fmla="*/ 55618 h 87301"/>
              <a:gd name="connsiteX4" fmla="*/ 163217 w 196427"/>
              <a:gd name="connsiteY4" fmla="*/ 48197 h 87301"/>
              <a:gd name="connsiteX5" fmla="*/ 131351 w 196427"/>
              <a:gd name="connsiteY5" fmla="*/ 39904 h 87301"/>
              <a:gd name="connsiteX6" fmla="*/ 99923 w 196427"/>
              <a:gd name="connsiteY6" fmla="*/ 37503 h 87301"/>
              <a:gd name="connsiteX7" fmla="*/ 68494 w 196427"/>
              <a:gd name="connsiteY7" fmla="*/ 39904 h 87301"/>
              <a:gd name="connsiteX8" fmla="*/ 37503 w 196427"/>
              <a:gd name="connsiteY8" fmla="*/ 48634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27" h="87301">
                <a:moveTo>
                  <a:pt x="37503" y="48634"/>
                </a:moveTo>
                <a:cubicBezTo>
                  <a:pt x="47979" y="52344"/>
                  <a:pt x="58673" y="54745"/>
                  <a:pt x="69586" y="55836"/>
                </a:cubicBezTo>
                <a:cubicBezTo>
                  <a:pt x="80062" y="57145"/>
                  <a:pt x="90757" y="57800"/>
                  <a:pt x="101232" y="57800"/>
                </a:cubicBezTo>
                <a:cubicBezTo>
                  <a:pt x="111709" y="57800"/>
                  <a:pt x="122185" y="57145"/>
                  <a:pt x="132443" y="55618"/>
                </a:cubicBezTo>
                <a:cubicBezTo>
                  <a:pt x="142919" y="54308"/>
                  <a:pt x="153176" y="51908"/>
                  <a:pt x="163217" y="48197"/>
                </a:cubicBezTo>
                <a:cubicBezTo>
                  <a:pt x="152959" y="44051"/>
                  <a:pt x="142264" y="41431"/>
                  <a:pt x="131351" y="39904"/>
                </a:cubicBezTo>
                <a:cubicBezTo>
                  <a:pt x="120876" y="38158"/>
                  <a:pt x="110399" y="37503"/>
                  <a:pt x="99923" y="37503"/>
                </a:cubicBezTo>
                <a:cubicBezTo>
                  <a:pt x="89447" y="37503"/>
                  <a:pt x="78971" y="38376"/>
                  <a:pt x="68494" y="39904"/>
                </a:cubicBezTo>
                <a:cubicBezTo>
                  <a:pt x="57800" y="41431"/>
                  <a:pt x="47324" y="44487"/>
                  <a:pt x="37503" y="48634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4F67CCD-96A9-4057-8B7B-4EC79F64C6A3}"/>
              </a:ext>
            </a:extLst>
          </p:cNvPr>
          <p:cNvSpPr/>
          <p:nvPr/>
        </p:nvSpPr>
        <p:spPr>
          <a:xfrm>
            <a:off x="11960882" y="3623637"/>
            <a:ext cx="283761" cy="436556"/>
          </a:xfrm>
          <a:custGeom>
            <a:avLst/>
            <a:gdLst>
              <a:gd name="connsiteX0" fmla="*/ 237668 w 283728"/>
              <a:gd name="connsiteY0" fmla="*/ 186788 h 436505"/>
              <a:gd name="connsiteX1" fmla="*/ 207549 w 283728"/>
              <a:gd name="connsiteY1" fmla="*/ 415516 h 436505"/>
              <a:gd name="connsiteX2" fmla="*/ 49971 w 283728"/>
              <a:gd name="connsiteY2" fmla="*/ 277581 h 436505"/>
              <a:gd name="connsiteX3" fmla="*/ 87947 w 283728"/>
              <a:gd name="connsiteY3" fmla="*/ 37503 h 436505"/>
              <a:gd name="connsiteX4" fmla="*/ 237668 w 283728"/>
              <a:gd name="connsiteY4" fmla="*/ 186788 h 4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28" h="436505">
                <a:moveTo>
                  <a:pt x="237668" y="186788"/>
                </a:moveTo>
                <a:cubicBezTo>
                  <a:pt x="261022" y="263831"/>
                  <a:pt x="250109" y="347203"/>
                  <a:pt x="207549" y="415516"/>
                </a:cubicBezTo>
                <a:cubicBezTo>
                  <a:pt x="132907" y="403731"/>
                  <a:pt x="71578" y="350040"/>
                  <a:pt x="49971" y="277581"/>
                </a:cubicBezTo>
                <a:cubicBezTo>
                  <a:pt x="24436" y="195954"/>
                  <a:pt x="38622" y="107344"/>
                  <a:pt x="87947" y="37503"/>
                </a:cubicBezTo>
                <a:cubicBezTo>
                  <a:pt x="156261" y="48852"/>
                  <a:pt x="213443" y="105816"/>
                  <a:pt x="237668" y="18678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AE0ADF9-DDF6-4F44-8998-2A885F45DAB9}"/>
              </a:ext>
            </a:extLst>
          </p:cNvPr>
          <p:cNvSpPr/>
          <p:nvPr/>
        </p:nvSpPr>
        <p:spPr>
          <a:xfrm>
            <a:off x="11960008" y="3623637"/>
            <a:ext cx="283761" cy="436556"/>
          </a:xfrm>
          <a:custGeom>
            <a:avLst/>
            <a:gdLst>
              <a:gd name="connsiteX0" fmla="*/ 225883 w 283728"/>
              <a:gd name="connsiteY0" fmla="*/ 381687 h 436505"/>
              <a:gd name="connsiteX1" fmla="*/ 207550 w 283728"/>
              <a:gd name="connsiteY1" fmla="*/ 415516 h 436505"/>
              <a:gd name="connsiteX2" fmla="*/ 173284 w 283728"/>
              <a:gd name="connsiteY2" fmla="*/ 407441 h 436505"/>
              <a:gd name="connsiteX3" fmla="*/ 49971 w 283728"/>
              <a:gd name="connsiteY3" fmla="*/ 277581 h 436505"/>
              <a:gd name="connsiteX4" fmla="*/ 87947 w 283728"/>
              <a:gd name="connsiteY4" fmla="*/ 37503 h 436505"/>
              <a:gd name="connsiteX5" fmla="*/ 237669 w 283728"/>
              <a:gd name="connsiteY5" fmla="*/ 187224 h 436505"/>
              <a:gd name="connsiteX6" fmla="*/ 225883 w 283728"/>
              <a:gd name="connsiteY6" fmla="*/ 381687 h 4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728" h="436505">
                <a:moveTo>
                  <a:pt x="225883" y="381687"/>
                </a:moveTo>
                <a:cubicBezTo>
                  <a:pt x="220645" y="393473"/>
                  <a:pt x="214533" y="404822"/>
                  <a:pt x="207550" y="415516"/>
                </a:cubicBezTo>
                <a:cubicBezTo>
                  <a:pt x="195983" y="413770"/>
                  <a:pt x="184415" y="411151"/>
                  <a:pt x="173284" y="407441"/>
                </a:cubicBezTo>
                <a:cubicBezTo>
                  <a:pt x="113919" y="386052"/>
                  <a:pt x="68305" y="337818"/>
                  <a:pt x="49971" y="277581"/>
                </a:cubicBezTo>
                <a:cubicBezTo>
                  <a:pt x="24436" y="195954"/>
                  <a:pt x="38622" y="107344"/>
                  <a:pt x="87947" y="37503"/>
                </a:cubicBezTo>
                <a:cubicBezTo>
                  <a:pt x="156260" y="49288"/>
                  <a:pt x="213442" y="106252"/>
                  <a:pt x="237669" y="187224"/>
                </a:cubicBezTo>
                <a:cubicBezTo>
                  <a:pt x="256657" y="251390"/>
                  <a:pt x="252510" y="320358"/>
                  <a:pt x="225883" y="381687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288361D-70AE-4BF4-B242-D3CC32104547}"/>
              </a:ext>
            </a:extLst>
          </p:cNvPr>
          <p:cNvSpPr/>
          <p:nvPr/>
        </p:nvSpPr>
        <p:spPr>
          <a:xfrm>
            <a:off x="12066338" y="3816376"/>
            <a:ext cx="152795" cy="240106"/>
          </a:xfrm>
          <a:custGeom>
            <a:avLst/>
            <a:gdLst>
              <a:gd name="connsiteX0" fmla="*/ 119566 w 152776"/>
              <a:gd name="connsiteY0" fmla="*/ 188970 h 240077"/>
              <a:gd name="connsiteX1" fmla="*/ 101233 w 152776"/>
              <a:gd name="connsiteY1" fmla="*/ 222799 h 240077"/>
              <a:gd name="connsiteX2" fmla="*/ 66967 w 152776"/>
              <a:gd name="connsiteY2" fmla="*/ 214724 h 240077"/>
              <a:gd name="connsiteX3" fmla="*/ 37503 w 152776"/>
              <a:gd name="connsiteY3" fmla="*/ 37503 h 240077"/>
              <a:gd name="connsiteX4" fmla="*/ 119566 w 152776"/>
              <a:gd name="connsiteY4" fmla="*/ 188970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76" h="240077">
                <a:moveTo>
                  <a:pt x="119566" y="188970"/>
                </a:moveTo>
                <a:cubicBezTo>
                  <a:pt x="114328" y="200756"/>
                  <a:pt x="108216" y="212105"/>
                  <a:pt x="101233" y="222799"/>
                </a:cubicBezTo>
                <a:cubicBezTo>
                  <a:pt x="89666" y="221053"/>
                  <a:pt x="78098" y="218434"/>
                  <a:pt x="66967" y="214724"/>
                </a:cubicBezTo>
                <a:cubicBezTo>
                  <a:pt x="56054" y="156669"/>
                  <a:pt x="46233" y="97740"/>
                  <a:pt x="37503" y="37503"/>
                </a:cubicBezTo>
                <a:cubicBezTo>
                  <a:pt x="64566" y="89010"/>
                  <a:pt x="92066" y="139427"/>
                  <a:pt x="119566" y="18897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7454C19E-5BCF-42D4-938C-DE244769A604}"/>
              </a:ext>
            </a:extLst>
          </p:cNvPr>
          <p:cNvSpPr/>
          <p:nvPr/>
        </p:nvSpPr>
        <p:spPr>
          <a:xfrm>
            <a:off x="12015015" y="3639353"/>
            <a:ext cx="109139" cy="218278"/>
          </a:xfrm>
          <a:custGeom>
            <a:avLst/>
            <a:gdLst>
              <a:gd name="connsiteX0" fmla="*/ 80526 w 109126"/>
              <a:gd name="connsiteY0" fmla="*/ 185260 h 218252"/>
              <a:gd name="connsiteX1" fmla="*/ 61757 w 109126"/>
              <a:gd name="connsiteY1" fmla="*/ 151431 h 218252"/>
              <a:gd name="connsiteX2" fmla="*/ 49098 w 109126"/>
              <a:gd name="connsiteY2" fmla="*/ 115855 h 218252"/>
              <a:gd name="connsiteX3" fmla="*/ 40586 w 109126"/>
              <a:gd name="connsiteY3" fmla="*/ 78098 h 218252"/>
              <a:gd name="connsiteX4" fmla="*/ 37530 w 109126"/>
              <a:gd name="connsiteY4" fmla="*/ 37503 h 218252"/>
              <a:gd name="connsiteX5" fmla="*/ 54554 w 109126"/>
              <a:gd name="connsiteY5" fmla="*/ 71332 h 218252"/>
              <a:gd name="connsiteX6" fmla="*/ 66994 w 109126"/>
              <a:gd name="connsiteY6" fmla="*/ 107344 h 218252"/>
              <a:gd name="connsiteX7" fmla="*/ 75724 w 109126"/>
              <a:gd name="connsiteY7" fmla="*/ 144883 h 218252"/>
              <a:gd name="connsiteX8" fmla="*/ 80526 w 109126"/>
              <a:gd name="connsiteY8" fmla="*/ 185260 h 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218252">
                <a:moveTo>
                  <a:pt x="80526" y="185260"/>
                </a:moveTo>
                <a:cubicBezTo>
                  <a:pt x="73105" y="174784"/>
                  <a:pt x="66776" y="163435"/>
                  <a:pt x="61757" y="151431"/>
                </a:cubicBezTo>
                <a:cubicBezTo>
                  <a:pt x="56737" y="139863"/>
                  <a:pt x="52590" y="127859"/>
                  <a:pt x="49098" y="115855"/>
                </a:cubicBezTo>
                <a:cubicBezTo>
                  <a:pt x="45388" y="103415"/>
                  <a:pt x="42550" y="90757"/>
                  <a:pt x="40586" y="78098"/>
                </a:cubicBezTo>
                <a:cubicBezTo>
                  <a:pt x="38403" y="64784"/>
                  <a:pt x="37312" y="51034"/>
                  <a:pt x="37530" y="37503"/>
                </a:cubicBezTo>
                <a:cubicBezTo>
                  <a:pt x="44296" y="48197"/>
                  <a:pt x="49971" y="59546"/>
                  <a:pt x="54554" y="71332"/>
                </a:cubicBezTo>
                <a:cubicBezTo>
                  <a:pt x="59355" y="83118"/>
                  <a:pt x="63502" y="95122"/>
                  <a:pt x="66994" y="107344"/>
                </a:cubicBezTo>
                <a:cubicBezTo>
                  <a:pt x="70487" y="119566"/>
                  <a:pt x="73324" y="132006"/>
                  <a:pt x="75724" y="144883"/>
                </a:cubicBezTo>
                <a:cubicBezTo>
                  <a:pt x="78344" y="158197"/>
                  <a:pt x="80090" y="171728"/>
                  <a:pt x="80526" y="18526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62BEBE18-D641-478A-AEF4-59383471378D}"/>
              </a:ext>
            </a:extLst>
          </p:cNvPr>
          <p:cNvSpPr/>
          <p:nvPr/>
        </p:nvSpPr>
        <p:spPr>
          <a:xfrm>
            <a:off x="11981428" y="4208298"/>
            <a:ext cx="502039" cy="349244"/>
          </a:xfrm>
          <a:custGeom>
            <a:avLst/>
            <a:gdLst>
              <a:gd name="connsiteX0" fmla="*/ 233930 w 501980"/>
              <a:gd name="connsiteY0" fmla="*/ 39136 h 349204"/>
              <a:gd name="connsiteX1" fmla="*/ 37503 w 501980"/>
              <a:gd name="connsiteY1" fmla="*/ 216794 h 349204"/>
              <a:gd name="connsiteX2" fmla="*/ 281509 w 501980"/>
              <a:gd name="connsiteY2" fmla="*/ 309551 h 349204"/>
              <a:gd name="connsiteX3" fmla="*/ 469206 w 501980"/>
              <a:gd name="connsiteY3" fmla="*/ 154156 h 349204"/>
              <a:gd name="connsiteX4" fmla="*/ 233930 w 501980"/>
              <a:gd name="connsiteY4" fmla="*/ 39136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980" h="349204">
                <a:moveTo>
                  <a:pt x="233930" y="39136"/>
                </a:moveTo>
                <a:cubicBezTo>
                  <a:pt x="140954" y="50267"/>
                  <a:pt x="66094" y="123382"/>
                  <a:pt x="37503" y="216794"/>
                </a:cubicBezTo>
                <a:cubicBezTo>
                  <a:pt x="95994" y="289690"/>
                  <a:pt x="189406" y="325047"/>
                  <a:pt x="281509" y="309551"/>
                </a:cubicBezTo>
                <a:cubicBezTo>
                  <a:pt x="367937" y="296456"/>
                  <a:pt x="440178" y="236655"/>
                  <a:pt x="469206" y="154156"/>
                </a:cubicBezTo>
                <a:cubicBezTo>
                  <a:pt x="413989" y="78640"/>
                  <a:pt x="327124" y="27569"/>
                  <a:pt x="233930" y="3913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1099E6C-3087-47C7-B697-5D52EC2D3F4E}"/>
              </a:ext>
            </a:extLst>
          </p:cNvPr>
          <p:cNvSpPr/>
          <p:nvPr/>
        </p:nvSpPr>
        <p:spPr>
          <a:xfrm>
            <a:off x="11981645" y="4209171"/>
            <a:ext cx="502039" cy="349244"/>
          </a:xfrm>
          <a:custGeom>
            <a:avLst/>
            <a:gdLst>
              <a:gd name="connsiteX0" fmla="*/ 55836 w 501980"/>
              <a:gd name="connsiteY0" fmla="*/ 170961 h 349204"/>
              <a:gd name="connsiteX1" fmla="*/ 37503 w 501980"/>
              <a:gd name="connsiteY1" fmla="*/ 216794 h 349204"/>
              <a:gd name="connsiteX2" fmla="*/ 70678 w 501980"/>
              <a:gd name="connsiteY2" fmla="*/ 251060 h 349204"/>
              <a:gd name="connsiteX3" fmla="*/ 281510 w 501980"/>
              <a:gd name="connsiteY3" fmla="*/ 309551 h 349204"/>
              <a:gd name="connsiteX4" fmla="*/ 469206 w 501980"/>
              <a:gd name="connsiteY4" fmla="*/ 154156 h 349204"/>
              <a:gd name="connsiteX5" fmla="*/ 233712 w 501980"/>
              <a:gd name="connsiteY5" fmla="*/ 39136 h 349204"/>
              <a:gd name="connsiteX6" fmla="*/ 55836 w 501980"/>
              <a:gd name="connsiteY6" fmla="*/ 170961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980" h="349204">
                <a:moveTo>
                  <a:pt x="55836" y="170961"/>
                </a:moveTo>
                <a:cubicBezTo>
                  <a:pt x="48416" y="185802"/>
                  <a:pt x="42304" y="201080"/>
                  <a:pt x="37503" y="216794"/>
                </a:cubicBezTo>
                <a:cubicBezTo>
                  <a:pt x="47325" y="229234"/>
                  <a:pt x="58456" y="240802"/>
                  <a:pt x="70678" y="251060"/>
                </a:cubicBezTo>
                <a:cubicBezTo>
                  <a:pt x="128951" y="300821"/>
                  <a:pt x="205994" y="322210"/>
                  <a:pt x="281510" y="309551"/>
                </a:cubicBezTo>
                <a:cubicBezTo>
                  <a:pt x="367938" y="296456"/>
                  <a:pt x="440179" y="236655"/>
                  <a:pt x="469206" y="154156"/>
                </a:cubicBezTo>
                <a:cubicBezTo>
                  <a:pt x="413552" y="78640"/>
                  <a:pt x="326906" y="27569"/>
                  <a:pt x="233712" y="39136"/>
                </a:cubicBezTo>
                <a:cubicBezTo>
                  <a:pt x="156015" y="50704"/>
                  <a:pt x="89447" y="100029"/>
                  <a:pt x="55836" y="170961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C0B9F567-4467-46D1-AF43-B8D50F978E42}"/>
              </a:ext>
            </a:extLst>
          </p:cNvPr>
          <p:cNvSpPr/>
          <p:nvPr/>
        </p:nvSpPr>
        <p:spPr>
          <a:xfrm>
            <a:off x="11981645" y="4342644"/>
            <a:ext cx="283761" cy="152795"/>
          </a:xfrm>
          <a:custGeom>
            <a:avLst/>
            <a:gdLst>
              <a:gd name="connsiteX0" fmla="*/ 55836 w 283728"/>
              <a:gd name="connsiteY0" fmla="*/ 37503 h 152776"/>
              <a:gd name="connsiteX1" fmla="*/ 37503 w 283728"/>
              <a:gd name="connsiteY1" fmla="*/ 83336 h 152776"/>
              <a:gd name="connsiteX2" fmla="*/ 70678 w 283728"/>
              <a:gd name="connsiteY2" fmla="*/ 117602 h 152776"/>
              <a:gd name="connsiteX3" fmla="*/ 255101 w 283728"/>
              <a:gd name="connsiteY3" fmla="*/ 43177 h 152776"/>
              <a:gd name="connsiteX4" fmla="*/ 55836 w 283728"/>
              <a:gd name="connsiteY4" fmla="*/ 37503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28" h="152776">
                <a:moveTo>
                  <a:pt x="55836" y="37503"/>
                </a:moveTo>
                <a:cubicBezTo>
                  <a:pt x="48416" y="52344"/>
                  <a:pt x="42304" y="67622"/>
                  <a:pt x="37503" y="83336"/>
                </a:cubicBezTo>
                <a:cubicBezTo>
                  <a:pt x="47325" y="95776"/>
                  <a:pt x="58456" y="107344"/>
                  <a:pt x="70678" y="117602"/>
                </a:cubicBezTo>
                <a:cubicBezTo>
                  <a:pt x="132224" y="90102"/>
                  <a:pt x="193772" y="65221"/>
                  <a:pt x="255101" y="43177"/>
                </a:cubicBezTo>
                <a:cubicBezTo>
                  <a:pt x="189189" y="37503"/>
                  <a:pt x="122840" y="37503"/>
                  <a:pt x="55836" y="37503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C0FCFD19-BE59-4CFA-A622-229023C41660}"/>
              </a:ext>
            </a:extLst>
          </p:cNvPr>
          <p:cNvSpPr/>
          <p:nvPr/>
        </p:nvSpPr>
        <p:spPr>
          <a:xfrm>
            <a:off x="12232665" y="4319425"/>
            <a:ext cx="218278" cy="87311"/>
          </a:xfrm>
          <a:custGeom>
            <a:avLst/>
            <a:gdLst>
              <a:gd name="connsiteX0" fmla="*/ 37503 w 218252"/>
              <a:gd name="connsiteY0" fmla="*/ 60720 h 87301"/>
              <a:gd name="connsiteX1" fmla="*/ 79844 w 218252"/>
              <a:gd name="connsiteY1" fmla="*/ 65522 h 87301"/>
              <a:gd name="connsiteX2" fmla="*/ 121094 w 218252"/>
              <a:gd name="connsiteY2" fmla="*/ 63557 h 87301"/>
              <a:gd name="connsiteX3" fmla="*/ 161034 w 218252"/>
              <a:gd name="connsiteY3" fmla="*/ 57010 h 87301"/>
              <a:gd name="connsiteX4" fmla="*/ 199665 w 218252"/>
              <a:gd name="connsiteY4" fmla="*/ 44133 h 87301"/>
              <a:gd name="connsiteX5" fmla="*/ 157760 w 218252"/>
              <a:gd name="connsiteY5" fmla="*/ 37804 h 87301"/>
              <a:gd name="connsiteX6" fmla="*/ 116729 w 218252"/>
              <a:gd name="connsiteY6" fmla="*/ 38895 h 87301"/>
              <a:gd name="connsiteX7" fmla="*/ 76570 w 218252"/>
              <a:gd name="connsiteY7" fmla="*/ 45879 h 87301"/>
              <a:gd name="connsiteX8" fmla="*/ 37503 w 218252"/>
              <a:gd name="connsiteY8" fmla="*/ 60720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87301">
                <a:moveTo>
                  <a:pt x="37503" y="60720"/>
                </a:moveTo>
                <a:cubicBezTo>
                  <a:pt x="51471" y="63776"/>
                  <a:pt x="65658" y="65303"/>
                  <a:pt x="79844" y="65522"/>
                </a:cubicBezTo>
                <a:cubicBezTo>
                  <a:pt x="93594" y="65740"/>
                  <a:pt x="107344" y="65085"/>
                  <a:pt x="121094" y="63557"/>
                </a:cubicBezTo>
                <a:cubicBezTo>
                  <a:pt x="134626" y="62248"/>
                  <a:pt x="147939" y="60066"/>
                  <a:pt x="161034" y="57010"/>
                </a:cubicBezTo>
                <a:cubicBezTo>
                  <a:pt x="174348" y="54173"/>
                  <a:pt x="187224" y="49808"/>
                  <a:pt x="199665" y="44133"/>
                </a:cubicBezTo>
                <a:cubicBezTo>
                  <a:pt x="185915" y="40423"/>
                  <a:pt x="171947" y="38240"/>
                  <a:pt x="157760" y="37804"/>
                </a:cubicBezTo>
                <a:cubicBezTo>
                  <a:pt x="144010" y="37149"/>
                  <a:pt x="130260" y="37586"/>
                  <a:pt x="116729" y="38895"/>
                </a:cubicBezTo>
                <a:cubicBezTo>
                  <a:pt x="103197" y="40204"/>
                  <a:pt x="89666" y="42605"/>
                  <a:pt x="76570" y="45879"/>
                </a:cubicBezTo>
                <a:cubicBezTo>
                  <a:pt x="62820" y="49153"/>
                  <a:pt x="49725" y="54173"/>
                  <a:pt x="37503" y="6072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F18A1FD-3611-4C1D-96E1-F618F56EEF90}"/>
              </a:ext>
            </a:extLst>
          </p:cNvPr>
          <p:cNvSpPr/>
          <p:nvPr/>
        </p:nvSpPr>
        <p:spPr>
          <a:xfrm>
            <a:off x="11707390" y="3912418"/>
            <a:ext cx="349244" cy="523867"/>
          </a:xfrm>
          <a:custGeom>
            <a:avLst/>
            <a:gdLst>
              <a:gd name="connsiteX0" fmla="*/ 297540 w 349204"/>
              <a:gd name="connsiteY0" fmla="*/ 205776 h 523806"/>
              <a:gd name="connsiteX1" fmla="*/ 284009 w 349204"/>
              <a:gd name="connsiteY1" fmla="*/ 498889 h 523806"/>
              <a:gd name="connsiteX2" fmla="*/ 63792 w 349204"/>
              <a:gd name="connsiteY2" fmla="*/ 351787 h 523806"/>
              <a:gd name="connsiteX3" fmla="*/ 88673 w 349204"/>
              <a:gd name="connsiteY3" fmla="*/ 37503 h 523806"/>
              <a:gd name="connsiteX4" fmla="*/ 297540 w 349204"/>
              <a:gd name="connsiteY4" fmla="*/ 205776 h 52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4" h="523806">
                <a:moveTo>
                  <a:pt x="297540" y="205776"/>
                </a:moveTo>
                <a:cubicBezTo>
                  <a:pt x="335953" y="300715"/>
                  <a:pt x="330933" y="407877"/>
                  <a:pt x="284009" y="498889"/>
                </a:cubicBezTo>
                <a:cubicBezTo>
                  <a:pt x="187759" y="498452"/>
                  <a:pt x="101113" y="440615"/>
                  <a:pt x="63792" y="351787"/>
                </a:cubicBezTo>
                <a:cubicBezTo>
                  <a:pt x="21451" y="248990"/>
                  <a:pt x="30617" y="132224"/>
                  <a:pt x="88673" y="37503"/>
                </a:cubicBezTo>
                <a:cubicBezTo>
                  <a:pt x="178375" y="41868"/>
                  <a:pt x="257818" y="106471"/>
                  <a:pt x="297540" y="20577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B5E909C-3BB3-4D12-961C-6E91C2EB81AF}"/>
              </a:ext>
            </a:extLst>
          </p:cNvPr>
          <p:cNvSpPr/>
          <p:nvPr/>
        </p:nvSpPr>
        <p:spPr>
          <a:xfrm>
            <a:off x="11707549" y="3912418"/>
            <a:ext cx="349244" cy="523867"/>
          </a:xfrm>
          <a:custGeom>
            <a:avLst/>
            <a:gdLst>
              <a:gd name="connsiteX0" fmla="*/ 303711 w 349204"/>
              <a:gd name="connsiteY0" fmla="*/ 453056 h 523806"/>
              <a:gd name="connsiteX1" fmla="*/ 283850 w 349204"/>
              <a:gd name="connsiteY1" fmla="*/ 498671 h 523806"/>
              <a:gd name="connsiteX2" fmla="*/ 63633 w 349204"/>
              <a:gd name="connsiteY2" fmla="*/ 351787 h 523806"/>
              <a:gd name="connsiteX3" fmla="*/ 88513 w 349204"/>
              <a:gd name="connsiteY3" fmla="*/ 37503 h 523806"/>
              <a:gd name="connsiteX4" fmla="*/ 298473 w 349204"/>
              <a:gd name="connsiteY4" fmla="*/ 205557 h 523806"/>
              <a:gd name="connsiteX5" fmla="*/ 303711 w 349204"/>
              <a:gd name="connsiteY5" fmla="*/ 453056 h 52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04" h="523806">
                <a:moveTo>
                  <a:pt x="303711" y="453056"/>
                </a:moveTo>
                <a:cubicBezTo>
                  <a:pt x="298036" y="468770"/>
                  <a:pt x="291489" y="483829"/>
                  <a:pt x="283850" y="498671"/>
                </a:cubicBezTo>
                <a:cubicBezTo>
                  <a:pt x="187600" y="498234"/>
                  <a:pt x="100954" y="440397"/>
                  <a:pt x="63633" y="351787"/>
                </a:cubicBezTo>
                <a:cubicBezTo>
                  <a:pt x="21510" y="248990"/>
                  <a:pt x="30677" y="132443"/>
                  <a:pt x="88513" y="37503"/>
                </a:cubicBezTo>
                <a:cubicBezTo>
                  <a:pt x="179307" y="41868"/>
                  <a:pt x="258751" y="106471"/>
                  <a:pt x="298473" y="205557"/>
                </a:cubicBezTo>
                <a:cubicBezTo>
                  <a:pt x="329901" y="284783"/>
                  <a:pt x="331647" y="372521"/>
                  <a:pt x="303711" y="453056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B0EC8D92-2F27-458F-A9CA-67077C4A0DFD}"/>
              </a:ext>
            </a:extLst>
          </p:cNvPr>
          <p:cNvSpPr/>
          <p:nvPr/>
        </p:nvSpPr>
        <p:spPr>
          <a:xfrm>
            <a:off x="11849806" y="4150996"/>
            <a:ext cx="196450" cy="283761"/>
          </a:xfrm>
          <a:custGeom>
            <a:avLst/>
            <a:gdLst>
              <a:gd name="connsiteX0" fmla="*/ 161470 w 196427"/>
              <a:gd name="connsiteY0" fmla="*/ 214506 h 283728"/>
              <a:gd name="connsiteX1" fmla="*/ 141609 w 196427"/>
              <a:gd name="connsiteY1" fmla="*/ 260120 h 283728"/>
              <a:gd name="connsiteX2" fmla="*/ 96213 w 196427"/>
              <a:gd name="connsiteY2" fmla="*/ 255755 h 283728"/>
              <a:gd name="connsiteX3" fmla="*/ 37503 w 196427"/>
              <a:gd name="connsiteY3" fmla="*/ 37503 h 283728"/>
              <a:gd name="connsiteX4" fmla="*/ 161470 w 196427"/>
              <a:gd name="connsiteY4" fmla="*/ 214506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427" h="283728">
                <a:moveTo>
                  <a:pt x="161470" y="214506"/>
                </a:moveTo>
                <a:cubicBezTo>
                  <a:pt x="155795" y="230220"/>
                  <a:pt x="149248" y="245279"/>
                  <a:pt x="141609" y="260120"/>
                </a:cubicBezTo>
                <a:cubicBezTo>
                  <a:pt x="126331" y="260120"/>
                  <a:pt x="111272" y="258592"/>
                  <a:pt x="96213" y="255755"/>
                </a:cubicBezTo>
                <a:cubicBezTo>
                  <a:pt x="74824" y="184823"/>
                  <a:pt x="55181" y="112145"/>
                  <a:pt x="37503" y="37503"/>
                </a:cubicBezTo>
                <a:cubicBezTo>
                  <a:pt x="77661" y="97959"/>
                  <a:pt x="118911" y="157105"/>
                  <a:pt x="161470" y="214506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F550766-FAD8-4334-920B-18DAE1D020E0}"/>
              </a:ext>
            </a:extLst>
          </p:cNvPr>
          <p:cNvSpPr/>
          <p:nvPr/>
        </p:nvSpPr>
        <p:spPr>
          <a:xfrm>
            <a:off x="11765114" y="3933592"/>
            <a:ext cx="130967" cy="240106"/>
          </a:xfrm>
          <a:custGeom>
            <a:avLst/>
            <a:gdLst>
              <a:gd name="connsiteX0" fmla="*/ 107125 w 130951"/>
              <a:gd name="connsiteY0" fmla="*/ 218434 h 240077"/>
              <a:gd name="connsiteX1" fmla="*/ 80499 w 130951"/>
              <a:gd name="connsiteY1" fmla="*/ 179367 h 240077"/>
              <a:gd name="connsiteX2" fmla="*/ 60201 w 130951"/>
              <a:gd name="connsiteY2" fmla="*/ 135717 h 240077"/>
              <a:gd name="connsiteX3" fmla="*/ 45360 w 130951"/>
              <a:gd name="connsiteY3" fmla="*/ 88792 h 240077"/>
              <a:gd name="connsiteX4" fmla="*/ 37503 w 130951"/>
              <a:gd name="connsiteY4" fmla="*/ 37503 h 240077"/>
              <a:gd name="connsiteX5" fmla="*/ 63257 w 130951"/>
              <a:gd name="connsiteY5" fmla="*/ 77880 h 240077"/>
              <a:gd name="connsiteX6" fmla="*/ 97740 w 130951"/>
              <a:gd name="connsiteY6" fmla="*/ 168454 h 240077"/>
              <a:gd name="connsiteX7" fmla="*/ 107125 w 130951"/>
              <a:gd name="connsiteY7" fmla="*/ 218434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51" h="240077">
                <a:moveTo>
                  <a:pt x="107125" y="218434"/>
                </a:moveTo>
                <a:cubicBezTo>
                  <a:pt x="96868" y="206430"/>
                  <a:pt x="87919" y="193335"/>
                  <a:pt x="80499" y="179367"/>
                </a:cubicBezTo>
                <a:cubicBezTo>
                  <a:pt x="72860" y="165181"/>
                  <a:pt x="66094" y="150776"/>
                  <a:pt x="60201" y="135717"/>
                </a:cubicBezTo>
                <a:cubicBezTo>
                  <a:pt x="54308" y="120439"/>
                  <a:pt x="49506" y="104725"/>
                  <a:pt x="45360" y="88792"/>
                </a:cubicBezTo>
                <a:cubicBezTo>
                  <a:pt x="40995" y="71987"/>
                  <a:pt x="38375" y="54745"/>
                  <a:pt x="37503" y="37503"/>
                </a:cubicBezTo>
                <a:cubicBezTo>
                  <a:pt x="47324" y="50162"/>
                  <a:pt x="56054" y="63693"/>
                  <a:pt x="63257" y="77880"/>
                </a:cubicBezTo>
                <a:cubicBezTo>
                  <a:pt x="77880" y="106907"/>
                  <a:pt x="89447" y="137244"/>
                  <a:pt x="97740" y="168454"/>
                </a:cubicBezTo>
                <a:cubicBezTo>
                  <a:pt x="102324" y="184823"/>
                  <a:pt x="105379" y="201410"/>
                  <a:pt x="107125" y="218434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5BEE175-D454-4308-AB81-C956EF6E6F97}"/>
              </a:ext>
            </a:extLst>
          </p:cNvPr>
          <p:cNvSpPr/>
          <p:nvPr/>
        </p:nvSpPr>
        <p:spPr>
          <a:xfrm>
            <a:off x="11852643" y="4537193"/>
            <a:ext cx="502039" cy="349244"/>
          </a:xfrm>
          <a:custGeom>
            <a:avLst/>
            <a:gdLst>
              <a:gd name="connsiteX0" fmla="*/ 219744 w 501980"/>
              <a:gd name="connsiteY0" fmla="*/ 42678 h 349204"/>
              <a:gd name="connsiteX1" fmla="*/ 37503 w 501980"/>
              <a:gd name="connsiteY1" fmla="*/ 239105 h 349204"/>
              <a:gd name="connsiteX2" fmla="*/ 290894 w 501980"/>
              <a:gd name="connsiteY2" fmla="*/ 301308 h 349204"/>
              <a:gd name="connsiteX3" fmla="*/ 465496 w 501980"/>
              <a:gd name="connsiteY3" fmla="*/ 126706 h 349204"/>
              <a:gd name="connsiteX4" fmla="*/ 219744 w 501980"/>
              <a:gd name="connsiteY4" fmla="*/ 42678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980" h="349204">
                <a:moveTo>
                  <a:pt x="219744" y="42678"/>
                </a:moveTo>
                <a:cubicBezTo>
                  <a:pt x="126550" y="68214"/>
                  <a:pt x="56054" y="144384"/>
                  <a:pt x="37503" y="239105"/>
                </a:cubicBezTo>
                <a:cubicBezTo>
                  <a:pt x="104507" y="304145"/>
                  <a:pt x="201411" y="327934"/>
                  <a:pt x="290894" y="301308"/>
                </a:cubicBezTo>
                <a:cubicBezTo>
                  <a:pt x="376013" y="278173"/>
                  <a:pt x="442362" y="211824"/>
                  <a:pt x="465496" y="126706"/>
                </a:cubicBezTo>
                <a:cubicBezTo>
                  <a:pt x="404822" y="56210"/>
                  <a:pt x="310756" y="24127"/>
                  <a:pt x="219744" y="4267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B6A3C2E-547F-43DF-8D37-7E597D6405F8}"/>
              </a:ext>
            </a:extLst>
          </p:cNvPr>
          <p:cNvSpPr/>
          <p:nvPr/>
        </p:nvSpPr>
        <p:spPr>
          <a:xfrm>
            <a:off x="11852643" y="4535053"/>
            <a:ext cx="502039" cy="349244"/>
          </a:xfrm>
          <a:custGeom>
            <a:avLst/>
            <a:gdLst>
              <a:gd name="connsiteX0" fmla="*/ 52126 w 501980"/>
              <a:gd name="connsiteY0" fmla="*/ 194321 h 349204"/>
              <a:gd name="connsiteX1" fmla="*/ 37503 w 501980"/>
              <a:gd name="connsiteY1" fmla="*/ 241464 h 349204"/>
              <a:gd name="connsiteX2" fmla="*/ 73733 w 501980"/>
              <a:gd name="connsiteY2" fmla="*/ 270710 h 349204"/>
              <a:gd name="connsiteX3" fmla="*/ 290894 w 501980"/>
              <a:gd name="connsiteY3" fmla="*/ 302138 h 349204"/>
              <a:gd name="connsiteX4" fmla="*/ 465496 w 501980"/>
              <a:gd name="connsiteY4" fmla="*/ 127536 h 349204"/>
              <a:gd name="connsiteX5" fmla="*/ 218871 w 501980"/>
              <a:gd name="connsiteY5" fmla="*/ 43945 h 349204"/>
              <a:gd name="connsiteX6" fmla="*/ 52126 w 501980"/>
              <a:gd name="connsiteY6" fmla="*/ 194321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980" h="349204">
                <a:moveTo>
                  <a:pt x="52126" y="194321"/>
                </a:moveTo>
                <a:cubicBezTo>
                  <a:pt x="46015" y="209599"/>
                  <a:pt x="40995" y="225313"/>
                  <a:pt x="37503" y="241464"/>
                </a:cubicBezTo>
                <a:cubicBezTo>
                  <a:pt x="48634" y="252158"/>
                  <a:pt x="60856" y="261980"/>
                  <a:pt x="73733" y="270710"/>
                </a:cubicBezTo>
                <a:cubicBezTo>
                  <a:pt x="138118" y="312396"/>
                  <a:pt x="217343" y="323963"/>
                  <a:pt x="290894" y="302138"/>
                </a:cubicBezTo>
                <a:cubicBezTo>
                  <a:pt x="376013" y="279003"/>
                  <a:pt x="442362" y="212655"/>
                  <a:pt x="465496" y="127536"/>
                </a:cubicBezTo>
                <a:cubicBezTo>
                  <a:pt x="403076" y="60751"/>
                  <a:pt x="311629" y="21247"/>
                  <a:pt x="218871" y="43945"/>
                </a:cubicBezTo>
                <a:cubicBezTo>
                  <a:pt x="142265" y="64461"/>
                  <a:pt x="80281" y="120334"/>
                  <a:pt x="52126" y="194321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DE17128-4EA2-4F8F-B985-21A7E42262AA}"/>
              </a:ext>
            </a:extLst>
          </p:cNvPr>
          <p:cNvSpPr/>
          <p:nvPr/>
        </p:nvSpPr>
        <p:spPr>
          <a:xfrm>
            <a:off x="11852643" y="4673116"/>
            <a:ext cx="283761" cy="152795"/>
          </a:xfrm>
          <a:custGeom>
            <a:avLst/>
            <a:gdLst>
              <a:gd name="connsiteX0" fmla="*/ 52126 w 283728"/>
              <a:gd name="connsiteY0" fmla="*/ 56273 h 152776"/>
              <a:gd name="connsiteX1" fmla="*/ 37503 w 283728"/>
              <a:gd name="connsiteY1" fmla="*/ 103415 h 152776"/>
              <a:gd name="connsiteX2" fmla="*/ 73733 w 283728"/>
              <a:gd name="connsiteY2" fmla="*/ 132661 h 152776"/>
              <a:gd name="connsiteX3" fmla="*/ 253137 w 283728"/>
              <a:gd name="connsiteY3" fmla="*/ 37503 h 152776"/>
              <a:gd name="connsiteX4" fmla="*/ 52126 w 283728"/>
              <a:gd name="connsiteY4" fmla="*/ 56273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28" h="152776">
                <a:moveTo>
                  <a:pt x="52126" y="56273"/>
                </a:moveTo>
                <a:cubicBezTo>
                  <a:pt x="46015" y="71550"/>
                  <a:pt x="40995" y="87264"/>
                  <a:pt x="37503" y="103415"/>
                </a:cubicBezTo>
                <a:cubicBezTo>
                  <a:pt x="48634" y="114109"/>
                  <a:pt x="60856" y="123931"/>
                  <a:pt x="73733" y="132661"/>
                </a:cubicBezTo>
                <a:cubicBezTo>
                  <a:pt x="133535" y="98395"/>
                  <a:pt x="193336" y="66749"/>
                  <a:pt x="253137" y="37503"/>
                </a:cubicBezTo>
                <a:cubicBezTo>
                  <a:pt x="186570" y="42523"/>
                  <a:pt x="119566" y="48634"/>
                  <a:pt x="52126" y="56273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6BBEA74-7FFD-46BC-A5AA-3414F99F2C31}"/>
              </a:ext>
            </a:extLst>
          </p:cNvPr>
          <p:cNvSpPr/>
          <p:nvPr/>
        </p:nvSpPr>
        <p:spPr>
          <a:xfrm>
            <a:off x="12101262" y="4628369"/>
            <a:ext cx="218278" cy="109139"/>
          </a:xfrm>
          <a:custGeom>
            <a:avLst/>
            <a:gdLst>
              <a:gd name="connsiteX0" fmla="*/ 37503 w 218252"/>
              <a:gd name="connsiteY0" fmla="*/ 74169 h 109126"/>
              <a:gd name="connsiteX1" fmla="*/ 81153 w 218252"/>
              <a:gd name="connsiteY1" fmla="*/ 74169 h 109126"/>
              <a:gd name="connsiteX2" fmla="*/ 122403 w 218252"/>
              <a:gd name="connsiteY2" fmla="*/ 67403 h 109126"/>
              <a:gd name="connsiteX3" fmla="*/ 161907 w 218252"/>
              <a:gd name="connsiteY3" fmla="*/ 56055 h 109126"/>
              <a:gd name="connsiteX4" fmla="*/ 199664 w 218252"/>
              <a:gd name="connsiteY4" fmla="*/ 38812 h 109126"/>
              <a:gd name="connsiteX5" fmla="*/ 156014 w 218252"/>
              <a:gd name="connsiteY5" fmla="*/ 38812 h 109126"/>
              <a:gd name="connsiteX6" fmla="*/ 114982 w 218252"/>
              <a:gd name="connsiteY6" fmla="*/ 44705 h 109126"/>
              <a:gd name="connsiteX7" fmla="*/ 75261 w 218252"/>
              <a:gd name="connsiteY7" fmla="*/ 56491 h 109126"/>
              <a:gd name="connsiteX8" fmla="*/ 37503 w 218252"/>
              <a:gd name="connsiteY8" fmla="*/ 74169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109126">
                <a:moveTo>
                  <a:pt x="37503" y="74169"/>
                </a:moveTo>
                <a:cubicBezTo>
                  <a:pt x="51908" y="75697"/>
                  <a:pt x="66749" y="75697"/>
                  <a:pt x="81153" y="74169"/>
                </a:cubicBezTo>
                <a:cubicBezTo>
                  <a:pt x="95121" y="72642"/>
                  <a:pt x="108871" y="70241"/>
                  <a:pt x="122403" y="67403"/>
                </a:cubicBezTo>
                <a:cubicBezTo>
                  <a:pt x="135717" y="64348"/>
                  <a:pt x="149030" y="60638"/>
                  <a:pt x="161907" y="56055"/>
                </a:cubicBezTo>
                <a:cubicBezTo>
                  <a:pt x="175220" y="51689"/>
                  <a:pt x="187879" y="46015"/>
                  <a:pt x="199664" y="38812"/>
                </a:cubicBezTo>
                <a:cubicBezTo>
                  <a:pt x="185260" y="37066"/>
                  <a:pt x="170419" y="37066"/>
                  <a:pt x="156014" y="38812"/>
                </a:cubicBezTo>
                <a:cubicBezTo>
                  <a:pt x="142264" y="39904"/>
                  <a:pt x="128514" y="41868"/>
                  <a:pt x="114982" y="44705"/>
                </a:cubicBezTo>
                <a:cubicBezTo>
                  <a:pt x="101451" y="47761"/>
                  <a:pt x="88138" y="51689"/>
                  <a:pt x="75261" y="56491"/>
                </a:cubicBezTo>
                <a:cubicBezTo>
                  <a:pt x="61947" y="60856"/>
                  <a:pt x="49289" y="66967"/>
                  <a:pt x="37503" y="74169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CA39D88-85CD-4D6C-BB1A-1DBD7DB70D9D}"/>
              </a:ext>
            </a:extLst>
          </p:cNvPr>
          <p:cNvSpPr/>
          <p:nvPr/>
        </p:nvSpPr>
        <p:spPr>
          <a:xfrm>
            <a:off x="11549373" y="4302377"/>
            <a:ext cx="371072" cy="502039"/>
          </a:xfrm>
          <a:custGeom>
            <a:avLst/>
            <a:gdLst>
              <a:gd name="connsiteX0" fmla="*/ 300143 w 371029"/>
              <a:gd name="connsiteY0" fmla="*/ 176635 h 501980"/>
              <a:gd name="connsiteX1" fmla="*/ 311710 w 371029"/>
              <a:gd name="connsiteY1" fmla="*/ 464510 h 501980"/>
              <a:gd name="connsiteX2" fmla="*/ 76434 w 371029"/>
              <a:gd name="connsiteY2" fmla="*/ 347744 h 501980"/>
              <a:gd name="connsiteX3" fmla="*/ 74688 w 371029"/>
              <a:gd name="connsiteY3" fmla="*/ 38044 h 501980"/>
              <a:gd name="connsiteX4" fmla="*/ 300143 w 371029"/>
              <a:gd name="connsiteY4" fmla="*/ 176635 h 5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029" h="501980">
                <a:moveTo>
                  <a:pt x="300143" y="176635"/>
                </a:moveTo>
                <a:cubicBezTo>
                  <a:pt x="347067" y="265900"/>
                  <a:pt x="351214" y="371752"/>
                  <a:pt x="311710" y="464510"/>
                </a:cubicBezTo>
                <a:cubicBezTo>
                  <a:pt x="216770" y="477168"/>
                  <a:pt x="123795" y="430899"/>
                  <a:pt x="76434" y="347744"/>
                </a:cubicBezTo>
                <a:cubicBezTo>
                  <a:pt x="23617" y="257825"/>
                  <a:pt x="26018" y="136258"/>
                  <a:pt x="74688" y="38044"/>
                </a:cubicBezTo>
                <a:cubicBezTo>
                  <a:pt x="166136" y="31496"/>
                  <a:pt x="251691" y="84750"/>
                  <a:pt x="300143" y="17663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9F29265-EB24-4D79-9868-5BD254809705}"/>
              </a:ext>
            </a:extLst>
          </p:cNvPr>
          <p:cNvSpPr/>
          <p:nvPr/>
        </p:nvSpPr>
        <p:spPr>
          <a:xfrm>
            <a:off x="11549373" y="4302377"/>
            <a:ext cx="371072" cy="502039"/>
          </a:xfrm>
          <a:custGeom>
            <a:avLst/>
            <a:gdLst>
              <a:gd name="connsiteX0" fmla="*/ 327861 w 371029"/>
              <a:gd name="connsiteY0" fmla="*/ 417367 h 501980"/>
              <a:gd name="connsiteX1" fmla="*/ 311711 w 371029"/>
              <a:gd name="connsiteY1" fmla="*/ 464510 h 501980"/>
              <a:gd name="connsiteX2" fmla="*/ 265660 w 371029"/>
              <a:gd name="connsiteY2" fmla="*/ 465601 h 501980"/>
              <a:gd name="connsiteX3" fmla="*/ 76435 w 371029"/>
              <a:gd name="connsiteY3" fmla="*/ 347744 h 501980"/>
              <a:gd name="connsiteX4" fmla="*/ 74689 w 371029"/>
              <a:gd name="connsiteY4" fmla="*/ 38044 h 501980"/>
              <a:gd name="connsiteX5" fmla="*/ 300143 w 371029"/>
              <a:gd name="connsiteY5" fmla="*/ 176635 h 501980"/>
              <a:gd name="connsiteX6" fmla="*/ 327861 w 371029"/>
              <a:gd name="connsiteY6" fmla="*/ 417367 h 5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029" h="501980">
                <a:moveTo>
                  <a:pt x="327861" y="417367"/>
                </a:moveTo>
                <a:cubicBezTo>
                  <a:pt x="323497" y="433518"/>
                  <a:pt x="318258" y="449232"/>
                  <a:pt x="311711" y="464510"/>
                </a:cubicBezTo>
                <a:cubicBezTo>
                  <a:pt x="296433" y="466256"/>
                  <a:pt x="280937" y="466692"/>
                  <a:pt x="265660" y="465601"/>
                </a:cubicBezTo>
                <a:cubicBezTo>
                  <a:pt x="186652" y="461018"/>
                  <a:pt x="115502" y="416494"/>
                  <a:pt x="76435" y="347744"/>
                </a:cubicBezTo>
                <a:cubicBezTo>
                  <a:pt x="23399" y="257825"/>
                  <a:pt x="26237" y="136258"/>
                  <a:pt x="74689" y="38044"/>
                </a:cubicBezTo>
                <a:cubicBezTo>
                  <a:pt x="166136" y="31496"/>
                  <a:pt x="251691" y="84750"/>
                  <a:pt x="300143" y="176635"/>
                </a:cubicBezTo>
                <a:cubicBezTo>
                  <a:pt x="338992" y="250622"/>
                  <a:pt x="348814" y="336395"/>
                  <a:pt x="327861" y="417367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0DE77A6-BFE3-4802-A0F0-2AA40FCE884C}"/>
              </a:ext>
            </a:extLst>
          </p:cNvPr>
          <p:cNvSpPr/>
          <p:nvPr/>
        </p:nvSpPr>
        <p:spPr>
          <a:xfrm>
            <a:off x="11699848" y="4523815"/>
            <a:ext cx="196450" cy="261933"/>
          </a:xfrm>
          <a:custGeom>
            <a:avLst/>
            <a:gdLst>
              <a:gd name="connsiteX0" fmla="*/ 177403 w 196427"/>
              <a:gd name="connsiteY0" fmla="*/ 195954 h 261903"/>
              <a:gd name="connsiteX1" fmla="*/ 161252 w 196427"/>
              <a:gd name="connsiteY1" fmla="*/ 243097 h 261903"/>
              <a:gd name="connsiteX2" fmla="*/ 115201 w 196427"/>
              <a:gd name="connsiteY2" fmla="*/ 244188 h 261903"/>
              <a:gd name="connsiteX3" fmla="*/ 37503 w 196427"/>
              <a:gd name="connsiteY3" fmla="*/ 37503 h 261903"/>
              <a:gd name="connsiteX4" fmla="*/ 177403 w 196427"/>
              <a:gd name="connsiteY4" fmla="*/ 195954 h 26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427" h="261903">
                <a:moveTo>
                  <a:pt x="177403" y="195954"/>
                </a:moveTo>
                <a:cubicBezTo>
                  <a:pt x="173038" y="212105"/>
                  <a:pt x="167800" y="227819"/>
                  <a:pt x="161252" y="243097"/>
                </a:cubicBezTo>
                <a:cubicBezTo>
                  <a:pt x="145974" y="244843"/>
                  <a:pt x="130479" y="245279"/>
                  <a:pt x="115201" y="244188"/>
                </a:cubicBezTo>
                <a:cubicBezTo>
                  <a:pt x="87483" y="177403"/>
                  <a:pt x="61729" y="108435"/>
                  <a:pt x="37503" y="37503"/>
                </a:cubicBezTo>
                <a:cubicBezTo>
                  <a:pt x="83118" y="92066"/>
                  <a:pt x="129824" y="144883"/>
                  <a:pt x="177403" y="195954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0AF16D-280B-46CB-9C37-8597DC194003}"/>
              </a:ext>
            </a:extLst>
          </p:cNvPr>
          <p:cNvSpPr/>
          <p:nvPr/>
        </p:nvSpPr>
        <p:spPr>
          <a:xfrm>
            <a:off x="11595949" y="4323218"/>
            <a:ext cx="152795" cy="240106"/>
          </a:xfrm>
          <a:custGeom>
            <a:avLst/>
            <a:gdLst>
              <a:gd name="connsiteX0" fmla="*/ 123058 w 152776"/>
              <a:gd name="connsiteY0" fmla="*/ 204903 h 240077"/>
              <a:gd name="connsiteX1" fmla="*/ 92939 w 152776"/>
              <a:gd name="connsiteY1" fmla="*/ 170200 h 240077"/>
              <a:gd name="connsiteX2" fmla="*/ 68931 w 152776"/>
              <a:gd name="connsiteY2" fmla="*/ 130260 h 240077"/>
              <a:gd name="connsiteX3" fmla="*/ 49943 w 152776"/>
              <a:gd name="connsiteY3" fmla="*/ 86610 h 240077"/>
              <a:gd name="connsiteX4" fmla="*/ 37503 w 152776"/>
              <a:gd name="connsiteY4" fmla="*/ 37503 h 240077"/>
              <a:gd name="connsiteX5" fmla="*/ 66749 w 152776"/>
              <a:gd name="connsiteY5" fmla="*/ 73733 h 240077"/>
              <a:gd name="connsiteX6" fmla="*/ 90320 w 152776"/>
              <a:gd name="connsiteY6" fmla="*/ 114328 h 240077"/>
              <a:gd name="connsiteX7" fmla="*/ 109526 w 152776"/>
              <a:gd name="connsiteY7" fmla="*/ 157978 h 240077"/>
              <a:gd name="connsiteX8" fmla="*/ 123058 w 152776"/>
              <a:gd name="connsiteY8" fmla="*/ 204903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240077">
                <a:moveTo>
                  <a:pt x="123058" y="204903"/>
                </a:moveTo>
                <a:cubicBezTo>
                  <a:pt x="111709" y="194645"/>
                  <a:pt x="101669" y="182859"/>
                  <a:pt x="92939" y="170200"/>
                </a:cubicBezTo>
                <a:cubicBezTo>
                  <a:pt x="83991" y="157542"/>
                  <a:pt x="75915" y="144010"/>
                  <a:pt x="68931" y="130260"/>
                </a:cubicBezTo>
                <a:cubicBezTo>
                  <a:pt x="61729" y="116074"/>
                  <a:pt x="55400" y="101669"/>
                  <a:pt x="49943" y="86610"/>
                </a:cubicBezTo>
                <a:cubicBezTo>
                  <a:pt x="44050" y="70677"/>
                  <a:pt x="39903" y="54308"/>
                  <a:pt x="37503" y="37503"/>
                </a:cubicBezTo>
                <a:cubicBezTo>
                  <a:pt x="48633" y="48416"/>
                  <a:pt x="58455" y="60638"/>
                  <a:pt x="66749" y="73733"/>
                </a:cubicBezTo>
                <a:cubicBezTo>
                  <a:pt x="75260" y="86828"/>
                  <a:pt x="83118" y="100359"/>
                  <a:pt x="90320" y="114328"/>
                </a:cubicBezTo>
                <a:cubicBezTo>
                  <a:pt x="97304" y="128296"/>
                  <a:pt x="103851" y="142919"/>
                  <a:pt x="109526" y="157978"/>
                </a:cubicBezTo>
                <a:cubicBezTo>
                  <a:pt x="115419" y="173256"/>
                  <a:pt x="120002" y="188970"/>
                  <a:pt x="123058" y="204903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304B8AC1-337F-4C19-AA67-E4655AAC0C24}"/>
              </a:ext>
            </a:extLst>
          </p:cNvPr>
          <p:cNvSpPr/>
          <p:nvPr/>
        </p:nvSpPr>
        <p:spPr>
          <a:xfrm>
            <a:off x="11752673" y="4870522"/>
            <a:ext cx="480212" cy="349244"/>
          </a:xfrm>
          <a:custGeom>
            <a:avLst/>
            <a:gdLst>
              <a:gd name="connsiteX0" fmla="*/ 204248 w 480155"/>
              <a:gd name="connsiteY0" fmla="*/ 51388 h 349204"/>
              <a:gd name="connsiteX1" fmla="*/ 37503 w 480155"/>
              <a:gd name="connsiteY1" fmla="*/ 267458 h 349204"/>
              <a:gd name="connsiteX2" fmla="*/ 417262 w 480155"/>
              <a:gd name="connsiteY2" fmla="*/ 199363 h 349204"/>
              <a:gd name="connsiteX3" fmla="*/ 459603 w 480155"/>
              <a:gd name="connsiteY3" fmla="*/ 102896 h 349204"/>
              <a:gd name="connsiteX4" fmla="*/ 204248 w 480155"/>
              <a:gd name="connsiteY4" fmla="*/ 51388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155" h="349204">
                <a:moveTo>
                  <a:pt x="204248" y="51388"/>
                </a:moveTo>
                <a:cubicBezTo>
                  <a:pt x="113018" y="87182"/>
                  <a:pt x="49070" y="170118"/>
                  <a:pt x="37503" y="267458"/>
                </a:cubicBezTo>
                <a:cubicBezTo>
                  <a:pt x="161252" y="353450"/>
                  <a:pt x="331271" y="323112"/>
                  <a:pt x="417262" y="199363"/>
                </a:cubicBezTo>
                <a:cubicBezTo>
                  <a:pt x="437560" y="170336"/>
                  <a:pt x="451964" y="137598"/>
                  <a:pt x="459603" y="102896"/>
                </a:cubicBezTo>
                <a:cubicBezTo>
                  <a:pt x="389981" y="40912"/>
                  <a:pt x="292422" y="21269"/>
                  <a:pt x="204248" y="5138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B70984E-2822-4254-B6C8-BC29A2471FD8}"/>
              </a:ext>
            </a:extLst>
          </p:cNvPr>
          <p:cNvSpPr/>
          <p:nvPr/>
        </p:nvSpPr>
        <p:spPr>
          <a:xfrm>
            <a:off x="11752673" y="4869474"/>
            <a:ext cx="480212" cy="349244"/>
          </a:xfrm>
          <a:custGeom>
            <a:avLst/>
            <a:gdLst>
              <a:gd name="connsiteX0" fmla="*/ 48416 w 480155"/>
              <a:gd name="connsiteY0" fmla="*/ 220491 h 349204"/>
              <a:gd name="connsiteX1" fmla="*/ 37503 w 480155"/>
              <a:gd name="connsiteY1" fmla="*/ 268507 h 349204"/>
              <a:gd name="connsiteX2" fmla="*/ 76570 w 480155"/>
              <a:gd name="connsiteY2" fmla="*/ 292951 h 349204"/>
              <a:gd name="connsiteX3" fmla="*/ 297660 w 480155"/>
              <a:gd name="connsiteY3" fmla="*/ 296661 h 349204"/>
              <a:gd name="connsiteX4" fmla="*/ 459603 w 480155"/>
              <a:gd name="connsiteY4" fmla="*/ 103944 h 349204"/>
              <a:gd name="connsiteX5" fmla="*/ 105598 w 480155"/>
              <a:gd name="connsiteY5" fmla="*/ 118131 h 349204"/>
              <a:gd name="connsiteX6" fmla="*/ 48416 w 480155"/>
              <a:gd name="connsiteY6" fmla="*/ 220491 h 349204"/>
              <a:gd name="connsiteX7" fmla="*/ 48416 w 480155"/>
              <a:gd name="connsiteY7" fmla="*/ 220491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55" h="349204">
                <a:moveTo>
                  <a:pt x="48416" y="220491"/>
                </a:moveTo>
                <a:cubicBezTo>
                  <a:pt x="43395" y="236205"/>
                  <a:pt x="39686" y="252138"/>
                  <a:pt x="37503" y="268507"/>
                </a:cubicBezTo>
                <a:cubicBezTo>
                  <a:pt x="49725" y="277891"/>
                  <a:pt x="62820" y="286185"/>
                  <a:pt x="76570" y="292951"/>
                </a:cubicBezTo>
                <a:cubicBezTo>
                  <a:pt x="146193" y="325907"/>
                  <a:pt x="226946" y="327217"/>
                  <a:pt x="297660" y="296661"/>
                </a:cubicBezTo>
                <a:cubicBezTo>
                  <a:pt x="381032" y="264360"/>
                  <a:pt x="442143" y="191682"/>
                  <a:pt x="459603" y="103944"/>
                </a:cubicBezTo>
                <a:cubicBezTo>
                  <a:pt x="357897" y="10096"/>
                  <a:pt x="199447" y="16425"/>
                  <a:pt x="105598" y="118131"/>
                </a:cubicBezTo>
                <a:cubicBezTo>
                  <a:pt x="78534" y="147377"/>
                  <a:pt x="59110" y="182297"/>
                  <a:pt x="48416" y="220491"/>
                </a:cubicBezTo>
                <a:lnTo>
                  <a:pt x="48416" y="220491"/>
                </a:ln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A76969E9-EF4A-4C2B-A510-45BEF1310275}"/>
              </a:ext>
            </a:extLst>
          </p:cNvPr>
          <p:cNvSpPr/>
          <p:nvPr/>
        </p:nvSpPr>
        <p:spPr>
          <a:xfrm>
            <a:off x="11752673" y="5009046"/>
            <a:ext cx="283761" cy="174622"/>
          </a:xfrm>
          <a:custGeom>
            <a:avLst/>
            <a:gdLst>
              <a:gd name="connsiteX0" fmla="*/ 48416 w 283728"/>
              <a:gd name="connsiteY0" fmla="*/ 80935 h 174602"/>
              <a:gd name="connsiteX1" fmla="*/ 37503 w 283728"/>
              <a:gd name="connsiteY1" fmla="*/ 128951 h 174602"/>
              <a:gd name="connsiteX2" fmla="*/ 76570 w 283728"/>
              <a:gd name="connsiteY2" fmla="*/ 153395 h 174602"/>
              <a:gd name="connsiteX3" fmla="*/ 248990 w 283728"/>
              <a:gd name="connsiteY3" fmla="*/ 37503 h 174602"/>
              <a:gd name="connsiteX4" fmla="*/ 48416 w 283728"/>
              <a:gd name="connsiteY4" fmla="*/ 80935 h 17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28" h="174602">
                <a:moveTo>
                  <a:pt x="48416" y="80935"/>
                </a:moveTo>
                <a:cubicBezTo>
                  <a:pt x="43395" y="96649"/>
                  <a:pt x="39686" y="112582"/>
                  <a:pt x="37503" y="128951"/>
                </a:cubicBezTo>
                <a:cubicBezTo>
                  <a:pt x="49725" y="138335"/>
                  <a:pt x="62820" y="146629"/>
                  <a:pt x="76570" y="153395"/>
                </a:cubicBezTo>
                <a:cubicBezTo>
                  <a:pt x="133752" y="112145"/>
                  <a:pt x="191153" y="73514"/>
                  <a:pt x="248990" y="37503"/>
                </a:cubicBezTo>
                <a:cubicBezTo>
                  <a:pt x="182204" y="49943"/>
                  <a:pt x="115419" y="64566"/>
                  <a:pt x="48416" y="80935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4CD32B1-CC46-4DEF-8871-CF9EC92AC813}"/>
              </a:ext>
            </a:extLst>
          </p:cNvPr>
          <p:cNvSpPr/>
          <p:nvPr/>
        </p:nvSpPr>
        <p:spPr>
          <a:xfrm>
            <a:off x="11996707" y="4941954"/>
            <a:ext cx="218278" cy="109139"/>
          </a:xfrm>
          <a:custGeom>
            <a:avLst/>
            <a:gdLst>
              <a:gd name="connsiteX0" fmla="*/ 37503 w 218252"/>
              <a:gd name="connsiteY0" fmla="*/ 93021 h 109126"/>
              <a:gd name="connsiteX1" fmla="*/ 81153 w 218252"/>
              <a:gd name="connsiteY1" fmla="*/ 87128 h 109126"/>
              <a:gd name="connsiteX2" fmla="*/ 121967 w 218252"/>
              <a:gd name="connsiteY2" fmla="*/ 75343 h 109126"/>
              <a:gd name="connsiteX3" fmla="*/ 160815 w 218252"/>
              <a:gd name="connsiteY3" fmla="*/ 59410 h 109126"/>
              <a:gd name="connsiteX4" fmla="*/ 197482 w 218252"/>
              <a:gd name="connsiteY4" fmla="*/ 37585 h 109126"/>
              <a:gd name="connsiteX5" fmla="*/ 153832 w 218252"/>
              <a:gd name="connsiteY5" fmla="*/ 41513 h 109126"/>
              <a:gd name="connsiteX6" fmla="*/ 113019 w 218252"/>
              <a:gd name="connsiteY6" fmla="*/ 52426 h 109126"/>
              <a:gd name="connsiteX7" fmla="*/ 73951 w 218252"/>
              <a:gd name="connsiteY7" fmla="*/ 69013 h 109126"/>
              <a:gd name="connsiteX8" fmla="*/ 37503 w 218252"/>
              <a:gd name="connsiteY8" fmla="*/ 93021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109126">
                <a:moveTo>
                  <a:pt x="37503" y="93021"/>
                </a:moveTo>
                <a:cubicBezTo>
                  <a:pt x="52126" y="92366"/>
                  <a:pt x="66749" y="90402"/>
                  <a:pt x="81153" y="87128"/>
                </a:cubicBezTo>
                <a:cubicBezTo>
                  <a:pt x="94903" y="83854"/>
                  <a:pt x="108653" y="79926"/>
                  <a:pt x="121967" y="75343"/>
                </a:cubicBezTo>
                <a:cubicBezTo>
                  <a:pt x="135280" y="70759"/>
                  <a:pt x="148157" y="65521"/>
                  <a:pt x="160815" y="59410"/>
                </a:cubicBezTo>
                <a:cubicBezTo>
                  <a:pt x="173693" y="53299"/>
                  <a:pt x="185915" y="46096"/>
                  <a:pt x="197482" y="37585"/>
                </a:cubicBezTo>
                <a:cubicBezTo>
                  <a:pt x="182859" y="37148"/>
                  <a:pt x="168237" y="38458"/>
                  <a:pt x="153832" y="41513"/>
                </a:cubicBezTo>
                <a:cubicBezTo>
                  <a:pt x="140082" y="44350"/>
                  <a:pt x="126332" y="47843"/>
                  <a:pt x="113019" y="52426"/>
                </a:cubicBezTo>
                <a:cubicBezTo>
                  <a:pt x="99705" y="57009"/>
                  <a:pt x="86610" y="62465"/>
                  <a:pt x="73951" y="69013"/>
                </a:cubicBezTo>
                <a:cubicBezTo>
                  <a:pt x="60856" y="75561"/>
                  <a:pt x="48634" y="83636"/>
                  <a:pt x="37503" y="93021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607C9262-D849-4585-96F4-F2211A52B183}"/>
              </a:ext>
            </a:extLst>
          </p:cNvPr>
          <p:cNvSpPr/>
          <p:nvPr/>
        </p:nvSpPr>
        <p:spPr>
          <a:xfrm>
            <a:off x="11422691" y="4701329"/>
            <a:ext cx="371072" cy="458383"/>
          </a:xfrm>
          <a:custGeom>
            <a:avLst/>
            <a:gdLst>
              <a:gd name="connsiteX0" fmla="*/ 301534 w 371029"/>
              <a:gd name="connsiteY0" fmla="*/ 149194 h 458330"/>
              <a:gd name="connsiteX1" fmla="*/ 337327 w 371029"/>
              <a:gd name="connsiteY1" fmla="*/ 430085 h 458330"/>
              <a:gd name="connsiteX2" fmla="*/ 90702 w 371029"/>
              <a:gd name="connsiteY2" fmla="*/ 344967 h 458330"/>
              <a:gd name="connsiteX3" fmla="*/ 62765 w 371029"/>
              <a:gd name="connsiteY3" fmla="*/ 41596 h 458330"/>
              <a:gd name="connsiteX4" fmla="*/ 301534 w 371029"/>
              <a:gd name="connsiteY4" fmla="*/ 149194 h 45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029" h="458330">
                <a:moveTo>
                  <a:pt x="301534" y="149194"/>
                </a:moveTo>
                <a:cubicBezTo>
                  <a:pt x="356315" y="232130"/>
                  <a:pt x="369628" y="336018"/>
                  <a:pt x="337327" y="430085"/>
                </a:cubicBezTo>
                <a:cubicBezTo>
                  <a:pt x="245442" y="455184"/>
                  <a:pt x="147447" y="421355"/>
                  <a:pt x="90702" y="344967"/>
                </a:cubicBezTo>
                <a:cubicBezTo>
                  <a:pt x="29809" y="263122"/>
                  <a:pt x="22170" y="143520"/>
                  <a:pt x="62765" y="41596"/>
                </a:cubicBezTo>
                <a:cubicBezTo>
                  <a:pt x="154213" y="23699"/>
                  <a:pt x="244788" y="65385"/>
                  <a:pt x="301534" y="14919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A0E89AC-6D3B-4D49-AD4E-5E68C29B1C32}"/>
              </a:ext>
            </a:extLst>
          </p:cNvPr>
          <p:cNvSpPr/>
          <p:nvPr/>
        </p:nvSpPr>
        <p:spPr>
          <a:xfrm>
            <a:off x="11422691" y="4701329"/>
            <a:ext cx="371072" cy="458383"/>
          </a:xfrm>
          <a:custGeom>
            <a:avLst/>
            <a:gdLst>
              <a:gd name="connsiteX0" fmla="*/ 349549 w 371029"/>
              <a:gd name="connsiteY0" fmla="*/ 382070 h 458330"/>
              <a:gd name="connsiteX1" fmla="*/ 337327 w 371029"/>
              <a:gd name="connsiteY1" fmla="*/ 430085 h 458330"/>
              <a:gd name="connsiteX2" fmla="*/ 291057 w 371029"/>
              <a:gd name="connsiteY2" fmla="*/ 437069 h 458330"/>
              <a:gd name="connsiteX3" fmla="*/ 90702 w 371029"/>
              <a:gd name="connsiteY3" fmla="*/ 344967 h 458330"/>
              <a:gd name="connsiteX4" fmla="*/ 62765 w 371029"/>
              <a:gd name="connsiteY4" fmla="*/ 41596 h 458330"/>
              <a:gd name="connsiteX5" fmla="*/ 301534 w 371029"/>
              <a:gd name="connsiteY5" fmla="*/ 149194 h 458330"/>
              <a:gd name="connsiteX6" fmla="*/ 349549 w 371029"/>
              <a:gd name="connsiteY6" fmla="*/ 382070 h 45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029" h="458330">
                <a:moveTo>
                  <a:pt x="349549" y="382070"/>
                </a:moveTo>
                <a:cubicBezTo>
                  <a:pt x="346711" y="398439"/>
                  <a:pt x="342564" y="414371"/>
                  <a:pt x="337327" y="430085"/>
                </a:cubicBezTo>
                <a:cubicBezTo>
                  <a:pt x="322049" y="433796"/>
                  <a:pt x="306553" y="436196"/>
                  <a:pt x="291057" y="437069"/>
                </a:cubicBezTo>
                <a:cubicBezTo>
                  <a:pt x="212923" y="443180"/>
                  <a:pt x="136971" y="408260"/>
                  <a:pt x="90702" y="344967"/>
                </a:cubicBezTo>
                <a:cubicBezTo>
                  <a:pt x="29809" y="263122"/>
                  <a:pt x="22170" y="143520"/>
                  <a:pt x="62765" y="41596"/>
                </a:cubicBezTo>
                <a:cubicBezTo>
                  <a:pt x="154213" y="23699"/>
                  <a:pt x="244788" y="65385"/>
                  <a:pt x="301534" y="149194"/>
                </a:cubicBezTo>
                <a:cubicBezTo>
                  <a:pt x="346930" y="217726"/>
                  <a:pt x="364172" y="301098"/>
                  <a:pt x="349549" y="382070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30DD828-4C1C-4F2E-BCE4-5BCCD8B17C80}"/>
              </a:ext>
            </a:extLst>
          </p:cNvPr>
          <p:cNvSpPr/>
          <p:nvPr/>
        </p:nvSpPr>
        <p:spPr>
          <a:xfrm>
            <a:off x="11580670" y="4907766"/>
            <a:ext cx="218278" cy="261933"/>
          </a:xfrm>
          <a:custGeom>
            <a:avLst/>
            <a:gdLst>
              <a:gd name="connsiteX0" fmla="*/ 191589 w 218252"/>
              <a:gd name="connsiteY0" fmla="*/ 175657 h 261903"/>
              <a:gd name="connsiteX1" fmla="*/ 179367 w 218252"/>
              <a:gd name="connsiteY1" fmla="*/ 223672 h 261903"/>
              <a:gd name="connsiteX2" fmla="*/ 133098 w 218252"/>
              <a:gd name="connsiteY2" fmla="*/ 230656 h 261903"/>
              <a:gd name="connsiteX3" fmla="*/ 37503 w 218252"/>
              <a:gd name="connsiteY3" fmla="*/ 37503 h 261903"/>
              <a:gd name="connsiteX4" fmla="*/ 191589 w 218252"/>
              <a:gd name="connsiteY4" fmla="*/ 175657 h 26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252" h="261903">
                <a:moveTo>
                  <a:pt x="191589" y="175657"/>
                </a:moveTo>
                <a:cubicBezTo>
                  <a:pt x="188752" y="192026"/>
                  <a:pt x="184605" y="207958"/>
                  <a:pt x="179367" y="223672"/>
                </a:cubicBezTo>
                <a:cubicBezTo>
                  <a:pt x="164090" y="227383"/>
                  <a:pt x="148593" y="229783"/>
                  <a:pt x="133098" y="230656"/>
                </a:cubicBezTo>
                <a:cubicBezTo>
                  <a:pt x="99705" y="168454"/>
                  <a:pt x="67840" y="104070"/>
                  <a:pt x="37503" y="37503"/>
                </a:cubicBezTo>
                <a:cubicBezTo>
                  <a:pt x="87919" y="85300"/>
                  <a:pt x="139209" y="131352"/>
                  <a:pt x="191589" y="175657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ACC9181-9D77-46BB-86C6-10A40C78043F}"/>
              </a:ext>
            </a:extLst>
          </p:cNvPr>
          <p:cNvSpPr/>
          <p:nvPr/>
        </p:nvSpPr>
        <p:spPr>
          <a:xfrm>
            <a:off x="11458652" y="4723539"/>
            <a:ext cx="174622" cy="218278"/>
          </a:xfrm>
          <a:custGeom>
            <a:avLst/>
            <a:gdLst>
              <a:gd name="connsiteX0" fmla="*/ 137899 w 174602"/>
              <a:gd name="connsiteY0" fmla="*/ 191371 h 218252"/>
              <a:gd name="connsiteX1" fmla="*/ 104507 w 174602"/>
              <a:gd name="connsiteY1" fmla="*/ 161034 h 218252"/>
              <a:gd name="connsiteX2" fmla="*/ 77007 w 174602"/>
              <a:gd name="connsiteY2" fmla="*/ 124804 h 218252"/>
              <a:gd name="connsiteX3" fmla="*/ 54090 w 174602"/>
              <a:gd name="connsiteY3" fmla="*/ 84209 h 218252"/>
              <a:gd name="connsiteX4" fmla="*/ 37503 w 174602"/>
              <a:gd name="connsiteY4" fmla="*/ 37503 h 218252"/>
              <a:gd name="connsiteX5" fmla="*/ 70022 w 174602"/>
              <a:gd name="connsiteY5" fmla="*/ 69586 h 218252"/>
              <a:gd name="connsiteX6" fmla="*/ 97086 w 174602"/>
              <a:gd name="connsiteY6" fmla="*/ 106471 h 218252"/>
              <a:gd name="connsiteX7" fmla="*/ 120221 w 174602"/>
              <a:gd name="connsiteY7" fmla="*/ 146629 h 218252"/>
              <a:gd name="connsiteX8" fmla="*/ 137899 w 174602"/>
              <a:gd name="connsiteY8" fmla="*/ 191371 h 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02" h="218252">
                <a:moveTo>
                  <a:pt x="137899" y="191371"/>
                </a:moveTo>
                <a:cubicBezTo>
                  <a:pt x="125459" y="182641"/>
                  <a:pt x="114328" y="172383"/>
                  <a:pt x="104507" y="161034"/>
                </a:cubicBezTo>
                <a:cubicBezTo>
                  <a:pt x="94467" y="149685"/>
                  <a:pt x="85300" y="137463"/>
                  <a:pt x="77007" y="124804"/>
                </a:cubicBezTo>
                <a:cubicBezTo>
                  <a:pt x="68495" y="111927"/>
                  <a:pt x="60856" y="98177"/>
                  <a:pt x="54090" y="84209"/>
                </a:cubicBezTo>
                <a:cubicBezTo>
                  <a:pt x="46888" y="69149"/>
                  <a:pt x="41431" y="53654"/>
                  <a:pt x="37503" y="37503"/>
                </a:cubicBezTo>
                <a:cubicBezTo>
                  <a:pt x="49506" y="46888"/>
                  <a:pt x="60419" y="57800"/>
                  <a:pt x="70022" y="69586"/>
                </a:cubicBezTo>
                <a:cubicBezTo>
                  <a:pt x="79844" y="81372"/>
                  <a:pt x="88792" y="93594"/>
                  <a:pt x="97086" y="106471"/>
                </a:cubicBezTo>
                <a:cubicBezTo>
                  <a:pt x="105380" y="119348"/>
                  <a:pt x="113018" y="132661"/>
                  <a:pt x="120221" y="146629"/>
                </a:cubicBezTo>
                <a:cubicBezTo>
                  <a:pt x="127423" y="161034"/>
                  <a:pt x="133316" y="175875"/>
                  <a:pt x="137899" y="191371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1B21546-9A3C-4248-B625-82017AC5F6B6}"/>
              </a:ext>
            </a:extLst>
          </p:cNvPr>
          <p:cNvSpPr/>
          <p:nvPr/>
        </p:nvSpPr>
        <p:spPr>
          <a:xfrm>
            <a:off x="11682168" y="5208123"/>
            <a:ext cx="480212" cy="349244"/>
          </a:xfrm>
          <a:custGeom>
            <a:avLst/>
            <a:gdLst>
              <a:gd name="connsiteX0" fmla="*/ 187224 w 480155"/>
              <a:gd name="connsiteY0" fmla="*/ 63904 h 349204"/>
              <a:gd name="connsiteX1" fmla="*/ 37503 w 480155"/>
              <a:gd name="connsiteY1" fmla="*/ 297871 h 349204"/>
              <a:gd name="connsiteX2" fmla="*/ 301807 w 480155"/>
              <a:gd name="connsiteY2" fmla="*/ 292851 h 349204"/>
              <a:gd name="connsiteX3" fmla="*/ 448691 w 480155"/>
              <a:gd name="connsiteY3" fmla="*/ 82674 h 349204"/>
              <a:gd name="connsiteX4" fmla="*/ 187224 w 480155"/>
              <a:gd name="connsiteY4" fmla="*/ 63904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155" h="349204">
                <a:moveTo>
                  <a:pt x="187224" y="63904"/>
                </a:moveTo>
                <a:cubicBezTo>
                  <a:pt x="99050" y="109519"/>
                  <a:pt x="42087" y="198784"/>
                  <a:pt x="37503" y="297871"/>
                </a:cubicBezTo>
                <a:cubicBezTo>
                  <a:pt x="120221" y="343049"/>
                  <a:pt x="220836" y="341085"/>
                  <a:pt x="301807" y="292851"/>
                </a:cubicBezTo>
                <a:cubicBezTo>
                  <a:pt x="382560" y="251383"/>
                  <a:pt x="437560" y="172812"/>
                  <a:pt x="448691" y="82674"/>
                </a:cubicBezTo>
                <a:cubicBezTo>
                  <a:pt x="371211" y="30075"/>
                  <a:pt x="271470" y="22872"/>
                  <a:pt x="187224" y="6390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4DEEE0C9-903E-4C6F-B4FB-A6FAE2283EC2}"/>
              </a:ext>
            </a:extLst>
          </p:cNvPr>
          <p:cNvSpPr/>
          <p:nvPr/>
        </p:nvSpPr>
        <p:spPr>
          <a:xfrm>
            <a:off x="11683260" y="5208054"/>
            <a:ext cx="480212" cy="349244"/>
          </a:xfrm>
          <a:custGeom>
            <a:avLst/>
            <a:gdLst>
              <a:gd name="connsiteX0" fmla="*/ 44269 w 480155"/>
              <a:gd name="connsiteY0" fmla="*/ 249269 h 349204"/>
              <a:gd name="connsiteX1" fmla="*/ 37503 w 480155"/>
              <a:gd name="connsiteY1" fmla="*/ 297940 h 349204"/>
              <a:gd name="connsiteX2" fmla="*/ 78752 w 480155"/>
              <a:gd name="connsiteY2" fmla="*/ 317146 h 349204"/>
              <a:gd name="connsiteX3" fmla="*/ 301806 w 480155"/>
              <a:gd name="connsiteY3" fmla="*/ 292920 h 349204"/>
              <a:gd name="connsiteX4" fmla="*/ 448691 w 480155"/>
              <a:gd name="connsiteY4" fmla="*/ 82743 h 349204"/>
              <a:gd name="connsiteX5" fmla="*/ 186788 w 480155"/>
              <a:gd name="connsiteY5" fmla="*/ 63973 h 349204"/>
              <a:gd name="connsiteX6" fmla="*/ 44269 w 480155"/>
              <a:gd name="connsiteY6" fmla="*/ 249269 h 34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55" h="349204">
                <a:moveTo>
                  <a:pt x="44269" y="249269"/>
                </a:moveTo>
                <a:cubicBezTo>
                  <a:pt x="40558" y="265202"/>
                  <a:pt x="38158" y="281571"/>
                  <a:pt x="37503" y="297940"/>
                </a:cubicBezTo>
                <a:cubicBezTo>
                  <a:pt x="50598" y="305797"/>
                  <a:pt x="64348" y="312126"/>
                  <a:pt x="78752" y="317146"/>
                </a:cubicBezTo>
                <a:cubicBezTo>
                  <a:pt x="153176" y="340718"/>
                  <a:pt x="234148" y="331987"/>
                  <a:pt x="301806" y="292920"/>
                </a:cubicBezTo>
                <a:cubicBezTo>
                  <a:pt x="382560" y="251452"/>
                  <a:pt x="437560" y="172881"/>
                  <a:pt x="448691" y="82743"/>
                </a:cubicBezTo>
                <a:cubicBezTo>
                  <a:pt x="370993" y="29926"/>
                  <a:pt x="271251" y="22942"/>
                  <a:pt x="186788" y="63973"/>
                </a:cubicBezTo>
                <a:cubicBezTo>
                  <a:pt x="113891" y="101513"/>
                  <a:pt x="61729" y="169389"/>
                  <a:pt x="44269" y="249269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EEE7F518-BDC6-4126-888A-87F741B54AC6}"/>
              </a:ext>
            </a:extLst>
          </p:cNvPr>
          <p:cNvSpPr/>
          <p:nvPr/>
        </p:nvSpPr>
        <p:spPr>
          <a:xfrm>
            <a:off x="11683260" y="5351742"/>
            <a:ext cx="261933" cy="196450"/>
          </a:xfrm>
          <a:custGeom>
            <a:avLst/>
            <a:gdLst>
              <a:gd name="connsiteX0" fmla="*/ 44269 w 261903"/>
              <a:gd name="connsiteY0" fmla="*/ 105598 h 196427"/>
              <a:gd name="connsiteX1" fmla="*/ 37503 w 261903"/>
              <a:gd name="connsiteY1" fmla="*/ 154268 h 196427"/>
              <a:gd name="connsiteX2" fmla="*/ 78752 w 261903"/>
              <a:gd name="connsiteY2" fmla="*/ 173474 h 196427"/>
              <a:gd name="connsiteX3" fmla="*/ 242660 w 261903"/>
              <a:gd name="connsiteY3" fmla="*/ 37503 h 196427"/>
              <a:gd name="connsiteX4" fmla="*/ 44269 w 261903"/>
              <a:gd name="connsiteY4" fmla="*/ 105598 h 1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03" h="196427">
                <a:moveTo>
                  <a:pt x="44269" y="105598"/>
                </a:moveTo>
                <a:cubicBezTo>
                  <a:pt x="40558" y="121530"/>
                  <a:pt x="38158" y="137899"/>
                  <a:pt x="37503" y="154268"/>
                </a:cubicBezTo>
                <a:cubicBezTo>
                  <a:pt x="50598" y="162125"/>
                  <a:pt x="64348" y="168455"/>
                  <a:pt x="78752" y="173474"/>
                </a:cubicBezTo>
                <a:cubicBezTo>
                  <a:pt x="132879" y="125459"/>
                  <a:pt x="187442" y="80062"/>
                  <a:pt x="242660" y="37503"/>
                </a:cubicBezTo>
                <a:cubicBezTo>
                  <a:pt x="175875" y="58237"/>
                  <a:pt x="109744" y="80935"/>
                  <a:pt x="44269" y="105598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EA31040-437C-488C-95A4-93E20FBB9DD1}"/>
              </a:ext>
            </a:extLst>
          </p:cNvPr>
          <p:cNvSpPr/>
          <p:nvPr/>
        </p:nvSpPr>
        <p:spPr>
          <a:xfrm>
            <a:off x="11919219" y="5261158"/>
            <a:ext cx="218278" cy="130967"/>
          </a:xfrm>
          <a:custGeom>
            <a:avLst/>
            <a:gdLst>
              <a:gd name="connsiteX0" fmla="*/ 37503 w 218252"/>
              <a:gd name="connsiteY0" fmla="*/ 111709 h 130951"/>
              <a:gd name="connsiteX1" fmla="*/ 81153 w 218252"/>
              <a:gd name="connsiteY1" fmla="*/ 100359 h 130951"/>
              <a:gd name="connsiteX2" fmla="*/ 121312 w 218252"/>
              <a:gd name="connsiteY2" fmla="*/ 83772 h 130951"/>
              <a:gd name="connsiteX3" fmla="*/ 159070 w 218252"/>
              <a:gd name="connsiteY3" fmla="*/ 63257 h 130951"/>
              <a:gd name="connsiteX4" fmla="*/ 194208 w 218252"/>
              <a:gd name="connsiteY4" fmla="*/ 37503 h 130951"/>
              <a:gd name="connsiteX5" fmla="*/ 150558 w 218252"/>
              <a:gd name="connsiteY5" fmla="*/ 46888 h 130951"/>
              <a:gd name="connsiteX6" fmla="*/ 110399 w 218252"/>
              <a:gd name="connsiteY6" fmla="*/ 62820 h 130951"/>
              <a:gd name="connsiteX7" fmla="*/ 72423 w 218252"/>
              <a:gd name="connsiteY7" fmla="*/ 84645 h 130951"/>
              <a:gd name="connsiteX8" fmla="*/ 37503 w 218252"/>
              <a:gd name="connsiteY8" fmla="*/ 111709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52" h="130951">
                <a:moveTo>
                  <a:pt x="37503" y="111709"/>
                </a:moveTo>
                <a:cubicBezTo>
                  <a:pt x="52344" y="109308"/>
                  <a:pt x="66967" y="105598"/>
                  <a:pt x="81153" y="100359"/>
                </a:cubicBezTo>
                <a:cubicBezTo>
                  <a:pt x="94903" y="95558"/>
                  <a:pt x="108216" y="89883"/>
                  <a:pt x="121312" y="83772"/>
                </a:cubicBezTo>
                <a:cubicBezTo>
                  <a:pt x="134189" y="77443"/>
                  <a:pt x="146848" y="70677"/>
                  <a:pt x="159070" y="63257"/>
                </a:cubicBezTo>
                <a:cubicBezTo>
                  <a:pt x="171510" y="55836"/>
                  <a:pt x="183295" y="47106"/>
                  <a:pt x="194208" y="37503"/>
                </a:cubicBezTo>
                <a:cubicBezTo>
                  <a:pt x="179367" y="39030"/>
                  <a:pt x="164744" y="42086"/>
                  <a:pt x="150558" y="46888"/>
                </a:cubicBezTo>
                <a:cubicBezTo>
                  <a:pt x="136808" y="51253"/>
                  <a:pt x="123276" y="56491"/>
                  <a:pt x="110399" y="62820"/>
                </a:cubicBezTo>
                <a:cubicBezTo>
                  <a:pt x="97304" y="69149"/>
                  <a:pt x="84646" y="76570"/>
                  <a:pt x="72423" y="84645"/>
                </a:cubicBezTo>
                <a:cubicBezTo>
                  <a:pt x="59764" y="92284"/>
                  <a:pt x="47979" y="101451"/>
                  <a:pt x="37503" y="111709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A64C0A4D-49B3-4BAC-89D5-E8337598A8C5}"/>
              </a:ext>
            </a:extLst>
          </p:cNvPr>
          <p:cNvSpPr/>
          <p:nvPr/>
        </p:nvSpPr>
        <p:spPr>
          <a:xfrm>
            <a:off x="11326666" y="5107122"/>
            <a:ext cx="392900" cy="436556"/>
          </a:xfrm>
          <a:custGeom>
            <a:avLst/>
            <a:gdLst>
              <a:gd name="connsiteX0" fmla="*/ 302608 w 392854"/>
              <a:gd name="connsiteY0" fmla="*/ 124299 h 436505"/>
              <a:gd name="connsiteX1" fmla="*/ 361973 w 392854"/>
              <a:gd name="connsiteY1" fmla="*/ 396678 h 436505"/>
              <a:gd name="connsiteX2" fmla="*/ 106617 w 392854"/>
              <a:gd name="connsiteY2" fmla="*/ 343643 h 436505"/>
              <a:gd name="connsiteX3" fmla="*/ 53145 w 392854"/>
              <a:gd name="connsiteY3" fmla="*/ 48129 h 436505"/>
              <a:gd name="connsiteX4" fmla="*/ 302608 w 392854"/>
              <a:gd name="connsiteY4" fmla="*/ 124299 h 4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54" h="436505">
                <a:moveTo>
                  <a:pt x="302608" y="124299"/>
                </a:moveTo>
                <a:cubicBezTo>
                  <a:pt x="365028" y="200251"/>
                  <a:pt x="387071" y="301520"/>
                  <a:pt x="361973" y="396678"/>
                </a:cubicBezTo>
                <a:cubicBezTo>
                  <a:pt x="273580" y="429198"/>
                  <a:pt x="174712" y="417194"/>
                  <a:pt x="106617" y="343643"/>
                </a:cubicBezTo>
                <a:cubicBezTo>
                  <a:pt x="38522" y="270092"/>
                  <a:pt x="20844" y="153545"/>
                  <a:pt x="53145" y="48129"/>
                </a:cubicBezTo>
                <a:cubicBezTo>
                  <a:pt x="143938" y="19538"/>
                  <a:pt x="243025" y="49875"/>
                  <a:pt x="302608" y="12429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9D9FDE5D-BD01-4FF2-9838-B2E0DB131700}"/>
              </a:ext>
            </a:extLst>
          </p:cNvPr>
          <p:cNvSpPr/>
          <p:nvPr/>
        </p:nvSpPr>
        <p:spPr>
          <a:xfrm>
            <a:off x="11326666" y="5106907"/>
            <a:ext cx="392900" cy="436556"/>
          </a:xfrm>
          <a:custGeom>
            <a:avLst/>
            <a:gdLst>
              <a:gd name="connsiteX0" fmla="*/ 370266 w 392854"/>
              <a:gd name="connsiteY0" fmla="*/ 347350 h 436505"/>
              <a:gd name="connsiteX1" fmla="*/ 361973 w 392854"/>
              <a:gd name="connsiteY1" fmla="*/ 396457 h 436505"/>
              <a:gd name="connsiteX2" fmla="*/ 315921 w 392854"/>
              <a:gd name="connsiteY2" fmla="*/ 409116 h 436505"/>
              <a:gd name="connsiteX3" fmla="*/ 106617 w 392854"/>
              <a:gd name="connsiteY3" fmla="*/ 343639 h 436505"/>
              <a:gd name="connsiteX4" fmla="*/ 53145 w 392854"/>
              <a:gd name="connsiteY4" fmla="*/ 48126 h 436505"/>
              <a:gd name="connsiteX5" fmla="*/ 302608 w 392854"/>
              <a:gd name="connsiteY5" fmla="*/ 124514 h 436505"/>
              <a:gd name="connsiteX6" fmla="*/ 370266 w 392854"/>
              <a:gd name="connsiteY6" fmla="*/ 347350 h 4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854" h="436505">
                <a:moveTo>
                  <a:pt x="370266" y="347350"/>
                </a:moveTo>
                <a:cubicBezTo>
                  <a:pt x="368738" y="363937"/>
                  <a:pt x="365901" y="380306"/>
                  <a:pt x="361973" y="396457"/>
                </a:cubicBezTo>
                <a:cubicBezTo>
                  <a:pt x="347132" y="402131"/>
                  <a:pt x="331635" y="406278"/>
                  <a:pt x="315921" y="409116"/>
                </a:cubicBezTo>
                <a:cubicBezTo>
                  <a:pt x="239533" y="425484"/>
                  <a:pt x="160089" y="400603"/>
                  <a:pt x="106617" y="343639"/>
                </a:cubicBezTo>
                <a:cubicBezTo>
                  <a:pt x="38522" y="270525"/>
                  <a:pt x="20844" y="153323"/>
                  <a:pt x="53145" y="48126"/>
                </a:cubicBezTo>
                <a:cubicBezTo>
                  <a:pt x="144156" y="19535"/>
                  <a:pt x="243243" y="49872"/>
                  <a:pt x="302608" y="124514"/>
                </a:cubicBezTo>
                <a:cubicBezTo>
                  <a:pt x="354115" y="186716"/>
                  <a:pt x="378559" y="267033"/>
                  <a:pt x="370266" y="347350"/>
                </a:cubicBezTo>
                <a:close/>
              </a:path>
            </a:pathLst>
          </a:custGeom>
          <a:solidFill>
            <a:srgbClr val="F1BC3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DA7CB20-9FB8-4CDC-86DB-BDB34F8FDBC4}"/>
              </a:ext>
            </a:extLst>
          </p:cNvPr>
          <p:cNvSpPr/>
          <p:nvPr/>
        </p:nvSpPr>
        <p:spPr>
          <a:xfrm>
            <a:off x="11492703" y="5300011"/>
            <a:ext cx="240106" cy="240106"/>
          </a:xfrm>
          <a:custGeom>
            <a:avLst/>
            <a:gdLst>
              <a:gd name="connsiteX0" fmla="*/ 204248 w 240077"/>
              <a:gd name="connsiteY0" fmla="*/ 154268 h 240077"/>
              <a:gd name="connsiteX1" fmla="*/ 195954 w 240077"/>
              <a:gd name="connsiteY1" fmla="*/ 203375 h 240077"/>
              <a:gd name="connsiteX2" fmla="*/ 149903 w 240077"/>
              <a:gd name="connsiteY2" fmla="*/ 216034 h 240077"/>
              <a:gd name="connsiteX3" fmla="*/ 37503 w 240077"/>
              <a:gd name="connsiteY3" fmla="*/ 37503 h 240077"/>
              <a:gd name="connsiteX4" fmla="*/ 204248 w 240077"/>
              <a:gd name="connsiteY4" fmla="*/ 154268 h 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77" h="240077">
                <a:moveTo>
                  <a:pt x="204248" y="154268"/>
                </a:moveTo>
                <a:cubicBezTo>
                  <a:pt x="202720" y="170855"/>
                  <a:pt x="199883" y="187224"/>
                  <a:pt x="195954" y="203375"/>
                </a:cubicBezTo>
                <a:cubicBezTo>
                  <a:pt x="181113" y="209049"/>
                  <a:pt x="165617" y="213196"/>
                  <a:pt x="149903" y="216034"/>
                </a:cubicBezTo>
                <a:cubicBezTo>
                  <a:pt x="111054" y="158851"/>
                  <a:pt x="73514" y="99268"/>
                  <a:pt x="37503" y="37503"/>
                </a:cubicBezTo>
                <a:cubicBezTo>
                  <a:pt x="92502" y="78316"/>
                  <a:pt x="147939" y="117165"/>
                  <a:pt x="204248" y="154268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FC45678B-905B-431F-AC13-0B743286CC50}"/>
              </a:ext>
            </a:extLst>
          </p:cNvPr>
          <p:cNvSpPr/>
          <p:nvPr/>
        </p:nvSpPr>
        <p:spPr>
          <a:xfrm>
            <a:off x="11355189" y="5134120"/>
            <a:ext cx="174622" cy="196450"/>
          </a:xfrm>
          <a:custGeom>
            <a:avLst/>
            <a:gdLst>
              <a:gd name="connsiteX0" fmla="*/ 151431 w 174602"/>
              <a:gd name="connsiteY0" fmla="*/ 176093 h 196427"/>
              <a:gd name="connsiteX1" fmla="*/ 115201 w 174602"/>
              <a:gd name="connsiteY1" fmla="*/ 150339 h 196427"/>
              <a:gd name="connsiteX2" fmla="*/ 84427 w 174602"/>
              <a:gd name="connsiteY2" fmla="*/ 118256 h 196427"/>
              <a:gd name="connsiteX3" fmla="*/ 58019 w 174602"/>
              <a:gd name="connsiteY3" fmla="*/ 81153 h 196427"/>
              <a:gd name="connsiteX4" fmla="*/ 37503 w 174602"/>
              <a:gd name="connsiteY4" fmla="*/ 37503 h 196427"/>
              <a:gd name="connsiteX5" fmla="*/ 72860 w 174602"/>
              <a:gd name="connsiteY5" fmla="*/ 65003 h 196427"/>
              <a:gd name="connsiteX6" fmla="*/ 103196 w 174602"/>
              <a:gd name="connsiteY6" fmla="*/ 97740 h 196427"/>
              <a:gd name="connsiteX7" fmla="*/ 129605 w 174602"/>
              <a:gd name="connsiteY7" fmla="*/ 134407 h 196427"/>
              <a:gd name="connsiteX8" fmla="*/ 151431 w 174602"/>
              <a:gd name="connsiteY8" fmla="*/ 176093 h 1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02" h="196427">
                <a:moveTo>
                  <a:pt x="151431" y="176093"/>
                </a:moveTo>
                <a:cubicBezTo>
                  <a:pt x="138335" y="169109"/>
                  <a:pt x="126113" y="160597"/>
                  <a:pt x="115201" y="150339"/>
                </a:cubicBezTo>
                <a:cubicBezTo>
                  <a:pt x="104070" y="140300"/>
                  <a:pt x="93812" y="129605"/>
                  <a:pt x="84427" y="118256"/>
                </a:cubicBezTo>
                <a:cubicBezTo>
                  <a:pt x="74824" y="106471"/>
                  <a:pt x="65875" y="94030"/>
                  <a:pt x="58019" y="81153"/>
                </a:cubicBezTo>
                <a:cubicBezTo>
                  <a:pt x="49506" y="67403"/>
                  <a:pt x="42741" y="52780"/>
                  <a:pt x="37503" y="37503"/>
                </a:cubicBezTo>
                <a:cubicBezTo>
                  <a:pt x="50380" y="45360"/>
                  <a:pt x="62166" y="54527"/>
                  <a:pt x="72860" y="65003"/>
                </a:cubicBezTo>
                <a:cubicBezTo>
                  <a:pt x="83554" y="75260"/>
                  <a:pt x="93812" y="86173"/>
                  <a:pt x="103196" y="97740"/>
                </a:cubicBezTo>
                <a:cubicBezTo>
                  <a:pt x="112582" y="109526"/>
                  <a:pt x="121530" y="121748"/>
                  <a:pt x="129605" y="134407"/>
                </a:cubicBezTo>
                <a:cubicBezTo>
                  <a:pt x="138117" y="147502"/>
                  <a:pt x="145320" y="161470"/>
                  <a:pt x="151431" y="176093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27C6098D-CE84-4D35-91F9-DDE52A591F90}"/>
              </a:ext>
            </a:extLst>
          </p:cNvPr>
          <p:cNvSpPr/>
          <p:nvPr/>
        </p:nvSpPr>
        <p:spPr>
          <a:xfrm>
            <a:off x="11600507" y="3889396"/>
            <a:ext cx="676661" cy="2335572"/>
          </a:xfrm>
          <a:custGeom>
            <a:avLst/>
            <a:gdLst>
              <a:gd name="connsiteX0" fmla="*/ 51933 w 676582"/>
              <a:gd name="connsiteY0" fmla="*/ 2319000 h 2335302"/>
              <a:gd name="connsiteX1" fmla="*/ 51933 w 676582"/>
              <a:gd name="connsiteY1" fmla="*/ 2319000 h 2335302"/>
              <a:gd name="connsiteX2" fmla="*/ 66338 w 676582"/>
              <a:gd name="connsiteY2" fmla="*/ 2301540 h 2335302"/>
              <a:gd name="connsiteX3" fmla="*/ 644925 w 676582"/>
              <a:gd name="connsiteY3" fmla="*/ 61832 h 2335302"/>
              <a:gd name="connsiteX4" fmla="*/ 640779 w 676582"/>
              <a:gd name="connsiteY4" fmla="*/ 40007 h 2335302"/>
              <a:gd name="connsiteX5" fmla="*/ 640779 w 676582"/>
              <a:gd name="connsiteY5" fmla="*/ 40007 h 2335302"/>
              <a:gd name="connsiteX6" fmla="*/ 623100 w 676582"/>
              <a:gd name="connsiteY6" fmla="*/ 42626 h 2335302"/>
              <a:gd name="connsiteX7" fmla="*/ 621790 w 676582"/>
              <a:gd name="connsiteY7" fmla="*/ 44809 h 2335302"/>
              <a:gd name="connsiteX8" fmla="*/ 37528 w 676582"/>
              <a:gd name="connsiteY8" fmla="*/ 2305905 h 2335302"/>
              <a:gd name="connsiteX9" fmla="*/ 49096 w 676582"/>
              <a:gd name="connsiteY9" fmla="*/ 2319219 h 2335302"/>
              <a:gd name="connsiteX10" fmla="*/ 51933 w 676582"/>
              <a:gd name="connsiteY10" fmla="*/ 2319000 h 233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582" h="2335302">
                <a:moveTo>
                  <a:pt x="51933" y="2319000"/>
                </a:moveTo>
                <a:lnTo>
                  <a:pt x="51933" y="2319000"/>
                </a:lnTo>
                <a:cubicBezTo>
                  <a:pt x="60227" y="2317254"/>
                  <a:pt x="66119" y="2310052"/>
                  <a:pt x="66338" y="2301540"/>
                </a:cubicBezTo>
                <a:cubicBezTo>
                  <a:pt x="66774" y="1518013"/>
                  <a:pt x="266039" y="747582"/>
                  <a:pt x="644925" y="61832"/>
                </a:cubicBezTo>
                <a:cubicBezTo>
                  <a:pt x="648854" y="54412"/>
                  <a:pt x="647107" y="45463"/>
                  <a:pt x="640779" y="40007"/>
                </a:cubicBezTo>
                <a:lnTo>
                  <a:pt x="640779" y="40007"/>
                </a:lnTo>
                <a:cubicBezTo>
                  <a:pt x="635104" y="35861"/>
                  <a:pt x="627246" y="36952"/>
                  <a:pt x="623100" y="42626"/>
                </a:cubicBezTo>
                <a:cubicBezTo>
                  <a:pt x="622663" y="43281"/>
                  <a:pt x="622227" y="43936"/>
                  <a:pt x="621790" y="44809"/>
                </a:cubicBezTo>
                <a:cubicBezTo>
                  <a:pt x="239193" y="737106"/>
                  <a:pt x="38183" y="1514958"/>
                  <a:pt x="37528" y="2305905"/>
                </a:cubicBezTo>
                <a:cubicBezTo>
                  <a:pt x="37092" y="2312671"/>
                  <a:pt x="42330" y="2318782"/>
                  <a:pt x="49096" y="2319219"/>
                </a:cubicBezTo>
                <a:cubicBezTo>
                  <a:pt x="49969" y="2319219"/>
                  <a:pt x="50842" y="2319219"/>
                  <a:pt x="51933" y="2319000"/>
                </a:cubicBezTo>
                <a:close/>
              </a:path>
            </a:pathLst>
          </a:custGeom>
          <a:solidFill>
            <a:srgbClr val="DAA42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C2D0442-BA09-4E3F-AE4A-39F7DFA6238A}"/>
              </a:ext>
            </a:extLst>
          </p:cNvPr>
          <p:cNvSpPr/>
          <p:nvPr/>
        </p:nvSpPr>
        <p:spPr>
          <a:xfrm>
            <a:off x="13997981" y="8738320"/>
            <a:ext cx="4452867" cy="3426961"/>
          </a:xfrm>
          <a:custGeom>
            <a:avLst/>
            <a:gdLst>
              <a:gd name="connsiteX0" fmla="*/ 775748 w 4452351"/>
              <a:gd name="connsiteY0" fmla="*/ 2109158 h 3426564"/>
              <a:gd name="connsiteX1" fmla="*/ 2674545 w 4452351"/>
              <a:gd name="connsiteY1" fmla="*/ 2020766 h 3426564"/>
              <a:gd name="connsiteX2" fmla="*/ 2674545 w 4452351"/>
              <a:gd name="connsiteY2" fmla="*/ 2020766 h 3426564"/>
              <a:gd name="connsiteX3" fmla="*/ 3632237 w 4452351"/>
              <a:gd name="connsiteY3" fmla="*/ 935396 h 3426564"/>
              <a:gd name="connsiteX4" fmla="*/ 4169357 w 4452351"/>
              <a:gd name="connsiteY4" fmla="*/ 38160 h 3426564"/>
              <a:gd name="connsiteX5" fmla="*/ 3738308 w 4452351"/>
              <a:gd name="connsiteY5" fmla="*/ 2042373 h 3426564"/>
              <a:gd name="connsiteX6" fmla="*/ 1967189 w 4452351"/>
              <a:gd name="connsiteY6" fmla="*/ 3239707 h 3426564"/>
              <a:gd name="connsiteX7" fmla="*/ 410175 w 4452351"/>
              <a:gd name="connsiteY7" fmla="*/ 3278119 h 3426564"/>
              <a:gd name="connsiteX8" fmla="*/ 775748 w 4452351"/>
              <a:gd name="connsiteY8" fmla="*/ 2109158 h 342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2351" h="3426564">
                <a:moveTo>
                  <a:pt x="775748" y="2109158"/>
                </a:moveTo>
                <a:cubicBezTo>
                  <a:pt x="1357173" y="2371062"/>
                  <a:pt x="2097922" y="2319117"/>
                  <a:pt x="2674545" y="2020766"/>
                </a:cubicBezTo>
                <a:lnTo>
                  <a:pt x="2674545" y="2020766"/>
                </a:lnTo>
                <a:cubicBezTo>
                  <a:pt x="3011309" y="1656284"/>
                  <a:pt x="3383429" y="1366008"/>
                  <a:pt x="3632237" y="935396"/>
                </a:cubicBezTo>
                <a:cubicBezTo>
                  <a:pt x="3767117" y="701866"/>
                  <a:pt x="3878208" y="13279"/>
                  <a:pt x="4169357" y="38160"/>
                </a:cubicBezTo>
                <a:cubicBezTo>
                  <a:pt x="4844849" y="94687"/>
                  <a:pt x="3954378" y="1749696"/>
                  <a:pt x="3738308" y="2042373"/>
                </a:cubicBezTo>
                <a:cubicBezTo>
                  <a:pt x="3287399" y="2653481"/>
                  <a:pt x="2718196" y="3050045"/>
                  <a:pt x="1967189" y="3239707"/>
                </a:cubicBezTo>
                <a:cubicBezTo>
                  <a:pt x="1586992" y="3335520"/>
                  <a:pt x="776620" y="3509685"/>
                  <a:pt x="410175" y="3278119"/>
                </a:cubicBezTo>
                <a:cubicBezTo>
                  <a:pt x="-167321" y="2913637"/>
                  <a:pt x="-94643" y="1812553"/>
                  <a:pt x="775748" y="2109158"/>
                </a:cubicBezTo>
                <a:close/>
              </a:path>
            </a:pathLst>
          </a:custGeom>
          <a:solidFill>
            <a:srgbClr val="E6C1A1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61E0648B-4A83-45EC-BC1E-E87BA4741EB8}"/>
              </a:ext>
            </a:extLst>
          </p:cNvPr>
          <p:cNvSpPr/>
          <p:nvPr/>
        </p:nvSpPr>
        <p:spPr>
          <a:xfrm>
            <a:off x="13757606" y="10644456"/>
            <a:ext cx="2226434" cy="1680739"/>
          </a:xfrm>
          <a:custGeom>
            <a:avLst/>
            <a:gdLst>
              <a:gd name="connsiteX0" fmla="*/ 420483 w 2226175"/>
              <a:gd name="connsiteY0" fmla="*/ 1467580 h 1680544"/>
              <a:gd name="connsiteX1" fmla="*/ 599013 w 2226175"/>
              <a:gd name="connsiteY1" fmla="*/ 1542222 h 1680544"/>
              <a:gd name="connsiteX2" fmla="*/ 2197714 w 2226175"/>
              <a:gd name="connsiteY2" fmla="*/ 1578888 h 1680544"/>
              <a:gd name="connsiteX3" fmla="*/ 1910274 w 2226175"/>
              <a:gd name="connsiteY3" fmla="*/ 72945 h 1680544"/>
              <a:gd name="connsiteX4" fmla="*/ 1912676 w 2226175"/>
              <a:gd name="connsiteY4" fmla="*/ 72945 h 1680544"/>
              <a:gd name="connsiteX5" fmla="*/ 1008019 w 2226175"/>
              <a:gd name="connsiteY5" fmla="*/ 65307 h 1680544"/>
              <a:gd name="connsiteX6" fmla="*/ 65168 w 2226175"/>
              <a:gd name="connsiteY6" fmla="*/ 600680 h 1680544"/>
              <a:gd name="connsiteX7" fmla="*/ 420483 w 2226175"/>
              <a:gd name="connsiteY7" fmla="*/ 1468234 h 1680544"/>
              <a:gd name="connsiteX8" fmla="*/ 420483 w 2226175"/>
              <a:gd name="connsiteY8" fmla="*/ 1467580 h 168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6175" h="1680544">
                <a:moveTo>
                  <a:pt x="420483" y="1467580"/>
                </a:moveTo>
                <a:cubicBezTo>
                  <a:pt x="476574" y="1499881"/>
                  <a:pt x="536594" y="1524980"/>
                  <a:pt x="599013" y="1542222"/>
                </a:cubicBezTo>
                <a:cubicBezTo>
                  <a:pt x="1309207" y="1738649"/>
                  <a:pt x="2108885" y="1595694"/>
                  <a:pt x="2197714" y="1578888"/>
                </a:cubicBezTo>
                <a:lnTo>
                  <a:pt x="1910274" y="72945"/>
                </a:lnTo>
                <a:lnTo>
                  <a:pt x="1912676" y="72945"/>
                </a:lnTo>
                <a:cubicBezTo>
                  <a:pt x="1776050" y="98263"/>
                  <a:pt x="1316629" y="150862"/>
                  <a:pt x="1008019" y="65307"/>
                </a:cubicBezTo>
                <a:cubicBezTo>
                  <a:pt x="599887" y="-47311"/>
                  <a:pt x="177568" y="192330"/>
                  <a:pt x="65168" y="600680"/>
                </a:cubicBezTo>
                <a:cubicBezTo>
                  <a:pt x="-27589" y="937008"/>
                  <a:pt x="118422" y="1293632"/>
                  <a:pt x="420483" y="1468234"/>
                </a:cubicBezTo>
                <a:lnTo>
                  <a:pt x="420483" y="1467580"/>
                </a:lnTo>
                <a:close/>
              </a:path>
            </a:pathLst>
          </a:custGeom>
          <a:solidFill>
            <a:srgbClr val="DE9C27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3374ADF-F5C7-477A-AC3A-B904D94D0C35}"/>
              </a:ext>
            </a:extLst>
          </p:cNvPr>
          <p:cNvSpPr/>
          <p:nvPr/>
        </p:nvSpPr>
        <p:spPr>
          <a:xfrm>
            <a:off x="12576466" y="10615824"/>
            <a:ext cx="3907173" cy="3099545"/>
          </a:xfrm>
          <a:custGeom>
            <a:avLst/>
            <a:gdLst>
              <a:gd name="connsiteX0" fmla="*/ 3873278 w 3906720"/>
              <a:gd name="connsiteY0" fmla="*/ 3065008 h 3099186"/>
              <a:gd name="connsiteX1" fmla="*/ 223877 w 3906720"/>
              <a:gd name="connsiteY1" fmla="*/ 3065008 h 3099186"/>
              <a:gd name="connsiteX2" fmla="*/ 209691 w 3906720"/>
              <a:gd name="connsiteY2" fmla="*/ 3019174 h 3099186"/>
              <a:gd name="connsiteX3" fmla="*/ 693994 w 3906720"/>
              <a:gd name="connsiteY3" fmla="*/ 400144 h 3099186"/>
              <a:gd name="connsiteX4" fmla="*/ 1300081 w 3906720"/>
              <a:gd name="connsiteY4" fmla="*/ 94591 h 3099186"/>
              <a:gd name="connsiteX5" fmla="*/ 1935850 w 3906720"/>
              <a:gd name="connsiteY5" fmla="*/ 72765 h 3099186"/>
              <a:gd name="connsiteX6" fmla="*/ 2604357 w 3906720"/>
              <a:gd name="connsiteY6" fmla="*/ 359330 h 3099186"/>
              <a:gd name="connsiteX7" fmla="*/ 3403817 w 3906720"/>
              <a:gd name="connsiteY7" fmla="*/ 1514322 h 3099186"/>
              <a:gd name="connsiteX8" fmla="*/ 3873278 w 3906720"/>
              <a:gd name="connsiteY8" fmla="*/ 3065008 h 309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6720" h="3099186">
                <a:moveTo>
                  <a:pt x="3873278" y="3065008"/>
                </a:moveTo>
                <a:lnTo>
                  <a:pt x="223877" y="3065008"/>
                </a:lnTo>
                <a:cubicBezTo>
                  <a:pt x="219076" y="3049730"/>
                  <a:pt x="214274" y="3034452"/>
                  <a:pt x="209691" y="3019174"/>
                </a:cubicBezTo>
                <a:cubicBezTo>
                  <a:pt x="-139513" y="1881642"/>
                  <a:pt x="52549" y="1161627"/>
                  <a:pt x="693994" y="400144"/>
                </a:cubicBezTo>
                <a:cubicBezTo>
                  <a:pt x="890421" y="165959"/>
                  <a:pt x="1077681" y="175781"/>
                  <a:pt x="1300081" y="94591"/>
                </a:cubicBezTo>
                <a:cubicBezTo>
                  <a:pt x="1522480" y="13401"/>
                  <a:pt x="1720871" y="30861"/>
                  <a:pt x="1935850" y="72765"/>
                </a:cubicBezTo>
                <a:cubicBezTo>
                  <a:pt x="2190770" y="121435"/>
                  <a:pt x="2387851" y="182983"/>
                  <a:pt x="2604357" y="359330"/>
                </a:cubicBezTo>
                <a:cubicBezTo>
                  <a:pt x="3003105" y="684309"/>
                  <a:pt x="3252786" y="920240"/>
                  <a:pt x="3403817" y="1514322"/>
                </a:cubicBezTo>
                <a:cubicBezTo>
                  <a:pt x="3524511" y="1988805"/>
                  <a:pt x="3672704" y="2543384"/>
                  <a:pt x="3873278" y="3065008"/>
                </a:cubicBezTo>
                <a:close/>
              </a:path>
            </a:pathLst>
          </a:custGeom>
          <a:solidFill>
            <a:schemeClr val="bg1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A0E0BF45-9F4F-4DBD-9E1F-66D68B7F0389}"/>
              </a:ext>
            </a:extLst>
          </p:cNvPr>
          <p:cNvSpPr/>
          <p:nvPr/>
        </p:nvSpPr>
        <p:spPr>
          <a:xfrm>
            <a:off x="13262055" y="10611027"/>
            <a:ext cx="1375150" cy="829456"/>
          </a:xfrm>
          <a:custGeom>
            <a:avLst/>
            <a:gdLst>
              <a:gd name="connsiteX0" fmla="*/ 1285698 w 1374991"/>
              <a:gd name="connsiteY0" fmla="*/ 58792 h 829359"/>
              <a:gd name="connsiteX1" fmla="*/ 1350082 w 1374991"/>
              <a:gd name="connsiteY1" fmla="*/ 137144 h 829359"/>
              <a:gd name="connsiteX2" fmla="*/ 667825 w 1374991"/>
              <a:gd name="connsiteY2" fmla="*/ 807835 h 829359"/>
              <a:gd name="connsiteX3" fmla="*/ 43186 w 1374991"/>
              <a:gd name="connsiteY3" fmla="*/ 377222 h 829359"/>
              <a:gd name="connsiteX4" fmla="*/ 75705 w 1374991"/>
              <a:gd name="connsiteY4" fmla="*/ 281846 h 829359"/>
              <a:gd name="connsiteX5" fmla="*/ 1285698 w 1374991"/>
              <a:gd name="connsiteY5" fmla="*/ 59665 h 829359"/>
              <a:gd name="connsiteX6" fmla="*/ 1285698 w 1374991"/>
              <a:gd name="connsiteY6" fmla="*/ 58792 h 82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4991" h="829359">
                <a:moveTo>
                  <a:pt x="1285698" y="58792"/>
                </a:moveTo>
                <a:cubicBezTo>
                  <a:pt x="1323892" y="64903"/>
                  <a:pt x="1351391" y="98514"/>
                  <a:pt x="1350082" y="137144"/>
                </a:cubicBezTo>
                <a:cubicBezTo>
                  <a:pt x="1346809" y="510793"/>
                  <a:pt x="1041473" y="811109"/>
                  <a:pt x="667825" y="807835"/>
                </a:cubicBezTo>
                <a:cubicBezTo>
                  <a:pt x="391081" y="805434"/>
                  <a:pt x="143800" y="634979"/>
                  <a:pt x="43186" y="377222"/>
                </a:cubicBezTo>
                <a:cubicBezTo>
                  <a:pt x="28781" y="341865"/>
                  <a:pt x="42531" y="301052"/>
                  <a:pt x="75705" y="281846"/>
                </a:cubicBezTo>
                <a:cubicBezTo>
                  <a:pt x="442370" y="73197"/>
                  <a:pt x="868835" y="-5156"/>
                  <a:pt x="1285698" y="59665"/>
                </a:cubicBezTo>
                <a:lnTo>
                  <a:pt x="1285698" y="58792"/>
                </a:lnTo>
                <a:close/>
              </a:path>
            </a:pathLst>
          </a:custGeom>
          <a:solidFill>
            <a:srgbClr val="F7B41C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2506016D-B038-40C8-AB6A-73C35F1ABFFA}"/>
              </a:ext>
            </a:extLst>
          </p:cNvPr>
          <p:cNvSpPr/>
          <p:nvPr/>
        </p:nvSpPr>
        <p:spPr>
          <a:xfrm>
            <a:off x="13328697" y="9860660"/>
            <a:ext cx="1135044" cy="1418806"/>
          </a:xfrm>
          <a:custGeom>
            <a:avLst/>
            <a:gdLst>
              <a:gd name="connsiteX0" fmla="*/ 1054719 w 1134913"/>
              <a:gd name="connsiteY0" fmla="*/ 461615 h 1418641"/>
              <a:gd name="connsiteX1" fmla="*/ 1110373 w 1134913"/>
              <a:gd name="connsiteY1" fmla="*/ 774589 h 1418641"/>
              <a:gd name="connsiteX2" fmla="*/ 704642 w 1134913"/>
              <a:gd name="connsiteY2" fmla="*/ 1377402 h 1418641"/>
              <a:gd name="connsiteX3" fmla="*/ 102702 w 1134913"/>
              <a:gd name="connsiteY3" fmla="*/ 971016 h 1418641"/>
              <a:gd name="connsiteX4" fmla="*/ 101174 w 1134913"/>
              <a:gd name="connsiteY4" fmla="*/ 962723 h 1418641"/>
              <a:gd name="connsiteX5" fmla="*/ 45520 w 1134913"/>
              <a:gd name="connsiteY5" fmla="*/ 650403 h 1418641"/>
              <a:gd name="connsiteX6" fmla="*/ 463692 w 1134913"/>
              <a:gd name="connsiteY6" fmla="*/ 44753 h 1418641"/>
              <a:gd name="connsiteX7" fmla="*/ 1054719 w 1134913"/>
              <a:gd name="connsiteY7" fmla="*/ 460960 h 1418641"/>
              <a:gd name="connsiteX8" fmla="*/ 1054719 w 1134913"/>
              <a:gd name="connsiteY8" fmla="*/ 461615 h 14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913" h="1418641">
                <a:moveTo>
                  <a:pt x="1054719" y="461615"/>
                </a:moveTo>
                <a:lnTo>
                  <a:pt x="1110373" y="774589"/>
                </a:lnTo>
                <a:cubicBezTo>
                  <a:pt x="1161664" y="1052424"/>
                  <a:pt x="981387" y="1320438"/>
                  <a:pt x="704642" y="1377402"/>
                </a:cubicBezTo>
                <a:cubicBezTo>
                  <a:pt x="426152" y="1431311"/>
                  <a:pt x="156610" y="1249506"/>
                  <a:pt x="102702" y="971016"/>
                </a:cubicBezTo>
                <a:cubicBezTo>
                  <a:pt x="102266" y="968179"/>
                  <a:pt x="101611" y="965560"/>
                  <a:pt x="101174" y="962723"/>
                </a:cubicBezTo>
                <a:lnTo>
                  <a:pt x="45520" y="650403"/>
                </a:lnTo>
                <a:cubicBezTo>
                  <a:pt x="-4242" y="369949"/>
                  <a:pt x="182800" y="92331"/>
                  <a:pt x="463692" y="44753"/>
                </a:cubicBezTo>
                <a:cubicBezTo>
                  <a:pt x="741527" y="-2172"/>
                  <a:pt x="1005394" y="183561"/>
                  <a:pt x="1054719" y="460960"/>
                </a:cubicBezTo>
                <a:lnTo>
                  <a:pt x="1054719" y="461615"/>
                </a:lnTo>
                <a:close/>
              </a:path>
            </a:pathLst>
          </a:custGeom>
          <a:solidFill>
            <a:srgbClr val="E6C1A1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05008911-119D-4948-8CE0-3A8F577AB3E7}"/>
              </a:ext>
            </a:extLst>
          </p:cNvPr>
          <p:cNvSpPr/>
          <p:nvPr/>
        </p:nvSpPr>
        <p:spPr>
          <a:xfrm>
            <a:off x="13327824" y="9861969"/>
            <a:ext cx="1091389" cy="1004078"/>
          </a:xfrm>
          <a:custGeom>
            <a:avLst/>
            <a:gdLst>
              <a:gd name="connsiteX0" fmla="*/ 1055593 w 1091262"/>
              <a:gd name="connsiteY0" fmla="*/ 460306 h 1003961"/>
              <a:gd name="connsiteX1" fmla="*/ 1057120 w 1091262"/>
              <a:gd name="connsiteY1" fmla="*/ 469690 h 1003961"/>
              <a:gd name="connsiteX2" fmla="*/ 818788 w 1091262"/>
              <a:gd name="connsiteY2" fmla="*/ 915580 h 1003961"/>
              <a:gd name="connsiteX3" fmla="*/ 707916 w 1091262"/>
              <a:gd name="connsiteY3" fmla="*/ 948536 h 1003961"/>
              <a:gd name="connsiteX4" fmla="*/ 538771 w 1091262"/>
              <a:gd name="connsiteY4" fmla="*/ 979092 h 1003961"/>
              <a:gd name="connsiteX5" fmla="*/ 423315 w 1091262"/>
              <a:gd name="connsiteY5" fmla="*/ 986512 h 1003961"/>
              <a:gd name="connsiteX6" fmla="*/ 45520 w 1091262"/>
              <a:gd name="connsiteY6" fmla="*/ 650403 h 1003961"/>
              <a:gd name="connsiteX7" fmla="*/ 45520 w 1091262"/>
              <a:gd name="connsiteY7" fmla="*/ 650403 h 1003961"/>
              <a:gd name="connsiteX8" fmla="*/ 463692 w 1091262"/>
              <a:gd name="connsiteY8" fmla="*/ 44753 h 1003961"/>
              <a:gd name="connsiteX9" fmla="*/ 1054720 w 1091262"/>
              <a:gd name="connsiteY9" fmla="*/ 460960 h 1003961"/>
              <a:gd name="connsiteX10" fmla="*/ 1055593 w 1091262"/>
              <a:gd name="connsiteY10" fmla="*/ 460306 h 10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1262" h="1003961">
                <a:moveTo>
                  <a:pt x="1055593" y="460306"/>
                </a:moveTo>
                <a:lnTo>
                  <a:pt x="1057120" y="469690"/>
                </a:lnTo>
                <a:cubicBezTo>
                  <a:pt x="1090949" y="655641"/>
                  <a:pt x="992299" y="840501"/>
                  <a:pt x="818788" y="915580"/>
                </a:cubicBezTo>
                <a:cubicBezTo>
                  <a:pt x="783213" y="930640"/>
                  <a:pt x="745892" y="941771"/>
                  <a:pt x="707916" y="948536"/>
                </a:cubicBezTo>
                <a:lnTo>
                  <a:pt x="538771" y="979092"/>
                </a:lnTo>
                <a:cubicBezTo>
                  <a:pt x="500576" y="985857"/>
                  <a:pt x="461945" y="988258"/>
                  <a:pt x="423315" y="986512"/>
                </a:cubicBezTo>
                <a:cubicBezTo>
                  <a:pt x="234527" y="976036"/>
                  <a:pt x="77821" y="836791"/>
                  <a:pt x="45520" y="650403"/>
                </a:cubicBezTo>
                <a:lnTo>
                  <a:pt x="45520" y="650403"/>
                </a:lnTo>
                <a:cubicBezTo>
                  <a:pt x="-4242" y="369949"/>
                  <a:pt x="182801" y="92331"/>
                  <a:pt x="463692" y="44753"/>
                </a:cubicBezTo>
                <a:cubicBezTo>
                  <a:pt x="741527" y="-2172"/>
                  <a:pt x="1005395" y="183561"/>
                  <a:pt x="1054720" y="460960"/>
                </a:cubicBezTo>
                <a:lnTo>
                  <a:pt x="1055593" y="460306"/>
                </a:lnTo>
                <a:close/>
              </a:path>
            </a:pathLst>
          </a:custGeom>
          <a:solidFill>
            <a:srgbClr val="C9A28D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4341E6F5-6579-46D1-A370-69E7C05A7522}"/>
              </a:ext>
            </a:extLst>
          </p:cNvPr>
          <p:cNvSpPr/>
          <p:nvPr/>
        </p:nvSpPr>
        <p:spPr>
          <a:xfrm>
            <a:off x="11647106" y="6640535"/>
            <a:ext cx="3470617" cy="3798033"/>
          </a:xfrm>
          <a:custGeom>
            <a:avLst/>
            <a:gdLst>
              <a:gd name="connsiteX0" fmla="*/ 1076960 w 3470215"/>
              <a:gd name="connsiteY0" fmla="*/ 141529 h 3797594"/>
              <a:gd name="connsiteX1" fmla="*/ 1076960 w 3470215"/>
              <a:gd name="connsiteY1" fmla="*/ 141529 h 3797594"/>
              <a:gd name="connsiteX2" fmla="*/ 3147521 w 3470215"/>
              <a:gd name="connsiteY2" fmla="*/ 1076960 h 3797594"/>
              <a:gd name="connsiteX3" fmla="*/ 3342639 w 3470215"/>
              <a:gd name="connsiteY3" fmla="*/ 1593345 h 3797594"/>
              <a:gd name="connsiteX4" fmla="*/ 2407209 w 3470215"/>
              <a:gd name="connsiteY4" fmla="*/ 3663907 h 3797594"/>
              <a:gd name="connsiteX5" fmla="*/ 2407209 w 3470215"/>
              <a:gd name="connsiteY5" fmla="*/ 3663907 h 3797594"/>
              <a:gd name="connsiteX6" fmla="*/ 336647 w 3470215"/>
              <a:gd name="connsiteY6" fmla="*/ 2728477 h 3797594"/>
              <a:gd name="connsiteX7" fmla="*/ 141529 w 3470215"/>
              <a:gd name="connsiteY7" fmla="*/ 2212091 h 3797594"/>
              <a:gd name="connsiteX8" fmla="*/ 1076960 w 3470215"/>
              <a:gd name="connsiteY8" fmla="*/ 141529 h 37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0215" h="3797594">
                <a:moveTo>
                  <a:pt x="1076960" y="141529"/>
                </a:moveTo>
                <a:lnTo>
                  <a:pt x="1076960" y="141529"/>
                </a:lnTo>
                <a:cubicBezTo>
                  <a:pt x="1906974" y="-171882"/>
                  <a:pt x="2834111" y="246727"/>
                  <a:pt x="3147521" y="1076960"/>
                </a:cubicBezTo>
                <a:lnTo>
                  <a:pt x="3342639" y="1593345"/>
                </a:lnTo>
                <a:cubicBezTo>
                  <a:pt x="3656051" y="2423360"/>
                  <a:pt x="3237442" y="3350497"/>
                  <a:pt x="2407209" y="3663907"/>
                </a:cubicBezTo>
                <a:lnTo>
                  <a:pt x="2407209" y="3663907"/>
                </a:lnTo>
                <a:cubicBezTo>
                  <a:pt x="1577194" y="3977318"/>
                  <a:pt x="650058" y="3558709"/>
                  <a:pt x="336647" y="2728477"/>
                </a:cubicBezTo>
                <a:lnTo>
                  <a:pt x="141529" y="2212091"/>
                </a:lnTo>
                <a:cubicBezTo>
                  <a:pt x="-171881" y="1382077"/>
                  <a:pt x="246727" y="454940"/>
                  <a:pt x="1076960" y="141529"/>
                </a:cubicBezTo>
                <a:close/>
              </a:path>
            </a:pathLst>
          </a:custGeom>
          <a:solidFill>
            <a:srgbClr val="7C5644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9B935C2-C312-4919-A940-27C3DC4E2F82}"/>
              </a:ext>
            </a:extLst>
          </p:cNvPr>
          <p:cNvSpPr/>
          <p:nvPr/>
        </p:nvSpPr>
        <p:spPr>
          <a:xfrm>
            <a:off x="12070747" y="7013881"/>
            <a:ext cx="3208683" cy="3601584"/>
          </a:xfrm>
          <a:custGeom>
            <a:avLst/>
            <a:gdLst>
              <a:gd name="connsiteX0" fmla="*/ 974853 w 3208312"/>
              <a:gd name="connsiteY0" fmla="*/ 131398 h 3601166"/>
              <a:gd name="connsiteX1" fmla="*/ 974853 w 3208312"/>
              <a:gd name="connsiteY1" fmla="*/ 131398 h 3601166"/>
              <a:gd name="connsiteX2" fmla="*/ 2842222 w 3208312"/>
              <a:gd name="connsiteY2" fmla="*/ 974726 h 3601166"/>
              <a:gd name="connsiteX3" fmla="*/ 3082518 w 3208312"/>
              <a:gd name="connsiteY3" fmla="*/ 1611151 h 3601166"/>
              <a:gd name="connsiteX4" fmla="*/ 2238972 w 3208312"/>
              <a:gd name="connsiteY4" fmla="*/ 3478301 h 3601166"/>
              <a:gd name="connsiteX5" fmla="*/ 2238753 w 3208312"/>
              <a:gd name="connsiteY5" fmla="*/ 3478301 h 3601166"/>
              <a:gd name="connsiteX6" fmla="*/ 371603 w 3208312"/>
              <a:gd name="connsiteY6" fmla="*/ 2634755 h 3601166"/>
              <a:gd name="connsiteX7" fmla="*/ 131307 w 3208312"/>
              <a:gd name="connsiteY7" fmla="*/ 1998330 h 3601166"/>
              <a:gd name="connsiteX8" fmla="*/ 974853 w 3208312"/>
              <a:gd name="connsiteY8" fmla="*/ 131398 h 36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8312" h="3601166">
                <a:moveTo>
                  <a:pt x="974853" y="131398"/>
                </a:moveTo>
                <a:lnTo>
                  <a:pt x="974853" y="131398"/>
                </a:lnTo>
                <a:cubicBezTo>
                  <a:pt x="1723677" y="-151457"/>
                  <a:pt x="2559585" y="226338"/>
                  <a:pt x="2842222" y="974726"/>
                </a:cubicBezTo>
                <a:lnTo>
                  <a:pt x="3082518" y="1611151"/>
                </a:lnTo>
                <a:cubicBezTo>
                  <a:pt x="3365154" y="2359757"/>
                  <a:pt x="2987578" y="3195663"/>
                  <a:pt x="2238972" y="3478301"/>
                </a:cubicBezTo>
                <a:lnTo>
                  <a:pt x="2238753" y="3478301"/>
                </a:lnTo>
                <a:cubicBezTo>
                  <a:pt x="1490147" y="3760938"/>
                  <a:pt x="654240" y="3383361"/>
                  <a:pt x="371603" y="2634755"/>
                </a:cubicBezTo>
                <a:lnTo>
                  <a:pt x="131307" y="1998330"/>
                </a:lnTo>
                <a:cubicBezTo>
                  <a:pt x="-151330" y="1249942"/>
                  <a:pt x="226247" y="414035"/>
                  <a:pt x="974853" y="131398"/>
                </a:cubicBezTo>
                <a:close/>
              </a:path>
            </a:pathLst>
          </a:custGeom>
          <a:solidFill>
            <a:srgbClr val="ECC8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E08C862-E54B-48F5-8995-5D18A949C029}"/>
              </a:ext>
            </a:extLst>
          </p:cNvPr>
          <p:cNvSpPr/>
          <p:nvPr/>
        </p:nvSpPr>
        <p:spPr>
          <a:xfrm>
            <a:off x="13071222" y="9464011"/>
            <a:ext cx="567523" cy="414728"/>
          </a:xfrm>
          <a:custGeom>
            <a:avLst/>
            <a:gdLst>
              <a:gd name="connsiteX0" fmla="*/ 515002 w 567456"/>
              <a:gd name="connsiteY0" fmla="*/ 128697 h 414679"/>
              <a:gd name="connsiteX1" fmla="*/ 329003 w 567456"/>
              <a:gd name="connsiteY1" fmla="*/ 321887 h 414679"/>
              <a:gd name="connsiteX2" fmla="*/ 61733 w 567456"/>
              <a:gd name="connsiteY2" fmla="*/ 299878 h 414679"/>
              <a:gd name="connsiteX3" fmla="*/ 247731 w 567456"/>
              <a:gd name="connsiteY3" fmla="*/ 106687 h 414679"/>
              <a:gd name="connsiteX4" fmla="*/ 515002 w 567456"/>
              <a:gd name="connsiteY4" fmla="*/ 128697 h 41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56" h="414679">
                <a:moveTo>
                  <a:pt x="515002" y="128697"/>
                </a:moveTo>
                <a:cubicBezTo>
                  <a:pt x="537445" y="188123"/>
                  <a:pt x="454170" y="274617"/>
                  <a:pt x="329003" y="321887"/>
                </a:cubicBezTo>
                <a:cubicBezTo>
                  <a:pt x="203836" y="369158"/>
                  <a:pt x="84175" y="359304"/>
                  <a:pt x="61733" y="299878"/>
                </a:cubicBezTo>
                <a:cubicBezTo>
                  <a:pt x="39290" y="240452"/>
                  <a:pt x="122564" y="153958"/>
                  <a:pt x="247731" y="106687"/>
                </a:cubicBezTo>
                <a:cubicBezTo>
                  <a:pt x="372898" y="59417"/>
                  <a:pt x="492559" y="69271"/>
                  <a:pt x="515002" y="128697"/>
                </a:cubicBezTo>
                <a:close/>
              </a:path>
            </a:pathLst>
          </a:custGeom>
          <a:solidFill>
            <a:srgbClr val="EF66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231436A5-3512-4AA6-86F7-8EB6FB9FEBA4}"/>
              </a:ext>
            </a:extLst>
          </p:cNvPr>
          <p:cNvSpPr/>
          <p:nvPr/>
        </p:nvSpPr>
        <p:spPr>
          <a:xfrm>
            <a:off x="14816650" y="8881758"/>
            <a:ext cx="436556" cy="305589"/>
          </a:xfrm>
          <a:custGeom>
            <a:avLst/>
            <a:gdLst>
              <a:gd name="connsiteX0" fmla="*/ 411794 w 436505"/>
              <a:gd name="connsiteY0" fmla="*/ 22634 h 305553"/>
              <a:gd name="connsiteX1" fmla="*/ 428163 w 436505"/>
              <a:gd name="connsiteY1" fmla="*/ 177157 h 305553"/>
              <a:gd name="connsiteX2" fmla="*/ 287390 w 436505"/>
              <a:gd name="connsiteY2" fmla="*/ 261621 h 305553"/>
              <a:gd name="connsiteX3" fmla="*/ 20030 w 436505"/>
              <a:gd name="connsiteY3" fmla="*/ 239795 h 305553"/>
              <a:gd name="connsiteX4" fmla="*/ 206199 w 436505"/>
              <a:gd name="connsiteY4" fmla="*/ 46423 h 305553"/>
              <a:gd name="connsiteX5" fmla="*/ 411794 w 436505"/>
              <a:gd name="connsiteY5" fmla="*/ 22634 h 3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505" h="305553">
                <a:moveTo>
                  <a:pt x="411794" y="22634"/>
                </a:moveTo>
                <a:cubicBezTo>
                  <a:pt x="421397" y="73705"/>
                  <a:pt x="426853" y="125213"/>
                  <a:pt x="428163" y="177157"/>
                </a:cubicBezTo>
                <a:cubicBezTo>
                  <a:pt x="387350" y="214260"/>
                  <a:pt x="339334" y="243069"/>
                  <a:pt x="287390" y="261621"/>
                </a:cubicBezTo>
                <a:cubicBezTo>
                  <a:pt x="162331" y="308763"/>
                  <a:pt x="42510" y="298942"/>
                  <a:pt x="20030" y="239795"/>
                </a:cubicBezTo>
                <a:cubicBezTo>
                  <a:pt x="-2450" y="180649"/>
                  <a:pt x="80922" y="93784"/>
                  <a:pt x="206199" y="46423"/>
                </a:cubicBezTo>
                <a:cubicBezTo>
                  <a:pt x="284115" y="16741"/>
                  <a:pt x="359631" y="9539"/>
                  <a:pt x="411794" y="22634"/>
                </a:cubicBezTo>
                <a:close/>
              </a:path>
            </a:pathLst>
          </a:custGeom>
          <a:solidFill>
            <a:srgbClr val="EF66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59D0D5E4-0041-4903-B62C-0CC6A739A5F8}"/>
              </a:ext>
            </a:extLst>
          </p:cNvPr>
          <p:cNvSpPr/>
          <p:nvPr/>
        </p:nvSpPr>
        <p:spPr>
          <a:xfrm>
            <a:off x="11829389" y="7437136"/>
            <a:ext cx="3536100" cy="2488367"/>
          </a:xfrm>
          <a:custGeom>
            <a:avLst/>
            <a:gdLst>
              <a:gd name="connsiteX0" fmla="*/ 2712086 w 3535691"/>
              <a:gd name="connsiteY0" fmla="*/ 81622 h 2488078"/>
              <a:gd name="connsiteX1" fmla="*/ 260455 w 3535691"/>
              <a:gd name="connsiteY1" fmla="*/ 902906 h 2488078"/>
              <a:gd name="connsiteX2" fmla="*/ 96984 w 3535691"/>
              <a:gd name="connsiteY2" fmla="*/ 1468399 h 2488078"/>
              <a:gd name="connsiteX3" fmla="*/ 352776 w 3535691"/>
              <a:gd name="connsiteY3" fmla="*/ 2144981 h 2488078"/>
              <a:gd name="connsiteX4" fmla="*/ 909320 w 3535691"/>
              <a:gd name="connsiteY4" fmla="*/ 2457083 h 2488078"/>
              <a:gd name="connsiteX5" fmla="*/ 929618 w 3535691"/>
              <a:gd name="connsiteY5" fmla="*/ 2404920 h 2488078"/>
              <a:gd name="connsiteX6" fmla="*/ 1626061 w 3535691"/>
              <a:gd name="connsiteY6" fmla="*/ 1877186 h 2488078"/>
              <a:gd name="connsiteX7" fmla="*/ 1967408 w 3535691"/>
              <a:gd name="connsiteY7" fmla="*/ 1650203 h 2488078"/>
              <a:gd name="connsiteX8" fmla="*/ 2005384 w 3535691"/>
              <a:gd name="connsiteY8" fmla="*/ 1635799 h 2488078"/>
              <a:gd name="connsiteX9" fmla="*/ 2411553 w 3535691"/>
              <a:gd name="connsiteY9" fmla="*/ 1580581 h 2488078"/>
              <a:gd name="connsiteX10" fmla="*/ 3298749 w 3535691"/>
              <a:gd name="connsiteY10" fmla="*/ 1288559 h 2488078"/>
              <a:gd name="connsiteX11" fmla="*/ 3298749 w 3535691"/>
              <a:gd name="connsiteY11" fmla="*/ 1288559 h 2488078"/>
              <a:gd name="connsiteX12" fmla="*/ 3487538 w 3535691"/>
              <a:gd name="connsiteY12" fmla="*/ 998283 h 2488078"/>
              <a:gd name="connsiteX13" fmla="*/ 3324721 w 3535691"/>
              <a:gd name="connsiteY13" fmla="*/ 566361 h 2488078"/>
              <a:gd name="connsiteX14" fmla="*/ 3376884 w 3535691"/>
              <a:gd name="connsiteY14" fmla="*/ 151681 h 2488078"/>
              <a:gd name="connsiteX15" fmla="*/ 2712086 w 3535691"/>
              <a:gd name="connsiteY15" fmla="*/ 81622 h 248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5691" h="2488078">
                <a:moveTo>
                  <a:pt x="2712086" y="81622"/>
                </a:moveTo>
                <a:lnTo>
                  <a:pt x="260455" y="902906"/>
                </a:lnTo>
                <a:cubicBezTo>
                  <a:pt x="-52519" y="1020981"/>
                  <a:pt x="37183" y="1309729"/>
                  <a:pt x="96984" y="1468399"/>
                </a:cubicBezTo>
                <a:lnTo>
                  <a:pt x="352776" y="2144981"/>
                </a:lnTo>
                <a:cubicBezTo>
                  <a:pt x="445533" y="2390952"/>
                  <a:pt x="765055" y="2511428"/>
                  <a:pt x="909320" y="2457083"/>
                </a:cubicBezTo>
                <a:lnTo>
                  <a:pt x="929618" y="2404920"/>
                </a:lnTo>
                <a:cubicBezTo>
                  <a:pt x="1184537" y="2308671"/>
                  <a:pt x="1401698" y="2113990"/>
                  <a:pt x="1626061" y="1877186"/>
                </a:cubicBezTo>
                <a:cubicBezTo>
                  <a:pt x="1721220" y="1776571"/>
                  <a:pt x="1837985" y="1699092"/>
                  <a:pt x="1967408" y="1650203"/>
                </a:cubicBezTo>
                <a:lnTo>
                  <a:pt x="2005384" y="1635799"/>
                </a:lnTo>
                <a:cubicBezTo>
                  <a:pt x="2134808" y="1586910"/>
                  <a:pt x="2273835" y="1567922"/>
                  <a:pt x="2411553" y="1580581"/>
                </a:cubicBezTo>
                <a:cubicBezTo>
                  <a:pt x="2736530" y="1610045"/>
                  <a:pt x="3044484" y="1384153"/>
                  <a:pt x="3298749" y="1288559"/>
                </a:cubicBezTo>
                <a:lnTo>
                  <a:pt x="3298749" y="1288559"/>
                </a:lnTo>
                <a:cubicBezTo>
                  <a:pt x="3443014" y="1233995"/>
                  <a:pt x="3547339" y="1157607"/>
                  <a:pt x="3487538" y="998283"/>
                </a:cubicBezTo>
                <a:lnTo>
                  <a:pt x="3324721" y="566361"/>
                </a:lnTo>
                <a:lnTo>
                  <a:pt x="3376884" y="151681"/>
                </a:lnTo>
                <a:cubicBezTo>
                  <a:pt x="3186567" y="36007"/>
                  <a:pt x="2927938" y="214"/>
                  <a:pt x="2712086" y="81622"/>
                </a:cubicBezTo>
                <a:close/>
              </a:path>
            </a:pathLst>
          </a:custGeom>
          <a:solidFill>
            <a:srgbClr val="AAAAAA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695A9D0B-78A8-4D4B-B80E-0732089D23EA}"/>
              </a:ext>
            </a:extLst>
          </p:cNvPr>
          <p:cNvSpPr/>
          <p:nvPr/>
        </p:nvSpPr>
        <p:spPr>
          <a:xfrm>
            <a:off x="12030043" y="7495209"/>
            <a:ext cx="3579756" cy="2444711"/>
          </a:xfrm>
          <a:custGeom>
            <a:avLst/>
            <a:gdLst>
              <a:gd name="connsiteX0" fmla="*/ 2904529 w 3579341"/>
              <a:gd name="connsiteY0" fmla="*/ 55421 h 2444428"/>
              <a:gd name="connsiteX1" fmla="*/ 222860 w 3579341"/>
              <a:gd name="connsiteY1" fmla="*/ 958987 h 2444428"/>
              <a:gd name="connsiteX2" fmla="*/ 58298 w 3579341"/>
              <a:gd name="connsiteY2" fmla="*/ 1349222 h 2444428"/>
              <a:gd name="connsiteX3" fmla="*/ 384367 w 3579341"/>
              <a:gd name="connsiteY3" fmla="*/ 2212193 h 2444428"/>
              <a:gd name="connsiteX4" fmla="*/ 765654 w 3579341"/>
              <a:gd name="connsiteY4" fmla="*/ 2396398 h 2444428"/>
              <a:gd name="connsiteX5" fmla="*/ 765654 w 3579341"/>
              <a:gd name="connsiteY5" fmla="*/ 2396398 h 2444428"/>
              <a:gd name="connsiteX6" fmla="*/ 1627533 w 3579341"/>
              <a:gd name="connsiteY6" fmla="*/ 1918862 h 2444428"/>
              <a:gd name="connsiteX7" fmla="*/ 1985904 w 3579341"/>
              <a:gd name="connsiteY7" fmla="*/ 1685331 h 2444428"/>
              <a:gd name="connsiteX8" fmla="*/ 2025626 w 3579341"/>
              <a:gd name="connsiteY8" fmla="*/ 1670272 h 2444428"/>
              <a:gd name="connsiteX9" fmla="*/ 2448818 w 3579341"/>
              <a:gd name="connsiteY9" fmla="*/ 1608724 h 2444428"/>
              <a:gd name="connsiteX10" fmla="*/ 3375300 w 3579341"/>
              <a:gd name="connsiteY10" fmla="*/ 1301861 h 2444428"/>
              <a:gd name="connsiteX11" fmla="*/ 3375300 w 3579341"/>
              <a:gd name="connsiteY11" fmla="*/ 1301861 h 2444428"/>
              <a:gd name="connsiteX12" fmla="*/ 3539644 w 3579341"/>
              <a:gd name="connsiteY12" fmla="*/ 911626 h 2444428"/>
              <a:gd name="connsiteX13" fmla="*/ 3412839 w 3579341"/>
              <a:gd name="connsiteY13" fmla="*/ 575735 h 2444428"/>
              <a:gd name="connsiteX14" fmla="*/ 3286034 w 3579341"/>
              <a:gd name="connsiteY14" fmla="*/ 239844 h 2444428"/>
              <a:gd name="connsiteX15" fmla="*/ 2904529 w 3579341"/>
              <a:gd name="connsiteY15" fmla="*/ 55421 h 244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79341" h="2444428">
                <a:moveTo>
                  <a:pt x="2904529" y="55421"/>
                </a:moveTo>
                <a:lnTo>
                  <a:pt x="222860" y="958987"/>
                </a:lnTo>
                <a:cubicBezTo>
                  <a:pt x="72048" y="1015732"/>
                  <a:pt x="-1503" y="1190553"/>
                  <a:pt x="58298" y="1349222"/>
                </a:cubicBezTo>
                <a:lnTo>
                  <a:pt x="384367" y="2212193"/>
                </a:lnTo>
                <a:cubicBezTo>
                  <a:pt x="444168" y="2370862"/>
                  <a:pt x="614842" y="2453362"/>
                  <a:pt x="765654" y="2396398"/>
                </a:cubicBezTo>
                <a:lnTo>
                  <a:pt x="765654" y="2396398"/>
                </a:lnTo>
                <a:cubicBezTo>
                  <a:pt x="1032140" y="2296002"/>
                  <a:pt x="1390948" y="2160249"/>
                  <a:pt x="1627533" y="1918862"/>
                </a:cubicBezTo>
                <a:cubicBezTo>
                  <a:pt x="1728584" y="1815846"/>
                  <a:pt x="1850806" y="1736184"/>
                  <a:pt x="1985904" y="1685331"/>
                </a:cubicBezTo>
                <a:lnTo>
                  <a:pt x="2025626" y="1670272"/>
                </a:lnTo>
                <a:cubicBezTo>
                  <a:pt x="2160507" y="1619201"/>
                  <a:pt x="2304990" y="1598249"/>
                  <a:pt x="2448818" y="1608724"/>
                </a:cubicBezTo>
                <a:cubicBezTo>
                  <a:pt x="2786018" y="1633605"/>
                  <a:pt x="3108813" y="1402476"/>
                  <a:pt x="3375300" y="1301861"/>
                </a:cubicBezTo>
                <a:lnTo>
                  <a:pt x="3375300" y="1301861"/>
                </a:lnTo>
                <a:cubicBezTo>
                  <a:pt x="3525894" y="1244898"/>
                  <a:pt x="3599445" y="1070296"/>
                  <a:pt x="3539644" y="911626"/>
                </a:cubicBezTo>
                <a:lnTo>
                  <a:pt x="3412839" y="575735"/>
                </a:lnTo>
                <a:lnTo>
                  <a:pt x="3286034" y="239844"/>
                </a:lnTo>
                <a:cubicBezTo>
                  <a:pt x="3226015" y="81175"/>
                  <a:pt x="3055341" y="-1325"/>
                  <a:pt x="2904529" y="55421"/>
                </a:cubicBezTo>
                <a:close/>
              </a:path>
            </a:pathLst>
          </a:custGeom>
          <a:solidFill>
            <a:srgbClr val="E2E2E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42882BFA-B29B-4080-A31A-314B637BAF78}"/>
              </a:ext>
            </a:extLst>
          </p:cNvPr>
          <p:cNvSpPr/>
          <p:nvPr/>
        </p:nvSpPr>
        <p:spPr>
          <a:xfrm>
            <a:off x="12229260" y="7715736"/>
            <a:ext cx="3186856" cy="1986328"/>
          </a:xfrm>
          <a:custGeom>
            <a:avLst/>
            <a:gdLst>
              <a:gd name="connsiteX0" fmla="*/ 3042317 w 3186487"/>
              <a:gd name="connsiteY0" fmla="*/ 410016 h 1986098"/>
              <a:gd name="connsiteX1" fmla="*/ 3146860 w 3186487"/>
              <a:gd name="connsiteY1" fmla="*/ 687196 h 1986098"/>
              <a:gd name="connsiteX2" fmla="*/ 3039261 w 3186487"/>
              <a:gd name="connsiteY2" fmla="*/ 891917 h 1986098"/>
              <a:gd name="connsiteX3" fmla="*/ 2198552 w 3186487"/>
              <a:gd name="connsiteY3" fmla="*/ 1195725 h 1986098"/>
              <a:gd name="connsiteX4" fmla="*/ 1757246 w 3186487"/>
              <a:gd name="connsiteY4" fmla="*/ 1269931 h 1986098"/>
              <a:gd name="connsiteX5" fmla="*/ 1719052 w 3186487"/>
              <a:gd name="connsiteY5" fmla="*/ 1284335 h 1986098"/>
              <a:gd name="connsiteX6" fmla="*/ 1339510 w 3186487"/>
              <a:gd name="connsiteY6" fmla="*/ 1520921 h 1986098"/>
              <a:gd name="connsiteX7" fmla="*/ 543980 w 3186487"/>
              <a:gd name="connsiteY7" fmla="*/ 1944331 h 1986098"/>
              <a:gd name="connsiteX8" fmla="*/ 327692 w 3186487"/>
              <a:gd name="connsiteY8" fmla="*/ 1861831 h 1986098"/>
              <a:gd name="connsiteX9" fmla="*/ 46364 w 3186487"/>
              <a:gd name="connsiteY9" fmla="*/ 1116499 h 1986098"/>
              <a:gd name="connsiteX10" fmla="*/ 153963 w 3186487"/>
              <a:gd name="connsiteY10" fmla="*/ 911560 h 1986098"/>
              <a:gd name="connsiteX11" fmla="*/ 690209 w 3186487"/>
              <a:gd name="connsiteY11" fmla="*/ 709021 h 1986098"/>
              <a:gd name="connsiteX12" fmla="*/ 1226456 w 3186487"/>
              <a:gd name="connsiteY12" fmla="*/ 506047 h 1986098"/>
              <a:gd name="connsiteX13" fmla="*/ 1612763 w 3186487"/>
              <a:gd name="connsiteY13" fmla="*/ 360036 h 1986098"/>
              <a:gd name="connsiteX14" fmla="*/ 2149010 w 3186487"/>
              <a:gd name="connsiteY14" fmla="*/ 156843 h 1986098"/>
              <a:gd name="connsiteX15" fmla="*/ 2721486 w 3186487"/>
              <a:gd name="connsiteY15" fmla="*/ 49899 h 1986098"/>
              <a:gd name="connsiteX16" fmla="*/ 2937556 w 3186487"/>
              <a:gd name="connsiteY16" fmla="*/ 132616 h 1986098"/>
              <a:gd name="connsiteX17" fmla="*/ 3042317 w 3186487"/>
              <a:gd name="connsiteY17" fmla="*/ 410016 h 198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86487" h="1986098">
                <a:moveTo>
                  <a:pt x="3042317" y="410016"/>
                </a:moveTo>
                <a:lnTo>
                  <a:pt x="3146860" y="687196"/>
                </a:lnTo>
                <a:cubicBezTo>
                  <a:pt x="3176760" y="766422"/>
                  <a:pt x="3128527" y="858306"/>
                  <a:pt x="3039261" y="891917"/>
                </a:cubicBezTo>
                <a:cubicBezTo>
                  <a:pt x="2794818" y="984238"/>
                  <a:pt x="2496249" y="1206419"/>
                  <a:pt x="2198552" y="1195725"/>
                </a:cubicBezTo>
                <a:cubicBezTo>
                  <a:pt x="2047959" y="1190705"/>
                  <a:pt x="1898019" y="1216022"/>
                  <a:pt x="1757246" y="1269931"/>
                </a:cubicBezTo>
                <a:lnTo>
                  <a:pt x="1719052" y="1284335"/>
                </a:lnTo>
                <a:cubicBezTo>
                  <a:pt x="1578061" y="1337152"/>
                  <a:pt x="1449074" y="1417470"/>
                  <a:pt x="1339510" y="1520921"/>
                </a:cubicBezTo>
                <a:cubicBezTo>
                  <a:pt x="1123004" y="1725642"/>
                  <a:pt x="788205" y="1852010"/>
                  <a:pt x="543980" y="1944331"/>
                </a:cubicBezTo>
                <a:cubicBezTo>
                  <a:pt x="454497" y="1978160"/>
                  <a:pt x="357592" y="1941057"/>
                  <a:pt x="327692" y="1861831"/>
                </a:cubicBezTo>
                <a:lnTo>
                  <a:pt x="46364" y="1116499"/>
                </a:lnTo>
                <a:cubicBezTo>
                  <a:pt x="16464" y="1037055"/>
                  <a:pt x="64697" y="945389"/>
                  <a:pt x="153963" y="911560"/>
                </a:cubicBezTo>
                <a:lnTo>
                  <a:pt x="690209" y="709021"/>
                </a:lnTo>
                <a:lnTo>
                  <a:pt x="1226456" y="506047"/>
                </a:lnTo>
                <a:lnTo>
                  <a:pt x="1612763" y="360036"/>
                </a:lnTo>
                <a:lnTo>
                  <a:pt x="2149010" y="156843"/>
                </a:lnTo>
                <a:lnTo>
                  <a:pt x="2721486" y="49899"/>
                </a:lnTo>
                <a:cubicBezTo>
                  <a:pt x="2810752" y="16288"/>
                  <a:pt x="2907656" y="53391"/>
                  <a:pt x="2937556" y="132616"/>
                </a:cubicBezTo>
                <a:lnTo>
                  <a:pt x="3042317" y="410016"/>
                </a:lnTo>
                <a:close/>
              </a:path>
            </a:pathLst>
          </a:custGeom>
          <a:solidFill>
            <a:srgbClr val="4D4C4D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88F72F3-7632-4581-9238-0FDD1585FFB0}"/>
              </a:ext>
            </a:extLst>
          </p:cNvPr>
          <p:cNvSpPr/>
          <p:nvPr/>
        </p:nvSpPr>
        <p:spPr>
          <a:xfrm>
            <a:off x="12122426" y="7605326"/>
            <a:ext cx="3405134" cy="2204606"/>
          </a:xfrm>
          <a:custGeom>
            <a:avLst/>
            <a:gdLst>
              <a:gd name="connsiteX0" fmla="*/ 3248442 w 3404739"/>
              <a:gd name="connsiteY0" fmla="*/ 482874 h 2204350"/>
              <a:gd name="connsiteX1" fmla="*/ 3352985 w 3404739"/>
              <a:gd name="connsiteY1" fmla="*/ 760054 h 2204350"/>
              <a:gd name="connsiteX2" fmla="*/ 3185586 w 3404739"/>
              <a:gd name="connsiteY2" fmla="*/ 1106858 h 2204350"/>
              <a:gd name="connsiteX3" fmla="*/ 2305373 w 3404739"/>
              <a:gd name="connsiteY3" fmla="*/ 1416994 h 2204350"/>
              <a:gd name="connsiteX4" fmla="*/ 1903570 w 3404739"/>
              <a:gd name="connsiteY4" fmla="*/ 1483998 h 2204350"/>
              <a:gd name="connsiteX5" fmla="*/ 1865376 w 3404739"/>
              <a:gd name="connsiteY5" fmla="*/ 1498403 h 2204350"/>
              <a:gd name="connsiteX6" fmla="*/ 1519664 w 3404739"/>
              <a:gd name="connsiteY6" fmla="*/ 1713599 h 2204350"/>
              <a:gd name="connsiteX7" fmla="*/ 1113714 w 3404739"/>
              <a:gd name="connsiteY7" fmla="*/ 1982050 h 2204350"/>
              <a:gd name="connsiteX8" fmla="*/ 690086 w 3404739"/>
              <a:gd name="connsiteY8" fmla="*/ 2158398 h 2204350"/>
              <a:gd name="connsiteX9" fmla="*/ 335207 w 3404739"/>
              <a:gd name="connsiteY9" fmla="*/ 2008895 h 2204350"/>
              <a:gd name="connsiteX10" fmla="*/ 53880 w 3404739"/>
              <a:gd name="connsiteY10" fmla="*/ 1263344 h 2204350"/>
              <a:gd name="connsiteX11" fmla="*/ 221279 w 3404739"/>
              <a:gd name="connsiteY11" fmla="*/ 916760 h 2204350"/>
              <a:gd name="connsiteX12" fmla="*/ 2789021 w 3404739"/>
              <a:gd name="connsiteY12" fmla="*/ 56408 h 2204350"/>
              <a:gd name="connsiteX13" fmla="*/ 3143682 w 3404739"/>
              <a:gd name="connsiteY13" fmla="*/ 205911 h 2204350"/>
              <a:gd name="connsiteX14" fmla="*/ 3248442 w 3404739"/>
              <a:gd name="connsiteY14" fmla="*/ 482874 h 2204350"/>
              <a:gd name="connsiteX15" fmla="*/ 3253680 w 3404739"/>
              <a:gd name="connsiteY15" fmla="*/ 797593 h 2204350"/>
              <a:gd name="connsiteX16" fmla="*/ 3149138 w 3404739"/>
              <a:gd name="connsiteY16" fmla="*/ 520413 h 2204350"/>
              <a:gd name="connsiteX17" fmla="*/ 3044377 w 3404739"/>
              <a:gd name="connsiteY17" fmla="*/ 243451 h 2204350"/>
              <a:gd name="connsiteX18" fmla="*/ 2828306 w 3404739"/>
              <a:gd name="connsiteY18" fmla="*/ 160951 h 2204350"/>
              <a:gd name="connsiteX19" fmla="*/ 259910 w 3404739"/>
              <a:gd name="connsiteY19" fmla="*/ 1021084 h 2204350"/>
              <a:gd name="connsiteX20" fmla="*/ 152312 w 3404739"/>
              <a:gd name="connsiteY20" fmla="*/ 1226023 h 2204350"/>
              <a:gd name="connsiteX21" fmla="*/ 434512 w 3404739"/>
              <a:gd name="connsiteY21" fmla="*/ 1971356 h 2204350"/>
              <a:gd name="connsiteX22" fmla="*/ 650801 w 3404739"/>
              <a:gd name="connsiteY22" fmla="*/ 2053855 h 2204350"/>
              <a:gd name="connsiteX23" fmla="*/ 1446331 w 3404739"/>
              <a:gd name="connsiteY23" fmla="*/ 1630445 h 2204350"/>
              <a:gd name="connsiteX24" fmla="*/ 1825872 w 3404739"/>
              <a:gd name="connsiteY24" fmla="*/ 1393860 h 2204350"/>
              <a:gd name="connsiteX25" fmla="*/ 1864067 w 3404739"/>
              <a:gd name="connsiteY25" fmla="*/ 1379455 h 2204350"/>
              <a:gd name="connsiteX26" fmla="*/ 2305373 w 3404739"/>
              <a:gd name="connsiteY26" fmla="*/ 1306122 h 2204350"/>
              <a:gd name="connsiteX27" fmla="*/ 3146082 w 3404739"/>
              <a:gd name="connsiteY27" fmla="*/ 1002314 h 2204350"/>
              <a:gd name="connsiteX28" fmla="*/ 3253680 w 3404739"/>
              <a:gd name="connsiteY28" fmla="*/ 797593 h 2204350"/>
              <a:gd name="connsiteX29" fmla="*/ 3253680 w 3404739"/>
              <a:gd name="connsiteY29" fmla="*/ 797593 h 22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4739" h="2204350">
                <a:moveTo>
                  <a:pt x="3248442" y="482874"/>
                </a:moveTo>
                <a:lnTo>
                  <a:pt x="3352985" y="760054"/>
                </a:lnTo>
                <a:cubicBezTo>
                  <a:pt x="3404711" y="897117"/>
                  <a:pt x="3329850" y="1052294"/>
                  <a:pt x="3185586" y="1106858"/>
                </a:cubicBezTo>
                <a:cubicBezTo>
                  <a:pt x="2930667" y="1203107"/>
                  <a:pt x="2623367" y="1428343"/>
                  <a:pt x="2305373" y="1416994"/>
                </a:cubicBezTo>
                <a:cubicBezTo>
                  <a:pt x="2168311" y="1412411"/>
                  <a:pt x="2031684" y="1435327"/>
                  <a:pt x="1903570" y="1483998"/>
                </a:cubicBezTo>
                <a:lnTo>
                  <a:pt x="1865376" y="1498403"/>
                </a:lnTo>
                <a:cubicBezTo>
                  <a:pt x="1737044" y="1546636"/>
                  <a:pt x="1619624" y="1619751"/>
                  <a:pt x="1519664" y="1713599"/>
                </a:cubicBezTo>
                <a:cubicBezTo>
                  <a:pt x="1403990" y="1822726"/>
                  <a:pt x="1260380" y="1910027"/>
                  <a:pt x="1113714" y="1982050"/>
                </a:cubicBezTo>
                <a:cubicBezTo>
                  <a:pt x="967049" y="2054073"/>
                  <a:pt x="817545" y="2110165"/>
                  <a:pt x="690086" y="2158398"/>
                </a:cubicBezTo>
                <a:cubicBezTo>
                  <a:pt x="545821" y="2212743"/>
                  <a:pt x="387151" y="2145740"/>
                  <a:pt x="335207" y="2008895"/>
                </a:cubicBezTo>
                <a:lnTo>
                  <a:pt x="53880" y="1263344"/>
                </a:lnTo>
                <a:cubicBezTo>
                  <a:pt x="2154" y="1126282"/>
                  <a:pt x="77015" y="971104"/>
                  <a:pt x="221279" y="916760"/>
                </a:cubicBezTo>
                <a:lnTo>
                  <a:pt x="2789021" y="56408"/>
                </a:lnTo>
                <a:cubicBezTo>
                  <a:pt x="2933067" y="2063"/>
                  <a:pt x="3091956" y="68849"/>
                  <a:pt x="3143682" y="205911"/>
                </a:cubicBezTo>
                <a:lnTo>
                  <a:pt x="3248442" y="482874"/>
                </a:lnTo>
                <a:close/>
                <a:moveTo>
                  <a:pt x="3253680" y="797593"/>
                </a:moveTo>
                <a:lnTo>
                  <a:pt x="3149138" y="520413"/>
                </a:lnTo>
                <a:lnTo>
                  <a:pt x="3044377" y="243451"/>
                </a:lnTo>
                <a:cubicBezTo>
                  <a:pt x="3014476" y="164225"/>
                  <a:pt x="2917572" y="127122"/>
                  <a:pt x="2828306" y="160951"/>
                </a:cubicBezTo>
                <a:lnTo>
                  <a:pt x="259910" y="1021084"/>
                </a:lnTo>
                <a:cubicBezTo>
                  <a:pt x="170645" y="1054913"/>
                  <a:pt x="122411" y="1146580"/>
                  <a:pt x="152312" y="1226023"/>
                </a:cubicBezTo>
                <a:lnTo>
                  <a:pt x="434512" y="1971356"/>
                </a:lnTo>
                <a:cubicBezTo>
                  <a:pt x="464413" y="2050581"/>
                  <a:pt x="561317" y="2087685"/>
                  <a:pt x="650801" y="2053855"/>
                </a:cubicBezTo>
                <a:cubicBezTo>
                  <a:pt x="895025" y="1961535"/>
                  <a:pt x="1229825" y="1835602"/>
                  <a:pt x="1446331" y="1630445"/>
                </a:cubicBezTo>
                <a:cubicBezTo>
                  <a:pt x="1555894" y="1526994"/>
                  <a:pt x="1684882" y="1446677"/>
                  <a:pt x="1825872" y="1393860"/>
                </a:cubicBezTo>
                <a:lnTo>
                  <a:pt x="1864067" y="1379455"/>
                </a:lnTo>
                <a:cubicBezTo>
                  <a:pt x="2004839" y="1325765"/>
                  <a:pt x="2154779" y="1300884"/>
                  <a:pt x="2305373" y="1306122"/>
                </a:cubicBezTo>
                <a:cubicBezTo>
                  <a:pt x="2603070" y="1316816"/>
                  <a:pt x="2901639" y="1094636"/>
                  <a:pt x="3146082" y="1002314"/>
                </a:cubicBezTo>
                <a:cubicBezTo>
                  <a:pt x="3235348" y="968703"/>
                  <a:pt x="3283581" y="876819"/>
                  <a:pt x="3253680" y="797593"/>
                </a:cubicBezTo>
                <a:lnTo>
                  <a:pt x="3253680" y="797593"/>
                </a:lnTo>
                <a:close/>
              </a:path>
            </a:pathLst>
          </a:custGeom>
          <a:solidFill>
            <a:srgbClr val="AAAAAA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6D0D9A17-99A9-4DA6-9E63-A5F7508B7ABC}"/>
              </a:ext>
            </a:extLst>
          </p:cNvPr>
          <p:cNvSpPr/>
          <p:nvPr/>
        </p:nvSpPr>
        <p:spPr>
          <a:xfrm>
            <a:off x="11665651" y="5948889"/>
            <a:ext cx="2706645" cy="2029984"/>
          </a:xfrm>
          <a:custGeom>
            <a:avLst/>
            <a:gdLst>
              <a:gd name="connsiteX0" fmla="*/ 2615430 w 2706331"/>
              <a:gd name="connsiteY0" fmla="*/ 310817 h 2029748"/>
              <a:gd name="connsiteX1" fmla="*/ 1750713 w 2706331"/>
              <a:gd name="connsiteY1" fmla="*/ 1848842 h 2029748"/>
              <a:gd name="connsiteX2" fmla="*/ 48343 w 2706331"/>
              <a:gd name="connsiteY2" fmla="*/ 1631682 h 2029748"/>
              <a:gd name="connsiteX3" fmla="*/ 40050 w 2706331"/>
              <a:gd name="connsiteY3" fmla="*/ 1566206 h 2029748"/>
              <a:gd name="connsiteX4" fmla="*/ 47252 w 2706331"/>
              <a:gd name="connsiteY4" fmla="*/ 1435254 h 2029748"/>
              <a:gd name="connsiteX5" fmla="*/ 87192 w 2706331"/>
              <a:gd name="connsiteY5" fmla="*/ 1323072 h 2029748"/>
              <a:gd name="connsiteX6" fmla="*/ 533955 w 2706331"/>
              <a:gd name="connsiteY6" fmla="*/ 1013154 h 2029748"/>
              <a:gd name="connsiteX7" fmla="*/ 1337343 w 2706331"/>
              <a:gd name="connsiteY7" fmla="*/ 423872 h 2029748"/>
              <a:gd name="connsiteX8" fmla="*/ 2048846 w 2706331"/>
              <a:gd name="connsiteY8" fmla="*/ 49568 h 2029748"/>
              <a:gd name="connsiteX9" fmla="*/ 2358983 w 2706331"/>
              <a:gd name="connsiteY9" fmla="*/ 56990 h 2029748"/>
              <a:gd name="connsiteX10" fmla="*/ 2580291 w 2706331"/>
              <a:gd name="connsiteY10" fmla="*/ 231592 h 2029748"/>
              <a:gd name="connsiteX11" fmla="*/ 2615430 w 2706331"/>
              <a:gd name="connsiteY11" fmla="*/ 310817 h 202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6331" h="2029748">
                <a:moveTo>
                  <a:pt x="2615430" y="310817"/>
                </a:moveTo>
                <a:cubicBezTo>
                  <a:pt x="2784357" y="759544"/>
                  <a:pt x="2671957" y="1545035"/>
                  <a:pt x="1750713" y="1848842"/>
                </a:cubicBezTo>
                <a:cubicBezTo>
                  <a:pt x="772724" y="2171420"/>
                  <a:pt x="248481" y="1941818"/>
                  <a:pt x="48343" y="1631682"/>
                </a:cubicBezTo>
                <a:lnTo>
                  <a:pt x="40050" y="1566206"/>
                </a:lnTo>
                <a:cubicBezTo>
                  <a:pt x="35030" y="1522555"/>
                  <a:pt x="37431" y="1478250"/>
                  <a:pt x="47252" y="1435254"/>
                </a:cubicBezTo>
                <a:cubicBezTo>
                  <a:pt x="55546" y="1396187"/>
                  <a:pt x="68859" y="1358429"/>
                  <a:pt x="87192" y="1323072"/>
                </a:cubicBezTo>
                <a:cubicBezTo>
                  <a:pt x="145684" y="1209144"/>
                  <a:pt x="270743" y="1082994"/>
                  <a:pt x="533955" y="1013154"/>
                </a:cubicBezTo>
                <a:cubicBezTo>
                  <a:pt x="807426" y="940257"/>
                  <a:pt x="1135896" y="635140"/>
                  <a:pt x="1337343" y="423872"/>
                </a:cubicBezTo>
                <a:cubicBezTo>
                  <a:pt x="1526568" y="223734"/>
                  <a:pt x="1776686" y="92128"/>
                  <a:pt x="2048846" y="49568"/>
                </a:cubicBezTo>
                <a:cubicBezTo>
                  <a:pt x="2156445" y="33418"/>
                  <a:pt x="2265134" y="31235"/>
                  <a:pt x="2358983" y="56990"/>
                </a:cubicBezTo>
                <a:cubicBezTo>
                  <a:pt x="2455014" y="79687"/>
                  <a:pt x="2535986" y="143635"/>
                  <a:pt x="2580291" y="231592"/>
                </a:cubicBezTo>
                <a:cubicBezTo>
                  <a:pt x="2593386" y="257345"/>
                  <a:pt x="2605172" y="283754"/>
                  <a:pt x="2615430" y="310817"/>
                </a:cubicBezTo>
                <a:close/>
              </a:path>
            </a:pathLst>
          </a:custGeom>
          <a:solidFill>
            <a:srgbClr val="7C5644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E744E56B-73D7-46A4-9E6B-84FED69A1464}"/>
              </a:ext>
            </a:extLst>
          </p:cNvPr>
          <p:cNvSpPr/>
          <p:nvPr/>
        </p:nvSpPr>
        <p:spPr>
          <a:xfrm>
            <a:off x="11675402" y="5967504"/>
            <a:ext cx="2641162" cy="1440634"/>
          </a:xfrm>
          <a:custGeom>
            <a:avLst/>
            <a:gdLst>
              <a:gd name="connsiteX0" fmla="*/ 2605681 w 2640855"/>
              <a:gd name="connsiteY0" fmla="*/ 292203 h 1440466"/>
              <a:gd name="connsiteX1" fmla="*/ 81153 w 2640855"/>
              <a:gd name="connsiteY1" fmla="*/ 1411621 h 1440466"/>
              <a:gd name="connsiteX2" fmla="*/ 37503 w 2640855"/>
              <a:gd name="connsiteY2" fmla="*/ 1415549 h 1440466"/>
              <a:gd name="connsiteX3" fmla="*/ 77443 w 2640855"/>
              <a:gd name="connsiteY3" fmla="*/ 1303368 h 1440466"/>
              <a:gd name="connsiteX4" fmla="*/ 2349234 w 2640855"/>
              <a:gd name="connsiteY4" fmla="*/ 37503 h 1440466"/>
              <a:gd name="connsiteX5" fmla="*/ 2570542 w 2640855"/>
              <a:gd name="connsiteY5" fmla="*/ 212105 h 1440466"/>
              <a:gd name="connsiteX6" fmla="*/ 2605681 w 2640855"/>
              <a:gd name="connsiteY6" fmla="*/ 292203 h 144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855" h="1440466">
                <a:moveTo>
                  <a:pt x="2605681" y="292203"/>
                </a:moveTo>
                <a:cubicBezTo>
                  <a:pt x="2039315" y="695753"/>
                  <a:pt x="1019858" y="1326502"/>
                  <a:pt x="81153" y="1411621"/>
                </a:cubicBezTo>
                <a:lnTo>
                  <a:pt x="37503" y="1415549"/>
                </a:lnTo>
                <a:cubicBezTo>
                  <a:pt x="45797" y="1376482"/>
                  <a:pt x="59110" y="1338724"/>
                  <a:pt x="77443" y="1303368"/>
                </a:cubicBezTo>
                <a:cubicBezTo>
                  <a:pt x="317521" y="1255352"/>
                  <a:pt x="1712810" y="941941"/>
                  <a:pt x="2349234" y="37503"/>
                </a:cubicBezTo>
                <a:cubicBezTo>
                  <a:pt x="2445265" y="60201"/>
                  <a:pt x="2526237" y="124149"/>
                  <a:pt x="2570542" y="212105"/>
                </a:cubicBezTo>
                <a:cubicBezTo>
                  <a:pt x="2583637" y="238077"/>
                  <a:pt x="2595423" y="264922"/>
                  <a:pt x="2605681" y="292203"/>
                </a:cubicBezTo>
                <a:close/>
              </a:path>
            </a:pathLst>
          </a:custGeom>
          <a:solidFill>
            <a:srgbClr val="956A59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231609A2-1466-4406-A219-2076A1B82ABA}"/>
              </a:ext>
            </a:extLst>
          </p:cNvPr>
          <p:cNvSpPr/>
          <p:nvPr/>
        </p:nvSpPr>
        <p:spPr>
          <a:xfrm>
            <a:off x="12788525" y="10811324"/>
            <a:ext cx="4911250" cy="2619333"/>
          </a:xfrm>
          <a:custGeom>
            <a:avLst/>
            <a:gdLst>
              <a:gd name="connsiteX0" fmla="*/ 895110 w 4910682"/>
              <a:gd name="connsiteY0" fmla="*/ 1212557 h 2619030"/>
              <a:gd name="connsiteX1" fmla="*/ 2757460 w 4910682"/>
              <a:gd name="connsiteY1" fmla="*/ 1597554 h 2619030"/>
              <a:gd name="connsiteX2" fmla="*/ 2757460 w 4910682"/>
              <a:gd name="connsiteY2" fmla="*/ 1597554 h 2619030"/>
              <a:gd name="connsiteX3" fmla="*/ 3954356 w 4910682"/>
              <a:gd name="connsiteY3" fmla="*/ 783473 h 2619030"/>
              <a:gd name="connsiteX4" fmla="*/ 4696415 w 4910682"/>
              <a:gd name="connsiteY4" fmla="*/ 47307 h 2619030"/>
              <a:gd name="connsiteX5" fmla="*/ 3781282 w 4910682"/>
              <a:gd name="connsiteY5" fmla="*/ 1881938 h 2619030"/>
              <a:gd name="connsiteX6" fmla="*/ 1768776 w 4910682"/>
              <a:gd name="connsiteY6" fmla="*/ 2602172 h 2619030"/>
              <a:gd name="connsiteX7" fmla="*/ 250610 w 4910682"/>
              <a:gd name="connsiteY7" fmla="*/ 2252968 h 2619030"/>
              <a:gd name="connsiteX8" fmla="*/ 895110 w 4910682"/>
              <a:gd name="connsiteY8" fmla="*/ 1212557 h 261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0682" h="2619030">
                <a:moveTo>
                  <a:pt x="895110" y="1212557"/>
                </a:moveTo>
                <a:cubicBezTo>
                  <a:pt x="1393817" y="1609777"/>
                  <a:pt x="2124090" y="1743565"/>
                  <a:pt x="2757460" y="1597554"/>
                </a:cubicBezTo>
                <a:lnTo>
                  <a:pt x="2757460" y="1597554"/>
                </a:lnTo>
                <a:cubicBezTo>
                  <a:pt x="3174103" y="1328013"/>
                  <a:pt x="3606680" y="1139224"/>
                  <a:pt x="3954356" y="783473"/>
                </a:cubicBezTo>
                <a:cubicBezTo>
                  <a:pt x="4142708" y="590537"/>
                  <a:pt x="4421198" y="-48943"/>
                  <a:pt x="4696415" y="47307"/>
                </a:cubicBezTo>
                <a:cubicBezTo>
                  <a:pt x="5335022" y="269706"/>
                  <a:pt x="4063482" y="1651899"/>
                  <a:pt x="3781282" y="1881938"/>
                </a:cubicBezTo>
                <a:cubicBezTo>
                  <a:pt x="3192000" y="2362094"/>
                  <a:pt x="2543135" y="2605445"/>
                  <a:pt x="1768776" y="2602172"/>
                </a:cubicBezTo>
                <a:cubicBezTo>
                  <a:pt x="1375921" y="2600862"/>
                  <a:pt x="548525" y="2568778"/>
                  <a:pt x="250610" y="2252968"/>
                </a:cubicBezTo>
                <a:cubicBezTo>
                  <a:pt x="-217759" y="1758188"/>
                  <a:pt x="125334" y="709703"/>
                  <a:pt x="895110" y="1212557"/>
                </a:cubicBezTo>
                <a:close/>
              </a:path>
            </a:pathLst>
          </a:custGeom>
          <a:solidFill>
            <a:srgbClr val="ECC8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3892F0CC-CF5E-417C-BFF2-B580D99B5CE7}"/>
              </a:ext>
            </a:extLst>
          </p:cNvPr>
          <p:cNvSpPr/>
          <p:nvPr/>
        </p:nvSpPr>
        <p:spPr>
          <a:xfrm>
            <a:off x="12470226" y="11659955"/>
            <a:ext cx="2095466" cy="1942673"/>
          </a:xfrm>
          <a:custGeom>
            <a:avLst/>
            <a:gdLst>
              <a:gd name="connsiteX0" fmla="*/ 258955 w 2095224"/>
              <a:gd name="connsiteY0" fmla="*/ 1343323 h 1942447"/>
              <a:gd name="connsiteX1" fmla="*/ 411732 w 2095224"/>
              <a:gd name="connsiteY1" fmla="*/ 1462271 h 1942447"/>
              <a:gd name="connsiteX2" fmla="*/ 1944520 w 2095224"/>
              <a:gd name="connsiteY2" fmla="*/ 1919073 h 1942447"/>
              <a:gd name="connsiteX3" fmla="*/ 2064122 w 2095224"/>
              <a:gd name="connsiteY3" fmla="*/ 391306 h 1942447"/>
              <a:gd name="connsiteX4" fmla="*/ 2066524 w 2095224"/>
              <a:gd name="connsiteY4" fmla="*/ 391306 h 1942447"/>
              <a:gd name="connsiteX5" fmla="*/ 1196132 w 2095224"/>
              <a:gd name="connsiteY5" fmla="*/ 145336 h 1942447"/>
              <a:gd name="connsiteX6" fmla="*/ 145246 w 2095224"/>
              <a:gd name="connsiteY6" fmla="*/ 412477 h 1942447"/>
              <a:gd name="connsiteX7" fmla="*/ 259392 w 2095224"/>
              <a:gd name="connsiteY7" fmla="*/ 1343760 h 1942447"/>
              <a:gd name="connsiteX8" fmla="*/ 258955 w 2095224"/>
              <a:gd name="connsiteY8" fmla="*/ 1343323 h 194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224" h="1942447">
                <a:moveTo>
                  <a:pt x="258955" y="1343323"/>
                </a:moveTo>
                <a:cubicBezTo>
                  <a:pt x="304570" y="1389375"/>
                  <a:pt x="355859" y="1429315"/>
                  <a:pt x="411732" y="1462271"/>
                </a:cubicBezTo>
                <a:cubicBezTo>
                  <a:pt x="1044664" y="1839412"/>
                  <a:pt x="1854163" y="1912091"/>
                  <a:pt x="1944520" y="1919073"/>
                </a:cubicBezTo>
                <a:lnTo>
                  <a:pt x="2064122" y="391306"/>
                </a:lnTo>
                <a:lnTo>
                  <a:pt x="2066524" y="391306"/>
                </a:lnTo>
                <a:cubicBezTo>
                  <a:pt x="1928151" y="379521"/>
                  <a:pt x="1471130" y="309244"/>
                  <a:pt x="1196132" y="145336"/>
                </a:cubicBezTo>
                <a:cubicBezTo>
                  <a:pt x="832087" y="-71172"/>
                  <a:pt x="361753" y="48650"/>
                  <a:pt x="145246" y="412477"/>
                </a:cubicBezTo>
                <a:cubicBezTo>
                  <a:pt x="-33285" y="712574"/>
                  <a:pt x="13640" y="1095607"/>
                  <a:pt x="259392" y="1343760"/>
                </a:cubicBezTo>
                <a:lnTo>
                  <a:pt x="258955" y="1343323"/>
                </a:lnTo>
                <a:close/>
              </a:path>
            </a:pathLst>
          </a:custGeom>
          <a:solidFill>
            <a:srgbClr val="F9A31A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89EA32C-D41B-4DA2-8DB8-B1A4C4A6207C}"/>
              </a:ext>
            </a:extLst>
          </p:cNvPr>
          <p:cNvSpPr/>
          <p:nvPr/>
        </p:nvSpPr>
        <p:spPr>
          <a:xfrm>
            <a:off x="16843457" y="10933768"/>
            <a:ext cx="196450" cy="523867"/>
          </a:xfrm>
          <a:custGeom>
            <a:avLst/>
            <a:gdLst>
              <a:gd name="connsiteX0" fmla="*/ 113782 w 196427"/>
              <a:gd name="connsiteY0" fmla="*/ 502373 h 523806"/>
              <a:gd name="connsiteX1" fmla="*/ 48306 w 196427"/>
              <a:gd name="connsiteY1" fmla="*/ 445191 h 523806"/>
              <a:gd name="connsiteX2" fmla="*/ 48306 w 196427"/>
              <a:gd name="connsiteY2" fmla="*/ 91404 h 523806"/>
              <a:gd name="connsiteX3" fmla="*/ 124259 w 196427"/>
              <a:gd name="connsiteY3" fmla="*/ 38587 h 523806"/>
              <a:gd name="connsiteX4" fmla="*/ 177731 w 196427"/>
              <a:gd name="connsiteY4" fmla="*/ 111047 h 523806"/>
              <a:gd name="connsiteX5" fmla="*/ 177731 w 196427"/>
              <a:gd name="connsiteY5" fmla="*/ 428604 h 523806"/>
              <a:gd name="connsiteX6" fmla="*/ 121203 w 196427"/>
              <a:gd name="connsiteY6" fmla="*/ 501719 h 523806"/>
              <a:gd name="connsiteX7" fmla="*/ 113782 w 196427"/>
              <a:gd name="connsiteY7" fmla="*/ 502373 h 52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427" h="523806">
                <a:moveTo>
                  <a:pt x="113782" y="502373"/>
                </a:moveTo>
                <a:cubicBezTo>
                  <a:pt x="80608" y="502592"/>
                  <a:pt x="52453" y="478148"/>
                  <a:pt x="48306" y="445191"/>
                </a:cubicBezTo>
                <a:cubicBezTo>
                  <a:pt x="33902" y="327771"/>
                  <a:pt x="33902" y="208823"/>
                  <a:pt x="48306" y="91404"/>
                </a:cubicBezTo>
                <a:cubicBezTo>
                  <a:pt x="54636" y="55829"/>
                  <a:pt x="88683" y="32039"/>
                  <a:pt x="124259" y="38587"/>
                </a:cubicBezTo>
                <a:cubicBezTo>
                  <a:pt x="158525" y="44698"/>
                  <a:pt x="182095" y="76563"/>
                  <a:pt x="177731" y="111047"/>
                </a:cubicBezTo>
                <a:cubicBezTo>
                  <a:pt x="165290" y="216463"/>
                  <a:pt x="165290" y="323189"/>
                  <a:pt x="177731" y="428604"/>
                </a:cubicBezTo>
                <a:cubicBezTo>
                  <a:pt x="182313" y="464398"/>
                  <a:pt x="156997" y="497136"/>
                  <a:pt x="121203" y="501719"/>
                </a:cubicBezTo>
                <a:lnTo>
                  <a:pt x="113782" y="502373"/>
                </a:lnTo>
                <a:close/>
              </a:path>
            </a:pathLst>
          </a:custGeom>
          <a:solidFill>
            <a:srgbClr val="ECC8BB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825DD31-CAFE-460E-BC63-690B9D612490}"/>
              </a:ext>
            </a:extLst>
          </p:cNvPr>
          <p:cNvSpPr/>
          <p:nvPr/>
        </p:nvSpPr>
        <p:spPr>
          <a:xfrm>
            <a:off x="11534098" y="8748145"/>
            <a:ext cx="698489" cy="654834"/>
          </a:xfrm>
          <a:custGeom>
            <a:avLst/>
            <a:gdLst>
              <a:gd name="connsiteX0" fmla="*/ 572300 w 698408"/>
              <a:gd name="connsiteY0" fmla="*/ 611725 h 654757"/>
              <a:gd name="connsiteX1" fmla="*/ 445714 w 698408"/>
              <a:gd name="connsiteY1" fmla="*/ 628094 h 654757"/>
              <a:gd name="connsiteX2" fmla="*/ 92799 w 698408"/>
              <a:gd name="connsiteY2" fmla="*/ 536646 h 654757"/>
              <a:gd name="connsiteX3" fmla="*/ 228552 w 698408"/>
              <a:gd name="connsiteY3" fmla="*/ 37503 h 654757"/>
              <a:gd name="connsiteX4" fmla="*/ 317599 w 698408"/>
              <a:gd name="connsiteY4" fmla="*/ 272998 h 654757"/>
              <a:gd name="connsiteX5" fmla="*/ 317599 w 698408"/>
              <a:gd name="connsiteY5" fmla="*/ 272998 h 654757"/>
              <a:gd name="connsiteX6" fmla="*/ 372817 w 698408"/>
              <a:gd name="connsiteY6" fmla="*/ 388890 h 654757"/>
              <a:gd name="connsiteX7" fmla="*/ 406428 w 698408"/>
              <a:gd name="connsiteY7" fmla="*/ 394127 h 654757"/>
              <a:gd name="connsiteX8" fmla="*/ 588887 w 698408"/>
              <a:gd name="connsiteY8" fmla="*/ 367501 h 654757"/>
              <a:gd name="connsiteX9" fmla="*/ 680554 w 698408"/>
              <a:gd name="connsiteY9" fmla="*/ 591646 h 654757"/>
              <a:gd name="connsiteX10" fmla="*/ 572300 w 698408"/>
              <a:gd name="connsiteY10" fmla="*/ 611725 h 65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08" h="654757">
                <a:moveTo>
                  <a:pt x="572300" y="611725"/>
                </a:moveTo>
                <a:cubicBezTo>
                  <a:pt x="537380" y="618055"/>
                  <a:pt x="493074" y="624384"/>
                  <a:pt x="445714" y="628094"/>
                </a:cubicBezTo>
                <a:cubicBezTo>
                  <a:pt x="277877" y="640753"/>
                  <a:pt x="152164" y="619146"/>
                  <a:pt x="92799" y="536646"/>
                </a:cubicBezTo>
                <a:cubicBezTo>
                  <a:pt x="-49502" y="338473"/>
                  <a:pt x="114624" y="131570"/>
                  <a:pt x="228552" y="37503"/>
                </a:cubicBezTo>
                <a:lnTo>
                  <a:pt x="317599" y="272998"/>
                </a:lnTo>
                <a:lnTo>
                  <a:pt x="317599" y="272998"/>
                </a:lnTo>
                <a:cubicBezTo>
                  <a:pt x="300794" y="320140"/>
                  <a:pt x="325456" y="372084"/>
                  <a:pt x="372817" y="388890"/>
                </a:cubicBezTo>
                <a:cubicBezTo>
                  <a:pt x="383511" y="392818"/>
                  <a:pt x="395079" y="394564"/>
                  <a:pt x="406428" y="394127"/>
                </a:cubicBezTo>
                <a:cubicBezTo>
                  <a:pt x="467975" y="391291"/>
                  <a:pt x="529086" y="382342"/>
                  <a:pt x="588887" y="367501"/>
                </a:cubicBezTo>
                <a:lnTo>
                  <a:pt x="680554" y="591646"/>
                </a:lnTo>
                <a:lnTo>
                  <a:pt x="572300" y="611725"/>
                </a:lnTo>
                <a:close/>
              </a:path>
            </a:pathLst>
          </a:custGeom>
          <a:solidFill>
            <a:srgbClr val="1B1C1C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38000905-08F6-492D-B2CC-3C83F9CB059C}"/>
              </a:ext>
            </a:extLst>
          </p:cNvPr>
          <p:cNvSpPr/>
          <p:nvPr/>
        </p:nvSpPr>
        <p:spPr>
          <a:xfrm>
            <a:off x="17590722" y="8939348"/>
            <a:ext cx="283761" cy="458383"/>
          </a:xfrm>
          <a:custGeom>
            <a:avLst/>
            <a:gdLst>
              <a:gd name="connsiteX0" fmla="*/ 193561 w 283728"/>
              <a:gd name="connsiteY0" fmla="*/ 427966 h 458330"/>
              <a:gd name="connsiteX1" fmla="*/ 138344 w 283728"/>
              <a:gd name="connsiteY1" fmla="*/ 397410 h 458330"/>
              <a:gd name="connsiteX2" fmla="*/ 38603 w 283728"/>
              <a:gd name="connsiteY2" fmla="*/ 114991 h 458330"/>
              <a:gd name="connsiteX3" fmla="*/ 90982 w 283728"/>
              <a:gd name="connsiteY3" fmla="*/ 38603 h 458330"/>
              <a:gd name="connsiteX4" fmla="*/ 167371 w 283728"/>
              <a:gd name="connsiteY4" fmla="*/ 90984 h 458330"/>
              <a:gd name="connsiteX5" fmla="*/ 168026 w 283728"/>
              <a:gd name="connsiteY5" fmla="*/ 95567 h 458330"/>
              <a:gd name="connsiteX6" fmla="*/ 248561 w 283728"/>
              <a:gd name="connsiteY6" fmla="*/ 327569 h 458330"/>
              <a:gd name="connsiteX7" fmla="*/ 228046 w 283728"/>
              <a:gd name="connsiteY7" fmla="*/ 417926 h 458330"/>
              <a:gd name="connsiteX8" fmla="*/ 192907 w 283728"/>
              <a:gd name="connsiteY8" fmla="*/ 427966 h 458330"/>
              <a:gd name="connsiteX9" fmla="*/ 193561 w 283728"/>
              <a:gd name="connsiteY9" fmla="*/ 427966 h 45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728" h="458330">
                <a:moveTo>
                  <a:pt x="193561" y="427966"/>
                </a:moveTo>
                <a:cubicBezTo>
                  <a:pt x="171082" y="427966"/>
                  <a:pt x="150348" y="416398"/>
                  <a:pt x="138344" y="397410"/>
                </a:cubicBezTo>
                <a:cubicBezTo>
                  <a:pt x="87491" y="310327"/>
                  <a:pt x="53662" y="214514"/>
                  <a:pt x="38603" y="114991"/>
                </a:cubicBezTo>
                <a:cubicBezTo>
                  <a:pt x="32055" y="79416"/>
                  <a:pt x="55408" y="45368"/>
                  <a:pt x="90982" y="38603"/>
                </a:cubicBezTo>
                <a:cubicBezTo>
                  <a:pt x="126558" y="32055"/>
                  <a:pt x="160605" y="55408"/>
                  <a:pt x="167371" y="90984"/>
                </a:cubicBezTo>
                <a:cubicBezTo>
                  <a:pt x="167589" y="92511"/>
                  <a:pt x="167808" y="94039"/>
                  <a:pt x="168026" y="95567"/>
                </a:cubicBezTo>
                <a:cubicBezTo>
                  <a:pt x="180467" y="177193"/>
                  <a:pt x="207748" y="255764"/>
                  <a:pt x="248561" y="327569"/>
                </a:cubicBezTo>
                <a:cubicBezTo>
                  <a:pt x="267768" y="358125"/>
                  <a:pt x="258601" y="398501"/>
                  <a:pt x="228046" y="417926"/>
                </a:cubicBezTo>
                <a:cubicBezTo>
                  <a:pt x="217570" y="424474"/>
                  <a:pt x="205348" y="427966"/>
                  <a:pt x="192907" y="427966"/>
                </a:cubicBezTo>
                <a:lnTo>
                  <a:pt x="193561" y="427966"/>
                </a:lnTo>
                <a:close/>
              </a:path>
            </a:pathLst>
          </a:custGeom>
          <a:solidFill>
            <a:srgbClr val="E6C1A1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967E8061-1867-43E3-AC1F-E9BA2DF44055}"/>
              </a:ext>
            </a:extLst>
          </p:cNvPr>
          <p:cNvSpPr/>
          <p:nvPr/>
        </p:nvSpPr>
        <p:spPr>
          <a:xfrm>
            <a:off x="14896832" y="4477242"/>
            <a:ext cx="152795" cy="130967"/>
          </a:xfrm>
          <a:custGeom>
            <a:avLst/>
            <a:gdLst>
              <a:gd name="connsiteX0" fmla="*/ 57713 w 152776"/>
              <a:gd name="connsiteY0" fmla="*/ 92800 h 130951"/>
              <a:gd name="connsiteX1" fmla="*/ 110312 w 152776"/>
              <a:gd name="connsiteY1" fmla="*/ 62463 h 130951"/>
              <a:gd name="connsiteX2" fmla="*/ 115550 w 152776"/>
              <a:gd name="connsiteY2" fmla="*/ 44785 h 130951"/>
              <a:gd name="connsiteX3" fmla="*/ 115332 w 152776"/>
              <a:gd name="connsiteY3" fmla="*/ 44348 h 130951"/>
              <a:gd name="connsiteX4" fmla="*/ 97218 w 152776"/>
              <a:gd name="connsiteY4" fmla="*/ 39110 h 130951"/>
              <a:gd name="connsiteX5" fmla="*/ 96999 w 152776"/>
              <a:gd name="connsiteY5" fmla="*/ 39328 h 130951"/>
              <a:gd name="connsiteX6" fmla="*/ 44181 w 152776"/>
              <a:gd name="connsiteY6" fmla="*/ 69666 h 130951"/>
              <a:gd name="connsiteX7" fmla="*/ 39162 w 152776"/>
              <a:gd name="connsiteY7" fmla="*/ 87562 h 130951"/>
              <a:gd name="connsiteX8" fmla="*/ 39380 w 152776"/>
              <a:gd name="connsiteY8" fmla="*/ 87781 h 130951"/>
              <a:gd name="connsiteX9" fmla="*/ 57496 w 152776"/>
              <a:gd name="connsiteY9" fmla="*/ 93018 h 130951"/>
              <a:gd name="connsiteX10" fmla="*/ 57713 w 152776"/>
              <a:gd name="connsiteY10" fmla="*/ 92800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776" h="130951">
                <a:moveTo>
                  <a:pt x="57713" y="92800"/>
                </a:moveTo>
                <a:lnTo>
                  <a:pt x="110312" y="62463"/>
                </a:lnTo>
                <a:cubicBezTo>
                  <a:pt x="116641" y="58971"/>
                  <a:pt x="119043" y="51114"/>
                  <a:pt x="115550" y="44785"/>
                </a:cubicBezTo>
                <a:cubicBezTo>
                  <a:pt x="115550" y="44566"/>
                  <a:pt x="115332" y="44566"/>
                  <a:pt x="115332" y="44348"/>
                </a:cubicBezTo>
                <a:cubicBezTo>
                  <a:pt x="111840" y="38019"/>
                  <a:pt x="103547" y="35618"/>
                  <a:pt x="97218" y="39110"/>
                </a:cubicBezTo>
                <a:cubicBezTo>
                  <a:pt x="97218" y="39110"/>
                  <a:pt x="96999" y="39110"/>
                  <a:pt x="96999" y="39328"/>
                </a:cubicBezTo>
                <a:lnTo>
                  <a:pt x="44181" y="69666"/>
                </a:lnTo>
                <a:cubicBezTo>
                  <a:pt x="37852" y="73158"/>
                  <a:pt x="35670" y="81233"/>
                  <a:pt x="39162" y="87562"/>
                </a:cubicBezTo>
                <a:cubicBezTo>
                  <a:pt x="39162" y="87562"/>
                  <a:pt x="39162" y="87781"/>
                  <a:pt x="39380" y="87781"/>
                </a:cubicBezTo>
                <a:cubicBezTo>
                  <a:pt x="42872" y="94110"/>
                  <a:pt x="51165" y="96511"/>
                  <a:pt x="57496" y="93018"/>
                </a:cubicBezTo>
                <a:cubicBezTo>
                  <a:pt x="57496" y="92800"/>
                  <a:pt x="57496" y="92800"/>
                  <a:pt x="57713" y="9280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1A7E94A0-F77E-4114-B54A-B9ABD0CAE2A2}"/>
              </a:ext>
            </a:extLst>
          </p:cNvPr>
          <p:cNvSpPr/>
          <p:nvPr/>
        </p:nvSpPr>
        <p:spPr>
          <a:xfrm>
            <a:off x="15107974" y="4356098"/>
            <a:ext cx="152795" cy="130967"/>
          </a:xfrm>
          <a:custGeom>
            <a:avLst/>
            <a:gdLst>
              <a:gd name="connsiteX0" fmla="*/ 57429 w 152776"/>
              <a:gd name="connsiteY0" fmla="*/ 92800 h 130951"/>
              <a:gd name="connsiteX1" fmla="*/ 110246 w 152776"/>
              <a:gd name="connsiteY1" fmla="*/ 62681 h 130951"/>
              <a:gd name="connsiteX2" fmla="*/ 115266 w 152776"/>
              <a:gd name="connsiteY2" fmla="*/ 44348 h 130951"/>
              <a:gd name="connsiteX3" fmla="*/ 97151 w 152776"/>
              <a:gd name="connsiteY3" fmla="*/ 39110 h 130951"/>
              <a:gd name="connsiteX4" fmla="*/ 96932 w 152776"/>
              <a:gd name="connsiteY4" fmla="*/ 39328 h 130951"/>
              <a:gd name="connsiteX5" fmla="*/ 44116 w 152776"/>
              <a:gd name="connsiteY5" fmla="*/ 69665 h 130951"/>
              <a:gd name="connsiteX6" fmla="*/ 39313 w 152776"/>
              <a:gd name="connsiteY6" fmla="*/ 87999 h 130951"/>
              <a:gd name="connsiteX7" fmla="*/ 57429 w 152776"/>
              <a:gd name="connsiteY7" fmla="*/ 92800 h 130951"/>
              <a:gd name="connsiteX8" fmla="*/ 57429 w 152776"/>
              <a:gd name="connsiteY8" fmla="*/ 92800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30951">
                <a:moveTo>
                  <a:pt x="57429" y="92800"/>
                </a:moveTo>
                <a:lnTo>
                  <a:pt x="110246" y="62681"/>
                </a:lnTo>
                <a:cubicBezTo>
                  <a:pt x="116576" y="58971"/>
                  <a:pt x="118976" y="50896"/>
                  <a:pt x="115266" y="44348"/>
                </a:cubicBezTo>
                <a:cubicBezTo>
                  <a:pt x="111773" y="38019"/>
                  <a:pt x="103480" y="35618"/>
                  <a:pt x="97151" y="39110"/>
                </a:cubicBezTo>
                <a:cubicBezTo>
                  <a:pt x="97151" y="39110"/>
                  <a:pt x="96932" y="39110"/>
                  <a:pt x="96932" y="39328"/>
                </a:cubicBezTo>
                <a:lnTo>
                  <a:pt x="44116" y="69665"/>
                </a:lnTo>
                <a:cubicBezTo>
                  <a:pt x="37786" y="73376"/>
                  <a:pt x="35604" y="81451"/>
                  <a:pt x="39313" y="87999"/>
                </a:cubicBezTo>
                <a:cubicBezTo>
                  <a:pt x="42806" y="94328"/>
                  <a:pt x="50882" y="96510"/>
                  <a:pt x="57429" y="92800"/>
                </a:cubicBezTo>
                <a:lnTo>
                  <a:pt x="57429" y="92800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ECBB2BCC-CFDE-4282-B202-BD41C1ED266C}"/>
              </a:ext>
            </a:extLst>
          </p:cNvPr>
          <p:cNvSpPr/>
          <p:nvPr/>
        </p:nvSpPr>
        <p:spPr>
          <a:xfrm>
            <a:off x="15213402" y="4295801"/>
            <a:ext cx="152795" cy="130967"/>
          </a:xfrm>
          <a:custGeom>
            <a:avLst/>
            <a:gdLst>
              <a:gd name="connsiteX0" fmla="*/ 57646 w 152776"/>
              <a:gd name="connsiteY0" fmla="*/ 92634 h 130951"/>
              <a:gd name="connsiteX1" fmla="*/ 110246 w 152776"/>
              <a:gd name="connsiteY1" fmla="*/ 62297 h 130951"/>
              <a:gd name="connsiteX2" fmla="*/ 115265 w 152776"/>
              <a:gd name="connsiteY2" fmla="*/ 44182 h 130951"/>
              <a:gd name="connsiteX3" fmla="*/ 96933 w 152776"/>
              <a:gd name="connsiteY3" fmla="*/ 39162 h 130951"/>
              <a:gd name="connsiteX4" fmla="*/ 44114 w 152776"/>
              <a:gd name="connsiteY4" fmla="*/ 69281 h 130951"/>
              <a:gd name="connsiteX5" fmla="*/ 39314 w 152776"/>
              <a:gd name="connsiteY5" fmla="*/ 87614 h 130951"/>
              <a:gd name="connsiteX6" fmla="*/ 57429 w 152776"/>
              <a:gd name="connsiteY6" fmla="*/ 92852 h 130951"/>
              <a:gd name="connsiteX7" fmla="*/ 57646 w 152776"/>
              <a:gd name="connsiteY7" fmla="*/ 92634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30951">
                <a:moveTo>
                  <a:pt x="57646" y="92634"/>
                </a:moveTo>
                <a:lnTo>
                  <a:pt x="110246" y="62297"/>
                </a:lnTo>
                <a:cubicBezTo>
                  <a:pt x="116574" y="58587"/>
                  <a:pt x="118758" y="50511"/>
                  <a:pt x="115265" y="44182"/>
                </a:cubicBezTo>
                <a:cubicBezTo>
                  <a:pt x="111555" y="37853"/>
                  <a:pt x="103480" y="35670"/>
                  <a:pt x="96933" y="39162"/>
                </a:cubicBezTo>
                <a:lnTo>
                  <a:pt x="44114" y="69281"/>
                </a:lnTo>
                <a:cubicBezTo>
                  <a:pt x="37786" y="72991"/>
                  <a:pt x="35604" y="81285"/>
                  <a:pt x="39314" y="87614"/>
                </a:cubicBezTo>
                <a:cubicBezTo>
                  <a:pt x="42805" y="93944"/>
                  <a:pt x="51099" y="96345"/>
                  <a:pt x="57429" y="92852"/>
                </a:cubicBezTo>
                <a:cubicBezTo>
                  <a:pt x="57429" y="92634"/>
                  <a:pt x="57429" y="92634"/>
                  <a:pt x="57646" y="9263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76F74947-6684-4659-AFDA-54B3E0123653}"/>
              </a:ext>
            </a:extLst>
          </p:cNvPr>
          <p:cNvSpPr/>
          <p:nvPr/>
        </p:nvSpPr>
        <p:spPr>
          <a:xfrm>
            <a:off x="15318815" y="4234954"/>
            <a:ext cx="152795" cy="130967"/>
          </a:xfrm>
          <a:custGeom>
            <a:avLst/>
            <a:gdLst>
              <a:gd name="connsiteX0" fmla="*/ 57661 w 152776"/>
              <a:gd name="connsiteY0" fmla="*/ 93019 h 130951"/>
              <a:gd name="connsiteX1" fmla="*/ 110478 w 152776"/>
              <a:gd name="connsiteY1" fmla="*/ 62682 h 130951"/>
              <a:gd name="connsiteX2" fmla="*/ 115280 w 152776"/>
              <a:gd name="connsiteY2" fmla="*/ 44348 h 130951"/>
              <a:gd name="connsiteX3" fmla="*/ 97165 w 152776"/>
              <a:gd name="connsiteY3" fmla="*/ 39110 h 130951"/>
              <a:gd name="connsiteX4" fmla="*/ 96947 w 152776"/>
              <a:gd name="connsiteY4" fmla="*/ 39328 h 130951"/>
              <a:gd name="connsiteX5" fmla="*/ 44348 w 152776"/>
              <a:gd name="connsiteY5" fmla="*/ 69665 h 130951"/>
              <a:gd name="connsiteX6" fmla="*/ 39110 w 152776"/>
              <a:gd name="connsiteY6" fmla="*/ 87780 h 130951"/>
              <a:gd name="connsiteX7" fmla="*/ 39329 w 152776"/>
              <a:gd name="connsiteY7" fmla="*/ 87999 h 130951"/>
              <a:gd name="connsiteX8" fmla="*/ 57661 w 152776"/>
              <a:gd name="connsiteY8" fmla="*/ 93019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30951">
                <a:moveTo>
                  <a:pt x="57661" y="93019"/>
                </a:moveTo>
                <a:lnTo>
                  <a:pt x="110478" y="62682"/>
                </a:lnTo>
                <a:cubicBezTo>
                  <a:pt x="116808" y="58971"/>
                  <a:pt x="118990" y="50678"/>
                  <a:pt x="115280" y="44348"/>
                </a:cubicBezTo>
                <a:cubicBezTo>
                  <a:pt x="111789" y="38019"/>
                  <a:pt x="103495" y="35618"/>
                  <a:pt x="97165" y="39110"/>
                </a:cubicBezTo>
                <a:cubicBezTo>
                  <a:pt x="97165" y="39110"/>
                  <a:pt x="96947" y="39110"/>
                  <a:pt x="96947" y="39328"/>
                </a:cubicBezTo>
                <a:lnTo>
                  <a:pt x="44348" y="69665"/>
                </a:lnTo>
                <a:cubicBezTo>
                  <a:pt x="38019" y="73158"/>
                  <a:pt x="35618" y="81451"/>
                  <a:pt x="39110" y="87780"/>
                </a:cubicBezTo>
                <a:cubicBezTo>
                  <a:pt x="39110" y="87780"/>
                  <a:pt x="39110" y="87999"/>
                  <a:pt x="39329" y="87999"/>
                </a:cubicBezTo>
                <a:cubicBezTo>
                  <a:pt x="43039" y="94328"/>
                  <a:pt x="51114" y="96510"/>
                  <a:pt x="57661" y="9301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89CDC9D6-9FC6-42DC-A1E2-FEF761BA6E94}"/>
              </a:ext>
            </a:extLst>
          </p:cNvPr>
          <p:cNvSpPr/>
          <p:nvPr/>
        </p:nvSpPr>
        <p:spPr>
          <a:xfrm>
            <a:off x="15000901" y="4416727"/>
            <a:ext cx="152795" cy="130967"/>
          </a:xfrm>
          <a:custGeom>
            <a:avLst/>
            <a:gdLst>
              <a:gd name="connsiteX0" fmla="*/ 59072 w 152776"/>
              <a:gd name="connsiteY0" fmla="*/ 92852 h 130951"/>
              <a:gd name="connsiteX1" fmla="*/ 111889 w 152776"/>
              <a:gd name="connsiteY1" fmla="*/ 62515 h 130951"/>
              <a:gd name="connsiteX2" fmla="*/ 116691 w 152776"/>
              <a:gd name="connsiteY2" fmla="*/ 44182 h 130951"/>
              <a:gd name="connsiteX3" fmla="*/ 98358 w 152776"/>
              <a:gd name="connsiteY3" fmla="*/ 39162 h 130951"/>
              <a:gd name="connsiteX4" fmla="*/ 45759 w 152776"/>
              <a:gd name="connsiteY4" fmla="*/ 69499 h 130951"/>
              <a:gd name="connsiteX5" fmla="*/ 38557 w 152776"/>
              <a:gd name="connsiteY5" fmla="*/ 87178 h 130951"/>
              <a:gd name="connsiteX6" fmla="*/ 56235 w 152776"/>
              <a:gd name="connsiteY6" fmla="*/ 94380 h 130951"/>
              <a:gd name="connsiteX7" fmla="*/ 59072 w 152776"/>
              <a:gd name="connsiteY7" fmla="*/ 92852 h 130951"/>
              <a:gd name="connsiteX8" fmla="*/ 59072 w 152776"/>
              <a:gd name="connsiteY8" fmla="*/ 92852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30951">
                <a:moveTo>
                  <a:pt x="59072" y="92852"/>
                </a:moveTo>
                <a:lnTo>
                  <a:pt x="111889" y="62515"/>
                </a:lnTo>
                <a:cubicBezTo>
                  <a:pt x="118219" y="58805"/>
                  <a:pt x="120401" y="50511"/>
                  <a:pt x="116691" y="44182"/>
                </a:cubicBezTo>
                <a:cubicBezTo>
                  <a:pt x="112982" y="37853"/>
                  <a:pt x="104906" y="35670"/>
                  <a:pt x="98358" y="39162"/>
                </a:cubicBezTo>
                <a:lnTo>
                  <a:pt x="45759" y="69499"/>
                </a:lnTo>
                <a:cubicBezTo>
                  <a:pt x="38775" y="72336"/>
                  <a:pt x="35719" y="80412"/>
                  <a:pt x="38557" y="87178"/>
                </a:cubicBezTo>
                <a:cubicBezTo>
                  <a:pt x="41394" y="94162"/>
                  <a:pt x="49469" y="97217"/>
                  <a:pt x="56235" y="94380"/>
                </a:cubicBezTo>
                <a:cubicBezTo>
                  <a:pt x="57326" y="93943"/>
                  <a:pt x="58200" y="93507"/>
                  <a:pt x="59072" y="92852"/>
                </a:cubicBezTo>
                <a:lnTo>
                  <a:pt x="59072" y="92852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5215C3F-8D2D-4A8B-B54D-0D3411210F7A}"/>
              </a:ext>
            </a:extLst>
          </p:cNvPr>
          <p:cNvSpPr/>
          <p:nvPr/>
        </p:nvSpPr>
        <p:spPr>
          <a:xfrm>
            <a:off x="15952475" y="3871740"/>
            <a:ext cx="152795" cy="130967"/>
          </a:xfrm>
          <a:custGeom>
            <a:avLst/>
            <a:gdLst>
              <a:gd name="connsiteX0" fmla="*/ 96947 w 152776"/>
              <a:gd name="connsiteY0" fmla="*/ 39328 h 130951"/>
              <a:gd name="connsiteX1" fmla="*/ 44348 w 152776"/>
              <a:gd name="connsiteY1" fmla="*/ 69665 h 130951"/>
              <a:gd name="connsiteX2" fmla="*/ 39110 w 152776"/>
              <a:gd name="connsiteY2" fmla="*/ 87344 h 130951"/>
              <a:gd name="connsiteX3" fmla="*/ 39328 w 152776"/>
              <a:gd name="connsiteY3" fmla="*/ 87780 h 130951"/>
              <a:gd name="connsiteX4" fmla="*/ 57444 w 152776"/>
              <a:gd name="connsiteY4" fmla="*/ 93019 h 130951"/>
              <a:gd name="connsiteX5" fmla="*/ 57662 w 152776"/>
              <a:gd name="connsiteY5" fmla="*/ 92800 h 130951"/>
              <a:gd name="connsiteX6" fmla="*/ 110479 w 152776"/>
              <a:gd name="connsiteY6" fmla="*/ 62463 h 130951"/>
              <a:gd name="connsiteX7" fmla="*/ 115498 w 152776"/>
              <a:gd name="connsiteY7" fmla="*/ 44567 h 130951"/>
              <a:gd name="connsiteX8" fmla="*/ 115280 w 152776"/>
              <a:gd name="connsiteY8" fmla="*/ 44348 h 130951"/>
              <a:gd name="connsiteX9" fmla="*/ 97166 w 152776"/>
              <a:gd name="connsiteY9" fmla="*/ 39110 h 130951"/>
              <a:gd name="connsiteX10" fmla="*/ 96947 w 152776"/>
              <a:gd name="connsiteY10" fmla="*/ 39328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776" h="130951">
                <a:moveTo>
                  <a:pt x="96947" y="39328"/>
                </a:moveTo>
                <a:lnTo>
                  <a:pt x="44348" y="69665"/>
                </a:lnTo>
                <a:cubicBezTo>
                  <a:pt x="38019" y="73158"/>
                  <a:pt x="35618" y="81015"/>
                  <a:pt x="39110" y="87344"/>
                </a:cubicBezTo>
                <a:cubicBezTo>
                  <a:pt x="39110" y="87562"/>
                  <a:pt x="39328" y="87562"/>
                  <a:pt x="39328" y="87780"/>
                </a:cubicBezTo>
                <a:cubicBezTo>
                  <a:pt x="42821" y="94110"/>
                  <a:pt x="51115" y="96510"/>
                  <a:pt x="57444" y="93019"/>
                </a:cubicBezTo>
                <a:cubicBezTo>
                  <a:pt x="57444" y="93019"/>
                  <a:pt x="57662" y="93019"/>
                  <a:pt x="57662" y="92800"/>
                </a:cubicBezTo>
                <a:lnTo>
                  <a:pt x="110479" y="62463"/>
                </a:lnTo>
                <a:cubicBezTo>
                  <a:pt x="116808" y="58971"/>
                  <a:pt x="118991" y="50896"/>
                  <a:pt x="115498" y="44567"/>
                </a:cubicBezTo>
                <a:cubicBezTo>
                  <a:pt x="115498" y="44567"/>
                  <a:pt x="115498" y="44348"/>
                  <a:pt x="115280" y="44348"/>
                </a:cubicBezTo>
                <a:cubicBezTo>
                  <a:pt x="111788" y="38019"/>
                  <a:pt x="103495" y="35618"/>
                  <a:pt x="97166" y="39110"/>
                </a:cubicBezTo>
                <a:cubicBezTo>
                  <a:pt x="96947" y="39328"/>
                  <a:pt x="96947" y="39328"/>
                  <a:pt x="96947" y="3932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2B22291-5C3C-402C-BB59-6DC31E984924}"/>
              </a:ext>
            </a:extLst>
          </p:cNvPr>
          <p:cNvSpPr/>
          <p:nvPr/>
        </p:nvSpPr>
        <p:spPr>
          <a:xfrm>
            <a:off x="15847103" y="3932272"/>
            <a:ext cx="152795" cy="130967"/>
          </a:xfrm>
          <a:custGeom>
            <a:avLst/>
            <a:gdLst>
              <a:gd name="connsiteX0" fmla="*/ 96237 w 152776"/>
              <a:gd name="connsiteY0" fmla="*/ 39259 h 130951"/>
              <a:gd name="connsiteX1" fmla="*/ 43419 w 152776"/>
              <a:gd name="connsiteY1" fmla="*/ 69596 h 130951"/>
              <a:gd name="connsiteX2" fmla="*/ 39928 w 152776"/>
              <a:gd name="connsiteY2" fmla="*/ 88366 h 130951"/>
              <a:gd name="connsiteX3" fmla="*/ 56951 w 152776"/>
              <a:gd name="connsiteY3" fmla="*/ 92949 h 130951"/>
              <a:gd name="connsiteX4" fmla="*/ 109550 w 152776"/>
              <a:gd name="connsiteY4" fmla="*/ 62612 h 130951"/>
              <a:gd name="connsiteX5" fmla="*/ 114788 w 152776"/>
              <a:gd name="connsiteY5" fmla="*/ 44497 h 130951"/>
              <a:gd name="connsiteX6" fmla="*/ 114570 w 152776"/>
              <a:gd name="connsiteY6" fmla="*/ 44279 h 130951"/>
              <a:gd name="connsiteX7" fmla="*/ 96237 w 152776"/>
              <a:gd name="connsiteY7" fmla="*/ 39259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30951">
                <a:moveTo>
                  <a:pt x="96237" y="39259"/>
                </a:moveTo>
                <a:lnTo>
                  <a:pt x="43419" y="69596"/>
                </a:lnTo>
                <a:cubicBezTo>
                  <a:pt x="37309" y="73743"/>
                  <a:pt x="35562" y="82255"/>
                  <a:pt x="39928" y="88366"/>
                </a:cubicBezTo>
                <a:cubicBezTo>
                  <a:pt x="43638" y="93822"/>
                  <a:pt x="51059" y="95786"/>
                  <a:pt x="56951" y="92949"/>
                </a:cubicBezTo>
                <a:lnTo>
                  <a:pt x="109550" y="62612"/>
                </a:lnTo>
                <a:cubicBezTo>
                  <a:pt x="115879" y="59120"/>
                  <a:pt x="118281" y="50826"/>
                  <a:pt x="114788" y="44497"/>
                </a:cubicBezTo>
                <a:cubicBezTo>
                  <a:pt x="114788" y="44497"/>
                  <a:pt x="114788" y="44279"/>
                  <a:pt x="114570" y="44279"/>
                </a:cubicBezTo>
                <a:cubicBezTo>
                  <a:pt x="110860" y="37950"/>
                  <a:pt x="102566" y="35549"/>
                  <a:pt x="96237" y="3925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11DC7AB9-B86F-4925-B09C-B76F2EA22008}"/>
              </a:ext>
            </a:extLst>
          </p:cNvPr>
          <p:cNvSpPr/>
          <p:nvPr/>
        </p:nvSpPr>
        <p:spPr>
          <a:xfrm>
            <a:off x="15635551" y="4053347"/>
            <a:ext cx="152795" cy="130967"/>
          </a:xfrm>
          <a:custGeom>
            <a:avLst/>
            <a:gdLst>
              <a:gd name="connsiteX0" fmla="*/ 57429 w 152776"/>
              <a:gd name="connsiteY0" fmla="*/ 92800 h 130951"/>
              <a:gd name="connsiteX1" fmla="*/ 110245 w 152776"/>
              <a:gd name="connsiteY1" fmla="*/ 62681 h 130951"/>
              <a:gd name="connsiteX2" fmla="*/ 115048 w 152776"/>
              <a:gd name="connsiteY2" fmla="*/ 44348 h 130951"/>
              <a:gd name="connsiteX3" fmla="*/ 96932 w 152776"/>
              <a:gd name="connsiteY3" fmla="*/ 39110 h 130951"/>
              <a:gd name="connsiteX4" fmla="*/ 96714 w 152776"/>
              <a:gd name="connsiteY4" fmla="*/ 39329 h 130951"/>
              <a:gd name="connsiteX5" fmla="*/ 44115 w 152776"/>
              <a:gd name="connsiteY5" fmla="*/ 69666 h 130951"/>
              <a:gd name="connsiteX6" fmla="*/ 39313 w 152776"/>
              <a:gd name="connsiteY6" fmla="*/ 87781 h 130951"/>
              <a:gd name="connsiteX7" fmla="*/ 57429 w 152776"/>
              <a:gd name="connsiteY7" fmla="*/ 92800 h 130951"/>
              <a:gd name="connsiteX8" fmla="*/ 57429 w 152776"/>
              <a:gd name="connsiteY8" fmla="*/ 92800 h 130951"/>
              <a:gd name="connsiteX9" fmla="*/ 57429 w 152776"/>
              <a:gd name="connsiteY9" fmla="*/ 92800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30951">
                <a:moveTo>
                  <a:pt x="57429" y="92800"/>
                </a:moveTo>
                <a:lnTo>
                  <a:pt x="110245" y="62681"/>
                </a:lnTo>
                <a:cubicBezTo>
                  <a:pt x="116575" y="58971"/>
                  <a:pt x="118757" y="50677"/>
                  <a:pt x="115048" y="44348"/>
                </a:cubicBezTo>
                <a:cubicBezTo>
                  <a:pt x="111556" y="38019"/>
                  <a:pt x="103262" y="35618"/>
                  <a:pt x="96932" y="39110"/>
                </a:cubicBezTo>
                <a:cubicBezTo>
                  <a:pt x="96932" y="39110"/>
                  <a:pt x="96714" y="39110"/>
                  <a:pt x="96714" y="39329"/>
                </a:cubicBezTo>
                <a:lnTo>
                  <a:pt x="44115" y="69666"/>
                </a:lnTo>
                <a:cubicBezTo>
                  <a:pt x="37787" y="73376"/>
                  <a:pt x="35603" y="81451"/>
                  <a:pt x="39313" y="87781"/>
                </a:cubicBezTo>
                <a:cubicBezTo>
                  <a:pt x="42806" y="94328"/>
                  <a:pt x="50881" y="96511"/>
                  <a:pt x="57429" y="92800"/>
                </a:cubicBezTo>
                <a:lnTo>
                  <a:pt x="57429" y="92800"/>
                </a:lnTo>
                <a:lnTo>
                  <a:pt x="57429" y="92800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522EA0C4-1DB0-4925-AE7B-5093C5FC31CF}"/>
              </a:ext>
            </a:extLst>
          </p:cNvPr>
          <p:cNvSpPr/>
          <p:nvPr/>
        </p:nvSpPr>
        <p:spPr>
          <a:xfrm>
            <a:off x="15424476" y="4174491"/>
            <a:ext cx="152795" cy="130967"/>
          </a:xfrm>
          <a:custGeom>
            <a:avLst/>
            <a:gdLst>
              <a:gd name="connsiteX0" fmla="*/ 57429 w 152776"/>
              <a:gd name="connsiteY0" fmla="*/ 92801 h 130951"/>
              <a:gd name="connsiteX1" fmla="*/ 110246 w 152776"/>
              <a:gd name="connsiteY1" fmla="*/ 62682 h 130951"/>
              <a:gd name="connsiteX2" fmla="*/ 115266 w 152776"/>
              <a:gd name="connsiteY2" fmla="*/ 44348 h 130951"/>
              <a:gd name="connsiteX3" fmla="*/ 97151 w 152776"/>
              <a:gd name="connsiteY3" fmla="*/ 39110 h 130951"/>
              <a:gd name="connsiteX4" fmla="*/ 96932 w 152776"/>
              <a:gd name="connsiteY4" fmla="*/ 39328 h 130951"/>
              <a:gd name="connsiteX5" fmla="*/ 44116 w 152776"/>
              <a:gd name="connsiteY5" fmla="*/ 69665 h 130951"/>
              <a:gd name="connsiteX6" fmla="*/ 39313 w 152776"/>
              <a:gd name="connsiteY6" fmla="*/ 87999 h 130951"/>
              <a:gd name="connsiteX7" fmla="*/ 57429 w 152776"/>
              <a:gd name="connsiteY7" fmla="*/ 92801 h 130951"/>
              <a:gd name="connsiteX8" fmla="*/ 57429 w 152776"/>
              <a:gd name="connsiteY8" fmla="*/ 92801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30951">
                <a:moveTo>
                  <a:pt x="57429" y="92801"/>
                </a:moveTo>
                <a:lnTo>
                  <a:pt x="110246" y="62682"/>
                </a:lnTo>
                <a:cubicBezTo>
                  <a:pt x="116576" y="58971"/>
                  <a:pt x="118976" y="50896"/>
                  <a:pt x="115266" y="44348"/>
                </a:cubicBezTo>
                <a:cubicBezTo>
                  <a:pt x="111773" y="38019"/>
                  <a:pt x="103480" y="35618"/>
                  <a:pt x="97151" y="39110"/>
                </a:cubicBezTo>
                <a:cubicBezTo>
                  <a:pt x="97151" y="39110"/>
                  <a:pt x="96932" y="39110"/>
                  <a:pt x="96932" y="39328"/>
                </a:cubicBezTo>
                <a:lnTo>
                  <a:pt x="44116" y="69665"/>
                </a:lnTo>
                <a:cubicBezTo>
                  <a:pt x="37786" y="73376"/>
                  <a:pt x="35604" y="81451"/>
                  <a:pt x="39313" y="87999"/>
                </a:cubicBezTo>
                <a:cubicBezTo>
                  <a:pt x="42806" y="94328"/>
                  <a:pt x="50882" y="96511"/>
                  <a:pt x="57429" y="92801"/>
                </a:cubicBezTo>
                <a:lnTo>
                  <a:pt x="57429" y="92801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7DC7687-1E82-47F5-82CF-705E4B0E613C}"/>
              </a:ext>
            </a:extLst>
          </p:cNvPr>
          <p:cNvSpPr/>
          <p:nvPr/>
        </p:nvSpPr>
        <p:spPr>
          <a:xfrm>
            <a:off x="15529905" y="4113976"/>
            <a:ext cx="152795" cy="130967"/>
          </a:xfrm>
          <a:custGeom>
            <a:avLst/>
            <a:gdLst>
              <a:gd name="connsiteX0" fmla="*/ 57646 w 152776"/>
              <a:gd name="connsiteY0" fmla="*/ 92852 h 130951"/>
              <a:gd name="connsiteX1" fmla="*/ 110246 w 152776"/>
              <a:gd name="connsiteY1" fmla="*/ 62515 h 130951"/>
              <a:gd name="connsiteX2" fmla="*/ 115483 w 152776"/>
              <a:gd name="connsiteY2" fmla="*/ 44400 h 130951"/>
              <a:gd name="connsiteX3" fmla="*/ 115265 w 152776"/>
              <a:gd name="connsiteY3" fmla="*/ 44182 h 130951"/>
              <a:gd name="connsiteX4" fmla="*/ 96933 w 152776"/>
              <a:gd name="connsiteY4" fmla="*/ 39162 h 130951"/>
              <a:gd name="connsiteX5" fmla="*/ 44114 w 152776"/>
              <a:gd name="connsiteY5" fmla="*/ 69718 h 130951"/>
              <a:gd name="connsiteX6" fmla="*/ 39314 w 152776"/>
              <a:gd name="connsiteY6" fmla="*/ 88051 h 130951"/>
              <a:gd name="connsiteX7" fmla="*/ 57646 w 152776"/>
              <a:gd name="connsiteY7" fmla="*/ 92852 h 130951"/>
              <a:gd name="connsiteX8" fmla="*/ 57646 w 152776"/>
              <a:gd name="connsiteY8" fmla="*/ 92852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30951">
                <a:moveTo>
                  <a:pt x="57646" y="92852"/>
                </a:moveTo>
                <a:lnTo>
                  <a:pt x="110246" y="62515"/>
                </a:lnTo>
                <a:cubicBezTo>
                  <a:pt x="116574" y="59023"/>
                  <a:pt x="118976" y="50729"/>
                  <a:pt x="115483" y="44400"/>
                </a:cubicBezTo>
                <a:cubicBezTo>
                  <a:pt x="115483" y="44400"/>
                  <a:pt x="115483" y="44182"/>
                  <a:pt x="115265" y="44182"/>
                </a:cubicBezTo>
                <a:cubicBezTo>
                  <a:pt x="111555" y="37853"/>
                  <a:pt x="103480" y="35670"/>
                  <a:pt x="96933" y="39162"/>
                </a:cubicBezTo>
                <a:lnTo>
                  <a:pt x="44114" y="69718"/>
                </a:lnTo>
                <a:cubicBezTo>
                  <a:pt x="37786" y="73428"/>
                  <a:pt x="35604" y="81721"/>
                  <a:pt x="39314" y="88051"/>
                </a:cubicBezTo>
                <a:cubicBezTo>
                  <a:pt x="43023" y="94380"/>
                  <a:pt x="51099" y="96563"/>
                  <a:pt x="57646" y="92852"/>
                </a:cubicBezTo>
                <a:cubicBezTo>
                  <a:pt x="57429" y="92852"/>
                  <a:pt x="57646" y="92852"/>
                  <a:pt x="57646" y="92852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CD5EB37-68BD-4AAA-82DE-021328E1520F}"/>
              </a:ext>
            </a:extLst>
          </p:cNvPr>
          <p:cNvSpPr/>
          <p:nvPr/>
        </p:nvSpPr>
        <p:spPr>
          <a:xfrm>
            <a:off x="14755470" y="4765487"/>
            <a:ext cx="109139" cy="152795"/>
          </a:xfrm>
          <a:custGeom>
            <a:avLst/>
            <a:gdLst>
              <a:gd name="connsiteX0" fmla="*/ 57414 w 109126"/>
              <a:gd name="connsiteY0" fmla="*/ 121273 h 152776"/>
              <a:gd name="connsiteX1" fmla="*/ 63744 w 109126"/>
              <a:gd name="connsiteY1" fmla="*/ 113198 h 152776"/>
              <a:gd name="connsiteX2" fmla="*/ 79676 w 109126"/>
              <a:gd name="connsiteY2" fmla="*/ 54488 h 152776"/>
              <a:gd name="connsiteX3" fmla="*/ 70291 w 109126"/>
              <a:gd name="connsiteY3" fmla="*/ 37901 h 152776"/>
              <a:gd name="connsiteX4" fmla="*/ 53704 w 109126"/>
              <a:gd name="connsiteY4" fmla="*/ 47504 h 152776"/>
              <a:gd name="connsiteX5" fmla="*/ 37990 w 109126"/>
              <a:gd name="connsiteY5" fmla="*/ 106213 h 152776"/>
              <a:gd name="connsiteX6" fmla="*/ 47375 w 109126"/>
              <a:gd name="connsiteY6" fmla="*/ 122582 h 152776"/>
              <a:gd name="connsiteX7" fmla="*/ 47375 w 109126"/>
              <a:gd name="connsiteY7" fmla="*/ 122582 h 152776"/>
              <a:gd name="connsiteX8" fmla="*/ 57414 w 109126"/>
              <a:gd name="connsiteY8" fmla="*/ 121273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57414" y="121273"/>
                </a:moveTo>
                <a:cubicBezTo>
                  <a:pt x="60469" y="119527"/>
                  <a:pt x="62870" y="116690"/>
                  <a:pt x="63744" y="113198"/>
                </a:cubicBezTo>
                <a:lnTo>
                  <a:pt x="79676" y="54488"/>
                </a:lnTo>
                <a:cubicBezTo>
                  <a:pt x="81641" y="47285"/>
                  <a:pt x="77494" y="39865"/>
                  <a:pt x="70291" y="37901"/>
                </a:cubicBezTo>
                <a:cubicBezTo>
                  <a:pt x="63088" y="36155"/>
                  <a:pt x="55669" y="40301"/>
                  <a:pt x="53704" y="47504"/>
                </a:cubicBezTo>
                <a:lnTo>
                  <a:pt x="37990" y="106213"/>
                </a:lnTo>
                <a:cubicBezTo>
                  <a:pt x="36025" y="113416"/>
                  <a:pt x="40172" y="120618"/>
                  <a:pt x="47375" y="122582"/>
                </a:cubicBezTo>
                <a:cubicBezTo>
                  <a:pt x="47375" y="122582"/>
                  <a:pt x="47375" y="122582"/>
                  <a:pt x="47375" y="122582"/>
                </a:cubicBezTo>
                <a:cubicBezTo>
                  <a:pt x="50648" y="123674"/>
                  <a:pt x="54359" y="123237"/>
                  <a:pt x="57414" y="12127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F844A843-3C74-4903-AE30-FB794AAE6870}"/>
              </a:ext>
            </a:extLst>
          </p:cNvPr>
          <p:cNvSpPr/>
          <p:nvPr/>
        </p:nvSpPr>
        <p:spPr>
          <a:xfrm>
            <a:off x="14815903" y="4518512"/>
            <a:ext cx="109139" cy="152795"/>
          </a:xfrm>
          <a:custGeom>
            <a:avLst/>
            <a:gdLst>
              <a:gd name="connsiteX0" fmla="*/ 60718 w 109126"/>
              <a:gd name="connsiteY0" fmla="*/ 133380 h 152776"/>
              <a:gd name="connsiteX1" fmla="*/ 66828 w 109126"/>
              <a:gd name="connsiteY1" fmla="*/ 125305 h 152776"/>
              <a:gd name="connsiteX2" fmla="*/ 77304 w 109126"/>
              <a:gd name="connsiteY2" fmla="*/ 86674 h 152776"/>
              <a:gd name="connsiteX3" fmla="*/ 85816 w 109126"/>
              <a:gd name="connsiteY3" fmla="*/ 81873 h 152776"/>
              <a:gd name="connsiteX4" fmla="*/ 88654 w 109126"/>
              <a:gd name="connsiteY4" fmla="*/ 62885 h 152776"/>
              <a:gd name="connsiteX5" fmla="*/ 72503 w 109126"/>
              <a:gd name="connsiteY5" fmla="*/ 58520 h 152776"/>
              <a:gd name="connsiteX6" fmla="*/ 70757 w 109126"/>
              <a:gd name="connsiteY6" fmla="*/ 58520 h 152776"/>
              <a:gd name="connsiteX7" fmla="*/ 62681 w 109126"/>
              <a:gd name="connsiteY7" fmla="*/ 44115 h 152776"/>
              <a:gd name="connsiteX8" fmla="*/ 44349 w 109126"/>
              <a:gd name="connsiteY8" fmla="*/ 39314 h 152776"/>
              <a:gd name="connsiteX9" fmla="*/ 39110 w 109126"/>
              <a:gd name="connsiteY9" fmla="*/ 57429 h 152776"/>
              <a:gd name="connsiteX10" fmla="*/ 39328 w 109126"/>
              <a:gd name="connsiteY10" fmla="*/ 57647 h 152776"/>
              <a:gd name="connsiteX11" fmla="*/ 51550 w 109126"/>
              <a:gd name="connsiteY11" fmla="*/ 79472 h 152776"/>
              <a:gd name="connsiteX12" fmla="*/ 41075 w 109126"/>
              <a:gd name="connsiteY12" fmla="*/ 118103 h 152776"/>
              <a:gd name="connsiteX13" fmla="*/ 50459 w 109126"/>
              <a:gd name="connsiteY13" fmla="*/ 134472 h 152776"/>
              <a:gd name="connsiteX14" fmla="*/ 50459 w 109126"/>
              <a:gd name="connsiteY14" fmla="*/ 134472 h 152776"/>
              <a:gd name="connsiteX15" fmla="*/ 60718 w 109126"/>
              <a:gd name="connsiteY15" fmla="*/ 133380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126" h="152776">
                <a:moveTo>
                  <a:pt x="60718" y="133380"/>
                </a:moveTo>
                <a:cubicBezTo>
                  <a:pt x="63772" y="131634"/>
                  <a:pt x="65956" y="128579"/>
                  <a:pt x="66828" y="125305"/>
                </a:cubicBezTo>
                <a:lnTo>
                  <a:pt x="77304" y="86674"/>
                </a:lnTo>
                <a:lnTo>
                  <a:pt x="85816" y="81873"/>
                </a:lnTo>
                <a:cubicBezTo>
                  <a:pt x="91928" y="77508"/>
                  <a:pt x="93237" y="68996"/>
                  <a:pt x="88654" y="62885"/>
                </a:cubicBezTo>
                <a:cubicBezTo>
                  <a:pt x="84944" y="57865"/>
                  <a:pt x="78178" y="55901"/>
                  <a:pt x="72503" y="58520"/>
                </a:cubicBezTo>
                <a:lnTo>
                  <a:pt x="70757" y="58520"/>
                </a:lnTo>
                <a:lnTo>
                  <a:pt x="62681" y="44115"/>
                </a:lnTo>
                <a:cubicBezTo>
                  <a:pt x="58972" y="37786"/>
                  <a:pt x="50678" y="35603"/>
                  <a:pt x="44349" y="39314"/>
                </a:cubicBezTo>
                <a:cubicBezTo>
                  <a:pt x="38019" y="42806"/>
                  <a:pt x="35618" y="51099"/>
                  <a:pt x="39110" y="57429"/>
                </a:cubicBezTo>
                <a:cubicBezTo>
                  <a:pt x="39110" y="57429"/>
                  <a:pt x="39110" y="57647"/>
                  <a:pt x="39328" y="57647"/>
                </a:cubicBezTo>
                <a:lnTo>
                  <a:pt x="51550" y="79472"/>
                </a:lnTo>
                <a:lnTo>
                  <a:pt x="41075" y="118103"/>
                </a:lnTo>
                <a:cubicBezTo>
                  <a:pt x="39110" y="125087"/>
                  <a:pt x="43257" y="132508"/>
                  <a:pt x="50459" y="134472"/>
                </a:cubicBezTo>
                <a:cubicBezTo>
                  <a:pt x="50459" y="134472"/>
                  <a:pt x="50459" y="134472"/>
                  <a:pt x="50459" y="134472"/>
                </a:cubicBezTo>
                <a:cubicBezTo>
                  <a:pt x="53734" y="135563"/>
                  <a:pt x="57444" y="135127"/>
                  <a:pt x="60718" y="13338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838521E5-6C6C-4F1C-B1B8-5A9FCFD8C8C4}"/>
              </a:ext>
            </a:extLst>
          </p:cNvPr>
          <p:cNvSpPr/>
          <p:nvPr/>
        </p:nvSpPr>
        <p:spPr>
          <a:xfrm>
            <a:off x="14723600" y="4883050"/>
            <a:ext cx="109139" cy="152795"/>
          </a:xfrm>
          <a:custGeom>
            <a:avLst/>
            <a:gdLst>
              <a:gd name="connsiteX0" fmla="*/ 57633 w 109126"/>
              <a:gd name="connsiteY0" fmla="*/ 121144 h 152776"/>
              <a:gd name="connsiteX1" fmla="*/ 63962 w 109126"/>
              <a:gd name="connsiteY1" fmla="*/ 113069 h 152776"/>
              <a:gd name="connsiteX2" fmla="*/ 79676 w 109126"/>
              <a:gd name="connsiteY2" fmla="*/ 54359 h 152776"/>
              <a:gd name="connsiteX3" fmla="*/ 70291 w 109126"/>
              <a:gd name="connsiteY3" fmla="*/ 37990 h 152776"/>
              <a:gd name="connsiteX4" fmla="*/ 53922 w 109126"/>
              <a:gd name="connsiteY4" fmla="*/ 47375 h 152776"/>
              <a:gd name="connsiteX5" fmla="*/ 53922 w 109126"/>
              <a:gd name="connsiteY5" fmla="*/ 47375 h 152776"/>
              <a:gd name="connsiteX6" fmla="*/ 37990 w 109126"/>
              <a:gd name="connsiteY6" fmla="*/ 106085 h 152776"/>
              <a:gd name="connsiteX7" fmla="*/ 47375 w 109126"/>
              <a:gd name="connsiteY7" fmla="*/ 122454 h 152776"/>
              <a:gd name="connsiteX8" fmla="*/ 47375 w 109126"/>
              <a:gd name="connsiteY8" fmla="*/ 122454 h 152776"/>
              <a:gd name="connsiteX9" fmla="*/ 57633 w 109126"/>
              <a:gd name="connsiteY9" fmla="*/ 12114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26" h="152776">
                <a:moveTo>
                  <a:pt x="57633" y="121144"/>
                </a:moveTo>
                <a:cubicBezTo>
                  <a:pt x="60688" y="119398"/>
                  <a:pt x="62871" y="116342"/>
                  <a:pt x="63962" y="113069"/>
                </a:cubicBezTo>
                <a:lnTo>
                  <a:pt x="79676" y="54359"/>
                </a:lnTo>
                <a:cubicBezTo>
                  <a:pt x="81641" y="47156"/>
                  <a:pt x="77494" y="39954"/>
                  <a:pt x="70291" y="37990"/>
                </a:cubicBezTo>
                <a:cubicBezTo>
                  <a:pt x="63090" y="36026"/>
                  <a:pt x="55887" y="40172"/>
                  <a:pt x="53922" y="47375"/>
                </a:cubicBezTo>
                <a:lnTo>
                  <a:pt x="53922" y="47375"/>
                </a:lnTo>
                <a:lnTo>
                  <a:pt x="37990" y="106085"/>
                </a:lnTo>
                <a:cubicBezTo>
                  <a:pt x="36025" y="113069"/>
                  <a:pt x="40172" y="120489"/>
                  <a:pt x="47375" y="122454"/>
                </a:cubicBezTo>
                <a:cubicBezTo>
                  <a:pt x="47375" y="122454"/>
                  <a:pt x="47375" y="122454"/>
                  <a:pt x="47375" y="122454"/>
                </a:cubicBezTo>
                <a:cubicBezTo>
                  <a:pt x="50866" y="123327"/>
                  <a:pt x="54359" y="122890"/>
                  <a:pt x="57633" y="12114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EAD880D-2A65-429A-B8B3-743B6ACEB40D}"/>
              </a:ext>
            </a:extLst>
          </p:cNvPr>
          <p:cNvSpPr/>
          <p:nvPr/>
        </p:nvSpPr>
        <p:spPr>
          <a:xfrm>
            <a:off x="14787120" y="4649410"/>
            <a:ext cx="109139" cy="152795"/>
          </a:xfrm>
          <a:custGeom>
            <a:avLst/>
            <a:gdLst>
              <a:gd name="connsiteX0" fmla="*/ 57633 w 109126"/>
              <a:gd name="connsiteY0" fmla="*/ 119917 h 152776"/>
              <a:gd name="connsiteX1" fmla="*/ 63962 w 109126"/>
              <a:gd name="connsiteY1" fmla="*/ 111842 h 152776"/>
              <a:gd name="connsiteX2" fmla="*/ 79895 w 109126"/>
              <a:gd name="connsiteY2" fmla="*/ 53132 h 152776"/>
              <a:gd name="connsiteX3" fmla="*/ 68545 w 109126"/>
              <a:gd name="connsiteY3" fmla="*/ 37636 h 152776"/>
              <a:gd name="connsiteX4" fmla="*/ 53923 w 109126"/>
              <a:gd name="connsiteY4" fmla="*/ 46148 h 152776"/>
              <a:gd name="connsiteX5" fmla="*/ 37990 w 109126"/>
              <a:gd name="connsiteY5" fmla="*/ 104858 h 152776"/>
              <a:gd name="connsiteX6" fmla="*/ 47374 w 109126"/>
              <a:gd name="connsiteY6" fmla="*/ 121227 h 152776"/>
              <a:gd name="connsiteX7" fmla="*/ 47374 w 109126"/>
              <a:gd name="connsiteY7" fmla="*/ 121227 h 152776"/>
              <a:gd name="connsiteX8" fmla="*/ 57633 w 109126"/>
              <a:gd name="connsiteY8" fmla="*/ 119917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57633" y="119917"/>
                </a:moveTo>
                <a:cubicBezTo>
                  <a:pt x="60689" y="118171"/>
                  <a:pt x="62871" y="115334"/>
                  <a:pt x="63962" y="111842"/>
                </a:cubicBezTo>
                <a:lnTo>
                  <a:pt x="79895" y="53132"/>
                </a:lnTo>
                <a:cubicBezTo>
                  <a:pt x="80986" y="45711"/>
                  <a:pt x="75967" y="38945"/>
                  <a:pt x="68545" y="37636"/>
                </a:cubicBezTo>
                <a:cubicBezTo>
                  <a:pt x="62217" y="36763"/>
                  <a:pt x="56323" y="40255"/>
                  <a:pt x="53923" y="46148"/>
                </a:cubicBezTo>
                <a:lnTo>
                  <a:pt x="37990" y="104858"/>
                </a:lnTo>
                <a:cubicBezTo>
                  <a:pt x="36026" y="111842"/>
                  <a:pt x="40173" y="119262"/>
                  <a:pt x="47374" y="121227"/>
                </a:cubicBezTo>
                <a:cubicBezTo>
                  <a:pt x="47374" y="121227"/>
                  <a:pt x="47374" y="121227"/>
                  <a:pt x="47374" y="121227"/>
                </a:cubicBezTo>
                <a:cubicBezTo>
                  <a:pt x="50867" y="122318"/>
                  <a:pt x="54577" y="121663"/>
                  <a:pt x="57633" y="119917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A8C1F66E-B293-4AF9-BC05-1E1F9FAFAD9F}"/>
              </a:ext>
            </a:extLst>
          </p:cNvPr>
          <p:cNvSpPr/>
          <p:nvPr/>
        </p:nvSpPr>
        <p:spPr>
          <a:xfrm>
            <a:off x="13981015" y="2574561"/>
            <a:ext cx="2182778" cy="2553850"/>
          </a:xfrm>
          <a:custGeom>
            <a:avLst/>
            <a:gdLst>
              <a:gd name="connsiteX0" fmla="*/ 1445941 w 2182525"/>
              <a:gd name="connsiteY0" fmla="*/ 43647 h 2553554"/>
              <a:gd name="connsiteX1" fmla="*/ 1442667 w 2182525"/>
              <a:gd name="connsiteY1" fmla="*/ 39719 h 2553554"/>
              <a:gd name="connsiteX2" fmla="*/ 1442667 w 2182525"/>
              <a:gd name="connsiteY2" fmla="*/ 39719 h 2553554"/>
              <a:gd name="connsiteX3" fmla="*/ 1435247 w 2182525"/>
              <a:gd name="connsiteY3" fmla="*/ 37536 h 2553554"/>
              <a:gd name="connsiteX4" fmla="*/ 1435247 w 2182525"/>
              <a:gd name="connsiteY4" fmla="*/ 37536 h 2553554"/>
              <a:gd name="connsiteX5" fmla="*/ 1428481 w 2182525"/>
              <a:gd name="connsiteY5" fmla="*/ 39064 h 2553554"/>
              <a:gd name="connsiteX6" fmla="*/ 175275 w 2182525"/>
              <a:gd name="connsiteY6" fmla="*/ 757769 h 2553554"/>
              <a:gd name="connsiteX7" fmla="*/ 171347 w 2182525"/>
              <a:gd name="connsiteY7" fmla="*/ 761043 h 2553554"/>
              <a:gd name="connsiteX8" fmla="*/ 168945 w 2182525"/>
              <a:gd name="connsiteY8" fmla="*/ 765845 h 2553554"/>
              <a:gd name="connsiteX9" fmla="*/ 37994 w 2182525"/>
              <a:gd name="connsiteY9" fmla="*/ 1249711 h 2553554"/>
              <a:gd name="connsiteX10" fmla="*/ 37994 w 2182525"/>
              <a:gd name="connsiteY10" fmla="*/ 1256476 h 2553554"/>
              <a:gd name="connsiteX11" fmla="*/ 37994 w 2182525"/>
              <a:gd name="connsiteY11" fmla="*/ 1258222 h 2553554"/>
              <a:gd name="connsiteX12" fmla="*/ 37994 w 2182525"/>
              <a:gd name="connsiteY12" fmla="*/ 1259968 h 2553554"/>
              <a:gd name="connsiteX13" fmla="*/ 758664 w 2182525"/>
              <a:gd name="connsiteY13" fmla="*/ 2512083 h 2553554"/>
              <a:gd name="connsiteX14" fmla="*/ 762156 w 2182525"/>
              <a:gd name="connsiteY14" fmla="*/ 2516012 h 2553554"/>
              <a:gd name="connsiteX15" fmla="*/ 771977 w 2182525"/>
              <a:gd name="connsiteY15" fmla="*/ 2518631 h 2553554"/>
              <a:gd name="connsiteX16" fmla="*/ 776997 w 2182525"/>
              <a:gd name="connsiteY16" fmla="*/ 2517103 h 2553554"/>
              <a:gd name="connsiteX17" fmla="*/ 2029548 w 2182525"/>
              <a:gd name="connsiteY17" fmla="*/ 1798179 h 2553554"/>
              <a:gd name="connsiteX18" fmla="*/ 2033477 w 2182525"/>
              <a:gd name="connsiteY18" fmla="*/ 1794687 h 2553554"/>
              <a:gd name="connsiteX19" fmla="*/ 2035660 w 2182525"/>
              <a:gd name="connsiteY19" fmla="*/ 1790104 h 2553554"/>
              <a:gd name="connsiteX20" fmla="*/ 2166612 w 2182525"/>
              <a:gd name="connsiteY20" fmla="*/ 1306238 h 2553554"/>
              <a:gd name="connsiteX21" fmla="*/ 2166612 w 2182525"/>
              <a:gd name="connsiteY21" fmla="*/ 1301000 h 2553554"/>
              <a:gd name="connsiteX22" fmla="*/ 2164865 w 2182525"/>
              <a:gd name="connsiteY22" fmla="*/ 1295980 h 2553554"/>
              <a:gd name="connsiteX23" fmla="*/ 1445941 w 2182525"/>
              <a:gd name="connsiteY23" fmla="*/ 43647 h 2553554"/>
              <a:gd name="connsiteX24" fmla="*/ 2120342 w 2182525"/>
              <a:gd name="connsiteY24" fmla="*/ 1306020 h 2553554"/>
              <a:gd name="connsiteX25" fmla="*/ 2114231 w 2182525"/>
              <a:gd name="connsiteY25" fmla="*/ 1323917 h 2553554"/>
              <a:gd name="connsiteX26" fmla="*/ 2132127 w 2182525"/>
              <a:gd name="connsiteY26" fmla="*/ 1330246 h 2553554"/>
              <a:gd name="connsiteX27" fmla="*/ 2132127 w 2182525"/>
              <a:gd name="connsiteY27" fmla="*/ 1330246 h 2553554"/>
              <a:gd name="connsiteX28" fmla="*/ 2017763 w 2182525"/>
              <a:gd name="connsiteY28" fmla="*/ 1752128 h 2553554"/>
              <a:gd name="connsiteX29" fmla="*/ 1864987 w 2182525"/>
              <a:gd name="connsiteY29" fmla="*/ 1484332 h 2553554"/>
              <a:gd name="connsiteX30" fmla="*/ 1871097 w 2182525"/>
              <a:gd name="connsiteY30" fmla="*/ 1480840 h 2553554"/>
              <a:gd name="connsiteX31" fmla="*/ 1876118 w 2182525"/>
              <a:gd name="connsiteY31" fmla="*/ 1462725 h 2553554"/>
              <a:gd name="connsiteX32" fmla="*/ 1857784 w 2182525"/>
              <a:gd name="connsiteY32" fmla="*/ 1457705 h 2553554"/>
              <a:gd name="connsiteX33" fmla="*/ 1851673 w 2182525"/>
              <a:gd name="connsiteY33" fmla="*/ 1460979 h 2553554"/>
              <a:gd name="connsiteX34" fmla="*/ 1318700 w 2182525"/>
              <a:gd name="connsiteY34" fmla="*/ 532533 h 2553554"/>
              <a:gd name="connsiteX35" fmla="*/ 1439831 w 2182525"/>
              <a:gd name="connsiteY35" fmla="*/ 85333 h 2553554"/>
              <a:gd name="connsiteX36" fmla="*/ 2135837 w 2182525"/>
              <a:gd name="connsiteY36" fmla="*/ 1297945 h 2553554"/>
              <a:gd name="connsiteX37" fmla="*/ 2120342 w 2182525"/>
              <a:gd name="connsiteY37" fmla="*/ 1306020 h 2553554"/>
              <a:gd name="connsiteX38" fmla="*/ 780926 w 2182525"/>
              <a:gd name="connsiteY38" fmla="*/ 2462758 h 2553554"/>
              <a:gd name="connsiteX39" fmla="*/ 765430 w 2182525"/>
              <a:gd name="connsiteY39" fmla="*/ 2470397 h 2553554"/>
              <a:gd name="connsiteX40" fmla="*/ 69205 w 2182525"/>
              <a:gd name="connsiteY40" fmla="*/ 1257350 h 2553554"/>
              <a:gd name="connsiteX41" fmla="*/ 352933 w 2182525"/>
              <a:gd name="connsiteY41" fmla="*/ 1094097 h 2553554"/>
              <a:gd name="connsiteX42" fmla="*/ 364500 w 2182525"/>
              <a:gd name="connsiteY42" fmla="*/ 1114394 h 2553554"/>
              <a:gd name="connsiteX43" fmla="*/ 382833 w 2182525"/>
              <a:gd name="connsiteY43" fmla="*/ 1119196 h 2553554"/>
              <a:gd name="connsiteX44" fmla="*/ 387853 w 2182525"/>
              <a:gd name="connsiteY44" fmla="*/ 1100863 h 2553554"/>
              <a:gd name="connsiteX45" fmla="*/ 376285 w 2182525"/>
              <a:gd name="connsiteY45" fmla="*/ 1080783 h 2553554"/>
              <a:gd name="connsiteX46" fmla="*/ 1297967 w 2182525"/>
              <a:gd name="connsiteY46" fmla="*/ 551739 h 2553554"/>
              <a:gd name="connsiteX47" fmla="*/ 1828102 w 2182525"/>
              <a:gd name="connsiteY47" fmla="*/ 1474293 h 2553554"/>
              <a:gd name="connsiteX48" fmla="*/ 1804530 w 2182525"/>
              <a:gd name="connsiteY48" fmla="*/ 1487606 h 2553554"/>
              <a:gd name="connsiteX49" fmla="*/ 1799511 w 2182525"/>
              <a:gd name="connsiteY49" fmla="*/ 1505939 h 2553554"/>
              <a:gd name="connsiteX50" fmla="*/ 1817626 w 2182525"/>
              <a:gd name="connsiteY50" fmla="*/ 1511177 h 2553554"/>
              <a:gd name="connsiteX51" fmla="*/ 1817843 w 2182525"/>
              <a:gd name="connsiteY51" fmla="*/ 1510959 h 2553554"/>
              <a:gd name="connsiteX52" fmla="*/ 1841415 w 2182525"/>
              <a:gd name="connsiteY52" fmla="*/ 1497427 h 2553554"/>
              <a:gd name="connsiteX53" fmla="*/ 2004450 w 2182525"/>
              <a:gd name="connsiteY53" fmla="*/ 1781156 h 2553554"/>
              <a:gd name="connsiteX54" fmla="*/ 791184 w 2182525"/>
              <a:gd name="connsiteY54" fmla="*/ 2477381 h 2553554"/>
              <a:gd name="connsiteX55" fmla="*/ 780490 w 2182525"/>
              <a:gd name="connsiteY55" fmla="*/ 2463413 h 2553554"/>
              <a:gd name="connsiteX56" fmla="*/ 780926 w 2182525"/>
              <a:gd name="connsiteY56" fmla="*/ 2462758 h 2553554"/>
              <a:gd name="connsiteX57" fmla="*/ 186406 w 2182525"/>
              <a:gd name="connsiteY57" fmla="*/ 802729 h 2553554"/>
              <a:gd name="connsiteX58" fmla="*/ 203430 w 2182525"/>
              <a:gd name="connsiteY58" fmla="*/ 806222 h 2553554"/>
              <a:gd name="connsiteX59" fmla="*/ 208668 w 2182525"/>
              <a:gd name="connsiteY59" fmla="*/ 788107 h 2553554"/>
              <a:gd name="connsiteX60" fmla="*/ 208450 w 2182525"/>
              <a:gd name="connsiteY60" fmla="*/ 787888 h 2553554"/>
              <a:gd name="connsiteX61" fmla="*/ 200156 w 2182525"/>
              <a:gd name="connsiteY61" fmla="*/ 773484 h 2553554"/>
              <a:gd name="connsiteX62" fmla="*/ 1413422 w 2182525"/>
              <a:gd name="connsiteY62" fmla="*/ 78131 h 2553554"/>
              <a:gd name="connsiteX63" fmla="*/ 1292292 w 2182525"/>
              <a:gd name="connsiteY63" fmla="*/ 525330 h 2553554"/>
              <a:gd name="connsiteX64" fmla="*/ 363627 w 2182525"/>
              <a:gd name="connsiteY64" fmla="*/ 1058303 h 2553554"/>
              <a:gd name="connsiteX65" fmla="*/ 358607 w 2182525"/>
              <a:gd name="connsiteY65" fmla="*/ 1049355 h 2553554"/>
              <a:gd name="connsiteX66" fmla="*/ 340274 w 2182525"/>
              <a:gd name="connsiteY66" fmla="*/ 1044553 h 2553554"/>
              <a:gd name="connsiteX67" fmla="*/ 335254 w 2182525"/>
              <a:gd name="connsiteY67" fmla="*/ 1062450 h 2553554"/>
              <a:gd name="connsiteX68" fmla="*/ 335472 w 2182525"/>
              <a:gd name="connsiteY68" fmla="*/ 1062668 h 2553554"/>
              <a:gd name="connsiteX69" fmla="*/ 340492 w 2182525"/>
              <a:gd name="connsiteY69" fmla="*/ 1071616 h 2553554"/>
              <a:gd name="connsiteX70" fmla="*/ 72697 w 2182525"/>
              <a:gd name="connsiteY70" fmla="*/ 1224393 h 2553554"/>
              <a:gd name="connsiteX71" fmla="*/ 186406 w 2182525"/>
              <a:gd name="connsiteY71" fmla="*/ 802729 h 255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82525" h="2553554">
                <a:moveTo>
                  <a:pt x="1445941" y="43647"/>
                </a:moveTo>
                <a:cubicBezTo>
                  <a:pt x="1445069" y="42119"/>
                  <a:pt x="1443978" y="40810"/>
                  <a:pt x="1442667" y="39719"/>
                </a:cubicBezTo>
                <a:lnTo>
                  <a:pt x="1442667" y="39719"/>
                </a:lnTo>
                <a:cubicBezTo>
                  <a:pt x="1440485" y="38191"/>
                  <a:pt x="1437866" y="37318"/>
                  <a:pt x="1435247" y="37536"/>
                </a:cubicBezTo>
                <a:lnTo>
                  <a:pt x="1435247" y="37536"/>
                </a:lnTo>
                <a:cubicBezTo>
                  <a:pt x="1432847" y="37536"/>
                  <a:pt x="1430663" y="37973"/>
                  <a:pt x="1428481" y="39064"/>
                </a:cubicBezTo>
                <a:lnTo>
                  <a:pt x="175275" y="757769"/>
                </a:lnTo>
                <a:cubicBezTo>
                  <a:pt x="173747" y="758642"/>
                  <a:pt x="172438" y="759734"/>
                  <a:pt x="171347" y="761043"/>
                </a:cubicBezTo>
                <a:cubicBezTo>
                  <a:pt x="170256" y="762571"/>
                  <a:pt x="169382" y="764099"/>
                  <a:pt x="168945" y="765845"/>
                </a:cubicBezTo>
                <a:lnTo>
                  <a:pt x="37994" y="1249711"/>
                </a:lnTo>
                <a:cubicBezTo>
                  <a:pt x="37339" y="1251893"/>
                  <a:pt x="37339" y="1254294"/>
                  <a:pt x="37994" y="1256476"/>
                </a:cubicBezTo>
                <a:cubicBezTo>
                  <a:pt x="37994" y="1257131"/>
                  <a:pt x="37994" y="1257568"/>
                  <a:pt x="37994" y="1258222"/>
                </a:cubicBezTo>
                <a:cubicBezTo>
                  <a:pt x="37994" y="1258877"/>
                  <a:pt x="37994" y="1259314"/>
                  <a:pt x="37994" y="1259968"/>
                </a:cubicBezTo>
                <a:lnTo>
                  <a:pt x="758664" y="2512083"/>
                </a:lnTo>
                <a:cubicBezTo>
                  <a:pt x="759537" y="2513611"/>
                  <a:pt x="760628" y="2514921"/>
                  <a:pt x="762156" y="2516012"/>
                </a:cubicBezTo>
                <a:cubicBezTo>
                  <a:pt x="764993" y="2518195"/>
                  <a:pt x="768486" y="2519068"/>
                  <a:pt x="771977" y="2518631"/>
                </a:cubicBezTo>
                <a:cubicBezTo>
                  <a:pt x="773724" y="2518413"/>
                  <a:pt x="775470" y="2517976"/>
                  <a:pt x="776997" y="2517103"/>
                </a:cubicBezTo>
                <a:lnTo>
                  <a:pt x="2029548" y="1798179"/>
                </a:lnTo>
                <a:cubicBezTo>
                  <a:pt x="2031076" y="1797306"/>
                  <a:pt x="2032386" y="1795997"/>
                  <a:pt x="2033477" y="1794687"/>
                </a:cubicBezTo>
                <a:cubicBezTo>
                  <a:pt x="2034569" y="1793378"/>
                  <a:pt x="2035223" y="1791850"/>
                  <a:pt x="2035660" y="1790104"/>
                </a:cubicBezTo>
                <a:lnTo>
                  <a:pt x="2166612" y="1306238"/>
                </a:lnTo>
                <a:cubicBezTo>
                  <a:pt x="2166830" y="1304492"/>
                  <a:pt x="2166830" y="1302746"/>
                  <a:pt x="2166612" y="1301000"/>
                </a:cubicBezTo>
                <a:cubicBezTo>
                  <a:pt x="2166393" y="1299254"/>
                  <a:pt x="2165738" y="1297508"/>
                  <a:pt x="2164865" y="1295980"/>
                </a:cubicBezTo>
                <a:lnTo>
                  <a:pt x="1445941" y="43647"/>
                </a:lnTo>
                <a:close/>
                <a:moveTo>
                  <a:pt x="2120342" y="1306020"/>
                </a:moveTo>
                <a:cubicBezTo>
                  <a:pt x="2113794" y="1309293"/>
                  <a:pt x="2110958" y="1317151"/>
                  <a:pt x="2114231" y="1323917"/>
                </a:cubicBezTo>
                <a:cubicBezTo>
                  <a:pt x="2117505" y="1330464"/>
                  <a:pt x="2125362" y="1333301"/>
                  <a:pt x="2132127" y="1330246"/>
                </a:cubicBezTo>
                <a:lnTo>
                  <a:pt x="2132127" y="1330246"/>
                </a:lnTo>
                <a:lnTo>
                  <a:pt x="2017763" y="1752128"/>
                </a:lnTo>
                <a:lnTo>
                  <a:pt x="1864987" y="1484332"/>
                </a:lnTo>
                <a:lnTo>
                  <a:pt x="1871097" y="1480840"/>
                </a:lnTo>
                <a:cubicBezTo>
                  <a:pt x="1877427" y="1477130"/>
                  <a:pt x="1879609" y="1469054"/>
                  <a:pt x="1876118" y="1462725"/>
                </a:cubicBezTo>
                <a:cubicBezTo>
                  <a:pt x="1872406" y="1456396"/>
                  <a:pt x="1864331" y="1454213"/>
                  <a:pt x="1857784" y="1457705"/>
                </a:cubicBezTo>
                <a:lnTo>
                  <a:pt x="1851673" y="1460979"/>
                </a:lnTo>
                <a:lnTo>
                  <a:pt x="1318700" y="532533"/>
                </a:lnTo>
                <a:lnTo>
                  <a:pt x="1439831" y="85333"/>
                </a:lnTo>
                <a:lnTo>
                  <a:pt x="2135837" y="1297945"/>
                </a:lnTo>
                <a:lnTo>
                  <a:pt x="2120342" y="1306020"/>
                </a:lnTo>
                <a:close/>
                <a:moveTo>
                  <a:pt x="780926" y="2462758"/>
                </a:moveTo>
                <a:cubicBezTo>
                  <a:pt x="774596" y="2461231"/>
                  <a:pt x="768049" y="2464286"/>
                  <a:pt x="765430" y="2470397"/>
                </a:cubicBezTo>
                <a:lnTo>
                  <a:pt x="69205" y="1257350"/>
                </a:lnTo>
                <a:lnTo>
                  <a:pt x="352933" y="1094097"/>
                </a:lnTo>
                <a:lnTo>
                  <a:pt x="364500" y="1114394"/>
                </a:lnTo>
                <a:cubicBezTo>
                  <a:pt x="368210" y="1120723"/>
                  <a:pt x="376504" y="1122906"/>
                  <a:pt x="382833" y="1119196"/>
                </a:cubicBezTo>
                <a:cubicBezTo>
                  <a:pt x="389163" y="1115485"/>
                  <a:pt x="391345" y="1107410"/>
                  <a:pt x="387853" y="1100863"/>
                </a:cubicBezTo>
                <a:lnTo>
                  <a:pt x="376285" y="1080783"/>
                </a:lnTo>
                <a:lnTo>
                  <a:pt x="1297967" y="551739"/>
                </a:lnTo>
                <a:lnTo>
                  <a:pt x="1828102" y="1474293"/>
                </a:lnTo>
                <a:lnTo>
                  <a:pt x="1804530" y="1487606"/>
                </a:lnTo>
                <a:cubicBezTo>
                  <a:pt x="1798201" y="1491316"/>
                  <a:pt x="1796018" y="1499392"/>
                  <a:pt x="1799511" y="1505939"/>
                </a:cubicBezTo>
                <a:cubicBezTo>
                  <a:pt x="1803002" y="1512268"/>
                  <a:pt x="1811296" y="1514669"/>
                  <a:pt x="1817626" y="1511177"/>
                </a:cubicBezTo>
                <a:cubicBezTo>
                  <a:pt x="1817626" y="1511177"/>
                  <a:pt x="1817843" y="1511177"/>
                  <a:pt x="1817843" y="1510959"/>
                </a:cubicBezTo>
                <a:lnTo>
                  <a:pt x="1841415" y="1497427"/>
                </a:lnTo>
                <a:lnTo>
                  <a:pt x="2004450" y="1781156"/>
                </a:lnTo>
                <a:lnTo>
                  <a:pt x="791184" y="2477381"/>
                </a:lnTo>
                <a:cubicBezTo>
                  <a:pt x="791839" y="2470615"/>
                  <a:pt x="787037" y="2464723"/>
                  <a:pt x="780490" y="2463413"/>
                </a:cubicBezTo>
                <a:lnTo>
                  <a:pt x="780926" y="2462758"/>
                </a:lnTo>
                <a:close/>
                <a:moveTo>
                  <a:pt x="186406" y="802729"/>
                </a:moveTo>
                <a:cubicBezTo>
                  <a:pt x="190553" y="807968"/>
                  <a:pt x="197755" y="809277"/>
                  <a:pt x="203430" y="806222"/>
                </a:cubicBezTo>
                <a:cubicBezTo>
                  <a:pt x="209759" y="802729"/>
                  <a:pt x="212160" y="794436"/>
                  <a:pt x="208668" y="788107"/>
                </a:cubicBezTo>
                <a:cubicBezTo>
                  <a:pt x="208668" y="788107"/>
                  <a:pt x="208668" y="787888"/>
                  <a:pt x="208450" y="787888"/>
                </a:cubicBezTo>
                <a:lnTo>
                  <a:pt x="200156" y="773484"/>
                </a:lnTo>
                <a:lnTo>
                  <a:pt x="1413422" y="78131"/>
                </a:lnTo>
                <a:lnTo>
                  <a:pt x="1292292" y="525330"/>
                </a:lnTo>
                <a:lnTo>
                  <a:pt x="363627" y="1058303"/>
                </a:lnTo>
                <a:lnTo>
                  <a:pt x="358607" y="1049355"/>
                </a:lnTo>
                <a:cubicBezTo>
                  <a:pt x="354897" y="1043025"/>
                  <a:pt x="346603" y="1040843"/>
                  <a:pt x="340274" y="1044553"/>
                </a:cubicBezTo>
                <a:cubicBezTo>
                  <a:pt x="333945" y="1048045"/>
                  <a:pt x="331762" y="1056121"/>
                  <a:pt x="335254" y="1062450"/>
                </a:cubicBezTo>
                <a:cubicBezTo>
                  <a:pt x="335254" y="1062450"/>
                  <a:pt x="335254" y="1062668"/>
                  <a:pt x="335472" y="1062668"/>
                </a:cubicBezTo>
                <a:lnTo>
                  <a:pt x="340492" y="1071616"/>
                </a:lnTo>
                <a:lnTo>
                  <a:pt x="72697" y="1224393"/>
                </a:lnTo>
                <a:lnTo>
                  <a:pt x="186406" y="802729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E8F72D81-EB8F-49DB-9A58-541F5381C22D}"/>
              </a:ext>
            </a:extLst>
          </p:cNvPr>
          <p:cNvSpPr/>
          <p:nvPr/>
        </p:nvSpPr>
        <p:spPr>
          <a:xfrm>
            <a:off x="14396606" y="3788808"/>
            <a:ext cx="130967" cy="152795"/>
          </a:xfrm>
          <a:custGeom>
            <a:avLst/>
            <a:gdLst>
              <a:gd name="connsiteX0" fmla="*/ 87547 w 130951"/>
              <a:gd name="connsiteY0" fmla="*/ 114611 h 152776"/>
              <a:gd name="connsiteX1" fmla="*/ 92349 w 130951"/>
              <a:gd name="connsiteY1" fmla="*/ 96278 h 152776"/>
              <a:gd name="connsiteX2" fmla="*/ 62449 w 130951"/>
              <a:gd name="connsiteY2" fmla="*/ 44115 h 152776"/>
              <a:gd name="connsiteX3" fmla="*/ 44115 w 130951"/>
              <a:gd name="connsiteY3" fmla="*/ 39314 h 152776"/>
              <a:gd name="connsiteX4" fmla="*/ 39314 w 130951"/>
              <a:gd name="connsiteY4" fmla="*/ 57429 h 152776"/>
              <a:gd name="connsiteX5" fmla="*/ 39314 w 130951"/>
              <a:gd name="connsiteY5" fmla="*/ 57429 h 152776"/>
              <a:gd name="connsiteX6" fmla="*/ 69215 w 130951"/>
              <a:gd name="connsiteY6" fmla="*/ 109591 h 152776"/>
              <a:gd name="connsiteX7" fmla="*/ 87329 w 130951"/>
              <a:gd name="connsiteY7" fmla="*/ 114829 h 152776"/>
              <a:gd name="connsiteX8" fmla="*/ 87547 w 130951"/>
              <a:gd name="connsiteY8" fmla="*/ 11461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87547" y="114611"/>
                </a:moveTo>
                <a:cubicBezTo>
                  <a:pt x="93877" y="110900"/>
                  <a:pt x="96059" y="102607"/>
                  <a:pt x="92349" y="96278"/>
                </a:cubicBezTo>
                <a:lnTo>
                  <a:pt x="62449" y="44115"/>
                </a:lnTo>
                <a:cubicBezTo>
                  <a:pt x="58738" y="37786"/>
                  <a:pt x="50662" y="35603"/>
                  <a:pt x="44115" y="39314"/>
                </a:cubicBezTo>
                <a:cubicBezTo>
                  <a:pt x="37786" y="43024"/>
                  <a:pt x="35603" y="51099"/>
                  <a:pt x="39314" y="57429"/>
                </a:cubicBezTo>
                <a:lnTo>
                  <a:pt x="39314" y="57429"/>
                </a:lnTo>
                <a:lnTo>
                  <a:pt x="69215" y="109591"/>
                </a:lnTo>
                <a:cubicBezTo>
                  <a:pt x="72706" y="115920"/>
                  <a:pt x="81000" y="118321"/>
                  <a:pt x="87329" y="114829"/>
                </a:cubicBezTo>
                <a:cubicBezTo>
                  <a:pt x="87329" y="114611"/>
                  <a:pt x="87329" y="114611"/>
                  <a:pt x="87547" y="11461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C7335C31-E580-4322-861E-62A7A09A519B}"/>
              </a:ext>
            </a:extLst>
          </p:cNvPr>
          <p:cNvSpPr/>
          <p:nvPr/>
        </p:nvSpPr>
        <p:spPr>
          <a:xfrm>
            <a:off x="14156938" y="3370356"/>
            <a:ext cx="130967" cy="152795"/>
          </a:xfrm>
          <a:custGeom>
            <a:avLst/>
            <a:gdLst>
              <a:gd name="connsiteX0" fmla="*/ 87547 w 130951"/>
              <a:gd name="connsiteY0" fmla="*/ 114844 h 152776"/>
              <a:gd name="connsiteX1" fmla="*/ 92567 w 130951"/>
              <a:gd name="connsiteY1" fmla="*/ 96511 h 152776"/>
              <a:gd name="connsiteX2" fmla="*/ 62449 w 130951"/>
              <a:gd name="connsiteY2" fmla="*/ 44348 h 152776"/>
              <a:gd name="connsiteX3" fmla="*/ 44333 w 130951"/>
              <a:gd name="connsiteY3" fmla="*/ 39110 h 152776"/>
              <a:gd name="connsiteX4" fmla="*/ 44115 w 130951"/>
              <a:gd name="connsiteY4" fmla="*/ 39328 h 152776"/>
              <a:gd name="connsiteX5" fmla="*/ 39314 w 130951"/>
              <a:gd name="connsiteY5" fmla="*/ 57662 h 152776"/>
              <a:gd name="connsiteX6" fmla="*/ 69214 w 130951"/>
              <a:gd name="connsiteY6" fmla="*/ 109824 h 152776"/>
              <a:gd name="connsiteX7" fmla="*/ 87329 w 130951"/>
              <a:gd name="connsiteY7" fmla="*/ 115062 h 152776"/>
              <a:gd name="connsiteX8" fmla="*/ 87547 w 130951"/>
              <a:gd name="connsiteY8" fmla="*/ 11484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87547" y="114844"/>
                </a:moveTo>
                <a:cubicBezTo>
                  <a:pt x="93877" y="111134"/>
                  <a:pt x="96059" y="103058"/>
                  <a:pt x="92567" y="96511"/>
                </a:cubicBezTo>
                <a:lnTo>
                  <a:pt x="62449" y="44348"/>
                </a:lnTo>
                <a:cubicBezTo>
                  <a:pt x="58956" y="38019"/>
                  <a:pt x="50663" y="35618"/>
                  <a:pt x="44333" y="39110"/>
                </a:cubicBezTo>
                <a:cubicBezTo>
                  <a:pt x="44333" y="39110"/>
                  <a:pt x="44115" y="39110"/>
                  <a:pt x="44115" y="39328"/>
                </a:cubicBezTo>
                <a:cubicBezTo>
                  <a:pt x="37786" y="43039"/>
                  <a:pt x="35603" y="51332"/>
                  <a:pt x="39314" y="57662"/>
                </a:cubicBezTo>
                <a:lnTo>
                  <a:pt x="69214" y="109824"/>
                </a:lnTo>
                <a:cubicBezTo>
                  <a:pt x="72706" y="116153"/>
                  <a:pt x="81000" y="118554"/>
                  <a:pt x="87329" y="115062"/>
                </a:cubicBezTo>
                <a:cubicBezTo>
                  <a:pt x="87329" y="114844"/>
                  <a:pt x="87329" y="114844"/>
                  <a:pt x="87547" y="11484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4F38C744-3519-4959-A195-6FCD3C349C61}"/>
              </a:ext>
            </a:extLst>
          </p:cNvPr>
          <p:cNvSpPr/>
          <p:nvPr/>
        </p:nvSpPr>
        <p:spPr>
          <a:xfrm>
            <a:off x="14455744" y="3892982"/>
            <a:ext cx="130967" cy="152795"/>
          </a:xfrm>
          <a:custGeom>
            <a:avLst/>
            <a:gdLst>
              <a:gd name="connsiteX0" fmla="*/ 87563 w 130951"/>
              <a:gd name="connsiteY0" fmla="*/ 114775 h 152776"/>
              <a:gd name="connsiteX1" fmla="*/ 92800 w 130951"/>
              <a:gd name="connsiteY1" fmla="*/ 96660 h 152776"/>
              <a:gd name="connsiteX2" fmla="*/ 92582 w 130951"/>
              <a:gd name="connsiteY2" fmla="*/ 96441 h 152776"/>
              <a:gd name="connsiteX3" fmla="*/ 62681 w 130951"/>
              <a:gd name="connsiteY3" fmla="*/ 44279 h 152776"/>
              <a:gd name="connsiteX4" fmla="*/ 44349 w 130951"/>
              <a:gd name="connsiteY4" fmla="*/ 39259 h 152776"/>
              <a:gd name="connsiteX5" fmla="*/ 39110 w 130951"/>
              <a:gd name="connsiteY5" fmla="*/ 57374 h 152776"/>
              <a:gd name="connsiteX6" fmla="*/ 39328 w 130951"/>
              <a:gd name="connsiteY6" fmla="*/ 57592 h 152776"/>
              <a:gd name="connsiteX7" fmla="*/ 69229 w 130951"/>
              <a:gd name="connsiteY7" fmla="*/ 109754 h 152776"/>
              <a:gd name="connsiteX8" fmla="*/ 87344 w 130951"/>
              <a:gd name="connsiteY8" fmla="*/ 114993 h 152776"/>
              <a:gd name="connsiteX9" fmla="*/ 87563 w 130951"/>
              <a:gd name="connsiteY9" fmla="*/ 114775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951" h="152776">
                <a:moveTo>
                  <a:pt x="87563" y="114775"/>
                </a:moveTo>
                <a:cubicBezTo>
                  <a:pt x="93891" y="111282"/>
                  <a:pt x="96293" y="102989"/>
                  <a:pt x="92800" y="96660"/>
                </a:cubicBezTo>
                <a:cubicBezTo>
                  <a:pt x="92800" y="96660"/>
                  <a:pt x="92800" y="96441"/>
                  <a:pt x="92582" y="96441"/>
                </a:cubicBezTo>
                <a:lnTo>
                  <a:pt x="62681" y="44279"/>
                </a:lnTo>
                <a:cubicBezTo>
                  <a:pt x="58972" y="37950"/>
                  <a:pt x="50896" y="35549"/>
                  <a:pt x="44349" y="39259"/>
                </a:cubicBezTo>
                <a:cubicBezTo>
                  <a:pt x="38019" y="42751"/>
                  <a:pt x="35618" y="51044"/>
                  <a:pt x="39110" y="57374"/>
                </a:cubicBezTo>
                <a:cubicBezTo>
                  <a:pt x="39110" y="57374"/>
                  <a:pt x="39110" y="57592"/>
                  <a:pt x="39328" y="57592"/>
                </a:cubicBezTo>
                <a:lnTo>
                  <a:pt x="69229" y="109754"/>
                </a:lnTo>
                <a:cubicBezTo>
                  <a:pt x="72722" y="116084"/>
                  <a:pt x="81015" y="118485"/>
                  <a:pt x="87344" y="114993"/>
                </a:cubicBezTo>
                <a:cubicBezTo>
                  <a:pt x="87344" y="114775"/>
                  <a:pt x="87344" y="114775"/>
                  <a:pt x="87563" y="11477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5B6AFB11-58FD-43BE-B8E1-6F88F50639AB}"/>
              </a:ext>
            </a:extLst>
          </p:cNvPr>
          <p:cNvSpPr/>
          <p:nvPr/>
        </p:nvSpPr>
        <p:spPr>
          <a:xfrm>
            <a:off x="14216731" y="3475416"/>
            <a:ext cx="130967" cy="152795"/>
          </a:xfrm>
          <a:custGeom>
            <a:avLst/>
            <a:gdLst>
              <a:gd name="connsiteX0" fmla="*/ 87562 w 130951"/>
              <a:gd name="connsiteY0" fmla="*/ 114775 h 152776"/>
              <a:gd name="connsiteX1" fmla="*/ 92801 w 130951"/>
              <a:gd name="connsiteY1" fmla="*/ 96660 h 152776"/>
              <a:gd name="connsiteX2" fmla="*/ 92582 w 130951"/>
              <a:gd name="connsiteY2" fmla="*/ 96441 h 152776"/>
              <a:gd name="connsiteX3" fmla="*/ 62682 w 130951"/>
              <a:gd name="connsiteY3" fmla="*/ 44279 h 152776"/>
              <a:gd name="connsiteX4" fmla="*/ 44349 w 130951"/>
              <a:gd name="connsiteY4" fmla="*/ 39259 h 152776"/>
              <a:gd name="connsiteX5" fmla="*/ 39110 w 130951"/>
              <a:gd name="connsiteY5" fmla="*/ 57374 h 152776"/>
              <a:gd name="connsiteX6" fmla="*/ 39329 w 130951"/>
              <a:gd name="connsiteY6" fmla="*/ 57592 h 152776"/>
              <a:gd name="connsiteX7" fmla="*/ 69229 w 130951"/>
              <a:gd name="connsiteY7" fmla="*/ 109755 h 152776"/>
              <a:gd name="connsiteX8" fmla="*/ 87344 w 130951"/>
              <a:gd name="connsiteY8" fmla="*/ 114993 h 152776"/>
              <a:gd name="connsiteX9" fmla="*/ 87562 w 130951"/>
              <a:gd name="connsiteY9" fmla="*/ 114775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951" h="152776">
                <a:moveTo>
                  <a:pt x="87562" y="114775"/>
                </a:moveTo>
                <a:cubicBezTo>
                  <a:pt x="93892" y="111282"/>
                  <a:pt x="96292" y="102989"/>
                  <a:pt x="92801" y="96660"/>
                </a:cubicBezTo>
                <a:cubicBezTo>
                  <a:pt x="92801" y="96660"/>
                  <a:pt x="92801" y="96441"/>
                  <a:pt x="92582" y="96441"/>
                </a:cubicBezTo>
                <a:lnTo>
                  <a:pt x="62682" y="44279"/>
                </a:lnTo>
                <a:cubicBezTo>
                  <a:pt x="58971" y="37950"/>
                  <a:pt x="50896" y="35549"/>
                  <a:pt x="44349" y="39259"/>
                </a:cubicBezTo>
                <a:cubicBezTo>
                  <a:pt x="38019" y="42751"/>
                  <a:pt x="35618" y="51045"/>
                  <a:pt x="39110" y="57374"/>
                </a:cubicBezTo>
                <a:cubicBezTo>
                  <a:pt x="39110" y="57374"/>
                  <a:pt x="39110" y="57592"/>
                  <a:pt x="39329" y="57592"/>
                </a:cubicBezTo>
                <a:lnTo>
                  <a:pt x="69229" y="109755"/>
                </a:lnTo>
                <a:cubicBezTo>
                  <a:pt x="72721" y="116084"/>
                  <a:pt x="81015" y="118485"/>
                  <a:pt x="87344" y="114993"/>
                </a:cubicBezTo>
                <a:cubicBezTo>
                  <a:pt x="87344" y="114775"/>
                  <a:pt x="87344" y="114775"/>
                  <a:pt x="87562" y="11477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B1E1B1C0-0D5F-4C41-9CCD-BADDCACBED6E}"/>
              </a:ext>
            </a:extLst>
          </p:cNvPr>
          <p:cNvSpPr/>
          <p:nvPr/>
        </p:nvSpPr>
        <p:spPr>
          <a:xfrm>
            <a:off x="14695094" y="4309066"/>
            <a:ext cx="130967" cy="152795"/>
          </a:xfrm>
          <a:custGeom>
            <a:avLst/>
            <a:gdLst>
              <a:gd name="connsiteX0" fmla="*/ 88319 w 130951"/>
              <a:gd name="connsiteY0" fmla="*/ 116255 h 152776"/>
              <a:gd name="connsiteX1" fmla="*/ 93557 w 130951"/>
              <a:gd name="connsiteY1" fmla="*/ 98140 h 152776"/>
              <a:gd name="connsiteX2" fmla="*/ 93338 w 130951"/>
              <a:gd name="connsiteY2" fmla="*/ 97921 h 152776"/>
              <a:gd name="connsiteX3" fmla="*/ 63438 w 130951"/>
              <a:gd name="connsiteY3" fmla="*/ 45759 h 152776"/>
              <a:gd name="connsiteX4" fmla="*/ 45759 w 130951"/>
              <a:gd name="connsiteY4" fmla="*/ 38557 h 152776"/>
              <a:gd name="connsiteX5" fmla="*/ 38557 w 130951"/>
              <a:gd name="connsiteY5" fmla="*/ 56235 h 152776"/>
              <a:gd name="connsiteX6" fmla="*/ 40085 w 130951"/>
              <a:gd name="connsiteY6" fmla="*/ 58854 h 152776"/>
              <a:gd name="connsiteX7" fmla="*/ 69985 w 130951"/>
              <a:gd name="connsiteY7" fmla="*/ 111017 h 152776"/>
              <a:gd name="connsiteX8" fmla="*/ 88100 w 130951"/>
              <a:gd name="connsiteY8" fmla="*/ 116255 h 152776"/>
              <a:gd name="connsiteX9" fmla="*/ 88319 w 130951"/>
              <a:gd name="connsiteY9" fmla="*/ 116255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951" h="152776">
                <a:moveTo>
                  <a:pt x="88319" y="116255"/>
                </a:moveTo>
                <a:cubicBezTo>
                  <a:pt x="94648" y="112763"/>
                  <a:pt x="97050" y="104469"/>
                  <a:pt x="93557" y="98140"/>
                </a:cubicBezTo>
                <a:cubicBezTo>
                  <a:pt x="93557" y="98140"/>
                  <a:pt x="93557" y="97921"/>
                  <a:pt x="93338" y="97921"/>
                </a:cubicBezTo>
                <a:lnTo>
                  <a:pt x="63438" y="45759"/>
                </a:lnTo>
                <a:cubicBezTo>
                  <a:pt x="60600" y="38775"/>
                  <a:pt x="52525" y="35719"/>
                  <a:pt x="45759" y="38557"/>
                </a:cubicBezTo>
                <a:cubicBezTo>
                  <a:pt x="38775" y="41394"/>
                  <a:pt x="35719" y="49469"/>
                  <a:pt x="38557" y="56235"/>
                </a:cubicBezTo>
                <a:cubicBezTo>
                  <a:pt x="38994" y="57108"/>
                  <a:pt x="39431" y="58200"/>
                  <a:pt x="40085" y="58854"/>
                </a:cubicBezTo>
                <a:lnTo>
                  <a:pt x="69985" y="111017"/>
                </a:lnTo>
                <a:cubicBezTo>
                  <a:pt x="73478" y="117346"/>
                  <a:pt x="81772" y="119747"/>
                  <a:pt x="88100" y="116255"/>
                </a:cubicBezTo>
                <a:cubicBezTo>
                  <a:pt x="88100" y="116255"/>
                  <a:pt x="88100" y="116255"/>
                  <a:pt x="88319" y="11625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C73B7B62-E5A5-4485-95F6-D02B5B9B20F9}"/>
              </a:ext>
            </a:extLst>
          </p:cNvPr>
          <p:cNvSpPr/>
          <p:nvPr/>
        </p:nvSpPr>
        <p:spPr>
          <a:xfrm>
            <a:off x="14576234" y="4101819"/>
            <a:ext cx="130967" cy="152795"/>
          </a:xfrm>
          <a:custGeom>
            <a:avLst/>
            <a:gdLst>
              <a:gd name="connsiteX0" fmla="*/ 87563 w 130951"/>
              <a:gd name="connsiteY0" fmla="*/ 114829 h 152776"/>
              <a:gd name="connsiteX1" fmla="*/ 92800 w 130951"/>
              <a:gd name="connsiteY1" fmla="*/ 96714 h 152776"/>
              <a:gd name="connsiteX2" fmla="*/ 92582 w 130951"/>
              <a:gd name="connsiteY2" fmla="*/ 96496 h 152776"/>
              <a:gd name="connsiteX3" fmla="*/ 62682 w 130951"/>
              <a:gd name="connsiteY3" fmla="*/ 44115 h 152776"/>
              <a:gd name="connsiteX4" fmla="*/ 44348 w 130951"/>
              <a:gd name="connsiteY4" fmla="*/ 39314 h 152776"/>
              <a:gd name="connsiteX5" fmla="*/ 39110 w 130951"/>
              <a:gd name="connsiteY5" fmla="*/ 57428 h 152776"/>
              <a:gd name="connsiteX6" fmla="*/ 39328 w 130951"/>
              <a:gd name="connsiteY6" fmla="*/ 57647 h 152776"/>
              <a:gd name="connsiteX7" fmla="*/ 69229 w 130951"/>
              <a:gd name="connsiteY7" fmla="*/ 109809 h 152776"/>
              <a:gd name="connsiteX8" fmla="*/ 87563 w 130951"/>
              <a:gd name="connsiteY8" fmla="*/ 11482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87563" y="114829"/>
                </a:moveTo>
                <a:cubicBezTo>
                  <a:pt x="93891" y="111337"/>
                  <a:pt x="96292" y="103044"/>
                  <a:pt x="92800" y="96714"/>
                </a:cubicBezTo>
                <a:cubicBezTo>
                  <a:pt x="92800" y="96714"/>
                  <a:pt x="92800" y="96496"/>
                  <a:pt x="92582" y="96496"/>
                </a:cubicBezTo>
                <a:lnTo>
                  <a:pt x="62682" y="44115"/>
                </a:lnTo>
                <a:cubicBezTo>
                  <a:pt x="58972" y="37786"/>
                  <a:pt x="50678" y="35603"/>
                  <a:pt x="44348" y="39314"/>
                </a:cubicBezTo>
                <a:cubicBezTo>
                  <a:pt x="38019" y="42806"/>
                  <a:pt x="35618" y="51099"/>
                  <a:pt x="39110" y="57428"/>
                </a:cubicBezTo>
                <a:cubicBezTo>
                  <a:pt x="39110" y="57428"/>
                  <a:pt x="39110" y="57647"/>
                  <a:pt x="39328" y="57647"/>
                </a:cubicBezTo>
                <a:lnTo>
                  <a:pt x="69229" y="109809"/>
                </a:lnTo>
                <a:cubicBezTo>
                  <a:pt x="72939" y="116138"/>
                  <a:pt x="81014" y="118321"/>
                  <a:pt x="87563" y="11482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318B792-4654-40DB-99C2-D3036554A6DD}"/>
              </a:ext>
            </a:extLst>
          </p:cNvPr>
          <p:cNvSpPr/>
          <p:nvPr/>
        </p:nvSpPr>
        <p:spPr>
          <a:xfrm>
            <a:off x="14636209" y="4206141"/>
            <a:ext cx="130967" cy="152795"/>
          </a:xfrm>
          <a:custGeom>
            <a:avLst/>
            <a:gdLst>
              <a:gd name="connsiteX0" fmla="*/ 87615 w 130951"/>
              <a:gd name="connsiteY0" fmla="*/ 114844 h 152776"/>
              <a:gd name="connsiteX1" fmla="*/ 92416 w 130951"/>
              <a:gd name="connsiteY1" fmla="*/ 96511 h 152776"/>
              <a:gd name="connsiteX2" fmla="*/ 62515 w 130951"/>
              <a:gd name="connsiteY2" fmla="*/ 44348 h 152776"/>
              <a:gd name="connsiteX3" fmla="*/ 44400 w 130951"/>
              <a:gd name="connsiteY3" fmla="*/ 39110 h 152776"/>
              <a:gd name="connsiteX4" fmla="*/ 44181 w 130951"/>
              <a:gd name="connsiteY4" fmla="*/ 39329 h 152776"/>
              <a:gd name="connsiteX5" fmla="*/ 39162 w 130951"/>
              <a:gd name="connsiteY5" fmla="*/ 57662 h 152776"/>
              <a:gd name="connsiteX6" fmla="*/ 69281 w 130951"/>
              <a:gd name="connsiteY6" fmla="*/ 109824 h 152776"/>
              <a:gd name="connsiteX7" fmla="*/ 87615 w 130951"/>
              <a:gd name="connsiteY7" fmla="*/ 11484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51" h="152776">
                <a:moveTo>
                  <a:pt x="87615" y="114844"/>
                </a:moveTo>
                <a:cubicBezTo>
                  <a:pt x="93943" y="111133"/>
                  <a:pt x="96125" y="102840"/>
                  <a:pt x="92416" y="96511"/>
                </a:cubicBezTo>
                <a:lnTo>
                  <a:pt x="62515" y="44348"/>
                </a:lnTo>
                <a:cubicBezTo>
                  <a:pt x="59024" y="38019"/>
                  <a:pt x="50730" y="35618"/>
                  <a:pt x="44400" y="39110"/>
                </a:cubicBezTo>
                <a:cubicBezTo>
                  <a:pt x="44400" y="39110"/>
                  <a:pt x="44181" y="39110"/>
                  <a:pt x="44181" y="39329"/>
                </a:cubicBezTo>
                <a:cubicBezTo>
                  <a:pt x="37852" y="43039"/>
                  <a:pt x="35670" y="51114"/>
                  <a:pt x="39162" y="57662"/>
                </a:cubicBezTo>
                <a:lnTo>
                  <a:pt x="69281" y="109824"/>
                </a:lnTo>
                <a:cubicBezTo>
                  <a:pt x="72991" y="116153"/>
                  <a:pt x="81066" y="118554"/>
                  <a:pt x="87615" y="11484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75F1420-38EC-44C9-80CE-D6F78E03E358}"/>
              </a:ext>
            </a:extLst>
          </p:cNvPr>
          <p:cNvSpPr/>
          <p:nvPr/>
        </p:nvSpPr>
        <p:spPr>
          <a:xfrm>
            <a:off x="14336565" y="3684254"/>
            <a:ext cx="130967" cy="152795"/>
          </a:xfrm>
          <a:custGeom>
            <a:avLst/>
            <a:gdLst>
              <a:gd name="connsiteX0" fmla="*/ 87562 w 130951"/>
              <a:gd name="connsiteY0" fmla="*/ 114829 h 152776"/>
              <a:gd name="connsiteX1" fmla="*/ 92800 w 130951"/>
              <a:gd name="connsiteY1" fmla="*/ 96714 h 152776"/>
              <a:gd name="connsiteX2" fmla="*/ 92582 w 130951"/>
              <a:gd name="connsiteY2" fmla="*/ 96496 h 152776"/>
              <a:gd name="connsiteX3" fmla="*/ 62682 w 130951"/>
              <a:gd name="connsiteY3" fmla="*/ 44115 h 152776"/>
              <a:gd name="connsiteX4" fmla="*/ 44348 w 130951"/>
              <a:gd name="connsiteY4" fmla="*/ 39314 h 152776"/>
              <a:gd name="connsiteX5" fmla="*/ 39110 w 130951"/>
              <a:gd name="connsiteY5" fmla="*/ 57429 h 152776"/>
              <a:gd name="connsiteX6" fmla="*/ 39328 w 130951"/>
              <a:gd name="connsiteY6" fmla="*/ 57647 h 152776"/>
              <a:gd name="connsiteX7" fmla="*/ 69229 w 130951"/>
              <a:gd name="connsiteY7" fmla="*/ 109809 h 152776"/>
              <a:gd name="connsiteX8" fmla="*/ 87562 w 130951"/>
              <a:gd name="connsiteY8" fmla="*/ 11482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951" h="152776">
                <a:moveTo>
                  <a:pt x="87562" y="114829"/>
                </a:moveTo>
                <a:cubicBezTo>
                  <a:pt x="93892" y="111337"/>
                  <a:pt x="96292" y="103043"/>
                  <a:pt x="92800" y="96714"/>
                </a:cubicBezTo>
                <a:cubicBezTo>
                  <a:pt x="92800" y="96714"/>
                  <a:pt x="92800" y="96496"/>
                  <a:pt x="92582" y="96496"/>
                </a:cubicBezTo>
                <a:lnTo>
                  <a:pt x="62682" y="44115"/>
                </a:lnTo>
                <a:cubicBezTo>
                  <a:pt x="58971" y="37786"/>
                  <a:pt x="50677" y="35603"/>
                  <a:pt x="44348" y="39314"/>
                </a:cubicBezTo>
                <a:cubicBezTo>
                  <a:pt x="38019" y="42806"/>
                  <a:pt x="35618" y="51099"/>
                  <a:pt x="39110" y="57429"/>
                </a:cubicBezTo>
                <a:cubicBezTo>
                  <a:pt x="39110" y="57429"/>
                  <a:pt x="39110" y="57647"/>
                  <a:pt x="39328" y="57647"/>
                </a:cubicBezTo>
                <a:lnTo>
                  <a:pt x="69229" y="109809"/>
                </a:lnTo>
                <a:cubicBezTo>
                  <a:pt x="72939" y="116139"/>
                  <a:pt x="81014" y="118321"/>
                  <a:pt x="87562" y="11482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B3B1C4A-1ECC-4FBF-86AD-507735DC684D}"/>
              </a:ext>
            </a:extLst>
          </p:cNvPr>
          <p:cNvSpPr/>
          <p:nvPr/>
        </p:nvSpPr>
        <p:spPr>
          <a:xfrm>
            <a:off x="14516374" y="3997482"/>
            <a:ext cx="130967" cy="152795"/>
          </a:xfrm>
          <a:custGeom>
            <a:avLst/>
            <a:gdLst>
              <a:gd name="connsiteX0" fmla="*/ 87613 w 130951"/>
              <a:gd name="connsiteY0" fmla="*/ 114611 h 152776"/>
              <a:gd name="connsiteX1" fmla="*/ 92416 w 130951"/>
              <a:gd name="connsiteY1" fmla="*/ 96278 h 152776"/>
              <a:gd name="connsiteX2" fmla="*/ 62515 w 130951"/>
              <a:gd name="connsiteY2" fmla="*/ 44115 h 152776"/>
              <a:gd name="connsiteX3" fmla="*/ 44181 w 130951"/>
              <a:gd name="connsiteY3" fmla="*/ 39314 h 152776"/>
              <a:gd name="connsiteX4" fmla="*/ 39162 w 130951"/>
              <a:gd name="connsiteY4" fmla="*/ 57210 h 152776"/>
              <a:gd name="connsiteX5" fmla="*/ 39380 w 130951"/>
              <a:gd name="connsiteY5" fmla="*/ 57429 h 152776"/>
              <a:gd name="connsiteX6" fmla="*/ 69281 w 130951"/>
              <a:gd name="connsiteY6" fmla="*/ 109809 h 152776"/>
              <a:gd name="connsiteX7" fmla="*/ 87613 w 130951"/>
              <a:gd name="connsiteY7" fmla="*/ 11461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51" h="152776">
                <a:moveTo>
                  <a:pt x="87613" y="114611"/>
                </a:moveTo>
                <a:cubicBezTo>
                  <a:pt x="93943" y="110901"/>
                  <a:pt x="96125" y="102607"/>
                  <a:pt x="92416" y="96278"/>
                </a:cubicBezTo>
                <a:lnTo>
                  <a:pt x="62515" y="44115"/>
                </a:lnTo>
                <a:cubicBezTo>
                  <a:pt x="58805" y="37786"/>
                  <a:pt x="50511" y="35603"/>
                  <a:pt x="44181" y="39314"/>
                </a:cubicBezTo>
                <a:cubicBezTo>
                  <a:pt x="37852" y="42806"/>
                  <a:pt x="35670" y="50881"/>
                  <a:pt x="39162" y="57210"/>
                </a:cubicBezTo>
                <a:cubicBezTo>
                  <a:pt x="39162" y="57210"/>
                  <a:pt x="39162" y="57429"/>
                  <a:pt x="39380" y="57429"/>
                </a:cubicBezTo>
                <a:lnTo>
                  <a:pt x="69281" y="109809"/>
                </a:lnTo>
                <a:cubicBezTo>
                  <a:pt x="72991" y="116139"/>
                  <a:pt x="81066" y="118321"/>
                  <a:pt x="87613" y="11461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B88B5752-C45B-4D21-9849-8FA89B5BEBB8}"/>
              </a:ext>
            </a:extLst>
          </p:cNvPr>
          <p:cNvSpPr/>
          <p:nvPr/>
        </p:nvSpPr>
        <p:spPr>
          <a:xfrm>
            <a:off x="14756383" y="4414763"/>
            <a:ext cx="130967" cy="152795"/>
          </a:xfrm>
          <a:custGeom>
            <a:avLst/>
            <a:gdLst>
              <a:gd name="connsiteX0" fmla="*/ 87275 w 130951"/>
              <a:gd name="connsiteY0" fmla="*/ 114896 h 152776"/>
              <a:gd name="connsiteX1" fmla="*/ 92513 w 130951"/>
              <a:gd name="connsiteY1" fmla="*/ 96563 h 152776"/>
              <a:gd name="connsiteX2" fmla="*/ 92513 w 130951"/>
              <a:gd name="connsiteY2" fmla="*/ 96344 h 152776"/>
              <a:gd name="connsiteX3" fmla="*/ 62612 w 130951"/>
              <a:gd name="connsiteY3" fmla="*/ 44182 h 152776"/>
              <a:gd name="connsiteX4" fmla="*/ 44278 w 130951"/>
              <a:gd name="connsiteY4" fmla="*/ 39162 h 152776"/>
              <a:gd name="connsiteX5" fmla="*/ 39259 w 130951"/>
              <a:gd name="connsiteY5" fmla="*/ 57495 h 152776"/>
              <a:gd name="connsiteX6" fmla="*/ 69378 w 130951"/>
              <a:gd name="connsiteY6" fmla="*/ 109658 h 152776"/>
              <a:gd name="connsiteX7" fmla="*/ 87275 w 130951"/>
              <a:gd name="connsiteY7" fmla="*/ 114896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51" h="152776">
                <a:moveTo>
                  <a:pt x="87275" y="114896"/>
                </a:moveTo>
                <a:cubicBezTo>
                  <a:pt x="93822" y="111404"/>
                  <a:pt x="96222" y="103110"/>
                  <a:pt x="92513" y="96563"/>
                </a:cubicBezTo>
                <a:cubicBezTo>
                  <a:pt x="92513" y="96563"/>
                  <a:pt x="92513" y="96344"/>
                  <a:pt x="92513" y="96344"/>
                </a:cubicBezTo>
                <a:lnTo>
                  <a:pt x="62612" y="44182"/>
                </a:lnTo>
                <a:cubicBezTo>
                  <a:pt x="58902" y="37853"/>
                  <a:pt x="50826" y="35670"/>
                  <a:pt x="44278" y="39162"/>
                </a:cubicBezTo>
                <a:cubicBezTo>
                  <a:pt x="37949" y="42873"/>
                  <a:pt x="35549" y="50948"/>
                  <a:pt x="39259" y="57495"/>
                </a:cubicBezTo>
                <a:lnTo>
                  <a:pt x="69378" y="109658"/>
                </a:lnTo>
                <a:cubicBezTo>
                  <a:pt x="72869" y="115987"/>
                  <a:pt x="80727" y="118388"/>
                  <a:pt x="87275" y="11489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8CFD374E-4DA2-4AC4-A109-CF1C32E2360C}"/>
              </a:ext>
            </a:extLst>
          </p:cNvPr>
          <p:cNvSpPr/>
          <p:nvPr/>
        </p:nvSpPr>
        <p:spPr>
          <a:xfrm>
            <a:off x="19586560" y="5471736"/>
            <a:ext cx="2029984" cy="2029984"/>
          </a:xfrm>
          <a:custGeom>
            <a:avLst/>
            <a:gdLst>
              <a:gd name="connsiteX0" fmla="*/ 1998167 w 2029748"/>
              <a:gd name="connsiteY0" fmla="*/ 900096 h 2029748"/>
              <a:gd name="connsiteX1" fmla="*/ 1998167 w 2029748"/>
              <a:gd name="connsiteY1" fmla="*/ 900096 h 2029748"/>
              <a:gd name="connsiteX2" fmla="*/ 900139 w 2029748"/>
              <a:gd name="connsiteY2" fmla="*/ 44983 h 2029748"/>
              <a:gd name="connsiteX3" fmla="*/ 900139 w 2029748"/>
              <a:gd name="connsiteY3" fmla="*/ 44983 h 2029748"/>
              <a:gd name="connsiteX4" fmla="*/ 45025 w 2029748"/>
              <a:gd name="connsiteY4" fmla="*/ 1143229 h 2029748"/>
              <a:gd name="connsiteX5" fmla="*/ 45025 w 2029748"/>
              <a:gd name="connsiteY5" fmla="*/ 1143229 h 2029748"/>
              <a:gd name="connsiteX6" fmla="*/ 1142836 w 2029748"/>
              <a:gd name="connsiteY6" fmla="*/ 1998343 h 2029748"/>
              <a:gd name="connsiteX7" fmla="*/ 1142836 w 2029748"/>
              <a:gd name="connsiteY7" fmla="*/ 1998343 h 2029748"/>
              <a:gd name="connsiteX8" fmla="*/ 1998167 w 2029748"/>
              <a:gd name="connsiteY8" fmla="*/ 900096 h 2029748"/>
              <a:gd name="connsiteX9" fmla="*/ 1971541 w 2029748"/>
              <a:gd name="connsiteY9" fmla="*/ 903152 h 2029748"/>
              <a:gd name="connsiteX10" fmla="*/ 1971541 w 2029748"/>
              <a:gd name="connsiteY10" fmla="*/ 903152 h 2029748"/>
              <a:gd name="connsiteX11" fmla="*/ 1227082 w 2029748"/>
              <a:gd name="connsiteY11" fmla="*/ 1156762 h 2029748"/>
              <a:gd name="connsiteX12" fmla="*/ 1224245 w 2029748"/>
              <a:gd name="connsiteY12" fmla="*/ 1124679 h 2029748"/>
              <a:gd name="connsiteX13" fmla="*/ 1208530 w 2029748"/>
              <a:gd name="connsiteY13" fmla="*/ 1113766 h 2029748"/>
              <a:gd name="connsiteX14" fmla="*/ 1197399 w 2029748"/>
              <a:gd name="connsiteY14" fmla="*/ 1127515 h 2029748"/>
              <a:gd name="connsiteX15" fmla="*/ 1200673 w 2029748"/>
              <a:gd name="connsiteY15" fmla="*/ 1160908 h 2029748"/>
              <a:gd name="connsiteX16" fmla="*/ 1041567 w 2029748"/>
              <a:gd name="connsiteY16" fmla="*/ 1182733 h 2029748"/>
              <a:gd name="connsiteX17" fmla="*/ 881806 w 2029748"/>
              <a:gd name="connsiteY17" fmla="*/ 1200194 h 2029748"/>
              <a:gd name="connsiteX18" fmla="*/ 859981 w 2029748"/>
              <a:gd name="connsiteY18" fmla="*/ 1040869 h 2029748"/>
              <a:gd name="connsiteX19" fmla="*/ 903632 w 2029748"/>
              <a:gd name="connsiteY19" fmla="*/ 70737 h 2029748"/>
              <a:gd name="connsiteX20" fmla="*/ 943789 w 2029748"/>
              <a:gd name="connsiteY20" fmla="*/ 96272 h 2029748"/>
              <a:gd name="connsiteX21" fmla="*/ 955793 w 2029748"/>
              <a:gd name="connsiteY21" fmla="*/ 100856 h 2029748"/>
              <a:gd name="connsiteX22" fmla="*/ 967361 w 2029748"/>
              <a:gd name="connsiteY22" fmla="*/ 86014 h 2029748"/>
              <a:gd name="connsiteX23" fmla="*/ 964305 w 2029748"/>
              <a:gd name="connsiteY23" fmla="*/ 79030 h 2029748"/>
              <a:gd name="connsiteX24" fmla="*/ 951865 w 2029748"/>
              <a:gd name="connsiteY24" fmla="*/ 65935 h 2029748"/>
              <a:gd name="connsiteX25" fmla="*/ 1971541 w 2029748"/>
              <a:gd name="connsiteY25" fmla="*/ 903152 h 2029748"/>
              <a:gd name="connsiteX26" fmla="*/ 855834 w 2029748"/>
              <a:gd name="connsiteY26" fmla="*/ 78376 h 2029748"/>
              <a:gd name="connsiteX27" fmla="*/ 812184 w 2029748"/>
              <a:gd name="connsiteY27" fmla="*/ 859938 h 2029748"/>
              <a:gd name="connsiteX28" fmla="*/ 809346 w 2029748"/>
              <a:gd name="connsiteY28" fmla="*/ 859938 h 2029748"/>
              <a:gd name="connsiteX29" fmla="*/ 809346 w 2029748"/>
              <a:gd name="connsiteY29" fmla="*/ 859938 h 2029748"/>
              <a:gd name="connsiteX30" fmla="*/ 746490 w 2029748"/>
              <a:gd name="connsiteY30" fmla="*/ 870632 h 2029748"/>
              <a:gd name="connsiteX31" fmla="*/ 735358 w 2029748"/>
              <a:gd name="connsiteY31" fmla="*/ 885910 h 2029748"/>
              <a:gd name="connsiteX32" fmla="*/ 750636 w 2029748"/>
              <a:gd name="connsiteY32" fmla="*/ 897041 h 2029748"/>
              <a:gd name="connsiteX33" fmla="*/ 750636 w 2029748"/>
              <a:gd name="connsiteY33" fmla="*/ 897041 h 2029748"/>
              <a:gd name="connsiteX34" fmla="*/ 750636 w 2029748"/>
              <a:gd name="connsiteY34" fmla="*/ 897041 h 2029748"/>
              <a:gd name="connsiteX35" fmla="*/ 813056 w 2029748"/>
              <a:gd name="connsiteY35" fmla="*/ 886783 h 2029748"/>
              <a:gd name="connsiteX36" fmla="*/ 814584 w 2029748"/>
              <a:gd name="connsiteY36" fmla="*/ 886783 h 2029748"/>
              <a:gd name="connsiteX37" fmla="*/ 831826 w 2029748"/>
              <a:gd name="connsiteY37" fmla="*/ 1046107 h 2029748"/>
              <a:gd name="connsiteX38" fmla="*/ 853651 w 2029748"/>
              <a:gd name="connsiteY38" fmla="*/ 1204341 h 2029748"/>
              <a:gd name="connsiteX39" fmla="*/ 69688 w 2029748"/>
              <a:gd name="connsiteY39" fmla="*/ 1140829 h 2029748"/>
              <a:gd name="connsiteX40" fmla="*/ 95223 w 2029748"/>
              <a:gd name="connsiteY40" fmla="*/ 1100671 h 2029748"/>
              <a:gd name="connsiteX41" fmla="*/ 96970 w 2029748"/>
              <a:gd name="connsiteY41" fmla="*/ 1081683 h 2029748"/>
              <a:gd name="connsiteX42" fmla="*/ 77982 w 2029748"/>
              <a:gd name="connsiteY42" fmla="*/ 1079936 h 2029748"/>
              <a:gd name="connsiteX43" fmla="*/ 64887 w 2029748"/>
              <a:gd name="connsiteY43" fmla="*/ 1092595 h 2029748"/>
              <a:gd name="connsiteX44" fmla="*/ 855834 w 2029748"/>
              <a:gd name="connsiteY44" fmla="*/ 78376 h 2029748"/>
              <a:gd name="connsiteX45" fmla="*/ 78419 w 2029748"/>
              <a:gd name="connsiteY45" fmla="*/ 1187098 h 2029748"/>
              <a:gd name="connsiteX46" fmla="*/ 859326 w 2029748"/>
              <a:gd name="connsiteY46" fmla="*/ 1230749 h 2029748"/>
              <a:gd name="connsiteX47" fmla="*/ 1091984 w 2029748"/>
              <a:gd name="connsiteY47" fmla="*/ 1977391 h 2029748"/>
              <a:gd name="connsiteX48" fmla="*/ 78419 w 2029748"/>
              <a:gd name="connsiteY48" fmla="*/ 1187098 h 2029748"/>
              <a:gd name="connsiteX49" fmla="*/ 1139563 w 2029748"/>
              <a:gd name="connsiteY49" fmla="*/ 1971498 h 2029748"/>
              <a:gd name="connsiteX50" fmla="*/ 1139563 w 2029748"/>
              <a:gd name="connsiteY50" fmla="*/ 1971498 h 2029748"/>
              <a:gd name="connsiteX51" fmla="*/ 885953 w 2029748"/>
              <a:gd name="connsiteY51" fmla="*/ 1227257 h 2029748"/>
              <a:gd name="connsiteX52" fmla="*/ 1044840 w 2029748"/>
              <a:gd name="connsiteY52" fmla="*/ 1210015 h 2029748"/>
              <a:gd name="connsiteX53" fmla="*/ 1203073 w 2029748"/>
              <a:gd name="connsiteY53" fmla="*/ 1188189 h 2029748"/>
              <a:gd name="connsiteX54" fmla="*/ 1203073 w 2029748"/>
              <a:gd name="connsiteY54" fmla="*/ 1191027 h 2029748"/>
              <a:gd name="connsiteX55" fmla="*/ 1217479 w 2029748"/>
              <a:gd name="connsiteY55" fmla="*/ 1203249 h 2029748"/>
              <a:gd name="connsiteX56" fmla="*/ 1217479 w 2029748"/>
              <a:gd name="connsiteY56" fmla="*/ 1203249 h 2029748"/>
              <a:gd name="connsiteX57" fmla="*/ 1217479 w 2029748"/>
              <a:gd name="connsiteY57" fmla="*/ 1203249 h 2029748"/>
              <a:gd name="connsiteX58" fmla="*/ 1229264 w 2029748"/>
              <a:gd name="connsiteY58" fmla="*/ 1188626 h 2029748"/>
              <a:gd name="connsiteX59" fmla="*/ 1229264 w 2029748"/>
              <a:gd name="connsiteY59" fmla="*/ 1184043 h 2029748"/>
              <a:gd name="connsiteX60" fmla="*/ 1975688 w 2029748"/>
              <a:gd name="connsiteY60" fmla="*/ 951386 h 2029748"/>
              <a:gd name="connsiteX61" fmla="*/ 1139563 w 2029748"/>
              <a:gd name="connsiteY61" fmla="*/ 1971498 h 202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29748" h="2029748">
                <a:moveTo>
                  <a:pt x="1998167" y="900096"/>
                </a:moveTo>
                <a:lnTo>
                  <a:pt x="1998167" y="900096"/>
                </a:lnTo>
                <a:cubicBezTo>
                  <a:pt x="1930510" y="361012"/>
                  <a:pt x="1439223" y="-21366"/>
                  <a:pt x="900139" y="44983"/>
                </a:cubicBezTo>
                <a:lnTo>
                  <a:pt x="900139" y="44983"/>
                </a:lnTo>
                <a:cubicBezTo>
                  <a:pt x="361055" y="112641"/>
                  <a:pt x="-21541" y="603928"/>
                  <a:pt x="45025" y="1143229"/>
                </a:cubicBezTo>
                <a:lnTo>
                  <a:pt x="45025" y="1143229"/>
                </a:lnTo>
                <a:cubicBezTo>
                  <a:pt x="112466" y="1682314"/>
                  <a:pt x="603753" y="2064692"/>
                  <a:pt x="1142836" y="1998343"/>
                </a:cubicBezTo>
                <a:lnTo>
                  <a:pt x="1142836" y="1998343"/>
                </a:lnTo>
                <a:cubicBezTo>
                  <a:pt x="1681920" y="1930685"/>
                  <a:pt x="2064517" y="1439398"/>
                  <a:pt x="1998167" y="900096"/>
                </a:cubicBezTo>
                <a:close/>
                <a:moveTo>
                  <a:pt x="1971541" y="903152"/>
                </a:moveTo>
                <a:lnTo>
                  <a:pt x="1971541" y="903152"/>
                </a:lnTo>
                <a:cubicBezTo>
                  <a:pt x="1979398" y="971029"/>
                  <a:pt x="1683011" y="1083428"/>
                  <a:pt x="1227082" y="1156762"/>
                </a:cubicBezTo>
                <a:cubicBezTo>
                  <a:pt x="1227082" y="1146067"/>
                  <a:pt x="1225336" y="1134936"/>
                  <a:pt x="1224245" y="1124679"/>
                </a:cubicBezTo>
                <a:cubicBezTo>
                  <a:pt x="1222935" y="1117257"/>
                  <a:pt x="1215951" y="1112456"/>
                  <a:pt x="1208530" y="1113766"/>
                </a:cubicBezTo>
                <a:cubicBezTo>
                  <a:pt x="1201982" y="1114857"/>
                  <a:pt x="1197182" y="1120749"/>
                  <a:pt x="1197399" y="1127515"/>
                </a:cubicBezTo>
                <a:cubicBezTo>
                  <a:pt x="1198708" y="1138646"/>
                  <a:pt x="1199582" y="1149341"/>
                  <a:pt x="1200673" y="1160908"/>
                </a:cubicBezTo>
                <a:cubicBezTo>
                  <a:pt x="1149384" y="1168765"/>
                  <a:pt x="1096348" y="1176404"/>
                  <a:pt x="1041567" y="1182733"/>
                </a:cubicBezTo>
                <a:cubicBezTo>
                  <a:pt x="986786" y="1189063"/>
                  <a:pt x="932441" y="1195392"/>
                  <a:pt x="881806" y="1200194"/>
                </a:cubicBezTo>
                <a:cubicBezTo>
                  <a:pt x="873731" y="1148904"/>
                  <a:pt x="866310" y="1095869"/>
                  <a:pt x="859981" y="1040869"/>
                </a:cubicBezTo>
                <a:cubicBezTo>
                  <a:pt x="790358" y="481051"/>
                  <a:pt x="827025" y="80558"/>
                  <a:pt x="903632" y="70737"/>
                </a:cubicBezTo>
                <a:cubicBezTo>
                  <a:pt x="917817" y="68990"/>
                  <a:pt x="933314" y="83614"/>
                  <a:pt x="943789" y="96272"/>
                </a:cubicBezTo>
                <a:cubicBezTo>
                  <a:pt x="946845" y="99764"/>
                  <a:pt x="951211" y="101510"/>
                  <a:pt x="955793" y="100856"/>
                </a:cubicBezTo>
                <a:cubicBezTo>
                  <a:pt x="962996" y="99983"/>
                  <a:pt x="968234" y="93217"/>
                  <a:pt x="967361" y="86014"/>
                </a:cubicBezTo>
                <a:cubicBezTo>
                  <a:pt x="967143" y="83395"/>
                  <a:pt x="966052" y="80995"/>
                  <a:pt x="964305" y="79030"/>
                </a:cubicBezTo>
                <a:cubicBezTo>
                  <a:pt x="960377" y="74447"/>
                  <a:pt x="956230" y="70082"/>
                  <a:pt x="951865" y="65935"/>
                </a:cubicBezTo>
                <a:cubicBezTo>
                  <a:pt x="1460176" y="29705"/>
                  <a:pt x="1908247" y="397461"/>
                  <a:pt x="1971541" y="903152"/>
                </a:cubicBezTo>
                <a:close/>
                <a:moveTo>
                  <a:pt x="855834" y="78376"/>
                </a:moveTo>
                <a:cubicBezTo>
                  <a:pt x="790358" y="182700"/>
                  <a:pt x="782719" y="512698"/>
                  <a:pt x="812184" y="859938"/>
                </a:cubicBezTo>
                <a:cubicBezTo>
                  <a:pt x="811310" y="859938"/>
                  <a:pt x="810219" y="859938"/>
                  <a:pt x="809346" y="859938"/>
                </a:cubicBezTo>
                <a:lnTo>
                  <a:pt x="809346" y="859938"/>
                </a:lnTo>
                <a:lnTo>
                  <a:pt x="746490" y="870632"/>
                </a:lnTo>
                <a:cubicBezTo>
                  <a:pt x="739287" y="871723"/>
                  <a:pt x="734267" y="878707"/>
                  <a:pt x="735358" y="885910"/>
                </a:cubicBezTo>
                <a:cubicBezTo>
                  <a:pt x="736449" y="893112"/>
                  <a:pt x="743434" y="898132"/>
                  <a:pt x="750636" y="897041"/>
                </a:cubicBezTo>
                <a:lnTo>
                  <a:pt x="750636" y="897041"/>
                </a:lnTo>
                <a:lnTo>
                  <a:pt x="750636" y="897041"/>
                </a:lnTo>
                <a:lnTo>
                  <a:pt x="813056" y="886783"/>
                </a:lnTo>
                <a:lnTo>
                  <a:pt x="814584" y="886783"/>
                </a:lnTo>
                <a:cubicBezTo>
                  <a:pt x="819604" y="939819"/>
                  <a:pt x="825278" y="993072"/>
                  <a:pt x="831826" y="1046107"/>
                </a:cubicBezTo>
                <a:cubicBezTo>
                  <a:pt x="838374" y="1099143"/>
                  <a:pt x="846013" y="1151742"/>
                  <a:pt x="853651" y="1204341"/>
                </a:cubicBezTo>
                <a:cubicBezTo>
                  <a:pt x="393357" y="1245154"/>
                  <a:pt x="78200" y="1208487"/>
                  <a:pt x="69688" y="1140829"/>
                </a:cubicBezTo>
                <a:cubicBezTo>
                  <a:pt x="67942" y="1126643"/>
                  <a:pt x="82783" y="1111146"/>
                  <a:pt x="95223" y="1100671"/>
                </a:cubicBezTo>
                <a:cubicBezTo>
                  <a:pt x="100898" y="1095869"/>
                  <a:pt x="101772" y="1087575"/>
                  <a:pt x="96970" y="1081683"/>
                </a:cubicBezTo>
                <a:cubicBezTo>
                  <a:pt x="92169" y="1076008"/>
                  <a:pt x="83875" y="1075135"/>
                  <a:pt x="77982" y="1079936"/>
                </a:cubicBezTo>
                <a:cubicBezTo>
                  <a:pt x="73398" y="1083865"/>
                  <a:pt x="69034" y="1088012"/>
                  <a:pt x="64887" y="1092595"/>
                </a:cubicBezTo>
                <a:cubicBezTo>
                  <a:pt x="29093" y="601745"/>
                  <a:pt x="370876" y="163276"/>
                  <a:pt x="855834" y="78376"/>
                </a:cubicBezTo>
                <a:close/>
                <a:moveTo>
                  <a:pt x="78419" y="1187098"/>
                </a:moveTo>
                <a:cubicBezTo>
                  <a:pt x="182524" y="1252574"/>
                  <a:pt x="512305" y="1260213"/>
                  <a:pt x="859326" y="1230749"/>
                </a:cubicBezTo>
                <a:cubicBezTo>
                  <a:pt x="914763" y="1574497"/>
                  <a:pt x="1002281" y="1892709"/>
                  <a:pt x="1091984" y="1977391"/>
                </a:cubicBezTo>
                <a:cubicBezTo>
                  <a:pt x="601351" y="2012966"/>
                  <a:pt x="163536" y="1671401"/>
                  <a:pt x="78419" y="1187098"/>
                </a:cubicBezTo>
                <a:close/>
                <a:moveTo>
                  <a:pt x="1139563" y="1971498"/>
                </a:moveTo>
                <a:lnTo>
                  <a:pt x="1139563" y="1971498"/>
                </a:lnTo>
                <a:cubicBezTo>
                  <a:pt x="1071686" y="1979355"/>
                  <a:pt x="959286" y="1683187"/>
                  <a:pt x="885953" y="1227257"/>
                </a:cubicBezTo>
                <a:cubicBezTo>
                  <a:pt x="938988" y="1222237"/>
                  <a:pt x="992242" y="1216563"/>
                  <a:pt x="1044840" y="1210015"/>
                </a:cubicBezTo>
                <a:cubicBezTo>
                  <a:pt x="1097440" y="1203467"/>
                  <a:pt x="1150694" y="1195828"/>
                  <a:pt x="1203073" y="1188189"/>
                </a:cubicBezTo>
                <a:cubicBezTo>
                  <a:pt x="1203073" y="1188189"/>
                  <a:pt x="1203073" y="1190154"/>
                  <a:pt x="1203073" y="1191027"/>
                </a:cubicBezTo>
                <a:cubicBezTo>
                  <a:pt x="1203729" y="1198447"/>
                  <a:pt x="1210058" y="1203904"/>
                  <a:pt x="1217479" y="1203249"/>
                </a:cubicBezTo>
                <a:cubicBezTo>
                  <a:pt x="1217479" y="1203249"/>
                  <a:pt x="1217479" y="1203249"/>
                  <a:pt x="1217479" y="1203249"/>
                </a:cubicBezTo>
                <a:lnTo>
                  <a:pt x="1217479" y="1203249"/>
                </a:lnTo>
                <a:cubicBezTo>
                  <a:pt x="1224680" y="1202158"/>
                  <a:pt x="1229701" y="1195828"/>
                  <a:pt x="1229264" y="1188626"/>
                </a:cubicBezTo>
                <a:cubicBezTo>
                  <a:pt x="1229264" y="1187098"/>
                  <a:pt x="1229264" y="1185571"/>
                  <a:pt x="1229264" y="1184043"/>
                </a:cubicBezTo>
                <a:cubicBezTo>
                  <a:pt x="1573012" y="1128607"/>
                  <a:pt x="1891006" y="1041087"/>
                  <a:pt x="1975688" y="951386"/>
                </a:cubicBezTo>
                <a:cubicBezTo>
                  <a:pt x="2012573" y="1459696"/>
                  <a:pt x="1645253" y="1907987"/>
                  <a:pt x="1139563" y="197149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EFD01C00-4F57-44B5-AF58-2483090465D1}"/>
              </a:ext>
            </a:extLst>
          </p:cNvPr>
          <p:cNvSpPr/>
          <p:nvPr/>
        </p:nvSpPr>
        <p:spPr>
          <a:xfrm>
            <a:off x="20573285" y="5678534"/>
            <a:ext cx="109139" cy="152795"/>
          </a:xfrm>
          <a:custGeom>
            <a:avLst/>
            <a:gdLst>
              <a:gd name="connsiteX0" fmla="*/ 38150 w 109126"/>
              <a:gd name="connsiteY0" fmla="*/ 54934 h 152776"/>
              <a:gd name="connsiteX1" fmla="*/ 58229 w 109126"/>
              <a:gd name="connsiteY1" fmla="*/ 114517 h 152776"/>
              <a:gd name="connsiteX2" fmla="*/ 72635 w 109126"/>
              <a:gd name="connsiteY2" fmla="*/ 123683 h 152776"/>
              <a:gd name="connsiteX3" fmla="*/ 75035 w 109126"/>
              <a:gd name="connsiteY3" fmla="*/ 123683 h 152776"/>
              <a:gd name="connsiteX4" fmla="*/ 83764 w 109126"/>
              <a:gd name="connsiteY4" fmla="*/ 107096 h 152776"/>
              <a:gd name="connsiteX5" fmla="*/ 63250 w 109126"/>
              <a:gd name="connsiteY5" fmla="*/ 46422 h 152776"/>
              <a:gd name="connsiteX6" fmla="*/ 46663 w 109126"/>
              <a:gd name="connsiteY6" fmla="*/ 38129 h 152776"/>
              <a:gd name="connsiteX7" fmla="*/ 46226 w 109126"/>
              <a:gd name="connsiteY7" fmla="*/ 38346 h 152776"/>
              <a:gd name="connsiteX8" fmla="*/ 38150 w 109126"/>
              <a:gd name="connsiteY8" fmla="*/ 54934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38150" y="54934"/>
                </a:moveTo>
                <a:cubicBezTo>
                  <a:pt x="44916" y="73485"/>
                  <a:pt x="51682" y="93564"/>
                  <a:pt x="58229" y="114517"/>
                </a:cubicBezTo>
                <a:cubicBezTo>
                  <a:pt x="60194" y="120628"/>
                  <a:pt x="66305" y="124556"/>
                  <a:pt x="72635" y="123683"/>
                </a:cubicBezTo>
                <a:lnTo>
                  <a:pt x="75035" y="123683"/>
                </a:lnTo>
                <a:cubicBezTo>
                  <a:pt x="82019" y="121501"/>
                  <a:pt x="85948" y="114080"/>
                  <a:pt x="83764" y="107096"/>
                </a:cubicBezTo>
                <a:cubicBezTo>
                  <a:pt x="76999" y="85271"/>
                  <a:pt x="70233" y="65410"/>
                  <a:pt x="63250" y="46422"/>
                </a:cubicBezTo>
                <a:cubicBezTo>
                  <a:pt x="60848" y="39656"/>
                  <a:pt x="53428" y="35946"/>
                  <a:pt x="46663" y="38129"/>
                </a:cubicBezTo>
                <a:cubicBezTo>
                  <a:pt x="46444" y="38129"/>
                  <a:pt x="46444" y="38129"/>
                  <a:pt x="46226" y="38346"/>
                </a:cubicBezTo>
                <a:cubicBezTo>
                  <a:pt x="39460" y="40965"/>
                  <a:pt x="35968" y="48168"/>
                  <a:pt x="38150" y="5493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607D4F7C-0284-4587-A018-6BA618BDC0BB}"/>
              </a:ext>
            </a:extLst>
          </p:cNvPr>
          <p:cNvSpPr/>
          <p:nvPr/>
        </p:nvSpPr>
        <p:spPr>
          <a:xfrm>
            <a:off x="20757722" y="6673627"/>
            <a:ext cx="87311" cy="152795"/>
          </a:xfrm>
          <a:custGeom>
            <a:avLst/>
            <a:gdLst>
              <a:gd name="connsiteX0" fmla="*/ 50162 w 87301"/>
              <a:gd name="connsiteY0" fmla="*/ 37509 h 152776"/>
              <a:gd name="connsiteX1" fmla="*/ 37503 w 87301"/>
              <a:gd name="connsiteY1" fmla="*/ 50167 h 152776"/>
              <a:gd name="connsiteX2" fmla="*/ 37721 w 87301"/>
              <a:gd name="connsiteY2" fmla="*/ 51913 h 152776"/>
              <a:gd name="connsiteX3" fmla="*/ 42087 w 87301"/>
              <a:gd name="connsiteY3" fmla="*/ 114988 h 152776"/>
              <a:gd name="connsiteX4" fmla="*/ 56272 w 87301"/>
              <a:gd name="connsiteY4" fmla="*/ 127429 h 152776"/>
              <a:gd name="connsiteX5" fmla="*/ 56272 w 87301"/>
              <a:gd name="connsiteY5" fmla="*/ 127429 h 152776"/>
              <a:gd name="connsiteX6" fmla="*/ 56272 w 87301"/>
              <a:gd name="connsiteY6" fmla="*/ 127429 h 152776"/>
              <a:gd name="connsiteX7" fmla="*/ 68059 w 87301"/>
              <a:gd name="connsiteY7" fmla="*/ 113243 h 152776"/>
              <a:gd name="connsiteX8" fmla="*/ 63693 w 87301"/>
              <a:gd name="connsiteY8" fmla="*/ 49949 h 152776"/>
              <a:gd name="connsiteX9" fmla="*/ 50162 w 87301"/>
              <a:gd name="connsiteY9" fmla="*/ 3750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01" h="152776">
                <a:moveTo>
                  <a:pt x="50162" y="37509"/>
                </a:moveTo>
                <a:cubicBezTo>
                  <a:pt x="43178" y="37509"/>
                  <a:pt x="37503" y="43183"/>
                  <a:pt x="37503" y="50167"/>
                </a:cubicBezTo>
                <a:cubicBezTo>
                  <a:pt x="37503" y="50822"/>
                  <a:pt x="37503" y="51258"/>
                  <a:pt x="37721" y="51913"/>
                </a:cubicBezTo>
                <a:cubicBezTo>
                  <a:pt x="39249" y="73738"/>
                  <a:pt x="40777" y="94254"/>
                  <a:pt x="42087" y="114988"/>
                </a:cubicBezTo>
                <a:cubicBezTo>
                  <a:pt x="42524" y="122409"/>
                  <a:pt x="48852" y="127865"/>
                  <a:pt x="56272" y="127429"/>
                </a:cubicBezTo>
                <a:cubicBezTo>
                  <a:pt x="56272" y="127429"/>
                  <a:pt x="56272" y="127429"/>
                  <a:pt x="56272" y="127429"/>
                </a:cubicBezTo>
                <a:lnTo>
                  <a:pt x="56272" y="127429"/>
                </a:lnTo>
                <a:cubicBezTo>
                  <a:pt x="63257" y="126556"/>
                  <a:pt x="68494" y="120226"/>
                  <a:pt x="68059" y="113243"/>
                </a:cubicBezTo>
                <a:cubicBezTo>
                  <a:pt x="66749" y="92508"/>
                  <a:pt x="65440" y="71338"/>
                  <a:pt x="63693" y="49949"/>
                </a:cubicBezTo>
                <a:cubicBezTo>
                  <a:pt x="63257" y="42965"/>
                  <a:pt x="57146" y="37291"/>
                  <a:pt x="50162" y="3750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5C58DF6B-5B95-48BA-9263-7E195013CEF1}"/>
              </a:ext>
            </a:extLst>
          </p:cNvPr>
          <p:cNvSpPr/>
          <p:nvPr/>
        </p:nvSpPr>
        <p:spPr>
          <a:xfrm>
            <a:off x="20612283" y="5799581"/>
            <a:ext cx="109139" cy="152795"/>
          </a:xfrm>
          <a:custGeom>
            <a:avLst/>
            <a:gdLst>
              <a:gd name="connsiteX0" fmla="*/ 38006 w 109126"/>
              <a:gd name="connsiteY0" fmla="*/ 54376 h 152776"/>
              <a:gd name="connsiteX1" fmla="*/ 54594 w 109126"/>
              <a:gd name="connsiteY1" fmla="*/ 115268 h 152776"/>
              <a:gd name="connsiteX2" fmla="*/ 69218 w 109126"/>
              <a:gd name="connsiteY2" fmla="*/ 125090 h 152776"/>
              <a:gd name="connsiteX3" fmla="*/ 70963 w 109126"/>
              <a:gd name="connsiteY3" fmla="*/ 125090 h 152776"/>
              <a:gd name="connsiteX4" fmla="*/ 80566 w 109126"/>
              <a:gd name="connsiteY4" fmla="*/ 108939 h 152776"/>
              <a:gd name="connsiteX5" fmla="*/ 80566 w 109126"/>
              <a:gd name="connsiteY5" fmla="*/ 108721 h 152776"/>
              <a:gd name="connsiteX6" fmla="*/ 63761 w 109126"/>
              <a:gd name="connsiteY6" fmla="*/ 47174 h 152776"/>
              <a:gd name="connsiteX7" fmla="*/ 47174 w 109126"/>
              <a:gd name="connsiteY7" fmla="*/ 38007 h 152776"/>
              <a:gd name="connsiteX8" fmla="*/ 38006 w 109126"/>
              <a:gd name="connsiteY8" fmla="*/ 54594 h 152776"/>
              <a:gd name="connsiteX9" fmla="*/ 38006 w 109126"/>
              <a:gd name="connsiteY9" fmla="*/ 54594 h 152776"/>
              <a:gd name="connsiteX10" fmla="*/ 38006 w 109126"/>
              <a:gd name="connsiteY10" fmla="*/ 54376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126" h="152776">
                <a:moveTo>
                  <a:pt x="38006" y="54376"/>
                </a:moveTo>
                <a:cubicBezTo>
                  <a:pt x="43681" y="74018"/>
                  <a:pt x="49138" y="94316"/>
                  <a:pt x="54594" y="115268"/>
                </a:cubicBezTo>
                <a:cubicBezTo>
                  <a:pt x="56340" y="121816"/>
                  <a:pt x="62669" y="125963"/>
                  <a:pt x="69218" y="125090"/>
                </a:cubicBezTo>
                <a:lnTo>
                  <a:pt x="70963" y="125090"/>
                </a:lnTo>
                <a:cubicBezTo>
                  <a:pt x="78166" y="123344"/>
                  <a:pt x="82312" y="116142"/>
                  <a:pt x="80566" y="108939"/>
                </a:cubicBezTo>
                <a:cubicBezTo>
                  <a:pt x="80566" y="108939"/>
                  <a:pt x="80566" y="108721"/>
                  <a:pt x="80566" y="108721"/>
                </a:cubicBezTo>
                <a:cubicBezTo>
                  <a:pt x="75110" y="86896"/>
                  <a:pt x="69435" y="67035"/>
                  <a:pt x="63761" y="47174"/>
                </a:cubicBezTo>
                <a:cubicBezTo>
                  <a:pt x="61797" y="39971"/>
                  <a:pt x="54375" y="36043"/>
                  <a:pt x="47174" y="38007"/>
                </a:cubicBezTo>
                <a:cubicBezTo>
                  <a:pt x="39971" y="39971"/>
                  <a:pt x="36043" y="47391"/>
                  <a:pt x="38006" y="54594"/>
                </a:cubicBezTo>
                <a:lnTo>
                  <a:pt x="38006" y="54594"/>
                </a:lnTo>
                <a:lnTo>
                  <a:pt x="38006" y="54376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13EFBC3C-8265-4D17-AAE1-1C613B25E7BA}"/>
              </a:ext>
            </a:extLst>
          </p:cNvPr>
          <p:cNvSpPr/>
          <p:nvPr/>
        </p:nvSpPr>
        <p:spPr>
          <a:xfrm>
            <a:off x="20524092" y="5563107"/>
            <a:ext cx="109139" cy="152795"/>
          </a:xfrm>
          <a:custGeom>
            <a:avLst/>
            <a:gdLst>
              <a:gd name="connsiteX0" fmla="*/ 65512 w 109126"/>
              <a:gd name="connsiteY0" fmla="*/ 112510 h 152776"/>
              <a:gd name="connsiteX1" fmla="*/ 79481 w 109126"/>
              <a:gd name="connsiteY1" fmla="*/ 120585 h 152776"/>
              <a:gd name="connsiteX2" fmla="*/ 82972 w 109126"/>
              <a:gd name="connsiteY2" fmla="*/ 120585 h 152776"/>
              <a:gd name="connsiteX3" fmla="*/ 90175 w 109126"/>
              <a:gd name="connsiteY3" fmla="*/ 102907 h 152776"/>
              <a:gd name="connsiteX4" fmla="*/ 62675 w 109126"/>
              <a:gd name="connsiteY4" fmla="*/ 44633 h 152776"/>
              <a:gd name="connsiteX5" fmla="*/ 44560 w 109126"/>
              <a:gd name="connsiteY5" fmla="*/ 38959 h 152776"/>
              <a:gd name="connsiteX6" fmla="*/ 39103 w 109126"/>
              <a:gd name="connsiteY6" fmla="*/ 56855 h 152776"/>
              <a:gd name="connsiteX7" fmla="*/ 39103 w 109126"/>
              <a:gd name="connsiteY7" fmla="*/ 57073 h 152776"/>
              <a:gd name="connsiteX8" fmla="*/ 65512 w 109126"/>
              <a:gd name="connsiteY8" fmla="*/ 112510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26" h="152776">
                <a:moveTo>
                  <a:pt x="65512" y="112510"/>
                </a:moveTo>
                <a:cubicBezTo>
                  <a:pt x="67913" y="117966"/>
                  <a:pt x="73588" y="121240"/>
                  <a:pt x="79481" y="120585"/>
                </a:cubicBezTo>
                <a:lnTo>
                  <a:pt x="82972" y="120585"/>
                </a:lnTo>
                <a:cubicBezTo>
                  <a:pt x="89738" y="117748"/>
                  <a:pt x="93012" y="109672"/>
                  <a:pt x="90175" y="102907"/>
                </a:cubicBezTo>
                <a:cubicBezTo>
                  <a:pt x="81009" y="81081"/>
                  <a:pt x="71841" y="61656"/>
                  <a:pt x="62675" y="44633"/>
                </a:cubicBezTo>
                <a:cubicBezTo>
                  <a:pt x="59183" y="38085"/>
                  <a:pt x="51107" y="35684"/>
                  <a:pt x="44560" y="38959"/>
                </a:cubicBezTo>
                <a:cubicBezTo>
                  <a:pt x="38012" y="42450"/>
                  <a:pt x="35612" y="50526"/>
                  <a:pt x="39103" y="56855"/>
                </a:cubicBezTo>
                <a:cubicBezTo>
                  <a:pt x="39103" y="56855"/>
                  <a:pt x="39103" y="56855"/>
                  <a:pt x="39103" y="57073"/>
                </a:cubicBezTo>
                <a:cubicBezTo>
                  <a:pt x="47615" y="72788"/>
                  <a:pt x="56563" y="91775"/>
                  <a:pt x="65512" y="11251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63F3D94-D76D-4CF2-AF92-7EF8EA4CD247}"/>
              </a:ext>
            </a:extLst>
          </p:cNvPr>
          <p:cNvSpPr/>
          <p:nvPr/>
        </p:nvSpPr>
        <p:spPr>
          <a:xfrm>
            <a:off x="20644313" y="5922373"/>
            <a:ext cx="109139" cy="152795"/>
          </a:xfrm>
          <a:custGeom>
            <a:avLst/>
            <a:gdLst>
              <a:gd name="connsiteX0" fmla="*/ 37844 w 109126"/>
              <a:gd name="connsiteY0" fmla="*/ 53601 h 152776"/>
              <a:gd name="connsiteX1" fmla="*/ 52031 w 109126"/>
              <a:gd name="connsiteY1" fmla="*/ 115367 h 152776"/>
              <a:gd name="connsiteX2" fmla="*/ 66872 w 109126"/>
              <a:gd name="connsiteY2" fmla="*/ 125625 h 152776"/>
              <a:gd name="connsiteX3" fmla="*/ 66872 w 109126"/>
              <a:gd name="connsiteY3" fmla="*/ 125625 h 152776"/>
              <a:gd name="connsiteX4" fmla="*/ 77129 w 109126"/>
              <a:gd name="connsiteY4" fmla="*/ 109692 h 152776"/>
              <a:gd name="connsiteX5" fmla="*/ 62944 w 109126"/>
              <a:gd name="connsiteY5" fmla="*/ 47709 h 152776"/>
              <a:gd name="connsiteX6" fmla="*/ 46793 w 109126"/>
              <a:gd name="connsiteY6" fmla="*/ 37887 h 152776"/>
              <a:gd name="connsiteX7" fmla="*/ 37844 w 109126"/>
              <a:gd name="connsiteY7" fmla="*/ 5360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26" h="152776">
                <a:moveTo>
                  <a:pt x="37844" y="53601"/>
                </a:moveTo>
                <a:cubicBezTo>
                  <a:pt x="42647" y="73681"/>
                  <a:pt x="47447" y="94197"/>
                  <a:pt x="52031" y="115367"/>
                </a:cubicBezTo>
                <a:cubicBezTo>
                  <a:pt x="53559" y="122133"/>
                  <a:pt x="60106" y="126498"/>
                  <a:pt x="66872" y="125625"/>
                </a:cubicBezTo>
                <a:lnTo>
                  <a:pt x="66872" y="125625"/>
                </a:lnTo>
                <a:cubicBezTo>
                  <a:pt x="74075" y="124097"/>
                  <a:pt x="78657" y="116895"/>
                  <a:pt x="77129" y="109692"/>
                </a:cubicBezTo>
                <a:cubicBezTo>
                  <a:pt x="72329" y="87867"/>
                  <a:pt x="67745" y="67788"/>
                  <a:pt x="62944" y="47709"/>
                </a:cubicBezTo>
                <a:cubicBezTo>
                  <a:pt x="61197" y="40507"/>
                  <a:pt x="53995" y="36141"/>
                  <a:pt x="46793" y="37887"/>
                </a:cubicBezTo>
                <a:cubicBezTo>
                  <a:pt x="40026" y="40070"/>
                  <a:pt x="36316" y="46835"/>
                  <a:pt x="37844" y="5360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5C1620F2-2A90-4522-9DB7-BAA51CEA1E5E}"/>
              </a:ext>
            </a:extLst>
          </p:cNvPr>
          <p:cNvSpPr/>
          <p:nvPr/>
        </p:nvSpPr>
        <p:spPr>
          <a:xfrm>
            <a:off x="20671635" y="6046008"/>
            <a:ext cx="109139" cy="152795"/>
          </a:xfrm>
          <a:custGeom>
            <a:avLst/>
            <a:gdLst>
              <a:gd name="connsiteX0" fmla="*/ 37808 w 109126"/>
              <a:gd name="connsiteY0" fmla="*/ 53511 h 152776"/>
              <a:gd name="connsiteX1" fmla="*/ 50030 w 109126"/>
              <a:gd name="connsiteY1" fmla="*/ 115494 h 152776"/>
              <a:gd name="connsiteX2" fmla="*/ 64871 w 109126"/>
              <a:gd name="connsiteY2" fmla="*/ 126189 h 152776"/>
              <a:gd name="connsiteX3" fmla="*/ 64871 w 109126"/>
              <a:gd name="connsiteY3" fmla="*/ 126189 h 152776"/>
              <a:gd name="connsiteX4" fmla="*/ 75565 w 109126"/>
              <a:gd name="connsiteY4" fmla="*/ 110693 h 152776"/>
              <a:gd name="connsiteX5" fmla="*/ 75565 w 109126"/>
              <a:gd name="connsiteY5" fmla="*/ 110475 h 152776"/>
              <a:gd name="connsiteX6" fmla="*/ 63343 w 109126"/>
              <a:gd name="connsiteY6" fmla="*/ 48054 h 152776"/>
              <a:gd name="connsiteX7" fmla="*/ 48066 w 109126"/>
              <a:gd name="connsiteY7" fmla="*/ 37796 h 152776"/>
              <a:gd name="connsiteX8" fmla="*/ 47629 w 109126"/>
              <a:gd name="connsiteY8" fmla="*/ 37796 h 152776"/>
              <a:gd name="connsiteX9" fmla="*/ 37808 w 109126"/>
              <a:gd name="connsiteY9" fmla="*/ 5351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26" h="152776">
                <a:moveTo>
                  <a:pt x="37808" y="53511"/>
                </a:moveTo>
                <a:cubicBezTo>
                  <a:pt x="41954" y="73808"/>
                  <a:pt x="45883" y="94542"/>
                  <a:pt x="50030" y="115494"/>
                </a:cubicBezTo>
                <a:cubicBezTo>
                  <a:pt x="51339" y="122478"/>
                  <a:pt x="57886" y="127062"/>
                  <a:pt x="64871" y="126189"/>
                </a:cubicBezTo>
                <a:lnTo>
                  <a:pt x="64871" y="126189"/>
                </a:lnTo>
                <a:cubicBezTo>
                  <a:pt x="72073" y="124880"/>
                  <a:pt x="76874" y="117895"/>
                  <a:pt x="75565" y="110693"/>
                </a:cubicBezTo>
                <a:cubicBezTo>
                  <a:pt x="75565" y="110693"/>
                  <a:pt x="75565" y="110475"/>
                  <a:pt x="75565" y="110475"/>
                </a:cubicBezTo>
                <a:cubicBezTo>
                  <a:pt x="71636" y="88650"/>
                  <a:pt x="67490" y="68570"/>
                  <a:pt x="63343" y="48054"/>
                </a:cubicBezTo>
                <a:cubicBezTo>
                  <a:pt x="62033" y="40852"/>
                  <a:pt x="55049" y="36269"/>
                  <a:pt x="48066" y="37796"/>
                </a:cubicBezTo>
                <a:cubicBezTo>
                  <a:pt x="47848" y="37796"/>
                  <a:pt x="47848" y="37796"/>
                  <a:pt x="47629" y="37796"/>
                </a:cubicBezTo>
                <a:cubicBezTo>
                  <a:pt x="40645" y="39543"/>
                  <a:pt x="36280" y="46526"/>
                  <a:pt x="37808" y="5351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97A1907C-6E4C-484B-857B-364BBE40CAE1}"/>
              </a:ext>
            </a:extLst>
          </p:cNvPr>
          <p:cNvSpPr/>
          <p:nvPr/>
        </p:nvSpPr>
        <p:spPr>
          <a:xfrm>
            <a:off x="20661409" y="6170615"/>
            <a:ext cx="152795" cy="174622"/>
          </a:xfrm>
          <a:custGeom>
            <a:avLst/>
            <a:gdLst>
              <a:gd name="connsiteX0" fmla="*/ 82298 w 152776"/>
              <a:gd name="connsiteY0" fmla="*/ 37609 h 174602"/>
              <a:gd name="connsiteX1" fmla="*/ 71604 w 152776"/>
              <a:gd name="connsiteY1" fmla="*/ 53105 h 174602"/>
              <a:gd name="connsiteX2" fmla="*/ 81861 w 152776"/>
              <a:gd name="connsiteY2" fmla="*/ 115526 h 174602"/>
              <a:gd name="connsiteX3" fmla="*/ 81861 w 152776"/>
              <a:gd name="connsiteY3" fmla="*/ 116835 h 174602"/>
              <a:gd name="connsiteX4" fmla="*/ 49560 w 152776"/>
              <a:gd name="connsiteY4" fmla="*/ 119890 h 174602"/>
              <a:gd name="connsiteX5" fmla="*/ 37556 w 152776"/>
              <a:gd name="connsiteY5" fmla="*/ 134514 h 174602"/>
              <a:gd name="connsiteX6" fmla="*/ 51525 w 152776"/>
              <a:gd name="connsiteY6" fmla="*/ 146517 h 174602"/>
              <a:gd name="connsiteX7" fmla="*/ 52179 w 152776"/>
              <a:gd name="connsiteY7" fmla="*/ 146517 h 174602"/>
              <a:gd name="connsiteX8" fmla="*/ 115254 w 152776"/>
              <a:gd name="connsiteY8" fmla="*/ 140625 h 174602"/>
              <a:gd name="connsiteX9" fmla="*/ 115254 w 152776"/>
              <a:gd name="connsiteY9" fmla="*/ 140625 h 174602"/>
              <a:gd name="connsiteX10" fmla="*/ 127039 w 152776"/>
              <a:gd name="connsiteY10" fmla="*/ 125784 h 174602"/>
              <a:gd name="connsiteX11" fmla="*/ 112417 w 152776"/>
              <a:gd name="connsiteY11" fmla="*/ 113998 h 174602"/>
              <a:gd name="connsiteX12" fmla="*/ 107179 w 152776"/>
              <a:gd name="connsiteY12" fmla="*/ 113998 h 174602"/>
              <a:gd name="connsiteX13" fmla="*/ 107179 w 152776"/>
              <a:gd name="connsiteY13" fmla="*/ 110724 h 174602"/>
              <a:gd name="connsiteX14" fmla="*/ 96485 w 152776"/>
              <a:gd name="connsiteY14" fmla="*/ 48086 h 174602"/>
              <a:gd name="connsiteX15" fmla="*/ 82298 w 152776"/>
              <a:gd name="connsiteY15" fmla="*/ 37609 h 17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776" h="174602">
                <a:moveTo>
                  <a:pt x="82298" y="37609"/>
                </a:moveTo>
                <a:cubicBezTo>
                  <a:pt x="75095" y="38919"/>
                  <a:pt x="70294" y="45903"/>
                  <a:pt x="71604" y="53105"/>
                </a:cubicBezTo>
                <a:cubicBezTo>
                  <a:pt x="75095" y="73621"/>
                  <a:pt x="78588" y="94355"/>
                  <a:pt x="81861" y="115526"/>
                </a:cubicBezTo>
                <a:lnTo>
                  <a:pt x="81861" y="116835"/>
                </a:lnTo>
                <a:lnTo>
                  <a:pt x="49560" y="119890"/>
                </a:lnTo>
                <a:cubicBezTo>
                  <a:pt x="42357" y="120764"/>
                  <a:pt x="36901" y="127093"/>
                  <a:pt x="37556" y="134514"/>
                </a:cubicBezTo>
                <a:cubicBezTo>
                  <a:pt x="38210" y="141716"/>
                  <a:pt x="44322" y="147172"/>
                  <a:pt x="51525" y="146517"/>
                </a:cubicBezTo>
                <a:cubicBezTo>
                  <a:pt x="51742" y="146517"/>
                  <a:pt x="51960" y="146517"/>
                  <a:pt x="52179" y="146517"/>
                </a:cubicBezTo>
                <a:lnTo>
                  <a:pt x="115254" y="140625"/>
                </a:lnTo>
                <a:lnTo>
                  <a:pt x="115254" y="140625"/>
                </a:lnTo>
                <a:cubicBezTo>
                  <a:pt x="122674" y="139751"/>
                  <a:pt x="127913" y="133204"/>
                  <a:pt x="127039" y="125784"/>
                </a:cubicBezTo>
                <a:cubicBezTo>
                  <a:pt x="126167" y="118362"/>
                  <a:pt x="119619" y="113125"/>
                  <a:pt x="112417" y="113998"/>
                </a:cubicBezTo>
                <a:lnTo>
                  <a:pt x="107179" y="113998"/>
                </a:lnTo>
                <a:cubicBezTo>
                  <a:pt x="107179" y="113998"/>
                  <a:pt x="107179" y="111815"/>
                  <a:pt x="107179" y="110724"/>
                </a:cubicBezTo>
                <a:cubicBezTo>
                  <a:pt x="103686" y="88899"/>
                  <a:pt x="100195" y="68601"/>
                  <a:pt x="96485" y="48086"/>
                </a:cubicBezTo>
                <a:cubicBezTo>
                  <a:pt x="95392" y="41319"/>
                  <a:pt x="89064" y="36736"/>
                  <a:pt x="82298" y="3760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0DD3AB3-DF14-4D8E-B940-5CF681267B17}"/>
              </a:ext>
            </a:extLst>
          </p:cNvPr>
          <p:cNvSpPr/>
          <p:nvPr/>
        </p:nvSpPr>
        <p:spPr>
          <a:xfrm>
            <a:off x="20715228" y="6295650"/>
            <a:ext cx="109139" cy="152795"/>
          </a:xfrm>
          <a:custGeom>
            <a:avLst/>
            <a:gdLst>
              <a:gd name="connsiteX0" fmla="*/ 61660 w 109126"/>
              <a:gd name="connsiteY0" fmla="*/ 126912 h 152776"/>
              <a:gd name="connsiteX1" fmla="*/ 61660 w 109126"/>
              <a:gd name="connsiteY1" fmla="*/ 126912 h 152776"/>
              <a:gd name="connsiteX2" fmla="*/ 73227 w 109126"/>
              <a:gd name="connsiteY2" fmla="*/ 112071 h 152776"/>
              <a:gd name="connsiteX3" fmla="*/ 73227 w 109126"/>
              <a:gd name="connsiteY3" fmla="*/ 111853 h 152776"/>
              <a:gd name="connsiteX4" fmla="*/ 64279 w 109126"/>
              <a:gd name="connsiteY4" fmla="*/ 48996 h 152776"/>
              <a:gd name="connsiteX5" fmla="*/ 49220 w 109126"/>
              <a:gd name="connsiteY5" fmla="*/ 37647 h 152776"/>
              <a:gd name="connsiteX6" fmla="*/ 49001 w 109126"/>
              <a:gd name="connsiteY6" fmla="*/ 37647 h 152776"/>
              <a:gd name="connsiteX7" fmla="*/ 37652 w 109126"/>
              <a:gd name="connsiteY7" fmla="*/ 52924 h 152776"/>
              <a:gd name="connsiteX8" fmla="*/ 46601 w 109126"/>
              <a:gd name="connsiteY8" fmla="*/ 115563 h 152776"/>
              <a:gd name="connsiteX9" fmla="*/ 61660 w 109126"/>
              <a:gd name="connsiteY9" fmla="*/ 126912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26" h="152776">
                <a:moveTo>
                  <a:pt x="61660" y="126912"/>
                </a:moveTo>
                <a:lnTo>
                  <a:pt x="61660" y="126912"/>
                </a:lnTo>
                <a:cubicBezTo>
                  <a:pt x="68862" y="126039"/>
                  <a:pt x="74101" y="119273"/>
                  <a:pt x="73227" y="112071"/>
                </a:cubicBezTo>
                <a:cubicBezTo>
                  <a:pt x="73227" y="112071"/>
                  <a:pt x="73227" y="111853"/>
                  <a:pt x="73227" y="111853"/>
                </a:cubicBezTo>
                <a:cubicBezTo>
                  <a:pt x="70390" y="90027"/>
                  <a:pt x="67334" y="69730"/>
                  <a:pt x="64279" y="48996"/>
                </a:cubicBezTo>
                <a:cubicBezTo>
                  <a:pt x="63188" y="41793"/>
                  <a:pt x="56640" y="36555"/>
                  <a:pt x="49220" y="37647"/>
                </a:cubicBezTo>
                <a:cubicBezTo>
                  <a:pt x="49220" y="37647"/>
                  <a:pt x="49001" y="37647"/>
                  <a:pt x="49001" y="37647"/>
                </a:cubicBezTo>
                <a:cubicBezTo>
                  <a:pt x="41580" y="38738"/>
                  <a:pt x="36561" y="45504"/>
                  <a:pt x="37652" y="52924"/>
                </a:cubicBezTo>
                <a:cubicBezTo>
                  <a:pt x="40926" y="73659"/>
                  <a:pt x="43763" y="94392"/>
                  <a:pt x="46601" y="115563"/>
                </a:cubicBezTo>
                <a:cubicBezTo>
                  <a:pt x="47692" y="122765"/>
                  <a:pt x="54239" y="127785"/>
                  <a:pt x="61660" y="126912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C11144D4-8951-4A8F-B5B9-D3A8338F83DB}"/>
              </a:ext>
            </a:extLst>
          </p:cNvPr>
          <p:cNvSpPr/>
          <p:nvPr/>
        </p:nvSpPr>
        <p:spPr>
          <a:xfrm>
            <a:off x="20732523" y="6421209"/>
            <a:ext cx="109139" cy="152795"/>
          </a:xfrm>
          <a:custGeom>
            <a:avLst/>
            <a:gdLst>
              <a:gd name="connsiteX0" fmla="*/ 49168 w 109126"/>
              <a:gd name="connsiteY0" fmla="*/ 37598 h 152776"/>
              <a:gd name="connsiteX1" fmla="*/ 37602 w 109126"/>
              <a:gd name="connsiteY1" fmla="*/ 52657 h 152776"/>
              <a:gd name="connsiteX2" fmla="*/ 45021 w 109126"/>
              <a:gd name="connsiteY2" fmla="*/ 115514 h 152776"/>
              <a:gd name="connsiteX3" fmla="*/ 59862 w 109126"/>
              <a:gd name="connsiteY3" fmla="*/ 127299 h 152776"/>
              <a:gd name="connsiteX4" fmla="*/ 59862 w 109126"/>
              <a:gd name="connsiteY4" fmla="*/ 127299 h 152776"/>
              <a:gd name="connsiteX5" fmla="*/ 71649 w 109126"/>
              <a:gd name="connsiteY5" fmla="*/ 112458 h 152776"/>
              <a:gd name="connsiteX6" fmla="*/ 64228 w 109126"/>
              <a:gd name="connsiteY6" fmla="*/ 49383 h 152776"/>
              <a:gd name="connsiteX7" fmla="*/ 49168 w 109126"/>
              <a:gd name="connsiteY7" fmla="*/ 37598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26" h="152776">
                <a:moveTo>
                  <a:pt x="49168" y="37598"/>
                </a:moveTo>
                <a:cubicBezTo>
                  <a:pt x="41748" y="38689"/>
                  <a:pt x="36728" y="45236"/>
                  <a:pt x="37602" y="52657"/>
                </a:cubicBezTo>
                <a:cubicBezTo>
                  <a:pt x="40220" y="74482"/>
                  <a:pt x="42621" y="94562"/>
                  <a:pt x="45021" y="115514"/>
                </a:cubicBezTo>
                <a:cubicBezTo>
                  <a:pt x="45895" y="122934"/>
                  <a:pt x="52443" y="128173"/>
                  <a:pt x="59862" y="127299"/>
                </a:cubicBezTo>
                <a:lnTo>
                  <a:pt x="59862" y="127299"/>
                </a:lnTo>
                <a:cubicBezTo>
                  <a:pt x="67284" y="126426"/>
                  <a:pt x="72521" y="119879"/>
                  <a:pt x="71649" y="112458"/>
                </a:cubicBezTo>
                <a:cubicBezTo>
                  <a:pt x="69247" y="90633"/>
                  <a:pt x="66847" y="70554"/>
                  <a:pt x="64228" y="49383"/>
                </a:cubicBezTo>
                <a:cubicBezTo>
                  <a:pt x="63355" y="41963"/>
                  <a:pt x="56589" y="36725"/>
                  <a:pt x="49168" y="37598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EF13C8F2-EC57-4298-928F-42C8D3BD8D1E}"/>
              </a:ext>
            </a:extLst>
          </p:cNvPr>
          <p:cNvSpPr/>
          <p:nvPr/>
        </p:nvSpPr>
        <p:spPr>
          <a:xfrm>
            <a:off x="20769292" y="6926828"/>
            <a:ext cx="87311" cy="152795"/>
          </a:xfrm>
          <a:custGeom>
            <a:avLst/>
            <a:gdLst>
              <a:gd name="connsiteX0" fmla="*/ 50597 w 87301"/>
              <a:gd name="connsiteY0" fmla="*/ 37509 h 152776"/>
              <a:gd name="connsiteX1" fmla="*/ 37503 w 87301"/>
              <a:gd name="connsiteY1" fmla="*/ 50168 h 152776"/>
              <a:gd name="connsiteX2" fmla="*/ 37503 w 87301"/>
              <a:gd name="connsiteY2" fmla="*/ 51041 h 152776"/>
              <a:gd name="connsiteX3" fmla="*/ 37503 w 87301"/>
              <a:gd name="connsiteY3" fmla="*/ 114334 h 152776"/>
              <a:gd name="connsiteX4" fmla="*/ 50816 w 87301"/>
              <a:gd name="connsiteY4" fmla="*/ 127866 h 152776"/>
              <a:gd name="connsiteX5" fmla="*/ 52562 w 87301"/>
              <a:gd name="connsiteY5" fmla="*/ 127866 h 152776"/>
              <a:gd name="connsiteX6" fmla="*/ 64348 w 87301"/>
              <a:gd name="connsiteY6" fmla="*/ 114771 h 152776"/>
              <a:gd name="connsiteX7" fmla="*/ 64348 w 87301"/>
              <a:gd name="connsiteY7" fmla="*/ 51041 h 152776"/>
              <a:gd name="connsiteX8" fmla="*/ 51253 w 87301"/>
              <a:gd name="connsiteY8" fmla="*/ 37509 h 152776"/>
              <a:gd name="connsiteX9" fmla="*/ 50597 w 87301"/>
              <a:gd name="connsiteY9" fmla="*/ 3750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01" h="152776">
                <a:moveTo>
                  <a:pt x="50597" y="37509"/>
                </a:moveTo>
                <a:cubicBezTo>
                  <a:pt x="43395" y="37291"/>
                  <a:pt x="37721" y="42965"/>
                  <a:pt x="37503" y="50168"/>
                </a:cubicBezTo>
                <a:cubicBezTo>
                  <a:pt x="37503" y="50386"/>
                  <a:pt x="37503" y="50823"/>
                  <a:pt x="37503" y="51041"/>
                </a:cubicBezTo>
                <a:cubicBezTo>
                  <a:pt x="37503" y="72866"/>
                  <a:pt x="37503" y="94692"/>
                  <a:pt x="37503" y="114334"/>
                </a:cubicBezTo>
                <a:cubicBezTo>
                  <a:pt x="37503" y="121755"/>
                  <a:pt x="43395" y="127647"/>
                  <a:pt x="50816" y="127866"/>
                </a:cubicBezTo>
                <a:lnTo>
                  <a:pt x="52562" y="127866"/>
                </a:lnTo>
                <a:cubicBezTo>
                  <a:pt x="59328" y="126993"/>
                  <a:pt x="64348" y="121536"/>
                  <a:pt x="64348" y="114771"/>
                </a:cubicBezTo>
                <a:cubicBezTo>
                  <a:pt x="64348" y="94037"/>
                  <a:pt x="64348" y="72866"/>
                  <a:pt x="64348" y="51041"/>
                </a:cubicBezTo>
                <a:cubicBezTo>
                  <a:pt x="64566" y="43620"/>
                  <a:pt x="58673" y="37727"/>
                  <a:pt x="51253" y="37509"/>
                </a:cubicBezTo>
                <a:cubicBezTo>
                  <a:pt x="51034" y="37509"/>
                  <a:pt x="50816" y="37509"/>
                  <a:pt x="50597" y="3750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3CA1A8FA-356B-43B7-9661-C20D7C826741}"/>
              </a:ext>
            </a:extLst>
          </p:cNvPr>
          <p:cNvSpPr/>
          <p:nvPr/>
        </p:nvSpPr>
        <p:spPr>
          <a:xfrm>
            <a:off x="20719648" y="7305277"/>
            <a:ext cx="109139" cy="152795"/>
          </a:xfrm>
          <a:custGeom>
            <a:avLst/>
            <a:gdLst>
              <a:gd name="connsiteX0" fmla="*/ 74701 w 109126"/>
              <a:gd name="connsiteY0" fmla="*/ 37991 h 152776"/>
              <a:gd name="connsiteX1" fmla="*/ 58550 w 109126"/>
              <a:gd name="connsiteY1" fmla="*/ 47157 h 152776"/>
              <a:gd name="connsiteX2" fmla="*/ 58550 w 109126"/>
              <a:gd name="connsiteY2" fmla="*/ 47594 h 152776"/>
              <a:gd name="connsiteX3" fmla="*/ 38907 w 109126"/>
              <a:gd name="connsiteY3" fmla="*/ 104776 h 152776"/>
              <a:gd name="connsiteX4" fmla="*/ 45019 w 109126"/>
              <a:gd name="connsiteY4" fmla="*/ 122673 h 152776"/>
              <a:gd name="connsiteX5" fmla="*/ 45019 w 109126"/>
              <a:gd name="connsiteY5" fmla="*/ 122673 h 152776"/>
              <a:gd name="connsiteX6" fmla="*/ 52439 w 109126"/>
              <a:gd name="connsiteY6" fmla="*/ 123982 h 152776"/>
              <a:gd name="connsiteX7" fmla="*/ 62914 w 109126"/>
              <a:gd name="connsiteY7" fmla="*/ 116562 h 152776"/>
              <a:gd name="connsiteX8" fmla="*/ 84739 w 109126"/>
              <a:gd name="connsiteY8" fmla="*/ 54141 h 152776"/>
              <a:gd name="connsiteX9" fmla="*/ 74919 w 109126"/>
              <a:gd name="connsiteY9" fmla="*/ 37991 h 152776"/>
              <a:gd name="connsiteX10" fmla="*/ 74701 w 109126"/>
              <a:gd name="connsiteY10" fmla="*/ 37991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126" h="152776">
                <a:moveTo>
                  <a:pt x="74701" y="37991"/>
                </a:moveTo>
                <a:cubicBezTo>
                  <a:pt x="67716" y="36027"/>
                  <a:pt x="60514" y="40174"/>
                  <a:pt x="58550" y="47157"/>
                </a:cubicBezTo>
                <a:cubicBezTo>
                  <a:pt x="58550" y="47376"/>
                  <a:pt x="58550" y="47376"/>
                  <a:pt x="58550" y="47594"/>
                </a:cubicBezTo>
                <a:cubicBezTo>
                  <a:pt x="53966" y="67237"/>
                  <a:pt x="47419" y="86443"/>
                  <a:pt x="38907" y="104776"/>
                </a:cubicBezTo>
                <a:cubicBezTo>
                  <a:pt x="35633" y="111323"/>
                  <a:pt x="38253" y="119399"/>
                  <a:pt x="45019" y="122673"/>
                </a:cubicBezTo>
                <a:cubicBezTo>
                  <a:pt x="45019" y="122673"/>
                  <a:pt x="45019" y="122673"/>
                  <a:pt x="45019" y="122673"/>
                </a:cubicBezTo>
                <a:cubicBezTo>
                  <a:pt x="47201" y="123982"/>
                  <a:pt x="49820" y="124419"/>
                  <a:pt x="52439" y="123982"/>
                </a:cubicBezTo>
                <a:cubicBezTo>
                  <a:pt x="57022" y="123546"/>
                  <a:pt x="60951" y="120709"/>
                  <a:pt x="62914" y="116562"/>
                </a:cubicBezTo>
                <a:cubicBezTo>
                  <a:pt x="72300" y="96482"/>
                  <a:pt x="79720" y="75749"/>
                  <a:pt x="84739" y="54141"/>
                </a:cubicBezTo>
                <a:cubicBezTo>
                  <a:pt x="86486" y="46939"/>
                  <a:pt x="82121" y="39737"/>
                  <a:pt x="74919" y="37991"/>
                </a:cubicBezTo>
                <a:cubicBezTo>
                  <a:pt x="74919" y="37991"/>
                  <a:pt x="74701" y="37991"/>
                  <a:pt x="74701" y="3799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B7166B6B-1DEE-406B-95C5-DA7DD517AEEB}"/>
              </a:ext>
            </a:extLst>
          </p:cNvPr>
          <p:cNvSpPr/>
          <p:nvPr/>
        </p:nvSpPr>
        <p:spPr>
          <a:xfrm>
            <a:off x="20765357" y="6800228"/>
            <a:ext cx="87311" cy="152795"/>
          </a:xfrm>
          <a:custGeom>
            <a:avLst/>
            <a:gdLst>
              <a:gd name="connsiteX0" fmla="*/ 50385 w 87301"/>
              <a:gd name="connsiteY0" fmla="*/ 37509 h 152776"/>
              <a:gd name="connsiteX1" fmla="*/ 37509 w 87301"/>
              <a:gd name="connsiteY1" fmla="*/ 50822 h 152776"/>
              <a:gd name="connsiteX2" fmla="*/ 37509 w 87301"/>
              <a:gd name="connsiteY2" fmla="*/ 51477 h 152776"/>
              <a:gd name="connsiteX3" fmla="*/ 39909 w 87301"/>
              <a:gd name="connsiteY3" fmla="*/ 114552 h 152776"/>
              <a:gd name="connsiteX4" fmla="*/ 53659 w 87301"/>
              <a:gd name="connsiteY4" fmla="*/ 127647 h 152776"/>
              <a:gd name="connsiteX5" fmla="*/ 54969 w 87301"/>
              <a:gd name="connsiteY5" fmla="*/ 127647 h 152776"/>
              <a:gd name="connsiteX6" fmla="*/ 66754 w 87301"/>
              <a:gd name="connsiteY6" fmla="*/ 113897 h 152776"/>
              <a:gd name="connsiteX7" fmla="*/ 64353 w 87301"/>
              <a:gd name="connsiteY7" fmla="*/ 50386 h 152776"/>
              <a:gd name="connsiteX8" fmla="*/ 50603 w 87301"/>
              <a:gd name="connsiteY8" fmla="*/ 37509 h 152776"/>
              <a:gd name="connsiteX9" fmla="*/ 50385 w 87301"/>
              <a:gd name="connsiteY9" fmla="*/ 37509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01" h="152776">
                <a:moveTo>
                  <a:pt x="50385" y="37509"/>
                </a:moveTo>
                <a:cubicBezTo>
                  <a:pt x="43182" y="37509"/>
                  <a:pt x="37290" y="43620"/>
                  <a:pt x="37509" y="50822"/>
                </a:cubicBezTo>
                <a:cubicBezTo>
                  <a:pt x="37509" y="51041"/>
                  <a:pt x="37509" y="51259"/>
                  <a:pt x="37509" y="51477"/>
                </a:cubicBezTo>
                <a:cubicBezTo>
                  <a:pt x="38600" y="73303"/>
                  <a:pt x="39254" y="94036"/>
                  <a:pt x="39909" y="114552"/>
                </a:cubicBezTo>
                <a:cubicBezTo>
                  <a:pt x="40128" y="121973"/>
                  <a:pt x="46238" y="127866"/>
                  <a:pt x="53659" y="127647"/>
                </a:cubicBezTo>
                <a:lnTo>
                  <a:pt x="54969" y="127647"/>
                </a:lnTo>
                <a:cubicBezTo>
                  <a:pt x="61734" y="126774"/>
                  <a:pt x="66972" y="120882"/>
                  <a:pt x="66754" y="113897"/>
                </a:cubicBezTo>
                <a:cubicBezTo>
                  <a:pt x="66754" y="93163"/>
                  <a:pt x="65226" y="71993"/>
                  <a:pt x="64353" y="50386"/>
                </a:cubicBezTo>
                <a:cubicBezTo>
                  <a:pt x="64135" y="42965"/>
                  <a:pt x="58025" y="37291"/>
                  <a:pt x="50603" y="37509"/>
                </a:cubicBezTo>
                <a:cubicBezTo>
                  <a:pt x="50385" y="37509"/>
                  <a:pt x="50385" y="37509"/>
                  <a:pt x="50385" y="3750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730C0F59-3AFC-40C2-9BB7-5DDED20CFE55}"/>
              </a:ext>
            </a:extLst>
          </p:cNvPr>
          <p:cNvSpPr/>
          <p:nvPr/>
        </p:nvSpPr>
        <p:spPr>
          <a:xfrm>
            <a:off x="20765338" y="7053654"/>
            <a:ext cx="87311" cy="152795"/>
          </a:xfrm>
          <a:custGeom>
            <a:avLst/>
            <a:gdLst>
              <a:gd name="connsiteX0" fmla="*/ 54113 w 87301"/>
              <a:gd name="connsiteY0" fmla="*/ 37503 h 152776"/>
              <a:gd name="connsiteX1" fmla="*/ 40365 w 87301"/>
              <a:gd name="connsiteY1" fmla="*/ 50598 h 152776"/>
              <a:gd name="connsiteX2" fmla="*/ 37527 w 87301"/>
              <a:gd name="connsiteY2" fmla="*/ 113455 h 152776"/>
              <a:gd name="connsiteX3" fmla="*/ 49967 w 87301"/>
              <a:gd name="connsiteY3" fmla="*/ 127641 h 152776"/>
              <a:gd name="connsiteX4" fmla="*/ 49967 w 87301"/>
              <a:gd name="connsiteY4" fmla="*/ 127641 h 152776"/>
              <a:gd name="connsiteX5" fmla="*/ 52587 w 87301"/>
              <a:gd name="connsiteY5" fmla="*/ 127641 h 152776"/>
              <a:gd name="connsiteX6" fmla="*/ 64154 w 87301"/>
              <a:gd name="connsiteY6" fmla="*/ 115201 h 152776"/>
              <a:gd name="connsiteX7" fmla="*/ 67209 w 87301"/>
              <a:gd name="connsiteY7" fmla="*/ 51471 h 152776"/>
              <a:gd name="connsiteX8" fmla="*/ 54113 w 87301"/>
              <a:gd name="connsiteY8" fmla="*/ 37503 h 152776"/>
              <a:gd name="connsiteX9" fmla="*/ 54113 w 87301"/>
              <a:gd name="connsiteY9" fmla="*/ 37503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01" h="152776">
                <a:moveTo>
                  <a:pt x="54113" y="37503"/>
                </a:moveTo>
                <a:cubicBezTo>
                  <a:pt x="46694" y="37503"/>
                  <a:pt x="40800" y="43178"/>
                  <a:pt x="40365" y="50598"/>
                </a:cubicBezTo>
                <a:cubicBezTo>
                  <a:pt x="40365" y="72423"/>
                  <a:pt x="38837" y="94249"/>
                  <a:pt x="37527" y="113455"/>
                </a:cubicBezTo>
                <a:cubicBezTo>
                  <a:pt x="37090" y="120876"/>
                  <a:pt x="42547" y="127205"/>
                  <a:pt x="49967" y="127641"/>
                </a:cubicBezTo>
                <a:cubicBezTo>
                  <a:pt x="49967" y="127641"/>
                  <a:pt x="49967" y="127641"/>
                  <a:pt x="49967" y="127641"/>
                </a:cubicBezTo>
                <a:lnTo>
                  <a:pt x="52587" y="127641"/>
                </a:lnTo>
                <a:cubicBezTo>
                  <a:pt x="58916" y="126769"/>
                  <a:pt x="63717" y="121530"/>
                  <a:pt x="64154" y="115201"/>
                </a:cubicBezTo>
                <a:cubicBezTo>
                  <a:pt x="65463" y="94686"/>
                  <a:pt x="66336" y="73515"/>
                  <a:pt x="67209" y="51471"/>
                </a:cubicBezTo>
                <a:cubicBezTo>
                  <a:pt x="67428" y="44051"/>
                  <a:pt x="61535" y="37721"/>
                  <a:pt x="54113" y="37503"/>
                </a:cubicBezTo>
                <a:cubicBezTo>
                  <a:pt x="54113" y="37503"/>
                  <a:pt x="54113" y="37503"/>
                  <a:pt x="54113" y="3750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2BAF7620-7C5D-490C-9B30-6CE167F2A949}"/>
              </a:ext>
            </a:extLst>
          </p:cNvPr>
          <p:cNvSpPr/>
          <p:nvPr/>
        </p:nvSpPr>
        <p:spPr>
          <a:xfrm>
            <a:off x="20752549" y="7180203"/>
            <a:ext cx="109139" cy="152795"/>
          </a:xfrm>
          <a:custGeom>
            <a:avLst/>
            <a:gdLst>
              <a:gd name="connsiteX0" fmla="*/ 59919 w 109126"/>
              <a:gd name="connsiteY0" fmla="*/ 37556 h 152776"/>
              <a:gd name="connsiteX1" fmla="*/ 45295 w 109126"/>
              <a:gd name="connsiteY1" fmla="*/ 49560 h 152776"/>
              <a:gd name="connsiteX2" fmla="*/ 37657 w 109126"/>
              <a:gd name="connsiteY2" fmla="*/ 111762 h 152776"/>
              <a:gd name="connsiteX3" fmla="*/ 48788 w 109126"/>
              <a:gd name="connsiteY3" fmla="*/ 127040 h 152776"/>
              <a:gd name="connsiteX4" fmla="*/ 48788 w 109126"/>
              <a:gd name="connsiteY4" fmla="*/ 127040 h 152776"/>
              <a:gd name="connsiteX5" fmla="*/ 52498 w 109126"/>
              <a:gd name="connsiteY5" fmla="*/ 127040 h 152776"/>
              <a:gd name="connsiteX6" fmla="*/ 64066 w 109126"/>
              <a:gd name="connsiteY6" fmla="*/ 115909 h 152776"/>
              <a:gd name="connsiteX7" fmla="*/ 71923 w 109126"/>
              <a:gd name="connsiteY7" fmla="*/ 52179 h 152776"/>
              <a:gd name="connsiteX8" fmla="*/ 59919 w 109126"/>
              <a:gd name="connsiteY8" fmla="*/ 37556 h 152776"/>
              <a:gd name="connsiteX9" fmla="*/ 59919 w 109126"/>
              <a:gd name="connsiteY9" fmla="*/ 37556 h 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26" h="152776">
                <a:moveTo>
                  <a:pt x="59919" y="37556"/>
                </a:moveTo>
                <a:cubicBezTo>
                  <a:pt x="52498" y="36901"/>
                  <a:pt x="46169" y="42358"/>
                  <a:pt x="45295" y="49560"/>
                </a:cubicBezTo>
                <a:cubicBezTo>
                  <a:pt x="43113" y="71385"/>
                  <a:pt x="40494" y="93210"/>
                  <a:pt x="37657" y="111762"/>
                </a:cubicBezTo>
                <a:cubicBezTo>
                  <a:pt x="36566" y="118965"/>
                  <a:pt x="41367" y="125948"/>
                  <a:pt x="48788" y="127040"/>
                </a:cubicBezTo>
                <a:cubicBezTo>
                  <a:pt x="48788" y="127040"/>
                  <a:pt x="48788" y="127040"/>
                  <a:pt x="48788" y="127040"/>
                </a:cubicBezTo>
                <a:lnTo>
                  <a:pt x="52498" y="127040"/>
                </a:lnTo>
                <a:cubicBezTo>
                  <a:pt x="58391" y="126385"/>
                  <a:pt x="63192" y="121801"/>
                  <a:pt x="64066" y="115909"/>
                </a:cubicBezTo>
                <a:cubicBezTo>
                  <a:pt x="67121" y="96048"/>
                  <a:pt x="69740" y="74877"/>
                  <a:pt x="71923" y="52179"/>
                </a:cubicBezTo>
                <a:cubicBezTo>
                  <a:pt x="72577" y="44758"/>
                  <a:pt x="67339" y="38429"/>
                  <a:pt x="59919" y="37556"/>
                </a:cubicBezTo>
                <a:cubicBezTo>
                  <a:pt x="59919" y="37556"/>
                  <a:pt x="59919" y="37556"/>
                  <a:pt x="59919" y="3755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3812AC91-3C66-4854-AB72-85EC93412942}"/>
              </a:ext>
            </a:extLst>
          </p:cNvPr>
          <p:cNvSpPr/>
          <p:nvPr/>
        </p:nvSpPr>
        <p:spPr>
          <a:xfrm>
            <a:off x="21168516" y="6231396"/>
            <a:ext cx="152795" cy="87311"/>
          </a:xfrm>
          <a:custGeom>
            <a:avLst/>
            <a:gdLst>
              <a:gd name="connsiteX0" fmla="*/ 50386 w 152776"/>
              <a:gd name="connsiteY0" fmla="*/ 64354 h 87301"/>
              <a:gd name="connsiteX1" fmla="*/ 113460 w 152776"/>
              <a:gd name="connsiteY1" fmla="*/ 67191 h 87301"/>
              <a:gd name="connsiteX2" fmla="*/ 115862 w 152776"/>
              <a:gd name="connsiteY2" fmla="*/ 67191 h 87301"/>
              <a:gd name="connsiteX3" fmla="*/ 127647 w 152776"/>
              <a:gd name="connsiteY3" fmla="*/ 54751 h 87301"/>
              <a:gd name="connsiteX4" fmla="*/ 114988 w 152776"/>
              <a:gd name="connsiteY4" fmla="*/ 40564 h 87301"/>
              <a:gd name="connsiteX5" fmla="*/ 51259 w 152776"/>
              <a:gd name="connsiteY5" fmla="*/ 37509 h 87301"/>
              <a:gd name="connsiteX6" fmla="*/ 37509 w 152776"/>
              <a:gd name="connsiteY6" fmla="*/ 50604 h 87301"/>
              <a:gd name="connsiteX7" fmla="*/ 50386 w 152776"/>
              <a:gd name="connsiteY7" fmla="*/ 64354 h 87301"/>
              <a:gd name="connsiteX8" fmla="*/ 50386 w 152776"/>
              <a:gd name="connsiteY8" fmla="*/ 64354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87301">
                <a:moveTo>
                  <a:pt x="50386" y="64354"/>
                </a:moveTo>
                <a:cubicBezTo>
                  <a:pt x="72212" y="64354"/>
                  <a:pt x="94037" y="65881"/>
                  <a:pt x="113460" y="67191"/>
                </a:cubicBezTo>
                <a:lnTo>
                  <a:pt x="115862" y="67191"/>
                </a:lnTo>
                <a:cubicBezTo>
                  <a:pt x="122191" y="66318"/>
                  <a:pt x="126992" y="61080"/>
                  <a:pt x="127647" y="54751"/>
                </a:cubicBezTo>
                <a:cubicBezTo>
                  <a:pt x="128084" y="47330"/>
                  <a:pt x="122410" y="41001"/>
                  <a:pt x="114988" y="40564"/>
                </a:cubicBezTo>
                <a:cubicBezTo>
                  <a:pt x="94473" y="39254"/>
                  <a:pt x="73303" y="38163"/>
                  <a:pt x="51259" y="37509"/>
                </a:cubicBezTo>
                <a:cubicBezTo>
                  <a:pt x="43838" y="37290"/>
                  <a:pt x="37727" y="43184"/>
                  <a:pt x="37509" y="50604"/>
                </a:cubicBezTo>
                <a:cubicBezTo>
                  <a:pt x="37291" y="58025"/>
                  <a:pt x="42965" y="64136"/>
                  <a:pt x="50386" y="64354"/>
                </a:cubicBezTo>
                <a:cubicBezTo>
                  <a:pt x="50386" y="64354"/>
                  <a:pt x="50386" y="64354"/>
                  <a:pt x="50386" y="6435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A08551B8-AA1D-413A-8F8C-E8A0AE3E4012}"/>
              </a:ext>
            </a:extLst>
          </p:cNvPr>
          <p:cNvSpPr/>
          <p:nvPr/>
        </p:nvSpPr>
        <p:spPr>
          <a:xfrm>
            <a:off x="21420248" y="6258739"/>
            <a:ext cx="152795" cy="109139"/>
          </a:xfrm>
          <a:custGeom>
            <a:avLst/>
            <a:gdLst>
              <a:gd name="connsiteX0" fmla="*/ 47490 w 152776"/>
              <a:gd name="connsiteY0" fmla="*/ 64078 h 109126"/>
              <a:gd name="connsiteX1" fmla="*/ 104672 w 152776"/>
              <a:gd name="connsiteY1" fmla="*/ 83720 h 109126"/>
              <a:gd name="connsiteX2" fmla="*/ 112093 w 152776"/>
              <a:gd name="connsiteY2" fmla="*/ 85030 h 109126"/>
              <a:gd name="connsiteX3" fmla="*/ 122569 w 152776"/>
              <a:gd name="connsiteY3" fmla="*/ 77609 h 109126"/>
              <a:gd name="connsiteX4" fmla="*/ 116459 w 152776"/>
              <a:gd name="connsiteY4" fmla="*/ 59712 h 109126"/>
              <a:gd name="connsiteX5" fmla="*/ 54037 w 152776"/>
              <a:gd name="connsiteY5" fmla="*/ 37887 h 109126"/>
              <a:gd name="connsiteX6" fmla="*/ 37887 w 152776"/>
              <a:gd name="connsiteY6" fmla="*/ 47709 h 109126"/>
              <a:gd name="connsiteX7" fmla="*/ 47708 w 152776"/>
              <a:gd name="connsiteY7" fmla="*/ 63859 h 109126"/>
              <a:gd name="connsiteX8" fmla="*/ 47708 w 152776"/>
              <a:gd name="connsiteY8" fmla="*/ 64078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09126">
                <a:moveTo>
                  <a:pt x="47490" y="64078"/>
                </a:moveTo>
                <a:cubicBezTo>
                  <a:pt x="67133" y="68661"/>
                  <a:pt x="86340" y="75209"/>
                  <a:pt x="104672" y="83720"/>
                </a:cubicBezTo>
                <a:cubicBezTo>
                  <a:pt x="107074" y="84811"/>
                  <a:pt x="109474" y="85248"/>
                  <a:pt x="112093" y="85030"/>
                </a:cubicBezTo>
                <a:cubicBezTo>
                  <a:pt x="116677" y="84375"/>
                  <a:pt x="120387" y="81538"/>
                  <a:pt x="122569" y="77609"/>
                </a:cubicBezTo>
                <a:cubicBezTo>
                  <a:pt x="125625" y="71062"/>
                  <a:pt x="123006" y="62986"/>
                  <a:pt x="116459" y="59712"/>
                </a:cubicBezTo>
                <a:cubicBezTo>
                  <a:pt x="96378" y="50328"/>
                  <a:pt x="75427" y="43126"/>
                  <a:pt x="54037" y="37887"/>
                </a:cubicBezTo>
                <a:cubicBezTo>
                  <a:pt x="46836" y="36141"/>
                  <a:pt x="39633" y="40506"/>
                  <a:pt x="37887" y="47709"/>
                </a:cubicBezTo>
                <a:cubicBezTo>
                  <a:pt x="36142" y="54911"/>
                  <a:pt x="40506" y="62113"/>
                  <a:pt x="47708" y="63859"/>
                </a:cubicBezTo>
                <a:lnTo>
                  <a:pt x="47708" y="64078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7C7DCE3B-7FCD-43E9-9D68-9A00A43C1049}"/>
              </a:ext>
            </a:extLst>
          </p:cNvPr>
          <p:cNvSpPr/>
          <p:nvPr/>
        </p:nvSpPr>
        <p:spPr>
          <a:xfrm>
            <a:off x="21295031" y="6239205"/>
            <a:ext cx="152795" cy="109139"/>
          </a:xfrm>
          <a:custGeom>
            <a:avLst/>
            <a:gdLst>
              <a:gd name="connsiteX0" fmla="*/ 49598 w 152776"/>
              <a:gd name="connsiteY0" fmla="*/ 64185 h 109126"/>
              <a:gd name="connsiteX1" fmla="*/ 111801 w 152776"/>
              <a:gd name="connsiteY1" fmla="*/ 72042 h 109126"/>
              <a:gd name="connsiteX2" fmla="*/ 115511 w 152776"/>
              <a:gd name="connsiteY2" fmla="*/ 72042 h 109126"/>
              <a:gd name="connsiteX3" fmla="*/ 127079 w 152776"/>
              <a:gd name="connsiteY3" fmla="*/ 60911 h 109126"/>
              <a:gd name="connsiteX4" fmla="*/ 115948 w 152776"/>
              <a:gd name="connsiteY4" fmla="*/ 45634 h 109126"/>
              <a:gd name="connsiteX5" fmla="*/ 115729 w 152776"/>
              <a:gd name="connsiteY5" fmla="*/ 45634 h 109126"/>
              <a:gd name="connsiteX6" fmla="*/ 52218 w 152776"/>
              <a:gd name="connsiteY6" fmla="*/ 37558 h 109126"/>
              <a:gd name="connsiteX7" fmla="*/ 37595 w 152776"/>
              <a:gd name="connsiteY7" fmla="*/ 49562 h 109126"/>
              <a:gd name="connsiteX8" fmla="*/ 49598 w 152776"/>
              <a:gd name="connsiteY8" fmla="*/ 64185 h 109126"/>
              <a:gd name="connsiteX9" fmla="*/ 49598 w 152776"/>
              <a:gd name="connsiteY9" fmla="*/ 64185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49598" y="64185"/>
                </a:moveTo>
                <a:cubicBezTo>
                  <a:pt x="71423" y="66368"/>
                  <a:pt x="93249" y="68987"/>
                  <a:pt x="111801" y="72042"/>
                </a:cubicBezTo>
                <a:lnTo>
                  <a:pt x="115511" y="72042"/>
                </a:lnTo>
                <a:cubicBezTo>
                  <a:pt x="121404" y="71169"/>
                  <a:pt x="125987" y="66805"/>
                  <a:pt x="127079" y="60911"/>
                </a:cubicBezTo>
                <a:cubicBezTo>
                  <a:pt x="128170" y="53709"/>
                  <a:pt x="123368" y="46725"/>
                  <a:pt x="115948" y="45634"/>
                </a:cubicBezTo>
                <a:cubicBezTo>
                  <a:pt x="115948" y="45634"/>
                  <a:pt x="115729" y="45634"/>
                  <a:pt x="115729" y="45634"/>
                </a:cubicBezTo>
                <a:cubicBezTo>
                  <a:pt x="96086" y="42578"/>
                  <a:pt x="74916" y="39959"/>
                  <a:pt x="52218" y="37558"/>
                </a:cubicBezTo>
                <a:cubicBezTo>
                  <a:pt x="44797" y="36903"/>
                  <a:pt x="38250" y="42142"/>
                  <a:pt x="37595" y="49562"/>
                </a:cubicBezTo>
                <a:cubicBezTo>
                  <a:pt x="36722" y="56983"/>
                  <a:pt x="42178" y="63530"/>
                  <a:pt x="49598" y="64185"/>
                </a:cubicBezTo>
                <a:lnTo>
                  <a:pt x="49598" y="64185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760233D8-13FC-415C-BC4C-D3A5966EDDE7}"/>
              </a:ext>
            </a:extLst>
          </p:cNvPr>
          <p:cNvSpPr/>
          <p:nvPr/>
        </p:nvSpPr>
        <p:spPr>
          <a:xfrm>
            <a:off x="20536028" y="6259683"/>
            <a:ext cx="152795" cy="109139"/>
          </a:xfrm>
          <a:custGeom>
            <a:avLst/>
            <a:gdLst>
              <a:gd name="connsiteX0" fmla="*/ 112289 w 152776"/>
              <a:gd name="connsiteY0" fmla="*/ 37598 h 109126"/>
              <a:gd name="connsiteX1" fmla="*/ 49214 w 152776"/>
              <a:gd name="connsiteY1" fmla="*/ 45018 h 109126"/>
              <a:gd name="connsiteX2" fmla="*/ 37647 w 152776"/>
              <a:gd name="connsiteY2" fmla="*/ 60078 h 109126"/>
              <a:gd name="connsiteX3" fmla="*/ 52488 w 152776"/>
              <a:gd name="connsiteY3" fmla="*/ 71645 h 109126"/>
              <a:gd name="connsiteX4" fmla="*/ 115345 w 152776"/>
              <a:gd name="connsiteY4" fmla="*/ 64225 h 109126"/>
              <a:gd name="connsiteX5" fmla="*/ 115345 w 152776"/>
              <a:gd name="connsiteY5" fmla="*/ 64225 h 109126"/>
              <a:gd name="connsiteX6" fmla="*/ 126912 w 152776"/>
              <a:gd name="connsiteY6" fmla="*/ 49384 h 109126"/>
              <a:gd name="connsiteX7" fmla="*/ 112071 w 152776"/>
              <a:gd name="connsiteY7" fmla="*/ 37598 h 109126"/>
              <a:gd name="connsiteX8" fmla="*/ 112289 w 152776"/>
              <a:gd name="connsiteY8" fmla="*/ 37598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09126">
                <a:moveTo>
                  <a:pt x="112289" y="37598"/>
                </a:moveTo>
                <a:lnTo>
                  <a:pt x="49214" y="45018"/>
                </a:lnTo>
                <a:cubicBezTo>
                  <a:pt x="41794" y="45892"/>
                  <a:pt x="36555" y="52657"/>
                  <a:pt x="37647" y="60078"/>
                </a:cubicBezTo>
                <a:cubicBezTo>
                  <a:pt x="38520" y="67498"/>
                  <a:pt x="45285" y="72737"/>
                  <a:pt x="52488" y="71645"/>
                </a:cubicBezTo>
                <a:lnTo>
                  <a:pt x="115345" y="64225"/>
                </a:lnTo>
                <a:lnTo>
                  <a:pt x="115345" y="64225"/>
                </a:lnTo>
                <a:cubicBezTo>
                  <a:pt x="122765" y="63352"/>
                  <a:pt x="128003" y="56586"/>
                  <a:pt x="126912" y="49384"/>
                </a:cubicBezTo>
                <a:cubicBezTo>
                  <a:pt x="126039" y="41963"/>
                  <a:pt x="119273" y="36725"/>
                  <a:pt x="112071" y="37598"/>
                </a:cubicBezTo>
                <a:lnTo>
                  <a:pt x="112289" y="37598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77759DA6-0D58-40E4-A29B-07992FBC03DE}"/>
              </a:ext>
            </a:extLst>
          </p:cNvPr>
          <p:cNvSpPr/>
          <p:nvPr/>
        </p:nvSpPr>
        <p:spPr>
          <a:xfrm>
            <a:off x="20411063" y="6275494"/>
            <a:ext cx="152795" cy="109139"/>
          </a:xfrm>
          <a:custGeom>
            <a:avLst/>
            <a:gdLst>
              <a:gd name="connsiteX0" fmla="*/ 111307 w 152776"/>
              <a:gd name="connsiteY0" fmla="*/ 37503 h 109126"/>
              <a:gd name="connsiteX1" fmla="*/ 47577 w 152776"/>
              <a:gd name="connsiteY1" fmla="*/ 47325 h 109126"/>
              <a:gd name="connsiteX2" fmla="*/ 37974 w 152776"/>
              <a:gd name="connsiteY2" fmla="*/ 63912 h 109126"/>
              <a:gd name="connsiteX3" fmla="*/ 51287 w 152776"/>
              <a:gd name="connsiteY3" fmla="*/ 73951 h 109126"/>
              <a:gd name="connsiteX4" fmla="*/ 51287 w 152776"/>
              <a:gd name="connsiteY4" fmla="*/ 73951 h 109126"/>
              <a:gd name="connsiteX5" fmla="*/ 113926 w 152776"/>
              <a:gd name="connsiteY5" fmla="*/ 65003 h 109126"/>
              <a:gd name="connsiteX6" fmla="*/ 125494 w 152776"/>
              <a:gd name="connsiteY6" fmla="*/ 50162 h 109126"/>
              <a:gd name="connsiteX7" fmla="*/ 125494 w 152776"/>
              <a:gd name="connsiteY7" fmla="*/ 49943 h 109126"/>
              <a:gd name="connsiteX8" fmla="*/ 111307 w 152776"/>
              <a:gd name="connsiteY8" fmla="*/ 37503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09126">
                <a:moveTo>
                  <a:pt x="111307" y="37503"/>
                </a:moveTo>
                <a:lnTo>
                  <a:pt x="47577" y="47325"/>
                </a:lnTo>
                <a:cubicBezTo>
                  <a:pt x="40375" y="49289"/>
                  <a:pt x="36009" y="56491"/>
                  <a:pt x="37974" y="63912"/>
                </a:cubicBezTo>
                <a:cubicBezTo>
                  <a:pt x="39502" y="70023"/>
                  <a:pt x="45177" y="74170"/>
                  <a:pt x="51287" y="73951"/>
                </a:cubicBezTo>
                <a:lnTo>
                  <a:pt x="51287" y="73951"/>
                </a:lnTo>
                <a:lnTo>
                  <a:pt x="113926" y="65003"/>
                </a:lnTo>
                <a:cubicBezTo>
                  <a:pt x="121128" y="64130"/>
                  <a:pt x="126366" y="57364"/>
                  <a:pt x="125494" y="50162"/>
                </a:cubicBezTo>
                <a:cubicBezTo>
                  <a:pt x="125494" y="50162"/>
                  <a:pt x="125494" y="49943"/>
                  <a:pt x="125494" y="49943"/>
                </a:cubicBezTo>
                <a:cubicBezTo>
                  <a:pt x="124620" y="42741"/>
                  <a:pt x="118510" y="37503"/>
                  <a:pt x="111307" y="3750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AEE48546-AB96-48C7-BA2E-A4BD1E9A9D27}"/>
              </a:ext>
            </a:extLst>
          </p:cNvPr>
          <p:cNvSpPr/>
          <p:nvPr/>
        </p:nvSpPr>
        <p:spPr>
          <a:xfrm>
            <a:off x="20914877" y="6232004"/>
            <a:ext cx="152795" cy="87311"/>
          </a:xfrm>
          <a:custGeom>
            <a:avLst/>
            <a:gdLst>
              <a:gd name="connsiteX0" fmla="*/ 51477 w 152776"/>
              <a:gd name="connsiteY0" fmla="*/ 66583 h 87301"/>
              <a:gd name="connsiteX1" fmla="*/ 114770 w 152776"/>
              <a:gd name="connsiteY1" fmla="*/ 64183 h 87301"/>
              <a:gd name="connsiteX2" fmla="*/ 116079 w 152776"/>
              <a:gd name="connsiteY2" fmla="*/ 64183 h 87301"/>
              <a:gd name="connsiteX3" fmla="*/ 128301 w 152776"/>
              <a:gd name="connsiteY3" fmla="*/ 49778 h 87301"/>
              <a:gd name="connsiteX4" fmla="*/ 113897 w 152776"/>
              <a:gd name="connsiteY4" fmla="*/ 37556 h 87301"/>
              <a:gd name="connsiteX5" fmla="*/ 50386 w 152776"/>
              <a:gd name="connsiteY5" fmla="*/ 39957 h 87301"/>
              <a:gd name="connsiteX6" fmla="*/ 37509 w 152776"/>
              <a:gd name="connsiteY6" fmla="*/ 53707 h 87301"/>
              <a:gd name="connsiteX7" fmla="*/ 37509 w 152776"/>
              <a:gd name="connsiteY7" fmla="*/ 53925 h 87301"/>
              <a:gd name="connsiteX8" fmla="*/ 51477 w 152776"/>
              <a:gd name="connsiteY8" fmla="*/ 66583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87301">
                <a:moveTo>
                  <a:pt x="51477" y="66583"/>
                </a:moveTo>
                <a:cubicBezTo>
                  <a:pt x="73303" y="65492"/>
                  <a:pt x="95128" y="64619"/>
                  <a:pt x="114770" y="64183"/>
                </a:cubicBezTo>
                <a:lnTo>
                  <a:pt x="116079" y="64183"/>
                </a:lnTo>
                <a:cubicBezTo>
                  <a:pt x="123501" y="63528"/>
                  <a:pt x="128957" y="57199"/>
                  <a:pt x="128301" y="49778"/>
                </a:cubicBezTo>
                <a:cubicBezTo>
                  <a:pt x="127647" y="42358"/>
                  <a:pt x="121319" y="36901"/>
                  <a:pt x="113897" y="37556"/>
                </a:cubicBezTo>
                <a:cubicBezTo>
                  <a:pt x="92072" y="37556"/>
                  <a:pt x="71993" y="38866"/>
                  <a:pt x="50386" y="39957"/>
                </a:cubicBezTo>
                <a:cubicBezTo>
                  <a:pt x="42965" y="40175"/>
                  <a:pt x="37291" y="46286"/>
                  <a:pt x="37509" y="53707"/>
                </a:cubicBezTo>
                <a:cubicBezTo>
                  <a:pt x="37509" y="53707"/>
                  <a:pt x="37509" y="53925"/>
                  <a:pt x="37509" y="53925"/>
                </a:cubicBezTo>
                <a:cubicBezTo>
                  <a:pt x="37946" y="61127"/>
                  <a:pt x="44056" y="66802"/>
                  <a:pt x="51477" y="6658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948F300D-BE4B-4574-8BED-C400D2C157FA}"/>
              </a:ext>
            </a:extLst>
          </p:cNvPr>
          <p:cNvSpPr/>
          <p:nvPr/>
        </p:nvSpPr>
        <p:spPr>
          <a:xfrm>
            <a:off x="19794064" y="6406294"/>
            <a:ext cx="152795" cy="109139"/>
          </a:xfrm>
          <a:custGeom>
            <a:avLst/>
            <a:gdLst>
              <a:gd name="connsiteX0" fmla="*/ 51870 w 152776"/>
              <a:gd name="connsiteY0" fmla="*/ 83721 h 109126"/>
              <a:gd name="connsiteX1" fmla="*/ 54707 w 152776"/>
              <a:gd name="connsiteY1" fmla="*/ 83721 h 109126"/>
              <a:gd name="connsiteX2" fmla="*/ 114290 w 152776"/>
              <a:gd name="connsiteY2" fmla="*/ 63641 h 109126"/>
              <a:gd name="connsiteX3" fmla="*/ 123020 w 152776"/>
              <a:gd name="connsiteY3" fmla="*/ 46836 h 109126"/>
              <a:gd name="connsiteX4" fmla="*/ 106433 w 152776"/>
              <a:gd name="connsiteY4" fmla="*/ 38106 h 109126"/>
              <a:gd name="connsiteX5" fmla="*/ 106214 w 152776"/>
              <a:gd name="connsiteY5" fmla="*/ 38106 h 109126"/>
              <a:gd name="connsiteX6" fmla="*/ 45759 w 152776"/>
              <a:gd name="connsiteY6" fmla="*/ 58404 h 109126"/>
              <a:gd name="connsiteX7" fmla="*/ 38557 w 152776"/>
              <a:gd name="connsiteY7" fmla="*/ 76082 h 109126"/>
              <a:gd name="connsiteX8" fmla="*/ 51870 w 152776"/>
              <a:gd name="connsiteY8" fmla="*/ 84376 h 109126"/>
              <a:gd name="connsiteX9" fmla="*/ 51870 w 152776"/>
              <a:gd name="connsiteY9" fmla="*/ 83721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51870" y="83721"/>
                </a:moveTo>
                <a:lnTo>
                  <a:pt x="54707" y="83721"/>
                </a:lnTo>
                <a:cubicBezTo>
                  <a:pt x="73477" y="76955"/>
                  <a:pt x="93338" y="70189"/>
                  <a:pt x="114290" y="63641"/>
                </a:cubicBezTo>
                <a:cubicBezTo>
                  <a:pt x="121274" y="61241"/>
                  <a:pt x="125202" y="53820"/>
                  <a:pt x="123020" y="46836"/>
                </a:cubicBezTo>
                <a:cubicBezTo>
                  <a:pt x="120837" y="39852"/>
                  <a:pt x="113417" y="35924"/>
                  <a:pt x="106433" y="38106"/>
                </a:cubicBezTo>
                <a:cubicBezTo>
                  <a:pt x="106433" y="38106"/>
                  <a:pt x="106433" y="38106"/>
                  <a:pt x="106214" y="38106"/>
                </a:cubicBezTo>
                <a:cubicBezTo>
                  <a:pt x="84389" y="44872"/>
                  <a:pt x="64747" y="51638"/>
                  <a:pt x="45759" y="58404"/>
                </a:cubicBezTo>
                <a:cubicBezTo>
                  <a:pt x="38775" y="61241"/>
                  <a:pt x="35719" y="69316"/>
                  <a:pt x="38557" y="76082"/>
                </a:cubicBezTo>
                <a:cubicBezTo>
                  <a:pt x="40739" y="81320"/>
                  <a:pt x="46195" y="84593"/>
                  <a:pt x="51870" y="84376"/>
                </a:cubicBezTo>
                <a:lnTo>
                  <a:pt x="51870" y="83721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FB2A6B2A-75FE-4009-9DF2-EA94079C4A2D}"/>
              </a:ext>
            </a:extLst>
          </p:cNvPr>
          <p:cNvSpPr/>
          <p:nvPr/>
        </p:nvSpPr>
        <p:spPr>
          <a:xfrm>
            <a:off x="19914567" y="6370920"/>
            <a:ext cx="152795" cy="109139"/>
          </a:xfrm>
          <a:custGeom>
            <a:avLst/>
            <a:gdLst>
              <a:gd name="connsiteX0" fmla="*/ 52075 w 152776"/>
              <a:gd name="connsiteY0" fmla="*/ 80460 h 109126"/>
              <a:gd name="connsiteX1" fmla="*/ 54257 w 152776"/>
              <a:gd name="connsiteY1" fmla="*/ 80460 h 109126"/>
              <a:gd name="connsiteX2" fmla="*/ 115149 w 152776"/>
              <a:gd name="connsiteY2" fmla="*/ 63873 h 109126"/>
              <a:gd name="connsiteX3" fmla="*/ 124534 w 152776"/>
              <a:gd name="connsiteY3" fmla="*/ 47504 h 109126"/>
              <a:gd name="connsiteX4" fmla="*/ 108383 w 152776"/>
              <a:gd name="connsiteY4" fmla="*/ 37901 h 109126"/>
              <a:gd name="connsiteX5" fmla="*/ 46836 w 152776"/>
              <a:gd name="connsiteY5" fmla="*/ 54706 h 109126"/>
              <a:gd name="connsiteX6" fmla="*/ 38106 w 152776"/>
              <a:gd name="connsiteY6" fmla="*/ 71293 h 109126"/>
              <a:gd name="connsiteX7" fmla="*/ 52075 w 152776"/>
              <a:gd name="connsiteY7" fmla="*/ 80678 h 109126"/>
              <a:gd name="connsiteX8" fmla="*/ 52075 w 152776"/>
              <a:gd name="connsiteY8" fmla="*/ 80460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109126">
                <a:moveTo>
                  <a:pt x="52075" y="80460"/>
                </a:moveTo>
                <a:lnTo>
                  <a:pt x="54257" y="80460"/>
                </a:lnTo>
                <a:cubicBezTo>
                  <a:pt x="73682" y="74786"/>
                  <a:pt x="93979" y="69329"/>
                  <a:pt x="115149" y="63873"/>
                </a:cubicBezTo>
                <a:cubicBezTo>
                  <a:pt x="122133" y="61909"/>
                  <a:pt x="126280" y="54706"/>
                  <a:pt x="124534" y="47504"/>
                </a:cubicBezTo>
                <a:cubicBezTo>
                  <a:pt x="122789" y="40301"/>
                  <a:pt x="115586" y="36154"/>
                  <a:pt x="108383" y="37901"/>
                </a:cubicBezTo>
                <a:cubicBezTo>
                  <a:pt x="86558" y="43357"/>
                  <a:pt x="66479" y="49031"/>
                  <a:pt x="46836" y="54706"/>
                </a:cubicBezTo>
                <a:cubicBezTo>
                  <a:pt x="39853" y="56889"/>
                  <a:pt x="35923" y="64309"/>
                  <a:pt x="38106" y="71293"/>
                </a:cubicBezTo>
                <a:cubicBezTo>
                  <a:pt x="40070" y="77404"/>
                  <a:pt x="45745" y="81333"/>
                  <a:pt x="52075" y="80678"/>
                </a:cubicBezTo>
                <a:lnTo>
                  <a:pt x="52075" y="80460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356B4029-CF1A-4435-BD96-3C329A6A2C7E}"/>
              </a:ext>
            </a:extLst>
          </p:cNvPr>
          <p:cNvSpPr/>
          <p:nvPr/>
        </p:nvSpPr>
        <p:spPr>
          <a:xfrm>
            <a:off x="20036816" y="6341619"/>
            <a:ext cx="152795" cy="109139"/>
          </a:xfrm>
          <a:custGeom>
            <a:avLst/>
            <a:gdLst>
              <a:gd name="connsiteX0" fmla="*/ 52498 w 152776"/>
              <a:gd name="connsiteY0" fmla="*/ 77893 h 109126"/>
              <a:gd name="connsiteX1" fmla="*/ 54026 w 152776"/>
              <a:gd name="connsiteY1" fmla="*/ 77893 h 109126"/>
              <a:gd name="connsiteX2" fmla="*/ 115572 w 152776"/>
              <a:gd name="connsiteY2" fmla="*/ 63925 h 109126"/>
              <a:gd name="connsiteX3" fmla="*/ 125831 w 152776"/>
              <a:gd name="connsiteY3" fmla="*/ 47774 h 109126"/>
              <a:gd name="connsiteX4" fmla="*/ 109899 w 152776"/>
              <a:gd name="connsiteY4" fmla="*/ 37734 h 109126"/>
              <a:gd name="connsiteX5" fmla="*/ 47914 w 152776"/>
              <a:gd name="connsiteY5" fmla="*/ 51921 h 109126"/>
              <a:gd name="connsiteX6" fmla="*/ 37874 w 152776"/>
              <a:gd name="connsiteY6" fmla="*/ 68072 h 109126"/>
              <a:gd name="connsiteX7" fmla="*/ 52498 w 152776"/>
              <a:gd name="connsiteY7" fmla="*/ 77893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76" h="109126">
                <a:moveTo>
                  <a:pt x="52498" y="77893"/>
                </a:moveTo>
                <a:lnTo>
                  <a:pt x="54026" y="77893"/>
                </a:lnTo>
                <a:lnTo>
                  <a:pt x="115572" y="63925"/>
                </a:lnTo>
                <a:cubicBezTo>
                  <a:pt x="122775" y="62397"/>
                  <a:pt x="127359" y="54977"/>
                  <a:pt x="125831" y="47774"/>
                </a:cubicBezTo>
                <a:cubicBezTo>
                  <a:pt x="124084" y="40790"/>
                  <a:pt x="117100" y="36425"/>
                  <a:pt x="109899" y="37734"/>
                </a:cubicBezTo>
                <a:cubicBezTo>
                  <a:pt x="88073" y="42318"/>
                  <a:pt x="67993" y="47119"/>
                  <a:pt x="47914" y="51921"/>
                </a:cubicBezTo>
                <a:cubicBezTo>
                  <a:pt x="40712" y="53667"/>
                  <a:pt x="36129" y="60869"/>
                  <a:pt x="37874" y="68072"/>
                </a:cubicBezTo>
                <a:cubicBezTo>
                  <a:pt x="39621" y="74401"/>
                  <a:pt x="45732" y="78548"/>
                  <a:pt x="52498" y="7789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69B8B225-D65E-4562-890A-13A6A928572D}"/>
              </a:ext>
            </a:extLst>
          </p:cNvPr>
          <p:cNvSpPr/>
          <p:nvPr/>
        </p:nvSpPr>
        <p:spPr>
          <a:xfrm>
            <a:off x="20787408" y="6237640"/>
            <a:ext cx="152795" cy="87311"/>
          </a:xfrm>
          <a:custGeom>
            <a:avLst/>
            <a:gdLst>
              <a:gd name="connsiteX0" fmla="*/ 52781 w 152776"/>
              <a:gd name="connsiteY0" fmla="*/ 68586 h 87301"/>
              <a:gd name="connsiteX1" fmla="*/ 115856 w 152776"/>
              <a:gd name="connsiteY1" fmla="*/ 64222 h 87301"/>
              <a:gd name="connsiteX2" fmla="*/ 115856 w 152776"/>
              <a:gd name="connsiteY2" fmla="*/ 64222 h 87301"/>
              <a:gd name="connsiteX3" fmla="*/ 127860 w 152776"/>
              <a:gd name="connsiteY3" fmla="*/ 49598 h 87301"/>
              <a:gd name="connsiteX4" fmla="*/ 113456 w 152776"/>
              <a:gd name="connsiteY4" fmla="*/ 37595 h 87301"/>
              <a:gd name="connsiteX5" fmla="*/ 113456 w 152776"/>
              <a:gd name="connsiteY5" fmla="*/ 37595 h 87301"/>
              <a:gd name="connsiteX6" fmla="*/ 49943 w 152776"/>
              <a:gd name="connsiteY6" fmla="*/ 41742 h 87301"/>
              <a:gd name="connsiteX7" fmla="*/ 37503 w 152776"/>
              <a:gd name="connsiteY7" fmla="*/ 54618 h 87301"/>
              <a:gd name="connsiteX8" fmla="*/ 37721 w 152776"/>
              <a:gd name="connsiteY8" fmla="*/ 56146 h 87301"/>
              <a:gd name="connsiteX9" fmla="*/ 51690 w 152776"/>
              <a:gd name="connsiteY9" fmla="*/ 68586 h 87301"/>
              <a:gd name="connsiteX10" fmla="*/ 52781 w 152776"/>
              <a:gd name="connsiteY10" fmla="*/ 68586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776" h="87301">
                <a:moveTo>
                  <a:pt x="52781" y="68586"/>
                </a:moveTo>
                <a:cubicBezTo>
                  <a:pt x="74606" y="66840"/>
                  <a:pt x="95122" y="65531"/>
                  <a:pt x="115856" y="64222"/>
                </a:cubicBezTo>
                <a:lnTo>
                  <a:pt x="115856" y="64222"/>
                </a:lnTo>
                <a:cubicBezTo>
                  <a:pt x="123277" y="63567"/>
                  <a:pt x="128734" y="57019"/>
                  <a:pt x="127860" y="49598"/>
                </a:cubicBezTo>
                <a:cubicBezTo>
                  <a:pt x="127206" y="42178"/>
                  <a:pt x="120657" y="36722"/>
                  <a:pt x="113456" y="37595"/>
                </a:cubicBezTo>
                <a:lnTo>
                  <a:pt x="113456" y="37595"/>
                </a:lnTo>
                <a:cubicBezTo>
                  <a:pt x="91630" y="38686"/>
                  <a:pt x="71333" y="40214"/>
                  <a:pt x="49943" y="41742"/>
                </a:cubicBezTo>
                <a:cubicBezTo>
                  <a:pt x="42959" y="41959"/>
                  <a:pt x="37503" y="47634"/>
                  <a:pt x="37503" y="54618"/>
                </a:cubicBezTo>
                <a:cubicBezTo>
                  <a:pt x="37503" y="55055"/>
                  <a:pt x="37503" y="55491"/>
                  <a:pt x="37721" y="56146"/>
                </a:cubicBezTo>
                <a:cubicBezTo>
                  <a:pt x="38158" y="63567"/>
                  <a:pt x="44487" y="69023"/>
                  <a:pt x="51690" y="68586"/>
                </a:cubicBezTo>
                <a:cubicBezTo>
                  <a:pt x="52127" y="68586"/>
                  <a:pt x="52345" y="68586"/>
                  <a:pt x="52781" y="6858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B5CC3CA1-6D1F-4217-8C7B-46F1C549F05F}"/>
              </a:ext>
            </a:extLst>
          </p:cNvPr>
          <p:cNvSpPr/>
          <p:nvPr/>
        </p:nvSpPr>
        <p:spPr>
          <a:xfrm>
            <a:off x="20159275" y="6315818"/>
            <a:ext cx="152795" cy="109139"/>
          </a:xfrm>
          <a:custGeom>
            <a:avLst/>
            <a:gdLst>
              <a:gd name="connsiteX0" fmla="*/ 54021 w 152776"/>
              <a:gd name="connsiteY0" fmla="*/ 76409 h 109126"/>
              <a:gd name="connsiteX1" fmla="*/ 54021 w 152776"/>
              <a:gd name="connsiteY1" fmla="*/ 76409 h 109126"/>
              <a:gd name="connsiteX2" fmla="*/ 116222 w 152776"/>
              <a:gd name="connsiteY2" fmla="*/ 64187 h 109126"/>
              <a:gd name="connsiteX3" fmla="*/ 126698 w 152776"/>
              <a:gd name="connsiteY3" fmla="*/ 48909 h 109126"/>
              <a:gd name="connsiteX4" fmla="*/ 126698 w 152776"/>
              <a:gd name="connsiteY4" fmla="*/ 48691 h 109126"/>
              <a:gd name="connsiteX5" fmla="*/ 112949 w 152776"/>
              <a:gd name="connsiteY5" fmla="*/ 37560 h 109126"/>
              <a:gd name="connsiteX6" fmla="*/ 111203 w 152776"/>
              <a:gd name="connsiteY6" fmla="*/ 37779 h 109126"/>
              <a:gd name="connsiteX7" fmla="*/ 48783 w 152776"/>
              <a:gd name="connsiteY7" fmla="*/ 50001 h 109126"/>
              <a:gd name="connsiteX8" fmla="*/ 37652 w 152776"/>
              <a:gd name="connsiteY8" fmla="*/ 65278 h 109126"/>
              <a:gd name="connsiteX9" fmla="*/ 53147 w 152776"/>
              <a:gd name="connsiteY9" fmla="*/ 76409 h 109126"/>
              <a:gd name="connsiteX10" fmla="*/ 53147 w 152776"/>
              <a:gd name="connsiteY10" fmla="*/ 76409 h 109126"/>
              <a:gd name="connsiteX11" fmla="*/ 54021 w 152776"/>
              <a:gd name="connsiteY11" fmla="*/ 76409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776" h="109126">
                <a:moveTo>
                  <a:pt x="54021" y="76409"/>
                </a:moveTo>
                <a:lnTo>
                  <a:pt x="54021" y="76409"/>
                </a:lnTo>
                <a:cubicBezTo>
                  <a:pt x="74318" y="72262"/>
                  <a:pt x="95052" y="68116"/>
                  <a:pt x="116222" y="64187"/>
                </a:cubicBezTo>
                <a:cubicBezTo>
                  <a:pt x="123425" y="62878"/>
                  <a:pt x="128009" y="56112"/>
                  <a:pt x="126698" y="48909"/>
                </a:cubicBezTo>
                <a:cubicBezTo>
                  <a:pt x="126698" y="48909"/>
                  <a:pt x="126698" y="48691"/>
                  <a:pt x="126698" y="48691"/>
                </a:cubicBezTo>
                <a:cubicBezTo>
                  <a:pt x="126044" y="41926"/>
                  <a:pt x="119715" y="36906"/>
                  <a:pt x="112949" y="37560"/>
                </a:cubicBezTo>
                <a:cubicBezTo>
                  <a:pt x="112294" y="37560"/>
                  <a:pt x="111857" y="37779"/>
                  <a:pt x="111203" y="37779"/>
                </a:cubicBezTo>
                <a:lnTo>
                  <a:pt x="48783" y="50001"/>
                </a:lnTo>
                <a:cubicBezTo>
                  <a:pt x="41580" y="51310"/>
                  <a:pt x="36561" y="58076"/>
                  <a:pt x="37652" y="65278"/>
                </a:cubicBezTo>
                <a:cubicBezTo>
                  <a:pt x="38961" y="72481"/>
                  <a:pt x="45727" y="77501"/>
                  <a:pt x="53147" y="76409"/>
                </a:cubicBezTo>
                <a:lnTo>
                  <a:pt x="53147" y="76409"/>
                </a:lnTo>
                <a:lnTo>
                  <a:pt x="54021" y="76409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E9A4FE17-9294-4210-A6E8-6F85D8DD7148}"/>
              </a:ext>
            </a:extLst>
          </p:cNvPr>
          <p:cNvSpPr/>
          <p:nvPr/>
        </p:nvSpPr>
        <p:spPr>
          <a:xfrm>
            <a:off x="21041259" y="6230523"/>
            <a:ext cx="152795" cy="87311"/>
          </a:xfrm>
          <a:custGeom>
            <a:avLst/>
            <a:gdLst>
              <a:gd name="connsiteX0" fmla="*/ 51477 w 152776"/>
              <a:gd name="connsiteY0" fmla="*/ 64136 h 87301"/>
              <a:gd name="connsiteX1" fmla="*/ 116953 w 152776"/>
              <a:gd name="connsiteY1" fmla="*/ 64136 h 87301"/>
              <a:gd name="connsiteX2" fmla="*/ 129612 w 152776"/>
              <a:gd name="connsiteY2" fmla="*/ 50168 h 87301"/>
              <a:gd name="connsiteX3" fmla="*/ 115643 w 152776"/>
              <a:gd name="connsiteY3" fmla="*/ 37509 h 87301"/>
              <a:gd name="connsiteX4" fmla="*/ 50605 w 152776"/>
              <a:gd name="connsiteY4" fmla="*/ 37509 h 87301"/>
              <a:gd name="connsiteX5" fmla="*/ 37509 w 152776"/>
              <a:gd name="connsiteY5" fmla="*/ 51041 h 87301"/>
              <a:gd name="connsiteX6" fmla="*/ 37509 w 152776"/>
              <a:gd name="connsiteY6" fmla="*/ 51259 h 87301"/>
              <a:gd name="connsiteX7" fmla="*/ 51259 w 152776"/>
              <a:gd name="connsiteY7" fmla="*/ 64136 h 87301"/>
              <a:gd name="connsiteX8" fmla="*/ 51477 w 152776"/>
              <a:gd name="connsiteY8" fmla="*/ 64136 h 8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776" h="87301">
                <a:moveTo>
                  <a:pt x="51477" y="64136"/>
                </a:moveTo>
                <a:lnTo>
                  <a:pt x="116953" y="64136"/>
                </a:lnTo>
                <a:cubicBezTo>
                  <a:pt x="124374" y="63700"/>
                  <a:pt x="129830" y="57370"/>
                  <a:pt x="129612" y="50168"/>
                </a:cubicBezTo>
                <a:cubicBezTo>
                  <a:pt x="129175" y="42748"/>
                  <a:pt x="122846" y="37291"/>
                  <a:pt x="115643" y="37509"/>
                </a:cubicBezTo>
                <a:lnTo>
                  <a:pt x="50605" y="37509"/>
                </a:lnTo>
                <a:cubicBezTo>
                  <a:pt x="43183" y="37728"/>
                  <a:pt x="37292" y="43620"/>
                  <a:pt x="37509" y="51041"/>
                </a:cubicBezTo>
                <a:cubicBezTo>
                  <a:pt x="37509" y="51041"/>
                  <a:pt x="37509" y="51259"/>
                  <a:pt x="37509" y="51259"/>
                </a:cubicBezTo>
                <a:cubicBezTo>
                  <a:pt x="37727" y="58680"/>
                  <a:pt x="43839" y="64354"/>
                  <a:pt x="51259" y="64136"/>
                </a:cubicBezTo>
                <a:cubicBezTo>
                  <a:pt x="51040" y="64136"/>
                  <a:pt x="51259" y="64136"/>
                  <a:pt x="51477" y="64136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0D8F9E66-E6C3-4F95-A190-ED80FF5FF39E}"/>
              </a:ext>
            </a:extLst>
          </p:cNvPr>
          <p:cNvSpPr/>
          <p:nvPr/>
        </p:nvSpPr>
        <p:spPr>
          <a:xfrm>
            <a:off x="19676537" y="6449870"/>
            <a:ext cx="152795" cy="109139"/>
          </a:xfrm>
          <a:custGeom>
            <a:avLst/>
            <a:gdLst>
              <a:gd name="connsiteX0" fmla="*/ 53054 w 152776"/>
              <a:gd name="connsiteY0" fmla="*/ 91222 h 109126"/>
              <a:gd name="connsiteX1" fmla="*/ 57638 w 152776"/>
              <a:gd name="connsiteY1" fmla="*/ 89694 h 109126"/>
              <a:gd name="connsiteX2" fmla="*/ 113948 w 152776"/>
              <a:gd name="connsiteY2" fmla="*/ 63285 h 109126"/>
              <a:gd name="connsiteX3" fmla="*/ 120932 w 152776"/>
              <a:gd name="connsiteY3" fmla="*/ 45825 h 109126"/>
              <a:gd name="connsiteX4" fmla="*/ 103908 w 152776"/>
              <a:gd name="connsiteY4" fmla="*/ 38404 h 109126"/>
              <a:gd name="connsiteX5" fmla="*/ 103471 w 152776"/>
              <a:gd name="connsiteY5" fmla="*/ 38623 h 109126"/>
              <a:gd name="connsiteX6" fmla="*/ 44979 w 152776"/>
              <a:gd name="connsiteY6" fmla="*/ 66123 h 109126"/>
              <a:gd name="connsiteX7" fmla="*/ 38869 w 152776"/>
              <a:gd name="connsiteY7" fmla="*/ 84019 h 109126"/>
              <a:gd name="connsiteX8" fmla="*/ 53054 w 152776"/>
              <a:gd name="connsiteY8" fmla="*/ 91222 h 109126"/>
              <a:gd name="connsiteX9" fmla="*/ 53054 w 152776"/>
              <a:gd name="connsiteY9" fmla="*/ 91222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76" h="109126">
                <a:moveTo>
                  <a:pt x="53054" y="91222"/>
                </a:moveTo>
                <a:cubicBezTo>
                  <a:pt x="54582" y="91003"/>
                  <a:pt x="56329" y="90567"/>
                  <a:pt x="57638" y="89694"/>
                </a:cubicBezTo>
                <a:cubicBezTo>
                  <a:pt x="74007" y="80964"/>
                  <a:pt x="92995" y="72015"/>
                  <a:pt x="113948" y="63285"/>
                </a:cubicBezTo>
                <a:cubicBezTo>
                  <a:pt x="120713" y="60448"/>
                  <a:pt x="123768" y="52591"/>
                  <a:pt x="120932" y="45825"/>
                </a:cubicBezTo>
                <a:cubicBezTo>
                  <a:pt x="118312" y="39059"/>
                  <a:pt x="110673" y="35785"/>
                  <a:pt x="103908" y="38404"/>
                </a:cubicBezTo>
                <a:cubicBezTo>
                  <a:pt x="103689" y="38404"/>
                  <a:pt x="103689" y="38623"/>
                  <a:pt x="103471" y="38623"/>
                </a:cubicBezTo>
                <a:cubicBezTo>
                  <a:pt x="81645" y="47571"/>
                  <a:pt x="62222" y="56956"/>
                  <a:pt x="44979" y="66123"/>
                </a:cubicBezTo>
                <a:cubicBezTo>
                  <a:pt x="38432" y="69396"/>
                  <a:pt x="35594" y="77253"/>
                  <a:pt x="38869" y="84019"/>
                </a:cubicBezTo>
                <a:cubicBezTo>
                  <a:pt x="41269" y="89257"/>
                  <a:pt x="47162" y="92313"/>
                  <a:pt x="53054" y="91222"/>
                </a:cubicBezTo>
                <a:lnTo>
                  <a:pt x="53054" y="91222"/>
                </a:ln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BABE479E-0E06-48A1-9194-F431686C8990}"/>
              </a:ext>
            </a:extLst>
          </p:cNvPr>
          <p:cNvSpPr/>
          <p:nvPr/>
        </p:nvSpPr>
        <p:spPr>
          <a:xfrm>
            <a:off x="18300084" y="12111140"/>
            <a:ext cx="851284" cy="851283"/>
          </a:xfrm>
          <a:custGeom>
            <a:avLst/>
            <a:gdLst>
              <a:gd name="connsiteX0" fmla="*/ 783321 w 851184"/>
              <a:gd name="connsiteY0" fmla="*/ 386064 h 851184"/>
              <a:gd name="connsiteX1" fmla="*/ 567688 w 851184"/>
              <a:gd name="connsiteY1" fmla="*/ 386064 h 851184"/>
              <a:gd name="connsiteX2" fmla="*/ 486716 w 851184"/>
              <a:gd name="connsiteY2" fmla="*/ 305310 h 851184"/>
              <a:gd name="connsiteX3" fmla="*/ 486716 w 851184"/>
              <a:gd name="connsiteY3" fmla="*/ 89458 h 851184"/>
              <a:gd name="connsiteX4" fmla="*/ 441756 w 851184"/>
              <a:gd name="connsiteY4" fmla="*/ 37733 h 851184"/>
              <a:gd name="connsiteX5" fmla="*/ 387411 w 851184"/>
              <a:gd name="connsiteY5" fmla="*/ 82474 h 851184"/>
              <a:gd name="connsiteX6" fmla="*/ 387193 w 851184"/>
              <a:gd name="connsiteY6" fmla="*/ 87493 h 851184"/>
              <a:gd name="connsiteX7" fmla="*/ 387193 w 851184"/>
              <a:gd name="connsiteY7" fmla="*/ 305746 h 851184"/>
              <a:gd name="connsiteX8" fmla="*/ 306222 w 851184"/>
              <a:gd name="connsiteY8" fmla="*/ 386500 h 851184"/>
              <a:gd name="connsiteX9" fmla="*/ 89279 w 851184"/>
              <a:gd name="connsiteY9" fmla="*/ 386500 h 851184"/>
              <a:gd name="connsiteX10" fmla="*/ 37770 w 851184"/>
              <a:gd name="connsiteY10" fmla="*/ 431460 h 851184"/>
              <a:gd name="connsiteX11" fmla="*/ 82294 w 851184"/>
              <a:gd name="connsiteY11" fmla="*/ 486023 h 851184"/>
              <a:gd name="connsiteX12" fmla="*/ 87314 w 851184"/>
              <a:gd name="connsiteY12" fmla="*/ 486241 h 851184"/>
              <a:gd name="connsiteX13" fmla="*/ 305566 w 851184"/>
              <a:gd name="connsiteY13" fmla="*/ 486241 h 851184"/>
              <a:gd name="connsiteX14" fmla="*/ 386538 w 851184"/>
              <a:gd name="connsiteY14" fmla="*/ 566995 h 851184"/>
              <a:gd name="connsiteX15" fmla="*/ 386538 w 851184"/>
              <a:gd name="connsiteY15" fmla="*/ 781755 h 851184"/>
              <a:gd name="connsiteX16" fmla="*/ 431280 w 851184"/>
              <a:gd name="connsiteY16" fmla="*/ 833482 h 851184"/>
              <a:gd name="connsiteX17" fmla="*/ 485843 w 851184"/>
              <a:gd name="connsiteY17" fmla="*/ 788521 h 851184"/>
              <a:gd name="connsiteX18" fmla="*/ 486062 w 851184"/>
              <a:gd name="connsiteY18" fmla="*/ 783720 h 851184"/>
              <a:gd name="connsiteX19" fmla="*/ 486062 w 851184"/>
              <a:gd name="connsiteY19" fmla="*/ 565467 h 851184"/>
              <a:gd name="connsiteX20" fmla="*/ 567032 w 851184"/>
              <a:gd name="connsiteY20" fmla="*/ 484713 h 851184"/>
              <a:gd name="connsiteX21" fmla="*/ 785285 w 851184"/>
              <a:gd name="connsiteY21" fmla="*/ 484713 h 851184"/>
              <a:gd name="connsiteX22" fmla="*/ 835047 w 851184"/>
              <a:gd name="connsiteY22" fmla="*/ 434516 h 851184"/>
              <a:gd name="connsiteX23" fmla="*/ 834829 w 851184"/>
              <a:gd name="connsiteY23" fmla="*/ 429932 h 851184"/>
              <a:gd name="connsiteX24" fmla="*/ 783321 w 851184"/>
              <a:gd name="connsiteY24" fmla="*/ 386064 h 85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1184" h="851184">
                <a:moveTo>
                  <a:pt x="783321" y="386064"/>
                </a:moveTo>
                <a:lnTo>
                  <a:pt x="567688" y="386064"/>
                </a:lnTo>
                <a:cubicBezTo>
                  <a:pt x="522946" y="386064"/>
                  <a:pt x="486934" y="350052"/>
                  <a:pt x="486716" y="305310"/>
                </a:cubicBezTo>
                <a:lnTo>
                  <a:pt x="486716" y="89458"/>
                </a:lnTo>
                <a:cubicBezTo>
                  <a:pt x="487153" y="63268"/>
                  <a:pt x="467728" y="41006"/>
                  <a:pt x="441756" y="37733"/>
                </a:cubicBezTo>
                <a:cubicBezTo>
                  <a:pt x="414474" y="35114"/>
                  <a:pt x="390030" y="55193"/>
                  <a:pt x="387411" y="82474"/>
                </a:cubicBezTo>
                <a:cubicBezTo>
                  <a:pt x="387193" y="84220"/>
                  <a:pt x="387193" y="85748"/>
                  <a:pt x="387193" y="87493"/>
                </a:cubicBezTo>
                <a:lnTo>
                  <a:pt x="387193" y="305746"/>
                </a:lnTo>
                <a:cubicBezTo>
                  <a:pt x="386974" y="350489"/>
                  <a:pt x="350963" y="386500"/>
                  <a:pt x="306222" y="386500"/>
                </a:cubicBezTo>
                <a:lnTo>
                  <a:pt x="89279" y="386500"/>
                </a:lnTo>
                <a:cubicBezTo>
                  <a:pt x="63088" y="386064"/>
                  <a:pt x="40826" y="405488"/>
                  <a:pt x="37770" y="431460"/>
                </a:cubicBezTo>
                <a:cubicBezTo>
                  <a:pt x="34934" y="458741"/>
                  <a:pt x="55013" y="483185"/>
                  <a:pt x="82294" y="486023"/>
                </a:cubicBezTo>
                <a:cubicBezTo>
                  <a:pt x="84041" y="486241"/>
                  <a:pt x="85567" y="486241"/>
                  <a:pt x="87314" y="486241"/>
                </a:cubicBezTo>
                <a:lnTo>
                  <a:pt x="305566" y="486241"/>
                </a:lnTo>
                <a:cubicBezTo>
                  <a:pt x="350308" y="486241"/>
                  <a:pt x="386320" y="522253"/>
                  <a:pt x="386538" y="566995"/>
                </a:cubicBezTo>
                <a:lnTo>
                  <a:pt x="386538" y="781755"/>
                </a:lnTo>
                <a:cubicBezTo>
                  <a:pt x="386102" y="807945"/>
                  <a:pt x="405308" y="830208"/>
                  <a:pt x="431280" y="833482"/>
                </a:cubicBezTo>
                <a:cubicBezTo>
                  <a:pt x="458780" y="836101"/>
                  <a:pt x="483224" y="816021"/>
                  <a:pt x="485843" y="788521"/>
                </a:cubicBezTo>
                <a:cubicBezTo>
                  <a:pt x="486062" y="786994"/>
                  <a:pt x="486062" y="785248"/>
                  <a:pt x="486062" y="783720"/>
                </a:cubicBezTo>
                <a:lnTo>
                  <a:pt x="486062" y="565467"/>
                </a:lnTo>
                <a:cubicBezTo>
                  <a:pt x="486280" y="520726"/>
                  <a:pt x="522291" y="484713"/>
                  <a:pt x="567032" y="484713"/>
                </a:cubicBezTo>
                <a:lnTo>
                  <a:pt x="785285" y="484713"/>
                </a:lnTo>
                <a:cubicBezTo>
                  <a:pt x="812785" y="484495"/>
                  <a:pt x="835266" y="462234"/>
                  <a:pt x="835047" y="434516"/>
                </a:cubicBezTo>
                <a:cubicBezTo>
                  <a:pt x="835047" y="432988"/>
                  <a:pt x="835047" y="431460"/>
                  <a:pt x="834829" y="429932"/>
                </a:cubicBezTo>
                <a:cubicBezTo>
                  <a:pt x="831119" y="404397"/>
                  <a:pt x="809075" y="385627"/>
                  <a:pt x="783321" y="38606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D7A5ADC-57CA-40D0-942B-743B8E7DB668}"/>
              </a:ext>
            </a:extLst>
          </p:cNvPr>
          <p:cNvSpPr/>
          <p:nvPr/>
        </p:nvSpPr>
        <p:spPr>
          <a:xfrm>
            <a:off x="16350283" y="7332858"/>
            <a:ext cx="589350" cy="589350"/>
          </a:xfrm>
          <a:custGeom>
            <a:avLst/>
            <a:gdLst>
              <a:gd name="connsiteX0" fmla="*/ 535965 w 589281"/>
              <a:gd name="connsiteY0" fmla="*/ 270789 h 589281"/>
              <a:gd name="connsiteX1" fmla="*/ 391482 w 589281"/>
              <a:gd name="connsiteY1" fmla="*/ 270789 h 589281"/>
              <a:gd name="connsiteX2" fmla="*/ 337356 w 589281"/>
              <a:gd name="connsiteY2" fmla="*/ 216662 h 589281"/>
              <a:gd name="connsiteX3" fmla="*/ 337356 w 589281"/>
              <a:gd name="connsiteY3" fmla="*/ 72179 h 589281"/>
              <a:gd name="connsiteX4" fmla="*/ 307455 w 589281"/>
              <a:gd name="connsiteY4" fmla="*/ 37695 h 589281"/>
              <a:gd name="connsiteX5" fmla="*/ 271007 w 589281"/>
              <a:gd name="connsiteY5" fmla="*/ 67159 h 589281"/>
              <a:gd name="connsiteX6" fmla="*/ 270789 w 589281"/>
              <a:gd name="connsiteY6" fmla="*/ 70869 h 589281"/>
              <a:gd name="connsiteX7" fmla="*/ 270789 w 589281"/>
              <a:gd name="connsiteY7" fmla="*/ 216662 h 589281"/>
              <a:gd name="connsiteX8" fmla="*/ 216663 w 589281"/>
              <a:gd name="connsiteY8" fmla="*/ 270789 h 589281"/>
              <a:gd name="connsiteX9" fmla="*/ 72178 w 589281"/>
              <a:gd name="connsiteY9" fmla="*/ 270789 h 589281"/>
              <a:gd name="connsiteX10" fmla="*/ 37695 w 589281"/>
              <a:gd name="connsiteY10" fmla="*/ 300908 h 589281"/>
              <a:gd name="connsiteX11" fmla="*/ 67159 w 589281"/>
              <a:gd name="connsiteY11" fmla="*/ 337356 h 589281"/>
              <a:gd name="connsiteX12" fmla="*/ 70869 w 589281"/>
              <a:gd name="connsiteY12" fmla="*/ 337574 h 589281"/>
              <a:gd name="connsiteX13" fmla="*/ 216663 w 589281"/>
              <a:gd name="connsiteY13" fmla="*/ 337574 h 589281"/>
              <a:gd name="connsiteX14" fmla="*/ 270789 w 589281"/>
              <a:gd name="connsiteY14" fmla="*/ 391701 h 589281"/>
              <a:gd name="connsiteX15" fmla="*/ 270789 w 589281"/>
              <a:gd name="connsiteY15" fmla="*/ 535965 h 589281"/>
              <a:gd name="connsiteX16" fmla="*/ 300908 w 589281"/>
              <a:gd name="connsiteY16" fmla="*/ 570668 h 589281"/>
              <a:gd name="connsiteX17" fmla="*/ 337137 w 589281"/>
              <a:gd name="connsiteY17" fmla="*/ 540985 h 589281"/>
              <a:gd name="connsiteX18" fmla="*/ 337356 w 589281"/>
              <a:gd name="connsiteY18" fmla="*/ 537493 h 589281"/>
              <a:gd name="connsiteX19" fmla="*/ 337356 w 589281"/>
              <a:gd name="connsiteY19" fmla="*/ 391701 h 589281"/>
              <a:gd name="connsiteX20" fmla="*/ 391482 w 589281"/>
              <a:gd name="connsiteY20" fmla="*/ 337574 h 589281"/>
              <a:gd name="connsiteX21" fmla="*/ 537493 w 589281"/>
              <a:gd name="connsiteY21" fmla="*/ 337574 h 589281"/>
              <a:gd name="connsiteX22" fmla="*/ 570886 w 589281"/>
              <a:gd name="connsiteY22" fmla="*/ 303745 h 589281"/>
              <a:gd name="connsiteX23" fmla="*/ 570668 w 589281"/>
              <a:gd name="connsiteY23" fmla="*/ 300908 h 589281"/>
              <a:gd name="connsiteX24" fmla="*/ 535965 w 589281"/>
              <a:gd name="connsiteY24" fmla="*/ 270789 h 58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9281" h="589281">
                <a:moveTo>
                  <a:pt x="535965" y="270789"/>
                </a:moveTo>
                <a:lnTo>
                  <a:pt x="391482" y="270789"/>
                </a:lnTo>
                <a:cubicBezTo>
                  <a:pt x="361581" y="270789"/>
                  <a:pt x="337356" y="246563"/>
                  <a:pt x="337356" y="216662"/>
                </a:cubicBezTo>
                <a:lnTo>
                  <a:pt x="337356" y="72179"/>
                </a:lnTo>
                <a:cubicBezTo>
                  <a:pt x="337793" y="54719"/>
                  <a:pt x="324697" y="39878"/>
                  <a:pt x="307455" y="37695"/>
                </a:cubicBezTo>
                <a:cubicBezTo>
                  <a:pt x="289340" y="35731"/>
                  <a:pt x="272971" y="49044"/>
                  <a:pt x="271007" y="67159"/>
                </a:cubicBezTo>
                <a:cubicBezTo>
                  <a:pt x="270789" y="68469"/>
                  <a:pt x="270789" y="69560"/>
                  <a:pt x="270789" y="70869"/>
                </a:cubicBezTo>
                <a:lnTo>
                  <a:pt x="270789" y="216662"/>
                </a:lnTo>
                <a:cubicBezTo>
                  <a:pt x="270789" y="246563"/>
                  <a:pt x="246563" y="270789"/>
                  <a:pt x="216663" y="270789"/>
                </a:cubicBezTo>
                <a:lnTo>
                  <a:pt x="72178" y="270789"/>
                </a:lnTo>
                <a:cubicBezTo>
                  <a:pt x="54718" y="270352"/>
                  <a:pt x="39659" y="283448"/>
                  <a:pt x="37695" y="300908"/>
                </a:cubicBezTo>
                <a:cubicBezTo>
                  <a:pt x="35730" y="319022"/>
                  <a:pt x="49044" y="335391"/>
                  <a:pt x="67159" y="337356"/>
                </a:cubicBezTo>
                <a:cubicBezTo>
                  <a:pt x="68468" y="337574"/>
                  <a:pt x="69559" y="337574"/>
                  <a:pt x="70869" y="337574"/>
                </a:cubicBezTo>
                <a:lnTo>
                  <a:pt x="216663" y="337574"/>
                </a:lnTo>
                <a:cubicBezTo>
                  <a:pt x="246563" y="337574"/>
                  <a:pt x="270789" y="361800"/>
                  <a:pt x="270789" y="391701"/>
                </a:cubicBezTo>
                <a:lnTo>
                  <a:pt x="270789" y="535965"/>
                </a:lnTo>
                <a:cubicBezTo>
                  <a:pt x="270352" y="553644"/>
                  <a:pt x="283448" y="568486"/>
                  <a:pt x="300908" y="570668"/>
                </a:cubicBezTo>
                <a:cubicBezTo>
                  <a:pt x="319240" y="572414"/>
                  <a:pt x="335392" y="559100"/>
                  <a:pt x="337137" y="540985"/>
                </a:cubicBezTo>
                <a:cubicBezTo>
                  <a:pt x="337356" y="539894"/>
                  <a:pt x="337356" y="538803"/>
                  <a:pt x="337356" y="537493"/>
                </a:cubicBezTo>
                <a:lnTo>
                  <a:pt x="337356" y="391701"/>
                </a:lnTo>
                <a:cubicBezTo>
                  <a:pt x="337356" y="361800"/>
                  <a:pt x="361581" y="337574"/>
                  <a:pt x="391482" y="337574"/>
                </a:cubicBezTo>
                <a:lnTo>
                  <a:pt x="537493" y="337574"/>
                </a:lnTo>
                <a:cubicBezTo>
                  <a:pt x="556045" y="337356"/>
                  <a:pt x="570886" y="322297"/>
                  <a:pt x="570886" y="303745"/>
                </a:cubicBezTo>
                <a:cubicBezTo>
                  <a:pt x="570886" y="302872"/>
                  <a:pt x="570886" y="301999"/>
                  <a:pt x="570668" y="300908"/>
                </a:cubicBezTo>
                <a:cubicBezTo>
                  <a:pt x="568486" y="283448"/>
                  <a:pt x="553426" y="270352"/>
                  <a:pt x="535965" y="27078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92B9498B-7065-4ACC-A84C-4F58B6A972BA}"/>
              </a:ext>
            </a:extLst>
          </p:cNvPr>
          <p:cNvSpPr/>
          <p:nvPr/>
        </p:nvSpPr>
        <p:spPr>
          <a:xfrm>
            <a:off x="19538549" y="9125892"/>
            <a:ext cx="283761" cy="283761"/>
          </a:xfrm>
          <a:custGeom>
            <a:avLst/>
            <a:gdLst>
              <a:gd name="connsiteX0" fmla="*/ 247772 w 283728"/>
              <a:gd name="connsiteY0" fmla="*/ 136463 h 283728"/>
              <a:gd name="connsiteX1" fmla="*/ 186662 w 283728"/>
              <a:gd name="connsiteY1" fmla="*/ 136463 h 283728"/>
              <a:gd name="connsiteX2" fmla="*/ 163526 w 283728"/>
              <a:gd name="connsiteY2" fmla="*/ 113547 h 283728"/>
              <a:gd name="connsiteX3" fmla="*/ 163526 w 283728"/>
              <a:gd name="connsiteY3" fmla="*/ 52218 h 283728"/>
              <a:gd name="connsiteX4" fmla="*/ 150868 w 283728"/>
              <a:gd name="connsiteY4" fmla="*/ 37594 h 283728"/>
              <a:gd name="connsiteX5" fmla="*/ 135371 w 283728"/>
              <a:gd name="connsiteY5" fmla="*/ 50035 h 283728"/>
              <a:gd name="connsiteX6" fmla="*/ 135371 w 283728"/>
              <a:gd name="connsiteY6" fmla="*/ 51563 h 283728"/>
              <a:gd name="connsiteX7" fmla="*/ 135371 w 283728"/>
              <a:gd name="connsiteY7" fmla="*/ 113547 h 283728"/>
              <a:gd name="connsiteX8" fmla="*/ 114637 w 283728"/>
              <a:gd name="connsiteY8" fmla="*/ 136463 h 283728"/>
              <a:gd name="connsiteX9" fmla="*/ 113546 w 283728"/>
              <a:gd name="connsiteY9" fmla="*/ 136463 h 283728"/>
              <a:gd name="connsiteX10" fmla="*/ 52217 w 283728"/>
              <a:gd name="connsiteY10" fmla="*/ 136463 h 283728"/>
              <a:gd name="connsiteX11" fmla="*/ 37595 w 283728"/>
              <a:gd name="connsiteY11" fmla="*/ 149122 h 283728"/>
              <a:gd name="connsiteX12" fmla="*/ 50035 w 283728"/>
              <a:gd name="connsiteY12" fmla="*/ 164618 h 283728"/>
              <a:gd name="connsiteX13" fmla="*/ 51563 w 283728"/>
              <a:gd name="connsiteY13" fmla="*/ 164618 h 283728"/>
              <a:gd name="connsiteX14" fmla="*/ 112455 w 283728"/>
              <a:gd name="connsiteY14" fmla="*/ 164618 h 283728"/>
              <a:gd name="connsiteX15" fmla="*/ 134280 w 283728"/>
              <a:gd name="connsiteY15" fmla="*/ 187752 h 283728"/>
              <a:gd name="connsiteX16" fmla="*/ 134280 w 283728"/>
              <a:gd name="connsiteY16" fmla="*/ 248863 h 283728"/>
              <a:gd name="connsiteX17" fmla="*/ 146939 w 283728"/>
              <a:gd name="connsiteY17" fmla="*/ 263704 h 283728"/>
              <a:gd name="connsiteX18" fmla="*/ 162435 w 283728"/>
              <a:gd name="connsiteY18" fmla="*/ 250828 h 283728"/>
              <a:gd name="connsiteX19" fmla="*/ 162435 w 283728"/>
              <a:gd name="connsiteY19" fmla="*/ 249518 h 283728"/>
              <a:gd name="connsiteX20" fmla="*/ 162435 w 283728"/>
              <a:gd name="connsiteY20" fmla="*/ 187316 h 283728"/>
              <a:gd name="connsiteX21" fmla="*/ 186662 w 283728"/>
              <a:gd name="connsiteY21" fmla="*/ 165491 h 283728"/>
              <a:gd name="connsiteX22" fmla="*/ 248426 w 283728"/>
              <a:gd name="connsiteY22" fmla="*/ 165491 h 283728"/>
              <a:gd name="connsiteX23" fmla="*/ 262613 w 283728"/>
              <a:gd name="connsiteY23" fmla="*/ 151304 h 283728"/>
              <a:gd name="connsiteX24" fmla="*/ 262613 w 283728"/>
              <a:gd name="connsiteY24" fmla="*/ 149995 h 283728"/>
              <a:gd name="connsiteX25" fmla="*/ 247772 w 283728"/>
              <a:gd name="connsiteY25" fmla="*/ 136463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3728" h="283728">
                <a:moveTo>
                  <a:pt x="247772" y="136463"/>
                </a:moveTo>
                <a:lnTo>
                  <a:pt x="186662" y="136463"/>
                </a:lnTo>
                <a:cubicBezTo>
                  <a:pt x="174003" y="136463"/>
                  <a:pt x="163744" y="126205"/>
                  <a:pt x="163526" y="113547"/>
                </a:cubicBezTo>
                <a:lnTo>
                  <a:pt x="163526" y="52218"/>
                </a:lnTo>
                <a:cubicBezTo>
                  <a:pt x="163744" y="44797"/>
                  <a:pt x="158288" y="38468"/>
                  <a:pt x="150868" y="37594"/>
                </a:cubicBezTo>
                <a:cubicBezTo>
                  <a:pt x="143228" y="36722"/>
                  <a:pt x="136244" y="42178"/>
                  <a:pt x="135371" y="50035"/>
                </a:cubicBezTo>
                <a:cubicBezTo>
                  <a:pt x="135371" y="50472"/>
                  <a:pt x="135371" y="51127"/>
                  <a:pt x="135371" y="51563"/>
                </a:cubicBezTo>
                <a:lnTo>
                  <a:pt x="135371" y="113547"/>
                </a:lnTo>
                <a:cubicBezTo>
                  <a:pt x="136027" y="125550"/>
                  <a:pt x="126642" y="135808"/>
                  <a:pt x="114637" y="136463"/>
                </a:cubicBezTo>
                <a:cubicBezTo>
                  <a:pt x="114202" y="136463"/>
                  <a:pt x="113983" y="136463"/>
                  <a:pt x="113546" y="136463"/>
                </a:cubicBezTo>
                <a:lnTo>
                  <a:pt x="52217" y="136463"/>
                </a:lnTo>
                <a:cubicBezTo>
                  <a:pt x="44797" y="136245"/>
                  <a:pt x="38467" y="141701"/>
                  <a:pt x="37595" y="149122"/>
                </a:cubicBezTo>
                <a:cubicBezTo>
                  <a:pt x="36721" y="156761"/>
                  <a:pt x="42177" y="163744"/>
                  <a:pt x="50035" y="164618"/>
                </a:cubicBezTo>
                <a:cubicBezTo>
                  <a:pt x="50471" y="164618"/>
                  <a:pt x="51126" y="164618"/>
                  <a:pt x="51563" y="164618"/>
                </a:cubicBezTo>
                <a:lnTo>
                  <a:pt x="112455" y="164618"/>
                </a:lnTo>
                <a:cubicBezTo>
                  <a:pt x="124677" y="165272"/>
                  <a:pt x="134280" y="175530"/>
                  <a:pt x="134280" y="187752"/>
                </a:cubicBezTo>
                <a:lnTo>
                  <a:pt x="134280" y="248863"/>
                </a:lnTo>
                <a:cubicBezTo>
                  <a:pt x="134280" y="256284"/>
                  <a:pt x="139518" y="262613"/>
                  <a:pt x="146939" y="263704"/>
                </a:cubicBezTo>
                <a:cubicBezTo>
                  <a:pt x="154796" y="264359"/>
                  <a:pt x="161562" y="258684"/>
                  <a:pt x="162435" y="250828"/>
                </a:cubicBezTo>
                <a:cubicBezTo>
                  <a:pt x="162435" y="250391"/>
                  <a:pt x="162435" y="249954"/>
                  <a:pt x="162435" y="249518"/>
                </a:cubicBezTo>
                <a:lnTo>
                  <a:pt x="162435" y="187316"/>
                </a:lnTo>
                <a:cubicBezTo>
                  <a:pt x="163308" y="174657"/>
                  <a:pt x="174003" y="165054"/>
                  <a:pt x="186662" y="165491"/>
                </a:cubicBezTo>
                <a:lnTo>
                  <a:pt x="248426" y="165491"/>
                </a:lnTo>
                <a:cubicBezTo>
                  <a:pt x="256283" y="165491"/>
                  <a:pt x="262613" y="159161"/>
                  <a:pt x="262613" y="151304"/>
                </a:cubicBezTo>
                <a:cubicBezTo>
                  <a:pt x="262613" y="150868"/>
                  <a:pt x="262613" y="150431"/>
                  <a:pt x="262613" y="149995"/>
                </a:cubicBezTo>
                <a:cubicBezTo>
                  <a:pt x="261958" y="142356"/>
                  <a:pt x="255410" y="136463"/>
                  <a:pt x="247772" y="136463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E9454C8-11FD-472D-90DE-7C6F96F188FF}"/>
              </a:ext>
            </a:extLst>
          </p:cNvPr>
          <p:cNvSpPr/>
          <p:nvPr/>
        </p:nvSpPr>
        <p:spPr>
          <a:xfrm>
            <a:off x="23698965" y="12557041"/>
            <a:ext cx="283761" cy="283761"/>
          </a:xfrm>
          <a:custGeom>
            <a:avLst/>
            <a:gdLst>
              <a:gd name="connsiteX0" fmla="*/ 247295 w 283728"/>
              <a:gd name="connsiteY0" fmla="*/ 136205 h 283728"/>
              <a:gd name="connsiteX1" fmla="*/ 186621 w 283728"/>
              <a:gd name="connsiteY1" fmla="*/ 136205 h 283728"/>
              <a:gd name="connsiteX2" fmla="*/ 163705 w 283728"/>
              <a:gd name="connsiteY2" fmla="*/ 115470 h 283728"/>
              <a:gd name="connsiteX3" fmla="*/ 163705 w 283728"/>
              <a:gd name="connsiteY3" fmla="*/ 113288 h 283728"/>
              <a:gd name="connsiteX4" fmla="*/ 163705 w 283728"/>
              <a:gd name="connsiteY4" fmla="*/ 52177 h 283728"/>
              <a:gd name="connsiteX5" fmla="*/ 150827 w 283728"/>
              <a:gd name="connsiteY5" fmla="*/ 37554 h 283728"/>
              <a:gd name="connsiteX6" fmla="*/ 135332 w 283728"/>
              <a:gd name="connsiteY6" fmla="*/ 50432 h 283728"/>
              <a:gd name="connsiteX7" fmla="*/ 135332 w 283728"/>
              <a:gd name="connsiteY7" fmla="*/ 51741 h 283728"/>
              <a:gd name="connsiteX8" fmla="*/ 135332 w 283728"/>
              <a:gd name="connsiteY8" fmla="*/ 113506 h 283728"/>
              <a:gd name="connsiteX9" fmla="*/ 114598 w 283728"/>
              <a:gd name="connsiteY9" fmla="*/ 136423 h 283728"/>
              <a:gd name="connsiteX10" fmla="*/ 113507 w 283728"/>
              <a:gd name="connsiteY10" fmla="*/ 136423 h 283728"/>
              <a:gd name="connsiteX11" fmla="*/ 52177 w 283728"/>
              <a:gd name="connsiteY11" fmla="*/ 136423 h 283728"/>
              <a:gd name="connsiteX12" fmla="*/ 37554 w 283728"/>
              <a:gd name="connsiteY12" fmla="*/ 149299 h 283728"/>
              <a:gd name="connsiteX13" fmla="*/ 50432 w 283728"/>
              <a:gd name="connsiteY13" fmla="*/ 164796 h 283728"/>
              <a:gd name="connsiteX14" fmla="*/ 51741 w 283728"/>
              <a:gd name="connsiteY14" fmla="*/ 164796 h 283728"/>
              <a:gd name="connsiteX15" fmla="*/ 113507 w 283728"/>
              <a:gd name="connsiteY15" fmla="*/ 164796 h 283728"/>
              <a:gd name="connsiteX16" fmla="*/ 135332 w 283728"/>
              <a:gd name="connsiteY16" fmla="*/ 186621 h 283728"/>
              <a:gd name="connsiteX17" fmla="*/ 135332 w 283728"/>
              <a:gd name="connsiteY17" fmla="*/ 187712 h 283728"/>
              <a:gd name="connsiteX18" fmla="*/ 135332 w 283728"/>
              <a:gd name="connsiteY18" fmla="*/ 248604 h 283728"/>
              <a:gd name="connsiteX19" fmla="*/ 148208 w 283728"/>
              <a:gd name="connsiteY19" fmla="*/ 263228 h 283728"/>
              <a:gd name="connsiteX20" fmla="*/ 163705 w 283728"/>
              <a:gd name="connsiteY20" fmla="*/ 250787 h 283728"/>
              <a:gd name="connsiteX21" fmla="*/ 163705 w 283728"/>
              <a:gd name="connsiteY21" fmla="*/ 249259 h 283728"/>
              <a:gd name="connsiteX22" fmla="*/ 163705 w 283728"/>
              <a:gd name="connsiteY22" fmla="*/ 187494 h 283728"/>
              <a:gd name="connsiteX23" fmla="*/ 184439 w 283728"/>
              <a:gd name="connsiteY23" fmla="*/ 164577 h 283728"/>
              <a:gd name="connsiteX24" fmla="*/ 186621 w 283728"/>
              <a:gd name="connsiteY24" fmla="*/ 164577 h 283728"/>
              <a:gd name="connsiteX25" fmla="*/ 248604 w 283728"/>
              <a:gd name="connsiteY25" fmla="*/ 164577 h 283728"/>
              <a:gd name="connsiteX26" fmla="*/ 262572 w 283728"/>
              <a:gd name="connsiteY26" fmla="*/ 150609 h 283728"/>
              <a:gd name="connsiteX27" fmla="*/ 262572 w 283728"/>
              <a:gd name="connsiteY27" fmla="*/ 149081 h 283728"/>
              <a:gd name="connsiteX28" fmla="*/ 247295 w 283728"/>
              <a:gd name="connsiteY28" fmla="*/ 136205 h 2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3728" h="283728">
                <a:moveTo>
                  <a:pt x="247295" y="136205"/>
                </a:moveTo>
                <a:lnTo>
                  <a:pt x="186621" y="136205"/>
                </a:lnTo>
                <a:cubicBezTo>
                  <a:pt x="174617" y="136859"/>
                  <a:pt x="164359" y="127474"/>
                  <a:pt x="163705" y="115470"/>
                </a:cubicBezTo>
                <a:cubicBezTo>
                  <a:pt x="163705" y="114816"/>
                  <a:pt x="163705" y="113943"/>
                  <a:pt x="163705" y="113288"/>
                </a:cubicBezTo>
                <a:lnTo>
                  <a:pt x="163705" y="52177"/>
                </a:lnTo>
                <a:cubicBezTo>
                  <a:pt x="163705" y="44757"/>
                  <a:pt x="158248" y="38428"/>
                  <a:pt x="150827" y="37554"/>
                </a:cubicBezTo>
                <a:cubicBezTo>
                  <a:pt x="142971" y="36900"/>
                  <a:pt x="136205" y="42574"/>
                  <a:pt x="135332" y="50432"/>
                </a:cubicBezTo>
                <a:cubicBezTo>
                  <a:pt x="135332" y="50867"/>
                  <a:pt x="135332" y="51304"/>
                  <a:pt x="135332" y="51741"/>
                </a:cubicBezTo>
                <a:lnTo>
                  <a:pt x="135332" y="113506"/>
                </a:lnTo>
                <a:cubicBezTo>
                  <a:pt x="135986" y="125511"/>
                  <a:pt x="126602" y="135768"/>
                  <a:pt x="114598" y="136423"/>
                </a:cubicBezTo>
                <a:cubicBezTo>
                  <a:pt x="114161" y="136423"/>
                  <a:pt x="113943" y="136423"/>
                  <a:pt x="113507" y="136423"/>
                </a:cubicBezTo>
                <a:lnTo>
                  <a:pt x="52177" y="136423"/>
                </a:lnTo>
                <a:cubicBezTo>
                  <a:pt x="44757" y="136205"/>
                  <a:pt x="38428" y="141880"/>
                  <a:pt x="37554" y="149299"/>
                </a:cubicBezTo>
                <a:cubicBezTo>
                  <a:pt x="36900" y="157156"/>
                  <a:pt x="42575" y="163923"/>
                  <a:pt x="50432" y="164796"/>
                </a:cubicBezTo>
                <a:cubicBezTo>
                  <a:pt x="50867" y="164796"/>
                  <a:pt x="51304" y="164796"/>
                  <a:pt x="51741" y="164796"/>
                </a:cubicBezTo>
                <a:lnTo>
                  <a:pt x="113507" y="164796"/>
                </a:lnTo>
                <a:cubicBezTo>
                  <a:pt x="125511" y="164796"/>
                  <a:pt x="135332" y="174617"/>
                  <a:pt x="135332" y="186621"/>
                </a:cubicBezTo>
                <a:cubicBezTo>
                  <a:pt x="135332" y="187058"/>
                  <a:pt x="135332" y="187275"/>
                  <a:pt x="135332" y="187712"/>
                </a:cubicBezTo>
                <a:lnTo>
                  <a:pt x="135332" y="248604"/>
                </a:lnTo>
                <a:cubicBezTo>
                  <a:pt x="135114" y="256025"/>
                  <a:pt x="140789" y="262354"/>
                  <a:pt x="148208" y="263228"/>
                </a:cubicBezTo>
                <a:cubicBezTo>
                  <a:pt x="155847" y="264100"/>
                  <a:pt x="162831" y="258644"/>
                  <a:pt x="163705" y="250787"/>
                </a:cubicBezTo>
                <a:cubicBezTo>
                  <a:pt x="163705" y="250350"/>
                  <a:pt x="163705" y="249696"/>
                  <a:pt x="163705" y="249259"/>
                </a:cubicBezTo>
                <a:lnTo>
                  <a:pt x="163705" y="187494"/>
                </a:lnTo>
                <a:cubicBezTo>
                  <a:pt x="163049" y="175490"/>
                  <a:pt x="172434" y="165233"/>
                  <a:pt x="184439" y="164577"/>
                </a:cubicBezTo>
                <a:cubicBezTo>
                  <a:pt x="185093" y="164577"/>
                  <a:pt x="185966" y="164577"/>
                  <a:pt x="186621" y="164577"/>
                </a:cubicBezTo>
                <a:lnTo>
                  <a:pt x="248604" y="164577"/>
                </a:lnTo>
                <a:cubicBezTo>
                  <a:pt x="256244" y="164577"/>
                  <a:pt x="262572" y="158467"/>
                  <a:pt x="262572" y="150609"/>
                </a:cubicBezTo>
                <a:cubicBezTo>
                  <a:pt x="262572" y="150173"/>
                  <a:pt x="262572" y="149518"/>
                  <a:pt x="262572" y="149081"/>
                </a:cubicBezTo>
                <a:cubicBezTo>
                  <a:pt x="261700" y="141443"/>
                  <a:pt x="254934" y="135768"/>
                  <a:pt x="247295" y="13620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60AB2DE3-C2F4-4C75-B047-FDFB70D8273E}"/>
              </a:ext>
            </a:extLst>
          </p:cNvPr>
          <p:cNvSpPr/>
          <p:nvPr/>
        </p:nvSpPr>
        <p:spPr>
          <a:xfrm>
            <a:off x="21481101" y="8533294"/>
            <a:ext cx="414728" cy="414728"/>
          </a:xfrm>
          <a:custGeom>
            <a:avLst/>
            <a:gdLst>
              <a:gd name="connsiteX0" fmla="*/ 385392 w 414679"/>
              <a:gd name="connsiteY0" fmla="*/ 343340 h 414679"/>
              <a:gd name="connsiteX1" fmla="*/ 385392 w 414679"/>
              <a:gd name="connsiteY1" fmla="*/ 343340 h 414679"/>
              <a:gd name="connsiteX2" fmla="*/ 385173 w 414679"/>
              <a:gd name="connsiteY2" fmla="*/ 89949 h 414679"/>
              <a:gd name="connsiteX3" fmla="*/ 385392 w 414679"/>
              <a:gd name="connsiteY3" fmla="*/ 89731 h 414679"/>
              <a:gd name="connsiteX4" fmla="*/ 385392 w 414679"/>
              <a:gd name="connsiteY4" fmla="*/ 89731 h 414679"/>
              <a:gd name="connsiteX5" fmla="*/ 388666 w 414679"/>
              <a:gd name="connsiteY5" fmla="*/ 48263 h 414679"/>
              <a:gd name="connsiteX6" fmla="*/ 345888 w 414679"/>
              <a:gd name="connsiteY6" fmla="*/ 44989 h 414679"/>
              <a:gd name="connsiteX7" fmla="*/ 345016 w 414679"/>
              <a:gd name="connsiteY7" fmla="*/ 45862 h 414679"/>
              <a:gd name="connsiteX8" fmla="*/ 343923 w 414679"/>
              <a:gd name="connsiteY8" fmla="*/ 47172 h 414679"/>
              <a:gd name="connsiteX9" fmla="*/ 90532 w 414679"/>
              <a:gd name="connsiteY9" fmla="*/ 47390 h 414679"/>
              <a:gd name="connsiteX10" fmla="*/ 90314 w 414679"/>
              <a:gd name="connsiteY10" fmla="*/ 47172 h 414679"/>
              <a:gd name="connsiteX11" fmla="*/ 90314 w 414679"/>
              <a:gd name="connsiteY11" fmla="*/ 47172 h 414679"/>
              <a:gd name="connsiteX12" fmla="*/ 48628 w 414679"/>
              <a:gd name="connsiteY12" fmla="*/ 43898 h 414679"/>
              <a:gd name="connsiteX13" fmla="*/ 44700 w 414679"/>
              <a:gd name="connsiteY13" fmla="*/ 86675 h 414679"/>
              <a:gd name="connsiteX14" fmla="*/ 46445 w 414679"/>
              <a:gd name="connsiteY14" fmla="*/ 88639 h 414679"/>
              <a:gd name="connsiteX15" fmla="*/ 47537 w 414679"/>
              <a:gd name="connsiteY15" fmla="*/ 89731 h 414679"/>
              <a:gd name="connsiteX16" fmla="*/ 47319 w 414679"/>
              <a:gd name="connsiteY16" fmla="*/ 343122 h 414679"/>
              <a:gd name="connsiteX17" fmla="*/ 47100 w 414679"/>
              <a:gd name="connsiteY17" fmla="*/ 343340 h 414679"/>
              <a:gd name="connsiteX18" fmla="*/ 47100 w 414679"/>
              <a:gd name="connsiteY18" fmla="*/ 343340 h 414679"/>
              <a:gd name="connsiteX19" fmla="*/ 43826 w 414679"/>
              <a:gd name="connsiteY19" fmla="*/ 385027 h 414679"/>
              <a:gd name="connsiteX20" fmla="*/ 86604 w 414679"/>
              <a:gd name="connsiteY20" fmla="*/ 388082 h 414679"/>
              <a:gd name="connsiteX21" fmla="*/ 87476 w 414679"/>
              <a:gd name="connsiteY21" fmla="*/ 387209 h 414679"/>
              <a:gd name="connsiteX22" fmla="*/ 88786 w 414679"/>
              <a:gd name="connsiteY22" fmla="*/ 386118 h 414679"/>
              <a:gd name="connsiteX23" fmla="*/ 342178 w 414679"/>
              <a:gd name="connsiteY23" fmla="*/ 385899 h 414679"/>
              <a:gd name="connsiteX24" fmla="*/ 342395 w 414679"/>
              <a:gd name="connsiteY24" fmla="*/ 386118 h 414679"/>
              <a:gd name="connsiteX25" fmla="*/ 343488 w 414679"/>
              <a:gd name="connsiteY25" fmla="*/ 387209 h 414679"/>
              <a:gd name="connsiteX26" fmla="*/ 386264 w 414679"/>
              <a:gd name="connsiteY26" fmla="*/ 385899 h 414679"/>
              <a:gd name="connsiteX27" fmla="*/ 387138 w 414679"/>
              <a:gd name="connsiteY27" fmla="*/ 385027 h 414679"/>
              <a:gd name="connsiteX28" fmla="*/ 385392 w 414679"/>
              <a:gd name="connsiteY28" fmla="*/ 343340 h 41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4679" h="414679">
                <a:moveTo>
                  <a:pt x="385392" y="343340"/>
                </a:moveTo>
                <a:lnTo>
                  <a:pt x="385392" y="343340"/>
                </a:lnTo>
                <a:cubicBezTo>
                  <a:pt x="315332" y="273499"/>
                  <a:pt x="315332" y="160008"/>
                  <a:pt x="385173" y="89949"/>
                </a:cubicBezTo>
                <a:cubicBezTo>
                  <a:pt x="385173" y="89949"/>
                  <a:pt x="385392" y="89731"/>
                  <a:pt x="385392" y="89731"/>
                </a:cubicBezTo>
                <a:lnTo>
                  <a:pt x="385392" y="89731"/>
                </a:lnTo>
                <a:cubicBezTo>
                  <a:pt x="396958" y="78818"/>
                  <a:pt x="398268" y="60922"/>
                  <a:pt x="388666" y="48263"/>
                </a:cubicBezTo>
                <a:cubicBezTo>
                  <a:pt x="377753" y="35604"/>
                  <a:pt x="358547" y="34076"/>
                  <a:pt x="345888" y="44989"/>
                </a:cubicBezTo>
                <a:cubicBezTo>
                  <a:pt x="345670" y="45207"/>
                  <a:pt x="345233" y="45426"/>
                  <a:pt x="345016" y="45862"/>
                </a:cubicBezTo>
                <a:lnTo>
                  <a:pt x="343923" y="47172"/>
                </a:lnTo>
                <a:cubicBezTo>
                  <a:pt x="274083" y="117230"/>
                  <a:pt x="160592" y="117230"/>
                  <a:pt x="90532" y="47390"/>
                </a:cubicBezTo>
                <a:cubicBezTo>
                  <a:pt x="90532" y="47390"/>
                  <a:pt x="90314" y="47172"/>
                  <a:pt x="90314" y="47172"/>
                </a:cubicBezTo>
                <a:lnTo>
                  <a:pt x="90314" y="47172"/>
                </a:lnTo>
                <a:cubicBezTo>
                  <a:pt x="79183" y="35604"/>
                  <a:pt x="61287" y="34295"/>
                  <a:pt x="48628" y="43898"/>
                </a:cubicBezTo>
                <a:cubicBezTo>
                  <a:pt x="35751" y="54592"/>
                  <a:pt x="34006" y="73798"/>
                  <a:pt x="44700" y="86675"/>
                </a:cubicBezTo>
                <a:cubicBezTo>
                  <a:pt x="45354" y="87330"/>
                  <a:pt x="45791" y="87985"/>
                  <a:pt x="46445" y="88639"/>
                </a:cubicBezTo>
                <a:lnTo>
                  <a:pt x="47537" y="89731"/>
                </a:lnTo>
                <a:cubicBezTo>
                  <a:pt x="117377" y="159790"/>
                  <a:pt x="117377" y="273282"/>
                  <a:pt x="47319" y="343122"/>
                </a:cubicBezTo>
                <a:cubicBezTo>
                  <a:pt x="47319" y="343122"/>
                  <a:pt x="47100" y="343340"/>
                  <a:pt x="47100" y="343340"/>
                </a:cubicBezTo>
                <a:lnTo>
                  <a:pt x="47100" y="343340"/>
                </a:lnTo>
                <a:cubicBezTo>
                  <a:pt x="35751" y="354472"/>
                  <a:pt x="34223" y="372368"/>
                  <a:pt x="43826" y="385027"/>
                </a:cubicBezTo>
                <a:cubicBezTo>
                  <a:pt x="54739" y="397685"/>
                  <a:pt x="73945" y="398995"/>
                  <a:pt x="86604" y="388082"/>
                </a:cubicBezTo>
                <a:cubicBezTo>
                  <a:pt x="86822" y="387864"/>
                  <a:pt x="87258" y="387646"/>
                  <a:pt x="87476" y="387209"/>
                </a:cubicBezTo>
                <a:lnTo>
                  <a:pt x="88786" y="386118"/>
                </a:lnTo>
                <a:cubicBezTo>
                  <a:pt x="158627" y="316059"/>
                  <a:pt x="272119" y="316059"/>
                  <a:pt x="342178" y="385899"/>
                </a:cubicBezTo>
                <a:cubicBezTo>
                  <a:pt x="342178" y="385899"/>
                  <a:pt x="342395" y="386118"/>
                  <a:pt x="342395" y="386118"/>
                </a:cubicBezTo>
                <a:lnTo>
                  <a:pt x="343488" y="387209"/>
                </a:lnTo>
                <a:cubicBezTo>
                  <a:pt x="355710" y="398777"/>
                  <a:pt x="374916" y="398122"/>
                  <a:pt x="386264" y="385899"/>
                </a:cubicBezTo>
                <a:cubicBezTo>
                  <a:pt x="386483" y="385681"/>
                  <a:pt x="386701" y="385245"/>
                  <a:pt x="387138" y="385027"/>
                </a:cubicBezTo>
                <a:cubicBezTo>
                  <a:pt x="397177" y="372586"/>
                  <a:pt x="396304" y="354689"/>
                  <a:pt x="385392" y="34334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B45672A5-CD87-4873-8CA4-CE08489C03F7}"/>
              </a:ext>
            </a:extLst>
          </p:cNvPr>
          <p:cNvSpPr/>
          <p:nvPr/>
        </p:nvSpPr>
        <p:spPr>
          <a:xfrm>
            <a:off x="12487481" y="10536978"/>
            <a:ext cx="545694" cy="523867"/>
          </a:xfrm>
          <a:custGeom>
            <a:avLst/>
            <a:gdLst>
              <a:gd name="connsiteX0" fmla="*/ 476105 w 545631"/>
              <a:gd name="connsiteY0" fmla="*/ 243050 h 523806"/>
              <a:gd name="connsiteX1" fmla="*/ 476105 w 545631"/>
              <a:gd name="connsiteY1" fmla="*/ 243050 h 523806"/>
              <a:gd name="connsiteX2" fmla="*/ 301503 w 545631"/>
              <a:gd name="connsiteY2" fmla="*/ 68448 h 523806"/>
              <a:gd name="connsiteX3" fmla="*/ 301503 w 545631"/>
              <a:gd name="connsiteY3" fmla="*/ 68448 h 523806"/>
              <a:gd name="connsiteX4" fmla="*/ 275313 w 545631"/>
              <a:gd name="connsiteY4" fmla="*/ 37675 h 523806"/>
              <a:gd name="connsiteX5" fmla="*/ 243230 w 545631"/>
              <a:gd name="connsiteY5" fmla="*/ 63647 h 523806"/>
              <a:gd name="connsiteX6" fmla="*/ 243011 w 545631"/>
              <a:gd name="connsiteY6" fmla="*/ 66702 h 523806"/>
              <a:gd name="connsiteX7" fmla="*/ 243011 w 545631"/>
              <a:gd name="connsiteY7" fmla="*/ 68448 h 523806"/>
              <a:gd name="connsiteX8" fmla="*/ 68409 w 545631"/>
              <a:gd name="connsiteY8" fmla="*/ 243050 h 523806"/>
              <a:gd name="connsiteX9" fmla="*/ 68409 w 545631"/>
              <a:gd name="connsiteY9" fmla="*/ 243050 h 523806"/>
              <a:gd name="connsiteX10" fmla="*/ 37636 w 545631"/>
              <a:gd name="connsiteY10" fmla="*/ 269459 h 523806"/>
              <a:gd name="connsiteX11" fmla="*/ 64045 w 545631"/>
              <a:gd name="connsiteY11" fmla="*/ 301542 h 523806"/>
              <a:gd name="connsiteX12" fmla="*/ 66882 w 545631"/>
              <a:gd name="connsiteY12" fmla="*/ 301760 h 523806"/>
              <a:gd name="connsiteX13" fmla="*/ 69501 w 545631"/>
              <a:gd name="connsiteY13" fmla="*/ 301760 h 523806"/>
              <a:gd name="connsiteX14" fmla="*/ 244103 w 545631"/>
              <a:gd name="connsiteY14" fmla="*/ 476362 h 523806"/>
              <a:gd name="connsiteX15" fmla="*/ 244103 w 545631"/>
              <a:gd name="connsiteY15" fmla="*/ 476362 h 523806"/>
              <a:gd name="connsiteX16" fmla="*/ 270293 w 545631"/>
              <a:gd name="connsiteY16" fmla="*/ 507354 h 523806"/>
              <a:gd name="connsiteX17" fmla="*/ 302376 w 545631"/>
              <a:gd name="connsiteY17" fmla="*/ 481382 h 523806"/>
              <a:gd name="connsiteX18" fmla="*/ 302594 w 545631"/>
              <a:gd name="connsiteY18" fmla="*/ 478108 h 523806"/>
              <a:gd name="connsiteX19" fmla="*/ 302594 w 545631"/>
              <a:gd name="connsiteY19" fmla="*/ 476362 h 523806"/>
              <a:gd name="connsiteX20" fmla="*/ 477196 w 545631"/>
              <a:gd name="connsiteY20" fmla="*/ 301760 h 523806"/>
              <a:gd name="connsiteX21" fmla="*/ 478724 w 545631"/>
              <a:gd name="connsiteY21" fmla="*/ 301760 h 523806"/>
              <a:gd name="connsiteX22" fmla="*/ 508189 w 545631"/>
              <a:gd name="connsiteY22" fmla="*/ 272296 h 523806"/>
              <a:gd name="connsiteX23" fmla="*/ 507970 w 545631"/>
              <a:gd name="connsiteY23" fmla="*/ 269459 h 523806"/>
              <a:gd name="connsiteX24" fmla="*/ 476105 w 545631"/>
              <a:gd name="connsiteY24" fmla="*/ 243050 h 52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5631" h="523806">
                <a:moveTo>
                  <a:pt x="476105" y="243050"/>
                </a:moveTo>
                <a:lnTo>
                  <a:pt x="476105" y="243050"/>
                </a:lnTo>
                <a:cubicBezTo>
                  <a:pt x="379638" y="243050"/>
                  <a:pt x="301503" y="164915"/>
                  <a:pt x="301503" y="68448"/>
                </a:cubicBezTo>
                <a:lnTo>
                  <a:pt x="301503" y="68448"/>
                </a:lnTo>
                <a:cubicBezTo>
                  <a:pt x="301940" y="52952"/>
                  <a:pt x="290591" y="39857"/>
                  <a:pt x="275313" y="37675"/>
                </a:cubicBezTo>
                <a:cubicBezTo>
                  <a:pt x="259162" y="35928"/>
                  <a:pt x="244758" y="47714"/>
                  <a:pt x="243230" y="63647"/>
                </a:cubicBezTo>
                <a:cubicBezTo>
                  <a:pt x="243230" y="64738"/>
                  <a:pt x="243011" y="65611"/>
                  <a:pt x="243011" y="66702"/>
                </a:cubicBezTo>
                <a:lnTo>
                  <a:pt x="243011" y="68448"/>
                </a:lnTo>
                <a:cubicBezTo>
                  <a:pt x="243011" y="164915"/>
                  <a:pt x="164877" y="243050"/>
                  <a:pt x="68409" y="243050"/>
                </a:cubicBezTo>
                <a:lnTo>
                  <a:pt x="68409" y="243050"/>
                </a:lnTo>
                <a:cubicBezTo>
                  <a:pt x="52913" y="242832"/>
                  <a:pt x="39818" y="254181"/>
                  <a:pt x="37636" y="269459"/>
                </a:cubicBezTo>
                <a:cubicBezTo>
                  <a:pt x="36108" y="285609"/>
                  <a:pt x="47894" y="300014"/>
                  <a:pt x="64045" y="301542"/>
                </a:cubicBezTo>
                <a:cubicBezTo>
                  <a:pt x="64918" y="301542"/>
                  <a:pt x="65790" y="301760"/>
                  <a:pt x="66882" y="301760"/>
                </a:cubicBezTo>
                <a:lnTo>
                  <a:pt x="69501" y="301760"/>
                </a:lnTo>
                <a:cubicBezTo>
                  <a:pt x="165968" y="301760"/>
                  <a:pt x="244103" y="379894"/>
                  <a:pt x="244103" y="476362"/>
                </a:cubicBezTo>
                <a:lnTo>
                  <a:pt x="244103" y="476362"/>
                </a:lnTo>
                <a:cubicBezTo>
                  <a:pt x="243666" y="491858"/>
                  <a:pt x="255015" y="505171"/>
                  <a:pt x="270293" y="507354"/>
                </a:cubicBezTo>
                <a:cubicBezTo>
                  <a:pt x="286444" y="509099"/>
                  <a:pt x="300849" y="497314"/>
                  <a:pt x="302376" y="481382"/>
                </a:cubicBezTo>
                <a:cubicBezTo>
                  <a:pt x="302594" y="480291"/>
                  <a:pt x="302594" y="479199"/>
                  <a:pt x="302594" y="478108"/>
                </a:cubicBezTo>
                <a:lnTo>
                  <a:pt x="302594" y="476362"/>
                </a:lnTo>
                <a:cubicBezTo>
                  <a:pt x="302594" y="379894"/>
                  <a:pt x="380729" y="301760"/>
                  <a:pt x="477196" y="301760"/>
                </a:cubicBezTo>
                <a:lnTo>
                  <a:pt x="478724" y="301760"/>
                </a:lnTo>
                <a:cubicBezTo>
                  <a:pt x="495093" y="301760"/>
                  <a:pt x="508189" y="288446"/>
                  <a:pt x="508189" y="272296"/>
                </a:cubicBezTo>
                <a:cubicBezTo>
                  <a:pt x="508189" y="271423"/>
                  <a:pt x="508189" y="270550"/>
                  <a:pt x="507970" y="269459"/>
                </a:cubicBezTo>
                <a:cubicBezTo>
                  <a:pt x="505787" y="253744"/>
                  <a:pt x="491820" y="242177"/>
                  <a:pt x="476105" y="24305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4035025D-56B7-4DE7-B789-6BF0A054FDBE}"/>
              </a:ext>
            </a:extLst>
          </p:cNvPr>
          <p:cNvSpPr/>
          <p:nvPr/>
        </p:nvSpPr>
        <p:spPr>
          <a:xfrm>
            <a:off x="19378758" y="399038"/>
            <a:ext cx="589350" cy="589350"/>
          </a:xfrm>
          <a:custGeom>
            <a:avLst/>
            <a:gdLst>
              <a:gd name="connsiteX0" fmla="*/ 547226 w 589281"/>
              <a:gd name="connsiteY0" fmla="*/ 281490 h 589281"/>
              <a:gd name="connsiteX1" fmla="*/ 547226 w 589281"/>
              <a:gd name="connsiteY1" fmla="*/ 281490 h 589281"/>
              <a:gd name="connsiteX2" fmla="*/ 320245 w 589281"/>
              <a:gd name="connsiteY2" fmla="*/ 54507 h 589281"/>
              <a:gd name="connsiteX3" fmla="*/ 320245 w 589281"/>
              <a:gd name="connsiteY3" fmla="*/ 54507 h 589281"/>
              <a:gd name="connsiteX4" fmla="*/ 297764 w 589281"/>
              <a:gd name="connsiteY4" fmla="*/ 37702 h 589281"/>
              <a:gd name="connsiteX5" fmla="*/ 280959 w 589281"/>
              <a:gd name="connsiteY5" fmla="*/ 54507 h 589281"/>
              <a:gd name="connsiteX6" fmla="*/ 280959 w 589281"/>
              <a:gd name="connsiteY6" fmla="*/ 54507 h 589281"/>
              <a:gd name="connsiteX7" fmla="*/ 53976 w 589281"/>
              <a:gd name="connsiteY7" fmla="*/ 281490 h 589281"/>
              <a:gd name="connsiteX8" fmla="*/ 53976 w 589281"/>
              <a:gd name="connsiteY8" fmla="*/ 281490 h 589281"/>
              <a:gd name="connsiteX9" fmla="*/ 37826 w 589281"/>
              <a:gd name="connsiteY9" fmla="*/ 304843 h 589281"/>
              <a:gd name="connsiteX10" fmla="*/ 53976 w 589281"/>
              <a:gd name="connsiteY10" fmla="*/ 320994 h 589281"/>
              <a:gd name="connsiteX11" fmla="*/ 53976 w 589281"/>
              <a:gd name="connsiteY11" fmla="*/ 320994 h 589281"/>
              <a:gd name="connsiteX12" fmla="*/ 281177 w 589281"/>
              <a:gd name="connsiteY12" fmla="*/ 547977 h 589281"/>
              <a:gd name="connsiteX13" fmla="*/ 281177 w 589281"/>
              <a:gd name="connsiteY13" fmla="*/ 547977 h 589281"/>
              <a:gd name="connsiteX14" fmla="*/ 303657 w 589281"/>
              <a:gd name="connsiteY14" fmla="*/ 564782 h 589281"/>
              <a:gd name="connsiteX15" fmla="*/ 320463 w 589281"/>
              <a:gd name="connsiteY15" fmla="*/ 547977 h 589281"/>
              <a:gd name="connsiteX16" fmla="*/ 320463 w 589281"/>
              <a:gd name="connsiteY16" fmla="*/ 547977 h 589281"/>
              <a:gd name="connsiteX17" fmla="*/ 547445 w 589281"/>
              <a:gd name="connsiteY17" fmla="*/ 320994 h 589281"/>
              <a:gd name="connsiteX18" fmla="*/ 547445 w 589281"/>
              <a:gd name="connsiteY18" fmla="*/ 320994 h 589281"/>
              <a:gd name="connsiteX19" fmla="*/ 563377 w 589281"/>
              <a:gd name="connsiteY19" fmla="*/ 297641 h 589281"/>
              <a:gd name="connsiteX20" fmla="*/ 547226 w 589281"/>
              <a:gd name="connsiteY20" fmla="*/ 281490 h 58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281" h="589281">
                <a:moveTo>
                  <a:pt x="547226" y="281490"/>
                </a:moveTo>
                <a:lnTo>
                  <a:pt x="547226" y="281490"/>
                </a:lnTo>
                <a:cubicBezTo>
                  <a:pt x="430025" y="263593"/>
                  <a:pt x="338142" y="171709"/>
                  <a:pt x="320245" y="54507"/>
                </a:cubicBezTo>
                <a:lnTo>
                  <a:pt x="320245" y="54507"/>
                </a:lnTo>
                <a:cubicBezTo>
                  <a:pt x="318717" y="43595"/>
                  <a:pt x="308458" y="36174"/>
                  <a:pt x="297764" y="37702"/>
                </a:cubicBezTo>
                <a:cubicBezTo>
                  <a:pt x="289035" y="39012"/>
                  <a:pt x="282269" y="45777"/>
                  <a:pt x="280959" y="54507"/>
                </a:cubicBezTo>
                <a:lnTo>
                  <a:pt x="280959" y="54507"/>
                </a:lnTo>
                <a:cubicBezTo>
                  <a:pt x="263063" y="171709"/>
                  <a:pt x="171178" y="263593"/>
                  <a:pt x="53976" y="281490"/>
                </a:cubicBezTo>
                <a:lnTo>
                  <a:pt x="53976" y="281490"/>
                </a:lnTo>
                <a:cubicBezTo>
                  <a:pt x="43064" y="283454"/>
                  <a:pt x="35861" y="293931"/>
                  <a:pt x="37826" y="304843"/>
                </a:cubicBezTo>
                <a:cubicBezTo>
                  <a:pt x="39354" y="313137"/>
                  <a:pt x="45683" y="319466"/>
                  <a:pt x="53976" y="320994"/>
                </a:cubicBezTo>
                <a:lnTo>
                  <a:pt x="53976" y="320994"/>
                </a:lnTo>
                <a:cubicBezTo>
                  <a:pt x="171178" y="339109"/>
                  <a:pt x="263063" y="430993"/>
                  <a:pt x="281177" y="547977"/>
                </a:cubicBezTo>
                <a:lnTo>
                  <a:pt x="281177" y="547977"/>
                </a:lnTo>
                <a:cubicBezTo>
                  <a:pt x="282705" y="558889"/>
                  <a:pt x="292963" y="566310"/>
                  <a:pt x="303657" y="564782"/>
                </a:cubicBezTo>
                <a:cubicBezTo>
                  <a:pt x="312387" y="563472"/>
                  <a:pt x="319154" y="556707"/>
                  <a:pt x="320463" y="547977"/>
                </a:cubicBezTo>
                <a:lnTo>
                  <a:pt x="320463" y="547977"/>
                </a:lnTo>
                <a:cubicBezTo>
                  <a:pt x="338577" y="430993"/>
                  <a:pt x="430462" y="339109"/>
                  <a:pt x="547445" y="320994"/>
                </a:cubicBezTo>
                <a:lnTo>
                  <a:pt x="547445" y="320994"/>
                </a:lnTo>
                <a:cubicBezTo>
                  <a:pt x="558358" y="319030"/>
                  <a:pt x="565560" y="308335"/>
                  <a:pt x="563377" y="297641"/>
                </a:cubicBezTo>
                <a:cubicBezTo>
                  <a:pt x="561850" y="289347"/>
                  <a:pt x="555302" y="283018"/>
                  <a:pt x="547226" y="281490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183D9DE6-E9EC-4A8D-A648-632E0423A7D7}"/>
              </a:ext>
            </a:extLst>
          </p:cNvPr>
          <p:cNvSpPr/>
          <p:nvPr/>
        </p:nvSpPr>
        <p:spPr>
          <a:xfrm>
            <a:off x="23109467" y="1904281"/>
            <a:ext cx="327417" cy="327417"/>
          </a:xfrm>
          <a:custGeom>
            <a:avLst/>
            <a:gdLst>
              <a:gd name="connsiteX0" fmla="*/ 287165 w 327378"/>
              <a:gd name="connsiteY0" fmla="*/ 156651 h 327378"/>
              <a:gd name="connsiteX1" fmla="*/ 287165 w 327378"/>
              <a:gd name="connsiteY1" fmla="*/ 156651 h 327378"/>
              <a:gd name="connsiteX2" fmla="*/ 175857 w 327378"/>
              <a:gd name="connsiteY2" fmla="*/ 45342 h 327378"/>
              <a:gd name="connsiteX3" fmla="*/ 175857 w 327378"/>
              <a:gd name="connsiteY3" fmla="*/ 45342 h 327378"/>
              <a:gd name="connsiteX4" fmla="*/ 164289 w 327378"/>
              <a:gd name="connsiteY4" fmla="*/ 37703 h 327378"/>
              <a:gd name="connsiteX5" fmla="*/ 156651 w 327378"/>
              <a:gd name="connsiteY5" fmla="*/ 45342 h 327378"/>
              <a:gd name="connsiteX6" fmla="*/ 156651 w 327378"/>
              <a:gd name="connsiteY6" fmla="*/ 45342 h 327378"/>
              <a:gd name="connsiteX7" fmla="*/ 45342 w 327378"/>
              <a:gd name="connsiteY7" fmla="*/ 156651 h 327378"/>
              <a:gd name="connsiteX8" fmla="*/ 45342 w 327378"/>
              <a:gd name="connsiteY8" fmla="*/ 156651 h 327378"/>
              <a:gd name="connsiteX9" fmla="*/ 37703 w 327378"/>
              <a:gd name="connsiteY9" fmla="*/ 168218 h 327378"/>
              <a:gd name="connsiteX10" fmla="*/ 45342 w 327378"/>
              <a:gd name="connsiteY10" fmla="*/ 175857 h 327378"/>
              <a:gd name="connsiteX11" fmla="*/ 45342 w 327378"/>
              <a:gd name="connsiteY11" fmla="*/ 175857 h 327378"/>
              <a:gd name="connsiteX12" fmla="*/ 156651 w 327378"/>
              <a:gd name="connsiteY12" fmla="*/ 287165 h 327378"/>
              <a:gd name="connsiteX13" fmla="*/ 156651 w 327378"/>
              <a:gd name="connsiteY13" fmla="*/ 287165 h 327378"/>
              <a:gd name="connsiteX14" fmla="*/ 168219 w 327378"/>
              <a:gd name="connsiteY14" fmla="*/ 294804 h 327378"/>
              <a:gd name="connsiteX15" fmla="*/ 175857 w 327378"/>
              <a:gd name="connsiteY15" fmla="*/ 287165 h 327378"/>
              <a:gd name="connsiteX16" fmla="*/ 175857 w 327378"/>
              <a:gd name="connsiteY16" fmla="*/ 287165 h 327378"/>
              <a:gd name="connsiteX17" fmla="*/ 287165 w 327378"/>
              <a:gd name="connsiteY17" fmla="*/ 175857 h 327378"/>
              <a:gd name="connsiteX18" fmla="*/ 287165 w 327378"/>
              <a:gd name="connsiteY18" fmla="*/ 175857 h 327378"/>
              <a:gd name="connsiteX19" fmla="*/ 296768 w 327378"/>
              <a:gd name="connsiteY19" fmla="*/ 166254 h 327378"/>
              <a:gd name="connsiteX20" fmla="*/ 287165 w 327378"/>
              <a:gd name="connsiteY20" fmla="*/ 156651 h 32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378" h="327378">
                <a:moveTo>
                  <a:pt x="287165" y="156651"/>
                </a:moveTo>
                <a:lnTo>
                  <a:pt x="287165" y="156651"/>
                </a:lnTo>
                <a:cubicBezTo>
                  <a:pt x="229765" y="147702"/>
                  <a:pt x="184805" y="102742"/>
                  <a:pt x="175857" y="45342"/>
                </a:cubicBezTo>
                <a:lnTo>
                  <a:pt x="175857" y="45342"/>
                </a:lnTo>
                <a:cubicBezTo>
                  <a:pt x="174766" y="40104"/>
                  <a:pt x="169528" y="36612"/>
                  <a:pt x="164289" y="37703"/>
                </a:cubicBezTo>
                <a:cubicBezTo>
                  <a:pt x="160579" y="38576"/>
                  <a:pt x="157523" y="41413"/>
                  <a:pt x="156651" y="45342"/>
                </a:cubicBezTo>
                <a:lnTo>
                  <a:pt x="156651" y="45342"/>
                </a:lnTo>
                <a:cubicBezTo>
                  <a:pt x="147703" y="102742"/>
                  <a:pt x="102743" y="147702"/>
                  <a:pt x="45342" y="156651"/>
                </a:cubicBezTo>
                <a:lnTo>
                  <a:pt x="45342" y="156651"/>
                </a:lnTo>
                <a:cubicBezTo>
                  <a:pt x="40103" y="157742"/>
                  <a:pt x="36612" y="162980"/>
                  <a:pt x="37703" y="168218"/>
                </a:cubicBezTo>
                <a:cubicBezTo>
                  <a:pt x="38577" y="171928"/>
                  <a:pt x="41413" y="174984"/>
                  <a:pt x="45342" y="175857"/>
                </a:cubicBezTo>
                <a:lnTo>
                  <a:pt x="45342" y="175857"/>
                </a:lnTo>
                <a:cubicBezTo>
                  <a:pt x="102743" y="184805"/>
                  <a:pt x="147703" y="229765"/>
                  <a:pt x="156651" y="287165"/>
                </a:cubicBezTo>
                <a:lnTo>
                  <a:pt x="156651" y="287165"/>
                </a:lnTo>
                <a:cubicBezTo>
                  <a:pt x="157742" y="292403"/>
                  <a:pt x="162980" y="295896"/>
                  <a:pt x="168219" y="294804"/>
                </a:cubicBezTo>
                <a:cubicBezTo>
                  <a:pt x="171929" y="293931"/>
                  <a:pt x="174984" y="291094"/>
                  <a:pt x="175857" y="287165"/>
                </a:cubicBezTo>
                <a:lnTo>
                  <a:pt x="175857" y="287165"/>
                </a:lnTo>
                <a:cubicBezTo>
                  <a:pt x="184805" y="229765"/>
                  <a:pt x="229765" y="184805"/>
                  <a:pt x="287165" y="175857"/>
                </a:cubicBezTo>
                <a:lnTo>
                  <a:pt x="287165" y="175857"/>
                </a:lnTo>
                <a:cubicBezTo>
                  <a:pt x="292403" y="175857"/>
                  <a:pt x="296768" y="171492"/>
                  <a:pt x="296768" y="166254"/>
                </a:cubicBezTo>
                <a:cubicBezTo>
                  <a:pt x="296768" y="161016"/>
                  <a:pt x="292403" y="156651"/>
                  <a:pt x="287165" y="156651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597629C4-7BA1-4502-9BED-5A8FF43F806D}"/>
              </a:ext>
            </a:extLst>
          </p:cNvPr>
          <p:cNvSpPr/>
          <p:nvPr/>
        </p:nvSpPr>
        <p:spPr>
          <a:xfrm>
            <a:off x="23756514" y="1092051"/>
            <a:ext cx="327417" cy="327417"/>
          </a:xfrm>
          <a:custGeom>
            <a:avLst/>
            <a:gdLst>
              <a:gd name="connsiteX0" fmla="*/ 287748 w 327378"/>
              <a:gd name="connsiteY0" fmla="*/ 158197 h 327378"/>
              <a:gd name="connsiteX1" fmla="*/ 287748 w 327378"/>
              <a:gd name="connsiteY1" fmla="*/ 158197 h 327378"/>
              <a:gd name="connsiteX2" fmla="*/ 176438 w 327378"/>
              <a:gd name="connsiteY2" fmla="*/ 47106 h 327378"/>
              <a:gd name="connsiteX3" fmla="*/ 176438 w 327378"/>
              <a:gd name="connsiteY3" fmla="*/ 47106 h 327378"/>
              <a:gd name="connsiteX4" fmla="*/ 166835 w 327378"/>
              <a:gd name="connsiteY4" fmla="*/ 37503 h 327378"/>
              <a:gd name="connsiteX5" fmla="*/ 157232 w 327378"/>
              <a:gd name="connsiteY5" fmla="*/ 47106 h 327378"/>
              <a:gd name="connsiteX6" fmla="*/ 157232 w 327378"/>
              <a:gd name="connsiteY6" fmla="*/ 47106 h 327378"/>
              <a:gd name="connsiteX7" fmla="*/ 45924 w 327378"/>
              <a:gd name="connsiteY7" fmla="*/ 158197 h 327378"/>
              <a:gd name="connsiteX8" fmla="*/ 45924 w 327378"/>
              <a:gd name="connsiteY8" fmla="*/ 158197 h 327378"/>
              <a:gd name="connsiteX9" fmla="*/ 37630 w 327378"/>
              <a:gd name="connsiteY9" fmla="*/ 169327 h 327378"/>
              <a:gd name="connsiteX10" fmla="*/ 45924 w 327378"/>
              <a:gd name="connsiteY10" fmla="*/ 177621 h 327378"/>
              <a:gd name="connsiteX11" fmla="*/ 45924 w 327378"/>
              <a:gd name="connsiteY11" fmla="*/ 177621 h 327378"/>
              <a:gd name="connsiteX12" fmla="*/ 157232 w 327378"/>
              <a:gd name="connsiteY12" fmla="*/ 288712 h 327378"/>
              <a:gd name="connsiteX13" fmla="*/ 157232 w 327378"/>
              <a:gd name="connsiteY13" fmla="*/ 288712 h 327378"/>
              <a:gd name="connsiteX14" fmla="*/ 166835 w 327378"/>
              <a:gd name="connsiteY14" fmla="*/ 298315 h 327378"/>
              <a:gd name="connsiteX15" fmla="*/ 176438 w 327378"/>
              <a:gd name="connsiteY15" fmla="*/ 288712 h 327378"/>
              <a:gd name="connsiteX16" fmla="*/ 176438 w 327378"/>
              <a:gd name="connsiteY16" fmla="*/ 288712 h 327378"/>
              <a:gd name="connsiteX17" fmla="*/ 287748 w 327378"/>
              <a:gd name="connsiteY17" fmla="*/ 177621 h 327378"/>
              <a:gd name="connsiteX18" fmla="*/ 287748 w 327378"/>
              <a:gd name="connsiteY18" fmla="*/ 177621 h 327378"/>
              <a:gd name="connsiteX19" fmla="*/ 296042 w 327378"/>
              <a:gd name="connsiteY19" fmla="*/ 166490 h 327378"/>
              <a:gd name="connsiteX20" fmla="*/ 287748 w 327378"/>
              <a:gd name="connsiteY20" fmla="*/ 158197 h 32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378" h="327378">
                <a:moveTo>
                  <a:pt x="287748" y="158197"/>
                </a:moveTo>
                <a:lnTo>
                  <a:pt x="287748" y="158197"/>
                </a:lnTo>
                <a:cubicBezTo>
                  <a:pt x="230347" y="149466"/>
                  <a:pt x="185387" y="104506"/>
                  <a:pt x="176438" y="47106"/>
                </a:cubicBezTo>
                <a:lnTo>
                  <a:pt x="176438" y="47106"/>
                </a:lnTo>
                <a:cubicBezTo>
                  <a:pt x="176438" y="41868"/>
                  <a:pt x="172073" y="37503"/>
                  <a:pt x="166835" y="37503"/>
                </a:cubicBezTo>
                <a:cubicBezTo>
                  <a:pt x="161597" y="37503"/>
                  <a:pt x="157232" y="41868"/>
                  <a:pt x="157232" y="47106"/>
                </a:cubicBezTo>
                <a:lnTo>
                  <a:pt x="157232" y="47106"/>
                </a:lnTo>
                <a:cubicBezTo>
                  <a:pt x="148284" y="104506"/>
                  <a:pt x="103324" y="149466"/>
                  <a:pt x="45924" y="158197"/>
                </a:cubicBezTo>
                <a:lnTo>
                  <a:pt x="45924" y="158197"/>
                </a:lnTo>
                <a:cubicBezTo>
                  <a:pt x="40467" y="159070"/>
                  <a:pt x="36758" y="164089"/>
                  <a:pt x="37630" y="169327"/>
                </a:cubicBezTo>
                <a:cubicBezTo>
                  <a:pt x="38284" y="173692"/>
                  <a:pt x="41558" y="176966"/>
                  <a:pt x="45924" y="177621"/>
                </a:cubicBezTo>
                <a:lnTo>
                  <a:pt x="45924" y="177621"/>
                </a:lnTo>
                <a:cubicBezTo>
                  <a:pt x="103324" y="186351"/>
                  <a:pt x="148284" y="231311"/>
                  <a:pt x="157232" y="288712"/>
                </a:cubicBezTo>
                <a:lnTo>
                  <a:pt x="157232" y="288712"/>
                </a:lnTo>
                <a:cubicBezTo>
                  <a:pt x="157232" y="293950"/>
                  <a:pt x="161597" y="298315"/>
                  <a:pt x="166835" y="298315"/>
                </a:cubicBezTo>
                <a:cubicBezTo>
                  <a:pt x="172073" y="298315"/>
                  <a:pt x="176438" y="293950"/>
                  <a:pt x="176438" y="288712"/>
                </a:cubicBezTo>
                <a:lnTo>
                  <a:pt x="176438" y="288712"/>
                </a:lnTo>
                <a:cubicBezTo>
                  <a:pt x="185387" y="231311"/>
                  <a:pt x="230347" y="186351"/>
                  <a:pt x="287748" y="177621"/>
                </a:cubicBezTo>
                <a:lnTo>
                  <a:pt x="287748" y="177621"/>
                </a:lnTo>
                <a:cubicBezTo>
                  <a:pt x="293204" y="176748"/>
                  <a:pt x="296914" y="171728"/>
                  <a:pt x="296042" y="166490"/>
                </a:cubicBezTo>
                <a:cubicBezTo>
                  <a:pt x="295386" y="162125"/>
                  <a:pt x="291895" y="158851"/>
                  <a:pt x="287748" y="158197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8FF7E2C-19E2-493B-A66F-51EA0C913BC1}"/>
              </a:ext>
            </a:extLst>
          </p:cNvPr>
          <p:cNvSpPr/>
          <p:nvPr/>
        </p:nvSpPr>
        <p:spPr>
          <a:xfrm>
            <a:off x="18062302" y="5937473"/>
            <a:ext cx="327417" cy="327417"/>
          </a:xfrm>
          <a:custGeom>
            <a:avLst/>
            <a:gdLst>
              <a:gd name="connsiteX0" fmla="*/ 287748 w 327378"/>
              <a:gd name="connsiteY0" fmla="*/ 157014 h 327378"/>
              <a:gd name="connsiteX1" fmla="*/ 287748 w 327378"/>
              <a:gd name="connsiteY1" fmla="*/ 157014 h 327378"/>
              <a:gd name="connsiteX2" fmla="*/ 176438 w 327378"/>
              <a:gd name="connsiteY2" fmla="*/ 45923 h 327378"/>
              <a:gd name="connsiteX3" fmla="*/ 176438 w 327378"/>
              <a:gd name="connsiteY3" fmla="*/ 45923 h 327378"/>
              <a:gd name="connsiteX4" fmla="*/ 165307 w 327378"/>
              <a:gd name="connsiteY4" fmla="*/ 37630 h 327378"/>
              <a:gd name="connsiteX5" fmla="*/ 157014 w 327378"/>
              <a:gd name="connsiteY5" fmla="*/ 45923 h 327378"/>
              <a:gd name="connsiteX6" fmla="*/ 157014 w 327378"/>
              <a:gd name="connsiteY6" fmla="*/ 45923 h 327378"/>
              <a:gd name="connsiteX7" fmla="*/ 45924 w 327378"/>
              <a:gd name="connsiteY7" fmla="*/ 157014 h 327378"/>
              <a:gd name="connsiteX8" fmla="*/ 45924 w 327378"/>
              <a:gd name="connsiteY8" fmla="*/ 157014 h 327378"/>
              <a:gd name="connsiteX9" fmla="*/ 37630 w 327378"/>
              <a:gd name="connsiteY9" fmla="*/ 168145 h 327378"/>
              <a:gd name="connsiteX10" fmla="*/ 45924 w 327378"/>
              <a:gd name="connsiteY10" fmla="*/ 176439 h 327378"/>
              <a:gd name="connsiteX11" fmla="*/ 45924 w 327378"/>
              <a:gd name="connsiteY11" fmla="*/ 176439 h 327378"/>
              <a:gd name="connsiteX12" fmla="*/ 157014 w 327378"/>
              <a:gd name="connsiteY12" fmla="*/ 287529 h 327378"/>
              <a:gd name="connsiteX13" fmla="*/ 157014 w 327378"/>
              <a:gd name="connsiteY13" fmla="*/ 287529 h 327378"/>
              <a:gd name="connsiteX14" fmla="*/ 168145 w 327378"/>
              <a:gd name="connsiteY14" fmla="*/ 295823 h 327378"/>
              <a:gd name="connsiteX15" fmla="*/ 176438 w 327378"/>
              <a:gd name="connsiteY15" fmla="*/ 287529 h 327378"/>
              <a:gd name="connsiteX16" fmla="*/ 176438 w 327378"/>
              <a:gd name="connsiteY16" fmla="*/ 287529 h 327378"/>
              <a:gd name="connsiteX17" fmla="*/ 287748 w 327378"/>
              <a:gd name="connsiteY17" fmla="*/ 176439 h 327378"/>
              <a:gd name="connsiteX18" fmla="*/ 287748 w 327378"/>
              <a:gd name="connsiteY18" fmla="*/ 176439 h 327378"/>
              <a:gd name="connsiteX19" fmla="*/ 296040 w 327378"/>
              <a:gd name="connsiteY19" fmla="*/ 165307 h 327378"/>
              <a:gd name="connsiteX20" fmla="*/ 287748 w 327378"/>
              <a:gd name="connsiteY20" fmla="*/ 157014 h 32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378" h="327378">
                <a:moveTo>
                  <a:pt x="287748" y="157014"/>
                </a:moveTo>
                <a:lnTo>
                  <a:pt x="287748" y="157014"/>
                </a:lnTo>
                <a:cubicBezTo>
                  <a:pt x="230347" y="148284"/>
                  <a:pt x="185387" y="103324"/>
                  <a:pt x="176438" y="45923"/>
                </a:cubicBezTo>
                <a:lnTo>
                  <a:pt x="176438" y="45923"/>
                </a:lnTo>
                <a:cubicBezTo>
                  <a:pt x="175566" y="40467"/>
                  <a:pt x="170545" y="36757"/>
                  <a:pt x="165307" y="37630"/>
                </a:cubicBezTo>
                <a:cubicBezTo>
                  <a:pt x="160942" y="38285"/>
                  <a:pt x="157669" y="41559"/>
                  <a:pt x="157014" y="45923"/>
                </a:cubicBezTo>
                <a:lnTo>
                  <a:pt x="157014" y="45923"/>
                </a:lnTo>
                <a:cubicBezTo>
                  <a:pt x="148284" y="103324"/>
                  <a:pt x="103324" y="148284"/>
                  <a:pt x="45924" y="157014"/>
                </a:cubicBezTo>
                <a:lnTo>
                  <a:pt x="45924" y="157014"/>
                </a:lnTo>
                <a:cubicBezTo>
                  <a:pt x="40467" y="157887"/>
                  <a:pt x="36758" y="162907"/>
                  <a:pt x="37630" y="168145"/>
                </a:cubicBezTo>
                <a:cubicBezTo>
                  <a:pt x="38284" y="172510"/>
                  <a:pt x="41558" y="175784"/>
                  <a:pt x="45924" y="176439"/>
                </a:cubicBezTo>
                <a:lnTo>
                  <a:pt x="45924" y="176439"/>
                </a:lnTo>
                <a:cubicBezTo>
                  <a:pt x="103324" y="185168"/>
                  <a:pt x="148284" y="230128"/>
                  <a:pt x="157014" y="287529"/>
                </a:cubicBezTo>
                <a:lnTo>
                  <a:pt x="157014" y="287529"/>
                </a:lnTo>
                <a:cubicBezTo>
                  <a:pt x="157887" y="292985"/>
                  <a:pt x="162907" y="296696"/>
                  <a:pt x="168145" y="295823"/>
                </a:cubicBezTo>
                <a:cubicBezTo>
                  <a:pt x="172510" y="295168"/>
                  <a:pt x="175784" y="291894"/>
                  <a:pt x="176438" y="287529"/>
                </a:cubicBezTo>
                <a:lnTo>
                  <a:pt x="176438" y="287529"/>
                </a:lnTo>
                <a:cubicBezTo>
                  <a:pt x="185387" y="230128"/>
                  <a:pt x="230347" y="185168"/>
                  <a:pt x="287748" y="176439"/>
                </a:cubicBezTo>
                <a:lnTo>
                  <a:pt x="287748" y="176439"/>
                </a:lnTo>
                <a:cubicBezTo>
                  <a:pt x="293204" y="175565"/>
                  <a:pt x="296914" y="170546"/>
                  <a:pt x="296040" y="165307"/>
                </a:cubicBezTo>
                <a:cubicBezTo>
                  <a:pt x="295386" y="160943"/>
                  <a:pt x="291893" y="157669"/>
                  <a:pt x="287748" y="157014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B640BE8E-C5CA-4AAC-A12F-640C87305BB9}"/>
              </a:ext>
            </a:extLst>
          </p:cNvPr>
          <p:cNvSpPr/>
          <p:nvPr/>
        </p:nvSpPr>
        <p:spPr>
          <a:xfrm>
            <a:off x="23145667" y="4922663"/>
            <a:ext cx="502039" cy="502039"/>
          </a:xfrm>
          <a:custGeom>
            <a:avLst/>
            <a:gdLst>
              <a:gd name="connsiteX0" fmla="*/ 477952 w 501980"/>
              <a:gd name="connsiteY0" fmla="*/ 445799 h 501980"/>
              <a:gd name="connsiteX1" fmla="*/ 477952 w 501980"/>
              <a:gd name="connsiteY1" fmla="*/ 445799 h 501980"/>
              <a:gd name="connsiteX2" fmla="*/ 477952 w 501980"/>
              <a:gd name="connsiteY2" fmla="*/ 74770 h 501980"/>
              <a:gd name="connsiteX3" fmla="*/ 477952 w 501980"/>
              <a:gd name="connsiteY3" fmla="*/ 74770 h 501980"/>
              <a:gd name="connsiteX4" fmla="*/ 473587 w 501980"/>
              <a:gd name="connsiteY4" fmla="*/ 42250 h 501980"/>
              <a:gd name="connsiteX5" fmla="*/ 445651 w 501980"/>
              <a:gd name="connsiteY5" fmla="*/ 42250 h 501980"/>
              <a:gd name="connsiteX6" fmla="*/ 445651 w 501980"/>
              <a:gd name="connsiteY6" fmla="*/ 42250 h 501980"/>
              <a:gd name="connsiteX7" fmla="*/ 74622 w 501980"/>
              <a:gd name="connsiteY7" fmla="*/ 42250 h 501980"/>
              <a:gd name="connsiteX8" fmla="*/ 74622 w 501980"/>
              <a:gd name="connsiteY8" fmla="*/ 42250 h 501980"/>
              <a:gd name="connsiteX9" fmla="*/ 42319 w 501980"/>
              <a:gd name="connsiteY9" fmla="*/ 46833 h 501980"/>
              <a:gd name="connsiteX10" fmla="*/ 42319 w 501980"/>
              <a:gd name="connsiteY10" fmla="*/ 74770 h 501980"/>
              <a:gd name="connsiteX11" fmla="*/ 42319 w 501980"/>
              <a:gd name="connsiteY11" fmla="*/ 74770 h 501980"/>
              <a:gd name="connsiteX12" fmla="*/ 42319 w 501980"/>
              <a:gd name="connsiteY12" fmla="*/ 445799 h 501980"/>
              <a:gd name="connsiteX13" fmla="*/ 42319 w 501980"/>
              <a:gd name="connsiteY13" fmla="*/ 445799 h 501980"/>
              <a:gd name="connsiteX14" fmla="*/ 46685 w 501980"/>
              <a:gd name="connsiteY14" fmla="*/ 478318 h 501980"/>
              <a:gd name="connsiteX15" fmla="*/ 74622 w 501980"/>
              <a:gd name="connsiteY15" fmla="*/ 478318 h 501980"/>
              <a:gd name="connsiteX16" fmla="*/ 74622 w 501980"/>
              <a:gd name="connsiteY16" fmla="*/ 478318 h 501980"/>
              <a:gd name="connsiteX17" fmla="*/ 445651 w 501980"/>
              <a:gd name="connsiteY17" fmla="*/ 478318 h 501980"/>
              <a:gd name="connsiteX18" fmla="*/ 445651 w 501980"/>
              <a:gd name="connsiteY18" fmla="*/ 478318 h 501980"/>
              <a:gd name="connsiteX19" fmla="*/ 477952 w 501980"/>
              <a:gd name="connsiteY19" fmla="*/ 473735 h 501980"/>
              <a:gd name="connsiteX20" fmla="*/ 477952 w 501980"/>
              <a:gd name="connsiteY20" fmla="*/ 445799 h 5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1980" h="501980">
                <a:moveTo>
                  <a:pt x="477952" y="445799"/>
                </a:moveTo>
                <a:lnTo>
                  <a:pt x="477952" y="445799"/>
                </a:lnTo>
                <a:cubicBezTo>
                  <a:pt x="397417" y="335145"/>
                  <a:pt x="397417" y="185423"/>
                  <a:pt x="477952" y="74770"/>
                </a:cubicBezTo>
                <a:lnTo>
                  <a:pt x="477952" y="74770"/>
                </a:lnTo>
                <a:cubicBezTo>
                  <a:pt x="485809" y="64512"/>
                  <a:pt x="483845" y="50107"/>
                  <a:pt x="473587" y="42250"/>
                </a:cubicBezTo>
                <a:cubicBezTo>
                  <a:pt x="465293" y="35921"/>
                  <a:pt x="453945" y="35921"/>
                  <a:pt x="445651" y="42250"/>
                </a:cubicBezTo>
                <a:lnTo>
                  <a:pt x="445651" y="42250"/>
                </a:lnTo>
                <a:cubicBezTo>
                  <a:pt x="335215" y="123003"/>
                  <a:pt x="185057" y="123003"/>
                  <a:pt x="74622" y="42250"/>
                </a:cubicBezTo>
                <a:lnTo>
                  <a:pt x="74622" y="42250"/>
                </a:lnTo>
                <a:cubicBezTo>
                  <a:pt x="64363" y="34611"/>
                  <a:pt x="49959" y="36575"/>
                  <a:pt x="42319" y="46833"/>
                </a:cubicBezTo>
                <a:cubicBezTo>
                  <a:pt x="35991" y="55127"/>
                  <a:pt x="36209" y="66476"/>
                  <a:pt x="42319" y="74770"/>
                </a:cubicBezTo>
                <a:lnTo>
                  <a:pt x="42319" y="74770"/>
                </a:lnTo>
                <a:cubicBezTo>
                  <a:pt x="123073" y="185205"/>
                  <a:pt x="123073" y="335363"/>
                  <a:pt x="42319" y="445799"/>
                </a:cubicBezTo>
                <a:lnTo>
                  <a:pt x="42319" y="445799"/>
                </a:lnTo>
                <a:cubicBezTo>
                  <a:pt x="34463" y="456057"/>
                  <a:pt x="36427" y="470461"/>
                  <a:pt x="46685" y="478318"/>
                </a:cubicBezTo>
                <a:cubicBezTo>
                  <a:pt x="54978" y="484648"/>
                  <a:pt x="66328" y="484648"/>
                  <a:pt x="74622" y="478318"/>
                </a:cubicBezTo>
                <a:lnTo>
                  <a:pt x="74622" y="478318"/>
                </a:lnTo>
                <a:cubicBezTo>
                  <a:pt x="185057" y="397565"/>
                  <a:pt x="335215" y="397565"/>
                  <a:pt x="445651" y="478318"/>
                </a:cubicBezTo>
                <a:lnTo>
                  <a:pt x="445651" y="478318"/>
                </a:lnTo>
                <a:cubicBezTo>
                  <a:pt x="455908" y="485957"/>
                  <a:pt x="470314" y="483993"/>
                  <a:pt x="477952" y="473735"/>
                </a:cubicBezTo>
                <a:cubicBezTo>
                  <a:pt x="484281" y="465441"/>
                  <a:pt x="484281" y="454093"/>
                  <a:pt x="477952" y="445799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4F644EEF-FEA4-49AD-A57A-6E0AAADA6E54}"/>
              </a:ext>
            </a:extLst>
          </p:cNvPr>
          <p:cNvSpPr/>
          <p:nvPr/>
        </p:nvSpPr>
        <p:spPr>
          <a:xfrm>
            <a:off x="21116325" y="3926825"/>
            <a:ext cx="502039" cy="502039"/>
          </a:xfrm>
          <a:custGeom>
            <a:avLst/>
            <a:gdLst>
              <a:gd name="connsiteX0" fmla="*/ 409870 w 501980"/>
              <a:gd name="connsiteY0" fmla="*/ 189625 h 501980"/>
              <a:gd name="connsiteX1" fmla="*/ 372549 w 501980"/>
              <a:gd name="connsiteY1" fmla="*/ 189625 h 501980"/>
              <a:gd name="connsiteX2" fmla="*/ 332172 w 501980"/>
              <a:gd name="connsiteY2" fmla="*/ 149685 h 501980"/>
              <a:gd name="connsiteX3" fmla="*/ 332172 w 501980"/>
              <a:gd name="connsiteY3" fmla="*/ 149467 h 501980"/>
              <a:gd name="connsiteX4" fmla="*/ 332172 w 501980"/>
              <a:gd name="connsiteY4" fmla="*/ 108653 h 501980"/>
              <a:gd name="connsiteX5" fmla="*/ 261021 w 501980"/>
              <a:gd name="connsiteY5" fmla="*/ 37503 h 501980"/>
              <a:gd name="connsiteX6" fmla="*/ 261021 w 501980"/>
              <a:gd name="connsiteY6" fmla="*/ 37503 h 501980"/>
              <a:gd name="connsiteX7" fmla="*/ 261021 w 501980"/>
              <a:gd name="connsiteY7" fmla="*/ 37503 h 501980"/>
              <a:gd name="connsiteX8" fmla="*/ 189654 w 501980"/>
              <a:gd name="connsiteY8" fmla="*/ 108653 h 501980"/>
              <a:gd name="connsiteX9" fmla="*/ 189654 w 501980"/>
              <a:gd name="connsiteY9" fmla="*/ 149467 h 501980"/>
              <a:gd name="connsiteX10" fmla="*/ 149494 w 501980"/>
              <a:gd name="connsiteY10" fmla="*/ 189625 h 501980"/>
              <a:gd name="connsiteX11" fmla="*/ 149494 w 501980"/>
              <a:gd name="connsiteY11" fmla="*/ 189625 h 501980"/>
              <a:gd name="connsiteX12" fmla="*/ 112174 w 501980"/>
              <a:gd name="connsiteY12" fmla="*/ 189625 h 501980"/>
              <a:gd name="connsiteX13" fmla="*/ 37531 w 501980"/>
              <a:gd name="connsiteY13" fmla="*/ 259029 h 501980"/>
              <a:gd name="connsiteX14" fmla="*/ 106718 w 501980"/>
              <a:gd name="connsiteY14" fmla="*/ 332144 h 501980"/>
              <a:gd name="connsiteX15" fmla="*/ 108900 w 501980"/>
              <a:gd name="connsiteY15" fmla="*/ 332144 h 501980"/>
              <a:gd name="connsiteX16" fmla="*/ 149931 w 501980"/>
              <a:gd name="connsiteY16" fmla="*/ 332144 h 501980"/>
              <a:gd name="connsiteX17" fmla="*/ 190089 w 501980"/>
              <a:gd name="connsiteY17" fmla="*/ 372302 h 501980"/>
              <a:gd name="connsiteX18" fmla="*/ 190089 w 501980"/>
              <a:gd name="connsiteY18" fmla="*/ 372302 h 501980"/>
              <a:gd name="connsiteX19" fmla="*/ 190089 w 501980"/>
              <a:gd name="connsiteY19" fmla="*/ 413116 h 501980"/>
              <a:gd name="connsiteX20" fmla="*/ 261458 w 501980"/>
              <a:gd name="connsiteY20" fmla="*/ 484484 h 501980"/>
              <a:gd name="connsiteX21" fmla="*/ 261458 w 501980"/>
              <a:gd name="connsiteY21" fmla="*/ 484484 h 501980"/>
              <a:gd name="connsiteX22" fmla="*/ 332609 w 501980"/>
              <a:gd name="connsiteY22" fmla="*/ 413116 h 501980"/>
              <a:gd name="connsiteX23" fmla="*/ 332609 w 501980"/>
              <a:gd name="connsiteY23" fmla="*/ 372302 h 501980"/>
              <a:gd name="connsiteX24" fmla="*/ 372985 w 501980"/>
              <a:gd name="connsiteY24" fmla="*/ 332144 h 501980"/>
              <a:gd name="connsiteX25" fmla="*/ 413581 w 501980"/>
              <a:gd name="connsiteY25" fmla="*/ 332144 h 501980"/>
              <a:gd name="connsiteX26" fmla="*/ 484949 w 501980"/>
              <a:gd name="connsiteY26" fmla="*/ 260775 h 501980"/>
              <a:gd name="connsiteX27" fmla="*/ 484949 w 501980"/>
              <a:gd name="connsiteY27" fmla="*/ 259029 h 501980"/>
              <a:gd name="connsiteX28" fmla="*/ 409870 w 501980"/>
              <a:gd name="connsiteY28" fmla="*/ 189625 h 5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1980" h="501980">
                <a:moveTo>
                  <a:pt x="409870" y="189625"/>
                </a:moveTo>
                <a:lnTo>
                  <a:pt x="372549" y="189625"/>
                </a:lnTo>
                <a:cubicBezTo>
                  <a:pt x="350287" y="189843"/>
                  <a:pt x="332390" y="171947"/>
                  <a:pt x="332172" y="149685"/>
                </a:cubicBezTo>
                <a:cubicBezTo>
                  <a:pt x="332172" y="149685"/>
                  <a:pt x="332172" y="149467"/>
                  <a:pt x="332172" y="149467"/>
                </a:cubicBezTo>
                <a:lnTo>
                  <a:pt x="332172" y="108653"/>
                </a:lnTo>
                <a:cubicBezTo>
                  <a:pt x="332172" y="69368"/>
                  <a:pt x="300308" y="37503"/>
                  <a:pt x="261021" y="37503"/>
                </a:cubicBezTo>
                <a:lnTo>
                  <a:pt x="261021" y="37503"/>
                </a:lnTo>
                <a:lnTo>
                  <a:pt x="261021" y="37503"/>
                </a:lnTo>
                <a:cubicBezTo>
                  <a:pt x="221736" y="37503"/>
                  <a:pt x="189872" y="69368"/>
                  <a:pt x="189654" y="108653"/>
                </a:cubicBezTo>
                <a:lnTo>
                  <a:pt x="189654" y="149467"/>
                </a:lnTo>
                <a:cubicBezTo>
                  <a:pt x="189654" y="171728"/>
                  <a:pt x="171757" y="189625"/>
                  <a:pt x="149494" y="189625"/>
                </a:cubicBezTo>
                <a:lnTo>
                  <a:pt x="149494" y="189625"/>
                </a:lnTo>
                <a:lnTo>
                  <a:pt x="112174" y="189625"/>
                </a:lnTo>
                <a:cubicBezTo>
                  <a:pt x="72670" y="188970"/>
                  <a:pt x="39714" y="219525"/>
                  <a:pt x="37531" y="259029"/>
                </a:cubicBezTo>
                <a:cubicBezTo>
                  <a:pt x="36440" y="298315"/>
                  <a:pt x="67431" y="331052"/>
                  <a:pt x="106718" y="332144"/>
                </a:cubicBezTo>
                <a:cubicBezTo>
                  <a:pt x="107372" y="332144"/>
                  <a:pt x="108244" y="332144"/>
                  <a:pt x="108900" y="332144"/>
                </a:cubicBezTo>
                <a:lnTo>
                  <a:pt x="149931" y="332144"/>
                </a:lnTo>
                <a:cubicBezTo>
                  <a:pt x="172194" y="332144"/>
                  <a:pt x="190089" y="350040"/>
                  <a:pt x="190089" y="372302"/>
                </a:cubicBezTo>
                <a:lnTo>
                  <a:pt x="190089" y="372302"/>
                </a:lnTo>
                <a:lnTo>
                  <a:pt x="190089" y="413116"/>
                </a:lnTo>
                <a:cubicBezTo>
                  <a:pt x="190308" y="452401"/>
                  <a:pt x="222173" y="484266"/>
                  <a:pt x="261458" y="484484"/>
                </a:cubicBezTo>
                <a:lnTo>
                  <a:pt x="261458" y="484484"/>
                </a:lnTo>
                <a:cubicBezTo>
                  <a:pt x="300743" y="484266"/>
                  <a:pt x="332609" y="452401"/>
                  <a:pt x="332609" y="413116"/>
                </a:cubicBezTo>
                <a:lnTo>
                  <a:pt x="332609" y="372302"/>
                </a:lnTo>
                <a:cubicBezTo>
                  <a:pt x="332827" y="350040"/>
                  <a:pt x="350724" y="332144"/>
                  <a:pt x="372985" y="332144"/>
                </a:cubicBezTo>
                <a:lnTo>
                  <a:pt x="413581" y="332144"/>
                </a:lnTo>
                <a:cubicBezTo>
                  <a:pt x="453085" y="332144"/>
                  <a:pt x="484949" y="300279"/>
                  <a:pt x="484949" y="260775"/>
                </a:cubicBezTo>
                <a:cubicBezTo>
                  <a:pt x="484949" y="260120"/>
                  <a:pt x="484949" y="259684"/>
                  <a:pt x="484949" y="259029"/>
                </a:cubicBezTo>
                <a:cubicBezTo>
                  <a:pt x="482767" y="219525"/>
                  <a:pt x="449373" y="188752"/>
                  <a:pt x="409870" y="189625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E312A63E-35CC-4167-91C8-5B02FA8069AD}"/>
              </a:ext>
            </a:extLst>
          </p:cNvPr>
          <p:cNvSpPr/>
          <p:nvPr/>
        </p:nvSpPr>
        <p:spPr>
          <a:xfrm>
            <a:off x="16758638" y="5410241"/>
            <a:ext cx="305589" cy="305589"/>
          </a:xfrm>
          <a:custGeom>
            <a:avLst/>
            <a:gdLst>
              <a:gd name="connsiteX0" fmla="*/ 245078 w 305553"/>
              <a:gd name="connsiteY0" fmla="*/ 120657 h 305553"/>
              <a:gd name="connsiteX1" fmla="*/ 223253 w 305553"/>
              <a:gd name="connsiteY1" fmla="*/ 120657 h 305553"/>
              <a:gd name="connsiteX2" fmla="*/ 201428 w 305553"/>
              <a:gd name="connsiteY2" fmla="*/ 98832 h 305553"/>
              <a:gd name="connsiteX3" fmla="*/ 201428 w 305553"/>
              <a:gd name="connsiteY3" fmla="*/ 77007 h 305553"/>
              <a:gd name="connsiteX4" fmla="*/ 161924 w 305553"/>
              <a:gd name="connsiteY4" fmla="*/ 37503 h 305553"/>
              <a:gd name="connsiteX5" fmla="*/ 161924 w 305553"/>
              <a:gd name="connsiteY5" fmla="*/ 37503 h 305553"/>
              <a:gd name="connsiteX6" fmla="*/ 122420 w 305553"/>
              <a:gd name="connsiteY6" fmla="*/ 77007 h 305553"/>
              <a:gd name="connsiteX7" fmla="*/ 122420 w 305553"/>
              <a:gd name="connsiteY7" fmla="*/ 98832 h 305553"/>
              <a:gd name="connsiteX8" fmla="*/ 100595 w 305553"/>
              <a:gd name="connsiteY8" fmla="*/ 120657 h 305553"/>
              <a:gd name="connsiteX9" fmla="*/ 78770 w 305553"/>
              <a:gd name="connsiteY9" fmla="*/ 120657 h 305553"/>
              <a:gd name="connsiteX10" fmla="*/ 37521 w 305553"/>
              <a:gd name="connsiteY10" fmla="*/ 159070 h 305553"/>
              <a:gd name="connsiteX11" fmla="*/ 75932 w 305553"/>
              <a:gd name="connsiteY11" fmla="*/ 199664 h 305553"/>
              <a:gd name="connsiteX12" fmla="*/ 77025 w 305553"/>
              <a:gd name="connsiteY12" fmla="*/ 199664 h 305553"/>
              <a:gd name="connsiteX13" fmla="*/ 98850 w 305553"/>
              <a:gd name="connsiteY13" fmla="*/ 199664 h 305553"/>
              <a:gd name="connsiteX14" fmla="*/ 120675 w 305553"/>
              <a:gd name="connsiteY14" fmla="*/ 221490 h 305553"/>
              <a:gd name="connsiteX15" fmla="*/ 120675 w 305553"/>
              <a:gd name="connsiteY15" fmla="*/ 243315 h 305553"/>
              <a:gd name="connsiteX16" fmla="*/ 160179 w 305553"/>
              <a:gd name="connsiteY16" fmla="*/ 282819 h 305553"/>
              <a:gd name="connsiteX17" fmla="*/ 160179 w 305553"/>
              <a:gd name="connsiteY17" fmla="*/ 282819 h 305553"/>
              <a:gd name="connsiteX18" fmla="*/ 199682 w 305553"/>
              <a:gd name="connsiteY18" fmla="*/ 243315 h 305553"/>
              <a:gd name="connsiteX19" fmla="*/ 199682 w 305553"/>
              <a:gd name="connsiteY19" fmla="*/ 221490 h 305553"/>
              <a:gd name="connsiteX20" fmla="*/ 221508 w 305553"/>
              <a:gd name="connsiteY20" fmla="*/ 199664 h 305553"/>
              <a:gd name="connsiteX21" fmla="*/ 243333 w 305553"/>
              <a:gd name="connsiteY21" fmla="*/ 199664 h 305553"/>
              <a:gd name="connsiteX22" fmla="*/ 282837 w 305553"/>
              <a:gd name="connsiteY22" fmla="*/ 160161 h 305553"/>
              <a:gd name="connsiteX23" fmla="*/ 282837 w 305553"/>
              <a:gd name="connsiteY23" fmla="*/ 159070 h 305553"/>
              <a:gd name="connsiteX24" fmla="*/ 245078 w 305553"/>
              <a:gd name="connsiteY24" fmla="*/ 120657 h 3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5553" h="305553">
                <a:moveTo>
                  <a:pt x="245078" y="120657"/>
                </a:moveTo>
                <a:lnTo>
                  <a:pt x="223253" y="120657"/>
                </a:lnTo>
                <a:cubicBezTo>
                  <a:pt x="211249" y="120657"/>
                  <a:pt x="201428" y="110835"/>
                  <a:pt x="201428" y="98832"/>
                </a:cubicBezTo>
                <a:lnTo>
                  <a:pt x="201428" y="77007"/>
                </a:lnTo>
                <a:cubicBezTo>
                  <a:pt x="201428" y="55181"/>
                  <a:pt x="183749" y="37503"/>
                  <a:pt x="161924" y="37503"/>
                </a:cubicBezTo>
                <a:lnTo>
                  <a:pt x="161924" y="37503"/>
                </a:lnTo>
                <a:cubicBezTo>
                  <a:pt x="140099" y="37503"/>
                  <a:pt x="122420" y="55181"/>
                  <a:pt x="122420" y="77007"/>
                </a:cubicBezTo>
                <a:lnTo>
                  <a:pt x="122420" y="98832"/>
                </a:lnTo>
                <a:cubicBezTo>
                  <a:pt x="122420" y="110835"/>
                  <a:pt x="112600" y="120657"/>
                  <a:pt x="100595" y="120657"/>
                </a:cubicBezTo>
                <a:lnTo>
                  <a:pt x="78770" y="120657"/>
                </a:lnTo>
                <a:cubicBezTo>
                  <a:pt x="56944" y="120220"/>
                  <a:pt x="38612" y="137244"/>
                  <a:pt x="37521" y="159070"/>
                </a:cubicBezTo>
                <a:cubicBezTo>
                  <a:pt x="36866" y="180895"/>
                  <a:pt x="54107" y="199010"/>
                  <a:pt x="75932" y="199664"/>
                </a:cubicBezTo>
                <a:cubicBezTo>
                  <a:pt x="76369" y="199664"/>
                  <a:pt x="76588" y="199664"/>
                  <a:pt x="77025" y="199664"/>
                </a:cubicBezTo>
                <a:lnTo>
                  <a:pt x="98850" y="199664"/>
                </a:lnTo>
                <a:cubicBezTo>
                  <a:pt x="110853" y="199664"/>
                  <a:pt x="120675" y="209486"/>
                  <a:pt x="120675" y="221490"/>
                </a:cubicBezTo>
                <a:lnTo>
                  <a:pt x="120675" y="243315"/>
                </a:lnTo>
                <a:cubicBezTo>
                  <a:pt x="120675" y="265140"/>
                  <a:pt x="138354" y="282819"/>
                  <a:pt x="160179" y="282819"/>
                </a:cubicBezTo>
                <a:lnTo>
                  <a:pt x="160179" y="282819"/>
                </a:lnTo>
                <a:cubicBezTo>
                  <a:pt x="182004" y="282819"/>
                  <a:pt x="199682" y="265140"/>
                  <a:pt x="199682" y="243315"/>
                </a:cubicBezTo>
                <a:lnTo>
                  <a:pt x="199682" y="221490"/>
                </a:lnTo>
                <a:cubicBezTo>
                  <a:pt x="199682" y="209486"/>
                  <a:pt x="209503" y="199664"/>
                  <a:pt x="221508" y="199664"/>
                </a:cubicBezTo>
                <a:lnTo>
                  <a:pt x="243333" y="199664"/>
                </a:lnTo>
                <a:cubicBezTo>
                  <a:pt x="265158" y="199664"/>
                  <a:pt x="282837" y="181986"/>
                  <a:pt x="282837" y="160161"/>
                </a:cubicBezTo>
                <a:cubicBezTo>
                  <a:pt x="282837" y="159724"/>
                  <a:pt x="282837" y="159506"/>
                  <a:pt x="282837" y="159070"/>
                </a:cubicBezTo>
                <a:cubicBezTo>
                  <a:pt x="281746" y="138554"/>
                  <a:pt x="265594" y="121967"/>
                  <a:pt x="245078" y="120657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BBB38781-927A-428D-A791-5C3DFF964D8F}"/>
              </a:ext>
            </a:extLst>
          </p:cNvPr>
          <p:cNvSpPr/>
          <p:nvPr/>
        </p:nvSpPr>
        <p:spPr>
          <a:xfrm>
            <a:off x="17793711" y="2060768"/>
            <a:ext cx="305589" cy="305589"/>
          </a:xfrm>
          <a:custGeom>
            <a:avLst/>
            <a:gdLst>
              <a:gd name="connsiteX0" fmla="*/ 243115 w 305553"/>
              <a:gd name="connsiteY0" fmla="*/ 120657 h 305553"/>
              <a:gd name="connsiteX1" fmla="*/ 222380 w 305553"/>
              <a:gd name="connsiteY1" fmla="*/ 120657 h 305553"/>
              <a:gd name="connsiteX2" fmla="*/ 200555 w 305553"/>
              <a:gd name="connsiteY2" fmla="*/ 98832 h 305553"/>
              <a:gd name="connsiteX3" fmla="*/ 200555 w 305553"/>
              <a:gd name="connsiteY3" fmla="*/ 77007 h 305553"/>
              <a:gd name="connsiteX4" fmla="*/ 160833 w 305553"/>
              <a:gd name="connsiteY4" fmla="*/ 37503 h 305553"/>
              <a:gd name="connsiteX5" fmla="*/ 160833 w 305553"/>
              <a:gd name="connsiteY5" fmla="*/ 37503 h 305553"/>
              <a:gd name="connsiteX6" fmla="*/ 121329 w 305553"/>
              <a:gd name="connsiteY6" fmla="*/ 77007 h 305553"/>
              <a:gd name="connsiteX7" fmla="*/ 121329 w 305553"/>
              <a:gd name="connsiteY7" fmla="*/ 98832 h 305553"/>
              <a:gd name="connsiteX8" fmla="*/ 99504 w 305553"/>
              <a:gd name="connsiteY8" fmla="*/ 120657 h 305553"/>
              <a:gd name="connsiteX9" fmla="*/ 78771 w 305553"/>
              <a:gd name="connsiteY9" fmla="*/ 120657 h 305553"/>
              <a:gd name="connsiteX10" fmla="*/ 37521 w 305553"/>
              <a:gd name="connsiteY10" fmla="*/ 159070 h 305553"/>
              <a:gd name="connsiteX11" fmla="*/ 75497 w 305553"/>
              <a:gd name="connsiteY11" fmla="*/ 199665 h 305553"/>
              <a:gd name="connsiteX12" fmla="*/ 77025 w 305553"/>
              <a:gd name="connsiteY12" fmla="*/ 199665 h 305553"/>
              <a:gd name="connsiteX13" fmla="*/ 98850 w 305553"/>
              <a:gd name="connsiteY13" fmla="*/ 199665 h 305553"/>
              <a:gd name="connsiteX14" fmla="*/ 120675 w 305553"/>
              <a:gd name="connsiteY14" fmla="*/ 221490 h 305553"/>
              <a:gd name="connsiteX15" fmla="*/ 120675 w 305553"/>
              <a:gd name="connsiteY15" fmla="*/ 243315 h 305553"/>
              <a:gd name="connsiteX16" fmla="*/ 160179 w 305553"/>
              <a:gd name="connsiteY16" fmla="*/ 282819 h 305553"/>
              <a:gd name="connsiteX17" fmla="*/ 160179 w 305553"/>
              <a:gd name="connsiteY17" fmla="*/ 282819 h 305553"/>
              <a:gd name="connsiteX18" fmla="*/ 199901 w 305553"/>
              <a:gd name="connsiteY18" fmla="*/ 243315 h 305553"/>
              <a:gd name="connsiteX19" fmla="*/ 199901 w 305553"/>
              <a:gd name="connsiteY19" fmla="*/ 221490 h 305553"/>
              <a:gd name="connsiteX20" fmla="*/ 221726 w 305553"/>
              <a:gd name="connsiteY20" fmla="*/ 199665 h 305553"/>
              <a:gd name="connsiteX21" fmla="*/ 243552 w 305553"/>
              <a:gd name="connsiteY21" fmla="*/ 199665 h 305553"/>
              <a:gd name="connsiteX22" fmla="*/ 283055 w 305553"/>
              <a:gd name="connsiteY22" fmla="*/ 160597 h 305553"/>
              <a:gd name="connsiteX23" fmla="*/ 283055 w 305553"/>
              <a:gd name="connsiteY23" fmla="*/ 159070 h 305553"/>
              <a:gd name="connsiteX24" fmla="*/ 243115 w 305553"/>
              <a:gd name="connsiteY24" fmla="*/ 120657 h 3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5553" h="305553">
                <a:moveTo>
                  <a:pt x="243115" y="120657"/>
                </a:moveTo>
                <a:lnTo>
                  <a:pt x="222380" y="120657"/>
                </a:lnTo>
                <a:cubicBezTo>
                  <a:pt x="210377" y="120657"/>
                  <a:pt x="200555" y="110836"/>
                  <a:pt x="200555" y="98832"/>
                </a:cubicBezTo>
                <a:lnTo>
                  <a:pt x="200555" y="77007"/>
                </a:lnTo>
                <a:cubicBezTo>
                  <a:pt x="200337" y="55181"/>
                  <a:pt x="182658" y="37503"/>
                  <a:pt x="160833" y="37503"/>
                </a:cubicBezTo>
                <a:lnTo>
                  <a:pt x="160833" y="37503"/>
                </a:lnTo>
                <a:cubicBezTo>
                  <a:pt x="139008" y="37503"/>
                  <a:pt x="121329" y="55181"/>
                  <a:pt x="121329" y="77007"/>
                </a:cubicBezTo>
                <a:lnTo>
                  <a:pt x="121329" y="98832"/>
                </a:lnTo>
                <a:cubicBezTo>
                  <a:pt x="121329" y="110836"/>
                  <a:pt x="111509" y="120657"/>
                  <a:pt x="99504" y="120657"/>
                </a:cubicBezTo>
                <a:lnTo>
                  <a:pt x="78771" y="120657"/>
                </a:lnTo>
                <a:cubicBezTo>
                  <a:pt x="56946" y="120221"/>
                  <a:pt x="38612" y="137244"/>
                  <a:pt x="37521" y="159070"/>
                </a:cubicBezTo>
                <a:cubicBezTo>
                  <a:pt x="36866" y="180676"/>
                  <a:pt x="53890" y="199010"/>
                  <a:pt x="75497" y="199665"/>
                </a:cubicBezTo>
                <a:cubicBezTo>
                  <a:pt x="75934" y="199665"/>
                  <a:pt x="76588" y="199665"/>
                  <a:pt x="77025" y="199665"/>
                </a:cubicBezTo>
                <a:lnTo>
                  <a:pt x="98850" y="199665"/>
                </a:lnTo>
                <a:cubicBezTo>
                  <a:pt x="110854" y="199665"/>
                  <a:pt x="120675" y="209486"/>
                  <a:pt x="120675" y="221490"/>
                </a:cubicBezTo>
                <a:lnTo>
                  <a:pt x="120675" y="243315"/>
                </a:lnTo>
                <a:cubicBezTo>
                  <a:pt x="120675" y="265140"/>
                  <a:pt x="138354" y="282819"/>
                  <a:pt x="160179" y="282819"/>
                </a:cubicBezTo>
                <a:lnTo>
                  <a:pt x="160179" y="282819"/>
                </a:lnTo>
                <a:cubicBezTo>
                  <a:pt x="182004" y="282819"/>
                  <a:pt x="199683" y="265140"/>
                  <a:pt x="199901" y="243315"/>
                </a:cubicBezTo>
                <a:lnTo>
                  <a:pt x="199901" y="221490"/>
                </a:lnTo>
                <a:cubicBezTo>
                  <a:pt x="199901" y="209486"/>
                  <a:pt x="209723" y="199665"/>
                  <a:pt x="221726" y="199665"/>
                </a:cubicBezTo>
                <a:lnTo>
                  <a:pt x="243552" y="199665"/>
                </a:lnTo>
                <a:cubicBezTo>
                  <a:pt x="265158" y="199883"/>
                  <a:pt x="282837" y="182423"/>
                  <a:pt x="283055" y="160597"/>
                </a:cubicBezTo>
                <a:cubicBezTo>
                  <a:pt x="283055" y="160161"/>
                  <a:pt x="283055" y="159506"/>
                  <a:pt x="283055" y="159070"/>
                </a:cubicBezTo>
                <a:cubicBezTo>
                  <a:pt x="281746" y="137681"/>
                  <a:pt x="264503" y="120875"/>
                  <a:pt x="243115" y="120657"/>
                </a:cubicBezTo>
                <a:close/>
              </a:path>
            </a:pathLst>
          </a:custGeom>
          <a:solidFill>
            <a:srgbClr val="FFFFFF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E1CD2219-FD50-4376-98F6-A7F4ABF8233D}"/>
              </a:ext>
            </a:extLst>
          </p:cNvPr>
          <p:cNvSpPr/>
          <p:nvPr/>
        </p:nvSpPr>
        <p:spPr>
          <a:xfrm>
            <a:off x="19980700" y="8416363"/>
            <a:ext cx="785800" cy="1069561"/>
          </a:xfrm>
          <a:custGeom>
            <a:avLst/>
            <a:gdLst>
              <a:gd name="connsiteX0" fmla="*/ 627830 w 785709"/>
              <a:gd name="connsiteY0" fmla="*/ 1017020 h 1069437"/>
              <a:gd name="connsiteX1" fmla="*/ 230175 w 785709"/>
              <a:gd name="connsiteY1" fmla="*/ 1049540 h 1069437"/>
              <a:gd name="connsiteX2" fmla="*/ 40295 w 785709"/>
              <a:gd name="connsiteY2" fmla="*/ 750316 h 1069437"/>
              <a:gd name="connsiteX3" fmla="*/ 95294 w 785709"/>
              <a:gd name="connsiteY3" fmla="*/ 490377 h 1069437"/>
              <a:gd name="connsiteX4" fmla="*/ 197654 w 785709"/>
              <a:gd name="connsiteY4" fmla="*/ 338691 h 1069437"/>
              <a:gd name="connsiteX5" fmla="*/ 258547 w 785709"/>
              <a:gd name="connsiteY5" fmla="*/ 74169 h 1069437"/>
              <a:gd name="connsiteX6" fmla="*/ 257020 w 785709"/>
              <a:gd name="connsiteY6" fmla="*/ 57800 h 1069437"/>
              <a:gd name="connsiteX7" fmla="*/ 300670 w 785709"/>
              <a:gd name="connsiteY7" fmla="*/ 155795 h 1069437"/>
              <a:gd name="connsiteX8" fmla="*/ 324242 w 785709"/>
              <a:gd name="connsiteY8" fmla="*/ 37503 h 1069437"/>
              <a:gd name="connsiteX9" fmla="*/ 692651 w 785709"/>
              <a:gd name="connsiteY9" fmla="*/ 474008 h 1069437"/>
              <a:gd name="connsiteX10" fmla="*/ 627830 w 785709"/>
              <a:gd name="connsiteY10" fmla="*/ 1017020 h 106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5709" h="1069437">
                <a:moveTo>
                  <a:pt x="627830" y="1017020"/>
                </a:moveTo>
                <a:cubicBezTo>
                  <a:pt x="496879" y="1035571"/>
                  <a:pt x="362653" y="1034917"/>
                  <a:pt x="230175" y="1049540"/>
                </a:cubicBezTo>
                <a:cubicBezTo>
                  <a:pt x="116465" y="974897"/>
                  <a:pt x="65175" y="896763"/>
                  <a:pt x="40295" y="750316"/>
                </a:cubicBezTo>
                <a:cubicBezTo>
                  <a:pt x="28945" y="683531"/>
                  <a:pt x="53171" y="563709"/>
                  <a:pt x="95294" y="490377"/>
                </a:cubicBezTo>
                <a:cubicBezTo>
                  <a:pt x="124322" y="440178"/>
                  <a:pt x="162953" y="387798"/>
                  <a:pt x="197654" y="338691"/>
                </a:cubicBezTo>
                <a:cubicBezTo>
                  <a:pt x="254619" y="258156"/>
                  <a:pt x="263130" y="171510"/>
                  <a:pt x="258547" y="74169"/>
                </a:cubicBezTo>
                <a:cubicBezTo>
                  <a:pt x="258547" y="69804"/>
                  <a:pt x="257238" y="62383"/>
                  <a:pt x="257020" y="57800"/>
                </a:cubicBezTo>
                <a:cubicBezTo>
                  <a:pt x="279936" y="85955"/>
                  <a:pt x="294995" y="119784"/>
                  <a:pt x="300670" y="155795"/>
                </a:cubicBezTo>
                <a:cubicBezTo>
                  <a:pt x="318130" y="118911"/>
                  <a:pt x="326205" y="78316"/>
                  <a:pt x="324242" y="37503"/>
                </a:cubicBezTo>
                <a:cubicBezTo>
                  <a:pt x="477018" y="183514"/>
                  <a:pt x="580470" y="267104"/>
                  <a:pt x="692651" y="474008"/>
                </a:cubicBezTo>
                <a:cubicBezTo>
                  <a:pt x="780389" y="634860"/>
                  <a:pt x="807016" y="870355"/>
                  <a:pt x="627830" y="1017020"/>
                </a:cubicBezTo>
                <a:close/>
              </a:path>
            </a:pathLst>
          </a:custGeom>
          <a:solidFill>
            <a:srgbClr val="FAE387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0642E0D1-ECBC-4474-AE4E-991858D1824C}"/>
              </a:ext>
            </a:extLst>
          </p:cNvPr>
          <p:cNvSpPr/>
          <p:nvPr/>
        </p:nvSpPr>
        <p:spPr>
          <a:xfrm>
            <a:off x="20435981" y="9006368"/>
            <a:ext cx="261933" cy="545694"/>
          </a:xfrm>
          <a:custGeom>
            <a:avLst/>
            <a:gdLst>
              <a:gd name="connsiteX0" fmla="*/ 37503 w 261903"/>
              <a:gd name="connsiteY0" fmla="*/ 465278 h 545631"/>
              <a:gd name="connsiteX1" fmla="*/ 75916 w 261903"/>
              <a:gd name="connsiteY1" fmla="*/ 424901 h 545631"/>
              <a:gd name="connsiteX2" fmla="*/ 112145 w 261903"/>
              <a:gd name="connsiteY2" fmla="*/ 377540 h 545631"/>
              <a:gd name="connsiteX3" fmla="*/ 172383 w 261903"/>
              <a:gd name="connsiteY3" fmla="*/ 275180 h 545631"/>
              <a:gd name="connsiteX4" fmla="*/ 216033 w 261903"/>
              <a:gd name="connsiteY4" fmla="*/ 160815 h 545631"/>
              <a:gd name="connsiteX5" fmla="*/ 230439 w 261903"/>
              <a:gd name="connsiteY5" fmla="*/ 37503 h 545631"/>
              <a:gd name="connsiteX6" fmla="*/ 231748 w 261903"/>
              <a:gd name="connsiteY6" fmla="*/ 164089 h 545631"/>
              <a:gd name="connsiteX7" fmla="*/ 202720 w 261903"/>
              <a:gd name="connsiteY7" fmla="*/ 288493 h 545631"/>
              <a:gd name="connsiteX8" fmla="*/ 153176 w 261903"/>
              <a:gd name="connsiteY8" fmla="*/ 405695 h 545631"/>
              <a:gd name="connsiteX9" fmla="*/ 121312 w 261903"/>
              <a:gd name="connsiteY9" fmla="*/ 461131 h 545631"/>
              <a:gd name="connsiteX10" fmla="*/ 85082 w 261903"/>
              <a:gd name="connsiteY10" fmla="*/ 511984 h 545631"/>
              <a:gd name="connsiteX11" fmla="*/ 37503 w 261903"/>
              <a:gd name="connsiteY11" fmla="*/ 465278 h 54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903" h="545631">
                <a:moveTo>
                  <a:pt x="37503" y="465278"/>
                </a:moveTo>
                <a:cubicBezTo>
                  <a:pt x="51253" y="452619"/>
                  <a:pt x="63912" y="439087"/>
                  <a:pt x="75916" y="424901"/>
                </a:cubicBezTo>
                <a:cubicBezTo>
                  <a:pt x="88138" y="409842"/>
                  <a:pt x="101014" y="394127"/>
                  <a:pt x="112145" y="377540"/>
                </a:cubicBezTo>
                <a:cubicBezTo>
                  <a:pt x="134626" y="344802"/>
                  <a:pt x="154704" y="310536"/>
                  <a:pt x="172383" y="275180"/>
                </a:cubicBezTo>
                <a:cubicBezTo>
                  <a:pt x="190498" y="238513"/>
                  <a:pt x="205121" y="200101"/>
                  <a:pt x="216033" y="160815"/>
                </a:cubicBezTo>
                <a:cubicBezTo>
                  <a:pt x="226073" y="120439"/>
                  <a:pt x="230874" y="78971"/>
                  <a:pt x="230439" y="37503"/>
                </a:cubicBezTo>
                <a:cubicBezTo>
                  <a:pt x="236112" y="79407"/>
                  <a:pt x="236549" y="121967"/>
                  <a:pt x="231748" y="164089"/>
                </a:cubicBezTo>
                <a:cubicBezTo>
                  <a:pt x="225855" y="206430"/>
                  <a:pt x="216252" y="247898"/>
                  <a:pt x="202720" y="288493"/>
                </a:cubicBezTo>
                <a:cubicBezTo>
                  <a:pt x="188970" y="328652"/>
                  <a:pt x="172383" y="367937"/>
                  <a:pt x="153176" y="405695"/>
                </a:cubicBezTo>
                <a:cubicBezTo>
                  <a:pt x="143573" y="424901"/>
                  <a:pt x="131351" y="443016"/>
                  <a:pt x="121312" y="461131"/>
                </a:cubicBezTo>
                <a:cubicBezTo>
                  <a:pt x="110181" y="478810"/>
                  <a:pt x="98178" y="495833"/>
                  <a:pt x="85082" y="511984"/>
                </a:cubicBezTo>
                <a:lnTo>
                  <a:pt x="37503" y="465278"/>
                </a:lnTo>
                <a:close/>
              </a:path>
            </a:pathLst>
          </a:custGeom>
          <a:solidFill>
            <a:srgbClr val="DBC27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33A5826E-C0CD-46B1-B9C3-A518612493C2}"/>
              </a:ext>
            </a:extLst>
          </p:cNvPr>
          <p:cNvSpPr/>
          <p:nvPr/>
        </p:nvSpPr>
        <p:spPr>
          <a:xfrm>
            <a:off x="20365041" y="8860995"/>
            <a:ext cx="218278" cy="698489"/>
          </a:xfrm>
          <a:custGeom>
            <a:avLst/>
            <a:gdLst>
              <a:gd name="connsiteX0" fmla="*/ 37503 w 218252"/>
              <a:gd name="connsiteY0" fmla="*/ 626785 h 698408"/>
              <a:gd name="connsiteX1" fmla="*/ 47761 w 218252"/>
              <a:gd name="connsiteY1" fmla="*/ 614780 h 698408"/>
              <a:gd name="connsiteX2" fmla="*/ 57800 w 218252"/>
              <a:gd name="connsiteY2" fmla="*/ 600813 h 698408"/>
              <a:gd name="connsiteX3" fmla="*/ 76788 w 218252"/>
              <a:gd name="connsiteY3" fmla="*/ 570475 h 698408"/>
              <a:gd name="connsiteX4" fmla="*/ 108435 w 218252"/>
              <a:gd name="connsiteY4" fmla="*/ 502817 h 698408"/>
              <a:gd name="connsiteX5" fmla="*/ 147720 w 218252"/>
              <a:gd name="connsiteY5" fmla="*/ 354188 h 698408"/>
              <a:gd name="connsiteX6" fmla="*/ 154267 w 218252"/>
              <a:gd name="connsiteY6" fmla="*/ 315339 h 698408"/>
              <a:gd name="connsiteX7" fmla="*/ 159070 w 218252"/>
              <a:gd name="connsiteY7" fmla="*/ 275834 h 698408"/>
              <a:gd name="connsiteX8" fmla="*/ 166708 w 218252"/>
              <a:gd name="connsiteY8" fmla="*/ 195736 h 698408"/>
              <a:gd name="connsiteX9" fmla="*/ 170855 w 218252"/>
              <a:gd name="connsiteY9" fmla="*/ 116510 h 698408"/>
              <a:gd name="connsiteX10" fmla="*/ 170855 w 218252"/>
              <a:gd name="connsiteY10" fmla="*/ 37503 h 698408"/>
              <a:gd name="connsiteX11" fmla="*/ 179149 w 218252"/>
              <a:gd name="connsiteY11" fmla="*/ 116074 h 698408"/>
              <a:gd name="connsiteX12" fmla="*/ 183295 w 218252"/>
              <a:gd name="connsiteY12" fmla="*/ 195736 h 698408"/>
              <a:gd name="connsiteX13" fmla="*/ 183295 w 218252"/>
              <a:gd name="connsiteY13" fmla="*/ 277581 h 698408"/>
              <a:gd name="connsiteX14" fmla="*/ 181986 w 218252"/>
              <a:gd name="connsiteY14" fmla="*/ 318612 h 698408"/>
              <a:gd name="connsiteX15" fmla="*/ 179367 w 218252"/>
              <a:gd name="connsiteY15" fmla="*/ 359425 h 698408"/>
              <a:gd name="connsiteX16" fmla="*/ 153176 w 218252"/>
              <a:gd name="connsiteY16" fmla="*/ 521151 h 698408"/>
              <a:gd name="connsiteX17" fmla="*/ 126113 w 218252"/>
              <a:gd name="connsiteY17" fmla="*/ 599503 h 698408"/>
              <a:gd name="connsiteX18" fmla="*/ 108653 w 218252"/>
              <a:gd name="connsiteY18" fmla="*/ 635515 h 698408"/>
              <a:gd name="connsiteX19" fmla="*/ 98395 w 218252"/>
              <a:gd name="connsiteY19" fmla="*/ 653193 h 698408"/>
              <a:gd name="connsiteX20" fmla="*/ 85082 w 218252"/>
              <a:gd name="connsiteY20" fmla="*/ 671308 h 698408"/>
              <a:gd name="connsiteX21" fmla="*/ 37503 w 218252"/>
              <a:gd name="connsiteY21" fmla="*/ 626785 h 69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252" h="698408">
                <a:moveTo>
                  <a:pt x="37503" y="626785"/>
                </a:moveTo>
                <a:cubicBezTo>
                  <a:pt x="41213" y="622856"/>
                  <a:pt x="44269" y="619146"/>
                  <a:pt x="47761" y="614780"/>
                </a:cubicBezTo>
                <a:cubicBezTo>
                  <a:pt x="51253" y="610416"/>
                  <a:pt x="54527" y="605833"/>
                  <a:pt x="57800" y="600813"/>
                </a:cubicBezTo>
                <a:cubicBezTo>
                  <a:pt x="64566" y="590773"/>
                  <a:pt x="70678" y="581606"/>
                  <a:pt x="76788" y="570475"/>
                </a:cubicBezTo>
                <a:cubicBezTo>
                  <a:pt x="89229" y="548868"/>
                  <a:pt x="99704" y="526170"/>
                  <a:pt x="108435" y="502817"/>
                </a:cubicBezTo>
                <a:cubicBezTo>
                  <a:pt x="126113" y="454583"/>
                  <a:pt x="139208" y="404822"/>
                  <a:pt x="147720" y="354188"/>
                </a:cubicBezTo>
                <a:cubicBezTo>
                  <a:pt x="149467" y="344366"/>
                  <a:pt x="152304" y="327561"/>
                  <a:pt x="154267" y="315339"/>
                </a:cubicBezTo>
                <a:cubicBezTo>
                  <a:pt x="156232" y="303116"/>
                  <a:pt x="157323" y="288712"/>
                  <a:pt x="159070" y="275834"/>
                </a:cubicBezTo>
                <a:cubicBezTo>
                  <a:pt x="162780" y="249644"/>
                  <a:pt x="164744" y="222144"/>
                  <a:pt x="166708" y="195736"/>
                </a:cubicBezTo>
                <a:cubicBezTo>
                  <a:pt x="168673" y="169328"/>
                  <a:pt x="170201" y="142919"/>
                  <a:pt x="170855" y="116510"/>
                </a:cubicBezTo>
                <a:cubicBezTo>
                  <a:pt x="171510" y="90102"/>
                  <a:pt x="170855" y="63911"/>
                  <a:pt x="170855" y="37503"/>
                </a:cubicBezTo>
                <a:cubicBezTo>
                  <a:pt x="173257" y="63911"/>
                  <a:pt x="177402" y="89665"/>
                  <a:pt x="179149" y="116074"/>
                </a:cubicBezTo>
                <a:cubicBezTo>
                  <a:pt x="180895" y="142482"/>
                  <a:pt x="182423" y="168891"/>
                  <a:pt x="183295" y="195736"/>
                </a:cubicBezTo>
                <a:cubicBezTo>
                  <a:pt x="184169" y="222581"/>
                  <a:pt x="184823" y="250735"/>
                  <a:pt x="183295" y="277581"/>
                </a:cubicBezTo>
                <a:cubicBezTo>
                  <a:pt x="183295" y="291112"/>
                  <a:pt x="183295" y="305953"/>
                  <a:pt x="181986" y="318612"/>
                </a:cubicBezTo>
                <a:cubicBezTo>
                  <a:pt x="180676" y="331271"/>
                  <a:pt x="180240" y="348731"/>
                  <a:pt x="179367" y="359425"/>
                </a:cubicBezTo>
                <a:cubicBezTo>
                  <a:pt x="175220" y="413989"/>
                  <a:pt x="166490" y="468115"/>
                  <a:pt x="153176" y="521151"/>
                </a:cubicBezTo>
                <a:cubicBezTo>
                  <a:pt x="145975" y="547777"/>
                  <a:pt x="136808" y="573967"/>
                  <a:pt x="126113" y="599503"/>
                </a:cubicBezTo>
                <a:cubicBezTo>
                  <a:pt x="120876" y="612162"/>
                  <a:pt x="114982" y="623511"/>
                  <a:pt x="108653" y="635515"/>
                </a:cubicBezTo>
                <a:cubicBezTo>
                  <a:pt x="105379" y="641626"/>
                  <a:pt x="102325" y="647301"/>
                  <a:pt x="98395" y="653193"/>
                </a:cubicBezTo>
                <a:cubicBezTo>
                  <a:pt x="94248" y="659523"/>
                  <a:pt x="89884" y="665415"/>
                  <a:pt x="85082" y="671308"/>
                </a:cubicBezTo>
                <a:cubicBezTo>
                  <a:pt x="69368" y="655812"/>
                  <a:pt x="53653" y="640753"/>
                  <a:pt x="37503" y="626785"/>
                </a:cubicBezTo>
                <a:close/>
              </a:path>
            </a:pathLst>
          </a:custGeom>
          <a:solidFill>
            <a:srgbClr val="DBC27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CB2F7BBA-0922-49CB-91DA-B461D6C5999D}"/>
              </a:ext>
            </a:extLst>
          </p:cNvPr>
          <p:cNvSpPr/>
          <p:nvPr/>
        </p:nvSpPr>
        <p:spPr>
          <a:xfrm>
            <a:off x="20049521" y="8934991"/>
            <a:ext cx="371072" cy="611178"/>
          </a:xfrm>
          <a:custGeom>
            <a:avLst/>
            <a:gdLst>
              <a:gd name="connsiteX0" fmla="*/ 308899 w 371029"/>
              <a:gd name="connsiteY0" fmla="*/ 591865 h 611107"/>
              <a:gd name="connsiteX1" fmla="*/ 273979 w 371029"/>
              <a:gd name="connsiteY1" fmla="*/ 564365 h 611107"/>
              <a:gd name="connsiteX2" fmla="*/ 241460 w 371029"/>
              <a:gd name="connsiteY2" fmla="*/ 536429 h 611107"/>
              <a:gd name="connsiteX3" fmla="*/ 182531 w 371029"/>
              <a:gd name="connsiteY3" fmla="*/ 478592 h 611107"/>
              <a:gd name="connsiteX4" fmla="*/ 90430 w 371029"/>
              <a:gd name="connsiteY4" fmla="*/ 345894 h 611107"/>
              <a:gd name="connsiteX5" fmla="*/ 60746 w 371029"/>
              <a:gd name="connsiteY5" fmla="*/ 271688 h 611107"/>
              <a:gd name="connsiteX6" fmla="*/ 43068 w 371029"/>
              <a:gd name="connsiteY6" fmla="*/ 194209 h 611107"/>
              <a:gd name="connsiteX7" fmla="*/ 43068 w 371029"/>
              <a:gd name="connsiteY7" fmla="*/ 37503 h 611107"/>
              <a:gd name="connsiteX8" fmla="*/ 57909 w 371029"/>
              <a:gd name="connsiteY8" fmla="*/ 190280 h 611107"/>
              <a:gd name="connsiteX9" fmla="*/ 82353 w 371029"/>
              <a:gd name="connsiteY9" fmla="*/ 262740 h 611107"/>
              <a:gd name="connsiteX10" fmla="*/ 117493 w 371029"/>
              <a:gd name="connsiteY10" fmla="*/ 330180 h 611107"/>
              <a:gd name="connsiteX11" fmla="*/ 215925 w 371029"/>
              <a:gd name="connsiteY11" fmla="*/ 447381 h 611107"/>
              <a:gd name="connsiteX12" fmla="*/ 275289 w 371029"/>
              <a:gd name="connsiteY12" fmla="*/ 495615 h 611107"/>
              <a:gd name="connsiteX13" fmla="*/ 307154 w 371029"/>
              <a:gd name="connsiteY13" fmla="*/ 517441 h 611107"/>
              <a:gd name="connsiteX14" fmla="*/ 339018 w 371029"/>
              <a:gd name="connsiteY14" fmla="*/ 538174 h 611107"/>
              <a:gd name="connsiteX15" fmla="*/ 308899 w 371029"/>
              <a:gd name="connsiteY15" fmla="*/ 591865 h 61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029" h="611107">
                <a:moveTo>
                  <a:pt x="308899" y="591865"/>
                </a:moveTo>
                <a:cubicBezTo>
                  <a:pt x="297114" y="583353"/>
                  <a:pt x="284892" y="573750"/>
                  <a:pt x="273979" y="564365"/>
                </a:cubicBezTo>
                <a:lnTo>
                  <a:pt x="241460" y="536429"/>
                </a:lnTo>
                <a:cubicBezTo>
                  <a:pt x="220726" y="518313"/>
                  <a:pt x="201082" y="498889"/>
                  <a:pt x="182531" y="478592"/>
                </a:cubicBezTo>
                <a:cubicBezTo>
                  <a:pt x="146084" y="438651"/>
                  <a:pt x="115091" y="393910"/>
                  <a:pt x="90430" y="345894"/>
                </a:cubicBezTo>
                <a:cubicBezTo>
                  <a:pt x="78643" y="322104"/>
                  <a:pt x="68604" y="297224"/>
                  <a:pt x="60746" y="271688"/>
                </a:cubicBezTo>
                <a:cubicBezTo>
                  <a:pt x="52671" y="246371"/>
                  <a:pt x="46779" y="220399"/>
                  <a:pt x="43068" y="194209"/>
                </a:cubicBezTo>
                <a:cubicBezTo>
                  <a:pt x="35648" y="142264"/>
                  <a:pt x="35648" y="89447"/>
                  <a:pt x="43068" y="37503"/>
                </a:cubicBezTo>
                <a:cubicBezTo>
                  <a:pt x="40667" y="88792"/>
                  <a:pt x="45687" y="140300"/>
                  <a:pt x="57909" y="190280"/>
                </a:cubicBezTo>
                <a:cubicBezTo>
                  <a:pt x="64020" y="215161"/>
                  <a:pt x="72096" y="239386"/>
                  <a:pt x="82353" y="262740"/>
                </a:cubicBezTo>
                <a:cubicBezTo>
                  <a:pt x="92393" y="286093"/>
                  <a:pt x="104178" y="308573"/>
                  <a:pt x="117493" y="330180"/>
                </a:cubicBezTo>
                <a:cubicBezTo>
                  <a:pt x="144774" y="373612"/>
                  <a:pt x="177948" y="413116"/>
                  <a:pt x="215925" y="447381"/>
                </a:cubicBezTo>
                <a:cubicBezTo>
                  <a:pt x="234694" y="464623"/>
                  <a:pt x="254555" y="480774"/>
                  <a:pt x="275289" y="495615"/>
                </a:cubicBezTo>
                <a:cubicBezTo>
                  <a:pt x="285764" y="503254"/>
                  <a:pt x="297114" y="510456"/>
                  <a:pt x="307154" y="517441"/>
                </a:cubicBezTo>
                <a:cubicBezTo>
                  <a:pt x="317193" y="524424"/>
                  <a:pt x="327887" y="531627"/>
                  <a:pt x="339018" y="538174"/>
                </a:cubicBezTo>
                <a:cubicBezTo>
                  <a:pt x="329633" y="557162"/>
                  <a:pt x="319595" y="574623"/>
                  <a:pt x="308899" y="591865"/>
                </a:cubicBezTo>
                <a:close/>
              </a:path>
            </a:pathLst>
          </a:custGeom>
          <a:solidFill>
            <a:srgbClr val="DBC27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22D8867F-C88C-4F6C-BEB1-5097ABCC0D8C}"/>
              </a:ext>
            </a:extLst>
          </p:cNvPr>
          <p:cNvSpPr/>
          <p:nvPr/>
        </p:nvSpPr>
        <p:spPr>
          <a:xfrm>
            <a:off x="19212197" y="9722974"/>
            <a:ext cx="1462461" cy="2772128"/>
          </a:xfrm>
          <a:custGeom>
            <a:avLst/>
            <a:gdLst>
              <a:gd name="connsiteX0" fmla="*/ 74944 w 1462292"/>
              <a:gd name="connsiteY0" fmla="*/ 2677267 h 2771807"/>
              <a:gd name="connsiteX1" fmla="*/ 74944 w 1462292"/>
              <a:gd name="connsiteY1" fmla="*/ 2677267 h 2771807"/>
              <a:gd name="connsiteX2" fmla="*/ 309565 w 1462292"/>
              <a:gd name="connsiteY2" fmla="*/ 2677267 h 2771807"/>
              <a:gd name="connsiteX3" fmla="*/ 1426363 w 1462292"/>
              <a:gd name="connsiteY3" fmla="*/ 48852 h 2771807"/>
              <a:gd name="connsiteX4" fmla="*/ 987239 w 1462292"/>
              <a:gd name="connsiteY4" fmla="*/ 37503 h 2771807"/>
              <a:gd name="connsiteX5" fmla="*/ 119685 w 1462292"/>
              <a:gd name="connsiteY5" fmla="*/ 2428678 h 2771807"/>
              <a:gd name="connsiteX6" fmla="*/ 74944 w 1462292"/>
              <a:gd name="connsiteY6" fmla="*/ 2677267 h 277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2292" h="2771807">
                <a:moveTo>
                  <a:pt x="74944" y="2677267"/>
                </a:moveTo>
                <a:lnTo>
                  <a:pt x="74944" y="2677267"/>
                </a:lnTo>
                <a:cubicBezTo>
                  <a:pt x="139327" y="2751910"/>
                  <a:pt x="203058" y="2764568"/>
                  <a:pt x="309565" y="2677267"/>
                </a:cubicBezTo>
                <a:cubicBezTo>
                  <a:pt x="1003827" y="2105010"/>
                  <a:pt x="1402792" y="967914"/>
                  <a:pt x="1426363" y="48852"/>
                </a:cubicBezTo>
                <a:cubicBezTo>
                  <a:pt x="1281880" y="43614"/>
                  <a:pt x="1134997" y="40559"/>
                  <a:pt x="987239" y="37503"/>
                </a:cubicBezTo>
                <a:cubicBezTo>
                  <a:pt x="1024559" y="839363"/>
                  <a:pt x="690633" y="1901379"/>
                  <a:pt x="119685" y="2428678"/>
                </a:cubicBezTo>
                <a:cubicBezTo>
                  <a:pt x="31947" y="2509431"/>
                  <a:pt x="10340" y="2602188"/>
                  <a:pt x="74944" y="2677267"/>
                </a:cubicBezTo>
                <a:close/>
              </a:path>
            </a:pathLst>
          </a:custGeom>
          <a:solidFill>
            <a:srgbClr val="FAE387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E63E9BC-1091-4457-BD0E-C296B8B8C63C}"/>
              </a:ext>
            </a:extLst>
          </p:cNvPr>
          <p:cNvSpPr/>
          <p:nvPr/>
        </p:nvSpPr>
        <p:spPr>
          <a:xfrm>
            <a:off x="20126902" y="9398676"/>
            <a:ext cx="545694" cy="458383"/>
          </a:xfrm>
          <a:custGeom>
            <a:avLst/>
            <a:gdLst>
              <a:gd name="connsiteX0" fmla="*/ 501723 w 545631"/>
              <a:gd name="connsiteY0" fmla="*/ 54463 h 458330"/>
              <a:gd name="connsiteX1" fmla="*/ 523549 w 545631"/>
              <a:gd name="connsiteY1" fmla="*/ 429203 h 458330"/>
              <a:gd name="connsiteX2" fmla="*/ 60636 w 545631"/>
              <a:gd name="connsiteY2" fmla="*/ 409779 h 458330"/>
              <a:gd name="connsiteX3" fmla="*/ 37718 w 545631"/>
              <a:gd name="connsiteY3" fmla="*/ 86547 h 458330"/>
              <a:gd name="connsiteX4" fmla="*/ 53652 w 545631"/>
              <a:gd name="connsiteY4" fmla="*/ 69523 h 458330"/>
              <a:gd name="connsiteX5" fmla="*/ 481208 w 545631"/>
              <a:gd name="connsiteY5" fmla="*/ 37658 h 458330"/>
              <a:gd name="connsiteX6" fmla="*/ 501723 w 545631"/>
              <a:gd name="connsiteY6" fmla="*/ 54463 h 45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631" h="458330">
                <a:moveTo>
                  <a:pt x="501723" y="54463"/>
                </a:moveTo>
                <a:cubicBezTo>
                  <a:pt x="518311" y="178649"/>
                  <a:pt x="525732" y="303926"/>
                  <a:pt x="523549" y="429203"/>
                </a:cubicBezTo>
                <a:cubicBezTo>
                  <a:pt x="369244" y="423965"/>
                  <a:pt x="214940" y="414798"/>
                  <a:pt x="60636" y="409779"/>
                </a:cubicBezTo>
                <a:cubicBezTo>
                  <a:pt x="59762" y="301743"/>
                  <a:pt x="52124" y="193709"/>
                  <a:pt x="37718" y="86547"/>
                </a:cubicBezTo>
                <a:cubicBezTo>
                  <a:pt x="36409" y="74979"/>
                  <a:pt x="40993" y="70614"/>
                  <a:pt x="53652" y="69523"/>
                </a:cubicBezTo>
                <a:cubicBezTo>
                  <a:pt x="193769" y="57082"/>
                  <a:pt x="340653" y="50535"/>
                  <a:pt x="481208" y="37658"/>
                </a:cubicBezTo>
                <a:cubicBezTo>
                  <a:pt x="494303" y="36567"/>
                  <a:pt x="499978" y="41150"/>
                  <a:pt x="501723" y="54463"/>
                </a:cubicBezTo>
                <a:close/>
              </a:path>
            </a:pathLst>
          </a:custGeom>
          <a:solidFill>
            <a:srgbClr val="EDEBE6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834F98B4-E89C-4600-BBA9-C471841345E0}"/>
              </a:ext>
            </a:extLst>
          </p:cNvPr>
          <p:cNvSpPr/>
          <p:nvPr/>
        </p:nvSpPr>
        <p:spPr>
          <a:xfrm>
            <a:off x="20147723" y="9802863"/>
            <a:ext cx="523867" cy="130967"/>
          </a:xfrm>
          <a:custGeom>
            <a:avLst/>
            <a:gdLst>
              <a:gd name="connsiteX0" fmla="*/ 38725 w 523806"/>
              <a:gd name="connsiteY0" fmla="*/ 37503 h 130951"/>
              <a:gd name="connsiteX1" fmla="*/ 502076 w 523806"/>
              <a:gd name="connsiteY1" fmla="*/ 62166 h 130951"/>
              <a:gd name="connsiteX2" fmla="*/ 499676 w 523806"/>
              <a:gd name="connsiteY2" fmla="*/ 97741 h 130951"/>
              <a:gd name="connsiteX3" fmla="*/ 480905 w 523806"/>
              <a:gd name="connsiteY3" fmla="*/ 115201 h 130951"/>
              <a:gd name="connsiteX4" fmla="*/ 54440 w 523806"/>
              <a:gd name="connsiteY4" fmla="*/ 85737 h 130951"/>
              <a:gd name="connsiteX5" fmla="*/ 37853 w 523806"/>
              <a:gd name="connsiteY5" fmla="*/ 68495 h 130951"/>
              <a:gd name="connsiteX6" fmla="*/ 38725 w 523806"/>
              <a:gd name="connsiteY6" fmla="*/ 37503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06" h="130951">
                <a:moveTo>
                  <a:pt x="38725" y="37503"/>
                </a:moveTo>
                <a:cubicBezTo>
                  <a:pt x="193248" y="45360"/>
                  <a:pt x="347553" y="56054"/>
                  <a:pt x="502076" y="62166"/>
                </a:cubicBezTo>
                <a:cubicBezTo>
                  <a:pt x="500767" y="73297"/>
                  <a:pt x="502076" y="87046"/>
                  <a:pt x="499676" y="97741"/>
                </a:cubicBezTo>
                <a:cubicBezTo>
                  <a:pt x="497274" y="108435"/>
                  <a:pt x="493564" y="116074"/>
                  <a:pt x="480905" y="115201"/>
                </a:cubicBezTo>
                <a:cubicBezTo>
                  <a:pt x="339915" y="105598"/>
                  <a:pt x="194558" y="97522"/>
                  <a:pt x="54440" y="85737"/>
                </a:cubicBezTo>
                <a:cubicBezTo>
                  <a:pt x="41781" y="84646"/>
                  <a:pt x="39162" y="78098"/>
                  <a:pt x="37853" y="68495"/>
                </a:cubicBezTo>
                <a:cubicBezTo>
                  <a:pt x="36543" y="58892"/>
                  <a:pt x="39381" y="47542"/>
                  <a:pt x="38725" y="37503"/>
                </a:cubicBezTo>
                <a:close/>
              </a:path>
            </a:pathLst>
          </a:custGeom>
          <a:solidFill>
            <a:srgbClr val="EDEBE6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7B9FD921-AD0D-4128-B96E-ECB280D073FC}"/>
              </a:ext>
            </a:extLst>
          </p:cNvPr>
          <p:cNvSpPr/>
          <p:nvPr/>
        </p:nvSpPr>
        <p:spPr>
          <a:xfrm>
            <a:off x="20131702" y="9771134"/>
            <a:ext cx="567523" cy="130967"/>
          </a:xfrm>
          <a:custGeom>
            <a:avLst/>
            <a:gdLst>
              <a:gd name="connsiteX0" fmla="*/ 537083 w 567456"/>
              <a:gd name="connsiteY0" fmla="*/ 76212 h 130951"/>
              <a:gd name="connsiteX1" fmla="*/ 523333 w 567456"/>
              <a:gd name="connsiteY1" fmla="*/ 93672 h 130951"/>
              <a:gd name="connsiteX2" fmla="*/ 519186 w 567456"/>
              <a:gd name="connsiteY2" fmla="*/ 93672 h 130951"/>
              <a:gd name="connsiteX3" fmla="*/ 53872 w 567456"/>
              <a:gd name="connsiteY3" fmla="*/ 69009 h 130951"/>
              <a:gd name="connsiteX4" fmla="*/ 37503 w 567456"/>
              <a:gd name="connsiteY4" fmla="*/ 52640 h 130951"/>
              <a:gd name="connsiteX5" fmla="*/ 55400 w 567456"/>
              <a:gd name="connsiteY5" fmla="*/ 37581 h 130951"/>
              <a:gd name="connsiteX6" fmla="*/ 520277 w 567456"/>
              <a:gd name="connsiteY6" fmla="*/ 57224 h 130951"/>
              <a:gd name="connsiteX7" fmla="*/ 537302 w 567456"/>
              <a:gd name="connsiteY7" fmla="*/ 72938 h 130951"/>
              <a:gd name="connsiteX8" fmla="*/ 537083 w 567456"/>
              <a:gd name="connsiteY8" fmla="*/ 76212 h 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456" h="130951">
                <a:moveTo>
                  <a:pt x="537083" y="76212"/>
                </a:moveTo>
                <a:cubicBezTo>
                  <a:pt x="538174" y="84723"/>
                  <a:pt x="532064" y="92581"/>
                  <a:pt x="523333" y="93672"/>
                </a:cubicBezTo>
                <a:cubicBezTo>
                  <a:pt x="522024" y="93890"/>
                  <a:pt x="520496" y="93890"/>
                  <a:pt x="519186" y="93672"/>
                </a:cubicBezTo>
                <a:cubicBezTo>
                  <a:pt x="366410" y="88216"/>
                  <a:pt x="206649" y="79267"/>
                  <a:pt x="53872" y="69009"/>
                </a:cubicBezTo>
                <a:cubicBezTo>
                  <a:pt x="41431" y="69009"/>
                  <a:pt x="37503" y="62026"/>
                  <a:pt x="37503" y="52640"/>
                </a:cubicBezTo>
                <a:cubicBezTo>
                  <a:pt x="37503" y="43256"/>
                  <a:pt x="42741" y="36708"/>
                  <a:pt x="55400" y="37581"/>
                </a:cubicBezTo>
                <a:cubicBezTo>
                  <a:pt x="208177" y="45874"/>
                  <a:pt x="367064" y="51331"/>
                  <a:pt x="520277" y="57224"/>
                </a:cubicBezTo>
                <a:cubicBezTo>
                  <a:pt x="529227" y="56787"/>
                  <a:pt x="536865" y="63990"/>
                  <a:pt x="537302" y="72938"/>
                </a:cubicBezTo>
                <a:cubicBezTo>
                  <a:pt x="537302" y="74029"/>
                  <a:pt x="537302" y="75120"/>
                  <a:pt x="537083" y="76212"/>
                </a:cubicBezTo>
                <a:close/>
              </a:path>
            </a:pathLst>
          </a:custGeom>
          <a:solidFill>
            <a:srgbClr val="D6D6D5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C6F2C249-547B-49ED-A5C0-AFBC22DCF1A6}"/>
              </a:ext>
            </a:extLst>
          </p:cNvPr>
          <p:cNvSpPr/>
          <p:nvPr/>
        </p:nvSpPr>
        <p:spPr>
          <a:xfrm>
            <a:off x="20130168" y="9665592"/>
            <a:ext cx="567523" cy="109139"/>
          </a:xfrm>
          <a:custGeom>
            <a:avLst/>
            <a:gdLst>
              <a:gd name="connsiteX0" fmla="*/ 539490 w 567456"/>
              <a:gd name="connsiteY0" fmla="*/ 57993 h 109126"/>
              <a:gd name="connsiteX1" fmla="*/ 522685 w 567456"/>
              <a:gd name="connsiteY1" fmla="*/ 76326 h 109126"/>
              <a:gd name="connsiteX2" fmla="*/ 55843 w 567456"/>
              <a:gd name="connsiteY2" fmla="*/ 69124 h 109126"/>
              <a:gd name="connsiteX3" fmla="*/ 37509 w 567456"/>
              <a:gd name="connsiteY3" fmla="*/ 52973 h 109126"/>
              <a:gd name="connsiteX4" fmla="*/ 55406 w 567456"/>
              <a:gd name="connsiteY4" fmla="*/ 37695 h 109126"/>
              <a:gd name="connsiteX5" fmla="*/ 521812 w 567456"/>
              <a:gd name="connsiteY5" fmla="*/ 39878 h 109126"/>
              <a:gd name="connsiteX6" fmla="*/ 539490 w 567456"/>
              <a:gd name="connsiteY6" fmla="*/ 54283 h 109126"/>
              <a:gd name="connsiteX7" fmla="*/ 539490 w 567456"/>
              <a:gd name="connsiteY7" fmla="*/ 57993 h 1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456" h="109126">
                <a:moveTo>
                  <a:pt x="539490" y="57993"/>
                </a:moveTo>
                <a:cubicBezTo>
                  <a:pt x="539490" y="67814"/>
                  <a:pt x="535562" y="76108"/>
                  <a:pt x="522685" y="76326"/>
                </a:cubicBezTo>
                <a:cubicBezTo>
                  <a:pt x="369909" y="76326"/>
                  <a:pt x="209492" y="70652"/>
                  <a:pt x="55843" y="69124"/>
                </a:cubicBezTo>
                <a:cubicBezTo>
                  <a:pt x="43184" y="69124"/>
                  <a:pt x="37728" y="62794"/>
                  <a:pt x="37509" y="52973"/>
                </a:cubicBezTo>
                <a:cubicBezTo>
                  <a:pt x="37291" y="43152"/>
                  <a:pt x="42747" y="37695"/>
                  <a:pt x="55406" y="37695"/>
                </a:cubicBezTo>
                <a:cubicBezTo>
                  <a:pt x="208183" y="36386"/>
                  <a:pt x="368162" y="42278"/>
                  <a:pt x="521812" y="39878"/>
                </a:cubicBezTo>
                <a:cubicBezTo>
                  <a:pt x="530761" y="39005"/>
                  <a:pt x="538618" y="45334"/>
                  <a:pt x="539490" y="54283"/>
                </a:cubicBezTo>
                <a:cubicBezTo>
                  <a:pt x="539709" y="55592"/>
                  <a:pt x="539490" y="56683"/>
                  <a:pt x="539490" y="57993"/>
                </a:cubicBezTo>
                <a:close/>
              </a:path>
            </a:pathLst>
          </a:custGeom>
          <a:solidFill>
            <a:srgbClr val="D6D6D5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75034C0A-14EE-452D-931E-F9B1E91C03A6}"/>
              </a:ext>
            </a:extLst>
          </p:cNvPr>
          <p:cNvSpPr/>
          <p:nvPr/>
        </p:nvSpPr>
        <p:spPr>
          <a:xfrm>
            <a:off x="19324811" y="12042292"/>
            <a:ext cx="349244" cy="327417"/>
          </a:xfrm>
          <a:custGeom>
            <a:avLst/>
            <a:gdLst>
              <a:gd name="connsiteX0" fmla="*/ 320495 w 349204"/>
              <a:gd name="connsiteY0" fmla="*/ 52663 h 327378"/>
              <a:gd name="connsiteX1" fmla="*/ 314602 w 349204"/>
              <a:gd name="connsiteY1" fmla="*/ 45025 h 327378"/>
              <a:gd name="connsiteX2" fmla="*/ 285356 w 349204"/>
              <a:gd name="connsiteY2" fmla="*/ 43278 h 327378"/>
              <a:gd name="connsiteX3" fmla="*/ 45279 w 349204"/>
              <a:gd name="connsiteY3" fmla="*/ 248655 h 327378"/>
              <a:gd name="connsiteX4" fmla="*/ 42004 w 349204"/>
              <a:gd name="connsiteY4" fmla="*/ 278991 h 327378"/>
              <a:gd name="connsiteX5" fmla="*/ 47679 w 349204"/>
              <a:gd name="connsiteY5" fmla="*/ 286630 h 327378"/>
              <a:gd name="connsiteX6" fmla="*/ 75398 w 349204"/>
              <a:gd name="connsiteY6" fmla="*/ 289031 h 327378"/>
              <a:gd name="connsiteX7" fmla="*/ 315475 w 349204"/>
              <a:gd name="connsiteY7" fmla="*/ 82564 h 327378"/>
              <a:gd name="connsiteX8" fmla="*/ 320495 w 349204"/>
              <a:gd name="connsiteY8" fmla="*/ 52663 h 32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204" h="327378">
                <a:moveTo>
                  <a:pt x="320495" y="52663"/>
                </a:moveTo>
                <a:cubicBezTo>
                  <a:pt x="318967" y="49826"/>
                  <a:pt x="317003" y="47207"/>
                  <a:pt x="314602" y="45025"/>
                </a:cubicBezTo>
                <a:cubicBezTo>
                  <a:pt x="305217" y="37604"/>
                  <a:pt x="297142" y="33457"/>
                  <a:pt x="285356" y="43278"/>
                </a:cubicBezTo>
                <a:cubicBezTo>
                  <a:pt x="205912" y="108754"/>
                  <a:pt x="122104" y="178814"/>
                  <a:pt x="45279" y="248655"/>
                </a:cubicBezTo>
                <a:cubicBezTo>
                  <a:pt x="33929" y="258912"/>
                  <a:pt x="36985" y="267861"/>
                  <a:pt x="42004" y="278991"/>
                </a:cubicBezTo>
                <a:cubicBezTo>
                  <a:pt x="43532" y="281828"/>
                  <a:pt x="45497" y="284447"/>
                  <a:pt x="47679" y="286630"/>
                </a:cubicBezTo>
                <a:cubicBezTo>
                  <a:pt x="56628" y="294050"/>
                  <a:pt x="64048" y="299071"/>
                  <a:pt x="75398" y="289031"/>
                </a:cubicBezTo>
                <a:cubicBezTo>
                  <a:pt x="152659" y="219627"/>
                  <a:pt x="236031" y="149567"/>
                  <a:pt x="315475" y="82564"/>
                </a:cubicBezTo>
                <a:cubicBezTo>
                  <a:pt x="327698" y="72743"/>
                  <a:pt x="326170" y="64885"/>
                  <a:pt x="320495" y="52663"/>
                </a:cubicBezTo>
                <a:close/>
              </a:path>
            </a:pathLst>
          </a:custGeom>
          <a:solidFill>
            <a:srgbClr val="DBC272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0164465-D856-4099-8C40-CE85436D9322}"/>
              </a:ext>
            </a:extLst>
          </p:cNvPr>
          <p:cNvSpPr/>
          <p:nvPr/>
        </p:nvSpPr>
        <p:spPr>
          <a:xfrm>
            <a:off x="20032010" y="8408942"/>
            <a:ext cx="676661" cy="611178"/>
          </a:xfrm>
          <a:custGeom>
            <a:avLst/>
            <a:gdLst>
              <a:gd name="connsiteX0" fmla="*/ 638509 w 676582"/>
              <a:gd name="connsiteY0" fmla="*/ 456330 h 611107"/>
              <a:gd name="connsiteX1" fmla="*/ 626504 w 676582"/>
              <a:gd name="connsiteY1" fmla="*/ 481428 h 611107"/>
              <a:gd name="connsiteX2" fmla="*/ 625413 w 676582"/>
              <a:gd name="connsiteY2" fmla="*/ 481646 h 611107"/>
              <a:gd name="connsiteX3" fmla="*/ 569759 w 676582"/>
              <a:gd name="connsiteY3" fmla="*/ 485793 h 611107"/>
              <a:gd name="connsiteX4" fmla="*/ 324662 w 676582"/>
              <a:gd name="connsiteY4" fmla="*/ 424901 h 611107"/>
              <a:gd name="connsiteX5" fmla="*/ 157044 w 676582"/>
              <a:gd name="connsiteY5" fmla="*/ 580515 h 611107"/>
              <a:gd name="connsiteX6" fmla="*/ 41151 w 676582"/>
              <a:gd name="connsiteY6" fmla="*/ 515039 h 611107"/>
              <a:gd name="connsiteX7" fmla="*/ 39406 w 676582"/>
              <a:gd name="connsiteY7" fmla="*/ 495396 h 611107"/>
              <a:gd name="connsiteX8" fmla="*/ 139583 w 676582"/>
              <a:gd name="connsiteY8" fmla="*/ 348949 h 611107"/>
              <a:gd name="connsiteX9" fmla="*/ 202658 w 676582"/>
              <a:gd name="connsiteY9" fmla="*/ 73732 h 611107"/>
              <a:gd name="connsiteX10" fmla="*/ 201130 w 676582"/>
              <a:gd name="connsiteY10" fmla="*/ 56709 h 611107"/>
              <a:gd name="connsiteX11" fmla="*/ 246527 w 676582"/>
              <a:gd name="connsiteY11" fmla="*/ 158414 h 611107"/>
              <a:gd name="connsiteX12" fmla="*/ 271408 w 676582"/>
              <a:gd name="connsiteY12" fmla="*/ 37503 h 611107"/>
              <a:gd name="connsiteX13" fmla="*/ 638509 w 676582"/>
              <a:gd name="connsiteY13" fmla="*/ 456330 h 61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6582" h="611107">
                <a:moveTo>
                  <a:pt x="638509" y="456330"/>
                </a:moveTo>
                <a:cubicBezTo>
                  <a:pt x="642001" y="466587"/>
                  <a:pt x="636544" y="477718"/>
                  <a:pt x="626504" y="481428"/>
                </a:cubicBezTo>
                <a:cubicBezTo>
                  <a:pt x="626069" y="481646"/>
                  <a:pt x="625850" y="481646"/>
                  <a:pt x="625413" y="481646"/>
                </a:cubicBezTo>
                <a:cubicBezTo>
                  <a:pt x="607081" y="484484"/>
                  <a:pt x="588310" y="485793"/>
                  <a:pt x="569759" y="485793"/>
                </a:cubicBezTo>
                <a:cubicBezTo>
                  <a:pt x="484859" y="481428"/>
                  <a:pt x="403014" y="404385"/>
                  <a:pt x="324662" y="424901"/>
                </a:cubicBezTo>
                <a:cubicBezTo>
                  <a:pt x="236269" y="448254"/>
                  <a:pt x="241289" y="560217"/>
                  <a:pt x="157044" y="580515"/>
                </a:cubicBezTo>
                <a:cubicBezTo>
                  <a:pt x="113394" y="590991"/>
                  <a:pt x="69743" y="546250"/>
                  <a:pt x="41151" y="515039"/>
                </a:cubicBezTo>
                <a:cubicBezTo>
                  <a:pt x="37005" y="509365"/>
                  <a:pt x="36350" y="501726"/>
                  <a:pt x="39406" y="495396"/>
                </a:cubicBezTo>
                <a:cubicBezTo>
                  <a:pt x="68432" y="443671"/>
                  <a:pt x="104882" y="397837"/>
                  <a:pt x="139583" y="348949"/>
                </a:cubicBezTo>
                <a:cubicBezTo>
                  <a:pt x="198511" y="263176"/>
                  <a:pt x="207024" y="175875"/>
                  <a:pt x="202658" y="73732"/>
                </a:cubicBezTo>
                <a:cubicBezTo>
                  <a:pt x="202658" y="69368"/>
                  <a:pt x="202658" y="61729"/>
                  <a:pt x="201130" y="56709"/>
                </a:cubicBezTo>
                <a:cubicBezTo>
                  <a:pt x="224920" y="85955"/>
                  <a:pt x="240634" y="121093"/>
                  <a:pt x="246527" y="158414"/>
                </a:cubicBezTo>
                <a:cubicBezTo>
                  <a:pt x="263987" y="120657"/>
                  <a:pt x="272499" y="79189"/>
                  <a:pt x="271408" y="37503"/>
                </a:cubicBezTo>
                <a:cubicBezTo>
                  <a:pt x="414582" y="157323"/>
                  <a:pt x="538549" y="298533"/>
                  <a:pt x="638509" y="456330"/>
                </a:cubicBezTo>
                <a:close/>
              </a:path>
            </a:pathLst>
          </a:custGeom>
          <a:solidFill>
            <a:srgbClr val="EC1E25"/>
          </a:solidFill>
          <a:ln w="21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73AAB87-B9E1-4590-8DBC-7B259B640836}"/>
              </a:ext>
            </a:extLst>
          </p:cNvPr>
          <p:cNvSpPr txBox="1"/>
          <p:nvPr/>
        </p:nvSpPr>
        <p:spPr>
          <a:xfrm>
            <a:off x="1978244" y="3997227"/>
            <a:ext cx="8259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VIRTUAL REALITY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3110D9-F016-4F1A-B3C1-2C975424E3C0}"/>
              </a:ext>
            </a:extLst>
          </p:cNvPr>
          <p:cNvSpPr/>
          <p:nvPr/>
        </p:nvSpPr>
        <p:spPr>
          <a:xfrm>
            <a:off x="2013316" y="5460970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Lorem Ipsum</a:t>
            </a:r>
            <a:r>
              <a:rPr lang="en-US" sz="2000" dirty="0">
                <a:solidFill>
                  <a:schemeClr val="bg1"/>
                </a:solidFill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786677C-3F43-4D11-9A11-0CB769413588}"/>
              </a:ext>
            </a:extLst>
          </p:cNvPr>
          <p:cNvGrpSpPr/>
          <p:nvPr/>
        </p:nvGrpSpPr>
        <p:grpSpPr>
          <a:xfrm>
            <a:off x="2257673" y="8972351"/>
            <a:ext cx="3030396" cy="838864"/>
            <a:chOff x="1667738" y="7733487"/>
            <a:chExt cx="3030396" cy="838864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7C06523-C7E0-4787-BEBC-E8CEFD155A96}"/>
                </a:ext>
              </a:extLst>
            </p:cNvPr>
            <p:cNvSpPr/>
            <p:nvPr/>
          </p:nvSpPr>
          <p:spPr>
            <a:xfrm>
              <a:off x="1667738" y="7733487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ECC8BB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C30F653-3A2E-4DC5-926D-70BDF619C7CD}"/>
                </a:ext>
              </a:extLst>
            </p:cNvPr>
            <p:cNvSpPr/>
            <p:nvPr/>
          </p:nvSpPr>
          <p:spPr>
            <a:xfrm>
              <a:off x="1886792" y="7914687"/>
              <a:ext cx="25922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3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24342F-3281-4AD0-84FC-527FC7F61094}"/>
              </a:ext>
            </a:extLst>
          </p:cNvPr>
          <p:cNvGrpSpPr/>
          <p:nvPr/>
        </p:nvGrpSpPr>
        <p:grpSpPr>
          <a:xfrm>
            <a:off x="10715167" y="0"/>
            <a:ext cx="12004270" cy="13083855"/>
            <a:chOff x="9446806" y="719840"/>
            <a:chExt cx="10882536" cy="11861240"/>
          </a:xfrm>
        </p:grpSpPr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3AED3DFA-6F6E-44A9-9184-669FD067EC34}"/>
                </a:ext>
              </a:extLst>
            </p:cNvPr>
            <p:cNvSpPr/>
            <p:nvPr/>
          </p:nvSpPr>
          <p:spPr>
            <a:xfrm>
              <a:off x="13432873" y="10212480"/>
              <a:ext cx="895230" cy="1406791"/>
            </a:xfrm>
            <a:custGeom>
              <a:avLst/>
              <a:gdLst>
                <a:gd name="connsiteX0" fmla="*/ 41541 w 643177"/>
                <a:gd name="connsiteY0" fmla="*/ 975986 h 1010706"/>
                <a:gd name="connsiteX1" fmla="*/ 596740 w 643177"/>
                <a:gd name="connsiteY1" fmla="*/ 647506 h 1010706"/>
                <a:gd name="connsiteX2" fmla="*/ 607307 w 643177"/>
                <a:gd name="connsiteY2" fmla="*/ 41541 h 1010706"/>
                <a:gd name="connsiteX3" fmla="*/ 52107 w 643177"/>
                <a:gd name="connsiteY3" fmla="*/ 370021 h 101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177" h="1010706">
                  <a:moveTo>
                    <a:pt x="41541" y="975986"/>
                  </a:moveTo>
                  <a:lnTo>
                    <a:pt x="596740" y="647506"/>
                  </a:lnTo>
                  <a:lnTo>
                    <a:pt x="607307" y="41541"/>
                  </a:lnTo>
                  <a:lnTo>
                    <a:pt x="52107" y="370021"/>
                  </a:lnTo>
                  <a:close/>
                </a:path>
              </a:pathLst>
            </a:custGeom>
            <a:solidFill>
              <a:srgbClr val="C69A7B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34E7E821-F04F-493A-A5F2-AAB41ED8318C}"/>
                </a:ext>
              </a:extLst>
            </p:cNvPr>
            <p:cNvSpPr/>
            <p:nvPr/>
          </p:nvSpPr>
          <p:spPr>
            <a:xfrm>
              <a:off x="13432873" y="10212480"/>
              <a:ext cx="895230" cy="1406791"/>
            </a:xfrm>
            <a:custGeom>
              <a:avLst/>
              <a:gdLst>
                <a:gd name="connsiteX0" fmla="*/ 41541 w 643177"/>
                <a:gd name="connsiteY0" fmla="*/ 975986 h 1010706"/>
                <a:gd name="connsiteX1" fmla="*/ 596740 w 643177"/>
                <a:gd name="connsiteY1" fmla="*/ 647506 h 1010706"/>
                <a:gd name="connsiteX2" fmla="*/ 607307 w 643177"/>
                <a:gd name="connsiteY2" fmla="*/ 41541 h 1010706"/>
                <a:gd name="connsiteX3" fmla="*/ 52107 w 643177"/>
                <a:gd name="connsiteY3" fmla="*/ 370021 h 101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177" h="1010706">
                  <a:moveTo>
                    <a:pt x="41541" y="975986"/>
                  </a:moveTo>
                  <a:lnTo>
                    <a:pt x="596740" y="647506"/>
                  </a:lnTo>
                  <a:lnTo>
                    <a:pt x="607307" y="41541"/>
                  </a:lnTo>
                  <a:lnTo>
                    <a:pt x="52107" y="3700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F36D94EE-801D-41E9-9F9D-E5714ECCE879}"/>
                </a:ext>
              </a:extLst>
            </p:cNvPr>
            <p:cNvSpPr/>
            <p:nvPr/>
          </p:nvSpPr>
          <p:spPr>
            <a:xfrm>
              <a:off x="12690470" y="9755273"/>
              <a:ext cx="1630598" cy="1023121"/>
            </a:xfrm>
            <a:custGeom>
              <a:avLst/>
              <a:gdLst>
                <a:gd name="connsiteX0" fmla="*/ 41541 w 1171501"/>
                <a:gd name="connsiteY0" fmla="*/ 375763 h 735059"/>
                <a:gd name="connsiteX1" fmla="*/ 585485 w 1171501"/>
                <a:gd name="connsiteY1" fmla="*/ 698501 h 735059"/>
                <a:gd name="connsiteX2" fmla="*/ 1140685 w 1171501"/>
                <a:gd name="connsiteY2" fmla="*/ 370020 h 735059"/>
                <a:gd name="connsiteX3" fmla="*/ 596970 w 1171501"/>
                <a:gd name="connsiteY3" fmla="*/ 41541 h 73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01" h="735059">
                  <a:moveTo>
                    <a:pt x="41541" y="375763"/>
                  </a:moveTo>
                  <a:lnTo>
                    <a:pt x="585485" y="698501"/>
                  </a:lnTo>
                  <a:lnTo>
                    <a:pt x="1140685" y="370020"/>
                  </a:lnTo>
                  <a:lnTo>
                    <a:pt x="596970" y="41541"/>
                  </a:lnTo>
                  <a:close/>
                </a:path>
              </a:pathLst>
            </a:custGeom>
            <a:solidFill>
              <a:srgbClr val="FFFEFB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632D1C69-A81B-445F-91AF-E33F0A719BAF}"/>
                </a:ext>
              </a:extLst>
            </p:cNvPr>
            <p:cNvSpPr/>
            <p:nvPr/>
          </p:nvSpPr>
          <p:spPr>
            <a:xfrm>
              <a:off x="12675764" y="10220471"/>
              <a:ext cx="863259" cy="1406791"/>
            </a:xfrm>
            <a:custGeom>
              <a:avLst/>
              <a:gdLst>
                <a:gd name="connsiteX0" fmla="*/ 41541 w 620206"/>
                <a:gd name="connsiteY0" fmla="*/ 647506 h 1010706"/>
                <a:gd name="connsiteX1" fmla="*/ 585485 w 620206"/>
                <a:gd name="connsiteY1" fmla="*/ 970243 h 1010706"/>
                <a:gd name="connsiteX2" fmla="*/ 596051 w 620206"/>
                <a:gd name="connsiteY2" fmla="*/ 364278 h 1010706"/>
                <a:gd name="connsiteX3" fmla="*/ 52107 w 620206"/>
                <a:gd name="connsiteY3" fmla="*/ 41541 h 101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06" h="1010706">
                  <a:moveTo>
                    <a:pt x="41541" y="647506"/>
                  </a:moveTo>
                  <a:lnTo>
                    <a:pt x="585485" y="970243"/>
                  </a:lnTo>
                  <a:lnTo>
                    <a:pt x="596051" y="364278"/>
                  </a:lnTo>
                  <a:lnTo>
                    <a:pt x="52107" y="415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75D1E247-E783-4CFF-B8A7-9C748806AE3A}"/>
                </a:ext>
              </a:extLst>
            </p:cNvPr>
            <p:cNvSpPr/>
            <p:nvPr/>
          </p:nvSpPr>
          <p:spPr>
            <a:xfrm>
              <a:off x="13360575" y="10597054"/>
              <a:ext cx="159862" cy="255780"/>
            </a:xfrm>
            <a:custGeom>
              <a:avLst/>
              <a:gdLst>
                <a:gd name="connsiteX0" fmla="*/ 39042 w 114853"/>
                <a:gd name="connsiteY0" fmla="*/ 19069 h 183764"/>
                <a:gd name="connsiteX1" fmla="*/ 19287 w 114853"/>
                <a:gd name="connsiteY1" fmla="*/ 24582 h 183764"/>
                <a:gd name="connsiteX2" fmla="*/ 24341 w 114853"/>
                <a:gd name="connsiteY2" fmla="*/ 44337 h 183764"/>
                <a:gd name="connsiteX3" fmla="*/ 91644 w 114853"/>
                <a:gd name="connsiteY3" fmla="*/ 82697 h 183764"/>
                <a:gd name="connsiteX4" fmla="*/ 90726 w 114853"/>
                <a:gd name="connsiteY4" fmla="*/ 160797 h 183764"/>
                <a:gd name="connsiteX5" fmla="*/ 104968 w 114853"/>
                <a:gd name="connsiteY5" fmla="*/ 175039 h 183764"/>
                <a:gd name="connsiteX6" fmla="*/ 104968 w 114853"/>
                <a:gd name="connsiteY6" fmla="*/ 175039 h 183764"/>
                <a:gd name="connsiteX7" fmla="*/ 119439 w 114853"/>
                <a:gd name="connsiteY7" fmla="*/ 160568 h 183764"/>
                <a:gd name="connsiteX8" fmla="*/ 120358 w 114853"/>
                <a:gd name="connsiteY8" fmla="*/ 74198 h 183764"/>
                <a:gd name="connsiteX9" fmla="*/ 113237 w 114853"/>
                <a:gd name="connsiteY9" fmla="*/ 61794 h 183764"/>
                <a:gd name="connsiteX10" fmla="*/ 39042 w 114853"/>
                <a:gd name="connsiteY10" fmla="*/ 19069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853" h="183764">
                  <a:moveTo>
                    <a:pt x="39042" y="19069"/>
                  </a:moveTo>
                  <a:cubicBezTo>
                    <a:pt x="32150" y="15163"/>
                    <a:pt x="23422" y="17691"/>
                    <a:pt x="19287" y="24582"/>
                  </a:cubicBezTo>
                  <a:cubicBezTo>
                    <a:pt x="15152" y="31473"/>
                    <a:pt x="17450" y="40201"/>
                    <a:pt x="24341" y="44337"/>
                  </a:cubicBezTo>
                  <a:lnTo>
                    <a:pt x="91644" y="82697"/>
                  </a:lnTo>
                  <a:lnTo>
                    <a:pt x="90726" y="160797"/>
                  </a:lnTo>
                  <a:cubicBezTo>
                    <a:pt x="90726" y="168608"/>
                    <a:pt x="96928" y="175039"/>
                    <a:pt x="104968" y="175039"/>
                  </a:cubicBezTo>
                  <a:cubicBezTo>
                    <a:pt x="104968" y="175039"/>
                    <a:pt x="104968" y="175039"/>
                    <a:pt x="104968" y="175039"/>
                  </a:cubicBezTo>
                  <a:cubicBezTo>
                    <a:pt x="113007" y="175039"/>
                    <a:pt x="119439" y="168378"/>
                    <a:pt x="119439" y="160568"/>
                  </a:cubicBezTo>
                  <a:lnTo>
                    <a:pt x="120358" y="74198"/>
                  </a:lnTo>
                  <a:cubicBezTo>
                    <a:pt x="120358" y="69145"/>
                    <a:pt x="117601" y="64321"/>
                    <a:pt x="113237" y="61794"/>
                  </a:cubicBezTo>
                  <a:lnTo>
                    <a:pt x="39042" y="19069"/>
                  </a:ln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0CA162FC-67D8-43F4-91CE-87562940140B}"/>
                </a:ext>
              </a:extLst>
            </p:cNvPr>
            <p:cNvSpPr/>
            <p:nvPr/>
          </p:nvSpPr>
          <p:spPr>
            <a:xfrm>
              <a:off x="12927349" y="10349587"/>
              <a:ext cx="287753" cy="191836"/>
            </a:xfrm>
            <a:custGeom>
              <a:avLst/>
              <a:gdLst>
                <a:gd name="connsiteX0" fmla="*/ 194553 w 206735"/>
                <a:gd name="connsiteY0" fmla="*/ 107965 h 137823"/>
                <a:gd name="connsiteX1" fmla="*/ 39042 w 206735"/>
                <a:gd name="connsiteY1" fmla="*/ 19069 h 137823"/>
                <a:gd name="connsiteX2" fmla="*/ 19287 w 206735"/>
                <a:gd name="connsiteY2" fmla="*/ 24582 h 137823"/>
                <a:gd name="connsiteX3" fmla="*/ 24341 w 206735"/>
                <a:gd name="connsiteY3" fmla="*/ 44107 h 137823"/>
                <a:gd name="connsiteX4" fmla="*/ 179852 w 206735"/>
                <a:gd name="connsiteY4" fmla="*/ 133003 h 137823"/>
                <a:gd name="connsiteX5" fmla="*/ 186972 w 206735"/>
                <a:gd name="connsiteY5" fmla="*/ 134840 h 137823"/>
                <a:gd name="connsiteX6" fmla="*/ 199607 w 206735"/>
                <a:gd name="connsiteY6" fmla="*/ 127490 h 137823"/>
                <a:gd name="connsiteX7" fmla="*/ 194553 w 206735"/>
                <a:gd name="connsiteY7" fmla="*/ 107965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94553" y="107965"/>
                  </a:moveTo>
                  <a:lnTo>
                    <a:pt x="39042" y="19069"/>
                  </a:lnTo>
                  <a:cubicBezTo>
                    <a:pt x="32151" y="15164"/>
                    <a:pt x="23422" y="17690"/>
                    <a:pt x="19287" y="24582"/>
                  </a:cubicBezTo>
                  <a:cubicBezTo>
                    <a:pt x="15153" y="31473"/>
                    <a:pt x="17449" y="40202"/>
                    <a:pt x="24341" y="44107"/>
                  </a:cubicBezTo>
                  <a:lnTo>
                    <a:pt x="179852" y="133003"/>
                  </a:lnTo>
                  <a:cubicBezTo>
                    <a:pt x="182149" y="134381"/>
                    <a:pt x="184446" y="134840"/>
                    <a:pt x="186972" y="134840"/>
                  </a:cubicBezTo>
                  <a:cubicBezTo>
                    <a:pt x="192026" y="134840"/>
                    <a:pt x="196850" y="132314"/>
                    <a:pt x="199607" y="127490"/>
                  </a:cubicBezTo>
                  <a:cubicBezTo>
                    <a:pt x="203741" y="120599"/>
                    <a:pt x="201444" y="111870"/>
                    <a:pt x="194553" y="107965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572737EF-408A-4972-97B2-C1675721F702}"/>
                </a:ext>
              </a:extLst>
            </p:cNvPr>
            <p:cNvSpPr/>
            <p:nvPr/>
          </p:nvSpPr>
          <p:spPr>
            <a:xfrm>
              <a:off x="12606012" y="10166310"/>
              <a:ext cx="191836" cy="191836"/>
            </a:xfrm>
            <a:custGeom>
              <a:avLst/>
              <a:gdLst>
                <a:gd name="connsiteX0" fmla="*/ 114394 w 137823"/>
                <a:gd name="connsiteY0" fmla="*/ 61619 h 137823"/>
                <a:gd name="connsiteX1" fmla="*/ 39969 w 137823"/>
                <a:gd name="connsiteY1" fmla="*/ 19123 h 137823"/>
                <a:gd name="connsiteX2" fmla="*/ 25498 w 137823"/>
                <a:gd name="connsiteY2" fmla="*/ 19123 h 137823"/>
                <a:gd name="connsiteX3" fmla="*/ 18147 w 137823"/>
                <a:gd name="connsiteY3" fmla="*/ 31528 h 137823"/>
                <a:gd name="connsiteX4" fmla="*/ 17228 w 137823"/>
                <a:gd name="connsiteY4" fmla="*/ 117897 h 137823"/>
                <a:gd name="connsiteX5" fmla="*/ 31470 w 137823"/>
                <a:gd name="connsiteY5" fmla="*/ 132138 h 137823"/>
                <a:gd name="connsiteX6" fmla="*/ 31470 w 137823"/>
                <a:gd name="connsiteY6" fmla="*/ 132138 h 137823"/>
                <a:gd name="connsiteX7" fmla="*/ 45941 w 137823"/>
                <a:gd name="connsiteY7" fmla="*/ 117667 h 137823"/>
                <a:gd name="connsiteX8" fmla="*/ 46630 w 137823"/>
                <a:gd name="connsiteY8" fmla="*/ 56106 h 137823"/>
                <a:gd name="connsiteX9" fmla="*/ 99692 w 137823"/>
                <a:gd name="connsiteY9" fmla="*/ 86427 h 137823"/>
                <a:gd name="connsiteX10" fmla="*/ 119447 w 137823"/>
                <a:gd name="connsiteY10" fmla="*/ 80914 h 137823"/>
                <a:gd name="connsiteX11" fmla="*/ 114394 w 137823"/>
                <a:gd name="connsiteY11" fmla="*/ 61619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23" h="137823">
                  <a:moveTo>
                    <a:pt x="114394" y="61619"/>
                  </a:moveTo>
                  <a:lnTo>
                    <a:pt x="39969" y="19123"/>
                  </a:lnTo>
                  <a:cubicBezTo>
                    <a:pt x="35605" y="16596"/>
                    <a:pt x="30091" y="16596"/>
                    <a:pt x="25498" y="19123"/>
                  </a:cubicBezTo>
                  <a:cubicBezTo>
                    <a:pt x="21133" y="21650"/>
                    <a:pt x="18147" y="26474"/>
                    <a:pt x="18147" y="31528"/>
                  </a:cubicBezTo>
                  <a:lnTo>
                    <a:pt x="17228" y="117897"/>
                  </a:lnTo>
                  <a:cubicBezTo>
                    <a:pt x="17228" y="125707"/>
                    <a:pt x="23430" y="132138"/>
                    <a:pt x="31470" y="132138"/>
                  </a:cubicBezTo>
                  <a:cubicBezTo>
                    <a:pt x="31470" y="132138"/>
                    <a:pt x="31470" y="132138"/>
                    <a:pt x="31470" y="132138"/>
                  </a:cubicBezTo>
                  <a:cubicBezTo>
                    <a:pt x="39509" y="132138"/>
                    <a:pt x="45941" y="125707"/>
                    <a:pt x="45941" y="117667"/>
                  </a:cubicBezTo>
                  <a:lnTo>
                    <a:pt x="46630" y="56106"/>
                  </a:lnTo>
                  <a:lnTo>
                    <a:pt x="99692" y="86427"/>
                  </a:lnTo>
                  <a:cubicBezTo>
                    <a:pt x="106584" y="90332"/>
                    <a:pt x="115313" y="88035"/>
                    <a:pt x="119447" y="80914"/>
                  </a:cubicBezTo>
                  <a:cubicBezTo>
                    <a:pt x="123352" y="74253"/>
                    <a:pt x="121056" y="65524"/>
                    <a:pt x="114394" y="616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2AD91B66-2312-44E8-9F04-1723E6CF9E28}"/>
                </a:ext>
              </a:extLst>
            </p:cNvPr>
            <p:cNvSpPr/>
            <p:nvPr/>
          </p:nvSpPr>
          <p:spPr>
            <a:xfrm>
              <a:off x="12600897" y="10528637"/>
              <a:ext cx="63944" cy="319726"/>
            </a:xfrm>
            <a:custGeom>
              <a:avLst/>
              <a:gdLst>
                <a:gd name="connsiteX0" fmla="*/ 33767 w 45941"/>
                <a:gd name="connsiteY0" fmla="*/ 17228 h 229706"/>
                <a:gd name="connsiteX1" fmla="*/ 33767 w 45941"/>
                <a:gd name="connsiteY1" fmla="*/ 17228 h 229706"/>
                <a:gd name="connsiteX2" fmla="*/ 19066 w 45941"/>
                <a:gd name="connsiteY2" fmla="*/ 31700 h 229706"/>
                <a:gd name="connsiteX3" fmla="*/ 17228 w 45941"/>
                <a:gd name="connsiteY3" fmla="*/ 205587 h 229706"/>
                <a:gd name="connsiteX4" fmla="*/ 31470 w 45941"/>
                <a:gd name="connsiteY4" fmla="*/ 219829 h 229706"/>
                <a:gd name="connsiteX5" fmla="*/ 31470 w 45941"/>
                <a:gd name="connsiteY5" fmla="*/ 219829 h 229706"/>
                <a:gd name="connsiteX6" fmla="*/ 45941 w 45941"/>
                <a:gd name="connsiteY6" fmla="*/ 205357 h 229706"/>
                <a:gd name="connsiteX7" fmla="*/ 47779 w 45941"/>
                <a:gd name="connsiteY7" fmla="*/ 31470 h 229706"/>
                <a:gd name="connsiteX8" fmla="*/ 33767 w 45941"/>
                <a:gd name="connsiteY8" fmla="*/ 17228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1" h="229706">
                  <a:moveTo>
                    <a:pt x="33767" y="17228"/>
                  </a:moveTo>
                  <a:cubicBezTo>
                    <a:pt x="33767" y="17228"/>
                    <a:pt x="33538" y="17228"/>
                    <a:pt x="33767" y="17228"/>
                  </a:cubicBezTo>
                  <a:cubicBezTo>
                    <a:pt x="25728" y="17228"/>
                    <a:pt x="19295" y="23890"/>
                    <a:pt x="19066" y="31700"/>
                  </a:cubicBezTo>
                  <a:lnTo>
                    <a:pt x="17228" y="205587"/>
                  </a:lnTo>
                  <a:cubicBezTo>
                    <a:pt x="17228" y="213397"/>
                    <a:pt x="23430" y="219829"/>
                    <a:pt x="31470" y="219829"/>
                  </a:cubicBezTo>
                  <a:cubicBezTo>
                    <a:pt x="31470" y="219829"/>
                    <a:pt x="31470" y="219829"/>
                    <a:pt x="31470" y="219829"/>
                  </a:cubicBezTo>
                  <a:cubicBezTo>
                    <a:pt x="39509" y="219829"/>
                    <a:pt x="45941" y="213167"/>
                    <a:pt x="45941" y="205357"/>
                  </a:cubicBezTo>
                  <a:lnTo>
                    <a:pt x="47779" y="31470"/>
                  </a:lnTo>
                  <a:cubicBezTo>
                    <a:pt x="48008" y="23660"/>
                    <a:pt x="41577" y="17228"/>
                    <a:pt x="33767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91754E9E-1FA0-426B-AC51-DFC8F93284FB}"/>
                </a:ext>
              </a:extLst>
            </p:cNvPr>
            <p:cNvSpPr/>
            <p:nvPr/>
          </p:nvSpPr>
          <p:spPr>
            <a:xfrm>
              <a:off x="12597382" y="11012701"/>
              <a:ext cx="159862" cy="255780"/>
            </a:xfrm>
            <a:custGeom>
              <a:avLst/>
              <a:gdLst>
                <a:gd name="connsiteX0" fmla="*/ 113245 w 114853"/>
                <a:gd name="connsiteY0" fmla="*/ 148161 h 183764"/>
                <a:gd name="connsiteX1" fmla="*/ 45941 w 114853"/>
                <a:gd name="connsiteY1" fmla="*/ 109570 h 183764"/>
                <a:gd name="connsiteX2" fmla="*/ 46860 w 114853"/>
                <a:gd name="connsiteY2" fmla="*/ 31470 h 183764"/>
                <a:gd name="connsiteX3" fmla="*/ 32618 w 114853"/>
                <a:gd name="connsiteY3" fmla="*/ 17228 h 183764"/>
                <a:gd name="connsiteX4" fmla="*/ 32618 w 114853"/>
                <a:gd name="connsiteY4" fmla="*/ 17228 h 183764"/>
                <a:gd name="connsiteX5" fmla="*/ 18147 w 114853"/>
                <a:gd name="connsiteY5" fmla="*/ 31700 h 183764"/>
                <a:gd name="connsiteX6" fmla="*/ 17228 w 114853"/>
                <a:gd name="connsiteY6" fmla="*/ 118069 h 183764"/>
                <a:gd name="connsiteX7" fmla="*/ 24349 w 114853"/>
                <a:gd name="connsiteY7" fmla="*/ 130474 h 183764"/>
                <a:gd name="connsiteX8" fmla="*/ 98773 w 114853"/>
                <a:gd name="connsiteY8" fmla="*/ 172969 h 183764"/>
                <a:gd name="connsiteX9" fmla="*/ 105894 w 114853"/>
                <a:gd name="connsiteY9" fmla="*/ 174807 h 183764"/>
                <a:gd name="connsiteX10" fmla="*/ 118528 w 114853"/>
                <a:gd name="connsiteY10" fmla="*/ 167456 h 183764"/>
                <a:gd name="connsiteX11" fmla="*/ 113245 w 114853"/>
                <a:gd name="connsiteY11" fmla="*/ 148161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853" h="183764">
                  <a:moveTo>
                    <a:pt x="113245" y="148161"/>
                  </a:moveTo>
                  <a:lnTo>
                    <a:pt x="45941" y="109570"/>
                  </a:lnTo>
                  <a:lnTo>
                    <a:pt x="46860" y="31470"/>
                  </a:lnTo>
                  <a:cubicBezTo>
                    <a:pt x="46860" y="23660"/>
                    <a:pt x="40658" y="17228"/>
                    <a:pt x="32618" y="17228"/>
                  </a:cubicBezTo>
                  <a:cubicBezTo>
                    <a:pt x="32618" y="17228"/>
                    <a:pt x="32618" y="17228"/>
                    <a:pt x="32618" y="17228"/>
                  </a:cubicBezTo>
                  <a:cubicBezTo>
                    <a:pt x="24579" y="17228"/>
                    <a:pt x="18147" y="23660"/>
                    <a:pt x="18147" y="31700"/>
                  </a:cubicBezTo>
                  <a:lnTo>
                    <a:pt x="17228" y="118069"/>
                  </a:lnTo>
                  <a:cubicBezTo>
                    <a:pt x="17228" y="123123"/>
                    <a:pt x="19984" y="127946"/>
                    <a:pt x="24349" y="130474"/>
                  </a:cubicBezTo>
                  <a:lnTo>
                    <a:pt x="98773" y="172969"/>
                  </a:lnTo>
                  <a:cubicBezTo>
                    <a:pt x="101071" y="174118"/>
                    <a:pt x="103368" y="174807"/>
                    <a:pt x="105894" y="174807"/>
                  </a:cubicBezTo>
                  <a:cubicBezTo>
                    <a:pt x="110948" y="174807"/>
                    <a:pt x="115772" y="172280"/>
                    <a:pt x="118528" y="167456"/>
                  </a:cubicBezTo>
                  <a:cubicBezTo>
                    <a:pt x="122204" y="160794"/>
                    <a:pt x="119907" y="152066"/>
                    <a:pt x="113245" y="1481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EEE57896-6DA3-4BAE-BC34-AAC9319E9DF9}"/>
                </a:ext>
              </a:extLst>
            </p:cNvPr>
            <p:cNvSpPr/>
            <p:nvPr/>
          </p:nvSpPr>
          <p:spPr>
            <a:xfrm>
              <a:off x="12917117" y="11316367"/>
              <a:ext cx="287753" cy="191836"/>
            </a:xfrm>
            <a:custGeom>
              <a:avLst/>
              <a:gdLst>
                <a:gd name="connsiteX0" fmla="*/ 194553 w 206735"/>
                <a:gd name="connsiteY0" fmla="*/ 108014 h 137823"/>
                <a:gd name="connsiteX1" fmla="*/ 39041 w 206735"/>
                <a:gd name="connsiteY1" fmla="*/ 19118 h 137823"/>
                <a:gd name="connsiteX2" fmla="*/ 19287 w 206735"/>
                <a:gd name="connsiteY2" fmla="*/ 24630 h 137823"/>
                <a:gd name="connsiteX3" fmla="*/ 24341 w 206735"/>
                <a:gd name="connsiteY3" fmla="*/ 44385 h 137823"/>
                <a:gd name="connsiteX4" fmla="*/ 179851 w 206735"/>
                <a:gd name="connsiteY4" fmla="*/ 133282 h 137823"/>
                <a:gd name="connsiteX5" fmla="*/ 186972 w 206735"/>
                <a:gd name="connsiteY5" fmla="*/ 135119 h 137823"/>
                <a:gd name="connsiteX6" fmla="*/ 199606 w 206735"/>
                <a:gd name="connsiteY6" fmla="*/ 127768 h 137823"/>
                <a:gd name="connsiteX7" fmla="*/ 194553 w 206735"/>
                <a:gd name="connsiteY7" fmla="*/ 108014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94553" y="108014"/>
                  </a:moveTo>
                  <a:lnTo>
                    <a:pt x="39041" y="19118"/>
                  </a:lnTo>
                  <a:cubicBezTo>
                    <a:pt x="32150" y="15212"/>
                    <a:pt x="23422" y="17509"/>
                    <a:pt x="19287" y="24630"/>
                  </a:cubicBezTo>
                  <a:cubicBezTo>
                    <a:pt x="15152" y="31522"/>
                    <a:pt x="17450" y="40250"/>
                    <a:pt x="24341" y="44385"/>
                  </a:cubicBezTo>
                  <a:lnTo>
                    <a:pt x="179851" y="133282"/>
                  </a:lnTo>
                  <a:cubicBezTo>
                    <a:pt x="182149" y="134430"/>
                    <a:pt x="184446" y="135119"/>
                    <a:pt x="186972" y="135119"/>
                  </a:cubicBezTo>
                  <a:cubicBezTo>
                    <a:pt x="192026" y="135119"/>
                    <a:pt x="196850" y="132592"/>
                    <a:pt x="199606" y="127768"/>
                  </a:cubicBezTo>
                  <a:cubicBezTo>
                    <a:pt x="203741" y="120647"/>
                    <a:pt x="201444" y="111919"/>
                    <a:pt x="194553" y="1080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CB4817CE-F850-4CB0-ADA6-1E4D77A6C7FD}"/>
                </a:ext>
              </a:extLst>
            </p:cNvPr>
            <p:cNvSpPr/>
            <p:nvPr/>
          </p:nvSpPr>
          <p:spPr>
            <a:xfrm>
              <a:off x="13350025" y="11502840"/>
              <a:ext cx="191836" cy="191836"/>
            </a:xfrm>
            <a:custGeom>
              <a:avLst/>
              <a:gdLst>
                <a:gd name="connsiteX0" fmla="*/ 107495 w 137823"/>
                <a:gd name="connsiteY0" fmla="*/ 17228 h 137823"/>
                <a:gd name="connsiteX1" fmla="*/ 107495 w 137823"/>
                <a:gd name="connsiteY1" fmla="*/ 17228 h 137823"/>
                <a:gd name="connsiteX2" fmla="*/ 92793 w 137823"/>
                <a:gd name="connsiteY2" fmla="*/ 31700 h 137823"/>
                <a:gd name="connsiteX3" fmla="*/ 92104 w 137823"/>
                <a:gd name="connsiteY3" fmla="*/ 93261 h 137823"/>
                <a:gd name="connsiteX4" fmla="*/ 39042 w 137823"/>
                <a:gd name="connsiteY4" fmla="*/ 62939 h 137823"/>
                <a:gd name="connsiteX5" fmla="*/ 19287 w 137823"/>
                <a:gd name="connsiteY5" fmla="*/ 68452 h 137823"/>
                <a:gd name="connsiteX6" fmla="*/ 24341 w 137823"/>
                <a:gd name="connsiteY6" fmla="*/ 87977 h 137823"/>
                <a:gd name="connsiteX7" fmla="*/ 98766 w 137823"/>
                <a:gd name="connsiteY7" fmla="*/ 130473 h 137823"/>
                <a:gd name="connsiteX8" fmla="*/ 105886 w 137823"/>
                <a:gd name="connsiteY8" fmla="*/ 132311 h 137823"/>
                <a:gd name="connsiteX9" fmla="*/ 113237 w 137823"/>
                <a:gd name="connsiteY9" fmla="*/ 130243 h 137823"/>
                <a:gd name="connsiteX10" fmla="*/ 120588 w 137823"/>
                <a:gd name="connsiteY10" fmla="*/ 117839 h 137823"/>
                <a:gd name="connsiteX11" fmla="*/ 121506 w 137823"/>
                <a:gd name="connsiteY11" fmla="*/ 31470 h 137823"/>
                <a:gd name="connsiteX12" fmla="*/ 107495 w 137823"/>
                <a:gd name="connsiteY12" fmla="*/ 1722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23" h="137823">
                  <a:moveTo>
                    <a:pt x="107495" y="17228"/>
                  </a:moveTo>
                  <a:cubicBezTo>
                    <a:pt x="107495" y="17228"/>
                    <a:pt x="107495" y="17228"/>
                    <a:pt x="107495" y="17228"/>
                  </a:cubicBezTo>
                  <a:cubicBezTo>
                    <a:pt x="99455" y="17228"/>
                    <a:pt x="93023" y="23890"/>
                    <a:pt x="92793" y="31700"/>
                  </a:cubicBezTo>
                  <a:lnTo>
                    <a:pt x="92104" y="93261"/>
                  </a:lnTo>
                  <a:lnTo>
                    <a:pt x="39042" y="62939"/>
                  </a:lnTo>
                  <a:cubicBezTo>
                    <a:pt x="32151" y="59035"/>
                    <a:pt x="23422" y="61561"/>
                    <a:pt x="19287" y="68452"/>
                  </a:cubicBezTo>
                  <a:cubicBezTo>
                    <a:pt x="15152" y="75344"/>
                    <a:pt x="17449" y="84073"/>
                    <a:pt x="24341" y="87977"/>
                  </a:cubicBezTo>
                  <a:lnTo>
                    <a:pt x="98766" y="130473"/>
                  </a:lnTo>
                  <a:cubicBezTo>
                    <a:pt x="100833" y="131621"/>
                    <a:pt x="103360" y="132311"/>
                    <a:pt x="105886" y="132311"/>
                  </a:cubicBezTo>
                  <a:cubicBezTo>
                    <a:pt x="108414" y="132311"/>
                    <a:pt x="110940" y="131621"/>
                    <a:pt x="113237" y="130243"/>
                  </a:cubicBezTo>
                  <a:cubicBezTo>
                    <a:pt x="117602" y="127717"/>
                    <a:pt x="120588" y="122893"/>
                    <a:pt x="120588" y="117839"/>
                  </a:cubicBezTo>
                  <a:lnTo>
                    <a:pt x="121506" y="31470"/>
                  </a:lnTo>
                  <a:cubicBezTo>
                    <a:pt x="121736" y="23660"/>
                    <a:pt x="115534" y="17228"/>
                    <a:pt x="107495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94F8225-8951-42EC-A025-46872ACEB2F4}"/>
                </a:ext>
              </a:extLst>
            </p:cNvPr>
            <p:cNvSpPr/>
            <p:nvPr/>
          </p:nvSpPr>
          <p:spPr>
            <a:xfrm>
              <a:off x="13458080" y="11018777"/>
              <a:ext cx="63944" cy="319726"/>
            </a:xfrm>
            <a:custGeom>
              <a:avLst/>
              <a:gdLst>
                <a:gd name="connsiteX0" fmla="*/ 33538 w 45941"/>
                <a:gd name="connsiteY0" fmla="*/ 17228 h 229706"/>
                <a:gd name="connsiteX1" fmla="*/ 19066 w 45941"/>
                <a:gd name="connsiteY1" fmla="*/ 31700 h 229706"/>
                <a:gd name="connsiteX2" fmla="*/ 17228 w 45941"/>
                <a:gd name="connsiteY2" fmla="*/ 205587 h 229706"/>
                <a:gd name="connsiteX3" fmla="*/ 31470 w 45941"/>
                <a:gd name="connsiteY3" fmla="*/ 219829 h 229706"/>
                <a:gd name="connsiteX4" fmla="*/ 31470 w 45941"/>
                <a:gd name="connsiteY4" fmla="*/ 219829 h 229706"/>
                <a:gd name="connsiteX5" fmla="*/ 45941 w 45941"/>
                <a:gd name="connsiteY5" fmla="*/ 205357 h 229706"/>
                <a:gd name="connsiteX6" fmla="*/ 47779 w 45941"/>
                <a:gd name="connsiteY6" fmla="*/ 31470 h 229706"/>
                <a:gd name="connsiteX7" fmla="*/ 33538 w 45941"/>
                <a:gd name="connsiteY7" fmla="*/ 17228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1" h="229706">
                  <a:moveTo>
                    <a:pt x="33538" y="17228"/>
                  </a:moveTo>
                  <a:cubicBezTo>
                    <a:pt x="25498" y="17228"/>
                    <a:pt x="19066" y="23890"/>
                    <a:pt x="19066" y="31700"/>
                  </a:cubicBezTo>
                  <a:lnTo>
                    <a:pt x="17228" y="205587"/>
                  </a:lnTo>
                  <a:cubicBezTo>
                    <a:pt x="17228" y="213397"/>
                    <a:pt x="23430" y="219829"/>
                    <a:pt x="31470" y="219829"/>
                  </a:cubicBezTo>
                  <a:cubicBezTo>
                    <a:pt x="31470" y="219829"/>
                    <a:pt x="31470" y="219829"/>
                    <a:pt x="31470" y="219829"/>
                  </a:cubicBezTo>
                  <a:cubicBezTo>
                    <a:pt x="39509" y="219829"/>
                    <a:pt x="45941" y="213167"/>
                    <a:pt x="45941" y="205357"/>
                  </a:cubicBezTo>
                  <a:lnTo>
                    <a:pt x="47779" y="31470"/>
                  </a:lnTo>
                  <a:cubicBezTo>
                    <a:pt x="47779" y="23430"/>
                    <a:pt x="41577" y="17228"/>
                    <a:pt x="33538" y="17228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DB4C1519-31FB-4BB4-9E50-9AA4B972B89A}"/>
                </a:ext>
              </a:extLst>
            </p:cNvPr>
            <p:cNvSpPr/>
            <p:nvPr/>
          </p:nvSpPr>
          <p:spPr>
            <a:xfrm>
              <a:off x="14221158" y="10108195"/>
              <a:ext cx="191836" cy="191836"/>
            </a:xfrm>
            <a:custGeom>
              <a:avLst/>
              <a:gdLst>
                <a:gd name="connsiteX0" fmla="*/ 114700 w 137823"/>
                <a:gd name="connsiteY0" fmla="*/ 61564 h 137823"/>
                <a:gd name="connsiteX1" fmla="*/ 40276 w 137823"/>
                <a:gd name="connsiteY1" fmla="*/ 19068 h 137823"/>
                <a:gd name="connsiteX2" fmla="*/ 20521 w 137823"/>
                <a:gd name="connsiteY2" fmla="*/ 24581 h 137823"/>
                <a:gd name="connsiteX3" fmla="*/ 25574 w 137823"/>
                <a:gd name="connsiteY3" fmla="*/ 44106 h 137823"/>
                <a:gd name="connsiteX4" fmla="*/ 78177 w 137823"/>
                <a:gd name="connsiteY4" fmla="*/ 74198 h 137823"/>
                <a:gd name="connsiteX5" fmla="*/ 24655 w 137823"/>
                <a:gd name="connsiteY5" fmla="*/ 104519 h 137823"/>
                <a:gd name="connsiteX6" fmla="*/ 18913 w 137823"/>
                <a:gd name="connsiteY6" fmla="*/ 124274 h 137823"/>
                <a:gd name="connsiteX7" fmla="*/ 31317 w 137823"/>
                <a:gd name="connsiteY7" fmla="*/ 131624 h 137823"/>
                <a:gd name="connsiteX8" fmla="*/ 38438 w 137823"/>
                <a:gd name="connsiteY8" fmla="*/ 129787 h 137823"/>
                <a:gd name="connsiteX9" fmla="*/ 114241 w 137823"/>
                <a:gd name="connsiteY9" fmla="*/ 86832 h 137823"/>
                <a:gd name="connsiteX10" fmla="*/ 121821 w 137823"/>
                <a:gd name="connsiteY10" fmla="*/ 74198 h 137823"/>
                <a:gd name="connsiteX11" fmla="*/ 114700 w 137823"/>
                <a:gd name="connsiteY11" fmla="*/ 61564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23" h="137823">
                  <a:moveTo>
                    <a:pt x="114700" y="61564"/>
                  </a:moveTo>
                  <a:lnTo>
                    <a:pt x="40276" y="19068"/>
                  </a:lnTo>
                  <a:cubicBezTo>
                    <a:pt x="33384" y="15164"/>
                    <a:pt x="24655" y="17690"/>
                    <a:pt x="20521" y="24581"/>
                  </a:cubicBezTo>
                  <a:cubicBezTo>
                    <a:pt x="16386" y="31473"/>
                    <a:pt x="18683" y="40202"/>
                    <a:pt x="25574" y="44106"/>
                  </a:cubicBezTo>
                  <a:lnTo>
                    <a:pt x="78177" y="74198"/>
                  </a:lnTo>
                  <a:lnTo>
                    <a:pt x="24655" y="104519"/>
                  </a:lnTo>
                  <a:cubicBezTo>
                    <a:pt x="17764" y="108425"/>
                    <a:pt x="15237" y="117153"/>
                    <a:pt x="18913" y="124274"/>
                  </a:cubicBezTo>
                  <a:cubicBezTo>
                    <a:pt x="21440" y="128868"/>
                    <a:pt x="26263" y="131624"/>
                    <a:pt x="31317" y="131624"/>
                  </a:cubicBezTo>
                  <a:cubicBezTo>
                    <a:pt x="33844" y="131624"/>
                    <a:pt x="36141" y="130935"/>
                    <a:pt x="38438" y="129787"/>
                  </a:cubicBezTo>
                  <a:lnTo>
                    <a:pt x="114241" y="86832"/>
                  </a:lnTo>
                  <a:cubicBezTo>
                    <a:pt x="118835" y="84305"/>
                    <a:pt x="121591" y="79481"/>
                    <a:pt x="121821" y="74198"/>
                  </a:cubicBezTo>
                  <a:cubicBezTo>
                    <a:pt x="121821" y="68685"/>
                    <a:pt x="119295" y="64091"/>
                    <a:pt x="114700" y="615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7AF8002F-234A-45AB-BE20-7FA20D899C8D}"/>
                </a:ext>
              </a:extLst>
            </p:cNvPr>
            <p:cNvSpPr/>
            <p:nvPr/>
          </p:nvSpPr>
          <p:spPr>
            <a:xfrm>
              <a:off x="13789647" y="9860408"/>
              <a:ext cx="287753" cy="191836"/>
            </a:xfrm>
            <a:custGeom>
              <a:avLst/>
              <a:gdLst>
                <a:gd name="connsiteX0" fmla="*/ 194783 w 206735"/>
                <a:gd name="connsiteY0" fmla="*/ 107965 h 137823"/>
                <a:gd name="connsiteX1" fmla="*/ 39042 w 206735"/>
                <a:gd name="connsiteY1" fmla="*/ 19068 h 137823"/>
                <a:gd name="connsiteX2" fmla="*/ 19287 w 206735"/>
                <a:gd name="connsiteY2" fmla="*/ 24581 h 137823"/>
                <a:gd name="connsiteX3" fmla="*/ 24341 w 206735"/>
                <a:gd name="connsiteY3" fmla="*/ 44106 h 137823"/>
                <a:gd name="connsiteX4" fmla="*/ 179852 w 206735"/>
                <a:gd name="connsiteY4" fmla="*/ 133003 h 137823"/>
                <a:gd name="connsiteX5" fmla="*/ 186973 w 206735"/>
                <a:gd name="connsiteY5" fmla="*/ 134841 h 137823"/>
                <a:gd name="connsiteX6" fmla="*/ 199607 w 206735"/>
                <a:gd name="connsiteY6" fmla="*/ 127490 h 137823"/>
                <a:gd name="connsiteX7" fmla="*/ 194783 w 206735"/>
                <a:gd name="connsiteY7" fmla="*/ 107965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94783" y="107965"/>
                  </a:moveTo>
                  <a:lnTo>
                    <a:pt x="39042" y="19068"/>
                  </a:lnTo>
                  <a:cubicBezTo>
                    <a:pt x="32151" y="15164"/>
                    <a:pt x="23422" y="17690"/>
                    <a:pt x="19287" y="24581"/>
                  </a:cubicBezTo>
                  <a:cubicBezTo>
                    <a:pt x="15152" y="31473"/>
                    <a:pt x="17449" y="40202"/>
                    <a:pt x="24341" y="44106"/>
                  </a:cubicBezTo>
                  <a:lnTo>
                    <a:pt x="179852" y="133003"/>
                  </a:lnTo>
                  <a:cubicBezTo>
                    <a:pt x="182149" y="134381"/>
                    <a:pt x="184446" y="134841"/>
                    <a:pt x="186973" y="134841"/>
                  </a:cubicBezTo>
                  <a:cubicBezTo>
                    <a:pt x="192026" y="134841"/>
                    <a:pt x="196850" y="132313"/>
                    <a:pt x="199607" y="127490"/>
                  </a:cubicBezTo>
                  <a:cubicBezTo>
                    <a:pt x="203971" y="120599"/>
                    <a:pt x="201674" y="111870"/>
                    <a:pt x="194783" y="1079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AC2B477F-C9DE-4647-BE97-07232EF593FD}"/>
                </a:ext>
              </a:extLst>
            </p:cNvPr>
            <p:cNvSpPr/>
            <p:nvPr/>
          </p:nvSpPr>
          <p:spPr>
            <a:xfrm>
              <a:off x="13364294" y="9677129"/>
              <a:ext cx="287753" cy="127890"/>
            </a:xfrm>
            <a:custGeom>
              <a:avLst/>
              <a:gdLst>
                <a:gd name="connsiteX0" fmla="*/ 189125 w 206735"/>
                <a:gd name="connsiteY0" fmla="*/ 61619 h 91882"/>
                <a:gd name="connsiteX1" fmla="*/ 114700 w 206735"/>
                <a:gd name="connsiteY1" fmla="*/ 19123 h 91882"/>
                <a:gd name="connsiteX2" fmla="*/ 100458 w 206735"/>
                <a:gd name="connsiteY2" fmla="*/ 19123 h 91882"/>
                <a:gd name="connsiteX3" fmla="*/ 24655 w 206735"/>
                <a:gd name="connsiteY3" fmla="*/ 62078 h 91882"/>
                <a:gd name="connsiteX4" fmla="*/ 18913 w 206735"/>
                <a:gd name="connsiteY4" fmla="*/ 81833 h 91882"/>
                <a:gd name="connsiteX5" fmla="*/ 31317 w 206735"/>
                <a:gd name="connsiteY5" fmla="*/ 89184 h 91882"/>
                <a:gd name="connsiteX6" fmla="*/ 38438 w 206735"/>
                <a:gd name="connsiteY6" fmla="*/ 87346 h 91882"/>
                <a:gd name="connsiteX7" fmla="*/ 106890 w 206735"/>
                <a:gd name="connsiteY7" fmla="*/ 48526 h 91882"/>
                <a:gd name="connsiteX8" fmla="*/ 174194 w 206735"/>
                <a:gd name="connsiteY8" fmla="*/ 87116 h 91882"/>
                <a:gd name="connsiteX9" fmla="*/ 193949 w 206735"/>
                <a:gd name="connsiteY9" fmla="*/ 81603 h 91882"/>
                <a:gd name="connsiteX10" fmla="*/ 189125 w 206735"/>
                <a:gd name="connsiteY10" fmla="*/ 61619 h 9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35" h="91882">
                  <a:moveTo>
                    <a:pt x="189125" y="61619"/>
                  </a:moveTo>
                  <a:lnTo>
                    <a:pt x="114700" y="19123"/>
                  </a:lnTo>
                  <a:cubicBezTo>
                    <a:pt x="110336" y="16596"/>
                    <a:pt x="104823" y="16596"/>
                    <a:pt x="100458" y="19123"/>
                  </a:cubicBezTo>
                  <a:lnTo>
                    <a:pt x="24655" y="62078"/>
                  </a:lnTo>
                  <a:cubicBezTo>
                    <a:pt x="17764" y="65983"/>
                    <a:pt x="15237" y="74712"/>
                    <a:pt x="18913" y="81833"/>
                  </a:cubicBezTo>
                  <a:cubicBezTo>
                    <a:pt x="21439" y="86427"/>
                    <a:pt x="26263" y="89184"/>
                    <a:pt x="31317" y="89184"/>
                  </a:cubicBezTo>
                  <a:cubicBezTo>
                    <a:pt x="33843" y="89184"/>
                    <a:pt x="36141" y="88494"/>
                    <a:pt x="38438" y="87346"/>
                  </a:cubicBezTo>
                  <a:lnTo>
                    <a:pt x="106890" y="48526"/>
                  </a:lnTo>
                  <a:lnTo>
                    <a:pt x="174194" y="87116"/>
                  </a:lnTo>
                  <a:cubicBezTo>
                    <a:pt x="181085" y="91021"/>
                    <a:pt x="189814" y="88724"/>
                    <a:pt x="193949" y="81603"/>
                  </a:cubicBezTo>
                  <a:cubicBezTo>
                    <a:pt x="198313" y="74253"/>
                    <a:pt x="196016" y="65524"/>
                    <a:pt x="189125" y="616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C203C253-E6B8-46F5-BBA4-7C95124B3B63}"/>
                </a:ext>
              </a:extLst>
            </p:cNvPr>
            <p:cNvSpPr/>
            <p:nvPr/>
          </p:nvSpPr>
          <p:spPr>
            <a:xfrm>
              <a:off x="12929965" y="9860009"/>
              <a:ext cx="287753" cy="191836"/>
            </a:xfrm>
            <a:custGeom>
              <a:avLst/>
              <a:gdLst>
                <a:gd name="connsiteX0" fmla="*/ 180727 w 206735"/>
                <a:gd name="connsiteY0" fmla="*/ 19125 h 137823"/>
                <a:gd name="connsiteX1" fmla="*/ 24757 w 206735"/>
                <a:gd name="connsiteY1" fmla="*/ 107562 h 137823"/>
                <a:gd name="connsiteX2" fmla="*/ 19015 w 206735"/>
                <a:gd name="connsiteY2" fmla="*/ 127317 h 137823"/>
                <a:gd name="connsiteX3" fmla="*/ 31418 w 206735"/>
                <a:gd name="connsiteY3" fmla="*/ 134438 h 137823"/>
                <a:gd name="connsiteX4" fmla="*/ 38539 w 206735"/>
                <a:gd name="connsiteY4" fmla="*/ 132600 h 137823"/>
                <a:gd name="connsiteX5" fmla="*/ 194510 w 206735"/>
                <a:gd name="connsiteY5" fmla="*/ 44164 h 137823"/>
                <a:gd name="connsiteX6" fmla="*/ 200252 w 206735"/>
                <a:gd name="connsiteY6" fmla="*/ 24409 h 137823"/>
                <a:gd name="connsiteX7" fmla="*/ 180727 w 206735"/>
                <a:gd name="connsiteY7" fmla="*/ 19125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80727" y="19125"/>
                  </a:moveTo>
                  <a:lnTo>
                    <a:pt x="24757" y="107562"/>
                  </a:lnTo>
                  <a:cubicBezTo>
                    <a:pt x="17866" y="111468"/>
                    <a:pt x="15109" y="120426"/>
                    <a:pt x="19015" y="127317"/>
                  </a:cubicBezTo>
                  <a:cubicBezTo>
                    <a:pt x="21541" y="131911"/>
                    <a:pt x="26365" y="134438"/>
                    <a:pt x="31418" y="134438"/>
                  </a:cubicBezTo>
                  <a:cubicBezTo>
                    <a:pt x="33945" y="134438"/>
                    <a:pt x="36243" y="133749"/>
                    <a:pt x="38539" y="132600"/>
                  </a:cubicBezTo>
                  <a:lnTo>
                    <a:pt x="194510" y="44164"/>
                  </a:lnTo>
                  <a:cubicBezTo>
                    <a:pt x="201401" y="40258"/>
                    <a:pt x="203928" y="31300"/>
                    <a:pt x="200252" y="24409"/>
                  </a:cubicBezTo>
                  <a:cubicBezTo>
                    <a:pt x="196347" y="17518"/>
                    <a:pt x="187619" y="15221"/>
                    <a:pt x="180727" y="191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FF21DD61-A233-49D9-8A43-51EA8CAFE95B}"/>
                </a:ext>
              </a:extLst>
            </p:cNvPr>
            <p:cNvSpPr/>
            <p:nvPr/>
          </p:nvSpPr>
          <p:spPr>
            <a:xfrm>
              <a:off x="12606972" y="10106517"/>
              <a:ext cx="191836" cy="191836"/>
            </a:xfrm>
            <a:custGeom>
              <a:avLst/>
              <a:gdLst>
                <a:gd name="connsiteX0" fmla="*/ 120137 w 137823"/>
                <a:gd name="connsiteY0" fmla="*/ 24408 h 137823"/>
                <a:gd name="connsiteX1" fmla="*/ 100611 w 137823"/>
                <a:gd name="connsiteY1" fmla="*/ 19126 h 137823"/>
                <a:gd name="connsiteX2" fmla="*/ 24809 w 137823"/>
                <a:gd name="connsiteY2" fmla="*/ 62081 h 137823"/>
                <a:gd name="connsiteX3" fmla="*/ 17228 w 137823"/>
                <a:gd name="connsiteY3" fmla="*/ 74714 h 137823"/>
                <a:gd name="connsiteX4" fmla="*/ 24349 w 137823"/>
                <a:gd name="connsiteY4" fmla="*/ 87119 h 137823"/>
                <a:gd name="connsiteX5" fmla="*/ 98774 w 137823"/>
                <a:gd name="connsiteY5" fmla="*/ 129614 h 137823"/>
                <a:gd name="connsiteX6" fmla="*/ 105895 w 137823"/>
                <a:gd name="connsiteY6" fmla="*/ 131452 h 137823"/>
                <a:gd name="connsiteX7" fmla="*/ 118528 w 137823"/>
                <a:gd name="connsiteY7" fmla="*/ 124101 h 137823"/>
                <a:gd name="connsiteX8" fmla="*/ 113475 w 137823"/>
                <a:gd name="connsiteY8" fmla="*/ 104346 h 137823"/>
                <a:gd name="connsiteX9" fmla="*/ 60872 w 137823"/>
                <a:gd name="connsiteY9" fmla="*/ 74255 h 137823"/>
                <a:gd name="connsiteX10" fmla="*/ 114394 w 137823"/>
                <a:gd name="connsiteY10" fmla="*/ 43934 h 137823"/>
                <a:gd name="connsiteX11" fmla="*/ 120137 w 137823"/>
                <a:gd name="connsiteY11" fmla="*/ 2440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23" h="137823">
                  <a:moveTo>
                    <a:pt x="120137" y="24408"/>
                  </a:moveTo>
                  <a:cubicBezTo>
                    <a:pt x="116231" y="17518"/>
                    <a:pt x="107503" y="15220"/>
                    <a:pt x="100611" y="19126"/>
                  </a:cubicBezTo>
                  <a:lnTo>
                    <a:pt x="24809" y="62081"/>
                  </a:lnTo>
                  <a:cubicBezTo>
                    <a:pt x="20214" y="64607"/>
                    <a:pt x="17458" y="69431"/>
                    <a:pt x="17228" y="74714"/>
                  </a:cubicBezTo>
                  <a:cubicBezTo>
                    <a:pt x="17228" y="79768"/>
                    <a:pt x="19755" y="84592"/>
                    <a:pt x="24349" y="87119"/>
                  </a:cubicBezTo>
                  <a:lnTo>
                    <a:pt x="98774" y="129614"/>
                  </a:lnTo>
                  <a:cubicBezTo>
                    <a:pt x="101071" y="130992"/>
                    <a:pt x="103368" y="131452"/>
                    <a:pt x="105895" y="131452"/>
                  </a:cubicBezTo>
                  <a:cubicBezTo>
                    <a:pt x="110948" y="131452"/>
                    <a:pt x="115772" y="128925"/>
                    <a:pt x="118528" y="124101"/>
                  </a:cubicBezTo>
                  <a:cubicBezTo>
                    <a:pt x="122663" y="117210"/>
                    <a:pt x="120366" y="108481"/>
                    <a:pt x="113475" y="104346"/>
                  </a:cubicBezTo>
                  <a:lnTo>
                    <a:pt x="60872" y="74255"/>
                  </a:lnTo>
                  <a:lnTo>
                    <a:pt x="114394" y="43934"/>
                  </a:lnTo>
                  <a:cubicBezTo>
                    <a:pt x="121515" y="40029"/>
                    <a:pt x="124041" y="31300"/>
                    <a:pt x="120137" y="244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DF82C5E8-A07A-4D76-8CE1-64EA4D56B51F}"/>
                </a:ext>
              </a:extLst>
            </p:cNvPr>
            <p:cNvSpPr/>
            <p:nvPr/>
          </p:nvSpPr>
          <p:spPr>
            <a:xfrm>
              <a:off x="12927349" y="10349587"/>
              <a:ext cx="287753" cy="191836"/>
            </a:xfrm>
            <a:custGeom>
              <a:avLst/>
              <a:gdLst>
                <a:gd name="connsiteX0" fmla="*/ 194553 w 206735"/>
                <a:gd name="connsiteY0" fmla="*/ 107965 h 137823"/>
                <a:gd name="connsiteX1" fmla="*/ 39042 w 206735"/>
                <a:gd name="connsiteY1" fmla="*/ 19069 h 137823"/>
                <a:gd name="connsiteX2" fmla="*/ 19287 w 206735"/>
                <a:gd name="connsiteY2" fmla="*/ 24582 h 137823"/>
                <a:gd name="connsiteX3" fmla="*/ 24341 w 206735"/>
                <a:gd name="connsiteY3" fmla="*/ 44107 h 137823"/>
                <a:gd name="connsiteX4" fmla="*/ 179852 w 206735"/>
                <a:gd name="connsiteY4" fmla="*/ 133003 h 137823"/>
                <a:gd name="connsiteX5" fmla="*/ 186972 w 206735"/>
                <a:gd name="connsiteY5" fmla="*/ 134840 h 137823"/>
                <a:gd name="connsiteX6" fmla="*/ 199607 w 206735"/>
                <a:gd name="connsiteY6" fmla="*/ 127490 h 137823"/>
                <a:gd name="connsiteX7" fmla="*/ 194553 w 206735"/>
                <a:gd name="connsiteY7" fmla="*/ 107965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94553" y="107965"/>
                  </a:moveTo>
                  <a:lnTo>
                    <a:pt x="39042" y="19069"/>
                  </a:lnTo>
                  <a:cubicBezTo>
                    <a:pt x="32151" y="15164"/>
                    <a:pt x="23422" y="17690"/>
                    <a:pt x="19287" y="24582"/>
                  </a:cubicBezTo>
                  <a:cubicBezTo>
                    <a:pt x="15153" y="31473"/>
                    <a:pt x="17449" y="40202"/>
                    <a:pt x="24341" y="44107"/>
                  </a:cubicBezTo>
                  <a:lnTo>
                    <a:pt x="179852" y="133003"/>
                  </a:lnTo>
                  <a:cubicBezTo>
                    <a:pt x="182149" y="134151"/>
                    <a:pt x="184446" y="134840"/>
                    <a:pt x="186972" y="134840"/>
                  </a:cubicBezTo>
                  <a:cubicBezTo>
                    <a:pt x="192026" y="134840"/>
                    <a:pt x="196850" y="132314"/>
                    <a:pt x="199607" y="127490"/>
                  </a:cubicBezTo>
                  <a:cubicBezTo>
                    <a:pt x="203741" y="120599"/>
                    <a:pt x="201444" y="111870"/>
                    <a:pt x="194553" y="107965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54EA4C74-0BBD-48CB-9DDC-F127C1E3E5B7}"/>
                </a:ext>
              </a:extLst>
            </p:cNvPr>
            <p:cNvSpPr/>
            <p:nvPr/>
          </p:nvSpPr>
          <p:spPr>
            <a:xfrm>
              <a:off x="13360575" y="10596403"/>
              <a:ext cx="287753" cy="127890"/>
            </a:xfrm>
            <a:custGeom>
              <a:avLst/>
              <a:gdLst>
                <a:gd name="connsiteX0" fmla="*/ 174799 w 206735"/>
                <a:gd name="connsiteY0" fmla="*/ 19076 h 91882"/>
                <a:gd name="connsiteX1" fmla="*/ 106346 w 206735"/>
                <a:gd name="connsiteY1" fmla="*/ 57896 h 91882"/>
                <a:gd name="connsiteX2" fmla="*/ 39042 w 206735"/>
                <a:gd name="connsiteY2" fmla="*/ 19306 h 91882"/>
                <a:gd name="connsiteX3" fmla="*/ 19287 w 206735"/>
                <a:gd name="connsiteY3" fmla="*/ 24819 h 91882"/>
                <a:gd name="connsiteX4" fmla="*/ 24341 w 206735"/>
                <a:gd name="connsiteY4" fmla="*/ 44574 h 91882"/>
                <a:gd name="connsiteX5" fmla="*/ 98765 w 206735"/>
                <a:gd name="connsiteY5" fmla="*/ 87070 h 91882"/>
                <a:gd name="connsiteX6" fmla="*/ 105887 w 206735"/>
                <a:gd name="connsiteY6" fmla="*/ 88907 h 91882"/>
                <a:gd name="connsiteX7" fmla="*/ 113007 w 206735"/>
                <a:gd name="connsiteY7" fmla="*/ 87070 h 91882"/>
                <a:gd name="connsiteX8" fmla="*/ 188810 w 206735"/>
                <a:gd name="connsiteY8" fmla="*/ 44115 h 91882"/>
                <a:gd name="connsiteX9" fmla="*/ 194553 w 206735"/>
                <a:gd name="connsiteY9" fmla="*/ 24360 h 91882"/>
                <a:gd name="connsiteX10" fmla="*/ 174799 w 206735"/>
                <a:gd name="connsiteY10" fmla="*/ 19076 h 9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35" h="91882">
                  <a:moveTo>
                    <a:pt x="174799" y="19076"/>
                  </a:moveTo>
                  <a:lnTo>
                    <a:pt x="106346" y="57896"/>
                  </a:lnTo>
                  <a:lnTo>
                    <a:pt x="39042" y="19306"/>
                  </a:lnTo>
                  <a:cubicBezTo>
                    <a:pt x="32150" y="15401"/>
                    <a:pt x="23422" y="17928"/>
                    <a:pt x="19287" y="24819"/>
                  </a:cubicBezTo>
                  <a:cubicBezTo>
                    <a:pt x="15152" y="31710"/>
                    <a:pt x="17450" y="40439"/>
                    <a:pt x="24341" y="44574"/>
                  </a:cubicBezTo>
                  <a:lnTo>
                    <a:pt x="98765" y="87070"/>
                  </a:lnTo>
                  <a:cubicBezTo>
                    <a:pt x="100833" y="88218"/>
                    <a:pt x="103360" y="88907"/>
                    <a:pt x="105887" y="88907"/>
                  </a:cubicBezTo>
                  <a:cubicBezTo>
                    <a:pt x="108413" y="88907"/>
                    <a:pt x="110710" y="88218"/>
                    <a:pt x="113007" y="87070"/>
                  </a:cubicBezTo>
                  <a:lnTo>
                    <a:pt x="188810" y="44115"/>
                  </a:lnTo>
                  <a:cubicBezTo>
                    <a:pt x="195701" y="40209"/>
                    <a:pt x="198228" y="31251"/>
                    <a:pt x="194553" y="24360"/>
                  </a:cubicBezTo>
                  <a:cubicBezTo>
                    <a:pt x="190648" y="17698"/>
                    <a:pt x="181919" y="15171"/>
                    <a:pt x="174799" y="19076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252EB246-42FC-4F24-958D-9999C7B4F6CB}"/>
                </a:ext>
              </a:extLst>
            </p:cNvPr>
            <p:cNvSpPr/>
            <p:nvPr/>
          </p:nvSpPr>
          <p:spPr>
            <a:xfrm>
              <a:off x="13786971" y="10350169"/>
              <a:ext cx="287753" cy="191836"/>
            </a:xfrm>
            <a:custGeom>
              <a:avLst/>
              <a:gdLst>
                <a:gd name="connsiteX0" fmla="*/ 180626 w 206735"/>
                <a:gd name="connsiteY0" fmla="*/ 19110 h 137823"/>
                <a:gd name="connsiteX1" fmla="*/ 24655 w 206735"/>
                <a:gd name="connsiteY1" fmla="*/ 107547 h 137823"/>
                <a:gd name="connsiteX2" fmla="*/ 18913 w 206735"/>
                <a:gd name="connsiteY2" fmla="*/ 127301 h 137823"/>
                <a:gd name="connsiteX3" fmla="*/ 31317 w 206735"/>
                <a:gd name="connsiteY3" fmla="*/ 134652 h 137823"/>
                <a:gd name="connsiteX4" fmla="*/ 38438 w 206735"/>
                <a:gd name="connsiteY4" fmla="*/ 132814 h 137823"/>
                <a:gd name="connsiteX5" fmla="*/ 194408 w 206735"/>
                <a:gd name="connsiteY5" fmla="*/ 44377 h 137823"/>
                <a:gd name="connsiteX6" fmla="*/ 200150 w 206735"/>
                <a:gd name="connsiteY6" fmla="*/ 24852 h 137823"/>
                <a:gd name="connsiteX7" fmla="*/ 180626 w 206735"/>
                <a:gd name="connsiteY7" fmla="*/ 19110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80626" y="19110"/>
                  </a:moveTo>
                  <a:lnTo>
                    <a:pt x="24655" y="107547"/>
                  </a:lnTo>
                  <a:cubicBezTo>
                    <a:pt x="17764" y="111451"/>
                    <a:pt x="15237" y="120180"/>
                    <a:pt x="18913" y="127301"/>
                  </a:cubicBezTo>
                  <a:cubicBezTo>
                    <a:pt x="21439" y="131895"/>
                    <a:pt x="26263" y="134652"/>
                    <a:pt x="31317" y="134652"/>
                  </a:cubicBezTo>
                  <a:cubicBezTo>
                    <a:pt x="33843" y="134652"/>
                    <a:pt x="36141" y="133963"/>
                    <a:pt x="38438" y="132814"/>
                  </a:cubicBezTo>
                  <a:lnTo>
                    <a:pt x="194408" y="44377"/>
                  </a:lnTo>
                  <a:cubicBezTo>
                    <a:pt x="201299" y="40472"/>
                    <a:pt x="203826" y="31743"/>
                    <a:pt x="200150" y="24852"/>
                  </a:cubicBezTo>
                  <a:cubicBezTo>
                    <a:pt x="196476" y="17502"/>
                    <a:pt x="187747" y="15204"/>
                    <a:pt x="180626" y="19110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B4E7B123-4A3F-4B36-BD45-032A238492D5}"/>
                </a:ext>
              </a:extLst>
            </p:cNvPr>
            <p:cNvSpPr/>
            <p:nvPr/>
          </p:nvSpPr>
          <p:spPr>
            <a:xfrm>
              <a:off x="13462557" y="10596392"/>
              <a:ext cx="191836" cy="255780"/>
            </a:xfrm>
            <a:custGeom>
              <a:avLst/>
              <a:gdLst>
                <a:gd name="connsiteX0" fmla="*/ 101530 w 137823"/>
                <a:gd name="connsiteY0" fmla="*/ 19084 h 183764"/>
                <a:gd name="connsiteX1" fmla="*/ 25727 w 137823"/>
                <a:gd name="connsiteY1" fmla="*/ 62039 h 183764"/>
                <a:gd name="connsiteX2" fmla="*/ 18147 w 137823"/>
                <a:gd name="connsiteY2" fmla="*/ 74673 h 183764"/>
                <a:gd name="connsiteX3" fmla="*/ 17228 w 137823"/>
                <a:gd name="connsiteY3" fmla="*/ 161043 h 183764"/>
                <a:gd name="connsiteX4" fmla="*/ 31470 w 137823"/>
                <a:gd name="connsiteY4" fmla="*/ 175284 h 183764"/>
                <a:gd name="connsiteX5" fmla="*/ 31470 w 137823"/>
                <a:gd name="connsiteY5" fmla="*/ 175284 h 183764"/>
                <a:gd name="connsiteX6" fmla="*/ 45941 w 137823"/>
                <a:gd name="connsiteY6" fmla="*/ 160813 h 183764"/>
                <a:gd name="connsiteX7" fmla="*/ 46860 w 137823"/>
                <a:gd name="connsiteY7" fmla="*/ 82713 h 183764"/>
                <a:gd name="connsiteX8" fmla="*/ 115312 w 137823"/>
                <a:gd name="connsiteY8" fmla="*/ 43892 h 183764"/>
                <a:gd name="connsiteX9" fmla="*/ 121055 w 137823"/>
                <a:gd name="connsiteY9" fmla="*/ 24137 h 183764"/>
                <a:gd name="connsiteX10" fmla="*/ 101530 w 137823"/>
                <a:gd name="connsiteY10" fmla="*/ 19084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823" h="183764">
                  <a:moveTo>
                    <a:pt x="101530" y="19084"/>
                  </a:moveTo>
                  <a:lnTo>
                    <a:pt x="25727" y="62039"/>
                  </a:lnTo>
                  <a:cubicBezTo>
                    <a:pt x="21133" y="64566"/>
                    <a:pt x="18376" y="69390"/>
                    <a:pt x="18147" y="74673"/>
                  </a:cubicBezTo>
                  <a:lnTo>
                    <a:pt x="17228" y="161043"/>
                  </a:lnTo>
                  <a:cubicBezTo>
                    <a:pt x="17228" y="168853"/>
                    <a:pt x="23430" y="175284"/>
                    <a:pt x="31470" y="175284"/>
                  </a:cubicBezTo>
                  <a:cubicBezTo>
                    <a:pt x="31470" y="175284"/>
                    <a:pt x="31470" y="175284"/>
                    <a:pt x="31470" y="175284"/>
                  </a:cubicBezTo>
                  <a:cubicBezTo>
                    <a:pt x="39509" y="175284"/>
                    <a:pt x="45941" y="168623"/>
                    <a:pt x="45941" y="160813"/>
                  </a:cubicBezTo>
                  <a:lnTo>
                    <a:pt x="46860" y="82713"/>
                  </a:lnTo>
                  <a:lnTo>
                    <a:pt x="115312" y="43892"/>
                  </a:lnTo>
                  <a:cubicBezTo>
                    <a:pt x="122204" y="39987"/>
                    <a:pt x="124730" y="31029"/>
                    <a:pt x="121055" y="24137"/>
                  </a:cubicBezTo>
                  <a:cubicBezTo>
                    <a:pt x="117379" y="17706"/>
                    <a:pt x="108651" y="15179"/>
                    <a:pt x="101530" y="19084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3C4444DF-28A4-425E-98F0-05D9533C3845}"/>
                </a:ext>
              </a:extLst>
            </p:cNvPr>
            <p:cNvSpPr/>
            <p:nvPr/>
          </p:nvSpPr>
          <p:spPr>
            <a:xfrm>
              <a:off x="13458080" y="11018777"/>
              <a:ext cx="63944" cy="319726"/>
            </a:xfrm>
            <a:custGeom>
              <a:avLst/>
              <a:gdLst>
                <a:gd name="connsiteX0" fmla="*/ 33538 w 45941"/>
                <a:gd name="connsiteY0" fmla="*/ 17228 h 229706"/>
                <a:gd name="connsiteX1" fmla="*/ 19066 w 45941"/>
                <a:gd name="connsiteY1" fmla="*/ 31700 h 229706"/>
                <a:gd name="connsiteX2" fmla="*/ 17228 w 45941"/>
                <a:gd name="connsiteY2" fmla="*/ 205587 h 229706"/>
                <a:gd name="connsiteX3" fmla="*/ 31470 w 45941"/>
                <a:gd name="connsiteY3" fmla="*/ 219829 h 229706"/>
                <a:gd name="connsiteX4" fmla="*/ 31470 w 45941"/>
                <a:gd name="connsiteY4" fmla="*/ 219829 h 229706"/>
                <a:gd name="connsiteX5" fmla="*/ 45941 w 45941"/>
                <a:gd name="connsiteY5" fmla="*/ 205357 h 229706"/>
                <a:gd name="connsiteX6" fmla="*/ 47779 w 45941"/>
                <a:gd name="connsiteY6" fmla="*/ 31470 h 229706"/>
                <a:gd name="connsiteX7" fmla="*/ 33538 w 45941"/>
                <a:gd name="connsiteY7" fmla="*/ 17228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1" h="229706">
                  <a:moveTo>
                    <a:pt x="33538" y="17228"/>
                  </a:moveTo>
                  <a:cubicBezTo>
                    <a:pt x="25498" y="17228"/>
                    <a:pt x="19066" y="23890"/>
                    <a:pt x="19066" y="31700"/>
                  </a:cubicBezTo>
                  <a:lnTo>
                    <a:pt x="17228" y="205587"/>
                  </a:lnTo>
                  <a:cubicBezTo>
                    <a:pt x="17228" y="213397"/>
                    <a:pt x="23430" y="219829"/>
                    <a:pt x="31470" y="219829"/>
                  </a:cubicBezTo>
                  <a:cubicBezTo>
                    <a:pt x="31470" y="219829"/>
                    <a:pt x="31470" y="219829"/>
                    <a:pt x="31470" y="219829"/>
                  </a:cubicBezTo>
                  <a:cubicBezTo>
                    <a:pt x="39509" y="219829"/>
                    <a:pt x="45941" y="213167"/>
                    <a:pt x="45941" y="205357"/>
                  </a:cubicBezTo>
                  <a:lnTo>
                    <a:pt x="47779" y="31470"/>
                  </a:lnTo>
                  <a:cubicBezTo>
                    <a:pt x="47779" y="23430"/>
                    <a:pt x="41577" y="17228"/>
                    <a:pt x="33538" y="17228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EBA4B6CE-D937-4F50-A714-A39D1E07E39C}"/>
                </a:ext>
              </a:extLst>
            </p:cNvPr>
            <p:cNvSpPr/>
            <p:nvPr/>
          </p:nvSpPr>
          <p:spPr>
            <a:xfrm>
              <a:off x="13453925" y="11503160"/>
              <a:ext cx="191836" cy="191836"/>
            </a:xfrm>
            <a:custGeom>
              <a:avLst/>
              <a:gdLst>
                <a:gd name="connsiteX0" fmla="*/ 100381 w 137823"/>
                <a:gd name="connsiteY0" fmla="*/ 62479 h 137823"/>
                <a:gd name="connsiteX1" fmla="*/ 46170 w 137823"/>
                <a:gd name="connsiteY1" fmla="*/ 93261 h 137823"/>
                <a:gd name="connsiteX2" fmla="*/ 46860 w 137823"/>
                <a:gd name="connsiteY2" fmla="*/ 31470 h 137823"/>
                <a:gd name="connsiteX3" fmla="*/ 32618 w 137823"/>
                <a:gd name="connsiteY3" fmla="*/ 17228 h 137823"/>
                <a:gd name="connsiteX4" fmla="*/ 32618 w 137823"/>
                <a:gd name="connsiteY4" fmla="*/ 17228 h 137823"/>
                <a:gd name="connsiteX5" fmla="*/ 18146 w 137823"/>
                <a:gd name="connsiteY5" fmla="*/ 31699 h 137823"/>
                <a:gd name="connsiteX6" fmla="*/ 17228 w 137823"/>
                <a:gd name="connsiteY6" fmla="*/ 118069 h 137823"/>
                <a:gd name="connsiteX7" fmla="*/ 24119 w 137823"/>
                <a:gd name="connsiteY7" fmla="*/ 130473 h 137823"/>
                <a:gd name="connsiteX8" fmla="*/ 31240 w 137823"/>
                <a:gd name="connsiteY8" fmla="*/ 132310 h 137823"/>
                <a:gd name="connsiteX9" fmla="*/ 38361 w 137823"/>
                <a:gd name="connsiteY9" fmla="*/ 130473 h 137823"/>
                <a:gd name="connsiteX10" fmla="*/ 114164 w 137823"/>
                <a:gd name="connsiteY10" fmla="*/ 87518 h 137823"/>
                <a:gd name="connsiteX11" fmla="*/ 119907 w 137823"/>
                <a:gd name="connsiteY11" fmla="*/ 67763 h 137823"/>
                <a:gd name="connsiteX12" fmla="*/ 100381 w 137823"/>
                <a:gd name="connsiteY12" fmla="*/ 62479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823" h="137823">
                  <a:moveTo>
                    <a:pt x="100381" y="62479"/>
                  </a:moveTo>
                  <a:lnTo>
                    <a:pt x="46170" y="93261"/>
                  </a:lnTo>
                  <a:lnTo>
                    <a:pt x="46860" y="31470"/>
                  </a:lnTo>
                  <a:cubicBezTo>
                    <a:pt x="46860" y="23430"/>
                    <a:pt x="40658" y="17228"/>
                    <a:pt x="32618" y="17228"/>
                  </a:cubicBezTo>
                  <a:cubicBezTo>
                    <a:pt x="32618" y="17228"/>
                    <a:pt x="32618" y="17228"/>
                    <a:pt x="32618" y="17228"/>
                  </a:cubicBezTo>
                  <a:cubicBezTo>
                    <a:pt x="24578" y="17228"/>
                    <a:pt x="18146" y="23889"/>
                    <a:pt x="18146" y="31699"/>
                  </a:cubicBezTo>
                  <a:lnTo>
                    <a:pt x="17228" y="118069"/>
                  </a:lnTo>
                  <a:cubicBezTo>
                    <a:pt x="17228" y="123122"/>
                    <a:pt x="19754" y="127946"/>
                    <a:pt x="24119" y="130473"/>
                  </a:cubicBezTo>
                  <a:cubicBezTo>
                    <a:pt x="26416" y="131851"/>
                    <a:pt x="28713" y="132310"/>
                    <a:pt x="31240" y="132310"/>
                  </a:cubicBezTo>
                  <a:cubicBezTo>
                    <a:pt x="33767" y="132310"/>
                    <a:pt x="36293" y="131621"/>
                    <a:pt x="38361" y="130473"/>
                  </a:cubicBezTo>
                  <a:lnTo>
                    <a:pt x="114164" y="87518"/>
                  </a:lnTo>
                  <a:cubicBezTo>
                    <a:pt x="121055" y="83613"/>
                    <a:pt x="123581" y="74654"/>
                    <a:pt x="119907" y="67763"/>
                  </a:cubicBezTo>
                  <a:cubicBezTo>
                    <a:pt x="116231" y="60872"/>
                    <a:pt x="107502" y="58575"/>
                    <a:pt x="100381" y="624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77142DFD-2EC8-47C9-8A6E-59A6EFF2D694}"/>
                </a:ext>
              </a:extLst>
            </p:cNvPr>
            <p:cNvSpPr/>
            <p:nvPr/>
          </p:nvSpPr>
          <p:spPr>
            <a:xfrm>
              <a:off x="13776741" y="11317007"/>
              <a:ext cx="287753" cy="191836"/>
            </a:xfrm>
            <a:custGeom>
              <a:avLst/>
              <a:gdLst>
                <a:gd name="connsiteX0" fmla="*/ 180626 w 206735"/>
                <a:gd name="connsiteY0" fmla="*/ 19117 h 137823"/>
                <a:gd name="connsiteX1" fmla="*/ 24655 w 206735"/>
                <a:gd name="connsiteY1" fmla="*/ 107554 h 137823"/>
                <a:gd name="connsiteX2" fmla="*/ 18913 w 206735"/>
                <a:gd name="connsiteY2" fmla="*/ 127309 h 137823"/>
                <a:gd name="connsiteX3" fmla="*/ 31317 w 206735"/>
                <a:gd name="connsiteY3" fmla="*/ 134659 h 137823"/>
                <a:gd name="connsiteX4" fmla="*/ 38438 w 206735"/>
                <a:gd name="connsiteY4" fmla="*/ 132822 h 137823"/>
                <a:gd name="connsiteX5" fmla="*/ 194408 w 206735"/>
                <a:gd name="connsiteY5" fmla="*/ 44385 h 137823"/>
                <a:gd name="connsiteX6" fmla="*/ 200151 w 206735"/>
                <a:gd name="connsiteY6" fmla="*/ 24631 h 137823"/>
                <a:gd name="connsiteX7" fmla="*/ 180626 w 206735"/>
                <a:gd name="connsiteY7" fmla="*/ 19117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80626" y="19117"/>
                  </a:moveTo>
                  <a:lnTo>
                    <a:pt x="24655" y="107554"/>
                  </a:lnTo>
                  <a:cubicBezTo>
                    <a:pt x="17764" y="111460"/>
                    <a:pt x="15237" y="120418"/>
                    <a:pt x="18913" y="127309"/>
                  </a:cubicBezTo>
                  <a:cubicBezTo>
                    <a:pt x="21440" y="131903"/>
                    <a:pt x="26263" y="134659"/>
                    <a:pt x="31317" y="134659"/>
                  </a:cubicBezTo>
                  <a:cubicBezTo>
                    <a:pt x="33843" y="134659"/>
                    <a:pt x="36141" y="133970"/>
                    <a:pt x="38438" y="132822"/>
                  </a:cubicBezTo>
                  <a:lnTo>
                    <a:pt x="194408" y="44385"/>
                  </a:lnTo>
                  <a:cubicBezTo>
                    <a:pt x="201299" y="40480"/>
                    <a:pt x="203827" y="31752"/>
                    <a:pt x="200151" y="24631"/>
                  </a:cubicBezTo>
                  <a:cubicBezTo>
                    <a:pt x="196476" y="17509"/>
                    <a:pt x="187747" y="15213"/>
                    <a:pt x="180626" y="191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0FE97B7F-5AFC-48A3-ADE6-C25D52AABB10}"/>
                </a:ext>
              </a:extLst>
            </p:cNvPr>
            <p:cNvSpPr/>
            <p:nvPr/>
          </p:nvSpPr>
          <p:spPr>
            <a:xfrm>
              <a:off x="14210927" y="11013980"/>
              <a:ext cx="191836" cy="255780"/>
            </a:xfrm>
            <a:custGeom>
              <a:avLst/>
              <a:gdLst>
                <a:gd name="connsiteX0" fmla="*/ 108727 w 137823"/>
                <a:gd name="connsiteY0" fmla="*/ 17228 h 183764"/>
                <a:gd name="connsiteX1" fmla="*/ 108727 w 137823"/>
                <a:gd name="connsiteY1" fmla="*/ 17228 h 183764"/>
                <a:gd name="connsiteX2" fmla="*/ 94026 w 137823"/>
                <a:gd name="connsiteY2" fmla="*/ 31700 h 183764"/>
                <a:gd name="connsiteX3" fmla="*/ 93107 w 137823"/>
                <a:gd name="connsiteY3" fmla="*/ 109800 h 183764"/>
                <a:gd name="connsiteX4" fmla="*/ 24655 w 137823"/>
                <a:gd name="connsiteY4" fmla="*/ 148620 h 183764"/>
                <a:gd name="connsiteX5" fmla="*/ 18913 w 137823"/>
                <a:gd name="connsiteY5" fmla="*/ 168375 h 183764"/>
                <a:gd name="connsiteX6" fmla="*/ 31316 w 137823"/>
                <a:gd name="connsiteY6" fmla="*/ 175725 h 183764"/>
                <a:gd name="connsiteX7" fmla="*/ 38437 w 137823"/>
                <a:gd name="connsiteY7" fmla="*/ 173888 h 183764"/>
                <a:gd name="connsiteX8" fmla="*/ 114241 w 137823"/>
                <a:gd name="connsiteY8" fmla="*/ 130933 h 183764"/>
                <a:gd name="connsiteX9" fmla="*/ 121591 w 137823"/>
                <a:gd name="connsiteY9" fmla="*/ 118299 h 183764"/>
                <a:gd name="connsiteX10" fmla="*/ 122510 w 137823"/>
                <a:gd name="connsiteY10" fmla="*/ 31929 h 183764"/>
                <a:gd name="connsiteX11" fmla="*/ 108727 w 137823"/>
                <a:gd name="connsiteY11" fmla="*/ 17228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23" h="183764">
                  <a:moveTo>
                    <a:pt x="108727" y="17228"/>
                  </a:moveTo>
                  <a:cubicBezTo>
                    <a:pt x="108498" y="17228"/>
                    <a:pt x="108498" y="17228"/>
                    <a:pt x="108727" y="17228"/>
                  </a:cubicBezTo>
                  <a:cubicBezTo>
                    <a:pt x="100688" y="17228"/>
                    <a:pt x="94256" y="23890"/>
                    <a:pt x="94026" y="31700"/>
                  </a:cubicBezTo>
                  <a:lnTo>
                    <a:pt x="93107" y="109800"/>
                  </a:lnTo>
                  <a:lnTo>
                    <a:pt x="24655" y="148620"/>
                  </a:lnTo>
                  <a:cubicBezTo>
                    <a:pt x="17764" y="152525"/>
                    <a:pt x="15237" y="161483"/>
                    <a:pt x="18913" y="168375"/>
                  </a:cubicBezTo>
                  <a:cubicBezTo>
                    <a:pt x="21439" y="172969"/>
                    <a:pt x="26263" y="175725"/>
                    <a:pt x="31316" y="175725"/>
                  </a:cubicBezTo>
                  <a:cubicBezTo>
                    <a:pt x="33844" y="175725"/>
                    <a:pt x="36141" y="175036"/>
                    <a:pt x="38437" y="173888"/>
                  </a:cubicBezTo>
                  <a:lnTo>
                    <a:pt x="114241" y="130933"/>
                  </a:lnTo>
                  <a:cubicBezTo>
                    <a:pt x="118834" y="128406"/>
                    <a:pt x="121591" y="123582"/>
                    <a:pt x="121591" y="118299"/>
                  </a:cubicBezTo>
                  <a:lnTo>
                    <a:pt x="122510" y="31929"/>
                  </a:lnTo>
                  <a:cubicBezTo>
                    <a:pt x="122970" y="23430"/>
                    <a:pt x="116538" y="17228"/>
                    <a:pt x="108727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E1290439-585A-4A89-B001-A49406BB9713}"/>
                </a:ext>
              </a:extLst>
            </p:cNvPr>
            <p:cNvSpPr/>
            <p:nvPr/>
          </p:nvSpPr>
          <p:spPr>
            <a:xfrm>
              <a:off x="14320380" y="10529597"/>
              <a:ext cx="63944" cy="319726"/>
            </a:xfrm>
            <a:custGeom>
              <a:avLst/>
              <a:gdLst>
                <a:gd name="connsiteX0" fmla="*/ 33767 w 45941"/>
                <a:gd name="connsiteY0" fmla="*/ 17228 h 229706"/>
                <a:gd name="connsiteX1" fmla="*/ 33767 w 45941"/>
                <a:gd name="connsiteY1" fmla="*/ 17228 h 229706"/>
                <a:gd name="connsiteX2" fmla="*/ 19066 w 45941"/>
                <a:gd name="connsiteY2" fmla="*/ 31700 h 229706"/>
                <a:gd name="connsiteX3" fmla="*/ 17228 w 45941"/>
                <a:gd name="connsiteY3" fmla="*/ 205587 h 229706"/>
                <a:gd name="connsiteX4" fmla="*/ 31470 w 45941"/>
                <a:gd name="connsiteY4" fmla="*/ 219829 h 229706"/>
                <a:gd name="connsiteX5" fmla="*/ 31470 w 45941"/>
                <a:gd name="connsiteY5" fmla="*/ 219829 h 229706"/>
                <a:gd name="connsiteX6" fmla="*/ 45941 w 45941"/>
                <a:gd name="connsiteY6" fmla="*/ 205357 h 229706"/>
                <a:gd name="connsiteX7" fmla="*/ 47779 w 45941"/>
                <a:gd name="connsiteY7" fmla="*/ 31470 h 229706"/>
                <a:gd name="connsiteX8" fmla="*/ 33767 w 45941"/>
                <a:gd name="connsiteY8" fmla="*/ 17228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1" h="229706">
                  <a:moveTo>
                    <a:pt x="33767" y="17228"/>
                  </a:moveTo>
                  <a:cubicBezTo>
                    <a:pt x="33538" y="17228"/>
                    <a:pt x="33538" y="17228"/>
                    <a:pt x="33767" y="17228"/>
                  </a:cubicBezTo>
                  <a:cubicBezTo>
                    <a:pt x="25728" y="17228"/>
                    <a:pt x="19296" y="23890"/>
                    <a:pt x="19066" y="31700"/>
                  </a:cubicBezTo>
                  <a:lnTo>
                    <a:pt x="17228" y="205587"/>
                  </a:lnTo>
                  <a:cubicBezTo>
                    <a:pt x="17228" y="213397"/>
                    <a:pt x="23430" y="219829"/>
                    <a:pt x="31470" y="219829"/>
                  </a:cubicBezTo>
                  <a:cubicBezTo>
                    <a:pt x="31470" y="219829"/>
                    <a:pt x="31470" y="219829"/>
                    <a:pt x="31470" y="219829"/>
                  </a:cubicBezTo>
                  <a:cubicBezTo>
                    <a:pt x="39509" y="219829"/>
                    <a:pt x="45941" y="213167"/>
                    <a:pt x="45941" y="205357"/>
                  </a:cubicBezTo>
                  <a:lnTo>
                    <a:pt x="47779" y="31470"/>
                  </a:lnTo>
                  <a:cubicBezTo>
                    <a:pt x="47779" y="23660"/>
                    <a:pt x="41577" y="17228"/>
                    <a:pt x="33767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3F24687F-AFF8-4D5D-87B8-9F9674355783}"/>
                </a:ext>
              </a:extLst>
            </p:cNvPr>
            <p:cNvSpPr/>
            <p:nvPr/>
          </p:nvSpPr>
          <p:spPr>
            <a:xfrm>
              <a:off x="14221158" y="10167268"/>
              <a:ext cx="191836" cy="191836"/>
            </a:xfrm>
            <a:custGeom>
              <a:avLst/>
              <a:gdLst>
                <a:gd name="connsiteX0" fmla="*/ 100459 w 137823"/>
                <a:gd name="connsiteY0" fmla="*/ 19123 h 137823"/>
                <a:gd name="connsiteX1" fmla="*/ 24655 w 137823"/>
                <a:gd name="connsiteY1" fmla="*/ 62078 h 137823"/>
                <a:gd name="connsiteX2" fmla="*/ 18913 w 137823"/>
                <a:gd name="connsiteY2" fmla="*/ 81833 h 137823"/>
                <a:gd name="connsiteX3" fmla="*/ 38438 w 137823"/>
                <a:gd name="connsiteY3" fmla="*/ 87116 h 137823"/>
                <a:gd name="connsiteX4" fmla="*/ 92419 w 137823"/>
                <a:gd name="connsiteY4" fmla="*/ 56336 h 137823"/>
                <a:gd name="connsiteX5" fmla="*/ 91730 w 137823"/>
                <a:gd name="connsiteY5" fmla="*/ 118127 h 137823"/>
                <a:gd name="connsiteX6" fmla="*/ 105971 w 137823"/>
                <a:gd name="connsiteY6" fmla="*/ 132368 h 137823"/>
                <a:gd name="connsiteX7" fmla="*/ 105971 w 137823"/>
                <a:gd name="connsiteY7" fmla="*/ 132368 h 137823"/>
                <a:gd name="connsiteX8" fmla="*/ 120443 w 137823"/>
                <a:gd name="connsiteY8" fmla="*/ 117897 h 137823"/>
                <a:gd name="connsiteX9" fmla="*/ 121362 w 137823"/>
                <a:gd name="connsiteY9" fmla="*/ 31528 h 137823"/>
                <a:gd name="connsiteX10" fmla="*/ 114241 w 137823"/>
                <a:gd name="connsiteY10" fmla="*/ 19123 h 137823"/>
                <a:gd name="connsiteX11" fmla="*/ 100459 w 137823"/>
                <a:gd name="connsiteY11" fmla="*/ 19123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23" h="137823">
                  <a:moveTo>
                    <a:pt x="100459" y="19123"/>
                  </a:moveTo>
                  <a:lnTo>
                    <a:pt x="24655" y="62078"/>
                  </a:lnTo>
                  <a:cubicBezTo>
                    <a:pt x="17764" y="65984"/>
                    <a:pt x="15237" y="74712"/>
                    <a:pt x="18913" y="81833"/>
                  </a:cubicBezTo>
                  <a:cubicBezTo>
                    <a:pt x="22818" y="88724"/>
                    <a:pt x="31547" y="91021"/>
                    <a:pt x="38438" y="87116"/>
                  </a:cubicBezTo>
                  <a:lnTo>
                    <a:pt x="92419" y="56336"/>
                  </a:lnTo>
                  <a:lnTo>
                    <a:pt x="91730" y="118127"/>
                  </a:lnTo>
                  <a:cubicBezTo>
                    <a:pt x="91730" y="125937"/>
                    <a:pt x="97932" y="132368"/>
                    <a:pt x="105971" y="132368"/>
                  </a:cubicBezTo>
                  <a:cubicBezTo>
                    <a:pt x="105971" y="132368"/>
                    <a:pt x="105971" y="132368"/>
                    <a:pt x="105971" y="132368"/>
                  </a:cubicBezTo>
                  <a:cubicBezTo>
                    <a:pt x="114011" y="132368"/>
                    <a:pt x="120443" y="125707"/>
                    <a:pt x="120443" y="117897"/>
                  </a:cubicBezTo>
                  <a:lnTo>
                    <a:pt x="121362" y="31528"/>
                  </a:lnTo>
                  <a:cubicBezTo>
                    <a:pt x="121362" y="26474"/>
                    <a:pt x="118835" y="21650"/>
                    <a:pt x="114241" y="19123"/>
                  </a:cubicBezTo>
                  <a:cubicBezTo>
                    <a:pt x="110336" y="16596"/>
                    <a:pt x="105052" y="16596"/>
                    <a:pt x="100459" y="19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09A2E4-7274-4624-BBD8-0B3470B782C8}"/>
                </a:ext>
              </a:extLst>
            </p:cNvPr>
            <p:cNvSpPr/>
            <p:nvPr/>
          </p:nvSpPr>
          <p:spPr>
            <a:xfrm>
              <a:off x="13786971" y="10350158"/>
              <a:ext cx="287753" cy="191836"/>
            </a:xfrm>
            <a:custGeom>
              <a:avLst/>
              <a:gdLst>
                <a:gd name="connsiteX0" fmla="*/ 180626 w 206735"/>
                <a:gd name="connsiteY0" fmla="*/ 19118 h 137823"/>
                <a:gd name="connsiteX1" fmla="*/ 24655 w 206735"/>
                <a:gd name="connsiteY1" fmla="*/ 107555 h 137823"/>
                <a:gd name="connsiteX2" fmla="*/ 18913 w 206735"/>
                <a:gd name="connsiteY2" fmla="*/ 127309 h 137823"/>
                <a:gd name="connsiteX3" fmla="*/ 31317 w 206735"/>
                <a:gd name="connsiteY3" fmla="*/ 134660 h 137823"/>
                <a:gd name="connsiteX4" fmla="*/ 38438 w 206735"/>
                <a:gd name="connsiteY4" fmla="*/ 132822 h 137823"/>
                <a:gd name="connsiteX5" fmla="*/ 194408 w 206735"/>
                <a:gd name="connsiteY5" fmla="*/ 44385 h 137823"/>
                <a:gd name="connsiteX6" fmla="*/ 200150 w 206735"/>
                <a:gd name="connsiteY6" fmla="*/ 24630 h 137823"/>
                <a:gd name="connsiteX7" fmla="*/ 180626 w 206735"/>
                <a:gd name="connsiteY7" fmla="*/ 1911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5" h="137823">
                  <a:moveTo>
                    <a:pt x="180626" y="19118"/>
                  </a:moveTo>
                  <a:lnTo>
                    <a:pt x="24655" y="107555"/>
                  </a:lnTo>
                  <a:cubicBezTo>
                    <a:pt x="17764" y="111459"/>
                    <a:pt x="15237" y="120188"/>
                    <a:pt x="18913" y="127309"/>
                  </a:cubicBezTo>
                  <a:cubicBezTo>
                    <a:pt x="21439" y="131903"/>
                    <a:pt x="26263" y="134660"/>
                    <a:pt x="31317" y="134660"/>
                  </a:cubicBezTo>
                  <a:cubicBezTo>
                    <a:pt x="33843" y="134660"/>
                    <a:pt x="36141" y="133971"/>
                    <a:pt x="38438" y="132822"/>
                  </a:cubicBezTo>
                  <a:lnTo>
                    <a:pt x="194408" y="44385"/>
                  </a:lnTo>
                  <a:cubicBezTo>
                    <a:pt x="201299" y="40480"/>
                    <a:pt x="203826" y="31522"/>
                    <a:pt x="200150" y="24630"/>
                  </a:cubicBezTo>
                  <a:cubicBezTo>
                    <a:pt x="196476" y="17509"/>
                    <a:pt x="187747" y="15212"/>
                    <a:pt x="180626" y="19118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5A817196-295B-4AD7-BA9B-6EAFA386AE23}"/>
                </a:ext>
              </a:extLst>
            </p:cNvPr>
            <p:cNvSpPr/>
            <p:nvPr/>
          </p:nvSpPr>
          <p:spPr>
            <a:xfrm>
              <a:off x="12168630" y="9917842"/>
              <a:ext cx="1374817" cy="2270049"/>
            </a:xfrm>
            <a:custGeom>
              <a:avLst/>
              <a:gdLst>
                <a:gd name="connsiteX0" fmla="*/ 977859 w 987736"/>
                <a:gd name="connsiteY0" fmla="*/ 539207 h 1630913"/>
                <a:gd name="connsiteX1" fmla="*/ 71438 w 987736"/>
                <a:gd name="connsiteY1" fmla="*/ 20990 h 1630913"/>
                <a:gd name="connsiteX2" fmla="*/ 42725 w 987736"/>
                <a:gd name="connsiteY2" fmla="*/ 21220 h 1630913"/>
                <a:gd name="connsiteX3" fmla="*/ 28024 w 987736"/>
                <a:gd name="connsiteY3" fmla="*/ 46258 h 1630913"/>
                <a:gd name="connsiteX4" fmla="*/ 17228 w 987736"/>
                <a:gd name="connsiteY4" fmla="*/ 1068909 h 1630913"/>
                <a:gd name="connsiteX5" fmla="*/ 31470 w 987736"/>
                <a:gd name="connsiteY5" fmla="*/ 1093718 h 1630913"/>
                <a:gd name="connsiteX6" fmla="*/ 937890 w 987736"/>
                <a:gd name="connsiteY6" fmla="*/ 1611935 h 1630913"/>
                <a:gd name="connsiteX7" fmla="*/ 952132 w 987736"/>
                <a:gd name="connsiteY7" fmla="*/ 1615610 h 1630913"/>
                <a:gd name="connsiteX8" fmla="*/ 966833 w 987736"/>
                <a:gd name="connsiteY8" fmla="*/ 1611705 h 1630913"/>
                <a:gd name="connsiteX9" fmla="*/ 981535 w 987736"/>
                <a:gd name="connsiteY9" fmla="*/ 1586667 h 1630913"/>
                <a:gd name="connsiteX10" fmla="*/ 992331 w 987736"/>
                <a:gd name="connsiteY10" fmla="*/ 564015 h 1630913"/>
                <a:gd name="connsiteX11" fmla="*/ 977859 w 987736"/>
                <a:gd name="connsiteY11" fmla="*/ 539207 h 1630913"/>
                <a:gd name="connsiteX12" fmla="*/ 924108 w 987736"/>
                <a:gd name="connsiteY12" fmla="*/ 1537280 h 1630913"/>
                <a:gd name="connsiteX13" fmla="*/ 74884 w 987736"/>
                <a:gd name="connsiteY13" fmla="*/ 1051681 h 1630913"/>
                <a:gd name="connsiteX14" fmla="*/ 84992 w 987736"/>
                <a:gd name="connsiteY14" fmla="*/ 95414 h 1630913"/>
                <a:gd name="connsiteX15" fmla="*/ 934215 w 987736"/>
                <a:gd name="connsiteY15" fmla="*/ 581014 h 1630913"/>
                <a:gd name="connsiteX16" fmla="*/ 924108 w 987736"/>
                <a:gd name="connsiteY16" fmla="*/ 1537280 h 163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7736" h="1630913">
                  <a:moveTo>
                    <a:pt x="977859" y="539207"/>
                  </a:moveTo>
                  <a:lnTo>
                    <a:pt x="71438" y="20990"/>
                  </a:lnTo>
                  <a:cubicBezTo>
                    <a:pt x="62710" y="15936"/>
                    <a:pt x="51684" y="15936"/>
                    <a:pt x="42725" y="21220"/>
                  </a:cubicBezTo>
                  <a:cubicBezTo>
                    <a:pt x="33767" y="26503"/>
                    <a:pt x="28254" y="35921"/>
                    <a:pt x="28024" y="46258"/>
                  </a:cubicBezTo>
                  <a:lnTo>
                    <a:pt x="17228" y="1068909"/>
                  </a:lnTo>
                  <a:cubicBezTo>
                    <a:pt x="17228" y="1079246"/>
                    <a:pt x="22511" y="1088664"/>
                    <a:pt x="31470" y="1093718"/>
                  </a:cubicBezTo>
                  <a:lnTo>
                    <a:pt x="937890" y="1611935"/>
                  </a:lnTo>
                  <a:cubicBezTo>
                    <a:pt x="942254" y="1614461"/>
                    <a:pt x="947079" y="1615610"/>
                    <a:pt x="952132" y="1615610"/>
                  </a:cubicBezTo>
                  <a:cubicBezTo>
                    <a:pt x="957186" y="1615610"/>
                    <a:pt x="962239" y="1614231"/>
                    <a:pt x="966833" y="1611705"/>
                  </a:cubicBezTo>
                  <a:cubicBezTo>
                    <a:pt x="975792" y="1606421"/>
                    <a:pt x="981305" y="1597003"/>
                    <a:pt x="981535" y="1586667"/>
                  </a:cubicBezTo>
                  <a:lnTo>
                    <a:pt x="992331" y="564015"/>
                  </a:lnTo>
                  <a:cubicBezTo>
                    <a:pt x="992101" y="553678"/>
                    <a:pt x="986817" y="544260"/>
                    <a:pt x="977859" y="539207"/>
                  </a:cubicBezTo>
                  <a:close/>
                  <a:moveTo>
                    <a:pt x="924108" y="1537280"/>
                  </a:moveTo>
                  <a:lnTo>
                    <a:pt x="74884" y="1051681"/>
                  </a:lnTo>
                  <a:lnTo>
                    <a:pt x="84992" y="95414"/>
                  </a:lnTo>
                  <a:lnTo>
                    <a:pt x="934215" y="581014"/>
                  </a:lnTo>
                  <a:lnTo>
                    <a:pt x="924108" y="1537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A0C1380C-3B5D-45C3-B4A4-7ADCDF5D2C15}"/>
                </a:ext>
              </a:extLst>
            </p:cNvPr>
            <p:cNvSpPr/>
            <p:nvPr/>
          </p:nvSpPr>
          <p:spPr>
            <a:xfrm>
              <a:off x="12183646" y="9197782"/>
              <a:ext cx="2653719" cy="1566653"/>
            </a:xfrm>
            <a:custGeom>
              <a:avLst/>
              <a:gdLst>
                <a:gd name="connsiteX0" fmla="*/ 1879233 w 1906560"/>
                <a:gd name="connsiteY0" fmla="*/ 539235 h 1125560"/>
                <a:gd name="connsiteX1" fmla="*/ 972813 w 1906560"/>
                <a:gd name="connsiteY1" fmla="*/ 21018 h 1125560"/>
                <a:gd name="connsiteX2" fmla="*/ 944328 w 1906560"/>
                <a:gd name="connsiteY2" fmla="*/ 21018 h 1125560"/>
                <a:gd name="connsiteX3" fmla="*/ 32166 w 1906560"/>
                <a:gd name="connsiteY3" fmla="*/ 538316 h 1125560"/>
                <a:gd name="connsiteX4" fmla="*/ 17235 w 1906560"/>
                <a:gd name="connsiteY4" fmla="*/ 563354 h 1125560"/>
                <a:gd name="connsiteX5" fmla="*/ 31477 w 1906560"/>
                <a:gd name="connsiteY5" fmla="*/ 588392 h 1125560"/>
                <a:gd name="connsiteX6" fmla="*/ 937897 w 1906560"/>
                <a:gd name="connsiteY6" fmla="*/ 1106609 h 1125560"/>
                <a:gd name="connsiteX7" fmla="*/ 951909 w 1906560"/>
                <a:gd name="connsiteY7" fmla="*/ 1110284 h 1125560"/>
                <a:gd name="connsiteX8" fmla="*/ 966381 w 1906560"/>
                <a:gd name="connsiteY8" fmla="*/ 1106380 h 1125560"/>
                <a:gd name="connsiteX9" fmla="*/ 1878544 w 1906560"/>
                <a:gd name="connsiteY9" fmla="*/ 589081 h 1125560"/>
                <a:gd name="connsiteX10" fmla="*/ 1893474 w 1906560"/>
                <a:gd name="connsiteY10" fmla="*/ 564043 h 1125560"/>
                <a:gd name="connsiteX11" fmla="*/ 1879233 w 1906560"/>
                <a:gd name="connsiteY11" fmla="*/ 539235 h 1125560"/>
                <a:gd name="connsiteX12" fmla="*/ 953057 w 1906560"/>
                <a:gd name="connsiteY12" fmla="*/ 1048264 h 1125560"/>
                <a:gd name="connsiteX13" fmla="*/ 104294 w 1906560"/>
                <a:gd name="connsiteY13" fmla="*/ 562895 h 1125560"/>
                <a:gd name="connsiteX14" fmla="*/ 957652 w 1906560"/>
                <a:gd name="connsiteY14" fmla="*/ 78904 h 1125560"/>
                <a:gd name="connsiteX15" fmla="*/ 1806416 w 1906560"/>
                <a:gd name="connsiteY15" fmla="*/ 564273 h 1125560"/>
                <a:gd name="connsiteX16" fmla="*/ 953057 w 1906560"/>
                <a:gd name="connsiteY16" fmla="*/ 1048264 h 112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6560" h="1125560">
                  <a:moveTo>
                    <a:pt x="1879233" y="539235"/>
                  </a:moveTo>
                  <a:lnTo>
                    <a:pt x="972813" y="21018"/>
                  </a:lnTo>
                  <a:cubicBezTo>
                    <a:pt x="964084" y="15965"/>
                    <a:pt x="953287" y="15965"/>
                    <a:pt x="944328" y="21018"/>
                  </a:cubicBezTo>
                  <a:lnTo>
                    <a:pt x="32166" y="538316"/>
                  </a:lnTo>
                  <a:cubicBezTo>
                    <a:pt x="22978" y="543370"/>
                    <a:pt x="17465" y="553017"/>
                    <a:pt x="17235" y="563354"/>
                  </a:cubicBezTo>
                  <a:cubicBezTo>
                    <a:pt x="17005" y="573691"/>
                    <a:pt x="22518" y="583338"/>
                    <a:pt x="31477" y="588392"/>
                  </a:cubicBezTo>
                  <a:lnTo>
                    <a:pt x="937897" y="1106609"/>
                  </a:lnTo>
                  <a:cubicBezTo>
                    <a:pt x="942261" y="1109136"/>
                    <a:pt x="947086" y="1110284"/>
                    <a:pt x="951909" y="1110284"/>
                  </a:cubicBezTo>
                  <a:cubicBezTo>
                    <a:pt x="956733" y="1110284"/>
                    <a:pt x="961786" y="1109136"/>
                    <a:pt x="966381" y="1106380"/>
                  </a:cubicBezTo>
                  <a:lnTo>
                    <a:pt x="1878544" y="589081"/>
                  </a:lnTo>
                  <a:cubicBezTo>
                    <a:pt x="1887503" y="584027"/>
                    <a:pt x="1893245" y="574380"/>
                    <a:pt x="1893474" y="564043"/>
                  </a:cubicBezTo>
                  <a:cubicBezTo>
                    <a:pt x="1893704" y="553707"/>
                    <a:pt x="1888192" y="544289"/>
                    <a:pt x="1879233" y="539235"/>
                  </a:cubicBezTo>
                  <a:close/>
                  <a:moveTo>
                    <a:pt x="953057" y="1048264"/>
                  </a:moveTo>
                  <a:lnTo>
                    <a:pt x="104294" y="562895"/>
                  </a:lnTo>
                  <a:lnTo>
                    <a:pt x="957652" y="78904"/>
                  </a:lnTo>
                  <a:lnTo>
                    <a:pt x="1806416" y="564273"/>
                  </a:lnTo>
                  <a:lnTo>
                    <a:pt x="953057" y="10482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9C2A657C-AC4E-4944-B1B2-4C7E884419FA}"/>
                </a:ext>
              </a:extLst>
            </p:cNvPr>
            <p:cNvSpPr/>
            <p:nvPr/>
          </p:nvSpPr>
          <p:spPr>
            <a:xfrm>
              <a:off x="13430265" y="9919082"/>
              <a:ext cx="1406791" cy="2270049"/>
            </a:xfrm>
            <a:custGeom>
              <a:avLst/>
              <a:gdLst>
                <a:gd name="connsiteX0" fmla="*/ 983832 w 1010706"/>
                <a:gd name="connsiteY0" fmla="*/ 21018 h 1630913"/>
                <a:gd name="connsiteX1" fmla="*/ 955118 w 1010706"/>
                <a:gd name="connsiteY1" fmla="*/ 21018 h 1630913"/>
                <a:gd name="connsiteX2" fmla="*/ 42955 w 1010706"/>
                <a:gd name="connsiteY2" fmla="*/ 538316 h 1630913"/>
                <a:gd name="connsiteX3" fmla="*/ 28024 w 1010706"/>
                <a:gd name="connsiteY3" fmla="*/ 563584 h 1630913"/>
                <a:gd name="connsiteX4" fmla="*/ 17228 w 1010706"/>
                <a:gd name="connsiteY4" fmla="*/ 1586235 h 1630913"/>
                <a:gd name="connsiteX5" fmla="*/ 31240 w 1010706"/>
                <a:gd name="connsiteY5" fmla="*/ 1611044 h 1630913"/>
                <a:gd name="connsiteX6" fmla="*/ 45482 w 1010706"/>
                <a:gd name="connsiteY6" fmla="*/ 1614949 h 1630913"/>
                <a:gd name="connsiteX7" fmla="*/ 59954 w 1010706"/>
                <a:gd name="connsiteY7" fmla="*/ 1611044 h 1630913"/>
                <a:gd name="connsiteX8" fmla="*/ 972117 w 1010706"/>
                <a:gd name="connsiteY8" fmla="*/ 1093745 h 1630913"/>
                <a:gd name="connsiteX9" fmla="*/ 987047 w 1010706"/>
                <a:gd name="connsiteY9" fmla="*/ 1068478 h 1630913"/>
                <a:gd name="connsiteX10" fmla="*/ 997843 w 1010706"/>
                <a:gd name="connsiteY10" fmla="*/ 45826 h 1630913"/>
                <a:gd name="connsiteX11" fmla="*/ 983832 w 1010706"/>
                <a:gd name="connsiteY11" fmla="*/ 21018 h 1630913"/>
                <a:gd name="connsiteX12" fmla="*/ 929621 w 1010706"/>
                <a:gd name="connsiteY12" fmla="*/ 1052169 h 1630913"/>
                <a:gd name="connsiteX13" fmla="*/ 75344 w 1010706"/>
                <a:gd name="connsiteY13" fmla="*/ 1536619 h 1630913"/>
                <a:gd name="connsiteX14" fmla="*/ 85451 w 1010706"/>
                <a:gd name="connsiteY14" fmla="*/ 579893 h 1630913"/>
                <a:gd name="connsiteX15" fmla="*/ 939728 w 1010706"/>
                <a:gd name="connsiteY15" fmla="*/ 95443 h 1630913"/>
                <a:gd name="connsiteX16" fmla="*/ 929621 w 1010706"/>
                <a:gd name="connsiteY16" fmla="*/ 1052169 h 163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0706" h="1630913">
                  <a:moveTo>
                    <a:pt x="983832" y="21018"/>
                  </a:moveTo>
                  <a:cubicBezTo>
                    <a:pt x="975103" y="15965"/>
                    <a:pt x="964077" y="15965"/>
                    <a:pt x="955118" y="21018"/>
                  </a:cubicBezTo>
                  <a:lnTo>
                    <a:pt x="42955" y="538316"/>
                  </a:lnTo>
                  <a:cubicBezTo>
                    <a:pt x="33767" y="543370"/>
                    <a:pt x="28254" y="553018"/>
                    <a:pt x="28024" y="563584"/>
                  </a:cubicBezTo>
                  <a:lnTo>
                    <a:pt x="17228" y="1586235"/>
                  </a:lnTo>
                  <a:cubicBezTo>
                    <a:pt x="17228" y="1596572"/>
                    <a:pt x="22511" y="1605991"/>
                    <a:pt x="31240" y="1611044"/>
                  </a:cubicBezTo>
                  <a:cubicBezTo>
                    <a:pt x="35605" y="1613571"/>
                    <a:pt x="40658" y="1614949"/>
                    <a:pt x="45482" y="1614949"/>
                  </a:cubicBezTo>
                  <a:cubicBezTo>
                    <a:pt x="50306" y="1614949"/>
                    <a:pt x="55359" y="1613800"/>
                    <a:pt x="59954" y="1611044"/>
                  </a:cubicBezTo>
                  <a:lnTo>
                    <a:pt x="972117" y="1093745"/>
                  </a:lnTo>
                  <a:cubicBezTo>
                    <a:pt x="981305" y="1088692"/>
                    <a:pt x="986818" y="1079045"/>
                    <a:pt x="987047" y="1068478"/>
                  </a:cubicBezTo>
                  <a:lnTo>
                    <a:pt x="997843" y="45826"/>
                  </a:lnTo>
                  <a:cubicBezTo>
                    <a:pt x="997843" y="35490"/>
                    <a:pt x="992561" y="26072"/>
                    <a:pt x="983832" y="21018"/>
                  </a:cubicBezTo>
                  <a:close/>
                  <a:moveTo>
                    <a:pt x="929621" y="1052169"/>
                  </a:moveTo>
                  <a:lnTo>
                    <a:pt x="75344" y="1536619"/>
                  </a:lnTo>
                  <a:lnTo>
                    <a:pt x="85451" y="579893"/>
                  </a:lnTo>
                  <a:lnTo>
                    <a:pt x="939728" y="95443"/>
                  </a:lnTo>
                  <a:lnTo>
                    <a:pt x="929621" y="10521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18281D98-1507-4DD2-AF6D-656179241B5C}"/>
                </a:ext>
              </a:extLst>
            </p:cNvPr>
            <p:cNvSpPr/>
            <p:nvPr/>
          </p:nvSpPr>
          <p:spPr>
            <a:xfrm>
              <a:off x="10487883" y="6983575"/>
              <a:ext cx="383670" cy="5595189"/>
            </a:xfrm>
            <a:custGeom>
              <a:avLst/>
              <a:gdLst>
                <a:gd name="connsiteX0" fmla="*/ 41541 w 275647"/>
                <a:gd name="connsiteY0" fmla="*/ 3885443 h 4019857"/>
                <a:gd name="connsiteX1" fmla="*/ 218415 w 275647"/>
                <a:gd name="connsiteY1" fmla="*/ 3995932 h 4019857"/>
                <a:gd name="connsiteX2" fmla="*/ 237021 w 275647"/>
                <a:gd name="connsiteY2" fmla="*/ 108845 h 4019857"/>
                <a:gd name="connsiteX3" fmla="*/ 60147 w 275647"/>
                <a:gd name="connsiteY3" fmla="*/ 41541 h 40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647" h="4019857">
                  <a:moveTo>
                    <a:pt x="41541" y="3885443"/>
                  </a:moveTo>
                  <a:lnTo>
                    <a:pt x="218415" y="3995932"/>
                  </a:lnTo>
                  <a:lnTo>
                    <a:pt x="237021" y="108845"/>
                  </a:lnTo>
                  <a:lnTo>
                    <a:pt x="60147" y="4154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F3FA7F7A-80E5-4C5A-9FC6-E6890ADFE0AF}"/>
                </a:ext>
              </a:extLst>
            </p:cNvPr>
            <p:cNvSpPr/>
            <p:nvPr/>
          </p:nvSpPr>
          <p:spPr>
            <a:xfrm>
              <a:off x="10513780" y="719840"/>
              <a:ext cx="9815562" cy="6458448"/>
            </a:xfrm>
            <a:custGeom>
              <a:avLst/>
              <a:gdLst>
                <a:gd name="connsiteX0" fmla="*/ 5770642 w 7051978"/>
                <a:gd name="connsiteY0" fmla="*/ 127451 h 4640063"/>
                <a:gd name="connsiteX1" fmla="*/ 4108258 w 7051978"/>
                <a:gd name="connsiteY1" fmla="*/ 477983 h 4640063"/>
                <a:gd name="connsiteX2" fmla="*/ 2607359 w 7051978"/>
                <a:gd name="connsiteY2" fmla="*/ 1082340 h 4640063"/>
                <a:gd name="connsiteX3" fmla="*/ 41541 w 7051978"/>
                <a:gd name="connsiteY3" fmla="*/ 4541944 h 4640063"/>
                <a:gd name="connsiteX4" fmla="*/ 218185 w 7051978"/>
                <a:gd name="connsiteY4" fmla="*/ 4609018 h 4640063"/>
                <a:gd name="connsiteX5" fmla="*/ 2784003 w 7051978"/>
                <a:gd name="connsiteY5" fmla="*/ 1207759 h 4640063"/>
                <a:gd name="connsiteX6" fmla="*/ 4284903 w 7051978"/>
                <a:gd name="connsiteY6" fmla="*/ 603402 h 4640063"/>
                <a:gd name="connsiteX7" fmla="*/ 5947286 w 7051978"/>
                <a:gd name="connsiteY7" fmla="*/ 252871 h 4640063"/>
                <a:gd name="connsiteX8" fmla="*/ 7019555 w 7051978"/>
                <a:gd name="connsiteY8" fmla="*/ 166960 h 4640063"/>
                <a:gd name="connsiteX9" fmla="*/ 6827979 w 7051978"/>
                <a:gd name="connsiteY9" fmla="*/ 41541 h 4640063"/>
                <a:gd name="connsiteX10" fmla="*/ 5770642 w 7051978"/>
                <a:gd name="connsiteY10" fmla="*/ 127451 h 464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51978" h="4640063">
                  <a:moveTo>
                    <a:pt x="5770642" y="127451"/>
                  </a:moveTo>
                  <a:cubicBezTo>
                    <a:pt x="5187648" y="202335"/>
                    <a:pt x="4630381" y="321093"/>
                    <a:pt x="4108258" y="477983"/>
                  </a:cubicBezTo>
                  <a:cubicBezTo>
                    <a:pt x="3566841" y="640614"/>
                    <a:pt x="3063096" y="844134"/>
                    <a:pt x="2607359" y="1082340"/>
                  </a:cubicBezTo>
                  <a:cubicBezTo>
                    <a:pt x="1045587" y="1898256"/>
                    <a:pt x="49581" y="3177489"/>
                    <a:pt x="41541" y="4541944"/>
                  </a:cubicBezTo>
                  <a:lnTo>
                    <a:pt x="218185" y="4609018"/>
                  </a:lnTo>
                  <a:cubicBezTo>
                    <a:pt x="226225" y="3244563"/>
                    <a:pt x="1222231" y="2023905"/>
                    <a:pt x="2784003" y="1207759"/>
                  </a:cubicBezTo>
                  <a:cubicBezTo>
                    <a:pt x="3239510" y="969783"/>
                    <a:pt x="3743485" y="766034"/>
                    <a:pt x="4284903" y="603402"/>
                  </a:cubicBezTo>
                  <a:cubicBezTo>
                    <a:pt x="4807255" y="446513"/>
                    <a:pt x="5364522" y="327755"/>
                    <a:pt x="5947286" y="252871"/>
                  </a:cubicBezTo>
                  <a:cubicBezTo>
                    <a:pt x="6296210" y="208078"/>
                    <a:pt x="6654321" y="178905"/>
                    <a:pt x="7019555" y="166960"/>
                  </a:cubicBezTo>
                  <a:lnTo>
                    <a:pt x="6827979" y="41541"/>
                  </a:lnTo>
                  <a:cubicBezTo>
                    <a:pt x="6462976" y="53486"/>
                    <a:pt x="6119566" y="82658"/>
                    <a:pt x="5770642" y="12745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97B44C07-41B0-43C8-9FA7-00099A189C24}"/>
                </a:ext>
              </a:extLst>
            </p:cNvPr>
            <p:cNvSpPr/>
            <p:nvPr/>
          </p:nvSpPr>
          <p:spPr>
            <a:xfrm>
              <a:off x="10767914" y="928251"/>
              <a:ext cx="9527810" cy="11637995"/>
            </a:xfrm>
            <a:custGeom>
              <a:avLst/>
              <a:gdLst>
                <a:gd name="connsiteX0" fmla="*/ 35834 w 6845242"/>
                <a:gd name="connsiteY0" fmla="*/ 4459285 h 8361303"/>
                <a:gd name="connsiteX1" fmla="*/ 17228 w 6845242"/>
                <a:gd name="connsiteY1" fmla="*/ 8346372 h 8361303"/>
                <a:gd name="connsiteX2" fmla="*/ 6817218 w 6845242"/>
                <a:gd name="connsiteY2" fmla="*/ 4142291 h 8361303"/>
                <a:gd name="connsiteX3" fmla="*/ 6837204 w 6845242"/>
                <a:gd name="connsiteY3" fmla="*/ 17228 h 8361303"/>
                <a:gd name="connsiteX4" fmla="*/ 35834 w 6845242"/>
                <a:gd name="connsiteY4" fmla="*/ 4459285 h 83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5242" h="8361303">
                  <a:moveTo>
                    <a:pt x="35834" y="4459285"/>
                  </a:moveTo>
                  <a:lnTo>
                    <a:pt x="17228" y="8346372"/>
                  </a:lnTo>
                  <a:cubicBezTo>
                    <a:pt x="223274" y="6079862"/>
                    <a:pt x="3167877" y="4263346"/>
                    <a:pt x="6817218" y="4142291"/>
                  </a:cubicBezTo>
                  <a:lnTo>
                    <a:pt x="6837204" y="17228"/>
                  </a:lnTo>
                  <a:cubicBezTo>
                    <a:pt x="3060604" y="142188"/>
                    <a:pt x="49846" y="2082975"/>
                    <a:pt x="35834" y="4459285"/>
                  </a:cubicBezTo>
                  <a:close/>
                </a:path>
              </a:pathLst>
            </a:custGeom>
            <a:solidFill>
              <a:srgbClr val="C4EA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533D55C2-6E18-421B-9B4E-52392710790B}"/>
                </a:ext>
              </a:extLst>
            </p:cNvPr>
            <p:cNvSpPr/>
            <p:nvPr/>
          </p:nvSpPr>
          <p:spPr>
            <a:xfrm>
              <a:off x="10767592" y="3239026"/>
              <a:ext cx="9495838" cy="9304002"/>
            </a:xfrm>
            <a:custGeom>
              <a:avLst/>
              <a:gdLst>
                <a:gd name="connsiteX0" fmla="*/ 5058359 w 6822271"/>
                <a:gd name="connsiteY0" fmla="*/ 621957 h 6684448"/>
                <a:gd name="connsiteX1" fmla="*/ 4329961 w 6822271"/>
                <a:gd name="connsiteY1" fmla="*/ 937573 h 6684448"/>
                <a:gd name="connsiteX2" fmla="*/ 3889384 w 6822271"/>
                <a:gd name="connsiteY2" fmla="*/ 1936565 h 6684448"/>
                <a:gd name="connsiteX3" fmla="*/ 1829839 w 6822271"/>
                <a:gd name="connsiteY3" fmla="*/ 2764885 h 6684448"/>
                <a:gd name="connsiteX4" fmla="*/ 799378 w 6822271"/>
                <a:gd name="connsiteY4" fmla="*/ 2615576 h 6684448"/>
                <a:gd name="connsiteX5" fmla="*/ 34227 w 6822271"/>
                <a:gd name="connsiteY5" fmla="*/ 4854752 h 6684448"/>
                <a:gd name="connsiteX6" fmla="*/ 17228 w 6822271"/>
                <a:gd name="connsiteY6" fmla="*/ 6686199 h 6684448"/>
                <a:gd name="connsiteX7" fmla="*/ 6817219 w 6822271"/>
                <a:gd name="connsiteY7" fmla="*/ 2481887 h 6684448"/>
                <a:gd name="connsiteX8" fmla="*/ 6826177 w 6822271"/>
                <a:gd name="connsiteY8" fmla="*/ 615755 h 6684448"/>
                <a:gd name="connsiteX9" fmla="*/ 6067918 w 6822271"/>
                <a:gd name="connsiteY9" fmla="*/ 155423 h 6684448"/>
                <a:gd name="connsiteX10" fmla="*/ 5058359 w 6822271"/>
                <a:gd name="connsiteY10" fmla="*/ 621957 h 668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22271" h="6684448">
                  <a:moveTo>
                    <a:pt x="5058359" y="621957"/>
                  </a:moveTo>
                  <a:cubicBezTo>
                    <a:pt x="4853690" y="719582"/>
                    <a:pt x="4587232" y="582677"/>
                    <a:pt x="4329961" y="937573"/>
                  </a:cubicBezTo>
                  <a:cubicBezTo>
                    <a:pt x="4063042" y="1305792"/>
                    <a:pt x="4085554" y="1630367"/>
                    <a:pt x="3889384" y="1936565"/>
                  </a:cubicBezTo>
                  <a:cubicBezTo>
                    <a:pt x="3207387" y="3001023"/>
                    <a:pt x="2607165" y="774482"/>
                    <a:pt x="1829839" y="2764885"/>
                  </a:cubicBezTo>
                  <a:cubicBezTo>
                    <a:pt x="1327702" y="4051240"/>
                    <a:pt x="1066755" y="2529896"/>
                    <a:pt x="799378" y="2615576"/>
                  </a:cubicBezTo>
                  <a:cubicBezTo>
                    <a:pt x="303442" y="2774073"/>
                    <a:pt x="49847" y="4832011"/>
                    <a:pt x="34227" y="4854752"/>
                  </a:cubicBezTo>
                  <a:lnTo>
                    <a:pt x="17228" y="6686199"/>
                  </a:lnTo>
                  <a:cubicBezTo>
                    <a:pt x="211100" y="4400853"/>
                    <a:pt x="3201874" y="2576756"/>
                    <a:pt x="6817219" y="2481887"/>
                  </a:cubicBezTo>
                  <a:lnTo>
                    <a:pt x="6826177" y="615755"/>
                  </a:lnTo>
                  <a:cubicBezTo>
                    <a:pt x="6406275" y="581988"/>
                    <a:pt x="6411787" y="393169"/>
                    <a:pt x="6067918" y="155423"/>
                  </a:cubicBezTo>
                  <a:cubicBezTo>
                    <a:pt x="5411647" y="-298705"/>
                    <a:pt x="5311036" y="501591"/>
                    <a:pt x="5058359" y="621957"/>
                  </a:cubicBezTo>
                  <a:close/>
                </a:path>
              </a:pathLst>
            </a:custGeom>
            <a:solidFill>
              <a:srgbClr val="A7D6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07873E79-E427-42CF-BD6F-8587F329C849}"/>
                </a:ext>
              </a:extLst>
            </p:cNvPr>
            <p:cNvSpPr/>
            <p:nvPr/>
          </p:nvSpPr>
          <p:spPr>
            <a:xfrm>
              <a:off x="10757413" y="899205"/>
              <a:ext cx="9559782" cy="7769321"/>
            </a:xfrm>
            <a:custGeom>
              <a:avLst/>
              <a:gdLst>
                <a:gd name="connsiteX0" fmla="*/ 41541 w 6868213"/>
                <a:gd name="connsiteY0" fmla="*/ 4493016 h 5581859"/>
                <a:gd name="connsiteX1" fmla="*/ 41541 w 6868213"/>
                <a:gd name="connsiteY1" fmla="*/ 5559312 h 5581859"/>
                <a:gd name="connsiteX2" fmla="*/ 806692 w 6868213"/>
                <a:gd name="connsiteY2" fmla="*/ 3320137 h 5581859"/>
                <a:gd name="connsiteX3" fmla="*/ 1837383 w 6868213"/>
                <a:gd name="connsiteY3" fmla="*/ 3469445 h 5581859"/>
                <a:gd name="connsiteX4" fmla="*/ 3896699 w 6868213"/>
                <a:gd name="connsiteY4" fmla="*/ 2641125 h 5581859"/>
                <a:gd name="connsiteX5" fmla="*/ 4337275 w 6868213"/>
                <a:gd name="connsiteY5" fmla="*/ 1642133 h 5581859"/>
                <a:gd name="connsiteX6" fmla="*/ 5065674 w 6868213"/>
                <a:gd name="connsiteY6" fmla="*/ 1326517 h 5581859"/>
                <a:gd name="connsiteX7" fmla="*/ 6075461 w 6868213"/>
                <a:gd name="connsiteY7" fmla="*/ 859754 h 5581859"/>
                <a:gd name="connsiteX8" fmla="*/ 6844748 w 6868213"/>
                <a:gd name="connsiteY8" fmla="*/ 1321004 h 5581859"/>
                <a:gd name="connsiteX9" fmla="*/ 6844748 w 6868213"/>
                <a:gd name="connsiteY9" fmla="*/ 41541 h 5581859"/>
                <a:gd name="connsiteX10" fmla="*/ 41541 w 6868213"/>
                <a:gd name="connsiteY10" fmla="*/ 4493016 h 558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8213" h="5581859">
                  <a:moveTo>
                    <a:pt x="41541" y="4493016"/>
                  </a:moveTo>
                  <a:lnTo>
                    <a:pt x="41541" y="5559312"/>
                  </a:lnTo>
                  <a:cubicBezTo>
                    <a:pt x="57390" y="5536801"/>
                    <a:pt x="310757" y="3478863"/>
                    <a:pt x="806692" y="3320137"/>
                  </a:cubicBezTo>
                  <a:cubicBezTo>
                    <a:pt x="1074300" y="3234456"/>
                    <a:pt x="1335016" y="4755800"/>
                    <a:pt x="1837383" y="3469445"/>
                  </a:cubicBezTo>
                  <a:cubicBezTo>
                    <a:pt x="2614709" y="1479042"/>
                    <a:pt x="3214701" y="3705583"/>
                    <a:pt x="3896699" y="2641125"/>
                  </a:cubicBezTo>
                  <a:cubicBezTo>
                    <a:pt x="4092868" y="2334927"/>
                    <a:pt x="4070356" y="2010352"/>
                    <a:pt x="4337275" y="1642133"/>
                  </a:cubicBezTo>
                  <a:cubicBezTo>
                    <a:pt x="4594546" y="1287237"/>
                    <a:pt x="4861005" y="1424142"/>
                    <a:pt x="5065674" y="1326517"/>
                  </a:cubicBezTo>
                  <a:cubicBezTo>
                    <a:pt x="5318350" y="1205921"/>
                    <a:pt x="5418962" y="405625"/>
                    <a:pt x="6075461" y="859754"/>
                  </a:cubicBezTo>
                  <a:cubicBezTo>
                    <a:pt x="6422088" y="1099568"/>
                    <a:pt x="6413359" y="1289534"/>
                    <a:pt x="6844748" y="1321004"/>
                  </a:cubicBezTo>
                  <a:lnTo>
                    <a:pt x="6844748" y="41541"/>
                  </a:lnTo>
                  <a:cubicBezTo>
                    <a:pt x="3053218" y="167190"/>
                    <a:pt x="41541" y="2112112"/>
                    <a:pt x="41541" y="44930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1C8F10EF-ED32-449B-917A-791217607430}"/>
                </a:ext>
              </a:extLst>
            </p:cNvPr>
            <p:cNvSpPr/>
            <p:nvPr/>
          </p:nvSpPr>
          <p:spPr>
            <a:xfrm>
              <a:off x="15544901" y="2916940"/>
              <a:ext cx="63944" cy="63944"/>
            </a:xfrm>
            <a:custGeom>
              <a:avLst/>
              <a:gdLst>
                <a:gd name="connsiteX0" fmla="*/ 29421 w 45941"/>
                <a:gd name="connsiteY0" fmla="*/ 17687 h 45941"/>
                <a:gd name="connsiteX1" fmla="*/ 27813 w 45941"/>
                <a:gd name="connsiteY1" fmla="*/ 17228 h 45941"/>
                <a:gd name="connsiteX2" fmla="*/ 27124 w 45941"/>
                <a:gd name="connsiteY2" fmla="*/ 17228 h 45941"/>
                <a:gd name="connsiteX3" fmla="*/ 23219 w 45941"/>
                <a:gd name="connsiteY3" fmla="*/ 18606 h 45941"/>
                <a:gd name="connsiteX4" fmla="*/ 18625 w 45941"/>
                <a:gd name="connsiteY4" fmla="*/ 25038 h 45941"/>
                <a:gd name="connsiteX5" fmla="*/ 17706 w 45941"/>
                <a:gd name="connsiteY5" fmla="*/ 35375 h 45941"/>
                <a:gd name="connsiteX6" fmla="*/ 20922 w 45941"/>
                <a:gd name="connsiteY6" fmla="*/ 39739 h 45941"/>
                <a:gd name="connsiteX7" fmla="*/ 22530 w 45941"/>
                <a:gd name="connsiteY7" fmla="*/ 40429 h 45941"/>
                <a:gd name="connsiteX8" fmla="*/ 23219 w 45941"/>
                <a:gd name="connsiteY8" fmla="*/ 40429 h 45941"/>
                <a:gd name="connsiteX9" fmla="*/ 27124 w 45941"/>
                <a:gd name="connsiteY9" fmla="*/ 39050 h 45941"/>
                <a:gd name="connsiteX10" fmla="*/ 31718 w 45941"/>
                <a:gd name="connsiteY10" fmla="*/ 32618 h 45941"/>
                <a:gd name="connsiteX11" fmla="*/ 32637 w 45941"/>
                <a:gd name="connsiteY11" fmla="*/ 22282 h 45941"/>
                <a:gd name="connsiteX12" fmla="*/ 29421 w 45941"/>
                <a:gd name="connsiteY12" fmla="*/ 17687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9421" y="17687"/>
                  </a:moveTo>
                  <a:lnTo>
                    <a:pt x="27813" y="17228"/>
                  </a:lnTo>
                  <a:lnTo>
                    <a:pt x="27124" y="17228"/>
                  </a:lnTo>
                  <a:cubicBezTo>
                    <a:pt x="25746" y="17228"/>
                    <a:pt x="24598" y="17687"/>
                    <a:pt x="23219" y="18606"/>
                  </a:cubicBezTo>
                  <a:cubicBezTo>
                    <a:pt x="21381" y="19985"/>
                    <a:pt x="19773" y="22052"/>
                    <a:pt x="18625" y="25038"/>
                  </a:cubicBezTo>
                  <a:cubicBezTo>
                    <a:pt x="17247" y="28713"/>
                    <a:pt x="16787" y="32389"/>
                    <a:pt x="17706" y="35375"/>
                  </a:cubicBezTo>
                  <a:cubicBezTo>
                    <a:pt x="18395" y="37442"/>
                    <a:pt x="19544" y="39050"/>
                    <a:pt x="20922" y="39739"/>
                  </a:cubicBezTo>
                  <a:lnTo>
                    <a:pt x="22530" y="40429"/>
                  </a:lnTo>
                  <a:lnTo>
                    <a:pt x="23219" y="40429"/>
                  </a:lnTo>
                  <a:cubicBezTo>
                    <a:pt x="24598" y="40429"/>
                    <a:pt x="25746" y="39969"/>
                    <a:pt x="27124" y="39050"/>
                  </a:cubicBezTo>
                  <a:cubicBezTo>
                    <a:pt x="28961" y="37672"/>
                    <a:pt x="30569" y="35375"/>
                    <a:pt x="31718" y="32618"/>
                  </a:cubicBezTo>
                  <a:cubicBezTo>
                    <a:pt x="33097" y="28943"/>
                    <a:pt x="33556" y="25268"/>
                    <a:pt x="32637" y="22282"/>
                  </a:cubicBezTo>
                  <a:cubicBezTo>
                    <a:pt x="32178" y="19985"/>
                    <a:pt x="31029" y="18606"/>
                    <a:pt x="29421" y="17687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EC75BBB5-B200-4458-BBA4-8DA2A14C1F1A}"/>
                </a:ext>
              </a:extLst>
            </p:cNvPr>
            <p:cNvSpPr/>
            <p:nvPr/>
          </p:nvSpPr>
          <p:spPr>
            <a:xfrm>
              <a:off x="15820978" y="2917581"/>
              <a:ext cx="31974" cy="63944"/>
            </a:xfrm>
            <a:custGeom>
              <a:avLst/>
              <a:gdLst>
                <a:gd name="connsiteX0" fmla="*/ 25176 w 22970"/>
                <a:gd name="connsiteY0" fmla="*/ 17228 h 45941"/>
                <a:gd name="connsiteX1" fmla="*/ 22190 w 22970"/>
                <a:gd name="connsiteY1" fmla="*/ 17228 h 45941"/>
                <a:gd name="connsiteX2" fmla="*/ 20352 w 22970"/>
                <a:gd name="connsiteY2" fmla="*/ 17458 h 45941"/>
                <a:gd name="connsiteX3" fmla="*/ 19433 w 22970"/>
                <a:gd name="connsiteY3" fmla="*/ 18377 h 45941"/>
                <a:gd name="connsiteX4" fmla="*/ 17366 w 22970"/>
                <a:gd name="connsiteY4" fmla="*/ 25038 h 45941"/>
                <a:gd name="connsiteX5" fmla="*/ 18515 w 22970"/>
                <a:gd name="connsiteY5" fmla="*/ 29173 h 45941"/>
                <a:gd name="connsiteX6" fmla="*/ 21501 w 22970"/>
                <a:gd name="connsiteY6" fmla="*/ 29173 h 45941"/>
                <a:gd name="connsiteX7" fmla="*/ 23338 w 22970"/>
                <a:gd name="connsiteY7" fmla="*/ 28943 h 45941"/>
                <a:gd name="connsiteX8" fmla="*/ 24257 w 22970"/>
                <a:gd name="connsiteY8" fmla="*/ 27795 h 45941"/>
                <a:gd name="connsiteX9" fmla="*/ 25865 w 22970"/>
                <a:gd name="connsiteY9" fmla="*/ 24808 h 45941"/>
                <a:gd name="connsiteX10" fmla="*/ 26325 w 22970"/>
                <a:gd name="connsiteY10" fmla="*/ 22511 h 45941"/>
                <a:gd name="connsiteX11" fmla="*/ 26095 w 22970"/>
                <a:gd name="connsiteY11" fmla="*/ 21133 h 45941"/>
                <a:gd name="connsiteX12" fmla="*/ 25176 w 22970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970" h="45941">
                  <a:moveTo>
                    <a:pt x="25176" y="17228"/>
                  </a:moveTo>
                  <a:lnTo>
                    <a:pt x="22190" y="17228"/>
                  </a:lnTo>
                  <a:lnTo>
                    <a:pt x="20352" y="17458"/>
                  </a:lnTo>
                  <a:lnTo>
                    <a:pt x="19433" y="18377"/>
                  </a:lnTo>
                  <a:cubicBezTo>
                    <a:pt x="17596" y="20214"/>
                    <a:pt x="16907" y="22971"/>
                    <a:pt x="17366" y="25038"/>
                  </a:cubicBezTo>
                  <a:lnTo>
                    <a:pt x="18515" y="29173"/>
                  </a:lnTo>
                  <a:lnTo>
                    <a:pt x="21501" y="29173"/>
                  </a:lnTo>
                  <a:lnTo>
                    <a:pt x="23338" y="28943"/>
                  </a:lnTo>
                  <a:lnTo>
                    <a:pt x="24257" y="27795"/>
                  </a:lnTo>
                  <a:cubicBezTo>
                    <a:pt x="25176" y="26876"/>
                    <a:pt x="25635" y="25727"/>
                    <a:pt x="25865" y="24808"/>
                  </a:cubicBezTo>
                  <a:lnTo>
                    <a:pt x="26325" y="22511"/>
                  </a:lnTo>
                  <a:lnTo>
                    <a:pt x="26095" y="21133"/>
                  </a:lnTo>
                  <a:lnTo>
                    <a:pt x="25176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52854126-2345-4F9B-9BE8-CC5077186693}"/>
                </a:ext>
              </a:extLst>
            </p:cNvPr>
            <p:cNvSpPr/>
            <p:nvPr/>
          </p:nvSpPr>
          <p:spPr>
            <a:xfrm>
              <a:off x="13516258" y="4053882"/>
              <a:ext cx="63944" cy="95918"/>
            </a:xfrm>
            <a:custGeom>
              <a:avLst/>
              <a:gdLst>
                <a:gd name="connsiteX0" fmla="*/ 31939 w 45941"/>
                <a:gd name="connsiteY0" fmla="*/ 17228 h 68911"/>
                <a:gd name="connsiteX1" fmla="*/ 26425 w 45941"/>
                <a:gd name="connsiteY1" fmla="*/ 19296 h 68911"/>
                <a:gd name="connsiteX2" fmla="*/ 17237 w 45941"/>
                <a:gd name="connsiteY2" fmla="*/ 40429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4 h 68911"/>
                <a:gd name="connsiteX6" fmla="*/ 31939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9" y="17228"/>
                  </a:moveTo>
                  <a:cubicBezTo>
                    <a:pt x="30101" y="17228"/>
                    <a:pt x="28263" y="17917"/>
                    <a:pt x="26425" y="19296"/>
                  </a:cubicBezTo>
                  <a:cubicBezTo>
                    <a:pt x="21142" y="23430"/>
                    <a:pt x="17008" y="32619"/>
                    <a:pt x="17237" y="40429"/>
                  </a:cubicBezTo>
                  <a:cubicBezTo>
                    <a:pt x="17467" y="48238"/>
                    <a:pt x="21372" y="51684"/>
                    <a:pt x="25277" y="51684"/>
                  </a:cubicBezTo>
                  <a:cubicBezTo>
                    <a:pt x="27114" y="51684"/>
                    <a:pt x="28952" y="50995"/>
                    <a:pt x="30790" y="49617"/>
                  </a:cubicBezTo>
                  <a:cubicBezTo>
                    <a:pt x="36073" y="45482"/>
                    <a:pt x="40208" y="36294"/>
                    <a:pt x="39978" y="28484"/>
                  </a:cubicBezTo>
                  <a:cubicBezTo>
                    <a:pt x="39978" y="20674"/>
                    <a:pt x="35843" y="17228"/>
                    <a:pt x="31939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A4C16C37-26CF-40F3-9B15-84AD9B818E7B}"/>
                </a:ext>
              </a:extLst>
            </p:cNvPr>
            <p:cNvSpPr/>
            <p:nvPr/>
          </p:nvSpPr>
          <p:spPr>
            <a:xfrm>
              <a:off x="13621445" y="4148841"/>
              <a:ext cx="63944" cy="63944"/>
            </a:xfrm>
            <a:custGeom>
              <a:avLst/>
              <a:gdLst>
                <a:gd name="connsiteX0" fmla="*/ 29644 w 45941"/>
                <a:gd name="connsiteY0" fmla="*/ 17228 h 45941"/>
                <a:gd name="connsiteX1" fmla="*/ 24820 w 45941"/>
                <a:gd name="connsiteY1" fmla="*/ 19066 h 45941"/>
                <a:gd name="connsiteX2" fmla="*/ 17240 w 45941"/>
                <a:gd name="connsiteY2" fmla="*/ 36753 h 45941"/>
                <a:gd name="connsiteX3" fmla="*/ 24360 w 45941"/>
                <a:gd name="connsiteY3" fmla="*/ 46630 h 45941"/>
                <a:gd name="connsiteX4" fmla="*/ 29184 w 45941"/>
                <a:gd name="connsiteY4" fmla="*/ 44793 h 45941"/>
                <a:gd name="connsiteX5" fmla="*/ 36994 w 45941"/>
                <a:gd name="connsiteY5" fmla="*/ 27106 h 45941"/>
                <a:gd name="connsiteX6" fmla="*/ 29644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644" y="17228"/>
                  </a:moveTo>
                  <a:cubicBezTo>
                    <a:pt x="28036" y="17228"/>
                    <a:pt x="26428" y="17917"/>
                    <a:pt x="24820" y="19066"/>
                  </a:cubicBezTo>
                  <a:cubicBezTo>
                    <a:pt x="20226" y="22511"/>
                    <a:pt x="17010" y="30091"/>
                    <a:pt x="17240" y="36753"/>
                  </a:cubicBezTo>
                  <a:cubicBezTo>
                    <a:pt x="17469" y="42496"/>
                    <a:pt x="20226" y="46630"/>
                    <a:pt x="24360" y="46630"/>
                  </a:cubicBezTo>
                  <a:cubicBezTo>
                    <a:pt x="25968" y="46630"/>
                    <a:pt x="27577" y="45941"/>
                    <a:pt x="29184" y="44793"/>
                  </a:cubicBezTo>
                  <a:cubicBezTo>
                    <a:pt x="33778" y="41347"/>
                    <a:pt x="36994" y="33767"/>
                    <a:pt x="36994" y="27106"/>
                  </a:cubicBezTo>
                  <a:cubicBezTo>
                    <a:pt x="36765" y="21363"/>
                    <a:pt x="33778" y="17228"/>
                    <a:pt x="2964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F951B72-58F3-47B1-B14B-426302E7A0F8}"/>
                </a:ext>
              </a:extLst>
            </p:cNvPr>
            <p:cNvSpPr/>
            <p:nvPr/>
          </p:nvSpPr>
          <p:spPr>
            <a:xfrm>
              <a:off x="14387176" y="3355284"/>
              <a:ext cx="63944" cy="63944"/>
            </a:xfrm>
            <a:custGeom>
              <a:avLst/>
              <a:gdLst>
                <a:gd name="connsiteX0" fmla="*/ 29191 w 45941"/>
                <a:gd name="connsiteY0" fmla="*/ 17917 h 45941"/>
                <a:gd name="connsiteX1" fmla="*/ 27583 w 45941"/>
                <a:gd name="connsiteY1" fmla="*/ 17228 h 45941"/>
                <a:gd name="connsiteX2" fmla="*/ 26894 w 45941"/>
                <a:gd name="connsiteY2" fmla="*/ 17228 h 45941"/>
                <a:gd name="connsiteX3" fmla="*/ 22989 w 45941"/>
                <a:gd name="connsiteY3" fmla="*/ 18606 h 45941"/>
                <a:gd name="connsiteX4" fmla="*/ 18625 w 45941"/>
                <a:gd name="connsiteY4" fmla="*/ 25038 h 45941"/>
                <a:gd name="connsiteX5" fmla="*/ 17706 w 45941"/>
                <a:gd name="connsiteY5" fmla="*/ 35375 h 45941"/>
                <a:gd name="connsiteX6" fmla="*/ 21151 w 45941"/>
                <a:gd name="connsiteY6" fmla="*/ 39739 h 45941"/>
                <a:gd name="connsiteX7" fmla="*/ 22760 w 45941"/>
                <a:gd name="connsiteY7" fmla="*/ 40199 h 45941"/>
                <a:gd name="connsiteX8" fmla="*/ 23449 w 45941"/>
                <a:gd name="connsiteY8" fmla="*/ 40199 h 45941"/>
                <a:gd name="connsiteX9" fmla="*/ 27353 w 45941"/>
                <a:gd name="connsiteY9" fmla="*/ 38820 h 45941"/>
                <a:gd name="connsiteX10" fmla="*/ 31948 w 45941"/>
                <a:gd name="connsiteY10" fmla="*/ 32389 h 45941"/>
                <a:gd name="connsiteX11" fmla="*/ 32867 w 45941"/>
                <a:gd name="connsiteY11" fmla="*/ 22052 h 45941"/>
                <a:gd name="connsiteX12" fmla="*/ 29191 w 45941"/>
                <a:gd name="connsiteY12" fmla="*/ 17917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9191" y="17917"/>
                  </a:moveTo>
                  <a:lnTo>
                    <a:pt x="27583" y="17228"/>
                  </a:lnTo>
                  <a:lnTo>
                    <a:pt x="26894" y="17228"/>
                  </a:lnTo>
                  <a:cubicBezTo>
                    <a:pt x="25516" y="17228"/>
                    <a:pt x="24368" y="17687"/>
                    <a:pt x="22989" y="18606"/>
                  </a:cubicBezTo>
                  <a:cubicBezTo>
                    <a:pt x="21151" y="19984"/>
                    <a:pt x="19543" y="22282"/>
                    <a:pt x="18625" y="25038"/>
                  </a:cubicBezTo>
                  <a:cubicBezTo>
                    <a:pt x="17247" y="28713"/>
                    <a:pt x="16787" y="32389"/>
                    <a:pt x="17706" y="35375"/>
                  </a:cubicBezTo>
                  <a:cubicBezTo>
                    <a:pt x="18395" y="37442"/>
                    <a:pt x="19543" y="39050"/>
                    <a:pt x="21151" y="39739"/>
                  </a:cubicBezTo>
                  <a:lnTo>
                    <a:pt x="22760" y="40199"/>
                  </a:lnTo>
                  <a:lnTo>
                    <a:pt x="23449" y="40199"/>
                  </a:lnTo>
                  <a:cubicBezTo>
                    <a:pt x="24827" y="40199"/>
                    <a:pt x="26205" y="39739"/>
                    <a:pt x="27353" y="38820"/>
                  </a:cubicBezTo>
                  <a:cubicBezTo>
                    <a:pt x="29191" y="37442"/>
                    <a:pt x="30799" y="35145"/>
                    <a:pt x="31948" y="32389"/>
                  </a:cubicBezTo>
                  <a:cubicBezTo>
                    <a:pt x="33326" y="28713"/>
                    <a:pt x="33785" y="25038"/>
                    <a:pt x="32867" y="22052"/>
                  </a:cubicBezTo>
                  <a:cubicBezTo>
                    <a:pt x="31948" y="20214"/>
                    <a:pt x="30799" y="18606"/>
                    <a:pt x="29191" y="17917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BE12DF46-16B8-4306-922F-BC051A580327}"/>
                </a:ext>
              </a:extLst>
            </p:cNvPr>
            <p:cNvSpPr/>
            <p:nvPr/>
          </p:nvSpPr>
          <p:spPr>
            <a:xfrm>
              <a:off x="13679570" y="3548397"/>
              <a:ext cx="63944" cy="63944"/>
            </a:xfrm>
            <a:custGeom>
              <a:avLst/>
              <a:gdLst>
                <a:gd name="connsiteX0" fmla="*/ 27852 w 45941"/>
                <a:gd name="connsiteY0" fmla="*/ 17228 h 45941"/>
                <a:gd name="connsiteX1" fmla="*/ 27163 w 45941"/>
                <a:gd name="connsiteY1" fmla="*/ 17228 h 45941"/>
                <a:gd name="connsiteX2" fmla="*/ 23257 w 45941"/>
                <a:gd name="connsiteY2" fmla="*/ 18606 h 45941"/>
                <a:gd name="connsiteX3" fmla="*/ 18664 w 45941"/>
                <a:gd name="connsiteY3" fmla="*/ 25038 h 45941"/>
                <a:gd name="connsiteX4" fmla="*/ 17285 w 45941"/>
                <a:gd name="connsiteY4" fmla="*/ 32848 h 45941"/>
                <a:gd name="connsiteX5" fmla="*/ 21190 w 45941"/>
                <a:gd name="connsiteY5" fmla="*/ 39969 h 45941"/>
                <a:gd name="connsiteX6" fmla="*/ 22798 w 45941"/>
                <a:gd name="connsiteY6" fmla="*/ 40429 h 45941"/>
                <a:gd name="connsiteX7" fmla="*/ 23487 w 45941"/>
                <a:gd name="connsiteY7" fmla="*/ 40429 h 45941"/>
                <a:gd name="connsiteX8" fmla="*/ 27393 w 45941"/>
                <a:gd name="connsiteY8" fmla="*/ 39050 h 45941"/>
                <a:gd name="connsiteX9" fmla="*/ 31986 w 45941"/>
                <a:gd name="connsiteY9" fmla="*/ 32618 h 45941"/>
                <a:gd name="connsiteX10" fmla="*/ 33365 w 45941"/>
                <a:gd name="connsiteY10" fmla="*/ 24808 h 45941"/>
                <a:gd name="connsiteX11" fmla="*/ 29689 w 45941"/>
                <a:gd name="connsiteY11" fmla="*/ 17917 h 45941"/>
                <a:gd name="connsiteX12" fmla="*/ 27852 w 45941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7852" y="17228"/>
                  </a:moveTo>
                  <a:lnTo>
                    <a:pt x="27163" y="17228"/>
                  </a:lnTo>
                  <a:cubicBezTo>
                    <a:pt x="25785" y="17228"/>
                    <a:pt x="24636" y="17687"/>
                    <a:pt x="23257" y="18606"/>
                  </a:cubicBezTo>
                  <a:cubicBezTo>
                    <a:pt x="21420" y="19985"/>
                    <a:pt x="19812" y="22282"/>
                    <a:pt x="18664" y="25038"/>
                  </a:cubicBezTo>
                  <a:cubicBezTo>
                    <a:pt x="17515" y="27565"/>
                    <a:pt x="17056" y="30321"/>
                    <a:pt x="17285" y="32848"/>
                  </a:cubicBezTo>
                  <a:cubicBezTo>
                    <a:pt x="17515" y="36064"/>
                    <a:pt x="18893" y="38820"/>
                    <a:pt x="21190" y="39969"/>
                  </a:cubicBezTo>
                  <a:lnTo>
                    <a:pt x="22798" y="40429"/>
                  </a:lnTo>
                  <a:lnTo>
                    <a:pt x="23487" y="40429"/>
                  </a:lnTo>
                  <a:cubicBezTo>
                    <a:pt x="24865" y="40429"/>
                    <a:pt x="26014" y="39969"/>
                    <a:pt x="27393" y="39050"/>
                  </a:cubicBezTo>
                  <a:cubicBezTo>
                    <a:pt x="29230" y="37672"/>
                    <a:pt x="30838" y="35375"/>
                    <a:pt x="31986" y="32618"/>
                  </a:cubicBezTo>
                  <a:cubicBezTo>
                    <a:pt x="32905" y="30091"/>
                    <a:pt x="33365" y="27335"/>
                    <a:pt x="33365" y="24808"/>
                  </a:cubicBezTo>
                  <a:cubicBezTo>
                    <a:pt x="33135" y="21363"/>
                    <a:pt x="31757" y="18836"/>
                    <a:pt x="29689" y="17917"/>
                  </a:cubicBezTo>
                  <a:lnTo>
                    <a:pt x="27852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8238C740-E96F-46A9-87BF-24B8E3A1D1FD}"/>
                </a:ext>
              </a:extLst>
            </p:cNvPr>
            <p:cNvSpPr/>
            <p:nvPr/>
          </p:nvSpPr>
          <p:spPr>
            <a:xfrm>
              <a:off x="13567106" y="3831035"/>
              <a:ext cx="31974" cy="63944"/>
            </a:xfrm>
            <a:custGeom>
              <a:avLst/>
              <a:gdLst>
                <a:gd name="connsiteX0" fmla="*/ 23890 w 22970"/>
                <a:gd name="connsiteY0" fmla="*/ 17917 h 45941"/>
                <a:gd name="connsiteX1" fmla="*/ 22282 w 22970"/>
                <a:gd name="connsiteY1" fmla="*/ 17228 h 45941"/>
                <a:gd name="connsiteX2" fmla="*/ 20903 w 22970"/>
                <a:gd name="connsiteY2" fmla="*/ 17228 h 45941"/>
                <a:gd name="connsiteX3" fmla="*/ 19984 w 22970"/>
                <a:gd name="connsiteY3" fmla="*/ 18147 h 45941"/>
                <a:gd name="connsiteX4" fmla="*/ 18377 w 22970"/>
                <a:gd name="connsiteY4" fmla="*/ 19755 h 45941"/>
                <a:gd name="connsiteX5" fmla="*/ 17917 w 22970"/>
                <a:gd name="connsiteY5" fmla="*/ 20903 h 45941"/>
                <a:gd name="connsiteX6" fmla="*/ 17228 w 22970"/>
                <a:gd name="connsiteY6" fmla="*/ 24119 h 45941"/>
                <a:gd name="connsiteX7" fmla="*/ 17688 w 22970"/>
                <a:gd name="connsiteY7" fmla="*/ 25957 h 45941"/>
                <a:gd name="connsiteX8" fmla="*/ 18606 w 22970"/>
                <a:gd name="connsiteY8" fmla="*/ 28254 h 45941"/>
                <a:gd name="connsiteX9" fmla="*/ 20903 w 22970"/>
                <a:gd name="connsiteY9" fmla="*/ 29403 h 45941"/>
                <a:gd name="connsiteX10" fmla="*/ 21592 w 22970"/>
                <a:gd name="connsiteY10" fmla="*/ 29403 h 45941"/>
                <a:gd name="connsiteX11" fmla="*/ 22971 w 22970"/>
                <a:gd name="connsiteY11" fmla="*/ 29173 h 45941"/>
                <a:gd name="connsiteX12" fmla="*/ 23890 w 22970"/>
                <a:gd name="connsiteY12" fmla="*/ 28713 h 45941"/>
                <a:gd name="connsiteX13" fmla="*/ 25498 w 22970"/>
                <a:gd name="connsiteY13" fmla="*/ 26876 h 45941"/>
                <a:gd name="connsiteX14" fmla="*/ 25957 w 22970"/>
                <a:gd name="connsiteY14" fmla="*/ 25727 h 45941"/>
                <a:gd name="connsiteX15" fmla="*/ 26876 w 22970"/>
                <a:gd name="connsiteY15" fmla="*/ 22511 h 45941"/>
                <a:gd name="connsiteX16" fmla="*/ 26187 w 22970"/>
                <a:gd name="connsiteY16" fmla="*/ 20674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3890" y="17917"/>
                  </a:moveTo>
                  <a:lnTo>
                    <a:pt x="22282" y="17228"/>
                  </a:lnTo>
                  <a:lnTo>
                    <a:pt x="20903" y="17228"/>
                  </a:lnTo>
                  <a:lnTo>
                    <a:pt x="19984" y="18147"/>
                  </a:lnTo>
                  <a:lnTo>
                    <a:pt x="18377" y="19755"/>
                  </a:lnTo>
                  <a:lnTo>
                    <a:pt x="17917" y="20903"/>
                  </a:lnTo>
                  <a:lnTo>
                    <a:pt x="17228" y="24119"/>
                  </a:lnTo>
                  <a:lnTo>
                    <a:pt x="17688" y="25957"/>
                  </a:lnTo>
                  <a:lnTo>
                    <a:pt x="18606" y="28254"/>
                  </a:lnTo>
                  <a:lnTo>
                    <a:pt x="20903" y="29403"/>
                  </a:lnTo>
                  <a:lnTo>
                    <a:pt x="21592" y="29403"/>
                  </a:lnTo>
                  <a:lnTo>
                    <a:pt x="22971" y="29173"/>
                  </a:lnTo>
                  <a:lnTo>
                    <a:pt x="23890" y="28713"/>
                  </a:lnTo>
                  <a:lnTo>
                    <a:pt x="25498" y="26876"/>
                  </a:lnTo>
                  <a:lnTo>
                    <a:pt x="25957" y="25727"/>
                  </a:lnTo>
                  <a:lnTo>
                    <a:pt x="26876" y="22511"/>
                  </a:lnTo>
                  <a:lnTo>
                    <a:pt x="26187" y="20674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3CA1CEC6-253C-4C07-987F-479711B44716}"/>
                </a:ext>
              </a:extLst>
            </p:cNvPr>
            <p:cNvSpPr/>
            <p:nvPr/>
          </p:nvSpPr>
          <p:spPr>
            <a:xfrm>
              <a:off x="14178185" y="3328427"/>
              <a:ext cx="63944" cy="95918"/>
            </a:xfrm>
            <a:custGeom>
              <a:avLst/>
              <a:gdLst>
                <a:gd name="connsiteX0" fmla="*/ 34166 w 45941"/>
                <a:gd name="connsiteY0" fmla="*/ 17458 h 68911"/>
                <a:gd name="connsiteX1" fmla="*/ 32557 w 45941"/>
                <a:gd name="connsiteY1" fmla="*/ 17228 h 68911"/>
                <a:gd name="connsiteX2" fmla="*/ 32098 w 45941"/>
                <a:gd name="connsiteY2" fmla="*/ 17228 h 68911"/>
                <a:gd name="connsiteX3" fmla="*/ 26586 w 45941"/>
                <a:gd name="connsiteY3" fmla="*/ 19295 h 68911"/>
                <a:gd name="connsiteX4" fmla="*/ 19005 w 45941"/>
                <a:gd name="connsiteY4" fmla="*/ 30551 h 68911"/>
                <a:gd name="connsiteX5" fmla="*/ 17397 w 45941"/>
                <a:gd name="connsiteY5" fmla="*/ 42495 h 68911"/>
                <a:gd name="connsiteX6" fmla="*/ 23139 w 45941"/>
                <a:gd name="connsiteY6" fmla="*/ 51454 h 68911"/>
                <a:gd name="connsiteX7" fmla="*/ 24747 w 45941"/>
                <a:gd name="connsiteY7" fmla="*/ 51684 h 68911"/>
                <a:gd name="connsiteX8" fmla="*/ 25207 w 45941"/>
                <a:gd name="connsiteY8" fmla="*/ 51684 h 68911"/>
                <a:gd name="connsiteX9" fmla="*/ 30720 w 45941"/>
                <a:gd name="connsiteY9" fmla="*/ 49616 h 68911"/>
                <a:gd name="connsiteX10" fmla="*/ 38300 w 45941"/>
                <a:gd name="connsiteY10" fmla="*/ 38361 h 68911"/>
                <a:gd name="connsiteX11" fmla="*/ 39908 w 45941"/>
                <a:gd name="connsiteY11" fmla="*/ 26186 h 68911"/>
                <a:gd name="connsiteX12" fmla="*/ 34166 w 45941"/>
                <a:gd name="connsiteY12" fmla="*/ 1745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68911">
                  <a:moveTo>
                    <a:pt x="34166" y="17458"/>
                  </a:moveTo>
                  <a:lnTo>
                    <a:pt x="32557" y="17228"/>
                  </a:lnTo>
                  <a:lnTo>
                    <a:pt x="32098" y="17228"/>
                  </a:lnTo>
                  <a:cubicBezTo>
                    <a:pt x="30261" y="17228"/>
                    <a:pt x="28423" y="17917"/>
                    <a:pt x="26586" y="19295"/>
                  </a:cubicBezTo>
                  <a:cubicBezTo>
                    <a:pt x="23599" y="21592"/>
                    <a:pt x="20843" y="25727"/>
                    <a:pt x="19005" y="30551"/>
                  </a:cubicBezTo>
                  <a:cubicBezTo>
                    <a:pt x="17397" y="34686"/>
                    <a:pt x="16938" y="39050"/>
                    <a:pt x="17397" y="42495"/>
                  </a:cubicBezTo>
                  <a:cubicBezTo>
                    <a:pt x="17857" y="47089"/>
                    <a:pt x="20154" y="50305"/>
                    <a:pt x="23139" y="51454"/>
                  </a:cubicBezTo>
                  <a:lnTo>
                    <a:pt x="24747" y="51684"/>
                  </a:lnTo>
                  <a:lnTo>
                    <a:pt x="25207" y="51684"/>
                  </a:lnTo>
                  <a:cubicBezTo>
                    <a:pt x="27045" y="51684"/>
                    <a:pt x="28882" y="50994"/>
                    <a:pt x="30720" y="49616"/>
                  </a:cubicBezTo>
                  <a:cubicBezTo>
                    <a:pt x="33706" y="47319"/>
                    <a:pt x="36463" y="43185"/>
                    <a:pt x="38300" y="38361"/>
                  </a:cubicBezTo>
                  <a:cubicBezTo>
                    <a:pt x="39678" y="34226"/>
                    <a:pt x="40367" y="29862"/>
                    <a:pt x="39908" y="26186"/>
                  </a:cubicBezTo>
                  <a:cubicBezTo>
                    <a:pt x="39449" y="21822"/>
                    <a:pt x="37382" y="18606"/>
                    <a:pt x="34166" y="1745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95EC6AD7-D5D7-4DA0-9B0C-EE4892AF3914}"/>
                </a:ext>
              </a:extLst>
            </p:cNvPr>
            <p:cNvSpPr/>
            <p:nvPr/>
          </p:nvSpPr>
          <p:spPr>
            <a:xfrm>
              <a:off x="14097977" y="3103340"/>
              <a:ext cx="31974" cy="63944"/>
            </a:xfrm>
            <a:custGeom>
              <a:avLst/>
              <a:gdLst>
                <a:gd name="connsiteX0" fmla="*/ 22190 w 22970"/>
                <a:gd name="connsiteY0" fmla="*/ 17228 h 45941"/>
                <a:gd name="connsiteX1" fmla="*/ 20352 w 22970"/>
                <a:gd name="connsiteY1" fmla="*/ 17458 h 45941"/>
                <a:gd name="connsiteX2" fmla="*/ 19433 w 22970"/>
                <a:gd name="connsiteY2" fmla="*/ 18606 h 45941"/>
                <a:gd name="connsiteX3" fmla="*/ 17366 w 22970"/>
                <a:gd name="connsiteY3" fmla="*/ 25268 h 45941"/>
                <a:gd name="connsiteX4" fmla="*/ 18514 w 22970"/>
                <a:gd name="connsiteY4" fmla="*/ 29402 h 45941"/>
                <a:gd name="connsiteX5" fmla="*/ 21501 w 22970"/>
                <a:gd name="connsiteY5" fmla="*/ 29402 h 45941"/>
                <a:gd name="connsiteX6" fmla="*/ 23338 w 22970"/>
                <a:gd name="connsiteY6" fmla="*/ 29173 h 45941"/>
                <a:gd name="connsiteX7" fmla="*/ 24487 w 22970"/>
                <a:gd name="connsiteY7" fmla="*/ 28024 h 45941"/>
                <a:gd name="connsiteX8" fmla="*/ 26324 w 22970"/>
                <a:gd name="connsiteY8" fmla="*/ 21363 h 45941"/>
                <a:gd name="connsiteX9" fmla="*/ 25176 w 22970"/>
                <a:gd name="connsiteY9" fmla="*/ 17228 h 45941"/>
                <a:gd name="connsiteX10" fmla="*/ 22190 w 22970"/>
                <a:gd name="connsiteY10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70" h="45941">
                  <a:moveTo>
                    <a:pt x="22190" y="17228"/>
                  </a:moveTo>
                  <a:lnTo>
                    <a:pt x="20352" y="17458"/>
                  </a:lnTo>
                  <a:lnTo>
                    <a:pt x="19433" y="18606"/>
                  </a:lnTo>
                  <a:cubicBezTo>
                    <a:pt x="17595" y="20444"/>
                    <a:pt x="16906" y="23200"/>
                    <a:pt x="17366" y="25268"/>
                  </a:cubicBezTo>
                  <a:lnTo>
                    <a:pt x="18514" y="29402"/>
                  </a:lnTo>
                  <a:lnTo>
                    <a:pt x="21501" y="29402"/>
                  </a:lnTo>
                  <a:lnTo>
                    <a:pt x="23338" y="29173"/>
                  </a:lnTo>
                  <a:lnTo>
                    <a:pt x="24487" y="28024"/>
                  </a:lnTo>
                  <a:cubicBezTo>
                    <a:pt x="26095" y="26416"/>
                    <a:pt x="26784" y="23660"/>
                    <a:pt x="26324" y="21363"/>
                  </a:cubicBezTo>
                  <a:lnTo>
                    <a:pt x="25176" y="17228"/>
                  </a:lnTo>
                  <a:lnTo>
                    <a:pt x="22190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D7986AF8-B978-487F-B63C-0F6E553A9121}"/>
                </a:ext>
              </a:extLst>
            </p:cNvPr>
            <p:cNvSpPr/>
            <p:nvPr/>
          </p:nvSpPr>
          <p:spPr>
            <a:xfrm>
              <a:off x="14698281" y="3263844"/>
              <a:ext cx="63944" cy="95918"/>
            </a:xfrm>
            <a:custGeom>
              <a:avLst/>
              <a:gdLst>
                <a:gd name="connsiteX0" fmla="*/ 31939 w 45941"/>
                <a:gd name="connsiteY0" fmla="*/ 17228 h 68911"/>
                <a:gd name="connsiteX1" fmla="*/ 26425 w 45941"/>
                <a:gd name="connsiteY1" fmla="*/ 19295 h 68911"/>
                <a:gd name="connsiteX2" fmla="*/ 17237 w 45941"/>
                <a:gd name="connsiteY2" fmla="*/ 40428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3 h 68911"/>
                <a:gd name="connsiteX6" fmla="*/ 31939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9" y="17228"/>
                  </a:moveTo>
                  <a:cubicBezTo>
                    <a:pt x="30101" y="17228"/>
                    <a:pt x="28263" y="17917"/>
                    <a:pt x="26425" y="19295"/>
                  </a:cubicBezTo>
                  <a:cubicBezTo>
                    <a:pt x="21142" y="23430"/>
                    <a:pt x="17007" y="32618"/>
                    <a:pt x="17237" y="40428"/>
                  </a:cubicBezTo>
                  <a:cubicBezTo>
                    <a:pt x="17467" y="48238"/>
                    <a:pt x="21372" y="51684"/>
                    <a:pt x="25277" y="51684"/>
                  </a:cubicBezTo>
                  <a:cubicBezTo>
                    <a:pt x="27114" y="51684"/>
                    <a:pt x="28952" y="50995"/>
                    <a:pt x="30790" y="49617"/>
                  </a:cubicBezTo>
                  <a:cubicBezTo>
                    <a:pt x="36073" y="45482"/>
                    <a:pt x="40208" y="36294"/>
                    <a:pt x="39978" y="28483"/>
                  </a:cubicBezTo>
                  <a:cubicBezTo>
                    <a:pt x="39749" y="20673"/>
                    <a:pt x="35843" y="17228"/>
                    <a:pt x="31939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821588D1-7031-4554-B47A-489DC7B72D4B}"/>
                </a:ext>
              </a:extLst>
            </p:cNvPr>
            <p:cNvSpPr/>
            <p:nvPr/>
          </p:nvSpPr>
          <p:spPr>
            <a:xfrm>
              <a:off x="15717562" y="2387476"/>
              <a:ext cx="63944" cy="63944"/>
            </a:xfrm>
            <a:custGeom>
              <a:avLst/>
              <a:gdLst>
                <a:gd name="connsiteX0" fmla="*/ 29644 w 45941"/>
                <a:gd name="connsiteY0" fmla="*/ 17228 h 45941"/>
                <a:gd name="connsiteX1" fmla="*/ 24820 w 45941"/>
                <a:gd name="connsiteY1" fmla="*/ 19066 h 45941"/>
                <a:gd name="connsiteX2" fmla="*/ 17240 w 45941"/>
                <a:gd name="connsiteY2" fmla="*/ 36753 h 45941"/>
                <a:gd name="connsiteX3" fmla="*/ 24360 w 45941"/>
                <a:gd name="connsiteY3" fmla="*/ 46630 h 45941"/>
                <a:gd name="connsiteX4" fmla="*/ 29184 w 45941"/>
                <a:gd name="connsiteY4" fmla="*/ 44793 h 45941"/>
                <a:gd name="connsiteX5" fmla="*/ 36994 w 45941"/>
                <a:gd name="connsiteY5" fmla="*/ 27106 h 45941"/>
                <a:gd name="connsiteX6" fmla="*/ 29644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644" y="17228"/>
                  </a:moveTo>
                  <a:cubicBezTo>
                    <a:pt x="28036" y="17228"/>
                    <a:pt x="26428" y="17917"/>
                    <a:pt x="24820" y="19066"/>
                  </a:cubicBezTo>
                  <a:cubicBezTo>
                    <a:pt x="20226" y="22511"/>
                    <a:pt x="17010" y="30091"/>
                    <a:pt x="17240" y="36753"/>
                  </a:cubicBezTo>
                  <a:cubicBezTo>
                    <a:pt x="17469" y="42496"/>
                    <a:pt x="20456" y="46630"/>
                    <a:pt x="24360" y="46630"/>
                  </a:cubicBezTo>
                  <a:cubicBezTo>
                    <a:pt x="25968" y="46630"/>
                    <a:pt x="27577" y="45941"/>
                    <a:pt x="29184" y="44793"/>
                  </a:cubicBezTo>
                  <a:cubicBezTo>
                    <a:pt x="33778" y="41347"/>
                    <a:pt x="36994" y="33767"/>
                    <a:pt x="36994" y="27106"/>
                  </a:cubicBezTo>
                  <a:cubicBezTo>
                    <a:pt x="36535" y="21363"/>
                    <a:pt x="33548" y="17228"/>
                    <a:pt x="2964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E1679045-FF0E-409A-AC92-55DB09566500}"/>
                </a:ext>
              </a:extLst>
            </p:cNvPr>
            <p:cNvSpPr/>
            <p:nvPr/>
          </p:nvSpPr>
          <p:spPr>
            <a:xfrm>
              <a:off x="15626457" y="1972473"/>
              <a:ext cx="63944" cy="63944"/>
            </a:xfrm>
            <a:custGeom>
              <a:avLst/>
              <a:gdLst>
                <a:gd name="connsiteX0" fmla="*/ 29862 w 45941"/>
                <a:gd name="connsiteY0" fmla="*/ 17228 h 45941"/>
                <a:gd name="connsiteX1" fmla="*/ 25038 w 45941"/>
                <a:gd name="connsiteY1" fmla="*/ 19066 h 45941"/>
                <a:gd name="connsiteX2" fmla="*/ 17228 w 45941"/>
                <a:gd name="connsiteY2" fmla="*/ 36753 h 45941"/>
                <a:gd name="connsiteX3" fmla="*/ 24349 w 45941"/>
                <a:gd name="connsiteY3" fmla="*/ 46630 h 45941"/>
                <a:gd name="connsiteX4" fmla="*/ 29173 w 45941"/>
                <a:gd name="connsiteY4" fmla="*/ 44793 h 45941"/>
                <a:gd name="connsiteX5" fmla="*/ 36753 w 45941"/>
                <a:gd name="connsiteY5" fmla="*/ 27105 h 45941"/>
                <a:gd name="connsiteX6" fmla="*/ 29862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862" y="17228"/>
                  </a:moveTo>
                  <a:cubicBezTo>
                    <a:pt x="28254" y="17228"/>
                    <a:pt x="26646" y="17917"/>
                    <a:pt x="25038" y="19066"/>
                  </a:cubicBezTo>
                  <a:cubicBezTo>
                    <a:pt x="20444" y="22511"/>
                    <a:pt x="17228" y="30091"/>
                    <a:pt x="17228" y="36753"/>
                  </a:cubicBezTo>
                  <a:cubicBezTo>
                    <a:pt x="17458" y="42495"/>
                    <a:pt x="20444" y="46630"/>
                    <a:pt x="24349" y="46630"/>
                  </a:cubicBezTo>
                  <a:cubicBezTo>
                    <a:pt x="25957" y="46630"/>
                    <a:pt x="27565" y="45941"/>
                    <a:pt x="29173" y="44793"/>
                  </a:cubicBezTo>
                  <a:cubicBezTo>
                    <a:pt x="33767" y="41347"/>
                    <a:pt x="36983" y="33767"/>
                    <a:pt x="36753" y="27105"/>
                  </a:cubicBezTo>
                  <a:cubicBezTo>
                    <a:pt x="36753" y="21363"/>
                    <a:pt x="33767" y="17228"/>
                    <a:pt x="29862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071ADB1D-B58E-4038-A53D-DC267959430D}"/>
                </a:ext>
              </a:extLst>
            </p:cNvPr>
            <p:cNvSpPr/>
            <p:nvPr/>
          </p:nvSpPr>
          <p:spPr>
            <a:xfrm>
              <a:off x="14956890" y="2396109"/>
              <a:ext cx="63944" cy="63944"/>
            </a:xfrm>
            <a:custGeom>
              <a:avLst/>
              <a:gdLst>
                <a:gd name="connsiteX0" fmla="*/ 27609 w 45941"/>
                <a:gd name="connsiteY0" fmla="*/ 17228 h 45941"/>
                <a:gd name="connsiteX1" fmla="*/ 26920 w 45941"/>
                <a:gd name="connsiteY1" fmla="*/ 17228 h 45941"/>
                <a:gd name="connsiteX2" fmla="*/ 23015 w 45941"/>
                <a:gd name="connsiteY2" fmla="*/ 18606 h 45941"/>
                <a:gd name="connsiteX3" fmla="*/ 18650 w 45941"/>
                <a:gd name="connsiteY3" fmla="*/ 24808 h 45941"/>
                <a:gd name="connsiteX4" fmla="*/ 17272 w 45941"/>
                <a:gd name="connsiteY4" fmla="*/ 32618 h 45941"/>
                <a:gd name="connsiteX5" fmla="*/ 21178 w 45941"/>
                <a:gd name="connsiteY5" fmla="*/ 39739 h 45941"/>
                <a:gd name="connsiteX6" fmla="*/ 22786 w 45941"/>
                <a:gd name="connsiteY6" fmla="*/ 40199 h 45941"/>
                <a:gd name="connsiteX7" fmla="*/ 23475 w 45941"/>
                <a:gd name="connsiteY7" fmla="*/ 40199 h 45941"/>
                <a:gd name="connsiteX8" fmla="*/ 27379 w 45941"/>
                <a:gd name="connsiteY8" fmla="*/ 38820 h 45941"/>
                <a:gd name="connsiteX9" fmla="*/ 31974 w 45941"/>
                <a:gd name="connsiteY9" fmla="*/ 32389 h 45941"/>
                <a:gd name="connsiteX10" fmla="*/ 33352 w 45941"/>
                <a:gd name="connsiteY10" fmla="*/ 24578 h 45941"/>
                <a:gd name="connsiteX11" fmla="*/ 29677 w 45941"/>
                <a:gd name="connsiteY11" fmla="*/ 17687 h 45941"/>
                <a:gd name="connsiteX12" fmla="*/ 27609 w 45941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7609" y="17228"/>
                  </a:moveTo>
                  <a:lnTo>
                    <a:pt x="26920" y="17228"/>
                  </a:lnTo>
                  <a:cubicBezTo>
                    <a:pt x="25542" y="17228"/>
                    <a:pt x="24393" y="17687"/>
                    <a:pt x="23015" y="18606"/>
                  </a:cubicBezTo>
                  <a:cubicBezTo>
                    <a:pt x="21178" y="19984"/>
                    <a:pt x="19570" y="22282"/>
                    <a:pt x="18650" y="24808"/>
                  </a:cubicBezTo>
                  <a:cubicBezTo>
                    <a:pt x="17732" y="27335"/>
                    <a:pt x="17043" y="30091"/>
                    <a:pt x="17272" y="32618"/>
                  </a:cubicBezTo>
                  <a:cubicBezTo>
                    <a:pt x="17502" y="35834"/>
                    <a:pt x="18880" y="38590"/>
                    <a:pt x="21178" y="39739"/>
                  </a:cubicBezTo>
                  <a:lnTo>
                    <a:pt x="22786" y="40199"/>
                  </a:lnTo>
                  <a:lnTo>
                    <a:pt x="23475" y="40199"/>
                  </a:lnTo>
                  <a:cubicBezTo>
                    <a:pt x="24853" y="40199"/>
                    <a:pt x="26231" y="39739"/>
                    <a:pt x="27379" y="38820"/>
                  </a:cubicBezTo>
                  <a:cubicBezTo>
                    <a:pt x="29217" y="37442"/>
                    <a:pt x="30825" y="35145"/>
                    <a:pt x="31974" y="32389"/>
                  </a:cubicBezTo>
                  <a:cubicBezTo>
                    <a:pt x="33122" y="29862"/>
                    <a:pt x="33352" y="27105"/>
                    <a:pt x="33352" y="24578"/>
                  </a:cubicBezTo>
                  <a:cubicBezTo>
                    <a:pt x="33122" y="21133"/>
                    <a:pt x="31744" y="18606"/>
                    <a:pt x="29677" y="17687"/>
                  </a:cubicBezTo>
                  <a:lnTo>
                    <a:pt x="27609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F1D7514-6D7D-4BE8-B760-274FD52B214B}"/>
                </a:ext>
              </a:extLst>
            </p:cNvPr>
            <p:cNvSpPr/>
            <p:nvPr/>
          </p:nvSpPr>
          <p:spPr>
            <a:xfrm>
              <a:off x="14539045" y="2625033"/>
              <a:ext cx="63944" cy="63944"/>
            </a:xfrm>
            <a:custGeom>
              <a:avLst/>
              <a:gdLst>
                <a:gd name="connsiteX0" fmla="*/ 29421 w 45941"/>
                <a:gd name="connsiteY0" fmla="*/ 17687 h 45941"/>
                <a:gd name="connsiteX1" fmla="*/ 27813 w 45941"/>
                <a:gd name="connsiteY1" fmla="*/ 17228 h 45941"/>
                <a:gd name="connsiteX2" fmla="*/ 27124 w 45941"/>
                <a:gd name="connsiteY2" fmla="*/ 17228 h 45941"/>
                <a:gd name="connsiteX3" fmla="*/ 23219 w 45941"/>
                <a:gd name="connsiteY3" fmla="*/ 18606 h 45941"/>
                <a:gd name="connsiteX4" fmla="*/ 18625 w 45941"/>
                <a:gd name="connsiteY4" fmla="*/ 25038 h 45941"/>
                <a:gd name="connsiteX5" fmla="*/ 17706 w 45941"/>
                <a:gd name="connsiteY5" fmla="*/ 35375 h 45941"/>
                <a:gd name="connsiteX6" fmla="*/ 20922 w 45941"/>
                <a:gd name="connsiteY6" fmla="*/ 39739 h 45941"/>
                <a:gd name="connsiteX7" fmla="*/ 22530 w 45941"/>
                <a:gd name="connsiteY7" fmla="*/ 40428 h 45941"/>
                <a:gd name="connsiteX8" fmla="*/ 23219 w 45941"/>
                <a:gd name="connsiteY8" fmla="*/ 40428 h 45941"/>
                <a:gd name="connsiteX9" fmla="*/ 27124 w 45941"/>
                <a:gd name="connsiteY9" fmla="*/ 39050 h 45941"/>
                <a:gd name="connsiteX10" fmla="*/ 31489 w 45941"/>
                <a:gd name="connsiteY10" fmla="*/ 32618 h 45941"/>
                <a:gd name="connsiteX11" fmla="*/ 32407 w 45941"/>
                <a:gd name="connsiteY11" fmla="*/ 22281 h 45941"/>
                <a:gd name="connsiteX12" fmla="*/ 29421 w 45941"/>
                <a:gd name="connsiteY12" fmla="*/ 17687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9421" y="17687"/>
                  </a:moveTo>
                  <a:lnTo>
                    <a:pt x="27813" y="17228"/>
                  </a:lnTo>
                  <a:lnTo>
                    <a:pt x="27124" y="17228"/>
                  </a:lnTo>
                  <a:cubicBezTo>
                    <a:pt x="25746" y="17228"/>
                    <a:pt x="24597" y="17687"/>
                    <a:pt x="23219" y="18606"/>
                  </a:cubicBezTo>
                  <a:cubicBezTo>
                    <a:pt x="21381" y="19984"/>
                    <a:pt x="19773" y="22281"/>
                    <a:pt x="18625" y="25038"/>
                  </a:cubicBezTo>
                  <a:cubicBezTo>
                    <a:pt x="17247" y="28713"/>
                    <a:pt x="16787" y="32388"/>
                    <a:pt x="17706" y="35375"/>
                  </a:cubicBezTo>
                  <a:cubicBezTo>
                    <a:pt x="18395" y="37442"/>
                    <a:pt x="19543" y="39050"/>
                    <a:pt x="20922" y="39739"/>
                  </a:cubicBezTo>
                  <a:lnTo>
                    <a:pt x="22530" y="40428"/>
                  </a:lnTo>
                  <a:lnTo>
                    <a:pt x="23219" y="40428"/>
                  </a:lnTo>
                  <a:cubicBezTo>
                    <a:pt x="24597" y="40428"/>
                    <a:pt x="25746" y="39969"/>
                    <a:pt x="27124" y="39050"/>
                  </a:cubicBezTo>
                  <a:cubicBezTo>
                    <a:pt x="28961" y="37672"/>
                    <a:pt x="30569" y="35375"/>
                    <a:pt x="31489" y="32618"/>
                  </a:cubicBezTo>
                  <a:cubicBezTo>
                    <a:pt x="32867" y="28943"/>
                    <a:pt x="33326" y="25267"/>
                    <a:pt x="32407" y="22281"/>
                  </a:cubicBezTo>
                  <a:cubicBezTo>
                    <a:pt x="32178" y="19984"/>
                    <a:pt x="31029" y="18376"/>
                    <a:pt x="29421" y="17687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B29AA1BA-C0CE-4CBD-BB81-0305BD3C1500}"/>
                </a:ext>
              </a:extLst>
            </p:cNvPr>
            <p:cNvSpPr/>
            <p:nvPr/>
          </p:nvSpPr>
          <p:spPr>
            <a:xfrm>
              <a:off x="14815314" y="2913425"/>
              <a:ext cx="31974" cy="63944"/>
            </a:xfrm>
            <a:custGeom>
              <a:avLst/>
              <a:gdLst>
                <a:gd name="connsiteX0" fmla="*/ 23890 w 22970"/>
                <a:gd name="connsiteY0" fmla="*/ 18147 h 45941"/>
                <a:gd name="connsiteX1" fmla="*/ 22282 w 22970"/>
                <a:gd name="connsiteY1" fmla="*/ 17228 h 45941"/>
                <a:gd name="connsiteX2" fmla="*/ 20903 w 22970"/>
                <a:gd name="connsiteY2" fmla="*/ 17458 h 45941"/>
                <a:gd name="connsiteX3" fmla="*/ 19984 w 22970"/>
                <a:gd name="connsiteY3" fmla="*/ 18147 h 45941"/>
                <a:gd name="connsiteX4" fmla="*/ 18376 w 22970"/>
                <a:gd name="connsiteY4" fmla="*/ 19755 h 45941"/>
                <a:gd name="connsiteX5" fmla="*/ 17917 w 22970"/>
                <a:gd name="connsiteY5" fmla="*/ 21133 h 45941"/>
                <a:gd name="connsiteX6" fmla="*/ 17228 w 22970"/>
                <a:gd name="connsiteY6" fmla="*/ 23430 h 45941"/>
                <a:gd name="connsiteX7" fmla="*/ 17228 w 22970"/>
                <a:gd name="connsiteY7" fmla="*/ 24579 h 45941"/>
                <a:gd name="connsiteX8" fmla="*/ 17917 w 22970"/>
                <a:gd name="connsiteY8" fmla="*/ 28024 h 45941"/>
                <a:gd name="connsiteX9" fmla="*/ 20673 w 22970"/>
                <a:gd name="connsiteY9" fmla="*/ 29402 h 45941"/>
                <a:gd name="connsiteX10" fmla="*/ 21592 w 22970"/>
                <a:gd name="connsiteY10" fmla="*/ 29402 h 45941"/>
                <a:gd name="connsiteX11" fmla="*/ 22971 w 22970"/>
                <a:gd name="connsiteY11" fmla="*/ 29402 h 45941"/>
                <a:gd name="connsiteX12" fmla="*/ 23890 w 22970"/>
                <a:gd name="connsiteY12" fmla="*/ 28713 h 45941"/>
                <a:gd name="connsiteX13" fmla="*/ 25498 w 22970"/>
                <a:gd name="connsiteY13" fmla="*/ 27106 h 45941"/>
                <a:gd name="connsiteX14" fmla="*/ 25957 w 22970"/>
                <a:gd name="connsiteY14" fmla="*/ 25727 h 45941"/>
                <a:gd name="connsiteX15" fmla="*/ 26646 w 22970"/>
                <a:gd name="connsiteY15" fmla="*/ 22511 h 45941"/>
                <a:gd name="connsiteX16" fmla="*/ 26187 w 22970"/>
                <a:gd name="connsiteY16" fmla="*/ 20674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3890" y="18147"/>
                  </a:moveTo>
                  <a:lnTo>
                    <a:pt x="22282" y="17228"/>
                  </a:lnTo>
                  <a:lnTo>
                    <a:pt x="20903" y="17458"/>
                  </a:lnTo>
                  <a:lnTo>
                    <a:pt x="19984" y="18147"/>
                  </a:lnTo>
                  <a:lnTo>
                    <a:pt x="18376" y="19755"/>
                  </a:lnTo>
                  <a:lnTo>
                    <a:pt x="17917" y="21133"/>
                  </a:lnTo>
                  <a:lnTo>
                    <a:pt x="17228" y="23430"/>
                  </a:lnTo>
                  <a:lnTo>
                    <a:pt x="17228" y="24579"/>
                  </a:lnTo>
                  <a:lnTo>
                    <a:pt x="17917" y="28024"/>
                  </a:lnTo>
                  <a:lnTo>
                    <a:pt x="20673" y="29402"/>
                  </a:lnTo>
                  <a:lnTo>
                    <a:pt x="21592" y="29402"/>
                  </a:lnTo>
                  <a:lnTo>
                    <a:pt x="22971" y="29402"/>
                  </a:lnTo>
                  <a:lnTo>
                    <a:pt x="23890" y="28713"/>
                  </a:lnTo>
                  <a:lnTo>
                    <a:pt x="25498" y="27106"/>
                  </a:lnTo>
                  <a:lnTo>
                    <a:pt x="25957" y="25727"/>
                  </a:lnTo>
                  <a:lnTo>
                    <a:pt x="26646" y="22511"/>
                  </a:lnTo>
                  <a:lnTo>
                    <a:pt x="26187" y="20674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6F378EF8-EF17-4C90-893F-2CE0285CCF13}"/>
                </a:ext>
              </a:extLst>
            </p:cNvPr>
            <p:cNvSpPr/>
            <p:nvPr/>
          </p:nvSpPr>
          <p:spPr>
            <a:xfrm>
              <a:off x="14664598" y="2671393"/>
              <a:ext cx="63944" cy="95918"/>
            </a:xfrm>
            <a:custGeom>
              <a:avLst/>
              <a:gdLst>
                <a:gd name="connsiteX0" fmla="*/ 32020 w 45941"/>
                <a:gd name="connsiteY0" fmla="*/ 17228 h 68911"/>
                <a:gd name="connsiteX1" fmla="*/ 26507 w 45941"/>
                <a:gd name="connsiteY1" fmla="*/ 19295 h 68911"/>
                <a:gd name="connsiteX2" fmla="*/ 24440 w 45941"/>
                <a:gd name="connsiteY2" fmla="*/ 21133 h 68911"/>
                <a:gd name="connsiteX3" fmla="*/ 17548 w 45941"/>
                <a:gd name="connsiteY3" fmla="*/ 43644 h 68911"/>
                <a:gd name="connsiteX4" fmla="*/ 25359 w 45941"/>
                <a:gd name="connsiteY4" fmla="*/ 51913 h 68911"/>
                <a:gd name="connsiteX5" fmla="*/ 30871 w 45941"/>
                <a:gd name="connsiteY5" fmla="*/ 49846 h 68911"/>
                <a:gd name="connsiteX6" fmla="*/ 32939 w 45941"/>
                <a:gd name="connsiteY6" fmla="*/ 48008 h 68911"/>
                <a:gd name="connsiteX7" fmla="*/ 39830 w 45941"/>
                <a:gd name="connsiteY7" fmla="*/ 25497 h 68911"/>
                <a:gd name="connsiteX8" fmla="*/ 32020 w 45941"/>
                <a:gd name="connsiteY8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1" h="68911">
                  <a:moveTo>
                    <a:pt x="32020" y="17228"/>
                  </a:moveTo>
                  <a:cubicBezTo>
                    <a:pt x="30182" y="17228"/>
                    <a:pt x="28344" y="17917"/>
                    <a:pt x="26507" y="19295"/>
                  </a:cubicBezTo>
                  <a:cubicBezTo>
                    <a:pt x="25818" y="19755"/>
                    <a:pt x="25129" y="20444"/>
                    <a:pt x="24440" y="21133"/>
                  </a:cubicBezTo>
                  <a:cubicBezTo>
                    <a:pt x="19386" y="26646"/>
                    <a:pt x="16170" y="36523"/>
                    <a:pt x="17548" y="43644"/>
                  </a:cubicBezTo>
                  <a:cubicBezTo>
                    <a:pt x="18467" y="48698"/>
                    <a:pt x="21453" y="51913"/>
                    <a:pt x="25359" y="51913"/>
                  </a:cubicBezTo>
                  <a:cubicBezTo>
                    <a:pt x="27196" y="51913"/>
                    <a:pt x="29033" y="51224"/>
                    <a:pt x="30871" y="49846"/>
                  </a:cubicBezTo>
                  <a:cubicBezTo>
                    <a:pt x="31560" y="49387"/>
                    <a:pt x="32250" y="48698"/>
                    <a:pt x="32939" y="48008"/>
                  </a:cubicBezTo>
                  <a:cubicBezTo>
                    <a:pt x="38222" y="42495"/>
                    <a:pt x="41208" y="32618"/>
                    <a:pt x="39830" y="25497"/>
                  </a:cubicBezTo>
                  <a:cubicBezTo>
                    <a:pt x="38911" y="20444"/>
                    <a:pt x="35925" y="17228"/>
                    <a:pt x="32020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E01F9FFC-368C-491B-9FA7-F8F108729FCE}"/>
                </a:ext>
              </a:extLst>
            </p:cNvPr>
            <p:cNvSpPr/>
            <p:nvPr/>
          </p:nvSpPr>
          <p:spPr>
            <a:xfrm>
              <a:off x="14411833" y="2837330"/>
              <a:ext cx="63944" cy="63944"/>
            </a:xfrm>
            <a:custGeom>
              <a:avLst/>
              <a:gdLst>
                <a:gd name="connsiteX0" fmla="*/ 29624 w 45941"/>
                <a:gd name="connsiteY0" fmla="*/ 17228 h 45941"/>
                <a:gd name="connsiteX1" fmla="*/ 24800 w 45941"/>
                <a:gd name="connsiteY1" fmla="*/ 19065 h 45941"/>
                <a:gd name="connsiteX2" fmla="*/ 23193 w 45941"/>
                <a:gd name="connsiteY2" fmla="*/ 20444 h 45941"/>
                <a:gd name="connsiteX3" fmla="*/ 18368 w 45941"/>
                <a:gd name="connsiteY3" fmla="*/ 28943 h 45941"/>
                <a:gd name="connsiteX4" fmla="*/ 17450 w 45941"/>
                <a:gd name="connsiteY4" fmla="*/ 39050 h 45941"/>
                <a:gd name="connsiteX5" fmla="*/ 24341 w 45941"/>
                <a:gd name="connsiteY5" fmla="*/ 46400 h 45941"/>
                <a:gd name="connsiteX6" fmla="*/ 29165 w 45941"/>
                <a:gd name="connsiteY6" fmla="*/ 44563 h 45941"/>
                <a:gd name="connsiteX7" fmla="*/ 30773 w 45941"/>
                <a:gd name="connsiteY7" fmla="*/ 42955 h 45941"/>
                <a:gd name="connsiteX8" fmla="*/ 35596 w 45941"/>
                <a:gd name="connsiteY8" fmla="*/ 34456 h 45941"/>
                <a:gd name="connsiteX9" fmla="*/ 36515 w 45941"/>
                <a:gd name="connsiteY9" fmla="*/ 24349 h 45941"/>
                <a:gd name="connsiteX10" fmla="*/ 29624 w 45941"/>
                <a:gd name="connsiteY10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1" h="45941">
                  <a:moveTo>
                    <a:pt x="29624" y="17228"/>
                  </a:moveTo>
                  <a:cubicBezTo>
                    <a:pt x="28016" y="17228"/>
                    <a:pt x="26408" y="17917"/>
                    <a:pt x="24800" y="19065"/>
                  </a:cubicBezTo>
                  <a:lnTo>
                    <a:pt x="23193" y="20444"/>
                  </a:lnTo>
                  <a:cubicBezTo>
                    <a:pt x="21125" y="22511"/>
                    <a:pt x="19287" y="25727"/>
                    <a:pt x="18368" y="28943"/>
                  </a:cubicBezTo>
                  <a:cubicBezTo>
                    <a:pt x="17220" y="32388"/>
                    <a:pt x="16990" y="36064"/>
                    <a:pt x="17450" y="39050"/>
                  </a:cubicBezTo>
                  <a:cubicBezTo>
                    <a:pt x="18368" y="43414"/>
                    <a:pt x="20896" y="46400"/>
                    <a:pt x="24341" y="46400"/>
                  </a:cubicBezTo>
                  <a:cubicBezTo>
                    <a:pt x="25949" y="46400"/>
                    <a:pt x="27556" y="45711"/>
                    <a:pt x="29165" y="44563"/>
                  </a:cubicBezTo>
                  <a:lnTo>
                    <a:pt x="30773" y="42955"/>
                  </a:lnTo>
                  <a:cubicBezTo>
                    <a:pt x="32840" y="40888"/>
                    <a:pt x="34678" y="37672"/>
                    <a:pt x="35596" y="34456"/>
                  </a:cubicBezTo>
                  <a:cubicBezTo>
                    <a:pt x="36745" y="30781"/>
                    <a:pt x="36975" y="27335"/>
                    <a:pt x="36515" y="24349"/>
                  </a:cubicBezTo>
                  <a:cubicBezTo>
                    <a:pt x="35596" y="20214"/>
                    <a:pt x="32840" y="17228"/>
                    <a:pt x="2962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10FC2C9C-A0F2-4924-AE00-0854941C31CD}"/>
                </a:ext>
              </a:extLst>
            </p:cNvPr>
            <p:cNvSpPr/>
            <p:nvPr/>
          </p:nvSpPr>
          <p:spPr>
            <a:xfrm>
              <a:off x="14606854" y="3050266"/>
              <a:ext cx="31974" cy="63944"/>
            </a:xfrm>
            <a:custGeom>
              <a:avLst/>
              <a:gdLst>
                <a:gd name="connsiteX0" fmla="*/ 25038 w 22970"/>
                <a:gd name="connsiteY0" fmla="*/ 17687 h 45941"/>
                <a:gd name="connsiteX1" fmla="*/ 22282 w 22970"/>
                <a:gd name="connsiteY1" fmla="*/ 17228 h 45941"/>
                <a:gd name="connsiteX2" fmla="*/ 20673 w 22970"/>
                <a:gd name="connsiteY2" fmla="*/ 17458 h 45941"/>
                <a:gd name="connsiteX3" fmla="*/ 19754 w 22970"/>
                <a:gd name="connsiteY3" fmla="*/ 18147 h 45941"/>
                <a:gd name="connsiteX4" fmla="*/ 18146 w 22970"/>
                <a:gd name="connsiteY4" fmla="*/ 20444 h 45941"/>
                <a:gd name="connsiteX5" fmla="*/ 17687 w 22970"/>
                <a:gd name="connsiteY5" fmla="*/ 21822 h 45941"/>
                <a:gd name="connsiteX6" fmla="*/ 17228 w 22970"/>
                <a:gd name="connsiteY6" fmla="*/ 24119 h 45941"/>
                <a:gd name="connsiteX7" fmla="*/ 17457 w 22970"/>
                <a:gd name="connsiteY7" fmla="*/ 25268 h 45941"/>
                <a:gd name="connsiteX8" fmla="*/ 18606 w 22970"/>
                <a:gd name="connsiteY8" fmla="*/ 28943 h 45941"/>
                <a:gd name="connsiteX9" fmla="*/ 21592 w 22970"/>
                <a:gd name="connsiteY9" fmla="*/ 29402 h 45941"/>
                <a:gd name="connsiteX10" fmla="*/ 23200 w 22970"/>
                <a:gd name="connsiteY10" fmla="*/ 29173 h 45941"/>
                <a:gd name="connsiteX11" fmla="*/ 24119 w 22970"/>
                <a:gd name="connsiteY11" fmla="*/ 28484 h 45941"/>
                <a:gd name="connsiteX12" fmla="*/ 25727 w 22970"/>
                <a:gd name="connsiteY12" fmla="*/ 26416 h 45941"/>
                <a:gd name="connsiteX13" fmla="*/ 26186 w 22970"/>
                <a:gd name="connsiteY13" fmla="*/ 25038 h 45941"/>
                <a:gd name="connsiteX14" fmla="*/ 26646 w 22970"/>
                <a:gd name="connsiteY14" fmla="*/ 22741 h 45941"/>
                <a:gd name="connsiteX15" fmla="*/ 26416 w 22970"/>
                <a:gd name="connsiteY15" fmla="*/ 21363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" h="45941">
                  <a:moveTo>
                    <a:pt x="25038" y="17687"/>
                  </a:moveTo>
                  <a:lnTo>
                    <a:pt x="22282" y="17228"/>
                  </a:lnTo>
                  <a:lnTo>
                    <a:pt x="20673" y="17458"/>
                  </a:lnTo>
                  <a:lnTo>
                    <a:pt x="19754" y="18147"/>
                  </a:lnTo>
                  <a:lnTo>
                    <a:pt x="18146" y="20444"/>
                  </a:lnTo>
                  <a:lnTo>
                    <a:pt x="17687" y="21822"/>
                  </a:lnTo>
                  <a:lnTo>
                    <a:pt x="17228" y="24119"/>
                  </a:lnTo>
                  <a:lnTo>
                    <a:pt x="17457" y="25268"/>
                  </a:lnTo>
                  <a:lnTo>
                    <a:pt x="18606" y="28943"/>
                  </a:lnTo>
                  <a:lnTo>
                    <a:pt x="21592" y="29402"/>
                  </a:lnTo>
                  <a:lnTo>
                    <a:pt x="23200" y="29173"/>
                  </a:lnTo>
                  <a:lnTo>
                    <a:pt x="24119" y="28484"/>
                  </a:lnTo>
                  <a:lnTo>
                    <a:pt x="25727" y="26416"/>
                  </a:lnTo>
                  <a:lnTo>
                    <a:pt x="26186" y="25038"/>
                  </a:lnTo>
                  <a:lnTo>
                    <a:pt x="26646" y="22741"/>
                  </a:lnTo>
                  <a:lnTo>
                    <a:pt x="26416" y="21363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E0ED6A39-1E5A-4BD6-A408-6071BCEFA1C6}"/>
                </a:ext>
              </a:extLst>
            </p:cNvPr>
            <p:cNvSpPr/>
            <p:nvPr/>
          </p:nvSpPr>
          <p:spPr>
            <a:xfrm>
              <a:off x="15913571" y="1988140"/>
              <a:ext cx="63944" cy="95918"/>
            </a:xfrm>
            <a:custGeom>
              <a:avLst/>
              <a:gdLst>
                <a:gd name="connsiteX0" fmla="*/ 31928 w 45941"/>
                <a:gd name="connsiteY0" fmla="*/ 17228 h 68911"/>
                <a:gd name="connsiteX1" fmla="*/ 26415 w 45941"/>
                <a:gd name="connsiteY1" fmla="*/ 19296 h 68911"/>
                <a:gd name="connsiteX2" fmla="*/ 23889 w 45941"/>
                <a:gd name="connsiteY2" fmla="*/ 21592 h 68911"/>
                <a:gd name="connsiteX3" fmla="*/ 17686 w 45941"/>
                <a:gd name="connsiteY3" fmla="*/ 44333 h 68911"/>
                <a:gd name="connsiteX4" fmla="*/ 25267 w 45941"/>
                <a:gd name="connsiteY4" fmla="*/ 51914 h 68911"/>
                <a:gd name="connsiteX5" fmla="*/ 30780 w 45941"/>
                <a:gd name="connsiteY5" fmla="*/ 49847 h 68911"/>
                <a:gd name="connsiteX6" fmla="*/ 33306 w 45941"/>
                <a:gd name="connsiteY6" fmla="*/ 47549 h 68911"/>
                <a:gd name="connsiteX7" fmla="*/ 38819 w 45941"/>
                <a:gd name="connsiteY7" fmla="*/ 36983 h 68911"/>
                <a:gd name="connsiteX8" fmla="*/ 39508 w 45941"/>
                <a:gd name="connsiteY8" fmla="*/ 24808 h 68911"/>
                <a:gd name="connsiteX9" fmla="*/ 31928 w 45941"/>
                <a:gd name="connsiteY9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941" h="68911">
                  <a:moveTo>
                    <a:pt x="31928" y="17228"/>
                  </a:moveTo>
                  <a:cubicBezTo>
                    <a:pt x="30090" y="17228"/>
                    <a:pt x="28252" y="17917"/>
                    <a:pt x="26415" y="19296"/>
                  </a:cubicBezTo>
                  <a:cubicBezTo>
                    <a:pt x="25496" y="19985"/>
                    <a:pt x="24807" y="20674"/>
                    <a:pt x="23889" y="21592"/>
                  </a:cubicBezTo>
                  <a:cubicBezTo>
                    <a:pt x="18835" y="27335"/>
                    <a:pt x="16078" y="37442"/>
                    <a:pt x="17686" y="44333"/>
                  </a:cubicBezTo>
                  <a:cubicBezTo>
                    <a:pt x="18835" y="48928"/>
                    <a:pt x="21591" y="51914"/>
                    <a:pt x="25267" y="51914"/>
                  </a:cubicBezTo>
                  <a:cubicBezTo>
                    <a:pt x="27104" y="51914"/>
                    <a:pt x="28942" y="51225"/>
                    <a:pt x="30780" y="49847"/>
                  </a:cubicBezTo>
                  <a:cubicBezTo>
                    <a:pt x="31699" y="49157"/>
                    <a:pt x="32388" y="48468"/>
                    <a:pt x="33306" y="47549"/>
                  </a:cubicBezTo>
                  <a:cubicBezTo>
                    <a:pt x="35603" y="44793"/>
                    <a:pt x="37670" y="41118"/>
                    <a:pt x="38819" y="36983"/>
                  </a:cubicBezTo>
                  <a:cubicBezTo>
                    <a:pt x="39968" y="32619"/>
                    <a:pt x="40428" y="28484"/>
                    <a:pt x="39508" y="24808"/>
                  </a:cubicBezTo>
                  <a:cubicBezTo>
                    <a:pt x="38360" y="20214"/>
                    <a:pt x="35603" y="17228"/>
                    <a:pt x="31928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B4077524-B636-4B2A-8C19-26F59564330C}"/>
                </a:ext>
              </a:extLst>
            </p:cNvPr>
            <p:cNvSpPr/>
            <p:nvPr/>
          </p:nvSpPr>
          <p:spPr>
            <a:xfrm>
              <a:off x="15860175" y="2340157"/>
              <a:ext cx="31974" cy="63944"/>
            </a:xfrm>
            <a:custGeom>
              <a:avLst/>
              <a:gdLst>
                <a:gd name="connsiteX0" fmla="*/ 25038 w 22970"/>
                <a:gd name="connsiteY0" fmla="*/ 17228 h 45941"/>
                <a:gd name="connsiteX1" fmla="*/ 22282 w 22970"/>
                <a:gd name="connsiteY1" fmla="*/ 17228 h 45941"/>
                <a:gd name="connsiteX2" fmla="*/ 20673 w 22970"/>
                <a:gd name="connsiteY2" fmla="*/ 17228 h 45941"/>
                <a:gd name="connsiteX3" fmla="*/ 19525 w 22970"/>
                <a:gd name="connsiteY3" fmla="*/ 18377 h 45941"/>
                <a:gd name="connsiteX4" fmla="*/ 17917 w 22970"/>
                <a:gd name="connsiteY4" fmla="*/ 20444 h 45941"/>
                <a:gd name="connsiteX5" fmla="*/ 17688 w 22970"/>
                <a:gd name="connsiteY5" fmla="*/ 21822 h 45941"/>
                <a:gd name="connsiteX6" fmla="*/ 17228 w 22970"/>
                <a:gd name="connsiteY6" fmla="*/ 24119 h 45941"/>
                <a:gd name="connsiteX7" fmla="*/ 17688 w 22970"/>
                <a:gd name="connsiteY7" fmla="*/ 25497 h 45941"/>
                <a:gd name="connsiteX8" fmla="*/ 18836 w 22970"/>
                <a:gd name="connsiteY8" fmla="*/ 29402 h 45941"/>
                <a:gd name="connsiteX9" fmla="*/ 21592 w 22970"/>
                <a:gd name="connsiteY9" fmla="*/ 29402 h 45941"/>
                <a:gd name="connsiteX10" fmla="*/ 24579 w 22970"/>
                <a:gd name="connsiteY10" fmla="*/ 27794 h 45941"/>
                <a:gd name="connsiteX11" fmla="*/ 27106 w 22970"/>
                <a:gd name="connsiteY11" fmla="*/ 23889 h 45941"/>
                <a:gd name="connsiteX12" fmla="*/ 26416 w 22970"/>
                <a:gd name="connsiteY12" fmla="*/ 20903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970" h="45941">
                  <a:moveTo>
                    <a:pt x="25038" y="17228"/>
                  </a:moveTo>
                  <a:lnTo>
                    <a:pt x="22282" y="17228"/>
                  </a:lnTo>
                  <a:lnTo>
                    <a:pt x="20673" y="17228"/>
                  </a:lnTo>
                  <a:lnTo>
                    <a:pt x="19525" y="18377"/>
                  </a:lnTo>
                  <a:lnTo>
                    <a:pt x="17917" y="20444"/>
                  </a:lnTo>
                  <a:lnTo>
                    <a:pt x="17688" y="21822"/>
                  </a:lnTo>
                  <a:lnTo>
                    <a:pt x="17228" y="24119"/>
                  </a:lnTo>
                  <a:lnTo>
                    <a:pt x="17688" y="25497"/>
                  </a:lnTo>
                  <a:lnTo>
                    <a:pt x="18836" y="29402"/>
                  </a:lnTo>
                  <a:lnTo>
                    <a:pt x="21592" y="29402"/>
                  </a:lnTo>
                  <a:lnTo>
                    <a:pt x="24579" y="27794"/>
                  </a:lnTo>
                  <a:lnTo>
                    <a:pt x="27106" y="23889"/>
                  </a:lnTo>
                  <a:lnTo>
                    <a:pt x="26416" y="20903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8170944-0875-427B-A86D-A1F2384583A4}"/>
                </a:ext>
              </a:extLst>
            </p:cNvPr>
            <p:cNvSpPr/>
            <p:nvPr/>
          </p:nvSpPr>
          <p:spPr>
            <a:xfrm>
              <a:off x="15214318" y="2202034"/>
              <a:ext cx="63944" cy="95918"/>
            </a:xfrm>
            <a:custGeom>
              <a:avLst/>
              <a:gdLst>
                <a:gd name="connsiteX0" fmla="*/ 31938 w 45941"/>
                <a:gd name="connsiteY0" fmla="*/ 17228 h 68911"/>
                <a:gd name="connsiteX1" fmla="*/ 26426 w 45941"/>
                <a:gd name="connsiteY1" fmla="*/ 19296 h 68911"/>
                <a:gd name="connsiteX2" fmla="*/ 17238 w 45941"/>
                <a:gd name="connsiteY2" fmla="*/ 40429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4 h 68911"/>
                <a:gd name="connsiteX6" fmla="*/ 31938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8" y="17228"/>
                  </a:moveTo>
                  <a:cubicBezTo>
                    <a:pt x="30101" y="17228"/>
                    <a:pt x="28263" y="17917"/>
                    <a:pt x="26426" y="19296"/>
                  </a:cubicBezTo>
                  <a:cubicBezTo>
                    <a:pt x="20913" y="23430"/>
                    <a:pt x="17008" y="32618"/>
                    <a:pt x="17238" y="40429"/>
                  </a:cubicBezTo>
                  <a:cubicBezTo>
                    <a:pt x="17467" y="47090"/>
                    <a:pt x="20683" y="51684"/>
                    <a:pt x="25277" y="51684"/>
                  </a:cubicBezTo>
                  <a:cubicBezTo>
                    <a:pt x="27115" y="51684"/>
                    <a:pt x="28952" y="50995"/>
                    <a:pt x="30790" y="49617"/>
                  </a:cubicBezTo>
                  <a:cubicBezTo>
                    <a:pt x="36073" y="45482"/>
                    <a:pt x="40208" y="36294"/>
                    <a:pt x="39978" y="28484"/>
                  </a:cubicBezTo>
                  <a:cubicBezTo>
                    <a:pt x="39978" y="20674"/>
                    <a:pt x="35844" y="17228"/>
                    <a:pt x="31938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7361D8F1-DEBA-4EAA-B84F-06BC5D7A71A7}"/>
                </a:ext>
              </a:extLst>
            </p:cNvPr>
            <p:cNvSpPr/>
            <p:nvPr/>
          </p:nvSpPr>
          <p:spPr>
            <a:xfrm>
              <a:off x="15155804" y="2616719"/>
              <a:ext cx="63944" cy="63944"/>
            </a:xfrm>
            <a:custGeom>
              <a:avLst/>
              <a:gdLst>
                <a:gd name="connsiteX0" fmla="*/ 29644 w 45941"/>
                <a:gd name="connsiteY0" fmla="*/ 17228 h 45941"/>
                <a:gd name="connsiteX1" fmla="*/ 24820 w 45941"/>
                <a:gd name="connsiteY1" fmla="*/ 19066 h 45941"/>
                <a:gd name="connsiteX2" fmla="*/ 17239 w 45941"/>
                <a:gd name="connsiteY2" fmla="*/ 36753 h 45941"/>
                <a:gd name="connsiteX3" fmla="*/ 24360 w 45941"/>
                <a:gd name="connsiteY3" fmla="*/ 46630 h 45941"/>
                <a:gd name="connsiteX4" fmla="*/ 29185 w 45941"/>
                <a:gd name="connsiteY4" fmla="*/ 44793 h 45941"/>
                <a:gd name="connsiteX5" fmla="*/ 36995 w 45941"/>
                <a:gd name="connsiteY5" fmla="*/ 27106 h 45941"/>
                <a:gd name="connsiteX6" fmla="*/ 29644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644" y="17228"/>
                  </a:moveTo>
                  <a:cubicBezTo>
                    <a:pt x="28036" y="17228"/>
                    <a:pt x="26428" y="17917"/>
                    <a:pt x="24820" y="19066"/>
                  </a:cubicBezTo>
                  <a:cubicBezTo>
                    <a:pt x="20226" y="22511"/>
                    <a:pt x="17010" y="30091"/>
                    <a:pt x="17239" y="36753"/>
                  </a:cubicBezTo>
                  <a:cubicBezTo>
                    <a:pt x="17469" y="42496"/>
                    <a:pt x="20456" y="46630"/>
                    <a:pt x="24360" y="46630"/>
                  </a:cubicBezTo>
                  <a:cubicBezTo>
                    <a:pt x="25968" y="46630"/>
                    <a:pt x="27577" y="45941"/>
                    <a:pt x="29185" y="44793"/>
                  </a:cubicBezTo>
                  <a:cubicBezTo>
                    <a:pt x="33778" y="41347"/>
                    <a:pt x="36995" y="33767"/>
                    <a:pt x="36995" y="27106"/>
                  </a:cubicBezTo>
                  <a:cubicBezTo>
                    <a:pt x="36535" y="21363"/>
                    <a:pt x="33549" y="17228"/>
                    <a:pt x="2964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6F6C7380-BF1F-4F36-9A5B-06554AC7FAE7}"/>
                </a:ext>
              </a:extLst>
            </p:cNvPr>
            <p:cNvSpPr/>
            <p:nvPr/>
          </p:nvSpPr>
          <p:spPr>
            <a:xfrm>
              <a:off x="15419274" y="2240403"/>
              <a:ext cx="31974" cy="63944"/>
            </a:xfrm>
            <a:custGeom>
              <a:avLst/>
              <a:gdLst>
                <a:gd name="connsiteX0" fmla="*/ 23889 w 22970"/>
                <a:gd name="connsiteY0" fmla="*/ 18147 h 45941"/>
                <a:gd name="connsiteX1" fmla="*/ 22511 w 22970"/>
                <a:gd name="connsiteY1" fmla="*/ 17228 h 45941"/>
                <a:gd name="connsiteX2" fmla="*/ 21133 w 22970"/>
                <a:gd name="connsiteY2" fmla="*/ 17458 h 45941"/>
                <a:gd name="connsiteX3" fmla="*/ 20214 w 22970"/>
                <a:gd name="connsiteY3" fmla="*/ 18147 h 45941"/>
                <a:gd name="connsiteX4" fmla="*/ 18606 w 22970"/>
                <a:gd name="connsiteY4" fmla="*/ 19755 h 45941"/>
                <a:gd name="connsiteX5" fmla="*/ 18146 w 22970"/>
                <a:gd name="connsiteY5" fmla="*/ 20903 h 45941"/>
                <a:gd name="connsiteX6" fmla="*/ 17228 w 22970"/>
                <a:gd name="connsiteY6" fmla="*/ 24119 h 45941"/>
                <a:gd name="connsiteX7" fmla="*/ 17917 w 22970"/>
                <a:gd name="connsiteY7" fmla="*/ 26187 h 45941"/>
                <a:gd name="connsiteX8" fmla="*/ 18606 w 22970"/>
                <a:gd name="connsiteY8" fmla="*/ 28254 h 45941"/>
                <a:gd name="connsiteX9" fmla="*/ 20903 w 22970"/>
                <a:gd name="connsiteY9" fmla="*/ 29632 h 45941"/>
                <a:gd name="connsiteX10" fmla="*/ 21822 w 22970"/>
                <a:gd name="connsiteY10" fmla="*/ 29632 h 45941"/>
                <a:gd name="connsiteX11" fmla="*/ 23200 w 22970"/>
                <a:gd name="connsiteY11" fmla="*/ 29403 h 45941"/>
                <a:gd name="connsiteX12" fmla="*/ 23889 w 22970"/>
                <a:gd name="connsiteY12" fmla="*/ 28713 h 45941"/>
                <a:gd name="connsiteX13" fmla="*/ 25727 w 22970"/>
                <a:gd name="connsiteY13" fmla="*/ 27106 h 45941"/>
                <a:gd name="connsiteX14" fmla="*/ 26186 w 22970"/>
                <a:gd name="connsiteY14" fmla="*/ 25957 h 45941"/>
                <a:gd name="connsiteX15" fmla="*/ 27105 w 22970"/>
                <a:gd name="connsiteY15" fmla="*/ 22511 h 45941"/>
                <a:gd name="connsiteX16" fmla="*/ 26416 w 22970"/>
                <a:gd name="connsiteY16" fmla="*/ 20674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3889" y="18147"/>
                  </a:moveTo>
                  <a:lnTo>
                    <a:pt x="22511" y="17228"/>
                  </a:lnTo>
                  <a:lnTo>
                    <a:pt x="21133" y="17458"/>
                  </a:lnTo>
                  <a:lnTo>
                    <a:pt x="20214" y="18147"/>
                  </a:lnTo>
                  <a:lnTo>
                    <a:pt x="18606" y="19755"/>
                  </a:lnTo>
                  <a:lnTo>
                    <a:pt x="18146" y="20903"/>
                  </a:lnTo>
                  <a:lnTo>
                    <a:pt x="17228" y="24119"/>
                  </a:lnTo>
                  <a:lnTo>
                    <a:pt x="17917" y="26187"/>
                  </a:lnTo>
                  <a:lnTo>
                    <a:pt x="18606" y="28254"/>
                  </a:lnTo>
                  <a:lnTo>
                    <a:pt x="20903" y="29632"/>
                  </a:lnTo>
                  <a:lnTo>
                    <a:pt x="21822" y="29632"/>
                  </a:lnTo>
                  <a:lnTo>
                    <a:pt x="23200" y="29403"/>
                  </a:lnTo>
                  <a:lnTo>
                    <a:pt x="23889" y="28713"/>
                  </a:lnTo>
                  <a:lnTo>
                    <a:pt x="25727" y="27106"/>
                  </a:lnTo>
                  <a:lnTo>
                    <a:pt x="26186" y="25957"/>
                  </a:lnTo>
                  <a:lnTo>
                    <a:pt x="27105" y="22511"/>
                  </a:lnTo>
                  <a:lnTo>
                    <a:pt x="26416" y="20674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EB26C882-A283-4BE0-8E9F-C75C3B3CE97C}"/>
                </a:ext>
              </a:extLst>
            </p:cNvPr>
            <p:cNvSpPr/>
            <p:nvPr/>
          </p:nvSpPr>
          <p:spPr>
            <a:xfrm>
              <a:off x="13920723" y="3850859"/>
              <a:ext cx="31974" cy="63944"/>
            </a:xfrm>
            <a:custGeom>
              <a:avLst/>
              <a:gdLst>
                <a:gd name="connsiteX0" fmla="*/ 23890 w 22970"/>
                <a:gd name="connsiteY0" fmla="*/ 17917 h 45941"/>
                <a:gd name="connsiteX1" fmla="*/ 22511 w 22970"/>
                <a:gd name="connsiteY1" fmla="*/ 17228 h 45941"/>
                <a:gd name="connsiteX2" fmla="*/ 21133 w 22970"/>
                <a:gd name="connsiteY2" fmla="*/ 17228 h 45941"/>
                <a:gd name="connsiteX3" fmla="*/ 20214 w 22970"/>
                <a:gd name="connsiteY3" fmla="*/ 17917 h 45941"/>
                <a:gd name="connsiteX4" fmla="*/ 18606 w 22970"/>
                <a:gd name="connsiteY4" fmla="*/ 19525 h 45941"/>
                <a:gd name="connsiteX5" fmla="*/ 18147 w 22970"/>
                <a:gd name="connsiteY5" fmla="*/ 20903 h 45941"/>
                <a:gd name="connsiteX6" fmla="*/ 17228 w 22970"/>
                <a:gd name="connsiteY6" fmla="*/ 24119 h 45941"/>
                <a:gd name="connsiteX7" fmla="*/ 17688 w 22970"/>
                <a:gd name="connsiteY7" fmla="*/ 25957 h 45941"/>
                <a:gd name="connsiteX8" fmla="*/ 18606 w 22970"/>
                <a:gd name="connsiteY8" fmla="*/ 28254 h 45941"/>
                <a:gd name="connsiteX9" fmla="*/ 20903 w 22970"/>
                <a:gd name="connsiteY9" fmla="*/ 29402 h 45941"/>
                <a:gd name="connsiteX10" fmla="*/ 21592 w 22970"/>
                <a:gd name="connsiteY10" fmla="*/ 29402 h 45941"/>
                <a:gd name="connsiteX11" fmla="*/ 23430 w 22970"/>
                <a:gd name="connsiteY11" fmla="*/ 29173 h 45941"/>
                <a:gd name="connsiteX12" fmla="*/ 24349 w 22970"/>
                <a:gd name="connsiteY12" fmla="*/ 28254 h 45941"/>
                <a:gd name="connsiteX13" fmla="*/ 25728 w 22970"/>
                <a:gd name="connsiteY13" fmla="*/ 26646 h 45941"/>
                <a:gd name="connsiteX14" fmla="*/ 25957 w 22970"/>
                <a:gd name="connsiteY14" fmla="*/ 25727 h 45941"/>
                <a:gd name="connsiteX15" fmla="*/ 26876 w 22970"/>
                <a:gd name="connsiteY15" fmla="*/ 22511 h 45941"/>
                <a:gd name="connsiteX16" fmla="*/ 26417 w 22970"/>
                <a:gd name="connsiteY16" fmla="*/ 20444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3890" y="17917"/>
                  </a:moveTo>
                  <a:lnTo>
                    <a:pt x="22511" y="17228"/>
                  </a:lnTo>
                  <a:lnTo>
                    <a:pt x="21133" y="17228"/>
                  </a:lnTo>
                  <a:lnTo>
                    <a:pt x="20214" y="17917"/>
                  </a:lnTo>
                  <a:lnTo>
                    <a:pt x="18606" y="19525"/>
                  </a:lnTo>
                  <a:lnTo>
                    <a:pt x="18147" y="20903"/>
                  </a:lnTo>
                  <a:lnTo>
                    <a:pt x="17228" y="24119"/>
                  </a:lnTo>
                  <a:lnTo>
                    <a:pt x="17688" y="25957"/>
                  </a:lnTo>
                  <a:lnTo>
                    <a:pt x="18606" y="28254"/>
                  </a:lnTo>
                  <a:lnTo>
                    <a:pt x="20903" y="29402"/>
                  </a:lnTo>
                  <a:lnTo>
                    <a:pt x="21592" y="29402"/>
                  </a:lnTo>
                  <a:lnTo>
                    <a:pt x="23430" y="29173"/>
                  </a:lnTo>
                  <a:lnTo>
                    <a:pt x="24349" y="28254"/>
                  </a:lnTo>
                  <a:lnTo>
                    <a:pt x="25728" y="26646"/>
                  </a:lnTo>
                  <a:lnTo>
                    <a:pt x="25957" y="25727"/>
                  </a:lnTo>
                  <a:lnTo>
                    <a:pt x="26876" y="22511"/>
                  </a:lnTo>
                  <a:lnTo>
                    <a:pt x="26417" y="20444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2DB557BC-86C7-4FCB-B2C2-9EFCCAAD4651}"/>
                </a:ext>
              </a:extLst>
            </p:cNvPr>
            <p:cNvSpPr/>
            <p:nvPr/>
          </p:nvSpPr>
          <p:spPr>
            <a:xfrm>
              <a:off x="13895785" y="3489889"/>
              <a:ext cx="31974" cy="63944"/>
            </a:xfrm>
            <a:custGeom>
              <a:avLst/>
              <a:gdLst>
                <a:gd name="connsiteX0" fmla="*/ 24120 w 22970"/>
                <a:gd name="connsiteY0" fmla="*/ 18147 h 45941"/>
                <a:gd name="connsiteX1" fmla="*/ 22511 w 22970"/>
                <a:gd name="connsiteY1" fmla="*/ 17228 h 45941"/>
                <a:gd name="connsiteX2" fmla="*/ 21133 w 22970"/>
                <a:gd name="connsiteY2" fmla="*/ 17458 h 45941"/>
                <a:gd name="connsiteX3" fmla="*/ 20444 w 22970"/>
                <a:gd name="connsiteY3" fmla="*/ 18147 h 45941"/>
                <a:gd name="connsiteX4" fmla="*/ 18606 w 22970"/>
                <a:gd name="connsiteY4" fmla="*/ 19755 h 45941"/>
                <a:gd name="connsiteX5" fmla="*/ 18147 w 22970"/>
                <a:gd name="connsiteY5" fmla="*/ 20903 h 45941"/>
                <a:gd name="connsiteX6" fmla="*/ 17228 w 22970"/>
                <a:gd name="connsiteY6" fmla="*/ 24349 h 45941"/>
                <a:gd name="connsiteX7" fmla="*/ 17917 w 22970"/>
                <a:gd name="connsiteY7" fmla="*/ 26186 h 45941"/>
                <a:gd name="connsiteX8" fmla="*/ 18836 w 22970"/>
                <a:gd name="connsiteY8" fmla="*/ 28484 h 45941"/>
                <a:gd name="connsiteX9" fmla="*/ 21133 w 22970"/>
                <a:gd name="connsiteY9" fmla="*/ 29632 h 45941"/>
                <a:gd name="connsiteX10" fmla="*/ 21822 w 22970"/>
                <a:gd name="connsiteY10" fmla="*/ 29632 h 45941"/>
                <a:gd name="connsiteX11" fmla="*/ 23201 w 22970"/>
                <a:gd name="connsiteY11" fmla="*/ 29402 h 45941"/>
                <a:gd name="connsiteX12" fmla="*/ 24120 w 22970"/>
                <a:gd name="connsiteY12" fmla="*/ 28713 h 45941"/>
                <a:gd name="connsiteX13" fmla="*/ 25728 w 22970"/>
                <a:gd name="connsiteY13" fmla="*/ 27106 h 45941"/>
                <a:gd name="connsiteX14" fmla="*/ 26187 w 22970"/>
                <a:gd name="connsiteY14" fmla="*/ 25957 h 45941"/>
                <a:gd name="connsiteX15" fmla="*/ 27106 w 22970"/>
                <a:gd name="connsiteY15" fmla="*/ 22741 h 45941"/>
                <a:gd name="connsiteX16" fmla="*/ 26417 w 22970"/>
                <a:gd name="connsiteY16" fmla="*/ 20674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4120" y="18147"/>
                  </a:moveTo>
                  <a:lnTo>
                    <a:pt x="22511" y="17228"/>
                  </a:lnTo>
                  <a:lnTo>
                    <a:pt x="21133" y="17458"/>
                  </a:lnTo>
                  <a:lnTo>
                    <a:pt x="20444" y="18147"/>
                  </a:lnTo>
                  <a:lnTo>
                    <a:pt x="18606" y="19755"/>
                  </a:lnTo>
                  <a:lnTo>
                    <a:pt x="18147" y="20903"/>
                  </a:lnTo>
                  <a:lnTo>
                    <a:pt x="17228" y="24349"/>
                  </a:lnTo>
                  <a:lnTo>
                    <a:pt x="17917" y="26186"/>
                  </a:lnTo>
                  <a:lnTo>
                    <a:pt x="18836" y="28484"/>
                  </a:lnTo>
                  <a:lnTo>
                    <a:pt x="21133" y="29632"/>
                  </a:lnTo>
                  <a:lnTo>
                    <a:pt x="21822" y="29632"/>
                  </a:lnTo>
                  <a:lnTo>
                    <a:pt x="23201" y="29402"/>
                  </a:lnTo>
                  <a:lnTo>
                    <a:pt x="24120" y="28713"/>
                  </a:lnTo>
                  <a:lnTo>
                    <a:pt x="25728" y="27106"/>
                  </a:lnTo>
                  <a:lnTo>
                    <a:pt x="26187" y="25957"/>
                  </a:lnTo>
                  <a:lnTo>
                    <a:pt x="27106" y="22741"/>
                  </a:lnTo>
                  <a:lnTo>
                    <a:pt x="26417" y="20674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53E37829-98B9-4B41-B75E-735171829A2F}"/>
                </a:ext>
              </a:extLst>
            </p:cNvPr>
            <p:cNvSpPr/>
            <p:nvPr/>
          </p:nvSpPr>
          <p:spPr>
            <a:xfrm>
              <a:off x="12217535" y="5575136"/>
              <a:ext cx="63944" cy="95918"/>
            </a:xfrm>
            <a:custGeom>
              <a:avLst/>
              <a:gdLst>
                <a:gd name="connsiteX0" fmla="*/ 31939 w 45941"/>
                <a:gd name="connsiteY0" fmla="*/ 17228 h 68911"/>
                <a:gd name="connsiteX1" fmla="*/ 26425 w 45941"/>
                <a:gd name="connsiteY1" fmla="*/ 19295 h 68911"/>
                <a:gd name="connsiteX2" fmla="*/ 17237 w 45941"/>
                <a:gd name="connsiteY2" fmla="*/ 40428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3 h 68911"/>
                <a:gd name="connsiteX6" fmla="*/ 31939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9" y="17228"/>
                  </a:moveTo>
                  <a:cubicBezTo>
                    <a:pt x="30101" y="17228"/>
                    <a:pt x="28263" y="17917"/>
                    <a:pt x="26425" y="19295"/>
                  </a:cubicBezTo>
                  <a:cubicBezTo>
                    <a:pt x="21142" y="23430"/>
                    <a:pt x="17007" y="32618"/>
                    <a:pt x="17237" y="40428"/>
                  </a:cubicBezTo>
                  <a:cubicBezTo>
                    <a:pt x="17467" y="48238"/>
                    <a:pt x="21372" y="51684"/>
                    <a:pt x="25277" y="51684"/>
                  </a:cubicBezTo>
                  <a:cubicBezTo>
                    <a:pt x="27114" y="51684"/>
                    <a:pt x="28952" y="50995"/>
                    <a:pt x="30790" y="49617"/>
                  </a:cubicBezTo>
                  <a:cubicBezTo>
                    <a:pt x="36073" y="45481"/>
                    <a:pt x="40208" y="36293"/>
                    <a:pt x="39978" y="28483"/>
                  </a:cubicBezTo>
                  <a:cubicBezTo>
                    <a:pt x="39978" y="20673"/>
                    <a:pt x="35843" y="17228"/>
                    <a:pt x="31939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52D8518C-AA33-4529-8E23-DA793138B503}"/>
                </a:ext>
              </a:extLst>
            </p:cNvPr>
            <p:cNvSpPr/>
            <p:nvPr/>
          </p:nvSpPr>
          <p:spPr>
            <a:xfrm>
              <a:off x="12300020" y="5882393"/>
              <a:ext cx="63944" cy="63944"/>
            </a:xfrm>
            <a:custGeom>
              <a:avLst/>
              <a:gdLst>
                <a:gd name="connsiteX0" fmla="*/ 29644 w 45941"/>
                <a:gd name="connsiteY0" fmla="*/ 17228 h 45941"/>
                <a:gd name="connsiteX1" fmla="*/ 24820 w 45941"/>
                <a:gd name="connsiteY1" fmla="*/ 19066 h 45941"/>
                <a:gd name="connsiteX2" fmla="*/ 17239 w 45941"/>
                <a:gd name="connsiteY2" fmla="*/ 36753 h 45941"/>
                <a:gd name="connsiteX3" fmla="*/ 24361 w 45941"/>
                <a:gd name="connsiteY3" fmla="*/ 46630 h 45941"/>
                <a:gd name="connsiteX4" fmla="*/ 29185 w 45941"/>
                <a:gd name="connsiteY4" fmla="*/ 44793 h 45941"/>
                <a:gd name="connsiteX5" fmla="*/ 36995 w 45941"/>
                <a:gd name="connsiteY5" fmla="*/ 27105 h 45941"/>
                <a:gd name="connsiteX6" fmla="*/ 29644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644" y="17228"/>
                  </a:moveTo>
                  <a:cubicBezTo>
                    <a:pt x="28036" y="17228"/>
                    <a:pt x="26428" y="17917"/>
                    <a:pt x="24820" y="19066"/>
                  </a:cubicBezTo>
                  <a:cubicBezTo>
                    <a:pt x="20226" y="22511"/>
                    <a:pt x="17010" y="30091"/>
                    <a:pt x="17239" y="36753"/>
                  </a:cubicBezTo>
                  <a:cubicBezTo>
                    <a:pt x="17469" y="42496"/>
                    <a:pt x="20456" y="46630"/>
                    <a:pt x="24361" y="46630"/>
                  </a:cubicBezTo>
                  <a:cubicBezTo>
                    <a:pt x="25968" y="46630"/>
                    <a:pt x="27577" y="45941"/>
                    <a:pt x="29185" y="44793"/>
                  </a:cubicBezTo>
                  <a:cubicBezTo>
                    <a:pt x="33778" y="41348"/>
                    <a:pt x="36995" y="33767"/>
                    <a:pt x="36995" y="27105"/>
                  </a:cubicBezTo>
                  <a:cubicBezTo>
                    <a:pt x="36765" y="21363"/>
                    <a:pt x="33778" y="17228"/>
                    <a:pt x="2964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45DC1661-C824-4211-AB86-263111968736}"/>
                </a:ext>
              </a:extLst>
            </p:cNvPr>
            <p:cNvSpPr/>
            <p:nvPr/>
          </p:nvSpPr>
          <p:spPr>
            <a:xfrm>
              <a:off x="16647338" y="2035460"/>
              <a:ext cx="63944" cy="63944"/>
            </a:xfrm>
            <a:custGeom>
              <a:avLst/>
              <a:gdLst>
                <a:gd name="connsiteX0" fmla="*/ 28254 w 45941"/>
                <a:gd name="connsiteY0" fmla="*/ 17228 h 45941"/>
                <a:gd name="connsiteX1" fmla="*/ 27106 w 45941"/>
                <a:gd name="connsiteY1" fmla="*/ 17228 h 45941"/>
                <a:gd name="connsiteX2" fmla="*/ 23201 w 45941"/>
                <a:gd name="connsiteY2" fmla="*/ 18606 h 45941"/>
                <a:gd name="connsiteX3" fmla="*/ 19066 w 45941"/>
                <a:gd name="connsiteY3" fmla="*/ 23889 h 45941"/>
                <a:gd name="connsiteX4" fmla="*/ 17228 w 45941"/>
                <a:gd name="connsiteY4" fmla="*/ 31470 h 45941"/>
                <a:gd name="connsiteX5" fmla="*/ 19985 w 45941"/>
                <a:gd name="connsiteY5" fmla="*/ 39050 h 45941"/>
                <a:gd name="connsiteX6" fmla="*/ 22052 w 45941"/>
                <a:gd name="connsiteY6" fmla="*/ 40428 h 45941"/>
                <a:gd name="connsiteX7" fmla="*/ 23201 w 45941"/>
                <a:gd name="connsiteY7" fmla="*/ 40428 h 45941"/>
                <a:gd name="connsiteX8" fmla="*/ 27106 w 45941"/>
                <a:gd name="connsiteY8" fmla="*/ 39050 h 45941"/>
                <a:gd name="connsiteX9" fmla="*/ 31240 w 45941"/>
                <a:gd name="connsiteY9" fmla="*/ 33767 h 45941"/>
                <a:gd name="connsiteX10" fmla="*/ 30321 w 45941"/>
                <a:gd name="connsiteY10" fmla="*/ 18606 h 45941"/>
                <a:gd name="connsiteX11" fmla="*/ 28254 w 45941"/>
                <a:gd name="connsiteY11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41" h="45941">
                  <a:moveTo>
                    <a:pt x="28254" y="17228"/>
                  </a:moveTo>
                  <a:lnTo>
                    <a:pt x="27106" y="17228"/>
                  </a:lnTo>
                  <a:cubicBezTo>
                    <a:pt x="25728" y="17228"/>
                    <a:pt x="24579" y="17687"/>
                    <a:pt x="23201" y="18606"/>
                  </a:cubicBezTo>
                  <a:cubicBezTo>
                    <a:pt x="21592" y="19755"/>
                    <a:pt x="20214" y="21592"/>
                    <a:pt x="19066" y="23889"/>
                  </a:cubicBezTo>
                  <a:cubicBezTo>
                    <a:pt x="17917" y="26186"/>
                    <a:pt x="17228" y="28943"/>
                    <a:pt x="17228" y="31470"/>
                  </a:cubicBezTo>
                  <a:cubicBezTo>
                    <a:pt x="17228" y="34686"/>
                    <a:pt x="18147" y="37442"/>
                    <a:pt x="19985" y="39050"/>
                  </a:cubicBezTo>
                  <a:lnTo>
                    <a:pt x="22052" y="40428"/>
                  </a:lnTo>
                  <a:lnTo>
                    <a:pt x="23201" y="40428"/>
                  </a:lnTo>
                  <a:cubicBezTo>
                    <a:pt x="24579" y="40428"/>
                    <a:pt x="25728" y="39969"/>
                    <a:pt x="27106" y="39050"/>
                  </a:cubicBezTo>
                  <a:cubicBezTo>
                    <a:pt x="28713" y="37901"/>
                    <a:pt x="30092" y="36064"/>
                    <a:pt x="31240" y="33767"/>
                  </a:cubicBezTo>
                  <a:cubicBezTo>
                    <a:pt x="33997" y="28024"/>
                    <a:pt x="33538" y="21363"/>
                    <a:pt x="30321" y="18606"/>
                  </a:cubicBezTo>
                  <a:lnTo>
                    <a:pt x="28254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E0E048F4-2B5D-4B82-83A4-2776A4B6B4E9}"/>
                </a:ext>
              </a:extLst>
            </p:cNvPr>
            <p:cNvSpPr/>
            <p:nvPr/>
          </p:nvSpPr>
          <p:spPr>
            <a:xfrm>
              <a:off x="11697673" y="5767610"/>
              <a:ext cx="63944" cy="63944"/>
            </a:xfrm>
            <a:custGeom>
              <a:avLst/>
              <a:gdLst>
                <a:gd name="connsiteX0" fmla="*/ 28254 w 45941"/>
                <a:gd name="connsiteY0" fmla="*/ 17228 h 45941"/>
                <a:gd name="connsiteX1" fmla="*/ 27106 w 45941"/>
                <a:gd name="connsiteY1" fmla="*/ 17228 h 45941"/>
                <a:gd name="connsiteX2" fmla="*/ 23201 w 45941"/>
                <a:gd name="connsiteY2" fmla="*/ 18606 h 45941"/>
                <a:gd name="connsiteX3" fmla="*/ 19066 w 45941"/>
                <a:gd name="connsiteY3" fmla="*/ 23890 h 45941"/>
                <a:gd name="connsiteX4" fmla="*/ 17228 w 45941"/>
                <a:gd name="connsiteY4" fmla="*/ 31470 h 45941"/>
                <a:gd name="connsiteX5" fmla="*/ 19985 w 45941"/>
                <a:gd name="connsiteY5" fmla="*/ 39050 h 45941"/>
                <a:gd name="connsiteX6" fmla="*/ 22052 w 45941"/>
                <a:gd name="connsiteY6" fmla="*/ 40429 h 45941"/>
                <a:gd name="connsiteX7" fmla="*/ 23201 w 45941"/>
                <a:gd name="connsiteY7" fmla="*/ 40429 h 45941"/>
                <a:gd name="connsiteX8" fmla="*/ 27106 w 45941"/>
                <a:gd name="connsiteY8" fmla="*/ 39050 h 45941"/>
                <a:gd name="connsiteX9" fmla="*/ 31240 w 45941"/>
                <a:gd name="connsiteY9" fmla="*/ 33767 h 45941"/>
                <a:gd name="connsiteX10" fmla="*/ 33078 w 45941"/>
                <a:gd name="connsiteY10" fmla="*/ 26187 h 45941"/>
                <a:gd name="connsiteX11" fmla="*/ 30321 w 45941"/>
                <a:gd name="connsiteY11" fmla="*/ 18606 h 45941"/>
                <a:gd name="connsiteX12" fmla="*/ 28254 w 45941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8254" y="17228"/>
                  </a:moveTo>
                  <a:lnTo>
                    <a:pt x="27106" y="17228"/>
                  </a:lnTo>
                  <a:cubicBezTo>
                    <a:pt x="25728" y="17228"/>
                    <a:pt x="24579" y="17687"/>
                    <a:pt x="23201" y="18606"/>
                  </a:cubicBezTo>
                  <a:cubicBezTo>
                    <a:pt x="21592" y="19754"/>
                    <a:pt x="20214" y="21592"/>
                    <a:pt x="19066" y="23890"/>
                  </a:cubicBezTo>
                  <a:cubicBezTo>
                    <a:pt x="17917" y="26187"/>
                    <a:pt x="17228" y="28943"/>
                    <a:pt x="17228" y="31470"/>
                  </a:cubicBezTo>
                  <a:cubicBezTo>
                    <a:pt x="17228" y="34686"/>
                    <a:pt x="18147" y="37442"/>
                    <a:pt x="19985" y="39050"/>
                  </a:cubicBezTo>
                  <a:lnTo>
                    <a:pt x="22052" y="40429"/>
                  </a:lnTo>
                  <a:lnTo>
                    <a:pt x="23201" y="40429"/>
                  </a:lnTo>
                  <a:cubicBezTo>
                    <a:pt x="24579" y="40429"/>
                    <a:pt x="25728" y="39969"/>
                    <a:pt x="27106" y="39050"/>
                  </a:cubicBezTo>
                  <a:cubicBezTo>
                    <a:pt x="28713" y="37901"/>
                    <a:pt x="30091" y="36064"/>
                    <a:pt x="31240" y="33767"/>
                  </a:cubicBezTo>
                  <a:cubicBezTo>
                    <a:pt x="32389" y="31470"/>
                    <a:pt x="33078" y="28713"/>
                    <a:pt x="33078" y="26187"/>
                  </a:cubicBezTo>
                  <a:cubicBezTo>
                    <a:pt x="33078" y="22971"/>
                    <a:pt x="32159" y="20214"/>
                    <a:pt x="30321" y="18606"/>
                  </a:cubicBezTo>
                  <a:lnTo>
                    <a:pt x="28254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1FC1120A-FEF5-4AD9-81BD-B5D8E1E81361}"/>
                </a:ext>
              </a:extLst>
            </p:cNvPr>
            <p:cNvSpPr/>
            <p:nvPr/>
          </p:nvSpPr>
          <p:spPr>
            <a:xfrm>
              <a:off x="12040418" y="5903493"/>
              <a:ext cx="31974" cy="63944"/>
            </a:xfrm>
            <a:custGeom>
              <a:avLst/>
              <a:gdLst>
                <a:gd name="connsiteX0" fmla="*/ 23201 w 22970"/>
                <a:gd name="connsiteY0" fmla="*/ 17228 h 45941"/>
                <a:gd name="connsiteX1" fmla="*/ 20674 w 22970"/>
                <a:gd name="connsiteY1" fmla="*/ 17228 h 45941"/>
                <a:gd name="connsiteX2" fmla="*/ 19755 w 22970"/>
                <a:gd name="connsiteY2" fmla="*/ 18147 h 45941"/>
                <a:gd name="connsiteX3" fmla="*/ 18377 w 22970"/>
                <a:gd name="connsiteY3" fmla="*/ 19525 h 45941"/>
                <a:gd name="connsiteX4" fmla="*/ 17228 w 22970"/>
                <a:gd name="connsiteY4" fmla="*/ 22511 h 45941"/>
                <a:gd name="connsiteX5" fmla="*/ 17228 w 22970"/>
                <a:gd name="connsiteY5" fmla="*/ 23890 h 45941"/>
                <a:gd name="connsiteX6" fmla="*/ 17458 w 22970"/>
                <a:gd name="connsiteY6" fmla="*/ 27105 h 45941"/>
                <a:gd name="connsiteX7" fmla="*/ 20214 w 22970"/>
                <a:gd name="connsiteY7" fmla="*/ 29402 h 45941"/>
                <a:gd name="connsiteX8" fmla="*/ 21363 w 22970"/>
                <a:gd name="connsiteY8" fmla="*/ 29402 h 45941"/>
                <a:gd name="connsiteX9" fmla="*/ 22741 w 22970"/>
                <a:gd name="connsiteY9" fmla="*/ 29172 h 45941"/>
                <a:gd name="connsiteX10" fmla="*/ 23660 w 22970"/>
                <a:gd name="connsiteY10" fmla="*/ 28713 h 45941"/>
                <a:gd name="connsiteX11" fmla="*/ 25038 w 22970"/>
                <a:gd name="connsiteY11" fmla="*/ 27105 h 45941"/>
                <a:gd name="connsiteX12" fmla="*/ 25498 w 22970"/>
                <a:gd name="connsiteY12" fmla="*/ 26187 h 45941"/>
                <a:gd name="connsiteX13" fmla="*/ 26417 w 22970"/>
                <a:gd name="connsiteY13" fmla="*/ 23890 h 45941"/>
                <a:gd name="connsiteX14" fmla="*/ 26417 w 22970"/>
                <a:gd name="connsiteY14" fmla="*/ 22741 h 45941"/>
                <a:gd name="connsiteX15" fmla="*/ 26187 w 22970"/>
                <a:gd name="connsiteY15" fmla="*/ 1929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" h="45941">
                  <a:moveTo>
                    <a:pt x="23201" y="17228"/>
                  </a:moveTo>
                  <a:lnTo>
                    <a:pt x="20674" y="17228"/>
                  </a:lnTo>
                  <a:lnTo>
                    <a:pt x="19755" y="18147"/>
                  </a:lnTo>
                  <a:lnTo>
                    <a:pt x="18377" y="19525"/>
                  </a:lnTo>
                  <a:lnTo>
                    <a:pt x="17228" y="22511"/>
                  </a:lnTo>
                  <a:lnTo>
                    <a:pt x="17228" y="23890"/>
                  </a:lnTo>
                  <a:lnTo>
                    <a:pt x="17458" y="27105"/>
                  </a:lnTo>
                  <a:lnTo>
                    <a:pt x="20214" y="29402"/>
                  </a:lnTo>
                  <a:lnTo>
                    <a:pt x="21363" y="29402"/>
                  </a:lnTo>
                  <a:lnTo>
                    <a:pt x="22741" y="29172"/>
                  </a:lnTo>
                  <a:lnTo>
                    <a:pt x="23660" y="28713"/>
                  </a:lnTo>
                  <a:lnTo>
                    <a:pt x="25038" y="27105"/>
                  </a:lnTo>
                  <a:lnTo>
                    <a:pt x="25498" y="26187"/>
                  </a:lnTo>
                  <a:lnTo>
                    <a:pt x="26417" y="23890"/>
                  </a:lnTo>
                  <a:lnTo>
                    <a:pt x="26417" y="22741"/>
                  </a:lnTo>
                  <a:lnTo>
                    <a:pt x="26187" y="1929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151A318E-57A6-4A97-A73B-D184C40348B2}"/>
                </a:ext>
              </a:extLst>
            </p:cNvPr>
            <p:cNvSpPr/>
            <p:nvPr/>
          </p:nvSpPr>
          <p:spPr>
            <a:xfrm>
              <a:off x="16517803" y="1825720"/>
              <a:ext cx="63944" cy="95918"/>
            </a:xfrm>
            <a:custGeom>
              <a:avLst/>
              <a:gdLst>
                <a:gd name="connsiteX0" fmla="*/ 31964 w 45941"/>
                <a:gd name="connsiteY0" fmla="*/ 17228 h 68911"/>
                <a:gd name="connsiteX1" fmla="*/ 26450 w 45941"/>
                <a:gd name="connsiteY1" fmla="*/ 19295 h 68911"/>
                <a:gd name="connsiteX2" fmla="*/ 20708 w 45941"/>
                <a:gd name="connsiteY2" fmla="*/ 26646 h 68911"/>
                <a:gd name="connsiteX3" fmla="*/ 17262 w 45941"/>
                <a:gd name="connsiteY3" fmla="*/ 38590 h 68911"/>
                <a:gd name="connsiteX4" fmla="*/ 20249 w 45941"/>
                <a:gd name="connsiteY4" fmla="*/ 49616 h 68911"/>
                <a:gd name="connsiteX5" fmla="*/ 25302 w 45941"/>
                <a:gd name="connsiteY5" fmla="*/ 51913 h 68911"/>
                <a:gd name="connsiteX6" fmla="*/ 30815 w 45941"/>
                <a:gd name="connsiteY6" fmla="*/ 49846 h 68911"/>
                <a:gd name="connsiteX7" fmla="*/ 36557 w 45941"/>
                <a:gd name="connsiteY7" fmla="*/ 42495 h 68911"/>
                <a:gd name="connsiteX8" fmla="*/ 36787 w 45941"/>
                <a:gd name="connsiteY8" fmla="*/ 19525 h 68911"/>
                <a:gd name="connsiteX9" fmla="*/ 31964 w 45941"/>
                <a:gd name="connsiteY9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941" h="68911">
                  <a:moveTo>
                    <a:pt x="31964" y="17228"/>
                  </a:moveTo>
                  <a:cubicBezTo>
                    <a:pt x="30126" y="17228"/>
                    <a:pt x="28288" y="17917"/>
                    <a:pt x="26450" y="19295"/>
                  </a:cubicBezTo>
                  <a:cubicBezTo>
                    <a:pt x="24383" y="20903"/>
                    <a:pt x="22316" y="23430"/>
                    <a:pt x="20708" y="26646"/>
                  </a:cubicBezTo>
                  <a:cubicBezTo>
                    <a:pt x="18870" y="30321"/>
                    <a:pt x="17492" y="34686"/>
                    <a:pt x="17262" y="38590"/>
                  </a:cubicBezTo>
                  <a:cubicBezTo>
                    <a:pt x="17032" y="43185"/>
                    <a:pt x="17951" y="47089"/>
                    <a:pt x="20249" y="49616"/>
                  </a:cubicBezTo>
                  <a:cubicBezTo>
                    <a:pt x="21627" y="51224"/>
                    <a:pt x="23464" y="51913"/>
                    <a:pt x="25302" y="51913"/>
                  </a:cubicBezTo>
                  <a:cubicBezTo>
                    <a:pt x="27139" y="51913"/>
                    <a:pt x="28977" y="51224"/>
                    <a:pt x="30815" y="49846"/>
                  </a:cubicBezTo>
                  <a:cubicBezTo>
                    <a:pt x="32882" y="48238"/>
                    <a:pt x="34949" y="45711"/>
                    <a:pt x="36557" y="42495"/>
                  </a:cubicBezTo>
                  <a:cubicBezTo>
                    <a:pt x="40922" y="33996"/>
                    <a:pt x="41152" y="24119"/>
                    <a:pt x="36787" y="19525"/>
                  </a:cubicBezTo>
                  <a:cubicBezTo>
                    <a:pt x="35638" y="18147"/>
                    <a:pt x="34031" y="17228"/>
                    <a:pt x="3196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AE53FF18-3A29-448F-B78F-8832E37FEEB7}"/>
                </a:ext>
              </a:extLst>
            </p:cNvPr>
            <p:cNvSpPr/>
            <p:nvPr/>
          </p:nvSpPr>
          <p:spPr>
            <a:xfrm>
              <a:off x="16316423" y="1879753"/>
              <a:ext cx="31974" cy="63944"/>
            </a:xfrm>
            <a:custGeom>
              <a:avLst/>
              <a:gdLst>
                <a:gd name="connsiteX0" fmla="*/ 23889 w 22970"/>
                <a:gd name="connsiteY0" fmla="*/ 17228 h 45941"/>
                <a:gd name="connsiteX1" fmla="*/ 20443 w 22970"/>
                <a:gd name="connsiteY1" fmla="*/ 17228 h 45941"/>
                <a:gd name="connsiteX2" fmla="*/ 19295 w 22970"/>
                <a:gd name="connsiteY2" fmla="*/ 18606 h 45941"/>
                <a:gd name="connsiteX3" fmla="*/ 19295 w 22970"/>
                <a:gd name="connsiteY3" fmla="*/ 18606 h 45941"/>
                <a:gd name="connsiteX4" fmla="*/ 17457 w 22970"/>
                <a:gd name="connsiteY4" fmla="*/ 20903 h 45941"/>
                <a:gd name="connsiteX5" fmla="*/ 17228 w 22970"/>
                <a:gd name="connsiteY5" fmla="*/ 23201 h 45941"/>
                <a:gd name="connsiteX6" fmla="*/ 17228 w 22970"/>
                <a:gd name="connsiteY6" fmla="*/ 26186 h 45941"/>
                <a:gd name="connsiteX7" fmla="*/ 18376 w 22970"/>
                <a:gd name="connsiteY7" fmla="*/ 27795 h 45941"/>
                <a:gd name="connsiteX8" fmla="*/ 19754 w 22970"/>
                <a:gd name="connsiteY8" fmla="*/ 29402 h 45941"/>
                <a:gd name="connsiteX9" fmla="*/ 21363 w 22970"/>
                <a:gd name="connsiteY9" fmla="*/ 29402 h 45941"/>
                <a:gd name="connsiteX10" fmla="*/ 22971 w 22970"/>
                <a:gd name="connsiteY10" fmla="*/ 29173 h 45941"/>
                <a:gd name="connsiteX11" fmla="*/ 23660 w 22970"/>
                <a:gd name="connsiteY11" fmla="*/ 28484 h 45941"/>
                <a:gd name="connsiteX12" fmla="*/ 26186 w 22970"/>
                <a:gd name="connsiteY12" fmla="*/ 25727 h 45941"/>
                <a:gd name="connsiteX13" fmla="*/ 26416 w 22970"/>
                <a:gd name="connsiteY13" fmla="*/ 23430 h 45941"/>
                <a:gd name="connsiteX14" fmla="*/ 26416 w 22970"/>
                <a:gd name="connsiteY14" fmla="*/ 20444 h 45941"/>
                <a:gd name="connsiteX15" fmla="*/ 25267 w 22970"/>
                <a:gd name="connsiteY15" fmla="*/ 19066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" h="45941">
                  <a:moveTo>
                    <a:pt x="23889" y="17228"/>
                  </a:moveTo>
                  <a:lnTo>
                    <a:pt x="20443" y="17228"/>
                  </a:lnTo>
                  <a:lnTo>
                    <a:pt x="19295" y="18606"/>
                  </a:lnTo>
                  <a:lnTo>
                    <a:pt x="19295" y="18606"/>
                  </a:lnTo>
                  <a:lnTo>
                    <a:pt x="17457" y="20903"/>
                  </a:lnTo>
                  <a:lnTo>
                    <a:pt x="17228" y="23201"/>
                  </a:lnTo>
                  <a:lnTo>
                    <a:pt x="17228" y="26186"/>
                  </a:lnTo>
                  <a:lnTo>
                    <a:pt x="18376" y="27795"/>
                  </a:lnTo>
                  <a:lnTo>
                    <a:pt x="19754" y="29402"/>
                  </a:lnTo>
                  <a:lnTo>
                    <a:pt x="21363" y="29402"/>
                  </a:lnTo>
                  <a:lnTo>
                    <a:pt x="22971" y="29173"/>
                  </a:lnTo>
                  <a:lnTo>
                    <a:pt x="23660" y="28484"/>
                  </a:lnTo>
                  <a:lnTo>
                    <a:pt x="26186" y="25727"/>
                  </a:lnTo>
                  <a:lnTo>
                    <a:pt x="26416" y="23430"/>
                  </a:lnTo>
                  <a:lnTo>
                    <a:pt x="26416" y="20444"/>
                  </a:lnTo>
                  <a:lnTo>
                    <a:pt x="25267" y="19066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BA71D1F0-3BBF-46BF-8EB8-2C3D8113684D}"/>
                </a:ext>
              </a:extLst>
            </p:cNvPr>
            <p:cNvSpPr/>
            <p:nvPr/>
          </p:nvSpPr>
          <p:spPr>
            <a:xfrm>
              <a:off x="12246641" y="5061977"/>
              <a:ext cx="31974" cy="63944"/>
            </a:xfrm>
            <a:custGeom>
              <a:avLst/>
              <a:gdLst>
                <a:gd name="connsiteX0" fmla="*/ 24349 w 22970"/>
                <a:gd name="connsiteY0" fmla="*/ 17228 h 45941"/>
                <a:gd name="connsiteX1" fmla="*/ 23201 w 22970"/>
                <a:gd name="connsiteY1" fmla="*/ 17228 h 45941"/>
                <a:gd name="connsiteX2" fmla="*/ 21592 w 22970"/>
                <a:gd name="connsiteY2" fmla="*/ 17228 h 45941"/>
                <a:gd name="connsiteX3" fmla="*/ 20903 w 22970"/>
                <a:gd name="connsiteY3" fmla="*/ 17917 h 45941"/>
                <a:gd name="connsiteX4" fmla="*/ 19295 w 22970"/>
                <a:gd name="connsiteY4" fmla="*/ 19296 h 45941"/>
                <a:gd name="connsiteX5" fmla="*/ 18836 w 22970"/>
                <a:gd name="connsiteY5" fmla="*/ 20444 h 45941"/>
                <a:gd name="connsiteX6" fmla="*/ 17228 w 22970"/>
                <a:gd name="connsiteY6" fmla="*/ 26187 h 45941"/>
                <a:gd name="connsiteX7" fmla="*/ 19984 w 22970"/>
                <a:gd name="connsiteY7" fmla="*/ 28484 h 45941"/>
                <a:gd name="connsiteX8" fmla="*/ 21133 w 22970"/>
                <a:gd name="connsiteY8" fmla="*/ 29403 h 45941"/>
                <a:gd name="connsiteX9" fmla="*/ 22282 w 22970"/>
                <a:gd name="connsiteY9" fmla="*/ 29403 h 45941"/>
                <a:gd name="connsiteX10" fmla="*/ 23890 w 22970"/>
                <a:gd name="connsiteY10" fmla="*/ 29173 h 45941"/>
                <a:gd name="connsiteX11" fmla="*/ 24808 w 22970"/>
                <a:gd name="connsiteY11" fmla="*/ 28484 h 45941"/>
                <a:gd name="connsiteX12" fmla="*/ 26186 w 22970"/>
                <a:gd name="connsiteY12" fmla="*/ 27106 h 45941"/>
                <a:gd name="connsiteX13" fmla="*/ 26416 w 22970"/>
                <a:gd name="connsiteY13" fmla="*/ 26187 h 45941"/>
                <a:gd name="connsiteX14" fmla="*/ 28254 w 22970"/>
                <a:gd name="connsiteY14" fmla="*/ 20444 h 45941"/>
                <a:gd name="connsiteX15" fmla="*/ 25497 w 22970"/>
                <a:gd name="connsiteY15" fmla="*/ 18147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" h="45941">
                  <a:moveTo>
                    <a:pt x="24349" y="17228"/>
                  </a:moveTo>
                  <a:lnTo>
                    <a:pt x="23201" y="17228"/>
                  </a:lnTo>
                  <a:lnTo>
                    <a:pt x="21592" y="17228"/>
                  </a:lnTo>
                  <a:lnTo>
                    <a:pt x="20903" y="17917"/>
                  </a:lnTo>
                  <a:lnTo>
                    <a:pt x="19295" y="19296"/>
                  </a:lnTo>
                  <a:lnTo>
                    <a:pt x="18836" y="20444"/>
                  </a:lnTo>
                  <a:lnTo>
                    <a:pt x="17228" y="26187"/>
                  </a:lnTo>
                  <a:lnTo>
                    <a:pt x="19984" y="28484"/>
                  </a:lnTo>
                  <a:lnTo>
                    <a:pt x="21133" y="29403"/>
                  </a:lnTo>
                  <a:lnTo>
                    <a:pt x="22282" y="29403"/>
                  </a:lnTo>
                  <a:lnTo>
                    <a:pt x="23890" y="29173"/>
                  </a:lnTo>
                  <a:lnTo>
                    <a:pt x="24808" y="28484"/>
                  </a:lnTo>
                  <a:lnTo>
                    <a:pt x="26186" y="27106"/>
                  </a:lnTo>
                  <a:lnTo>
                    <a:pt x="26416" y="26187"/>
                  </a:lnTo>
                  <a:lnTo>
                    <a:pt x="28254" y="20444"/>
                  </a:lnTo>
                  <a:lnTo>
                    <a:pt x="25497" y="18147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FAD08A3C-6E1C-40FF-B107-003E5665979C}"/>
                </a:ext>
              </a:extLst>
            </p:cNvPr>
            <p:cNvSpPr/>
            <p:nvPr/>
          </p:nvSpPr>
          <p:spPr>
            <a:xfrm>
              <a:off x="16759871" y="2401864"/>
              <a:ext cx="63944" cy="95918"/>
            </a:xfrm>
            <a:custGeom>
              <a:avLst/>
              <a:gdLst>
                <a:gd name="connsiteX0" fmla="*/ 31938 w 45941"/>
                <a:gd name="connsiteY0" fmla="*/ 17228 h 68911"/>
                <a:gd name="connsiteX1" fmla="*/ 26425 w 45941"/>
                <a:gd name="connsiteY1" fmla="*/ 19296 h 68911"/>
                <a:gd name="connsiteX2" fmla="*/ 17237 w 45941"/>
                <a:gd name="connsiteY2" fmla="*/ 40429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4 h 68911"/>
                <a:gd name="connsiteX6" fmla="*/ 31938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8" y="17228"/>
                  </a:moveTo>
                  <a:cubicBezTo>
                    <a:pt x="30101" y="17228"/>
                    <a:pt x="28263" y="17917"/>
                    <a:pt x="26425" y="19296"/>
                  </a:cubicBezTo>
                  <a:cubicBezTo>
                    <a:pt x="21142" y="23430"/>
                    <a:pt x="17007" y="32618"/>
                    <a:pt x="17237" y="40429"/>
                  </a:cubicBezTo>
                  <a:cubicBezTo>
                    <a:pt x="17466" y="47090"/>
                    <a:pt x="20683" y="51684"/>
                    <a:pt x="25277" y="51684"/>
                  </a:cubicBezTo>
                  <a:cubicBezTo>
                    <a:pt x="27114" y="51684"/>
                    <a:pt x="28952" y="50995"/>
                    <a:pt x="30790" y="49617"/>
                  </a:cubicBezTo>
                  <a:cubicBezTo>
                    <a:pt x="36073" y="45482"/>
                    <a:pt x="40208" y="36294"/>
                    <a:pt x="39978" y="28484"/>
                  </a:cubicBezTo>
                  <a:cubicBezTo>
                    <a:pt x="39748" y="20674"/>
                    <a:pt x="35843" y="17228"/>
                    <a:pt x="31938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D2E0D04D-632D-46BD-8376-D05C671360A1}"/>
                </a:ext>
              </a:extLst>
            </p:cNvPr>
            <p:cNvSpPr/>
            <p:nvPr/>
          </p:nvSpPr>
          <p:spPr>
            <a:xfrm>
              <a:off x="16240329" y="2594658"/>
              <a:ext cx="63944" cy="63944"/>
            </a:xfrm>
            <a:custGeom>
              <a:avLst/>
              <a:gdLst>
                <a:gd name="connsiteX0" fmla="*/ 28024 w 45941"/>
                <a:gd name="connsiteY0" fmla="*/ 17228 h 45941"/>
                <a:gd name="connsiteX1" fmla="*/ 26875 w 45941"/>
                <a:gd name="connsiteY1" fmla="*/ 17228 h 45941"/>
                <a:gd name="connsiteX2" fmla="*/ 22971 w 45941"/>
                <a:gd name="connsiteY2" fmla="*/ 18606 h 45941"/>
                <a:gd name="connsiteX3" fmla="*/ 19065 w 45941"/>
                <a:gd name="connsiteY3" fmla="*/ 23890 h 45941"/>
                <a:gd name="connsiteX4" fmla="*/ 17228 w 45941"/>
                <a:gd name="connsiteY4" fmla="*/ 31470 h 45941"/>
                <a:gd name="connsiteX5" fmla="*/ 19984 w 45941"/>
                <a:gd name="connsiteY5" fmla="*/ 39050 h 45941"/>
                <a:gd name="connsiteX6" fmla="*/ 22052 w 45941"/>
                <a:gd name="connsiteY6" fmla="*/ 40199 h 45941"/>
                <a:gd name="connsiteX7" fmla="*/ 23200 w 45941"/>
                <a:gd name="connsiteY7" fmla="*/ 40199 h 45941"/>
                <a:gd name="connsiteX8" fmla="*/ 27105 w 45941"/>
                <a:gd name="connsiteY8" fmla="*/ 38820 h 45941"/>
                <a:gd name="connsiteX9" fmla="*/ 31240 w 45941"/>
                <a:gd name="connsiteY9" fmla="*/ 33537 h 45941"/>
                <a:gd name="connsiteX10" fmla="*/ 30321 w 45941"/>
                <a:gd name="connsiteY10" fmla="*/ 18377 h 45941"/>
                <a:gd name="connsiteX11" fmla="*/ 28024 w 45941"/>
                <a:gd name="connsiteY11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41" h="45941">
                  <a:moveTo>
                    <a:pt x="28024" y="17228"/>
                  </a:moveTo>
                  <a:lnTo>
                    <a:pt x="26875" y="17228"/>
                  </a:lnTo>
                  <a:cubicBezTo>
                    <a:pt x="25497" y="17228"/>
                    <a:pt x="24349" y="17687"/>
                    <a:pt x="22971" y="18606"/>
                  </a:cubicBezTo>
                  <a:cubicBezTo>
                    <a:pt x="21363" y="19755"/>
                    <a:pt x="19984" y="21592"/>
                    <a:pt x="19065" y="23890"/>
                  </a:cubicBezTo>
                  <a:cubicBezTo>
                    <a:pt x="17917" y="26186"/>
                    <a:pt x="17228" y="28943"/>
                    <a:pt x="17228" y="31470"/>
                  </a:cubicBezTo>
                  <a:cubicBezTo>
                    <a:pt x="17228" y="34686"/>
                    <a:pt x="18147" y="37442"/>
                    <a:pt x="19984" y="39050"/>
                  </a:cubicBezTo>
                  <a:lnTo>
                    <a:pt x="22052" y="40199"/>
                  </a:lnTo>
                  <a:lnTo>
                    <a:pt x="23200" y="40199"/>
                  </a:lnTo>
                  <a:cubicBezTo>
                    <a:pt x="24579" y="40199"/>
                    <a:pt x="25727" y="39739"/>
                    <a:pt x="27105" y="38820"/>
                  </a:cubicBezTo>
                  <a:cubicBezTo>
                    <a:pt x="28713" y="37672"/>
                    <a:pt x="30091" y="35834"/>
                    <a:pt x="31240" y="33537"/>
                  </a:cubicBezTo>
                  <a:cubicBezTo>
                    <a:pt x="33996" y="27565"/>
                    <a:pt x="33537" y="21133"/>
                    <a:pt x="30321" y="18377"/>
                  </a:cubicBezTo>
                  <a:lnTo>
                    <a:pt x="28024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6D9E1480-34EC-4B79-BF58-3ABDDFDCAE1B}"/>
                </a:ext>
              </a:extLst>
            </p:cNvPr>
            <p:cNvSpPr/>
            <p:nvPr/>
          </p:nvSpPr>
          <p:spPr>
            <a:xfrm>
              <a:off x="16314631" y="2341116"/>
              <a:ext cx="63944" cy="63944"/>
            </a:xfrm>
            <a:custGeom>
              <a:avLst/>
              <a:gdLst>
                <a:gd name="connsiteX0" fmla="*/ 29542 w 45941"/>
                <a:gd name="connsiteY0" fmla="*/ 17228 h 45941"/>
                <a:gd name="connsiteX1" fmla="*/ 26786 w 45941"/>
                <a:gd name="connsiteY1" fmla="*/ 17917 h 45941"/>
                <a:gd name="connsiteX2" fmla="*/ 24948 w 45941"/>
                <a:gd name="connsiteY2" fmla="*/ 19066 h 45941"/>
                <a:gd name="connsiteX3" fmla="*/ 17368 w 45941"/>
                <a:gd name="connsiteY3" fmla="*/ 34226 h 45941"/>
                <a:gd name="connsiteX4" fmla="*/ 19206 w 45941"/>
                <a:gd name="connsiteY4" fmla="*/ 43874 h 45941"/>
                <a:gd name="connsiteX5" fmla="*/ 24488 w 45941"/>
                <a:gd name="connsiteY5" fmla="*/ 46860 h 45941"/>
                <a:gd name="connsiteX6" fmla="*/ 27475 w 45941"/>
                <a:gd name="connsiteY6" fmla="*/ 46171 h 45941"/>
                <a:gd name="connsiteX7" fmla="*/ 29313 w 45941"/>
                <a:gd name="connsiteY7" fmla="*/ 45022 h 45941"/>
                <a:gd name="connsiteX8" fmla="*/ 36893 w 45941"/>
                <a:gd name="connsiteY8" fmla="*/ 29862 h 45941"/>
                <a:gd name="connsiteX9" fmla="*/ 35055 w 45941"/>
                <a:gd name="connsiteY9" fmla="*/ 20214 h 45941"/>
                <a:gd name="connsiteX10" fmla="*/ 29542 w 45941"/>
                <a:gd name="connsiteY10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1" h="45941">
                  <a:moveTo>
                    <a:pt x="29542" y="17228"/>
                  </a:moveTo>
                  <a:cubicBezTo>
                    <a:pt x="28624" y="17228"/>
                    <a:pt x="27705" y="17458"/>
                    <a:pt x="26786" y="17917"/>
                  </a:cubicBezTo>
                  <a:lnTo>
                    <a:pt x="24948" y="19066"/>
                  </a:lnTo>
                  <a:cubicBezTo>
                    <a:pt x="21043" y="22052"/>
                    <a:pt x="18057" y="28254"/>
                    <a:pt x="17368" y="34226"/>
                  </a:cubicBezTo>
                  <a:cubicBezTo>
                    <a:pt x="16908" y="38131"/>
                    <a:pt x="17597" y="41577"/>
                    <a:pt x="19206" y="43874"/>
                  </a:cubicBezTo>
                  <a:cubicBezTo>
                    <a:pt x="20584" y="45712"/>
                    <a:pt x="22421" y="46860"/>
                    <a:pt x="24488" y="46860"/>
                  </a:cubicBezTo>
                  <a:cubicBezTo>
                    <a:pt x="25407" y="46860"/>
                    <a:pt x="26326" y="46630"/>
                    <a:pt x="27475" y="46171"/>
                  </a:cubicBezTo>
                  <a:lnTo>
                    <a:pt x="29313" y="45022"/>
                  </a:lnTo>
                  <a:cubicBezTo>
                    <a:pt x="33217" y="42036"/>
                    <a:pt x="36204" y="35834"/>
                    <a:pt x="36893" y="29862"/>
                  </a:cubicBezTo>
                  <a:cubicBezTo>
                    <a:pt x="37352" y="25957"/>
                    <a:pt x="36663" y="22511"/>
                    <a:pt x="35055" y="20214"/>
                  </a:cubicBezTo>
                  <a:cubicBezTo>
                    <a:pt x="33447" y="18147"/>
                    <a:pt x="31609" y="17228"/>
                    <a:pt x="29542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3BAF3DB3-2417-40D7-AAF8-1D8074D340BD}"/>
                </a:ext>
              </a:extLst>
            </p:cNvPr>
            <p:cNvSpPr/>
            <p:nvPr/>
          </p:nvSpPr>
          <p:spPr>
            <a:xfrm>
              <a:off x="16560053" y="2438632"/>
              <a:ext cx="31974" cy="63944"/>
            </a:xfrm>
            <a:custGeom>
              <a:avLst/>
              <a:gdLst>
                <a:gd name="connsiteX0" fmla="*/ 24119 w 22970"/>
                <a:gd name="connsiteY0" fmla="*/ 17228 h 45941"/>
                <a:gd name="connsiteX1" fmla="*/ 22282 w 22970"/>
                <a:gd name="connsiteY1" fmla="*/ 17228 h 45941"/>
                <a:gd name="connsiteX2" fmla="*/ 20903 w 22970"/>
                <a:gd name="connsiteY2" fmla="*/ 17228 h 45941"/>
                <a:gd name="connsiteX3" fmla="*/ 18836 w 22970"/>
                <a:gd name="connsiteY3" fmla="*/ 18836 h 45941"/>
                <a:gd name="connsiteX4" fmla="*/ 18376 w 22970"/>
                <a:gd name="connsiteY4" fmla="*/ 19525 h 45941"/>
                <a:gd name="connsiteX5" fmla="*/ 17457 w 22970"/>
                <a:gd name="connsiteY5" fmla="*/ 21592 h 45941"/>
                <a:gd name="connsiteX6" fmla="*/ 17228 w 22970"/>
                <a:gd name="connsiteY6" fmla="*/ 22971 h 45941"/>
                <a:gd name="connsiteX7" fmla="*/ 17228 w 22970"/>
                <a:gd name="connsiteY7" fmla="*/ 25727 h 45941"/>
                <a:gd name="connsiteX8" fmla="*/ 18147 w 22970"/>
                <a:gd name="connsiteY8" fmla="*/ 27335 h 45941"/>
                <a:gd name="connsiteX9" fmla="*/ 19754 w 22970"/>
                <a:gd name="connsiteY9" fmla="*/ 29402 h 45941"/>
                <a:gd name="connsiteX10" fmla="*/ 21363 w 22970"/>
                <a:gd name="connsiteY10" fmla="*/ 29402 h 45941"/>
                <a:gd name="connsiteX11" fmla="*/ 22741 w 22970"/>
                <a:gd name="connsiteY11" fmla="*/ 29172 h 45941"/>
                <a:gd name="connsiteX12" fmla="*/ 24808 w 22970"/>
                <a:gd name="connsiteY12" fmla="*/ 27794 h 45941"/>
                <a:gd name="connsiteX13" fmla="*/ 25268 w 22970"/>
                <a:gd name="connsiteY13" fmla="*/ 26876 h 45941"/>
                <a:gd name="connsiteX14" fmla="*/ 27335 w 22970"/>
                <a:gd name="connsiteY14" fmla="*/ 21822 h 45941"/>
                <a:gd name="connsiteX15" fmla="*/ 25497 w 22970"/>
                <a:gd name="connsiteY15" fmla="*/ 19066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" h="45941">
                  <a:moveTo>
                    <a:pt x="24119" y="17228"/>
                  </a:moveTo>
                  <a:lnTo>
                    <a:pt x="22282" y="17228"/>
                  </a:lnTo>
                  <a:lnTo>
                    <a:pt x="20903" y="17228"/>
                  </a:lnTo>
                  <a:lnTo>
                    <a:pt x="18836" y="18836"/>
                  </a:lnTo>
                  <a:lnTo>
                    <a:pt x="18376" y="19525"/>
                  </a:lnTo>
                  <a:lnTo>
                    <a:pt x="17457" y="21592"/>
                  </a:lnTo>
                  <a:lnTo>
                    <a:pt x="17228" y="22971"/>
                  </a:lnTo>
                  <a:lnTo>
                    <a:pt x="17228" y="25727"/>
                  </a:lnTo>
                  <a:lnTo>
                    <a:pt x="18147" y="27335"/>
                  </a:lnTo>
                  <a:lnTo>
                    <a:pt x="19754" y="29402"/>
                  </a:lnTo>
                  <a:lnTo>
                    <a:pt x="21363" y="29402"/>
                  </a:lnTo>
                  <a:lnTo>
                    <a:pt x="22741" y="29172"/>
                  </a:lnTo>
                  <a:lnTo>
                    <a:pt x="24808" y="27794"/>
                  </a:lnTo>
                  <a:lnTo>
                    <a:pt x="25268" y="26876"/>
                  </a:lnTo>
                  <a:lnTo>
                    <a:pt x="27335" y="21822"/>
                  </a:lnTo>
                  <a:lnTo>
                    <a:pt x="25497" y="19066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B5F20ED3-C30E-41E4-92E6-F8269DB168CF}"/>
                </a:ext>
              </a:extLst>
            </p:cNvPr>
            <p:cNvSpPr/>
            <p:nvPr/>
          </p:nvSpPr>
          <p:spPr>
            <a:xfrm>
              <a:off x="16788657" y="1888704"/>
              <a:ext cx="31974" cy="63944"/>
            </a:xfrm>
            <a:custGeom>
              <a:avLst/>
              <a:gdLst>
                <a:gd name="connsiteX0" fmla="*/ 24349 w 22970"/>
                <a:gd name="connsiteY0" fmla="*/ 17228 h 45941"/>
                <a:gd name="connsiteX1" fmla="*/ 23201 w 22970"/>
                <a:gd name="connsiteY1" fmla="*/ 17228 h 45941"/>
                <a:gd name="connsiteX2" fmla="*/ 21822 w 22970"/>
                <a:gd name="connsiteY2" fmla="*/ 17458 h 45941"/>
                <a:gd name="connsiteX3" fmla="*/ 20903 w 22970"/>
                <a:gd name="connsiteY3" fmla="*/ 17917 h 45941"/>
                <a:gd name="connsiteX4" fmla="*/ 19525 w 22970"/>
                <a:gd name="connsiteY4" fmla="*/ 19296 h 45941"/>
                <a:gd name="connsiteX5" fmla="*/ 19065 w 22970"/>
                <a:gd name="connsiteY5" fmla="*/ 20444 h 45941"/>
                <a:gd name="connsiteX6" fmla="*/ 17228 w 22970"/>
                <a:gd name="connsiteY6" fmla="*/ 26187 h 45941"/>
                <a:gd name="connsiteX7" fmla="*/ 20214 w 22970"/>
                <a:gd name="connsiteY7" fmla="*/ 28484 h 45941"/>
                <a:gd name="connsiteX8" fmla="*/ 21363 w 22970"/>
                <a:gd name="connsiteY8" fmla="*/ 29403 h 45941"/>
                <a:gd name="connsiteX9" fmla="*/ 22511 w 22970"/>
                <a:gd name="connsiteY9" fmla="*/ 29403 h 45941"/>
                <a:gd name="connsiteX10" fmla="*/ 23890 w 22970"/>
                <a:gd name="connsiteY10" fmla="*/ 29173 h 45941"/>
                <a:gd name="connsiteX11" fmla="*/ 24808 w 22970"/>
                <a:gd name="connsiteY11" fmla="*/ 28484 h 45941"/>
                <a:gd name="connsiteX12" fmla="*/ 26187 w 22970"/>
                <a:gd name="connsiteY12" fmla="*/ 27106 h 45941"/>
                <a:gd name="connsiteX13" fmla="*/ 26646 w 22970"/>
                <a:gd name="connsiteY13" fmla="*/ 26187 h 45941"/>
                <a:gd name="connsiteX14" fmla="*/ 27335 w 22970"/>
                <a:gd name="connsiteY14" fmla="*/ 23890 h 45941"/>
                <a:gd name="connsiteX15" fmla="*/ 27335 w 22970"/>
                <a:gd name="connsiteY15" fmla="*/ 22741 h 45941"/>
                <a:gd name="connsiteX16" fmla="*/ 27105 w 22970"/>
                <a:gd name="connsiteY16" fmla="*/ 1952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4349" y="17228"/>
                  </a:moveTo>
                  <a:lnTo>
                    <a:pt x="23201" y="17228"/>
                  </a:lnTo>
                  <a:lnTo>
                    <a:pt x="21822" y="17458"/>
                  </a:lnTo>
                  <a:lnTo>
                    <a:pt x="20903" y="17917"/>
                  </a:lnTo>
                  <a:lnTo>
                    <a:pt x="19525" y="19296"/>
                  </a:lnTo>
                  <a:lnTo>
                    <a:pt x="19065" y="20444"/>
                  </a:lnTo>
                  <a:lnTo>
                    <a:pt x="17228" y="26187"/>
                  </a:lnTo>
                  <a:lnTo>
                    <a:pt x="20214" y="28484"/>
                  </a:lnTo>
                  <a:lnTo>
                    <a:pt x="21363" y="29403"/>
                  </a:lnTo>
                  <a:lnTo>
                    <a:pt x="22511" y="29403"/>
                  </a:lnTo>
                  <a:lnTo>
                    <a:pt x="23890" y="29173"/>
                  </a:lnTo>
                  <a:lnTo>
                    <a:pt x="24808" y="28484"/>
                  </a:lnTo>
                  <a:lnTo>
                    <a:pt x="26187" y="27106"/>
                  </a:lnTo>
                  <a:lnTo>
                    <a:pt x="26646" y="26187"/>
                  </a:lnTo>
                  <a:lnTo>
                    <a:pt x="27335" y="23890"/>
                  </a:lnTo>
                  <a:lnTo>
                    <a:pt x="27335" y="22741"/>
                  </a:lnTo>
                  <a:lnTo>
                    <a:pt x="27105" y="1952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6EEB5B03-F534-4BF1-813D-63D37996A267}"/>
                </a:ext>
              </a:extLst>
            </p:cNvPr>
            <p:cNvSpPr/>
            <p:nvPr/>
          </p:nvSpPr>
          <p:spPr>
            <a:xfrm>
              <a:off x="13696583" y="3852138"/>
              <a:ext cx="63944" cy="95918"/>
            </a:xfrm>
            <a:custGeom>
              <a:avLst/>
              <a:gdLst>
                <a:gd name="connsiteX0" fmla="*/ 31938 w 45941"/>
                <a:gd name="connsiteY0" fmla="*/ 17228 h 68911"/>
                <a:gd name="connsiteX1" fmla="*/ 26425 w 45941"/>
                <a:gd name="connsiteY1" fmla="*/ 19295 h 68911"/>
                <a:gd name="connsiteX2" fmla="*/ 17237 w 45941"/>
                <a:gd name="connsiteY2" fmla="*/ 40429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4 h 68911"/>
                <a:gd name="connsiteX6" fmla="*/ 31938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8" y="17228"/>
                  </a:moveTo>
                  <a:cubicBezTo>
                    <a:pt x="30101" y="17228"/>
                    <a:pt x="28263" y="17917"/>
                    <a:pt x="26425" y="19295"/>
                  </a:cubicBezTo>
                  <a:cubicBezTo>
                    <a:pt x="21142" y="23430"/>
                    <a:pt x="17007" y="32618"/>
                    <a:pt x="17237" y="40429"/>
                  </a:cubicBezTo>
                  <a:cubicBezTo>
                    <a:pt x="17466" y="48238"/>
                    <a:pt x="21372" y="51684"/>
                    <a:pt x="25277" y="51684"/>
                  </a:cubicBezTo>
                  <a:cubicBezTo>
                    <a:pt x="27114" y="51684"/>
                    <a:pt x="28952" y="50995"/>
                    <a:pt x="30790" y="49617"/>
                  </a:cubicBezTo>
                  <a:cubicBezTo>
                    <a:pt x="36072" y="45482"/>
                    <a:pt x="40208" y="36294"/>
                    <a:pt x="39978" y="28484"/>
                  </a:cubicBezTo>
                  <a:cubicBezTo>
                    <a:pt x="39748" y="20903"/>
                    <a:pt x="35843" y="17228"/>
                    <a:pt x="31938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AF220548-2E8E-48B0-9551-7BA95B6CDCB2}"/>
                </a:ext>
              </a:extLst>
            </p:cNvPr>
            <p:cNvSpPr/>
            <p:nvPr/>
          </p:nvSpPr>
          <p:spPr>
            <a:xfrm>
              <a:off x="13826404" y="3237306"/>
              <a:ext cx="63944" cy="63944"/>
            </a:xfrm>
            <a:custGeom>
              <a:avLst/>
              <a:gdLst>
                <a:gd name="connsiteX0" fmla="*/ 29862 w 45941"/>
                <a:gd name="connsiteY0" fmla="*/ 17228 h 45941"/>
                <a:gd name="connsiteX1" fmla="*/ 25038 w 45941"/>
                <a:gd name="connsiteY1" fmla="*/ 19066 h 45941"/>
                <a:gd name="connsiteX2" fmla="*/ 17228 w 45941"/>
                <a:gd name="connsiteY2" fmla="*/ 36753 h 45941"/>
                <a:gd name="connsiteX3" fmla="*/ 24349 w 45941"/>
                <a:gd name="connsiteY3" fmla="*/ 46630 h 45941"/>
                <a:gd name="connsiteX4" fmla="*/ 29172 w 45941"/>
                <a:gd name="connsiteY4" fmla="*/ 44793 h 45941"/>
                <a:gd name="connsiteX5" fmla="*/ 36753 w 45941"/>
                <a:gd name="connsiteY5" fmla="*/ 27105 h 45941"/>
                <a:gd name="connsiteX6" fmla="*/ 29862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862" y="17228"/>
                  </a:moveTo>
                  <a:cubicBezTo>
                    <a:pt x="28253" y="17228"/>
                    <a:pt x="26646" y="17917"/>
                    <a:pt x="25038" y="19066"/>
                  </a:cubicBezTo>
                  <a:cubicBezTo>
                    <a:pt x="20443" y="22511"/>
                    <a:pt x="17228" y="30091"/>
                    <a:pt x="17228" y="36753"/>
                  </a:cubicBezTo>
                  <a:cubicBezTo>
                    <a:pt x="17457" y="42496"/>
                    <a:pt x="20443" y="46630"/>
                    <a:pt x="24349" y="46630"/>
                  </a:cubicBezTo>
                  <a:cubicBezTo>
                    <a:pt x="25957" y="46630"/>
                    <a:pt x="27564" y="45941"/>
                    <a:pt x="29172" y="44793"/>
                  </a:cubicBezTo>
                  <a:cubicBezTo>
                    <a:pt x="33767" y="41347"/>
                    <a:pt x="36982" y="33767"/>
                    <a:pt x="36753" y="27105"/>
                  </a:cubicBezTo>
                  <a:cubicBezTo>
                    <a:pt x="36982" y="21363"/>
                    <a:pt x="33996" y="17228"/>
                    <a:pt x="29862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2748362F-5BF3-4B83-A286-5F409959EED0}"/>
                </a:ext>
              </a:extLst>
            </p:cNvPr>
            <p:cNvSpPr/>
            <p:nvPr/>
          </p:nvSpPr>
          <p:spPr>
            <a:xfrm>
              <a:off x="12832379" y="4468567"/>
              <a:ext cx="63944" cy="63944"/>
            </a:xfrm>
            <a:custGeom>
              <a:avLst/>
              <a:gdLst>
                <a:gd name="connsiteX0" fmla="*/ 28253 w 45941"/>
                <a:gd name="connsiteY0" fmla="*/ 17228 h 45941"/>
                <a:gd name="connsiteX1" fmla="*/ 27105 w 45941"/>
                <a:gd name="connsiteY1" fmla="*/ 17228 h 45941"/>
                <a:gd name="connsiteX2" fmla="*/ 23200 w 45941"/>
                <a:gd name="connsiteY2" fmla="*/ 18606 h 45941"/>
                <a:gd name="connsiteX3" fmla="*/ 19065 w 45941"/>
                <a:gd name="connsiteY3" fmla="*/ 23890 h 45941"/>
                <a:gd name="connsiteX4" fmla="*/ 17228 w 45941"/>
                <a:gd name="connsiteY4" fmla="*/ 31470 h 45941"/>
                <a:gd name="connsiteX5" fmla="*/ 19984 w 45941"/>
                <a:gd name="connsiteY5" fmla="*/ 39050 h 45941"/>
                <a:gd name="connsiteX6" fmla="*/ 22052 w 45941"/>
                <a:gd name="connsiteY6" fmla="*/ 40199 h 45941"/>
                <a:gd name="connsiteX7" fmla="*/ 23200 w 45941"/>
                <a:gd name="connsiteY7" fmla="*/ 40199 h 45941"/>
                <a:gd name="connsiteX8" fmla="*/ 27105 w 45941"/>
                <a:gd name="connsiteY8" fmla="*/ 38820 h 45941"/>
                <a:gd name="connsiteX9" fmla="*/ 31240 w 45941"/>
                <a:gd name="connsiteY9" fmla="*/ 33537 h 45941"/>
                <a:gd name="connsiteX10" fmla="*/ 33078 w 45941"/>
                <a:gd name="connsiteY10" fmla="*/ 25957 h 45941"/>
                <a:gd name="connsiteX11" fmla="*/ 30321 w 45941"/>
                <a:gd name="connsiteY11" fmla="*/ 18377 h 45941"/>
                <a:gd name="connsiteX12" fmla="*/ 28253 w 45941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8253" y="17228"/>
                  </a:moveTo>
                  <a:lnTo>
                    <a:pt x="27105" y="17228"/>
                  </a:lnTo>
                  <a:cubicBezTo>
                    <a:pt x="25727" y="17228"/>
                    <a:pt x="24578" y="17687"/>
                    <a:pt x="23200" y="18606"/>
                  </a:cubicBezTo>
                  <a:cubicBezTo>
                    <a:pt x="21592" y="19755"/>
                    <a:pt x="20214" y="21592"/>
                    <a:pt x="19065" y="23890"/>
                  </a:cubicBezTo>
                  <a:cubicBezTo>
                    <a:pt x="17917" y="26186"/>
                    <a:pt x="17228" y="28943"/>
                    <a:pt x="17228" y="31470"/>
                  </a:cubicBezTo>
                  <a:cubicBezTo>
                    <a:pt x="17228" y="34686"/>
                    <a:pt x="18146" y="37442"/>
                    <a:pt x="19984" y="39050"/>
                  </a:cubicBezTo>
                  <a:lnTo>
                    <a:pt x="22052" y="40199"/>
                  </a:lnTo>
                  <a:lnTo>
                    <a:pt x="23200" y="40199"/>
                  </a:lnTo>
                  <a:cubicBezTo>
                    <a:pt x="24578" y="40199"/>
                    <a:pt x="25727" y="39739"/>
                    <a:pt x="27105" y="38820"/>
                  </a:cubicBezTo>
                  <a:cubicBezTo>
                    <a:pt x="28713" y="37672"/>
                    <a:pt x="30091" y="35834"/>
                    <a:pt x="31240" y="33537"/>
                  </a:cubicBezTo>
                  <a:cubicBezTo>
                    <a:pt x="32389" y="31010"/>
                    <a:pt x="33078" y="28484"/>
                    <a:pt x="33078" y="25957"/>
                  </a:cubicBezTo>
                  <a:cubicBezTo>
                    <a:pt x="33078" y="22511"/>
                    <a:pt x="32159" y="19985"/>
                    <a:pt x="30321" y="18377"/>
                  </a:cubicBezTo>
                  <a:lnTo>
                    <a:pt x="28253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458B5860-1F3B-43CE-8C22-3A88D9048D80}"/>
                </a:ext>
              </a:extLst>
            </p:cNvPr>
            <p:cNvSpPr/>
            <p:nvPr/>
          </p:nvSpPr>
          <p:spPr>
            <a:xfrm>
              <a:off x="13522025" y="3602751"/>
              <a:ext cx="63944" cy="63944"/>
            </a:xfrm>
            <a:custGeom>
              <a:avLst/>
              <a:gdLst>
                <a:gd name="connsiteX0" fmla="*/ 28024 w 45941"/>
                <a:gd name="connsiteY0" fmla="*/ 17228 h 45941"/>
                <a:gd name="connsiteX1" fmla="*/ 26876 w 45941"/>
                <a:gd name="connsiteY1" fmla="*/ 17228 h 45941"/>
                <a:gd name="connsiteX2" fmla="*/ 22971 w 45941"/>
                <a:gd name="connsiteY2" fmla="*/ 18606 h 45941"/>
                <a:gd name="connsiteX3" fmla="*/ 19066 w 45941"/>
                <a:gd name="connsiteY3" fmla="*/ 23890 h 45941"/>
                <a:gd name="connsiteX4" fmla="*/ 17228 w 45941"/>
                <a:gd name="connsiteY4" fmla="*/ 31470 h 45941"/>
                <a:gd name="connsiteX5" fmla="*/ 19985 w 45941"/>
                <a:gd name="connsiteY5" fmla="*/ 39050 h 45941"/>
                <a:gd name="connsiteX6" fmla="*/ 22282 w 45941"/>
                <a:gd name="connsiteY6" fmla="*/ 40199 h 45941"/>
                <a:gd name="connsiteX7" fmla="*/ 23430 w 45941"/>
                <a:gd name="connsiteY7" fmla="*/ 40199 h 45941"/>
                <a:gd name="connsiteX8" fmla="*/ 27335 w 45941"/>
                <a:gd name="connsiteY8" fmla="*/ 38820 h 45941"/>
                <a:gd name="connsiteX9" fmla="*/ 31240 w 45941"/>
                <a:gd name="connsiteY9" fmla="*/ 33537 h 45941"/>
                <a:gd name="connsiteX10" fmla="*/ 33078 w 45941"/>
                <a:gd name="connsiteY10" fmla="*/ 25957 h 45941"/>
                <a:gd name="connsiteX11" fmla="*/ 30321 w 45941"/>
                <a:gd name="connsiteY11" fmla="*/ 18377 h 45941"/>
                <a:gd name="connsiteX12" fmla="*/ 28024 w 45941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28024" y="17228"/>
                  </a:moveTo>
                  <a:lnTo>
                    <a:pt x="26876" y="17228"/>
                  </a:lnTo>
                  <a:cubicBezTo>
                    <a:pt x="25498" y="17228"/>
                    <a:pt x="24349" y="17687"/>
                    <a:pt x="22971" y="18606"/>
                  </a:cubicBezTo>
                  <a:cubicBezTo>
                    <a:pt x="21363" y="19755"/>
                    <a:pt x="19985" y="21592"/>
                    <a:pt x="19066" y="23890"/>
                  </a:cubicBezTo>
                  <a:cubicBezTo>
                    <a:pt x="17917" y="26416"/>
                    <a:pt x="17228" y="28943"/>
                    <a:pt x="17228" y="31470"/>
                  </a:cubicBezTo>
                  <a:cubicBezTo>
                    <a:pt x="17228" y="34686"/>
                    <a:pt x="18147" y="37442"/>
                    <a:pt x="19985" y="39050"/>
                  </a:cubicBezTo>
                  <a:lnTo>
                    <a:pt x="22282" y="40199"/>
                  </a:lnTo>
                  <a:lnTo>
                    <a:pt x="23430" y="40199"/>
                  </a:lnTo>
                  <a:cubicBezTo>
                    <a:pt x="24809" y="40199"/>
                    <a:pt x="25957" y="39739"/>
                    <a:pt x="27335" y="38820"/>
                  </a:cubicBezTo>
                  <a:cubicBezTo>
                    <a:pt x="28943" y="37672"/>
                    <a:pt x="30321" y="35834"/>
                    <a:pt x="31240" y="33537"/>
                  </a:cubicBezTo>
                  <a:cubicBezTo>
                    <a:pt x="32389" y="31010"/>
                    <a:pt x="33078" y="28484"/>
                    <a:pt x="33078" y="25957"/>
                  </a:cubicBezTo>
                  <a:cubicBezTo>
                    <a:pt x="33078" y="22511"/>
                    <a:pt x="32159" y="19985"/>
                    <a:pt x="30321" y="18377"/>
                  </a:cubicBezTo>
                  <a:lnTo>
                    <a:pt x="28024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AB4E15F0-7E2E-4024-BB80-A9A73723CD70}"/>
                </a:ext>
              </a:extLst>
            </p:cNvPr>
            <p:cNvSpPr/>
            <p:nvPr/>
          </p:nvSpPr>
          <p:spPr>
            <a:xfrm>
              <a:off x="13652153" y="3700587"/>
              <a:ext cx="31974" cy="63944"/>
            </a:xfrm>
            <a:custGeom>
              <a:avLst/>
              <a:gdLst>
                <a:gd name="connsiteX0" fmla="*/ 24349 w 22970"/>
                <a:gd name="connsiteY0" fmla="*/ 17228 h 45941"/>
                <a:gd name="connsiteX1" fmla="*/ 21592 w 22970"/>
                <a:gd name="connsiteY1" fmla="*/ 17458 h 45941"/>
                <a:gd name="connsiteX2" fmla="*/ 20673 w 22970"/>
                <a:gd name="connsiteY2" fmla="*/ 18147 h 45941"/>
                <a:gd name="connsiteX3" fmla="*/ 19525 w 22970"/>
                <a:gd name="connsiteY3" fmla="*/ 19525 h 45941"/>
                <a:gd name="connsiteX4" fmla="*/ 19066 w 22970"/>
                <a:gd name="connsiteY4" fmla="*/ 20673 h 45941"/>
                <a:gd name="connsiteX5" fmla="*/ 17228 w 22970"/>
                <a:gd name="connsiteY5" fmla="*/ 26186 h 45941"/>
                <a:gd name="connsiteX6" fmla="*/ 21363 w 22970"/>
                <a:gd name="connsiteY6" fmla="*/ 29402 h 45941"/>
                <a:gd name="connsiteX7" fmla="*/ 22511 w 22970"/>
                <a:gd name="connsiteY7" fmla="*/ 29402 h 45941"/>
                <a:gd name="connsiteX8" fmla="*/ 23890 w 22970"/>
                <a:gd name="connsiteY8" fmla="*/ 29402 h 45941"/>
                <a:gd name="connsiteX9" fmla="*/ 24579 w 22970"/>
                <a:gd name="connsiteY9" fmla="*/ 28713 h 45941"/>
                <a:gd name="connsiteX10" fmla="*/ 26187 w 22970"/>
                <a:gd name="connsiteY10" fmla="*/ 27335 h 45941"/>
                <a:gd name="connsiteX11" fmla="*/ 26646 w 22970"/>
                <a:gd name="connsiteY11" fmla="*/ 26186 h 45941"/>
                <a:gd name="connsiteX12" fmla="*/ 28484 w 22970"/>
                <a:gd name="connsiteY12" fmla="*/ 20444 h 45941"/>
                <a:gd name="connsiteX13" fmla="*/ 25498 w 22970"/>
                <a:gd name="connsiteY13" fmla="*/ 18147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70" h="45941">
                  <a:moveTo>
                    <a:pt x="24349" y="17228"/>
                  </a:moveTo>
                  <a:lnTo>
                    <a:pt x="21592" y="17458"/>
                  </a:lnTo>
                  <a:lnTo>
                    <a:pt x="20673" y="18147"/>
                  </a:lnTo>
                  <a:lnTo>
                    <a:pt x="19525" y="19525"/>
                  </a:lnTo>
                  <a:lnTo>
                    <a:pt x="19066" y="20673"/>
                  </a:lnTo>
                  <a:lnTo>
                    <a:pt x="17228" y="26186"/>
                  </a:lnTo>
                  <a:lnTo>
                    <a:pt x="21363" y="29402"/>
                  </a:lnTo>
                  <a:lnTo>
                    <a:pt x="22511" y="29402"/>
                  </a:lnTo>
                  <a:lnTo>
                    <a:pt x="23890" y="29402"/>
                  </a:lnTo>
                  <a:lnTo>
                    <a:pt x="24579" y="28713"/>
                  </a:lnTo>
                  <a:lnTo>
                    <a:pt x="26187" y="27335"/>
                  </a:lnTo>
                  <a:lnTo>
                    <a:pt x="26646" y="26186"/>
                  </a:lnTo>
                  <a:lnTo>
                    <a:pt x="28484" y="20444"/>
                  </a:lnTo>
                  <a:lnTo>
                    <a:pt x="25498" y="18147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5D3C60BF-EA0A-4626-92D2-C18E6A3DFD72}"/>
                </a:ext>
              </a:extLst>
            </p:cNvPr>
            <p:cNvSpPr/>
            <p:nvPr/>
          </p:nvSpPr>
          <p:spPr>
            <a:xfrm>
              <a:off x="13022887" y="4139251"/>
              <a:ext cx="63944" cy="95918"/>
            </a:xfrm>
            <a:custGeom>
              <a:avLst/>
              <a:gdLst>
                <a:gd name="connsiteX0" fmla="*/ 31734 w 45941"/>
                <a:gd name="connsiteY0" fmla="*/ 17228 h 68911"/>
                <a:gd name="connsiteX1" fmla="*/ 26220 w 45941"/>
                <a:gd name="connsiteY1" fmla="*/ 19295 h 68911"/>
                <a:gd name="connsiteX2" fmla="*/ 20478 w 45941"/>
                <a:gd name="connsiteY2" fmla="*/ 26646 h 68911"/>
                <a:gd name="connsiteX3" fmla="*/ 17262 w 45941"/>
                <a:gd name="connsiteY3" fmla="*/ 38590 h 68911"/>
                <a:gd name="connsiteX4" fmla="*/ 20249 w 45941"/>
                <a:gd name="connsiteY4" fmla="*/ 49616 h 68911"/>
                <a:gd name="connsiteX5" fmla="*/ 25302 w 45941"/>
                <a:gd name="connsiteY5" fmla="*/ 51913 h 68911"/>
                <a:gd name="connsiteX6" fmla="*/ 30815 w 45941"/>
                <a:gd name="connsiteY6" fmla="*/ 49846 h 68911"/>
                <a:gd name="connsiteX7" fmla="*/ 36557 w 45941"/>
                <a:gd name="connsiteY7" fmla="*/ 42495 h 68911"/>
                <a:gd name="connsiteX8" fmla="*/ 40003 w 45941"/>
                <a:gd name="connsiteY8" fmla="*/ 30551 h 68911"/>
                <a:gd name="connsiteX9" fmla="*/ 37017 w 45941"/>
                <a:gd name="connsiteY9" fmla="*/ 19525 h 68911"/>
                <a:gd name="connsiteX10" fmla="*/ 31734 w 45941"/>
                <a:gd name="connsiteY10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1" h="68911">
                  <a:moveTo>
                    <a:pt x="31734" y="17228"/>
                  </a:moveTo>
                  <a:cubicBezTo>
                    <a:pt x="29896" y="17228"/>
                    <a:pt x="28058" y="17917"/>
                    <a:pt x="26220" y="19295"/>
                  </a:cubicBezTo>
                  <a:cubicBezTo>
                    <a:pt x="23924" y="20903"/>
                    <a:pt x="22086" y="23430"/>
                    <a:pt x="20478" y="26646"/>
                  </a:cubicBezTo>
                  <a:cubicBezTo>
                    <a:pt x="18640" y="30321"/>
                    <a:pt x="17262" y="34686"/>
                    <a:pt x="17262" y="38590"/>
                  </a:cubicBezTo>
                  <a:cubicBezTo>
                    <a:pt x="17032" y="43185"/>
                    <a:pt x="17951" y="47089"/>
                    <a:pt x="20249" y="49616"/>
                  </a:cubicBezTo>
                  <a:cubicBezTo>
                    <a:pt x="21627" y="51224"/>
                    <a:pt x="23464" y="51913"/>
                    <a:pt x="25302" y="51913"/>
                  </a:cubicBezTo>
                  <a:cubicBezTo>
                    <a:pt x="27139" y="51913"/>
                    <a:pt x="28977" y="51224"/>
                    <a:pt x="30815" y="49846"/>
                  </a:cubicBezTo>
                  <a:cubicBezTo>
                    <a:pt x="32882" y="48238"/>
                    <a:pt x="34949" y="45711"/>
                    <a:pt x="36557" y="42495"/>
                  </a:cubicBezTo>
                  <a:cubicBezTo>
                    <a:pt x="38396" y="38820"/>
                    <a:pt x="39774" y="34456"/>
                    <a:pt x="40003" y="30551"/>
                  </a:cubicBezTo>
                  <a:cubicBezTo>
                    <a:pt x="40233" y="25957"/>
                    <a:pt x="39085" y="22052"/>
                    <a:pt x="37017" y="19525"/>
                  </a:cubicBezTo>
                  <a:cubicBezTo>
                    <a:pt x="35409" y="17917"/>
                    <a:pt x="33801" y="17228"/>
                    <a:pt x="3173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1F8BF49-B385-46B7-A7A1-7C1CDAA9CA9E}"/>
                </a:ext>
              </a:extLst>
            </p:cNvPr>
            <p:cNvSpPr/>
            <p:nvPr/>
          </p:nvSpPr>
          <p:spPr>
            <a:xfrm>
              <a:off x="13105743" y="3790111"/>
              <a:ext cx="31974" cy="63944"/>
            </a:xfrm>
            <a:custGeom>
              <a:avLst/>
              <a:gdLst>
                <a:gd name="connsiteX0" fmla="*/ 23890 w 22970"/>
                <a:gd name="connsiteY0" fmla="*/ 17228 h 45941"/>
                <a:gd name="connsiteX1" fmla="*/ 20903 w 22970"/>
                <a:gd name="connsiteY1" fmla="*/ 17458 h 45941"/>
                <a:gd name="connsiteX2" fmla="*/ 19984 w 22970"/>
                <a:gd name="connsiteY2" fmla="*/ 18147 h 45941"/>
                <a:gd name="connsiteX3" fmla="*/ 17458 w 22970"/>
                <a:gd name="connsiteY3" fmla="*/ 21133 h 45941"/>
                <a:gd name="connsiteX4" fmla="*/ 17228 w 22970"/>
                <a:gd name="connsiteY4" fmla="*/ 23430 h 45941"/>
                <a:gd name="connsiteX5" fmla="*/ 17228 w 22970"/>
                <a:gd name="connsiteY5" fmla="*/ 26186 h 45941"/>
                <a:gd name="connsiteX6" fmla="*/ 18376 w 22970"/>
                <a:gd name="connsiteY6" fmla="*/ 27795 h 45941"/>
                <a:gd name="connsiteX7" fmla="*/ 19984 w 22970"/>
                <a:gd name="connsiteY7" fmla="*/ 29632 h 45941"/>
                <a:gd name="connsiteX8" fmla="*/ 21592 w 22970"/>
                <a:gd name="connsiteY8" fmla="*/ 29632 h 45941"/>
                <a:gd name="connsiteX9" fmla="*/ 23201 w 22970"/>
                <a:gd name="connsiteY9" fmla="*/ 29173 h 45941"/>
                <a:gd name="connsiteX10" fmla="*/ 23890 w 22970"/>
                <a:gd name="connsiteY10" fmla="*/ 28713 h 45941"/>
                <a:gd name="connsiteX11" fmla="*/ 26187 w 22970"/>
                <a:gd name="connsiteY11" fmla="*/ 25727 h 45941"/>
                <a:gd name="connsiteX12" fmla="*/ 26416 w 22970"/>
                <a:gd name="connsiteY12" fmla="*/ 23660 h 45941"/>
                <a:gd name="connsiteX13" fmla="*/ 26646 w 22970"/>
                <a:gd name="connsiteY13" fmla="*/ 20444 h 45941"/>
                <a:gd name="connsiteX14" fmla="*/ 25268 w 22970"/>
                <a:gd name="connsiteY14" fmla="*/ 18836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70" h="45941">
                  <a:moveTo>
                    <a:pt x="23890" y="17228"/>
                  </a:moveTo>
                  <a:lnTo>
                    <a:pt x="20903" y="17458"/>
                  </a:lnTo>
                  <a:lnTo>
                    <a:pt x="19984" y="18147"/>
                  </a:lnTo>
                  <a:lnTo>
                    <a:pt x="17458" y="21133"/>
                  </a:lnTo>
                  <a:lnTo>
                    <a:pt x="17228" y="23430"/>
                  </a:lnTo>
                  <a:lnTo>
                    <a:pt x="17228" y="26186"/>
                  </a:lnTo>
                  <a:lnTo>
                    <a:pt x="18376" y="27795"/>
                  </a:lnTo>
                  <a:lnTo>
                    <a:pt x="19984" y="29632"/>
                  </a:lnTo>
                  <a:lnTo>
                    <a:pt x="21592" y="29632"/>
                  </a:lnTo>
                  <a:lnTo>
                    <a:pt x="23201" y="29173"/>
                  </a:lnTo>
                  <a:lnTo>
                    <a:pt x="23890" y="28713"/>
                  </a:lnTo>
                  <a:lnTo>
                    <a:pt x="26187" y="25727"/>
                  </a:lnTo>
                  <a:lnTo>
                    <a:pt x="26416" y="23660"/>
                  </a:lnTo>
                  <a:lnTo>
                    <a:pt x="26646" y="20444"/>
                  </a:lnTo>
                  <a:lnTo>
                    <a:pt x="25268" y="18836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8840EB4C-9F06-4A9E-B7E5-DDD373EA63B6}"/>
                </a:ext>
              </a:extLst>
            </p:cNvPr>
            <p:cNvSpPr/>
            <p:nvPr/>
          </p:nvSpPr>
          <p:spPr>
            <a:xfrm>
              <a:off x="12520313" y="4849360"/>
              <a:ext cx="63944" cy="95918"/>
            </a:xfrm>
            <a:custGeom>
              <a:avLst/>
              <a:gdLst>
                <a:gd name="connsiteX0" fmla="*/ 31939 w 45941"/>
                <a:gd name="connsiteY0" fmla="*/ 17228 h 68911"/>
                <a:gd name="connsiteX1" fmla="*/ 26425 w 45941"/>
                <a:gd name="connsiteY1" fmla="*/ 19295 h 68911"/>
                <a:gd name="connsiteX2" fmla="*/ 17237 w 45941"/>
                <a:gd name="connsiteY2" fmla="*/ 40428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4 h 68911"/>
                <a:gd name="connsiteX6" fmla="*/ 31939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9" y="17228"/>
                  </a:moveTo>
                  <a:cubicBezTo>
                    <a:pt x="30101" y="17228"/>
                    <a:pt x="28263" y="17917"/>
                    <a:pt x="26425" y="19295"/>
                  </a:cubicBezTo>
                  <a:cubicBezTo>
                    <a:pt x="21142" y="23430"/>
                    <a:pt x="17007" y="32618"/>
                    <a:pt x="17237" y="40428"/>
                  </a:cubicBezTo>
                  <a:cubicBezTo>
                    <a:pt x="17467" y="48238"/>
                    <a:pt x="21372" y="51684"/>
                    <a:pt x="25277" y="51684"/>
                  </a:cubicBezTo>
                  <a:cubicBezTo>
                    <a:pt x="27114" y="51684"/>
                    <a:pt x="28952" y="50995"/>
                    <a:pt x="30790" y="49617"/>
                  </a:cubicBezTo>
                  <a:cubicBezTo>
                    <a:pt x="36073" y="45482"/>
                    <a:pt x="40208" y="36294"/>
                    <a:pt x="39978" y="28484"/>
                  </a:cubicBezTo>
                  <a:cubicBezTo>
                    <a:pt x="39749" y="20903"/>
                    <a:pt x="35843" y="17228"/>
                    <a:pt x="31939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08D8FC6F-0601-4E4F-9C19-3F8003AC8E8A}"/>
                </a:ext>
              </a:extLst>
            </p:cNvPr>
            <p:cNvSpPr/>
            <p:nvPr/>
          </p:nvSpPr>
          <p:spPr>
            <a:xfrm>
              <a:off x="12279574" y="5141908"/>
              <a:ext cx="63944" cy="63944"/>
            </a:xfrm>
            <a:custGeom>
              <a:avLst/>
              <a:gdLst>
                <a:gd name="connsiteX0" fmla="*/ 29862 w 45941"/>
                <a:gd name="connsiteY0" fmla="*/ 17228 h 45941"/>
                <a:gd name="connsiteX1" fmla="*/ 25038 w 45941"/>
                <a:gd name="connsiteY1" fmla="*/ 19066 h 45941"/>
                <a:gd name="connsiteX2" fmla="*/ 17228 w 45941"/>
                <a:gd name="connsiteY2" fmla="*/ 36753 h 45941"/>
                <a:gd name="connsiteX3" fmla="*/ 24349 w 45941"/>
                <a:gd name="connsiteY3" fmla="*/ 46631 h 45941"/>
                <a:gd name="connsiteX4" fmla="*/ 29172 w 45941"/>
                <a:gd name="connsiteY4" fmla="*/ 44793 h 45941"/>
                <a:gd name="connsiteX5" fmla="*/ 36753 w 45941"/>
                <a:gd name="connsiteY5" fmla="*/ 27106 h 45941"/>
                <a:gd name="connsiteX6" fmla="*/ 29862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862" y="17228"/>
                  </a:moveTo>
                  <a:cubicBezTo>
                    <a:pt x="28254" y="17228"/>
                    <a:pt x="26646" y="17917"/>
                    <a:pt x="25038" y="19066"/>
                  </a:cubicBezTo>
                  <a:cubicBezTo>
                    <a:pt x="20443" y="22511"/>
                    <a:pt x="17228" y="30092"/>
                    <a:pt x="17228" y="36753"/>
                  </a:cubicBezTo>
                  <a:cubicBezTo>
                    <a:pt x="17458" y="42496"/>
                    <a:pt x="20443" y="46631"/>
                    <a:pt x="24349" y="46631"/>
                  </a:cubicBezTo>
                  <a:cubicBezTo>
                    <a:pt x="25957" y="46631"/>
                    <a:pt x="27565" y="45941"/>
                    <a:pt x="29172" y="44793"/>
                  </a:cubicBezTo>
                  <a:cubicBezTo>
                    <a:pt x="33767" y="41347"/>
                    <a:pt x="36982" y="33767"/>
                    <a:pt x="36753" y="27106"/>
                  </a:cubicBezTo>
                  <a:cubicBezTo>
                    <a:pt x="36753" y="21363"/>
                    <a:pt x="33997" y="17228"/>
                    <a:pt x="29862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FEF82E19-65E8-4198-9754-DB44299BD8E8}"/>
                </a:ext>
              </a:extLst>
            </p:cNvPr>
            <p:cNvSpPr/>
            <p:nvPr/>
          </p:nvSpPr>
          <p:spPr>
            <a:xfrm>
              <a:off x="11499444" y="5519184"/>
              <a:ext cx="63944" cy="63944"/>
            </a:xfrm>
            <a:custGeom>
              <a:avLst/>
              <a:gdLst>
                <a:gd name="connsiteX0" fmla="*/ 29862 w 45941"/>
                <a:gd name="connsiteY0" fmla="*/ 17228 h 45941"/>
                <a:gd name="connsiteX1" fmla="*/ 25038 w 45941"/>
                <a:gd name="connsiteY1" fmla="*/ 19066 h 45941"/>
                <a:gd name="connsiteX2" fmla="*/ 17228 w 45941"/>
                <a:gd name="connsiteY2" fmla="*/ 36753 h 45941"/>
                <a:gd name="connsiteX3" fmla="*/ 24349 w 45941"/>
                <a:gd name="connsiteY3" fmla="*/ 46631 h 45941"/>
                <a:gd name="connsiteX4" fmla="*/ 29172 w 45941"/>
                <a:gd name="connsiteY4" fmla="*/ 44793 h 45941"/>
                <a:gd name="connsiteX5" fmla="*/ 36753 w 45941"/>
                <a:gd name="connsiteY5" fmla="*/ 27106 h 45941"/>
                <a:gd name="connsiteX6" fmla="*/ 29862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862" y="17228"/>
                  </a:moveTo>
                  <a:cubicBezTo>
                    <a:pt x="28253" y="17228"/>
                    <a:pt x="26646" y="17917"/>
                    <a:pt x="25038" y="19066"/>
                  </a:cubicBezTo>
                  <a:cubicBezTo>
                    <a:pt x="20443" y="22511"/>
                    <a:pt x="17228" y="30092"/>
                    <a:pt x="17228" y="36753"/>
                  </a:cubicBezTo>
                  <a:cubicBezTo>
                    <a:pt x="17457" y="42495"/>
                    <a:pt x="20443" y="46631"/>
                    <a:pt x="24349" y="46631"/>
                  </a:cubicBezTo>
                  <a:cubicBezTo>
                    <a:pt x="25957" y="46631"/>
                    <a:pt x="27564" y="45942"/>
                    <a:pt x="29172" y="44793"/>
                  </a:cubicBezTo>
                  <a:cubicBezTo>
                    <a:pt x="33767" y="41347"/>
                    <a:pt x="36982" y="33767"/>
                    <a:pt x="36753" y="27106"/>
                  </a:cubicBezTo>
                  <a:cubicBezTo>
                    <a:pt x="36982" y="21363"/>
                    <a:pt x="33996" y="17228"/>
                    <a:pt x="29862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2DA79EBB-67A0-43A9-9E6A-F32929279BF8}"/>
                </a:ext>
              </a:extLst>
            </p:cNvPr>
            <p:cNvSpPr/>
            <p:nvPr/>
          </p:nvSpPr>
          <p:spPr>
            <a:xfrm>
              <a:off x="11564972" y="4985883"/>
              <a:ext cx="63944" cy="63944"/>
            </a:xfrm>
            <a:custGeom>
              <a:avLst/>
              <a:gdLst>
                <a:gd name="connsiteX0" fmla="*/ 29644 w 45941"/>
                <a:gd name="connsiteY0" fmla="*/ 17228 h 45941"/>
                <a:gd name="connsiteX1" fmla="*/ 24820 w 45941"/>
                <a:gd name="connsiteY1" fmla="*/ 19066 h 45941"/>
                <a:gd name="connsiteX2" fmla="*/ 17240 w 45941"/>
                <a:gd name="connsiteY2" fmla="*/ 36753 h 45941"/>
                <a:gd name="connsiteX3" fmla="*/ 24360 w 45941"/>
                <a:gd name="connsiteY3" fmla="*/ 46630 h 45941"/>
                <a:gd name="connsiteX4" fmla="*/ 29185 w 45941"/>
                <a:gd name="connsiteY4" fmla="*/ 44793 h 45941"/>
                <a:gd name="connsiteX5" fmla="*/ 36995 w 45941"/>
                <a:gd name="connsiteY5" fmla="*/ 27105 h 45941"/>
                <a:gd name="connsiteX6" fmla="*/ 29644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644" y="17228"/>
                  </a:moveTo>
                  <a:cubicBezTo>
                    <a:pt x="28036" y="17228"/>
                    <a:pt x="26428" y="17917"/>
                    <a:pt x="24820" y="19066"/>
                  </a:cubicBezTo>
                  <a:cubicBezTo>
                    <a:pt x="20226" y="22511"/>
                    <a:pt x="17010" y="30091"/>
                    <a:pt x="17240" y="36753"/>
                  </a:cubicBezTo>
                  <a:cubicBezTo>
                    <a:pt x="17469" y="42495"/>
                    <a:pt x="20456" y="46630"/>
                    <a:pt x="24360" y="46630"/>
                  </a:cubicBezTo>
                  <a:cubicBezTo>
                    <a:pt x="25968" y="46630"/>
                    <a:pt x="27577" y="45941"/>
                    <a:pt x="29185" y="44793"/>
                  </a:cubicBezTo>
                  <a:cubicBezTo>
                    <a:pt x="33778" y="41347"/>
                    <a:pt x="36995" y="33767"/>
                    <a:pt x="36995" y="27105"/>
                  </a:cubicBezTo>
                  <a:cubicBezTo>
                    <a:pt x="36765" y="21363"/>
                    <a:pt x="33778" y="17228"/>
                    <a:pt x="2964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F49B2B6A-9821-45F9-AAB1-97D9E3D6DEFF}"/>
                </a:ext>
              </a:extLst>
            </p:cNvPr>
            <p:cNvSpPr/>
            <p:nvPr/>
          </p:nvSpPr>
          <p:spPr>
            <a:xfrm>
              <a:off x="12235171" y="4393752"/>
              <a:ext cx="63944" cy="63944"/>
            </a:xfrm>
            <a:custGeom>
              <a:avLst/>
              <a:gdLst>
                <a:gd name="connsiteX0" fmla="*/ 28226 w 45941"/>
                <a:gd name="connsiteY0" fmla="*/ 17228 h 45941"/>
                <a:gd name="connsiteX1" fmla="*/ 27078 w 45941"/>
                <a:gd name="connsiteY1" fmla="*/ 17228 h 45941"/>
                <a:gd name="connsiteX2" fmla="*/ 23172 w 45941"/>
                <a:gd name="connsiteY2" fmla="*/ 18606 h 45941"/>
                <a:gd name="connsiteX3" fmla="*/ 19038 w 45941"/>
                <a:gd name="connsiteY3" fmla="*/ 23890 h 45941"/>
                <a:gd name="connsiteX4" fmla="*/ 19957 w 45941"/>
                <a:gd name="connsiteY4" fmla="*/ 39050 h 45941"/>
                <a:gd name="connsiteX5" fmla="*/ 22024 w 45941"/>
                <a:gd name="connsiteY5" fmla="*/ 40199 h 45941"/>
                <a:gd name="connsiteX6" fmla="*/ 23172 w 45941"/>
                <a:gd name="connsiteY6" fmla="*/ 40199 h 45941"/>
                <a:gd name="connsiteX7" fmla="*/ 27078 w 45941"/>
                <a:gd name="connsiteY7" fmla="*/ 38820 h 45941"/>
                <a:gd name="connsiteX8" fmla="*/ 31212 w 45941"/>
                <a:gd name="connsiteY8" fmla="*/ 33537 h 45941"/>
                <a:gd name="connsiteX9" fmla="*/ 33050 w 45941"/>
                <a:gd name="connsiteY9" fmla="*/ 25957 h 45941"/>
                <a:gd name="connsiteX10" fmla="*/ 30293 w 45941"/>
                <a:gd name="connsiteY10" fmla="*/ 18377 h 45941"/>
                <a:gd name="connsiteX11" fmla="*/ 28226 w 45941"/>
                <a:gd name="connsiteY11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41" h="45941">
                  <a:moveTo>
                    <a:pt x="28226" y="17228"/>
                  </a:moveTo>
                  <a:lnTo>
                    <a:pt x="27078" y="17228"/>
                  </a:lnTo>
                  <a:cubicBezTo>
                    <a:pt x="25700" y="17228"/>
                    <a:pt x="24551" y="17687"/>
                    <a:pt x="23172" y="18606"/>
                  </a:cubicBezTo>
                  <a:cubicBezTo>
                    <a:pt x="21564" y="19755"/>
                    <a:pt x="20186" y="21592"/>
                    <a:pt x="19038" y="23890"/>
                  </a:cubicBezTo>
                  <a:cubicBezTo>
                    <a:pt x="16282" y="29632"/>
                    <a:pt x="16741" y="36294"/>
                    <a:pt x="19957" y="39050"/>
                  </a:cubicBezTo>
                  <a:lnTo>
                    <a:pt x="22024" y="40199"/>
                  </a:lnTo>
                  <a:lnTo>
                    <a:pt x="23172" y="40199"/>
                  </a:lnTo>
                  <a:cubicBezTo>
                    <a:pt x="24551" y="40199"/>
                    <a:pt x="25700" y="39739"/>
                    <a:pt x="27078" y="38820"/>
                  </a:cubicBezTo>
                  <a:cubicBezTo>
                    <a:pt x="28685" y="37672"/>
                    <a:pt x="30064" y="35834"/>
                    <a:pt x="31212" y="33537"/>
                  </a:cubicBezTo>
                  <a:cubicBezTo>
                    <a:pt x="32361" y="31010"/>
                    <a:pt x="33050" y="28484"/>
                    <a:pt x="33050" y="25957"/>
                  </a:cubicBezTo>
                  <a:cubicBezTo>
                    <a:pt x="33050" y="22511"/>
                    <a:pt x="32131" y="19984"/>
                    <a:pt x="30293" y="18377"/>
                  </a:cubicBezTo>
                  <a:lnTo>
                    <a:pt x="28226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0EAF5975-6E12-4BBE-AFF6-4D88A5033413}"/>
                </a:ext>
              </a:extLst>
            </p:cNvPr>
            <p:cNvSpPr/>
            <p:nvPr/>
          </p:nvSpPr>
          <p:spPr>
            <a:xfrm>
              <a:off x="12647616" y="3993455"/>
              <a:ext cx="63944" cy="63944"/>
            </a:xfrm>
            <a:custGeom>
              <a:avLst/>
              <a:gdLst>
                <a:gd name="connsiteX0" fmla="*/ 28226 w 45941"/>
                <a:gd name="connsiteY0" fmla="*/ 17228 h 45941"/>
                <a:gd name="connsiteX1" fmla="*/ 27078 w 45941"/>
                <a:gd name="connsiteY1" fmla="*/ 17228 h 45941"/>
                <a:gd name="connsiteX2" fmla="*/ 23172 w 45941"/>
                <a:gd name="connsiteY2" fmla="*/ 18606 h 45941"/>
                <a:gd name="connsiteX3" fmla="*/ 19038 w 45941"/>
                <a:gd name="connsiteY3" fmla="*/ 23890 h 45941"/>
                <a:gd name="connsiteX4" fmla="*/ 19957 w 45941"/>
                <a:gd name="connsiteY4" fmla="*/ 39050 h 45941"/>
                <a:gd name="connsiteX5" fmla="*/ 22024 w 45941"/>
                <a:gd name="connsiteY5" fmla="*/ 40199 h 45941"/>
                <a:gd name="connsiteX6" fmla="*/ 23172 w 45941"/>
                <a:gd name="connsiteY6" fmla="*/ 40199 h 45941"/>
                <a:gd name="connsiteX7" fmla="*/ 27078 w 45941"/>
                <a:gd name="connsiteY7" fmla="*/ 38820 h 45941"/>
                <a:gd name="connsiteX8" fmla="*/ 31212 w 45941"/>
                <a:gd name="connsiteY8" fmla="*/ 33537 h 45941"/>
                <a:gd name="connsiteX9" fmla="*/ 33050 w 45941"/>
                <a:gd name="connsiteY9" fmla="*/ 25957 h 45941"/>
                <a:gd name="connsiteX10" fmla="*/ 30293 w 45941"/>
                <a:gd name="connsiteY10" fmla="*/ 18377 h 45941"/>
                <a:gd name="connsiteX11" fmla="*/ 28226 w 45941"/>
                <a:gd name="connsiteY11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941" h="45941">
                  <a:moveTo>
                    <a:pt x="28226" y="17228"/>
                  </a:moveTo>
                  <a:lnTo>
                    <a:pt x="27078" y="17228"/>
                  </a:lnTo>
                  <a:cubicBezTo>
                    <a:pt x="25700" y="17228"/>
                    <a:pt x="24551" y="17687"/>
                    <a:pt x="23172" y="18606"/>
                  </a:cubicBezTo>
                  <a:cubicBezTo>
                    <a:pt x="21565" y="19755"/>
                    <a:pt x="20186" y="21592"/>
                    <a:pt x="19038" y="23890"/>
                  </a:cubicBezTo>
                  <a:cubicBezTo>
                    <a:pt x="16282" y="29632"/>
                    <a:pt x="16741" y="36294"/>
                    <a:pt x="19957" y="39050"/>
                  </a:cubicBezTo>
                  <a:lnTo>
                    <a:pt x="22024" y="40199"/>
                  </a:lnTo>
                  <a:lnTo>
                    <a:pt x="23172" y="40199"/>
                  </a:lnTo>
                  <a:cubicBezTo>
                    <a:pt x="24321" y="40199"/>
                    <a:pt x="25700" y="39739"/>
                    <a:pt x="27078" y="38820"/>
                  </a:cubicBezTo>
                  <a:cubicBezTo>
                    <a:pt x="28686" y="37672"/>
                    <a:pt x="30064" y="35834"/>
                    <a:pt x="31212" y="33537"/>
                  </a:cubicBezTo>
                  <a:cubicBezTo>
                    <a:pt x="32361" y="31010"/>
                    <a:pt x="33050" y="28484"/>
                    <a:pt x="33050" y="25957"/>
                  </a:cubicBezTo>
                  <a:cubicBezTo>
                    <a:pt x="33050" y="22741"/>
                    <a:pt x="32131" y="19985"/>
                    <a:pt x="30293" y="18377"/>
                  </a:cubicBezTo>
                  <a:lnTo>
                    <a:pt x="28226" y="17228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EA1F0B5-5869-4E2E-8A54-A921F8CD13D2}"/>
                </a:ext>
              </a:extLst>
            </p:cNvPr>
            <p:cNvSpPr/>
            <p:nvPr/>
          </p:nvSpPr>
          <p:spPr>
            <a:xfrm>
              <a:off x="12405546" y="4673830"/>
              <a:ext cx="31974" cy="63944"/>
            </a:xfrm>
            <a:custGeom>
              <a:avLst/>
              <a:gdLst>
                <a:gd name="connsiteX0" fmla="*/ 24349 w 22970"/>
                <a:gd name="connsiteY0" fmla="*/ 17228 h 45941"/>
                <a:gd name="connsiteX1" fmla="*/ 23201 w 22970"/>
                <a:gd name="connsiteY1" fmla="*/ 17228 h 45941"/>
                <a:gd name="connsiteX2" fmla="*/ 21822 w 22970"/>
                <a:gd name="connsiteY2" fmla="*/ 17458 h 45941"/>
                <a:gd name="connsiteX3" fmla="*/ 21133 w 22970"/>
                <a:gd name="connsiteY3" fmla="*/ 18147 h 45941"/>
                <a:gd name="connsiteX4" fmla="*/ 19525 w 22970"/>
                <a:gd name="connsiteY4" fmla="*/ 19525 h 45941"/>
                <a:gd name="connsiteX5" fmla="*/ 19065 w 22970"/>
                <a:gd name="connsiteY5" fmla="*/ 20674 h 45941"/>
                <a:gd name="connsiteX6" fmla="*/ 17228 w 22970"/>
                <a:gd name="connsiteY6" fmla="*/ 26416 h 45941"/>
                <a:gd name="connsiteX7" fmla="*/ 20214 w 22970"/>
                <a:gd name="connsiteY7" fmla="*/ 28713 h 45941"/>
                <a:gd name="connsiteX8" fmla="*/ 21363 w 22970"/>
                <a:gd name="connsiteY8" fmla="*/ 29632 h 45941"/>
                <a:gd name="connsiteX9" fmla="*/ 22511 w 22970"/>
                <a:gd name="connsiteY9" fmla="*/ 29632 h 45941"/>
                <a:gd name="connsiteX10" fmla="*/ 24119 w 22970"/>
                <a:gd name="connsiteY10" fmla="*/ 29403 h 45941"/>
                <a:gd name="connsiteX11" fmla="*/ 25038 w 22970"/>
                <a:gd name="connsiteY11" fmla="*/ 28713 h 45941"/>
                <a:gd name="connsiteX12" fmla="*/ 26186 w 22970"/>
                <a:gd name="connsiteY12" fmla="*/ 27335 h 45941"/>
                <a:gd name="connsiteX13" fmla="*/ 26646 w 22970"/>
                <a:gd name="connsiteY13" fmla="*/ 26416 h 45941"/>
                <a:gd name="connsiteX14" fmla="*/ 27564 w 22970"/>
                <a:gd name="connsiteY14" fmla="*/ 24119 h 45941"/>
                <a:gd name="connsiteX15" fmla="*/ 27564 w 22970"/>
                <a:gd name="connsiteY15" fmla="*/ 22741 h 45941"/>
                <a:gd name="connsiteX16" fmla="*/ 27105 w 22970"/>
                <a:gd name="connsiteY16" fmla="*/ 1975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0" h="45941">
                  <a:moveTo>
                    <a:pt x="24349" y="17228"/>
                  </a:moveTo>
                  <a:lnTo>
                    <a:pt x="23201" y="17228"/>
                  </a:lnTo>
                  <a:lnTo>
                    <a:pt x="21822" y="17458"/>
                  </a:lnTo>
                  <a:lnTo>
                    <a:pt x="21133" y="18147"/>
                  </a:lnTo>
                  <a:lnTo>
                    <a:pt x="19525" y="19525"/>
                  </a:lnTo>
                  <a:lnTo>
                    <a:pt x="19065" y="20674"/>
                  </a:lnTo>
                  <a:lnTo>
                    <a:pt x="17228" y="26416"/>
                  </a:lnTo>
                  <a:lnTo>
                    <a:pt x="20214" y="28713"/>
                  </a:lnTo>
                  <a:lnTo>
                    <a:pt x="21363" y="29632"/>
                  </a:lnTo>
                  <a:lnTo>
                    <a:pt x="22511" y="29632"/>
                  </a:lnTo>
                  <a:lnTo>
                    <a:pt x="24119" y="29403"/>
                  </a:lnTo>
                  <a:lnTo>
                    <a:pt x="25038" y="28713"/>
                  </a:lnTo>
                  <a:lnTo>
                    <a:pt x="26186" y="27335"/>
                  </a:lnTo>
                  <a:lnTo>
                    <a:pt x="26646" y="26416"/>
                  </a:lnTo>
                  <a:lnTo>
                    <a:pt x="27564" y="24119"/>
                  </a:lnTo>
                  <a:lnTo>
                    <a:pt x="27564" y="22741"/>
                  </a:lnTo>
                  <a:lnTo>
                    <a:pt x="27105" y="1975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7D125232-F7C4-4FB5-969F-05D4D9036918}"/>
                </a:ext>
              </a:extLst>
            </p:cNvPr>
            <p:cNvSpPr/>
            <p:nvPr/>
          </p:nvSpPr>
          <p:spPr>
            <a:xfrm>
              <a:off x="12520803" y="4231330"/>
              <a:ext cx="63944" cy="95918"/>
            </a:xfrm>
            <a:custGeom>
              <a:avLst/>
              <a:gdLst>
                <a:gd name="connsiteX0" fmla="*/ 32046 w 45941"/>
                <a:gd name="connsiteY0" fmla="*/ 17228 h 68911"/>
                <a:gd name="connsiteX1" fmla="*/ 28601 w 45941"/>
                <a:gd name="connsiteY1" fmla="*/ 18147 h 68911"/>
                <a:gd name="connsiteX2" fmla="*/ 26534 w 45941"/>
                <a:gd name="connsiteY2" fmla="*/ 19525 h 68911"/>
                <a:gd name="connsiteX3" fmla="*/ 17345 w 45941"/>
                <a:gd name="connsiteY3" fmla="*/ 37672 h 68911"/>
                <a:gd name="connsiteX4" fmla="*/ 19642 w 45941"/>
                <a:gd name="connsiteY4" fmla="*/ 48928 h 68911"/>
                <a:gd name="connsiteX5" fmla="*/ 25385 w 45941"/>
                <a:gd name="connsiteY5" fmla="*/ 51914 h 68911"/>
                <a:gd name="connsiteX6" fmla="*/ 28601 w 45941"/>
                <a:gd name="connsiteY6" fmla="*/ 51224 h 68911"/>
                <a:gd name="connsiteX7" fmla="*/ 30897 w 45941"/>
                <a:gd name="connsiteY7" fmla="*/ 49846 h 68911"/>
                <a:gd name="connsiteX8" fmla="*/ 40086 w 45941"/>
                <a:gd name="connsiteY8" fmla="*/ 31700 h 68911"/>
                <a:gd name="connsiteX9" fmla="*/ 37789 w 45941"/>
                <a:gd name="connsiteY9" fmla="*/ 20674 h 68911"/>
                <a:gd name="connsiteX10" fmla="*/ 32046 w 45941"/>
                <a:gd name="connsiteY10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1" h="68911">
                  <a:moveTo>
                    <a:pt x="32046" y="17228"/>
                  </a:moveTo>
                  <a:cubicBezTo>
                    <a:pt x="30897" y="17228"/>
                    <a:pt x="29749" y="17458"/>
                    <a:pt x="28601" y="18147"/>
                  </a:cubicBezTo>
                  <a:lnTo>
                    <a:pt x="26534" y="19525"/>
                  </a:lnTo>
                  <a:cubicBezTo>
                    <a:pt x="21939" y="22971"/>
                    <a:pt x="18034" y="30551"/>
                    <a:pt x="17345" y="37672"/>
                  </a:cubicBezTo>
                  <a:cubicBezTo>
                    <a:pt x="16886" y="42266"/>
                    <a:pt x="17805" y="46401"/>
                    <a:pt x="19642" y="48928"/>
                  </a:cubicBezTo>
                  <a:cubicBezTo>
                    <a:pt x="21020" y="50765"/>
                    <a:pt x="23088" y="51914"/>
                    <a:pt x="25385" y="51914"/>
                  </a:cubicBezTo>
                  <a:cubicBezTo>
                    <a:pt x="26534" y="51914"/>
                    <a:pt x="27682" y="51684"/>
                    <a:pt x="28601" y="51224"/>
                  </a:cubicBezTo>
                  <a:lnTo>
                    <a:pt x="30897" y="49846"/>
                  </a:lnTo>
                  <a:cubicBezTo>
                    <a:pt x="35492" y="46401"/>
                    <a:pt x="39397" y="38820"/>
                    <a:pt x="40086" y="31700"/>
                  </a:cubicBezTo>
                  <a:cubicBezTo>
                    <a:pt x="40545" y="27106"/>
                    <a:pt x="39856" y="23201"/>
                    <a:pt x="37789" y="20674"/>
                  </a:cubicBezTo>
                  <a:cubicBezTo>
                    <a:pt x="36411" y="18377"/>
                    <a:pt x="34344" y="17228"/>
                    <a:pt x="32046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E5D90C10-3A6A-4535-B64C-79374D454A21}"/>
                </a:ext>
              </a:extLst>
            </p:cNvPr>
            <p:cNvSpPr/>
            <p:nvPr/>
          </p:nvSpPr>
          <p:spPr>
            <a:xfrm>
              <a:off x="12777194" y="4011361"/>
              <a:ext cx="63944" cy="63944"/>
            </a:xfrm>
            <a:custGeom>
              <a:avLst/>
              <a:gdLst>
                <a:gd name="connsiteX0" fmla="*/ 29540 w 45941"/>
                <a:gd name="connsiteY0" fmla="*/ 17228 h 45941"/>
                <a:gd name="connsiteX1" fmla="*/ 26784 w 45941"/>
                <a:gd name="connsiteY1" fmla="*/ 17917 h 45941"/>
                <a:gd name="connsiteX2" fmla="*/ 24946 w 45941"/>
                <a:gd name="connsiteY2" fmla="*/ 19065 h 45941"/>
                <a:gd name="connsiteX3" fmla="*/ 17366 w 45941"/>
                <a:gd name="connsiteY3" fmla="*/ 34226 h 45941"/>
                <a:gd name="connsiteX4" fmla="*/ 19433 w 45941"/>
                <a:gd name="connsiteY4" fmla="*/ 43874 h 45941"/>
                <a:gd name="connsiteX5" fmla="*/ 24487 w 45941"/>
                <a:gd name="connsiteY5" fmla="*/ 46630 h 45941"/>
                <a:gd name="connsiteX6" fmla="*/ 27473 w 45941"/>
                <a:gd name="connsiteY6" fmla="*/ 45941 h 45941"/>
                <a:gd name="connsiteX7" fmla="*/ 29310 w 45941"/>
                <a:gd name="connsiteY7" fmla="*/ 44793 h 45941"/>
                <a:gd name="connsiteX8" fmla="*/ 36891 w 45941"/>
                <a:gd name="connsiteY8" fmla="*/ 29632 h 45941"/>
                <a:gd name="connsiteX9" fmla="*/ 35053 w 45941"/>
                <a:gd name="connsiteY9" fmla="*/ 19984 h 45941"/>
                <a:gd name="connsiteX10" fmla="*/ 29540 w 45941"/>
                <a:gd name="connsiteY10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1" h="45941">
                  <a:moveTo>
                    <a:pt x="29540" y="17228"/>
                  </a:moveTo>
                  <a:cubicBezTo>
                    <a:pt x="28621" y="17228"/>
                    <a:pt x="27702" y="17458"/>
                    <a:pt x="26784" y="17917"/>
                  </a:cubicBezTo>
                  <a:lnTo>
                    <a:pt x="24946" y="19065"/>
                  </a:lnTo>
                  <a:cubicBezTo>
                    <a:pt x="21041" y="22052"/>
                    <a:pt x="18055" y="28254"/>
                    <a:pt x="17366" y="34226"/>
                  </a:cubicBezTo>
                  <a:cubicBezTo>
                    <a:pt x="16906" y="38131"/>
                    <a:pt x="17595" y="41577"/>
                    <a:pt x="19433" y="43874"/>
                  </a:cubicBezTo>
                  <a:cubicBezTo>
                    <a:pt x="20811" y="45711"/>
                    <a:pt x="22420" y="46630"/>
                    <a:pt x="24487" y="46630"/>
                  </a:cubicBezTo>
                  <a:cubicBezTo>
                    <a:pt x="25406" y="46630"/>
                    <a:pt x="26324" y="46400"/>
                    <a:pt x="27473" y="45941"/>
                  </a:cubicBezTo>
                  <a:lnTo>
                    <a:pt x="29310" y="44793"/>
                  </a:lnTo>
                  <a:cubicBezTo>
                    <a:pt x="33216" y="41806"/>
                    <a:pt x="36201" y="35604"/>
                    <a:pt x="36891" y="29632"/>
                  </a:cubicBezTo>
                  <a:cubicBezTo>
                    <a:pt x="37350" y="25727"/>
                    <a:pt x="36661" y="22281"/>
                    <a:pt x="35053" y="19984"/>
                  </a:cubicBezTo>
                  <a:cubicBezTo>
                    <a:pt x="33445" y="18376"/>
                    <a:pt x="31608" y="17228"/>
                    <a:pt x="29540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B983EB8B-BC53-45BE-B923-E27FCCFA3FDC}"/>
                </a:ext>
              </a:extLst>
            </p:cNvPr>
            <p:cNvSpPr/>
            <p:nvPr/>
          </p:nvSpPr>
          <p:spPr>
            <a:xfrm>
              <a:off x="12614006" y="4495743"/>
              <a:ext cx="31974" cy="63944"/>
            </a:xfrm>
            <a:custGeom>
              <a:avLst/>
              <a:gdLst>
                <a:gd name="connsiteX0" fmla="*/ 24349 w 22970"/>
                <a:gd name="connsiteY0" fmla="*/ 17228 h 45941"/>
                <a:gd name="connsiteX1" fmla="*/ 22282 w 22970"/>
                <a:gd name="connsiteY1" fmla="*/ 17228 h 45941"/>
                <a:gd name="connsiteX2" fmla="*/ 20903 w 22970"/>
                <a:gd name="connsiteY2" fmla="*/ 17458 h 45941"/>
                <a:gd name="connsiteX3" fmla="*/ 19066 w 22970"/>
                <a:gd name="connsiteY3" fmla="*/ 19066 h 45941"/>
                <a:gd name="connsiteX4" fmla="*/ 18606 w 22970"/>
                <a:gd name="connsiteY4" fmla="*/ 19755 h 45941"/>
                <a:gd name="connsiteX5" fmla="*/ 17688 w 22970"/>
                <a:gd name="connsiteY5" fmla="*/ 21822 h 45941"/>
                <a:gd name="connsiteX6" fmla="*/ 17458 w 22970"/>
                <a:gd name="connsiteY6" fmla="*/ 22971 h 45941"/>
                <a:gd name="connsiteX7" fmla="*/ 17228 w 22970"/>
                <a:gd name="connsiteY7" fmla="*/ 25957 h 45941"/>
                <a:gd name="connsiteX8" fmla="*/ 18377 w 22970"/>
                <a:gd name="connsiteY8" fmla="*/ 27565 h 45941"/>
                <a:gd name="connsiteX9" fmla="*/ 19755 w 22970"/>
                <a:gd name="connsiteY9" fmla="*/ 29402 h 45941"/>
                <a:gd name="connsiteX10" fmla="*/ 21592 w 22970"/>
                <a:gd name="connsiteY10" fmla="*/ 29402 h 45941"/>
                <a:gd name="connsiteX11" fmla="*/ 22971 w 22970"/>
                <a:gd name="connsiteY11" fmla="*/ 29402 h 45941"/>
                <a:gd name="connsiteX12" fmla="*/ 25038 w 22970"/>
                <a:gd name="connsiteY12" fmla="*/ 27565 h 45941"/>
                <a:gd name="connsiteX13" fmla="*/ 25498 w 22970"/>
                <a:gd name="connsiteY13" fmla="*/ 26876 h 45941"/>
                <a:gd name="connsiteX14" fmla="*/ 27335 w 22970"/>
                <a:gd name="connsiteY14" fmla="*/ 22282 h 45941"/>
                <a:gd name="connsiteX15" fmla="*/ 25727 w 22970"/>
                <a:gd name="connsiteY15" fmla="*/ 1952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" h="45941">
                  <a:moveTo>
                    <a:pt x="24349" y="17228"/>
                  </a:moveTo>
                  <a:lnTo>
                    <a:pt x="22282" y="17228"/>
                  </a:lnTo>
                  <a:lnTo>
                    <a:pt x="20903" y="17458"/>
                  </a:lnTo>
                  <a:lnTo>
                    <a:pt x="19066" y="19066"/>
                  </a:lnTo>
                  <a:lnTo>
                    <a:pt x="18606" y="19755"/>
                  </a:lnTo>
                  <a:lnTo>
                    <a:pt x="17688" y="21822"/>
                  </a:lnTo>
                  <a:lnTo>
                    <a:pt x="17458" y="22971"/>
                  </a:lnTo>
                  <a:lnTo>
                    <a:pt x="17228" y="25957"/>
                  </a:lnTo>
                  <a:lnTo>
                    <a:pt x="18377" y="27565"/>
                  </a:lnTo>
                  <a:lnTo>
                    <a:pt x="19755" y="29402"/>
                  </a:lnTo>
                  <a:lnTo>
                    <a:pt x="21592" y="29402"/>
                  </a:lnTo>
                  <a:lnTo>
                    <a:pt x="22971" y="29402"/>
                  </a:lnTo>
                  <a:lnTo>
                    <a:pt x="25038" y="27565"/>
                  </a:lnTo>
                  <a:lnTo>
                    <a:pt x="25498" y="26876"/>
                  </a:lnTo>
                  <a:lnTo>
                    <a:pt x="27335" y="22282"/>
                  </a:lnTo>
                  <a:lnTo>
                    <a:pt x="25727" y="1952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C153290-E520-4ECB-971D-77472FDF4A44}"/>
                </a:ext>
              </a:extLst>
            </p:cNvPr>
            <p:cNvSpPr/>
            <p:nvPr/>
          </p:nvSpPr>
          <p:spPr>
            <a:xfrm>
              <a:off x="11286143" y="5430300"/>
              <a:ext cx="63944" cy="95918"/>
            </a:xfrm>
            <a:custGeom>
              <a:avLst/>
              <a:gdLst>
                <a:gd name="connsiteX0" fmla="*/ 31962 w 45941"/>
                <a:gd name="connsiteY0" fmla="*/ 17228 h 68911"/>
                <a:gd name="connsiteX1" fmla="*/ 29664 w 45941"/>
                <a:gd name="connsiteY1" fmla="*/ 17458 h 68911"/>
                <a:gd name="connsiteX2" fmla="*/ 29205 w 45941"/>
                <a:gd name="connsiteY2" fmla="*/ 17687 h 68911"/>
                <a:gd name="connsiteX3" fmla="*/ 26448 w 45941"/>
                <a:gd name="connsiteY3" fmla="*/ 19295 h 68911"/>
                <a:gd name="connsiteX4" fmla="*/ 17490 w 45941"/>
                <a:gd name="connsiteY4" fmla="*/ 36753 h 68911"/>
                <a:gd name="connsiteX5" fmla="*/ 19327 w 45941"/>
                <a:gd name="connsiteY5" fmla="*/ 48238 h 68911"/>
                <a:gd name="connsiteX6" fmla="*/ 25300 w 45941"/>
                <a:gd name="connsiteY6" fmla="*/ 51914 h 68911"/>
                <a:gd name="connsiteX7" fmla="*/ 27597 w 45941"/>
                <a:gd name="connsiteY7" fmla="*/ 51684 h 68911"/>
                <a:gd name="connsiteX8" fmla="*/ 28056 w 45941"/>
                <a:gd name="connsiteY8" fmla="*/ 51454 h 68911"/>
                <a:gd name="connsiteX9" fmla="*/ 31043 w 45941"/>
                <a:gd name="connsiteY9" fmla="*/ 49846 h 68911"/>
                <a:gd name="connsiteX10" fmla="*/ 40002 w 45941"/>
                <a:gd name="connsiteY10" fmla="*/ 32389 h 68911"/>
                <a:gd name="connsiteX11" fmla="*/ 38163 w 45941"/>
                <a:gd name="connsiteY11" fmla="*/ 20903 h 68911"/>
                <a:gd name="connsiteX12" fmla="*/ 31962 w 45941"/>
                <a:gd name="connsiteY12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68911">
                  <a:moveTo>
                    <a:pt x="31962" y="17228"/>
                  </a:moveTo>
                  <a:lnTo>
                    <a:pt x="29664" y="17458"/>
                  </a:lnTo>
                  <a:lnTo>
                    <a:pt x="29205" y="17687"/>
                  </a:lnTo>
                  <a:cubicBezTo>
                    <a:pt x="28286" y="17917"/>
                    <a:pt x="27367" y="18606"/>
                    <a:pt x="26448" y="19295"/>
                  </a:cubicBezTo>
                  <a:cubicBezTo>
                    <a:pt x="22084" y="22741"/>
                    <a:pt x="18409" y="29632"/>
                    <a:pt x="17490" y="36753"/>
                  </a:cubicBezTo>
                  <a:cubicBezTo>
                    <a:pt x="16801" y="41347"/>
                    <a:pt x="17490" y="45482"/>
                    <a:pt x="19327" y="48238"/>
                  </a:cubicBezTo>
                  <a:cubicBezTo>
                    <a:pt x="20706" y="50535"/>
                    <a:pt x="23003" y="51914"/>
                    <a:pt x="25300" y="51914"/>
                  </a:cubicBezTo>
                  <a:lnTo>
                    <a:pt x="27597" y="51684"/>
                  </a:lnTo>
                  <a:lnTo>
                    <a:pt x="28056" y="51454"/>
                  </a:lnTo>
                  <a:cubicBezTo>
                    <a:pt x="28975" y="51224"/>
                    <a:pt x="30124" y="50535"/>
                    <a:pt x="31043" y="49846"/>
                  </a:cubicBezTo>
                  <a:cubicBezTo>
                    <a:pt x="35407" y="46401"/>
                    <a:pt x="39083" y="39509"/>
                    <a:pt x="40002" y="32389"/>
                  </a:cubicBezTo>
                  <a:cubicBezTo>
                    <a:pt x="40691" y="27795"/>
                    <a:pt x="40002" y="23660"/>
                    <a:pt x="38163" y="20903"/>
                  </a:cubicBezTo>
                  <a:cubicBezTo>
                    <a:pt x="36555" y="18606"/>
                    <a:pt x="34488" y="17228"/>
                    <a:pt x="31962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DDE8D3FD-F3E9-4640-B2B4-F86C6B4729DE}"/>
                </a:ext>
              </a:extLst>
            </p:cNvPr>
            <p:cNvSpPr/>
            <p:nvPr/>
          </p:nvSpPr>
          <p:spPr>
            <a:xfrm>
              <a:off x="13219969" y="3598276"/>
              <a:ext cx="63944" cy="63944"/>
            </a:xfrm>
            <a:custGeom>
              <a:avLst/>
              <a:gdLst>
                <a:gd name="connsiteX0" fmla="*/ 30031 w 45941"/>
                <a:gd name="connsiteY0" fmla="*/ 17228 h 45941"/>
                <a:gd name="connsiteX1" fmla="*/ 27503 w 45941"/>
                <a:gd name="connsiteY1" fmla="*/ 17687 h 45941"/>
                <a:gd name="connsiteX2" fmla="*/ 25436 w 45941"/>
                <a:gd name="connsiteY2" fmla="*/ 18836 h 45941"/>
                <a:gd name="connsiteX3" fmla="*/ 24977 w 45941"/>
                <a:gd name="connsiteY3" fmla="*/ 19066 h 45941"/>
                <a:gd name="connsiteX4" fmla="*/ 17397 w 45941"/>
                <a:gd name="connsiteY4" fmla="*/ 33537 h 45941"/>
                <a:gd name="connsiteX5" fmla="*/ 19004 w 45941"/>
                <a:gd name="connsiteY5" fmla="*/ 43414 h 45941"/>
                <a:gd name="connsiteX6" fmla="*/ 24518 w 45941"/>
                <a:gd name="connsiteY6" fmla="*/ 46630 h 45941"/>
                <a:gd name="connsiteX7" fmla="*/ 26814 w 45941"/>
                <a:gd name="connsiteY7" fmla="*/ 46171 h 45941"/>
                <a:gd name="connsiteX8" fmla="*/ 28882 w 45941"/>
                <a:gd name="connsiteY8" fmla="*/ 45252 h 45941"/>
                <a:gd name="connsiteX9" fmla="*/ 29341 w 45941"/>
                <a:gd name="connsiteY9" fmla="*/ 45023 h 45941"/>
                <a:gd name="connsiteX10" fmla="*/ 36921 w 45941"/>
                <a:gd name="connsiteY10" fmla="*/ 30551 h 45941"/>
                <a:gd name="connsiteX11" fmla="*/ 35314 w 45941"/>
                <a:gd name="connsiteY11" fmla="*/ 20674 h 45941"/>
                <a:gd name="connsiteX12" fmla="*/ 30031 w 45941"/>
                <a:gd name="connsiteY12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1" h="45941">
                  <a:moveTo>
                    <a:pt x="30031" y="17228"/>
                  </a:moveTo>
                  <a:cubicBezTo>
                    <a:pt x="29341" y="17228"/>
                    <a:pt x="28422" y="17458"/>
                    <a:pt x="27503" y="17687"/>
                  </a:cubicBezTo>
                  <a:lnTo>
                    <a:pt x="25436" y="18836"/>
                  </a:lnTo>
                  <a:lnTo>
                    <a:pt x="24977" y="19066"/>
                  </a:lnTo>
                  <a:cubicBezTo>
                    <a:pt x="21302" y="21822"/>
                    <a:pt x="18315" y="27795"/>
                    <a:pt x="17397" y="33537"/>
                  </a:cubicBezTo>
                  <a:cubicBezTo>
                    <a:pt x="16937" y="37442"/>
                    <a:pt x="17397" y="40888"/>
                    <a:pt x="19004" y="43414"/>
                  </a:cubicBezTo>
                  <a:cubicBezTo>
                    <a:pt x="20383" y="45482"/>
                    <a:pt x="22221" y="46630"/>
                    <a:pt x="24518" y="46630"/>
                  </a:cubicBezTo>
                  <a:cubicBezTo>
                    <a:pt x="25436" y="46630"/>
                    <a:pt x="26125" y="46401"/>
                    <a:pt x="26814" y="46171"/>
                  </a:cubicBezTo>
                  <a:lnTo>
                    <a:pt x="28882" y="45252"/>
                  </a:lnTo>
                  <a:lnTo>
                    <a:pt x="29341" y="45023"/>
                  </a:lnTo>
                  <a:cubicBezTo>
                    <a:pt x="33017" y="42266"/>
                    <a:pt x="36003" y="36294"/>
                    <a:pt x="36921" y="30551"/>
                  </a:cubicBezTo>
                  <a:cubicBezTo>
                    <a:pt x="37381" y="26646"/>
                    <a:pt x="36921" y="22971"/>
                    <a:pt x="35314" y="20674"/>
                  </a:cubicBezTo>
                  <a:cubicBezTo>
                    <a:pt x="34165" y="18377"/>
                    <a:pt x="32098" y="17228"/>
                    <a:pt x="30031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C0E5E5C5-E0B2-4CA5-8606-A476EF5BC31D}"/>
                </a:ext>
              </a:extLst>
            </p:cNvPr>
            <p:cNvSpPr/>
            <p:nvPr/>
          </p:nvSpPr>
          <p:spPr>
            <a:xfrm>
              <a:off x="11373473" y="5675849"/>
              <a:ext cx="31974" cy="63944"/>
            </a:xfrm>
            <a:custGeom>
              <a:avLst/>
              <a:gdLst>
                <a:gd name="connsiteX0" fmla="*/ 24119 w 22970"/>
                <a:gd name="connsiteY0" fmla="*/ 17228 h 45941"/>
                <a:gd name="connsiteX1" fmla="*/ 20903 w 22970"/>
                <a:gd name="connsiteY1" fmla="*/ 17228 h 45941"/>
                <a:gd name="connsiteX2" fmla="*/ 19984 w 22970"/>
                <a:gd name="connsiteY2" fmla="*/ 17917 h 45941"/>
                <a:gd name="connsiteX3" fmla="*/ 17687 w 22970"/>
                <a:gd name="connsiteY3" fmla="*/ 20903 h 45941"/>
                <a:gd name="connsiteX4" fmla="*/ 17228 w 22970"/>
                <a:gd name="connsiteY4" fmla="*/ 22971 h 45941"/>
                <a:gd name="connsiteX5" fmla="*/ 17228 w 22970"/>
                <a:gd name="connsiteY5" fmla="*/ 25957 h 45941"/>
                <a:gd name="connsiteX6" fmla="*/ 18376 w 22970"/>
                <a:gd name="connsiteY6" fmla="*/ 27564 h 45941"/>
                <a:gd name="connsiteX7" fmla="*/ 19754 w 22970"/>
                <a:gd name="connsiteY7" fmla="*/ 29402 h 45941"/>
                <a:gd name="connsiteX8" fmla="*/ 21363 w 22970"/>
                <a:gd name="connsiteY8" fmla="*/ 29402 h 45941"/>
                <a:gd name="connsiteX9" fmla="*/ 22971 w 22970"/>
                <a:gd name="connsiteY9" fmla="*/ 28943 h 45941"/>
                <a:gd name="connsiteX10" fmla="*/ 23890 w 22970"/>
                <a:gd name="connsiteY10" fmla="*/ 28713 h 45941"/>
                <a:gd name="connsiteX11" fmla="*/ 26186 w 22970"/>
                <a:gd name="connsiteY11" fmla="*/ 25727 h 45941"/>
                <a:gd name="connsiteX12" fmla="*/ 26416 w 22970"/>
                <a:gd name="connsiteY12" fmla="*/ 23660 h 45941"/>
                <a:gd name="connsiteX13" fmla="*/ 26416 w 22970"/>
                <a:gd name="connsiteY13" fmla="*/ 20903 h 45941"/>
                <a:gd name="connsiteX14" fmla="*/ 25727 w 22970"/>
                <a:gd name="connsiteY14" fmla="*/ 1929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70" h="45941">
                  <a:moveTo>
                    <a:pt x="24119" y="17228"/>
                  </a:moveTo>
                  <a:lnTo>
                    <a:pt x="20903" y="17228"/>
                  </a:lnTo>
                  <a:lnTo>
                    <a:pt x="19984" y="17917"/>
                  </a:lnTo>
                  <a:lnTo>
                    <a:pt x="17687" y="20903"/>
                  </a:lnTo>
                  <a:lnTo>
                    <a:pt x="17228" y="22971"/>
                  </a:lnTo>
                  <a:lnTo>
                    <a:pt x="17228" y="25957"/>
                  </a:lnTo>
                  <a:lnTo>
                    <a:pt x="18376" y="27564"/>
                  </a:lnTo>
                  <a:lnTo>
                    <a:pt x="19754" y="29402"/>
                  </a:lnTo>
                  <a:lnTo>
                    <a:pt x="21363" y="29402"/>
                  </a:lnTo>
                  <a:lnTo>
                    <a:pt x="22971" y="28943"/>
                  </a:lnTo>
                  <a:lnTo>
                    <a:pt x="23890" y="28713"/>
                  </a:lnTo>
                  <a:lnTo>
                    <a:pt x="26186" y="25727"/>
                  </a:lnTo>
                  <a:lnTo>
                    <a:pt x="26416" y="23660"/>
                  </a:lnTo>
                  <a:lnTo>
                    <a:pt x="26416" y="20903"/>
                  </a:lnTo>
                  <a:lnTo>
                    <a:pt x="25727" y="1929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58B4C201-9FC8-4A17-A645-F24A4EB3AB21}"/>
                </a:ext>
              </a:extLst>
            </p:cNvPr>
            <p:cNvSpPr/>
            <p:nvPr/>
          </p:nvSpPr>
          <p:spPr>
            <a:xfrm>
              <a:off x="11968467" y="4597417"/>
              <a:ext cx="63944" cy="95918"/>
            </a:xfrm>
            <a:custGeom>
              <a:avLst/>
              <a:gdLst>
                <a:gd name="connsiteX0" fmla="*/ 31939 w 45941"/>
                <a:gd name="connsiteY0" fmla="*/ 17228 h 68911"/>
                <a:gd name="connsiteX1" fmla="*/ 26426 w 45941"/>
                <a:gd name="connsiteY1" fmla="*/ 19296 h 68911"/>
                <a:gd name="connsiteX2" fmla="*/ 17237 w 45941"/>
                <a:gd name="connsiteY2" fmla="*/ 40429 h 68911"/>
                <a:gd name="connsiteX3" fmla="*/ 25277 w 45941"/>
                <a:gd name="connsiteY3" fmla="*/ 51684 h 68911"/>
                <a:gd name="connsiteX4" fmla="*/ 30790 w 45941"/>
                <a:gd name="connsiteY4" fmla="*/ 49617 h 68911"/>
                <a:gd name="connsiteX5" fmla="*/ 39978 w 45941"/>
                <a:gd name="connsiteY5" fmla="*/ 28484 h 68911"/>
                <a:gd name="connsiteX6" fmla="*/ 31939 w 45941"/>
                <a:gd name="connsiteY6" fmla="*/ 17228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68911">
                  <a:moveTo>
                    <a:pt x="31939" y="17228"/>
                  </a:moveTo>
                  <a:cubicBezTo>
                    <a:pt x="30101" y="17228"/>
                    <a:pt x="28263" y="17917"/>
                    <a:pt x="26426" y="19296"/>
                  </a:cubicBezTo>
                  <a:cubicBezTo>
                    <a:pt x="21142" y="23430"/>
                    <a:pt x="17008" y="32619"/>
                    <a:pt x="17237" y="40429"/>
                  </a:cubicBezTo>
                  <a:cubicBezTo>
                    <a:pt x="17467" y="47090"/>
                    <a:pt x="20683" y="51684"/>
                    <a:pt x="25277" y="51684"/>
                  </a:cubicBezTo>
                  <a:cubicBezTo>
                    <a:pt x="27115" y="51684"/>
                    <a:pt x="28952" y="50995"/>
                    <a:pt x="30790" y="49617"/>
                  </a:cubicBezTo>
                  <a:cubicBezTo>
                    <a:pt x="36073" y="45482"/>
                    <a:pt x="40208" y="36294"/>
                    <a:pt x="39978" y="28484"/>
                  </a:cubicBezTo>
                  <a:cubicBezTo>
                    <a:pt x="39978" y="21822"/>
                    <a:pt x="36532" y="17228"/>
                    <a:pt x="31939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0C4F0F26-5F06-4C52-8A91-AA5EC32F089E}"/>
                </a:ext>
              </a:extLst>
            </p:cNvPr>
            <p:cNvSpPr/>
            <p:nvPr/>
          </p:nvSpPr>
          <p:spPr>
            <a:xfrm>
              <a:off x="12051274" y="4904671"/>
              <a:ext cx="63944" cy="63944"/>
            </a:xfrm>
            <a:custGeom>
              <a:avLst/>
              <a:gdLst>
                <a:gd name="connsiteX0" fmla="*/ 29644 w 45941"/>
                <a:gd name="connsiteY0" fmla="*/ 17228 h 45941"/>
                <a:gd name="connsiteX1" fmla="*/ 24820 w 45941"/>
                <a:gd name="connsiteY1" fmla="*/ 19066 h 45941"/>
                <a:gd name="connsiteX2" fmla="*/ 17239 w 45941"/>
                <a:gd name="connsiteY2" fmla="*/ 36753 h 45941"/>
                <a:gd name="connsiteX3" fmla="*/ 24361 w 45941"/>
                <a:gd name="connsiteY3" fmla="*/ 46630 h 45941"/>
                <a:gd name="connsiteX4" fmla="*/ 29185 w 45941"/>
                <a:gd name="connsiteY4" fmla="*/ 44793 h 45941"/>
                <a:gd name="connsiteX5" fmla="*/ 36995 w 45941"/>
                <a:gd name="connsiteY5" fmla="*/ 27106 h 45941"/>
                <a:gd name="connsiteX6" fmla="*/ 29644 w 45941"/>
                <a:gd name="connsiteY6" fmla="*/ 17228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45941">
                  <a:moveTo>
                    <a:pt x="29644" y="17228"/>
                  </a:moveTo>
                  <a:cubicBezTo>
                    <a:pt x="28036" y="17228"/>
                    <a:pt x="26428" y="17917"/>
                    <a:pt x="24820" y="19066"/>
                  </a:cubicBezTo>
                  <a:cubicBezTo>
                    <a:pt x="20226" y="22511"/>
                    <a:pt x="17010" y="30092"/>
                    <a:pt x="17239" y="36753"/>
                  </a:cubicBezTo>
                  <a:cubicBezTo>
                    <a:pt x="17469" y="42496"/>
                    <a:pt x="20456" y="46630"/>
                    <a:pt x="24361" y="46630"/>
                  </a:cubicBezTo>
                  <a:cubicBezTo>
                    <a:pt x="25968" y="46630"/>
                    <a:pt x="27577" y="45941"/>
                    <a:pt x="29185" y="44793"/>
                  </a:cubicBezTo>
                  <a:cubicBezTo>
                    <a:pt x="33778" y="41347"/>
                    <a:pt x="36995" y="33767"/>
                    <a:pt x="36995" y="27106"/>
                  </a:cubicBezTo>
                  <a:cubicBezTo>
                    <a:pt x="36535" y="21363"/>
                    <a:pt x="33549" y="17228"/>
                    <a:pt x="29644" y="17228"/>
                  </a:cubicBez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A8D9DE4D-DA7F-4BC3-A138-0E612E22AF6A}"/>
                </a:ext>
              </a:extLst>
            </p:cNvPr>
            <p:cNvSpPr/>
            <p:nvPr/>
          </p:nvSpPr>
          <p:spPr>
            <a:xfrm>
              <a:off x="11791355" y="4925774"/>
              <a:ext cx="31974" cy="63944"/>
            </a:xfrm>
            <a:custGeom>
              <a:avLst/>
              <a:gdLst>
                <a:gd name="connsiteX0" fmla="*/ 23200 w 22970"/>
                <a:gd name="connsiteY0" fmla="*/ 17228 h 45941"/>
                <a:gd name="connsiteX1" fmla="*/ 22282 w 22970"/>
                <a:gd name="connsiteY1" fmla="*/ 17228 h 45941"/>
                <a:gd name="connsiteX2" fmla="*/ 20903 w 22970"/>
                <a:gd name="connsiteY2" fmla="*/ 17228 h 45941"/>
                <a:gd name="connsiteX3" fmla="*/ 19984 w 22970"/>
                <a:gd name="connsiteY3" fmla="*/ 17917 h 45941"/>
                <a:gd name="connsiteX4" fmla="*/ 18606 w 22970"/>
                <a:gd name="connsiteY4" fmla="*/ 19295 h 45941"/>
                <a:gd name="connsiteX5" fmla="*/ 17917 w 22970"/>
                <a:gd name="connsiteY5" fmla="*/ 20444 h 45941"/>
                <a:gd name="connsiteX6" fmla="*/ 17228 w 22970"/>
                <a:gd name="connsiteY6" fmla="*/ 22511 h 45941"/>
                <a:gd name="connsiteX7" fmla="*/ 17228 w 22970"/>
                <a:gd name="connsiteY7" fmla="*/ 23890 h 45941"/>
                <a:gd name="connsiteX8" fmla="*/ 17457 w 22970"/>
                <a:gd name="connsiteY8" fmla="*/ 27106 h 45941"/>
                <a:gd name="connsiteX9" fmla="*/ 20214 w 22970"/>
                <a:gd name="connsiteY9" fmla="*/ 29402 h 45941"/>
                <a:gd name="connsiteX10" fmla="*/ 21363 w 22970"/>
                <a:gd name="connsiteY10" fmla="*/ 29402 h 45941"/>
                <a:gd name="connsiteX11" fmla="*/ 22741 w 22970"/>
                <a:gd name="connsiteY11" fmla="*/ 29173 h 45941"/>
                <a:gd name="connsiteX12" fmla="*/ 23660 w 22970"/>
                <a:gd name="connsiteY12" fmla="*/ 28484 h 45941"/>
                <a:gd name="connsiteX13" fmla="*/ 25038 w 22970"/>
                <a:gd name="connsiteY13" fmla="*/ 27106 h 45941"/>
                <a:gd name="connsiteX14" fmla="*/ 25497 w 22970"/>
                <a:gd name="connsiteY14" fmla="*/ 26186 h 45941"/>
                <a:gd name="connsiteX15" fmla="*/ 26416 w 22970"/>
                <a:gd name="connsiteY15" fmla="*/ 23890 h 45941"/>
                <a:gd name="connsiteX16" fmla="*/ 26416 w 22970"/>
                <a:gd name="connsiteY16" fmla="*/ 22741 h 45941"/>
                <a:gd name="connsiteX17" fmla="*/ 26186 w 22970"/>
                <a:gd name="connsiteY17" fmla="*/ 1929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70" h="45941">
                  <a:moveTo>
                    <a:pt x="23200" y="17228"/>
                  </a:moveTo>
                  <a:lnTo>
                    <a:pt x="22282" y="17228"/>
                  </a:lnTo>
                  <a:lnTo>
                    <a:pt x="20903" y="17228"/>
                  </a:lnTo>
                  <a:lnTo>
                    <a:pt x="19984" y="17917"/>
                  </a:lnTo>
                  <a:lnTo>
                    <a:pt x="18606" y="19295"/>
                  </a:lnTo>
                  <a:lnTo>
                    <a:pt x="17917" y="20444"/>
                  </a:lnTo>
                  <a:lnTo>
                    <a:pt x="17228" y="22511"/>
                  </a:lnTo>
                  <a:lnTo>
                    <a:pt x="17228" y="23890"/>
                  </a:lnTo>
                  <a:lnTo>
                    <a:pt x="17457" y="27106"/>
                  </a:lnTo>
                  <a:lnTo>
                    <a:pt x="20214" y="29402"/>
                  </a:lnTo>
                  <a:lnTo>
                    <a:pt x="21363" y="29402"/>
                  </a:lnTo>
                  <a:lnTo>
                    <a:pt x="22741" y="29173"/>
                  </a:lnTo>
                  <a:lnTo>
                    <a:pt x="23660" y="28484"/>
                  </a:lnTo>
                  <a:lnTo>
                    <a:pt x="25038" y="27106"/>
                  </a:lnTo>
                  <a:lnTo>
                    <a:pt x="25497" y="26186"/>
                  </a:lnTo>
                  <a:lnTo>
                    <a:pt x="26416" y="23890"/>
                  </a:lnTo>
                  <a:lnTo>
                    <a:pt x="26416" y="22741"/>
                  </a:lnTo>
                  <a:lnTo>
                    <a:pt x="26186" y="1929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6FCDCB8B-0FE0-4A5D-98F7-E19EB8233CBC}"/>
                </a:ext>
              </a:extLst>
            </p:cNvPr>
            <p:cNvSpPr/>
            <p:nvPr/>
          </p:nvSpPr>
          <p:spPr>
            <a:xfrm>
              <a:off x="13315162" y="4245079"/>
              <a:ext cx="31974" cy="63944"/>
            </a:xfrm>
            <a:custGeom>
              <a:avLst/>
              <a:gdLst>
                <a:gd name="connsiteX0" fmla="*/ 23201 w 22970"/>
                <a:gd name="connsiteY0" fmla="*/ 17228 h 45941"/>
                <a:gd name="connsiteX1" fmla="*/ 22052 w 22970"/>
                <a:gd name="connsiteY1" fmla="*/ 17228 h 45941"/>
                <a:gd name="connsiteX2" fmla="*/ 20674 w 22970"/>
                <a:gd name="connsiteY2" fmla="*/ 17458 h 45941"/>
                <a:gd name="connsiteX3" fmla="*/ 19985 w 22970"/>
                <a:gd name="connsiteY3" fmla="*/ 17917 h 45941"/>
                <a:gd name="connsiteX4" fmla="*/ 18377 w 22970"/>
                <a:gd name="connsiteY4" fmla="*/ 19525 h 45941"/>
                <a:gd name="connsiteX5" fmla="*/ 17918 w 22970"/>
                <a:gd name="connsiteY5" fmla="*/ 20444 h 45941"/>
                <a:gd name="connsiteX6" fmla="*/ 17228 w 22970"/>
                <a:gd name="connsiteY6" fmla="*/ 22741 h 45941"/>
                <a:gd name="connsiteX7" fmla="*/ 17228 w 22970"/>
                <a:gd name="connsiteY7" fmla="*/ 23889 h 45941"/>
                <a:gd name="connsiteX8" fmla="*/ 17458 w 22970"/>
                <a:gd name="connsiteY8" fmla="*/ 27335 h 45941"/>
                <a:gd name="connsiteX9" fmla="*/ 20214 w 22970"/>
                <a:gd name="connsiteY9" fmla="*/ 29402 h 45941"/>
                <a:gd name="connsiteX10" fmla="*/ 21363 w 22970"/>
                <a:gd name="connsiteY10" fmla="*/ 29402 h 45941"/>
                <a:gd name="connsiteX11" fmla="*/ 22741 w 22970"/>
                <a:gd name="connsiteY11" fmla="*/ 29402 h 45941"/>
                <a:gd name="connsiteX12" fmla="*/ 23430 w 22970"/>
                <a:gd name="connsiteY12" fmla="*/ 28713 h 45941"/>
                <a:gd name="connsiteX13" fmla="*/ 25039 w 22970"/>
                <a:gd name="connsiteY13" fmla="*/ 27335 h 45941"/>
                <a:gd name="connsiteX14" fmla="*/ 25498 w 22970"/>
                <a:gd name="connsiteY14" fmla="*/ 26416 h 45941"/>
                <a:gd name="connsiteX15" fmla="*/ 26417 w 22970"/>
                <a:gd name="connsiteY15" fmla="*/ 24119 h 45941"/>
                <a:gd name="connsiteX16" fmla="*/ 26417 w 22970"/>
                <a:gd name="connsiteY16" fmla="*/ 22741 h 45941"/>
                <a:gd name="connsiteX17" fmla="*/ 26187 w 22970"/>
                <a:gd name="connsiteY17" fmla="*/ 1929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70" h="45941">
                  <a:moveTo>
                    <a:pt x="23201" y="17228"/>
                  </a:moveTo>
                  <a:lnTo>
                    <a:pt x="22052" y="17228"/>
                  </a:lnTo>
                  <a:lnTo>
                    <a:pt x="20674" y="17458"/>
                  </a:lnTo>
                  <a:lnTo>
                    <a:pt x="19985" y="17917"/>
                  </a:lnTo>
                  <a:lnTo>
                    <a:pt x="18377" y="19525"/>
                  </a:lnTo>
                  <a:lnTo>
                    <a:pt x="17918" y="20444"/>
                  </a:lnTo>
                  <a:lnTo>
                    <a:pt x="17228" y="22741"/>
                  </a:lnTo>
                  <a:lnTo>
                    <a:pt x="17228" y="23889"/>
                  </a:lnTo>
                  <a:lnTo>
                    <a:pt x="17458" y="27335"/>
                  </a:lnTo>
                  <a:lnTo>
                    <a:pt x="20214" y="29402"/>
                  </a:lnTo>
                  <a:lnTo>
                    <a:pt x="21363" y="29402"/>
                  </a:lnTo>
                  <a:lnTo>
                    <a:pt x="22741" y="29402"/>
                  </a:lnTo>
                  <a:lnTo>
                    <a:pt x="23430" y="28713"/>
                  </a:lnTo>
                  <a:lnTo>
                    <a:pt x="25039" y="27335"/>
                  </a:lnTo>
                  <a:lnTo>
                    <a:pt x="25498" y="26416"/>
                  </a:lnTo>
                  <a:lnTo>
                    <a:pt x="26417" y="24119"/>
                  </a:lnTo>
                  <a:lnTo>
                    <a:pt x="26417" y="22741"/>
                  </a:lnTo>
                  <a:lnTo>
                    <a:pt x="26187" y="1929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6E5AF65D-49A2-4839-9A12-F75A782CC3C3}"/>
                </a:ext>
              </a:extLst>
            </p:cNvPr>
            <p:cNvSpPr/>
            <p:nvPr/>
          </p:nvSpPr>
          <p:spPr>
            <a:xfrm>
              <a:off x="13318361" y="3862050"/>
              <a:ext cx="31974" cy="63944"/>
            </a:xfrm>
            <a:custGeom>
              <a:avLst/>
              <a:gdLst>
                <a:gd name="connsiteX0" fmla="*/ 24349 w 22970"/>
                <a:gd name="connsiteY0" fmla="*/ 17228 h 45941"/>
                <a:gd name="connsiteX1" fmla="*/ 23201 w 22970"/>
                <a:gd name="connsiteY1" fmla="*/ 17228 h 45941"/>
                <a:gd name="connsiteX2" fmla="*/ 21592 w 22970"/>
                <a:gd name="connsiteY2" fmla="*/ 17458 h 45941"/>
                <a:gd name="connsiteX3" fmla="*/ 20903 w 22970"/>
                <a:gd name="connsiteY3" fmla="*/ 18147 h 45941"/>
                <a:gd name="connsiteX4" fmla="*/ 19525 w 22970"/>
                <a:gd name="connsiteY4" fmla="*/ 19525 h 45941"/>
                <a:gd name="connsiteX5" fmla="*/ 19066 w 22970"/>
                <a:gd name="connsiteY5" fmla="*/ 20444 h 45941"/>
                <a:gd name="connsiteX6" fmla="*/ 17228 w 22970"/>
                <a:gd name="connsiteY6" fmla="*/ 26186 h 45941"/>
                <a:gd name="connsiteX7" fmla="*/ 21363 w 22970"/>
                <a:gd name="connsiteY7" fmla="*/ 29402 h 45941"/>
                <a:gd name="connsiteX8" fmla="*/ 22282 w 22970"/>
                <a:gd name="connsiteY8" fmla="*/ 29402 h 45941"/>
                <a:gd name="connsiteX9" fmla="*/ 23890 w 22970"/>
                <a:gd name="connsiteY9" fmla="*/ 29402 h 45941"/>
                <a:gd name="connsiteX10" fmla="*/ 24809 w 22970"/>
                <a:gd name="connsiteY10" fmla="*/ 28484 h 45941"/>
                <a:gd name="connsiteX11" fmla="*/ 26187 w 22970"/>
                <a:gd name="connsiteY11" fmla="*/ 27106 h 45941"/>
                <a:gd name="connsiteX12" fmla="*/ 27335 w 22970"/>
                <a:gd name="connsiteY12" fmla="*/ 24119 h 45941"/>
                <a:gd name="connsiteX13" fmla="*/ 27335 w 22970"/>
                <a:gd name="connsiteY13" fmla="*/ 22741 h 45941"/>
                <a:gd name="connsiteX14" fmla="*/ 27106 w 22970"/>
                <a:gd name="connsiteY14" fmla="*/ 19525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70" h="45941">
                  <a:moveTo>
                    <a:pt x="24349" y="17228"/>
                  </a:moveTo>
                  <a:lnTo>
                    <a:pt x="23201" y="17228"/>
                  </a:lnTo>
                  <a:lnTo>
                    <a:pt x="21592" y="17458"/>
                  </a:lnTo>
                  <a:lnTo>
                    <a:pt x="20903" y="18147"/>
                  </a:lnTo>
                  <a:lnTo>
                    <a:pt x="19525" y="19525"/>
                  </a:lnTo>
                  <a:lnTo>
                    <a:pt x="19066" y="20444"/>
                  </a:lnTo>
                  <a:lnTo>
                    <a:pt x="17228" y="26186"/>
                  </a:lnTo>
                  <a:lnTo>
                    <a:pt x="21363" y="29402"/>
                  </a:lnTo>
                  <a:lnTo>
                    <a:pt x="22282" y="29402"/>
                  </a:lnTo>
                  <a:lnTo>
                    <a:pt x="23890" y="29402"/>
                  </a:lnTo>
                  <a:lnTo>
                    <a:pt x="24809" y="28484"/>
                  </a:lnTo>
                  <a:lnTo>
                    <a:pt x="26187" y="27106"/>
                  </a:lnTo>
                  <a:lnTo>
                    <a:pt x="27335" y="24119"/>
                  </a:lnTo>
                  <a:lnTo>
                    <a:pt x="27335" y="22741"/>
                  </a:lnTo>
                  <a:lnTo>
                    <a:pt x="27106" y="19525"/>
                  </a:lnTo>
                  <a:close/>
                </a:path>
              </a:pathLst>
            </a:custGeom>
            <a:solidFill>
              <a:srgbClr val="F6E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E3F3A692-1C3B-4938-AFA1-9CF2B5E7FF77}"/>
                </a:ext>
              </a:extLst>
            </p:cNvPr>
            <p:cNvSpPr/>
            <p:nvPr/>
          </p:nvSpPr>
          <p:spPr>
            <a:xfrm>
              <a:off x="16728468" y="1590284"/>
              <a:ext cx="1534681" cy="1502708"/>
            </a:xfrm>
            <a:custGeom>
              <a:avLst/>
              <a:gdLst>
                <a:gd name="connsiteX0" fmla="*/ 835039 w 1102589"/>
                <a:gd name="connsiteY0" fmla="*/ 114938 h 1079618"/>
                <a:gd name="connsiteX1" fmla="*/ 243317 w 1102589"/>
                <a:gd name="connsiteY1" fmla="*/ 155596 h 1079618"/>
                <a:gd name="connsiteX2" fmla="*/ 65755 w 1102589"/>
                <a:gd name="connsiteY2" fmla="*/ 722281 h 1079618"/>
                <a:gd name="connsiteX3" fmla="*/ 240101 w 1102589"/>
                <a:gd name="connsiteY3" fmla="*/ 962783 h 1079618"/>
                <a:gd name="connsiteX4" fmla="*/ 535963 w 1102589"/>
                <a:gd name="connsiteY4" fmla="*/ 1058571 h 1079618"/>
                <a:gd name="connsiteX5" fmla="*/ 617279 w 1102589"/>
                <a:gd name="connsiteY5" fmla="*/ 1052139 h 1079618"/>
                <a:gd name="connsiteX6" fmla="*/ 1049816 w 1102589"/>
                <a:gd name="connsiteY6" fmla="*/ 660261 h 1079618"/>
                <a:gd name="connsiteX7" fmla="*/ 1027075 w 1102589"/>
                <a:gd name="connsiteY7" fmla="*/ 338213 h 1079618"/>
                <a:gd name="connsiteX8" fmla="*/ 835039 w 1102589"/>
                <a:gd name="connsiteY8" fmla="*/ 114938 h 107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2589" h="1079618">
                  <a:moveTo>
                    <a:pt x="835039" y="114938"/>
                  </a:moveTo>
                  <a:cubicBezTo>
                    <a:pt x="651734" y="1463"/>
                    <a:pt x="410543" y="23056"/>
                    <a:pt x="243317" y="155596"/>
                  </a:cubicBezTo>
                  <a:cubicBezTo>
                    <a:pt x="75862" y="288366"/>
                    <a:pt x="-1550" y="517154"/>
                    <a:pt x="65755" y="722281"/>
                  </a:cubicBezTo>
                  <a:cubicBezTo>
                    <a:pt x="97224" y="818298"/>
                    <a:pt x="158555" y="903060"/>
                    <a:pt x="240101" y="962783"/>
                  </a:cubicBezTo>
                  <a:cubicBezTo>
                    <a:pt x="325323" y="1025493"/>
                    <a:pt x="430069" y="1058571"/>
                    <a:pt x="535963" y="1058571"/>
                  </a:cubicBezTo>
                  <a:cubicBezTo>
                    <a:pt x="563068" y="1058571"/>
                    <a:pt x="590403" y="1056504"/>
                    <a:pt x="617279" y="1052139"/>
                  </a:cubicBezTo>
                  <a:cubicBezTo>
                    <a:pt x="823326" y="1019751"/>
                    <a:pt x="997672" y="862172"/>
                    <a:pt x="1049816" y="660261"/>
                  </a:cubicBezTo>
                  <a:cubicBezTo>
                    <a:pt x="1077151" y="553907"/>
                    <a:pt x="1070030" y="439283"/>
                    <a:pt x="1027075" y="338213"/>
                  </a:cubicBezTo>
                  <a:cubicBezTo>
                    <a:pt x="987565" y="246330"/>
                    <a:pt x="919801" y="167311"/>
                    <a:pt x="835039" y="114938"/>
                  </a:cubicBezTo>
                  <a:close/>
                </a:path>
              </a:pathLst>
            </a:custGeom>
            <a:solidFill>
              <a:srgbClr val="D9EAF8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E4014B27-B2C3-4839-A452-0954F6B0F156}"/>
                </a:ext>
              </a:extLst>
            </p:cNvPr>
            <p:cNvSpPr/>
            <p:nvPr/>
          </p:nvSpPr>
          <p:spPr>
            <a:xfrm>
              <a:off x="16757694" y="1798921"/>
              <a:ext cx="543532" cy="1119037"/>
            </a:xfrm>
            <a:custGeom>
              <a:avLst/>
              <a:gdLst>
                <a:gd name="connsiteX0" fmla="*/ 338322 w 390500"/>
                <a:gd name="connsiteY0" fmla="*/ 70938 h 803971"/>
                <a:gd name="connsiteX1" fmla="*/ 330511 w 390500"/>
                <a:gd name="connsiteY1" fmla="*/ 67032 h 803971"/>
                <a:gd name="connsiteX2" fmla="*/ 296055 w 390500"/>
                <a:gd name="connsiteY2" fmla="*/ 86557 h 803971"/>
                <a:gd name="connsiteX3" fmla="*/ 253560 w 390500"/>
                <a:gd name="connsiteY3" fmla="*/ 112055 h 803971"/>
                <a:gd name="connsiteX4" fmla="*/ 241156 w 390500"/>
                <a:gd name="connsiteY4" fmla="*/ 48197 h 803971"/>
                <a:gd name="connsiteX5" fmla="*/ 231278 w 390500"/>
                <a:gd name="connsiteY5" fmla="*/ 43143 h 803971"/>
                <a:gd name="connsiteX6" fmla="*/ 204632 w 390500"/>
                <a:gd name="connsiteY6" fmla="*/ 70478 h 803971"/>
                <a:gd name="connsiteX7" fmla="*/ 193836 w 390500"/>
                <a:gd name="connsiteY7" fmla="*/ 111595 h 803971"/>
                <a:gd name="connsiteX8" fmla="*/ 184877 w 390500"/>
                <a:gd name="connsiteY8" fmla="*/ 132958 h 803971"/>
                <a:gd name="connsiteX9" fmla="*/ 175919 w 390500"/>
                <a:gd name="connsiteY9" fmla="*/ 143524 h 803971"/>
                <a:gd name="connsiteX10" fmla="*/ 160529 w 390500"/>
                <a:gd name="connsiteY10" fmla="*/ 165347 h 803971"/>
                <a:gd name="connsiteX11" fmla="*/ 159150 w 390500"/>
                <a:gd name="connsiteY11" fmla="*/ 197506 h 803971"/>
                <a:gd name="connsiteX12" fmla="*/ 148584 w 390500"/>
                <a:gd name="connsiteY12" fmla="*/ 237704 h 803971"/>
                <a:gd name="connsiteX13" fmla="*/ 126762 w 390500"/>
                <a:gd name="connsiteY13" fmla="*/ 319250 h 803971"/>
                <a:gd name="connsiteX14" fmla="*/ 124924 w 390500"/>
                <a:gd name="connsiteY14" fmla="*/ 374150 h 803971"/>
                <a:gd name="connsiteX15" fmla="*/ 110683 w 390500"/>
                <a:gd name="connsiteY15" fmla="*/ 411591 h 803971"/>
                <a:gd name="connsiteX16" fmla="*/ 92995 w 390500"/>
                <a:gd name="connsiteY16" fmla="*/ 455925 h 803971"/>
                <a:gd name="connsiteX17" fmla="*/ 79902 w 390500"/>
                <a:gd name="connsiteY17" fmla="*/ 487395 h 803971"/>
                <a:gd name="connsiteX18" fmla="*/ 76456 w 390500"/>
                <a:gd name="connsiteY18" fmla="*/ 518865 h 803971"/>
                <a:gd name="connsiteX19" fmla="*/ 58999 w 390500"/>
                <a:gd name="connsiteY19" fmla="*/ 540687 h 803971"/>
                <a:gd name="connsiteX20" fmla="*/ 41541 w 390500"/>
                <a:gd name="connsiteY20" fmla="*/ 555847 h 803971"/>
                <a:gd name="connsiteX21" fmla="*/ 172703 w 390500"/>
                <a:gd name="connsiteY21" fmla="*/ 773149 h 803971"/>
                <a:gd name="connsiteX22" fmla="*/ 191539 w 390500"/>
                <a:gd name="connsiteY22" fmla="*/ 754543 h 803971"/>
                <a:gd name="connsiteX23" fmla="*/ 210375 w 390500"/>
                <a:gd name="connsiteY23" fmla="*/ 712047 h 803971"/>
                <a:gd name="connsiteX24" fmla="*/ 235872 w 390500"/>
                <a:gd name="connsiteY24" fmla="*/ 647959 h 803971"/>
                <a:gd name="connsiteX25" fmla="*/ 261829 w 390500"/>
                <a:gd name="connsiteY25" fmla="*/ 588695 h 803971"/>
                <a:gd name="connsiteX26" fmla="*/ 266193 w 390500"/>
                <a:gd name="connsiteY26" fmla="*/ 533106 h 803971"/>
                <a:gd name="connsiteX27" fmla="*/ 245520 w 390500"/>
                <a:gd name="connsiteY27" fmla="*/ 482341 h 803971"/>
                <a:gd name="connsiteX28" fmla="*/ 245061 w 390500"/>
                <a:gd name="connsiteY28" fmla="*/ 461438 h 803971"/>
                <a:gd name="connsiteX29" fmla="*/ 308230 w 390500"/>
                <a:gd name="connsiteY29" fmla="*/ 421699 h 803971"/>
                <a:gd name="connsiteX30" fmla="*/ 316039 w 390500"/>
                <a:gd name="connsiteY30" fmla="*/ 382878 h 803971"/>
                <a:gd name="connsiteX31" fmla="*/ 328444 w 390500"/>
                <a:gd name="connsiteY31" fmla="*/ 350260 h 803971"/>
                <a:gd name="connsiteX32" fmla="*/ 327525 w 390500"/>
                <a:gd name="connsiteY32" fmla="*/ 320169 h 803971"/>
                <a:gd name="connsiteX33" fmla="*/ 303866 w 390500"/>
                <a:gd name="connsiteY33" fmla="*/ 297887 h 803971"/>
                <a:gd name="connsiteX34" fmla="*/ 337173 w 390500"/>
                <a:gd name="connsiteY34" fmla="*/ 279970 h 803971"/>
                <a:gd name="connsiteX35" fmla="*/ 305014 w 390500"/>
                <a:gd name="connsiteY35" fmla="*/ 245514 h 803971"/>
                <a:gd name="connsiteX36" fmla="*/ 331889 w 390500"/>
                <a:gd name="connsiteY36" fmla="*/ 220017 h 803971"/>
                <a:gd name="connsiteX37" fmla="*/ 342686 w 390500"/>
                <a:gd name="connsiteY37" fmla="*/ 192452 h 803971"/>
                <a:gd name="connsiteX38" fmla="*/ 350725 w 390500"/>
                <a:gd name="connsiteY38" fmla="*/ 147889 h 803971"/>
                <a:gd name="connsiteX39" fmla="*/ 354401 w 390500"/>
                <a:gd name="connsiteY39" fmla="*/ 91841 h 803971"/>
                <a:gd name="connsiteX40" fmla="*/ 338322 w 390500"/>
                <a:gd name="connsiteY40" fmla="*/ 70938 h 80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90500" h="803971">
                  <a:moveTo>
                    <a:pt x="338322" y="70938"/>
                  </a:moveTo>
                  <a:cubicBezTo>
                    <a:pt x="333039" y="66573"/>
                    <a:pt x="338551" y="67492"/>
                    <a:pt x="330511" y="67032"/>
                  </a:cubicBezTo>
                  <a:cubicBezTo>
                    <a:pt x="318567" y="72775"/>
                    <a:pt x="307082" y="79207"/>
                    <a:pt x="296055" y="86557"/>
                  </a:cubicBezTo>
                  <a:cubicBezTo>
                    <a:pt x="291002" y="89773"/>
                    <a:pt x="262748" y="113433"/>
                    <a:pt x="253560" y="112055"/>
                  </a:cubicBezTo>
                  <a:cubicBezTo>
                    <a:pt x="250804" y="90922"/>
                    <a:pt x="249425" y="67951"/>
                    <a:pt x="241156" y="48197"/>
                  </a:cubicBezTo>
                  <a:cubicBezTo>
                    <a:pt x="238169" y="41076"/>
                    <a:pt x="239088" y="40157"/>
                    <a:pt x="231278" y="43143"/>
                  </a:cubicBezTo>
                  <a:cubicBezTo>
                    <a:pt x="221630" y="46818"/>
                    <a:pt x="210145" y="62438"/>
                    <a:pt x="204632" y="70478"/>
                  </a:cubicBezTo>
                  <a:cubicBezTo>
                    <a:pt x="194066" y="85868"/>
                    <a:pt x="197742" y="95056"/>
                    <a:pt x="193836" y="111595"/>
                  </a:cubicBezTo>
                  <a:cubicBezTo>
                    <a:pt x="191999" y="119406"/>
                    <a:pt x="185566" y="124918"/>
                    <a:pt x="184877" y="132958"/>
                  </a:cubicBezTo>
                  <a:lnTo>
                    <a:pt x="175919" y="143524"/>
                  </a:lnTo>
                  <a:cubicBezTo>
                    <a:pt x="175689" y="151105"/>
                    <a:pt x="163286" y="157996"/>
                    <a:pt x="160529" y="165347"/>
                  </a:cubicBezTo>
                  <a:cubicBezTo>
                    <a:pt x="157083" y="174075"/>
                    <a:pt x="159380" y="188547"/>
                    <a:pt x="159150" y="197506"/>
                  </a:cubicBezTo>
                  <a:cubicBezTo>
                    <a:pt x="158691" y="212896"/>
                    <a:pt x="155475" y="223692"/>
                    <a:pt x="148584" y="237704"/>
                  </a:cubicBezTo>
                  <a:cubicBezTo>
                    <a:pt x="135491" y="264120"/>
                    <a:pt x="128140" y="289618"/>
                    <a:pt x="126762" y="319250"/>
                  </a:cubicBezTo>
                  <a:cubicBezTo>
                    <a:pt x="125843" y="337626"/>
                    <a:pt x="125384" y="356003"/>
                    <a:pt x="124924" y="374150"/>
                  </a:cubicBezTo>
                  <a:cubicBezTo>
                    <a:pt x="124465" y="387932"/>
                    <a:pt x="116885" y="398958"/>
                    <a:pt x="110683" y="411591"/>
                  </a:cubicBezTo>
                  <a:cubicBezTo>
                    <a:pt x="103562" y="425834"/>
                    <a:pt x="99197" y="441453"/>
                    <a:pt x="92995" y="455925"/>
                  </a:cubicBezTo>
                  <a:cubicBezTo>
                    <a:pt x="88631" y="466262"/>
                    <a:pt x="83118" y="476598"/>
                    <a:pt x="79902" y="487395"/>
                  </a:cubicBezTo>
                  <a:cubicBezTo>
                    <a:pt x="77146" y="497502"/>
                    <a:pt x="79442" y="508757"/>
                    <a:pt x="76456" y="518865"/>
                  </a:cubicBezTo>
                  <a:cubicBezTo>
                    <a:pt x="73930" y="527593"/>
                    <a:pt x="65201" y="534714"/>
                    <a:pt x="58999" y="540687"/>
                  </a:cubicBezTo>
                  <a:cubicBezTo>
                    <a:pt x="53256" y="546199"/>
                    <a:pt x="47514" y="551023"/>
                    <a:pt x="41541" y="555847"/>
                  </a:cubicBezTo>
                  <a:cubicBezTo>
                    <a:pt x="65660" y="639919"/>
                    <a:pt x="111372" y="714344"/>
                    <a:pt x="172703" y="773149"/>
                  </a:cubicBezTo>
                  <a:cubicBezTo>
                    <a:pt x="179824" y="766947"/>
                    <a:pt x="186256" y="760286"/>
                    <a:pt x="191539" y="754543"/>
                  </a:cubicBezTo>
                  <a:cubicBezTo>
                    <a:pt x="203024" y="742369"/>
                    <a:pt x="205551" y="726978"/>
                    <a:pt x="210375" y="712047"/>
                  </a:cubicBezTo>
                  <a:cubicBezTo>
                    <a:pt x="217266" y="689766"/>
                    <a:pt x="227144" y="669322"/>
                    <a:pt x="235872" y="647959"/>
                  </a:cubicBezTo>
                  <a:cubicBezTo>
                    <a:pt x="243912" y="627975"/>
                    <a:pt x="254019" y="608909"/>
                    <a:pt x="261829" y="588695"/>
                  </a:cubicBezTo>
                  <a:cubicBezTo>
                    <a:pt x="268032" y="571927"/>
                    <a:pt x="270558" y="550334"/>
                    <a:pt x="266193" y="533106"/>
                  </a:cubicBezTo>
                  <a:cubicBezTo>
                    <a:pt x="261829" y="515189"/>
                    <a:pt x="248736" y="500488"/>
                    <a:pt x="245520" y="482341"/>
                  </a:cubicBezTo>
                  <a:cubicBezTo>
                    <a:pt x="244372" y="475450"/>
                    <a:pt x="243912" y="468788"/>
                    <a:pt x="245061" y="461438"/>
                  </a:cubicBezTo>
                  <a:cubicBezTo>
                    <a:pt x="251033" y="426063"/>
                    <a:pt x="284570" y="436859"/>
                    <a:pt x="308230" y="421699"/>
                  </a:cubicBezTo>
                  <a:cubicBezTo>
                    <a:pt x="321782" y="413200"/>
                    <a:pt x="317189" y="395972"/>
                    <a:pt x="316039" y="382878"/>
                  </a:cubicBezTo>
                  <a:cubicBezTo>
                    <a:pt x="314891" y="368407"/>
                    <a:pt x="324768" y="362894"/>
                    <a:pt x="328444" y="350260"/>
                  </a:cubicBezTo>
                  <a:cubicBezTo>
                    <a:pt x="331431" y="340612"/>
                    <a:pt x="332349" y="329127"/>
                    <a:pt x="327525" y="320169"/>
                  </a:cubicBezTo>
                  <a:cubicBezTo>
                    <a:pt x="322242" y="310291"/>
                    <a:pt x="310757" y="305467"/>
                    <a:pt x="303866" y="297887"/>
                  </a:cubicBezTo>
                  <a:cubicBezTo>
                    <a:pt x="316269" y="291226"/>
                    <a:pt x="327755" y="289848"/>
                    <a:pt x="337173" y="279970"/>
                  </a:cubicBezTo>
                  <a:cubicBezTo>
                    <a:pt x="336024" y="262512"/>
                    <a:pt x="306622" y="260445"/>
                    <a:pt x="305014" y="245514"/>
                  </a:cubicBezTo>
                  <a:cubicBezTo>
                    <a:pt x="314891" y="236556"/>
                    <a:pt x="325458" y="231042"/>
                    <a:pt x="331889" y="220017"/>
                  </a:cubicBezTo>
                  <a:cubicBezTo>
                    <a:pt x="337173" y="211288"/>
                    <a:pt x="340618" y="202559"/>
                    <a:pt x="342686" y="192452"/>
                  </a:cubicBezTo>
                  <a:cubicBezTo>
                    <a:pt x="345902" y="177062"/>
                    <a:pt x="343374" y="162361"/>
                    <a:pt x="350725" y="147889"/>
                  </a:cubicBezTo>
                  <a:cubicBezTo>
                    <a:pt x="360372" y="128594"/>
                    <a:pt x="369561" y="109298"/>
                    <a:pt x="354401" y="91841"/>
                  </a:cubicBezTo>
                  <a:cubicBezTo>
                    <a:pt x="348887" y="85639"/>
                    <a:pt x="344753" y="76221"/>
                    <a:pt x="338322" y="70938"/>
                  </a:cubicBezTo>
                  <a:close/>
                </a:path>
              </a:pathLst>
            </a:custGeom>
            <a:solidFill>
              <a:srgbClr val="5789C7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7E3683A7-DEE4-4E52-9EBD-A3011BD6AD7F}"/>
                </a:ext>
              </a:extLst>
            </p:cNvPr>
            <p:cNvSpPr/>
            <p:nvPr/>
          </p:nvSpPr>
          <p:spPr>
            <a:xfrm>
              <a:off x="17275223" y="1606758"/>
              <a:ext cx="799312" cy="575505"/>
            </a:xfrm>
            <a:custGeom>
              <a:avLst/>
              <a:gdLst>
                <a:gd name="connsiteX0" fmla="*/ 283728 w 574265"/>
                <a:gd name="connsiteY0" fmla="*/ 44527 h 413471"/>
                <a:gd name="connsiteX1" fmla="*/ 261446 w 574265"/>
                <a:gd name="connsiteY1" fmla="*/ 68416 h 413471"/>
                <a:gd name="connsiteX2" fmla="*/ 244218 w 574265"/>
                <a:gd name="connsiteY2" fmla="*/ 78983 h 413471"/>
                <a:gd name="connsiteX3" fmla="*/ 170023 w 574265"/>
                <a:gd name="connsiteY3" fmla="*/ 119182 h 413471"/>
                <a:gd name="connsiteX4" fmla="*/ 108002 w 574265"/>
                <a:gd name="connsiteY4" fmla="*/ 144220 h 413471"/>
                <a:gd name="connsiteX5" fmla="*/ 91923 w 574265"/>
                <a:gd name="connsiteY5" fmla="*/ 174771 h 413471"/>
                <a:gd name="connsiteX6" fmla="*/ 68034 w 574265"/>
                <a:gd name="connsiteY6" fmla="*/ 179135 h 413471"/>
                <a:gd name="connsiteX7" fmla="*/ 55170 w 574265"/>
                <a:gd name="connsiteY7" fmla="*/ 238858 h 413471"/>
                <a:gd name="connsiteX8" fmla="*/ 54710 w 574265"/>
                <a:gd name="connsiteY8" fmla="*/ 252181 h 413471"/>
                <a:gd name="connsiteX9" fmla="*/ 45293 w 574265"/>
                <a:gd name="connsiteY9" fmla="*/ 282503 h 413471"/>
                <a:gd name="connsiteX10" fmla="*/ 41847 w 574265"/>
                <a:gd name="connsiteY10" fmla="*/ 302258 h 413471"/>
                <a:gd name="connsiteX11" fmla="*/ 86870 w 574265"/>
                <a:gd name="connsiteY11" fmla="*/ 356009 h 413471"/>
                <a:gd name="connsiteX12" fmla="*/ 97895 w 574265"/>
                <a:gd name="connsiteY12" fmla="*/ 373237 h 413471"/>
                <a:gd name="connsiteX13" fmla="*/ 112827 w 574265"/>
                <a:gd name="connsiteY13" fmla="*/ 371629 h 413471"/>
                <a:gd name="connsiteX14" fmla="*/ 124312 w 574265"/>
                <a:gd name="connsiteY14" fmla="*/ 356698 h 413471"/>
                <a:gd name="connsiteX15" fmla="*/ 172091 w 574265"/>
                <a:gd name="connsiteY15" fmla="*/ 378520 h 413471"/>
                <a:gd name="connsiteX16" fmla="*/ 207006 w 574265"/>
                <a:gd name="connsiteY16" fmla="*/ 376223 h 413471"/>
                <a:gd name="connsiteX17" fmla="*/ 222856 w 574265"/>
                <a:gd name="connsiteY17" fmla="*/ 371399 h 413471"/>
                <a:gd name="connsiteX18" fmla="*/ 239625 w 574265"/>
                <a:gd name="connsiteY18" fmla="*/ 371399 h 413471"/>
                <a:gd name="connsiteX19" fmla="*/ 279364 w 574265"/>
                <a:gd name="connsiteY19" fmla="*/ 375763 h 413471"/>
                <a:gd name="connsiteX20" fmla="*/ 308077 w 574265"/>
                <a:gd name="connsiteY20" fmla="*/ 324539 h 413471"/>
                <a:gd name="connsiteX21" fmla="*/ 340236 w 574265"/>
                <a:gd name="connsiteY21" fmla="*/ 313513 h 413471"/>
                <a:gd name="connsiteX22" fmla="*/ 396513 w 574265"/>
                <a:gd name="connsiteY22" fmla="*/ 316270 h 413471"/>
                <a:gd name="connsiteX23" fmla="*/ 443604 w 574265"/>
                <a:gd name="connsiteY23" fmla="*/ 316040 h 413471"/>
                <a:gd name="connsiteX24" fmla="*/ 471168 w 574265"/>
                <a:gd name="connsiteY24" fmla="*/ 273314 h 413471"/>
                <a:gd name="connsiteX25" fmla="*/ 518487 w 574265"/>
                <a:gd name="connsiteY25" fmla="*/ 266653 h 413471"/>
                <a:gd name="connsiteX26" fmla="*/ 539621 w 574265"/>
                <a:gd name="connsiteY26" fmla="*/ 215199 h 413471"/>
                <a:gd name="connsiteX27" fmla="*/ 544444 w 574265"/>
                <a:gd name="connsiteY27" fmla="*/ 186945 h 413471"/>
                <a:gd name="connsiteX28" fmla="*/ 287173 w 574265"/>
                <a:gd name="connsiteY28" fmla="*/ 41541 h 413471"/>
                <a:gd name="connsiteX29" fmla="*/ 283728 w 574265"/>
                <a:gd name="connsiteY29" fmla="*/ 44527 h 41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4265" h="413471">
                  <a:moveTo>
                    <a:pt x="283728" y="44527"/>
                  </a:moveTo>
                  <a:cubicBezTo>
                    <a:pt x="274999" y="51418"/>
                    <a:pt x="270175" y="61985"/>
                    <a:pt x="261446" y="68416"/>
                  </a:cubicBezTo>
                  <a:cubicBezTo>
                    <a:pt x="255703" y="72551"/>
                    <a:pt x="249961" y="74389"/>
                    <a:pt x="244218" y="78983"/>
                  </a:cubicBezTo>
                  <a:cubicBezTo>
                    <a:pt x="221477" y="97589"/>
                    <a:pt x="199197" y="113439"/>
                    <a:pt x="170023" y="119182"/>
                  </a:cubicBezTo>
                  <a:cubicBezTo>
                    <a:pt x="149809" y="123087"/>
                    <a:pt x="126150" y="133653"/>
                    <a:pt x="108002" y="144220"/>
                  </a:cubicBezTo>
                  <a:cubicBezTo>
                    <a:pt x="95369" y="151570"/>
                    <a:pt x="99273" y="165123"/>
                    <a:pt x="91923" y="174771"/>
                  </a:cubicBezTo>
                  <a:lnTo>
                    <a:pt x="68034" y="179135"/>
                  </a:lnTo>
                  <a:cubicBezTo>
                    <a:pt x="67345" y="199808"/>
                    <a:pt x="58157" y="218874"/>
                    <a:pt x="55170" y="238858"/>
                  </a:cubicBezTo>
                  <a:cubicBezTo>
                    <a:pt x="54482" y="243223"/>
                    <a:pt x="54940" y="247817"/>
                    <a:pt x="54710" y="252181"/>
                  </a:cubicBezTo>
                  <a:cubicBezTo>
                    <a:pt x="54252" y="263897"/>
                    <a:pt x="48968" y="271247"/>
                    <a:pt x="45293" y="282503"/>
                  </a:cubicBezTo>
                  <a:cubicBezTo>
                    <a:pt x="42077" y="288705"/>
                    <a:pt x="40929" y="295366"/>
                    <a:pt x="41847" y="302258"/>
                  </a:cubicBezTo>
                  <a:cubicBezTo>
                    <a:pt x="45293" y="322242"/>
                    <a:pt x="73547" y="342686"/>
                    <a:pt x="86870" y="356009"/>
                  </a:cubicBezTo>
                  <a:cubicBezTo>
                    <a:pt x="92153" y="361292"/>
                    <a:pt x="99503" y="365427"/>
                    <a:pt x="97895" y="373237"/>
                  </a:cubicBezTo>
                  <a:cubicBezTo>
                    <a:pt x="102720" y="374155"/>
                    <a:pt x="108232" y="373926"/>
                    <a:pt x="112827" y="371629"/>
                  </a:cubicBezTo>
                  <a:cubicBezTo>
                    <a:pt x="119718" y="368183"/>
                    <a:pt x="119258" y="360143"/>
                    <a:pt x="124312" y="356698"/>
                  </a:cubicBezTo>
                  <a:cubicBezTo>
                    <a:pt x="137176" y="348658"/>
                    <a:pt x="161754" y="374385"/>
                    <a:pt x="172091" y="378520"/>
                  </a:cubicBezTo>
                  <a:cubicBezTo>
                    <a:pt x="182198" y="382655"/>
                    <a:pt x="197358" y="380357"/>
                    <a:pt x="207006" y="376223"/>
                  </a:cubicBezTo>
                  <a:cubicBezTo>
                    <a:pt x="213668" y="373466"/>
                    <a:pt x="215046" y="371629"/>
                    <a:pt x="222856" y="371399"/>
                  </a:cubicBezTo>
                  <a:cubicBezTo>
                    <a:pt x="228368" y="371399"/>
                    <a:pt x="234111" y="370939"/>
                    <a:pt x="239625" y="371399"/>
                  </a:cubicBezTo>
                  <a:cubicBezTo>
                    <a:pt x="251339" y="371858"/>
                    <a:pt x="268108" y="379209"/>
                    <a:pt x="279364" y="375763"/>
                  </a:cubicBezTo>
                  <a:cubicBezTo>
                    <a:pt x="297970" y="370250"/>
                    <a:pt x="303023" y="340388"/>
                    <a:pt x="308077" y="324539"/>
                  </a:cubicBezTo>
                  <a:cubicBezTo>
                    <a:pt x="312671" y="309608"/>
                    <a:pt x="325765" y="313513"/>
                    <a:pt x="340236" y="313513"/>
                  </a:cubicBezTo>
                  <a:cubicBezTo>
                    <a:pt x="358843" y="313743"/>
                    <a:pt x="377907" y="314662"/>
                    <a:pt x="396513" y="316270"/>
                  </a:cubicBezTo>
                  <a:cubicBezTo>
                    <a:pt x="410755" y="317418"/>
                    <a:pt x="429821" y="322242"/>
                    <a:pt x="443604" y="316040"/>
                  </a:cubicBezTo>
                  <a:cubicBezTo>
                    <a:pt x="458304" y="309378"/>
                    <a:pt x="470938" y="288935"/>
                    <a:pt x="471168" y="273314"/>
                  </a:cubicBezTo>
                  <a:cubicBezTo>
                    <a:pt x="486559" y="271017"/>
                    <a:pt x="506313" y="278368"/>
                    <a:pt x="518487" y="266653"/>
                  </a:cubicBezTo>
                  <a:cubicBezTo>
                    <a:pt x="531351" y="254249"/>
                    <a:pt x="536175" y="231278"/>
                    <a:pt x="539621" y="215199"/>
                  </a:cubicBezTo>
                  <a:cubicBezTo>
                    <a:pt x="541458" y="206011"/>
                    <a:pt x="543066" y="196593"/>
                    <a:pt x="544444" y="186945"/>
                  </a:cubicBezTo>
                  <a:cubicBezTo>
                    <a:pt x="477370" y="114817"/>
                    <a:pt x="388474" y="63133"/>
                    <a:pt x="287173" y="41541"/>
                  </a:cubicBezTo>
                  <a:cubicBezTo>
                    <a:pt x="285795" y="42690"/>
                    <a:pt x="284647" y="43608"/>
                    <a:pt x="283728" y="44527"/>
                  </a:cubicBezTo>
                  <a:close/>
                </a:path>
              </a:pathLst>
            </a:custGeom>
            <a:solidFill>
              <a:srgbClr val="5789C7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1EF0DD4-0785-40BA-89DE-F05981B1473D}"/>
                </a:ext>
              </a:extLst>
            </p:cNvPr>
            <p:cNvSpPr/>
            <p:nvPr/>
          </p:nvSpPr>
          <p:spPr>
            <a:xfrm>
              <a:off x="17206747" y="2259597"/>
              <a:ext cx="959175" cy="831285"/>
            </a:xfrm>
            <a:custGeom>
              <a:avLst/>
              <a:gdLst>
                <a:gd name="connsiteX0" fmla="*/ 655431 w 689118"/>
                <a:gd name="connsiteY0" fmla="*/ 293556 h 597235"/>
                <a:gd name="connsiteX1" fmla="*/ 634298 w 689118"/>
                <a:gd name="connsiteY1" fmla="*/ 262546 h 597235"/>
                <a:gd name="connsiteX2" fmla="*/ 622813 w 689118"/>
                <a:gd name="connsiteY2" fmla="*/ 238426 h 597235"/>
                <a:gd name="connsiteX3" fmla="*/ 600760 w 689118"/>
                <a:gd name="connsiteY3" fmla="*/ 235900 h 597235"/>
                <a:gd name="connsiteX4" fmla="*/ 579168 w 689118"/>
                <a:gd name="connsiteY4" fmla="*/ 255424 h 597235"/>
                <a:gd name="connsiteX5" fmla="*/ 517148 w 689118"/>
                <a:gd name="connsiteY5" fmla="*/ 256114 h 597235"/>
                <a:gd name="connsiteX6" fmla="*/ 524039 w 689118"/>
                <a:gd name="connsiteY6" fmla="*/ 218672 h 597235"/>
                <a:gd name="connsiteX7" fmla="*/ 524728 w 689118"/>
                <a:gd name="connsiteY7" fmla="*/ 200066 h 597235"/>
                <a:gd name="connsiteX8" fmla="*/ 504055 w 689118"/>
                <a:gd name="connsiteY8" fmla="*/ 190647 h 597235"/>
                <a:gd name="connsiteX9" fmla="*/ 476260 w 689118"/>
                <a:gd name="connsiteY9" fmla="*/ 173420 h 597235"/>
                <a:gd name="connsiteX10" fmla="*/ 489353 w 689118"/>
                <a:gd name="connsiteY10" fmla="*/ 149530 h 597235"/>
                <a:gd name="connsiteX11" fmla="*/ 511176 w 689118"/>
                <a:gd name="connsiteY11" fmla="*/ 155502 h 597235"/>
                <a:gd name="connsiteX12" fmla="*/ 528862 w 689118"/>
                <a:gd name="connsiteY12" fmla="*/ 144706 h 597235"/>
                <a:gd name="connsiteX13" fmla="*/ 508419 w 689118"/>
                <a:gd name="connsiteY13" fmla="*/ 113696 h 597235"/>
                <a:gd name="connsiteX14" fmla="*/ 508648 w 689118"/>
                <a:gd name="connsiteY14" fmla="*/ 104737 h 597235"/>
                <a:gd name="connsiteX15" fmla="*/ 493488 w 689118"/>
                <a:gd name="connsiteY15" fmla="*/ 94630 h 597235"/>
                <a:gd name="connsiteX16" fmla="*/ 492570 w 689118"/>
                <a:gd name="connsiteY16" fmla="*/ 77402 h 597235"/>
                <a:gd name="connsiteX17" fmla="*/ 476030 w 689118"/>
                <a:gd name="connsiteY17" fmla="*/ 60863 h 597235"/>
                <a:gd name="connsiteX18" fmla="*/ 467531 w 689118"/>
                <a:gd name="connsiteY18" fmla="*/ 42487 h 597235"/>
                <a:gd name="connsiteX19" fmla="*/ 456964 w 689118"/>
                <a:gd name="connsiteY19" fmla="*/ 44554 h 597235"/>
                <a:gd name="connsiteX20" fmla="*/ 439508 w 689118"/>
                <a:gd name="connsiteY20" fmla="*/ 62701 h 597235"/>
                <a:gd name="connsiteX21" fmla="*/ 410335 w 689118"/>
                <a:gd name="connsiteY21" fmla="*/ 84523 h 597235"/>
                <a:gd name="connsiteX22" fmla="*/ 368528 w 689118"/>
                <a:gd name="connsiteY22" fmla="*/ 77632 h 597235"/>
                <a:gd name="connsiteX23" fmla="*/ 334532 w 689118"/>
                <a:gd name="connsiteY23" fmla="*/ 62012 h 597235"/>
                <a:gd name="connsiteX24" fmla="*/ 321898 w 689118"/>
                <a:gd name="connsiteY24" fmla="*/ 62701 h 597235"/>
                <a:gd name="connsiteX25" fmla="*/ 301684 w 689118"/>
                <a:gd name="connsiteY25" fmla="*/ 87509 h 597235"/>
                <a:gd name="connsiteX26" fmla="*/ 285834 w 689118"/>
                <a:gd name="connsiteY26" fmla="*/ 78321 h 597235"/>
                <a:gd name="connsiteX27" fmla="*/ 259187 w 689118"/>
                <a:gd name="connsiteY27" fmla="*/ 66606 h 597235"/>
                <a:gd name="connsiteX28" fmla="*/ 241041 w 689118"/>
                <a:gd name="connsiteY28" fmla="*/ 70052 h 597235"/>
                <a:gd name="connsiteX29" fmla="*/ 240351 w 689118"/>
                <a:gd name="connsiteY29" fmla="*/ 86820 h 597235"/>
                <a:gd name="connsiteX30" fmla="*/ 230934 w 689118"/>
                <a:gd name="connsiteY30" fmla="*/ 119209 h 597235"/>
                <a:gd name="connsiteX31" fmla="*/ 209802 w 689118"/>
                <a:gd name="connsiteY31" fmla="*/ 129316 h 597235"/>
                <a:gd name="connsiteX32" fmla="*/ 180169 w 689118"/>
                <a:gd name="connsiteY32" fmla="*/ 134599 h 597235"/>
                <a:gd name="connsiteX33" fmla="*/ 147321 w 689118"/>
                <a:gd name="connsiteY33" fmla="*/ 154124 h 597235"/>
                <a:gd name="connsiteX34" fmla="*/ 142038 w 689118"/>
                <a:gd name="connsiteY34" fmla="*/ 206038 h 597235"/>
                <a:gd name="connsiteX35" fmla="*/ 112176 w 689118"/>
                <a:gd name="connsiteY35" fmla="*/ 220739 h 597235"/>
                <a:gd name="connsiteX36" fmla="*/ 96327 w 689118"/>
                <a:gd name="connsiteY36" fmla="*/ 230616 h 597235"/>
                <a:gd name="connsiteX37" fmla="*/ 94259 w 689118"/>
                <a:gd name="connsiteY37" fmla="*/ 240264 h 597235"/>
                <a:gd name="connsiteX38" fmla="*/ 84841 w 689118"/>
                <a:gd name="connsiteY38" fmla="*/ 249682 h 597235"/>
                <a:gd name="connsiteX39" fmla="*/ 77491 w 689118"/>
                <a:gd name="connsiteY39" fmla="*/ 263694 h 597235"/>
                <a:gd name="connsiteX40" fmla="*/ 83463 w 689118"/>
                <a:gd name="connsiteY40" fmla="*/ 307797 h 597235"/>
                <a:gd name="connsiteX41" fmla="*/ 86678 w 689118"/>
                <a:gd name="connsiteY41" fmla="*/ 337889 h 597235"/>
                <a:gd name="connsiteX42" fmla="*/ 85760 w 689118"/>
                <a:gd name="connsiteY42" fmla="*/ 370507 h 597235"/>
                <a:gd name="connsiteX43" fmla="*/ 62559 w 689118"/>
                <a:gd name="connsiteY43" fmla="*/ 394397 h 597235"/>
                <a:gd name="connsiteX44" fmla="*/ 66235 w 689118"/>
                <a:gd name="connsiteY44" fmla="*/ 452742 h 597235"/>
                <a:gd name="connsiteX45" fmla="*/ 41656 w 689118"/>
                <a:gd name="connsiteY45" fmla="*/ 483523 h 597235"/>
                <a:gd name="connsiteX46" fmla="*/ 47169 w 689118"/>
                <a:gd name="connsiteY46" fmla="*/ 508331 h 597235"/>
                <a:gd name="connsiteX47" fmla="*/ 50615 w 689118"/>
                <a:gd name="connsiteY47" fmla="*/ 535896 h 597235"/>
                <a:gd name="connsiteX48" fmla="*/ 212098 w 689118"/>
                <a:gd name="connsiteY48" fmla="*/ 578162 h 597235"/>
                <a:gd name="connsiteX49" fmla="*/ 218530 w 689118"/>
                <a:gd name="connsiteY49" fmla="*/ 563920 h 597235"/>
                <a:gd name="connsiteX50" fmla="*/ 230474 w 689118"/>
                <a:gd name="connsiteY50" fmla="*/ 541179 h 597235"/>
                <a:gd name="connsiteX51" fmla="*/ 308345 w 689118"/>
                <a:gd name="connsiteY51" fmla="*/ 556569 h 597235"/>
                <a:gd name="connsiteX52" fmla="*/ 340504 w 689118"/>
                <a:gd name="connsiteY52" fmla="*/ 530153 h 597235"/>
                <a:gd name="connsiteX53" fmla="*/ 370596 w 689118"/>
                <a:gd name="connsiteY53" fmla="*/ 499373 h 597235"/>
                <a:gd name="connsiteX54" fmla="*/ 405740 w 689118"/>
                <a:gd name="connsiteY54" fmla="*/ 482374 h 597235"/>
                <a:gd name="connsiteX55" fmla="*/ 449615 w 689118"/>
                <a:gd name="connsiteY55" fmla="*/ 495468 h 597235"/>
                <a:gd name="connsiteX56" fmla="*/ 476720 w 689118"/>
                <a:gd name="connsiteY56" fmla="*/ 492022 h 597235"/>
                <a:gd name="connsiteX57" fmla="*/ 479016 w 689118"/>
                <a:gd name="connsiteY57" fmla="*/ 478240 h 597235"/>
                <a:gd name="connsiteX58" fmla="*/ 479935 w 689118"/>
                <a:gd name="connsiteY58" fmla="*/ 407720 h 597235"/>
                <a:gd name="connsiteX59" fmla="*/ 486827 w 689118"/>
                <a:gd name="connsiteY59" fmla="*/ 388654 h 597235"/>
                <a:gd name="connsiteX60" fmla="*/ 559414 w 689118"/>
                <a:gd name="connsiteY60" fmla="*/ 373034 h 597235"/>
                <a:gd name="connsiteX61" fmla="*/ 610179 w 689118"/>
                <a:gd name="connsiteY61" fmla="*/ 365224 h 597235"/>
                <a:gd name="connsiteX62" fmla="*/ 640959 w 689118"/>
                <a:gd name="connsiteY62" fmla="*/ 364765 h 597235"/>
                <a:gd name="connsiteX63" fmla="*/ 669902 w 689118"/>
                <a:gd name="connsiteY63" fmla="*/ 314459 h 597235"/>
                <a:gd name="connsiteX64" fmla="*/ 655431 w 689118"/>
                <a:gd name="connsiteY64" fmla="*/ 293556 h 59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89118" h="597235">
                  <a:moveTo>
                    <a:pt x="655431" y="293556"/>
                  </a:moveTo>
                  <a:cubicBezTo>
                    <a:pt x="644175" y="285516"/>
                    <a:pt x="632002" y="277706"/>
                    <a:pt x="634298" y="262546"/>
                  </a:cubicBezTo>
                  <a:cubicBezTo>
                    <a:pt x="636136" y="250141"/>
                    <a:pt x="636824" y="244858"/>
                    <a:pt x="622813" y="238426"/>
                  </a:cubicBezTo>
                  <a:cubicBezTo>
                    <a:pt x="617300" y="235900"/>
                    <a:pt x="607193" y="234521"/>
                    <a:pt x="600760" y="235900"/>
                  </a:cubicBezTo>
                  <a:cubicBezTo>
                    <a:pt x="591343" y="238196"/>
                    <a:pt x="586060" y="249223"/>
                    <a:pt x="579168" y="255424"/>
                  </a:cubicBezTo>
                  <a:cubicBezTo>
                    <a:pt x="567913" y="265532"/>
                    <a:pt x="520593" y="278855"/>
                    <a:pt x="517148" y="256114"/>
                  </a:cubicBezTo>
                  <a:cubicBezTo>
                    <a:pt x="515540" y="244628"/>
                    <a:pt x="522201" y="229927"/>
                    <a:pt x="524039" y="218672"/>
                  </a:cubicBezTo>
                  <a:cubicBezTo>
                    <a:pt x="524958" y="212699"/>
                    <a:pt x="525188" y="206038"/>
                    <a:pt x="524728" y="200066"/>
                  </a:cubicBezTo>
                  <a:cubicBezTo>
                    <a:pt x="517377" y="198687"/>
                    <a:pt x="510716" y="193863"/>
                    <a:pt x="504055" y="190647"/>
                  </a:cubicBezTo>
                  <a:cubicBezTo>
                    <a:pt x="495326" y="186283"/>
                    <a:pt x="481314" y="182608"/>
                    <a:pt x="476260" y="173420"/>
                  </a:cubicBezTo>
                  <a:cubicBezTo>
                    <a:pt x="470287" y="162623"/>
                    <a:pt x="475342" y="149300"/>
                    <a:pt x="489353" y="149530"/>
                  </a:cubicBezTo>
                  <a:cubicBezTo>
                    <a:pt x="497623" y="149760"/>
                    <a:pt x="502905" y="156421"/>
                    <a:pt x="511176" y="155502"/>
                  </a:cubicBezTo>
                  <a:cubicBezTo>
                    <a:pt x="515999" y="155043"/>
                    <a:pt x="527484" y="149989"/>
                    <a:pt x="528862" y="144706"/>
                  </a:cubicBezTo>
                  <a:cubicBezTo>
                    <a:pt x="530930" y="137355"/>
                    <a:pt x="509338" y="125181"/>
                    <a:pt x="508419" y="113696"/>
                  </a:cubicBezTo>
                  <a:cubicBezTo>
                    <a:pt x="508190" y="110939"/>
                    <a:pt x="509798" y="107034"/>
                    <a:pt x="508648" y="104737"/>
                  </a:cubicBezTo>
                  <a:cubicBezTo>
                    <a:pt x="506352" y="99684"/>
                    <a:pt x="496244" y="99454"/>
                    <a:pt x="493488" y="94630"/>
                  </a:cubicBezTo>
                  <a:cubicBezTo>
                    <a:pt x="490272" y="89117"/>
                    <a:pt x="494636" y="82686"/>
                    <a:pt x="492570" y="77402"/>
                  </a:cubicBezTo>
                  <a:cubicBezTo>
                    <a:pt x="489813" y="70741"/>
                    <a:pt x="479016" y="69822"/>
                    <a:pt x="476030" y="60863"/>
                  </a:cubicBezTo>
                  <a:cubicBezTo>
                    <a:pt x="473734" y="53513"/>
                    <a:pt x="476030" y="45473"/>
                    <a:pt x="467531" y="42487"/>
                  </a:cubicBezTo>
                  <a:cubicBezTo>
                    <a:pt x="462478" y="40649"/>
                    <a:pt x="461559" y="41568"/>
                    <a:pt x="456964" y="44554"/>
                  </a:cubicBezTo>
                  <a:cubicBezTo>
                    <a:pt x="449615" y="48919"/>
                    <a:pt x="445250" y="56499"/>
                    <a:pt x="439508" y="62701"/>
                  </a:cubicBezTo>
                  <a:cubicBezTo>
                    <a:pt x="431697" y="70970"/>
                    <a:pt x="420672" y="79699"/>
                    <a:pt x="410335" y="84523"/>
                  </a:cubicBezTo>
                  <a:cubicBezTo>
                    <a:pt x="398159" y="90036"/>
                    <a:pt x="380243" y="82915"/>
                    <a:pt x="368528" y="77632"/>
                  </a:cubicBezTo>
                  <a:cubicBezTo>
                    <a:pt x="357732" y="72579"/>
                    <a:pt x="346247" y="65228"/>
                    <a:pt x="334532" y="62012"/>
                  </a:cubicBezTo>
                  <a:cubicBezTo>
                    <a:pt x="329248" y="60634"/>
                    <a:pt x="327181" y="59256"/>
                    <a:pt x="321898" y="62701"/>
                  </a:cubicBezTo>
                  <a:cubicBezTo>
                    <a:pt x="314777" y="67295"/>
                    <a:pt x="310183" y="86131"/>
                    <a:pt x="301684" y="87509"/>
                  </a:cubicBezTo>
                  <a:cubicBezTo>
                    <a:pt x="297778" y="87969"/>
                    <a:pt x="289049" y="79929"/>
                    <a:pt x="285834" y="78321"/>
                  </a:cubicBezTo>
                  <a:cubicBezTo>
                    <a:pt x="278024" y="73957"/>
                    <a:pt x="268146" y="68444"/>
                    <a:pt x="259187" y="66606"/>
                  </a:cubicBezTo>
                  <a:cubicBezTo>
                    <a:pt x="254135" y="65687"/>
                    <a:pt x="244716" y="64998"/>
                    <a:pt x="241041" y="70052"/>
                  </a:cubicBezTo>
                  <a:cubicBezTo>
                    <a:pt x="238743" y="73497"/>
                    <a:pt x="240581" y="83375"/>
                    <a:pt x="240351" y="86820"/>
                  </a:cubicBezTo>
                  <a:cubicBezTo>
                    <a:pt x="239893" y="98535"/>
                    <a:pt x="237595" y="109102"/>
                    <a:pt x="230934" y="119209"/>
                  </a:cubicBezTo>
                  <a:cubicBezTo>
                    <a:pt x="223123" y="130924"/>
                    <a:pt x="221057" y="128856"/>
                    <a:pt x="209802" y="129316"/>
                  </a:cubicBezTo>
                  <a:cubicBezTo>
                    <a:pt x="199924" y="129775"/>
                    <a:pt x="190046" y="132532"/>
                    <a:pt x="180169" y="134599"/>
                  </a:cubicBezTo>
                  <a:cubicBezTo>
                    <a:pt x="165468" y="137815"/>
                    <a:pt x="149847" y="137585"/>
                    <a:pt x="147321" y="154124"/>
                  </a:cubicBezTo>
                  <a:cubicBezTo>
                    <a:pt x="144794" y="171582"/>
                    <a:pt x="148469" y="188810"/>
                    <a:pt x="142038" y="206038"/>
                  </a:cubicBezTo>
                  <a:cubicBezTo>
                    <a:pt x="137673" y="217983"/>
                    <a:pt x="123662" y="216834"/>
                    <a:pt x="112176" y="220739"/>
                  </a:cubicBezTo>
                  <a:cubicBezTo>
                    <a:pt x="106204" y="222806"/>
                    <a:pt x="99541" y="224644"/>
                    <a:pt x="96327" y="230616"/>
                  </a:cubicBezTo>
                  <a:cubicBezTo>
                    <a:pt x="94948" y="233143"/>
                    <a:pt x="95637" y="237278"/>
                    <a:pt x="94259" y="240264"/>
                  </a:cubicBezTo>
                  <a:cubicBezTo>
                    <a:pt x="91272" y="246236"/>
                    <a:pt x="91042" y="244399"/>
                    <a:pt x="84841" y="249682"/>
                  </a:cubicBezTo>
                  <a:cubicBezTo>
                    <a:pt x="79557" y="254046"/>
                    <a:pt x="78409" y="257262"/>
                    <a:pt x="77491" y="263694"/>
                  </a:cubicBezTo>
                  <a:cubicBezTo>
                    <a:pt x="78869" y="278395"/>
                    <a:pt x="80707" y="293096"/>
                    <a:pt x="83463" y="307797"/>
                  </a:cubicBezTo>
                  <a:cubicBezTo>
                    <a:pt x="84611" y="317905"/>
                    <a:pt x="85530" y="327782"/>
                    <a:pt x="86678" y="337889"/>
                  </a:cubicBezTo>
                  <a:cubicBezTo>
                    <a:pt x="86908" y="344091"/>
                    <a:pt x="88516" y="362468"/>
                    <a:pt x="85760" y="370507"/>
                  </a:cubicBezTo>
                  <a:cubicBezTo>
                    <a:pt x="82085" y="381074"/>
                    <a:pt x="67843" y="384979"/>
                    <a:pt x="62559" y="394397"/>
                  </a:cubicBezTo>
                  <a:cubicBezTo>
                    <a:pt x="50615" y="415530"/>
                    <a:pt x="69910" y="432758"/>
                    <a:pt x="66235" y="452742"/>
                  </a:cubicBezTo>
                  <a:cubicBezTo>
                    <a:pt x="63249" y="468362"/>
                    <a:pt x="43265" y="470429"/>
                    <a:pt x="41656" y="483523"/>
                  </a:cubicBezTo>
                  <a:cubicBezTo>
                    <a:pt x="40737" y="490873"/>
                    <a:pt x="45561" y="500980"/>
                    <a:pt x="47169" y="508331"/>
                  </a:cubicBezTo>
                  <a:cubicBezTo>
                    <a:pt x="49007" y="517749"/>
                    <a:pt x="50155" y="526708"/>
                    <a:pt x="50615" y="535896"/>
                  </a:cubicBezTo>
                  <a:cubicBezTo>
                    <a:pt x="99771" y="559326"/>
                    <a:pt x="154442" y="574257"/>
                    <a:pt x="212098" y="578162"/>
                  </a:cubicBezTo>
                  <a:cubicBezTo>
                    <a:pt x="214395" y="573568"/>
                    <a:pt x="216462" y="568974"/>
                    <a:pt x="218530" y="563920"/>
                  </a:cubicBezTo>
                  <a:cubicBezTo>
                    <a:pt x="221975" y="555880"/>
                    <a:pt x="227258" y="548989"/>
                    <a:pt x="230474" y="541179"/>
                  </a:cubicBezTo>
                  <a:cubicBezTo>
                    <a:pt x="255971" y="544395"/>
                    <a:pt x="282158" y="560474"/>
                    <a:pt x="308345" y="556569"/>
                  </a:cubicBezTo>
                  <a:cubicBezTo>
                    <a:pt x="322127" y="554502"/>
                    <a:pt x="332005" y="540260"/>
                    <a:pt x="340504" y="530153"/>
                  </a:cubicBezTo>
                  <a:cubicBezTo>
                    <a:pt x="349692" y="519357"/>
                    <a:pt x="359339" y="508331"/>
                    <a:pt x="370596" y="499373"/>
                  </a:cubicBezTo>
                  <a:cubicBezTo>
                    <a:pt x="380473" y="491562"/>
                    <a:pt x="392877" y="480077"/>
                    <a:pt x="405740" y="482374"/>
                  </a:cubicBezTo>
                  <a:cubicBezTo>
                    <a:pt x="420902" y="484901"/>
                    <a:pt x="433305" y="494319"/>
                    <a:pt x="449615" y="495468"/>
                  </a:cubicBezTo>
                  <a:cubicBezTo>
                    <a:pt x="455816" y="495927"/>
                    <a:pt x="471666" y="497305"/>
                    <a:pt x="476720" y="492022"/>
                  </a:cubicBezTo>
                  <a:cubicBezTo>
                    <a:pt x="479935" y="488806"/>
                    <a:pt x="478787" y="482834"/>
                    <a:pt x="479016" y="478240"/>
                  </a:cubicBezTo>
                  <a:cubicBezTo>
                    <a:pt x="479476" y="454580"/>
                    <a:pt x="472814" y="431609"/>
                    <a:pt x="479935" y="407720"/>
                  </a:cubicBezTo>
                  <a:cubicBezTo>
                    <a:pt x="480854" y="404733"/>
                    <a:pt x="483841" y="391640"/>
                    <a:pt x="486827" y="388654"/>
                  </a:cubicBezTo>
                  <a:cubicBezTo>
                    <a:pt x="497853" y="377628"/>
                    <a:pt x="548388" y="374412"/>
                    <a:pt x="559414" y="373034"/>
                  </a:cubicBezTo>
                  <a:cubicBezTo>
                    <a:pt x="577331" y="370737"/>
                    <a:pt x="593410" y="370277"/>
                    <a:pt x="610179" y="365224"/>
                  </a:cubicBezTo>
                  <a:cubicBezTo>
                    <a:pt x="617300" y="363157"/>
                    <a:pt x="630163" y="365224"/>
                    <a:pt x="640959" y="364765"/>
                  </a:cubicBezTo>
                  <a:cubicBezTo>
                    <a:pt x="651526" y="348685"/>
                    <a:pt x="661403" y="331917"/>
                    <a:pt x="669902" y="314459"/>
                  </a:cubicBezTo>
                  <a:cubicBezTo>
                    <a:pt x="668984" y="305271"/>
                    <a:pt x="664389" y="299758"/>
                    <a:pt x="655431" y="293556"/>
                  </a:cubicBezTo>
                  <a:close/>
                </a:path>
              </a:pathLst>
            </a:custGeom>
            <a:solidFill>
              <a:srgbClr val="5789C7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96E024B8-4FCA-41B8-9EA7-73BFE9D694D7}"/>
                </a:ext>
              </a:extLst>
            </p:cNvPr>
            <p:cNvSpPr/>
            <p:nvPr/>
          </p:nvSpPr>
          <p:spPr>
            <a:xfrm>
              <a:off x="13909823" y="2707508"/>
              <a:ext cx="3485005" cy="3485005"/>
            </a:xfrm>
            <a:custGeom>
              <a:avLst/>
              <a:gdLst>
                <a:gd name="connsiteX0" fmla="*/ 1930471 w 2503796"/>
                <a:gd name="connsiteY0" fmla="*/ 216163 h 2503796"/>
                <a:gd name="connsiteX1" fmla="*/ 521913 w 2503796"/>
                <a:gd name="connsiteY1" fmla="*/ 312869 h 2503796"/>
                <a:gd name="connsiteX2" fmla="*/ 99254 w 2503796"/>
                <a:gd name="connsiteY2" fmla="*/ 1661704 h 2503796"/>
                <a:gd name="connsiteX3" fmla="*/ 514103 w 2503796"/>
                <a:gd name="connsiteY3" fmla="*/ 2234361 h 2503796"/>
                <a:gd name="connsiteX4" fmla="*/ 1218152 w 2503796"/>
                <a:gd name="connsiteY4" fmla="*/ 2462459 h 2503796"/>
                <a:gd name="connsiteX5" fmla="*/ 1411565 w 2503796"/>
                <a:gd name="connsiteY5" fmla="*/ 2447528 h 2503796"/>
                <a:gd name="connsiteX6" fmla="*/ 2441107 w 2503796"/>
                <a:gd name="connsiteY6" fmla="*/ 1514462 h 2503796"/>
                <a:gd name="connsiteX7" fmla="*/ 2386897 w 2503796"/>
                <a:gd name="connsiteY7" fmla="*/ 747703 h 2503796"/>
                <a:gd name="connsiteX8" fmla="*/ 1930471 w 2503796"/>
                <a:gd name="connsiteY8" fmla="*/ 216163 h 250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796" h="2503796">
                  <a:moveTo>
                    <a:pt x="1930471" y="216163"/>
                  </a:moveTo>
                  <a:cubicBezTo>
                    <a:pt x="1494259" y="-53742"/>
                    <a:pt x="920223" y="-2517"/>
                    <a:pt x="521913" y="312869"/>
                  </a:cubicBezTo>
                  <a:cubicBezTo>
                    <a:pt x="123143" y="628715"/>
                    <a:pt x="-61081" y="1173348"/>
                    <a:pt x="99254" y="1661704"/>
                  </a:cubicBezTo>
                  <a:cubicBezTo>
                    <a:pt x="174138" y="1890032"/>
                    <a:pt x="320461" y="2091943"/>
                    <a:pt x="514103" y="2234361"/>
                  </a:cubicBezTo>
                  <a:cubicBezTo>
                    <a:pt x="717163" y="2383670"/>
                    <a:pt x="966394" y="2462459"/>
                    <a:pt x="1218152" y="2462459"/>
                  </a:cubicBezTo>
                  <a:cubicBezTo>
                    <a:pt x="1282929" y="2462459"/>
                    <a:pt x="1347707" y="2457406"/>
                    <a:pt x="1411565" y="2447528"/>
                  </a:cubicBezTo>
                  <a:cubicBezTo>
                    <a:pt x="1901988" y="2370577"/>
                    <a:pt x="2317067" y="1995467"/>
                    <a:pt x="2441107" y="1514462"/>
                  </a:cubicBezTo>
                  <a:cubicBezTo>
                    <a:pt x="2506345" y="1261326"/>
                    <a:pt x="2489117" y="988665"/>
                    <a:pt x="2386897" y="747703"/>
                  </a:cubicBezTo>
                  <a:cubicBezTo>
                    <a:pt x="2293866" y="528793"/>
                    <a:pt x="2132612" y="341123"/>
                    <a:pt x="1930471" y="21616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3D4C3405-318A-43E9-8519-6B059451DBF1}"/>
                </a:ext>
              </a:extLst>
            </p:cNvPr>
            <p:cNvSpPr/>
            <p:nvPr/>
          </p:nvSpPr>
          <p:spPr>
            <a:xfrm>
              <a:off x="13980242" y="3204570"/>
              <a:ext cx="1151011" cy="2525828"/>
            </a:xfrm>
            <a:custGeom>
              <a:avLst/>
              <a:gdLst>
                <a:gd name="connsiteX0" fmla="*/ 747657 w 826942"/>
                <a:gd name="connsiteY0" fmla="*/ 111037 h 1814678"/>
                <a:gd name="connsiteX1" fmla="*/ 729051 w 826942"/>
                <a:gd name="connsiteY1" fmla="*/ 101848 h 1814678"/>
                <a:gd name="connsiteX2" fmla="*/ 646817 w 826942"/>
                <a:gd name="connsiteY2" fmla="*/ 148479 h 1814678"/>
                <a:gd name="connsiteX3" fmla="*/ 545975 w 826942"/>
                <a:gd name="connsiteY3" fmla="*/ 209121 h 1814678"/>
                <a:gd name="connsiteX4" fmla="*/ 516573 w 826942"/>
                <a:gd name="connsiteY4" fmla="*/ 57285 h 1814678"/>
                <a:gd name="connsiteX5" fmla="*/ 493143 w 826942"/>
                <a:gd name="connsiteY5" fmla="*/ 45341 h 1814678"/>
                <a:gd name="connsiteX6" fmla="*/ 429744 w 826942"/>
                <a:gd name="connsiteY6" fmla="*/ 110118 h 1814678"/>
                <a:gd name="connsiteX7" fmla="*/ 404017 w 826942"/>
                <a:gd name="connsiteY7" fmla="*/ 207743 h 1814678"/>
                <a:gd name="connsiteX8" fmla="*/ 382884 w 826942"/>
                <a:gd name="connsiteY8" fmla="*/ 258508 h 1814678"/>
                <a:gd name="connsiteX9" fmla="*/ 361521 w 826942"/>
                <a:gd name="connsiteY9" fmla="*/ 284005 h 1814678"/>
                <a:gd name="connsiteX10" fmla="*/ 324539 w 826942"/>
                <a:gd name="connsiteY10" fmla="*/ 335689 h 1814678"/>
                <a:gd name="connsiteX11" fmla="*/ 321094 w 826942"/>
                <a:gd name="connsiteY11" fmla="*/ 412411 h 1814678"/>
                <a:gd name="connsiteX12" fmla="*/ 295826 w 826942"/>
                <a:gd name="connsiteY12" fmla="*/ 507969 h 1814678"/>
                <a:gd name="connsiteX13" fmla="*/ 243912 w 826942"/>
                <a:gd name="connsiteY13" fmla="*/ 702300 h 1814678"/>
                <a:gd name="connsiteX14" fmla="*/ 239777 w 826942"/>
                <a:gd name="connsiteY14" fmla="*/ 833233 h 1814678"/>
                <a:gd name="connsiteX15" fmla="*/ 206011 w 826942"/>
                <a:gd name="connsiteY15" fmla="*/ 922129 h 1814678"/>
                <a:gd name="connsiteX16" fmla="*/ 163745 w 826942"/>
                <a:gd name="connsiteY16" fmla="*/ 1028023 h 1814678"/>
                <a:gd name="connsiteX17" fmla="*/ 132734 w 826942"/>
                <a:gd name="connsiteY17" fmla="*/ 1103137 h 1814678"/>
                <a:gd name="connsiteX18" fmla="*/ 124464 w 826942"/>
                <a:gd name="connsiteY18" fmla="*/ 1177792 h 1814678"/>
                <a:gd name="connsiteX19" fmla="*/ 83118 w 826942"/>
                <a:gd name="connsiteY19" fmla="*/ 1229476 h 1814678"/>
                <a:gd name="connsiteX20" fmla="*/ 41541 w 826942"/>
                <a:gd name="connsiteY20" fmla="*/ 1265539 h 1814678"/>
                <a:gd name="connsiteX21" fmla="*/ 353482 w 826942"/>
                <a:gd name="connsiteY21" fmla="*/ 1782608 h 1814678"/>
                <a:gd name="connsiteX22" fmla="*/ 398275 w 826942"/>
                <a:gd name="connsiteY22" fmla="*/ 1738504 h 1814678"/>
                <a:gd name="connsiteX23" fmla="*/ 442838 w 826942"/>
                <a:gd name="connsiteY23" fmla="*/ 1637204 h 1814678"/>
                <a:gd name="connsiteX24" fmla="*/ 503250 w 826942"/>
                <a:gd name="connsiteY24" fmla="*/ 1484450 h 1814678"/>
                <a:gd name="connsiteX25" fmla="*/ 564811 w 826942"/>
                <a:gd name="connsiteY25" fmla="*/ 1343180 h 1814678"/>
                <a:gd name="connsiteX26" fmla="*/ 575378 w 826942"/>
                <a:gd name="connsiteY26" fmla="*/ 1210870 h 1814678"/>
                <a:gd name="connsiteX27" fmla="*/ 525991 w 826942"/>
                <a:gd name="connsiteY27" fmla="*/ 1090044 h 1814678"/>
                <a:gd name="connsiteX28" fmla="*/ 524843 w 826942"/>
                <a:gd name="connsiteY28" fmla="*/ 1040428 h 1814678"/>
                <a:gd name="connsiteX29" fmla="*/ 675300 w 826942"/>
                <a:gd name="connsiteY29" fmla="*/ 946018 h 1814678"/>
                <a:gd name="connsiteX30" fmla="*/ 694136 w 826942"/>
                <a:gd name="connsiteY30" fmla="*/ 853677 h 1814678"/>
                <a:gd name="connsiteX31" fmla="*/ 723998 w 826942"/>
                <a:gd name="connsiteY31" fmla="*/ 776266 h 1814678"/>
                <a:gd name="connsiteX32" fmla="*/ 721700 w 826942"/>
                <a:gd name="connsiteY32" fmla="*/ 704597 h 1814678"/>
                <a:gd name="connsiteX33" fmla="*/ 665423 w 826942"/>
                <a:gd name="connsiteY33" fmla="*/ 651765 h 1814678"/>
                <a:gd name="connsiteX34" fmla="*/ 744442 w 826942"/>
                <a:gd name="connsiteY34" fmla="*/ 609040 h 1814678"/>
                <a:gd name="connsiteX35" fmla="*/ 667720 w 826942"/>
                <a:gd name="connsiteY35" fmla="*/ 527034 h 1814678"/>
                <a:gd name="connsiteX36" fmla="*/ 731808 w 826942"/>
                <a:gd name="connsiteY36" fmla="*/ 466392 h 1814678"/>
                <a:gd name="connsiteX37" fmla="*/ 757305 w 826942"/>
                <a:gd name="connsiteY37" fmla="*/ 400696 h 1814678"/>
                <a:gd name="connsiteX38" fmla="*/ 776371 w 826942"/>
                <a:gd name="connsiteY38" fmla="*/ 294801 h 1814678"/>
                <a:gd name="connsiteX39" fmla="*/ 785100 w 826942"/>
                <a:gd name="connsiteY39" fmla="*/ 161572 h 1814678"/>
                <a:gd name="connsiteX40" fmla="*/ 747657 w 826942"/>
                <a:gd name="connsiteY40" fmla="*/ 111037 h 18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26942" h="1814678">
                  <a:moveTo>
                    <a:pt x="747657" y="111037"/>
                  </a:moveTo>
                  <a:cubicBezTo>
                    <a:pt x="735254" y="100470"/>
                    <a:pt x="748346" y="102538"/>
                    <a:pt x="729051" y="101848"/>
                  </a:cubicBezTo>
                  <a:cubicBezTo>
                    <a:pt x="700568" y="115401"/>
                    <a:pt x="673233" y="130791"/>
                    <a:pt x="646817" y="148479"/>
                  </a:cubicBezTo>
                  <a:cubicBezTo>
                    <a:pt x="634642" y="156289"/>
                    <a:pt x="567798" y="212567"/>
                    <a:pt x="545975" y="209121"/>
                  </a:cubicBezTo>
                  <a:cubicBezTo>
                    <a:pt x="539314" y="158586"/>
                    <a:pt x="536098" y="104375"/>
                    <a:pt x="516573" y="57285"/>
                  </a:cubicBezTo>
                  <a:cubicBezTo>
                    <a:pt x="509682" y="40517"/>
                    <a:pt x="511749" y="38220"/>
                    <a:pt x="493143" y="45341"/>
                  </a:cubicBezTo>
                  <a:cubicBezTo>
                    <a:pt x="469943" y="54070"/>
                    <a:pt x="442838" y="91052"/>
                    <a:pt x="429744" y="110118"/>
                  </a:cubicBezTo>
                  <a:cubicBezTo>
                    <a:pt x="404476" y="146871"/>
                    <a:pt x="413435" y="168693"/>
                    <a:pt x="404017" y="207743"/>
                  </a:cubicBezTo>
                  <a:cubicBezTo>
                    <a:pt x="399423" y="226119"/>
                    <a:pt x="384033" y="239213"/>
                    <a:pt x="382884" y="258508"/>
                  </a:cubicBezTo>
                  <a:lnTo>
                    <a:pt x="361521" y="284005"/>
                  </a:lnTo>
                  <a:cubicBezTo>
                    <a:pt x="361062" y="302152"/>
                    <a:pt x="331660" y="318461"/>
                    <a:pt x="324539" y="335689"/>
                  </a:cubicBezTo>
                  <a:cubicBezTo>
                    <a:pt x="316269" y="356363"/>
                    <a:pt x="321553" y="390819"/>
                    <a:pt x="321094" y="412411"/>
                  </a:cubicBezTo>
                  <a:cubicBezTo>
                    <a:pt x="320175" y="449164"/>
                    <a:pt x="312365" y="474661"/>
                    <a:pt x="295826" y="507969"/>
                  </a:cubicBezTo>
                  <a:cubicBezTo>
                    <a:pt x="264585" y="570678"/>
                    <a:pt x="247357" y="631551"/>
                    <a:pt x="243912" y="702300"/>
                  </a:cubicBezTo>
                  <a:cubicBezTo>
                    <a:pt x="241845" y="745944"/>
                    <a:pt x="240926" y="789589"/>
                    <a:pt x="239777" y="833233"/>
                  </a:cubicBezTo>
                  <a:cubicBezTo>
                    <a:pt x="238858" y="865851"/>
                    <a:pt x="220711" y="892497"/>
                    <a:pt x="206011" y="922129"/>
                  </a:cubicBezTo>
                  <a:cubicBezTo>
                    <a:pt x="189013" y="956355"/>
                    <a:pt x="178676" y="993108"/>
                    <a:pt x="163745" y="1028023"/>
                  </a:cubicBezTo>
                  <a:cubicBezTo>
                    <a:pt x="153408" y="1052372"/>
                    <a:pt x="140085" y="1077181"/>
                    <a:pt x="132734" y="1103137"/>
                  </a:cubicBezTo>
                  <a:cubicBezTo>
                    <a:pt x="126073" y="1127027"/>
                    <a:pt x="131586" y="1154132"/>
                    <a:pt x="124464" y="1177792"/>
                  </a:cubicBezTo>
                  <a:cubicBezTo>
                    <a:pt x="118263" y="1198465"/>
                    <a:pt x="97819" y="1215234"/>
                    <a:pt x="83118" y="1229476"/>
                  </a:cubicBezTo>
                  <a:cubicBezTo>
                    <a:pt x="69565" y="1242339"/>
                    <a:pt x="55553" y="1254054"/>
                    <a:pt x="41541" y="1265539"/>
                  </a:cubicBezTo>
                  <a:cubicBezTo>
                    <a:pt x="98738" y="1465614"/>
                    <a:pt x="207619" y="1642947"/>
                    <a:pt x="353482" y="1782608"/>
                  </a:cubicBezTo>
                  <a:cubicBezTo>
                    <a:pt x="370250" y="1767677"/>
                    <a:pt x="385641" y="1752057"/>
                    <a:pt x="398275" y="1738504"/>
                  </a:cubicBezTo>
                  <a:cubicBezTo>
                    <a:pt x="425610" y="1709332"/>
                    <a:pt x="431811" y="1672809"/>
                    <a:pt x="442838" y="1637204"/>
                  </a:cubicBezTo>
                  <a:cubicBezTo>
                    <a:pt x="459147" y="1584372"/>
                    <a:pt x="482577" y="1535444"/>
                    <a:pt x="503250" y="1484450"/>
                  </a:cubicBezTo>
                  <a:cubicBezTo>
                    <a:pt x="522546" y="1436900"/>
                    <a:pt x="546664" y="1391419"/>
                    <a:pt x="564811" y="1343180"/>
                  </a:cubicBezTo>
                  <a:cubicBezTo>
                    <a:pt x="579742" y="1302982"/>
                    <a:pt x="585485" y="1251528"/>
                    <a:pt x="575378" y="1210870"/>
                  </a:cubicBezTo>
                  <a:cubicBezTo>
                    <a:pt x="564811" y="1167914"/>
                    <a:pt x="533801" y="1133229"/>
                    <a:pt x="525991" y="1090044"/>
                  </a:cubicBezTo>
                  <a:cubicBezTo>
                    <a:pt x="523005" y="1073276"/>
                    <a:pt x="522086" y="1057656"/>
                    <a:pt x="524843" y="1040428"/>
                  </a:cubicBezTo>
                  <a:cubicBezTo>
                    <a:pt x="538855" y="956126"/>
                    <a:pt x="618563" y="981853"/>
                    <a:pt x="675300" y="946018"/>
                  </a:cubicBezTo>
                  <a:cubicBezTo>
                    <a:pt x="707689" y="925575"/>
                    <a:pt x="696433" y="884917"/>
                    <a:pt x="694136" y="853677"/>
                  </a:cubicBezTo>
                  <a:cubicBezTo>
                    <a:pt x="691609" y="819221"/>
                    <a:pt x="714580" y="806127"/>
                    <a:pt x="723998" y="776266"/>
                  </a:cubicBezTo>
                  <a:cubicBezTo>
                    <a:pt x="731118" y="753295"/>
                    <a:pt x="733416" y="725730"/>
                    <a:pt x="721700" y="704597"/>
                  </a:cubicBezTo>
                  <a:cubicBezTo>
                    <a:pt x="709067" y="681397"/>
                    <a:pt x="681962" y="669682"/>
                    <a:pt x="665423" y="651765"/>
                  </a:cubicBezTo>
                  <a:cubicBezTo>
                    <a:pt x="695055" y="636145"/>
                    <a:pt x="721930" y="632699"/>
                    <a:pt x="744442" y="609040"/>
                  </a:cubicBezTo>
                  <a:cubicBezTo>
                    <a:pt x="741915" y="567463"/>
                    <a:pt x="671625" y="562639"/>
                    <a:pt x="667720" y="527034"/>
                  </a:cubicBezTo>
                  <a:cubicBezTo>
                    <a:pt x="690920" y="505901"/>
                    <a:pt x="716418" y="492349"/>
                    <a:pt x="731808" y="466392"/>
                  </a:cubicBezTo>
                  <a:cubicBezTo>
                    <a:pt x="744442" y="445489"/>
                    <a:pt x="752252" y="424586"/>
                    <a:pt x="757305" y="400696"/>
                  </a:cubicBezTo>
                  <a:cubicBezTo>
                    <a:pt x="764885" y="363943"/>
                    <a:pt x="759143" y="329257"/>
                    <a:pt x="776371" y="294801"/>
                  </a:cubicBezTo>
                  <a:cubicBezTo>
                    <a:pt x="799112" y="249090"/>
                    <a:pt x="821394" y="202689"/>
                    <a:pt x="785100" y="161572"/>
                  </a:cubicBezTo>
                  <a:cubicBezTo>
                    <a:pt x="772925" y="146411"/>
                    <a:pt x="762818" y="123900"/>
                    <a:pt x="747657" y="111037"/>
                  </a:cubicBezTo>
                  <a:close/>
                </a:path>
              </a:pathLst>
            </a:custGeom>
            <a:solidFill>
              <a:schemeClr val="accent2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07517F01-FA67-4142-8371-D4DE33AE30D5}"/>
                </a:ext>
              </a:extLst>
            </p:cNvPr>
            <p:cNvSpPr/>
            <p:nvPr/>
          </p:nvSpPr>
          <p:spPr>
            <a:xfrm>
              <a:off x="15212177" y="2747537"/>
              <a:ext cx="1758488" cy="1214955"/>
            </a:xfrm>
            <a:custGeom>
              <a:avLst/>
              <a:gdLst>
                <a:gd name="connsiteX0" fmla="*/ 625889 w 1263383"/>
                <a:gd name="connsiteY0" fmla="*/ 41541 h 872883"/>
                <a:gd name="connsiteX1" fmla="*/ 617619 w 1263383"/>
                <a:gd name="connsiteY1" fmla="*/ 48202 h 872883"/>
                <a:gd name="connsiteX2" fmla="*/ 564328 w 1263383"/>
                <a:gd name="connsiteY2" fmla="*/ 104940 h 872883"/>
                <a:gd name="connsiteX3" fmla="*/ 523669 w 1263383"/>
                <a:gd name="connsiteY3" fmla="*/ 130208 h 872883"/>
                <a:gd name="connsiteX4" fmla="*/ 347025 w 1263383"/>
                <a:gd name="connsiteY4" fmla="*/ 225765 h 872883"/>
                <a:gd name="connsiteX5" fmla="*/ 199324 w 1263383"/>
                <a:gd name="connsiteY5" fmla="*/ 285489 h 872883"/>
                <a:gd name="connsiteX6" fmla="*/ 161193 w 1263383"/>
                <a:gd name="connsiteY6" fmla="*/ 358076 h 872883"/>
                <a:gd name="connsiteX7" fmla="*/ 104456 w 1263383"/>
                <a:gd name="connsiteY7" fmla="*/ 368183 h 872883"/>
                <a:gd name="connsiteX8" fmla="*/ 73905 w 1263383"/>
                <a:gd name="connsiteY8" fmla="*/ 510601 h 872883"/>
                <a:gd name="connsiteX9" fmla="*/ 72986 w 1263383"/>
                <a:gd name="connsiteY9" fmla="*/ 542300 h 872883"/>
                <a:gd name="connsiteX10" fmla="*/ 50475 w 1263383"/>
                <a:gd name="connsiteY10" fmla="*/ 614428 h 872883"/>
                <a:gd name="connsiteX11" fmla="*/ 42205 w 1263383"/>
                <a:gd name="connsiteY11" fmla="*/ 661288 h 872883"/>
                <a:gd name="connsiteX12" fmla="*/ 149708 w 1263383"/>
                <a:gd name="connsiteY12" fmla="*/ 789464 h 872883"/>
                <a:gd name="connsiteX13" fmla="*/ 176124 w 1263383"/>
                <a:gd name="connsiteY13" fmla="*/ 830581 h 872883"/>
                <a:gd name="connsiteX14" fmla="*/ 211729 w 1263383"/>
                <a:gd name="connsiteY14" fmla="*/ 826676 h 872883"/>
                <a:gd name="connsiteX15" fmla="*/ 239293 w 1263383"/>
                <a:gd name="connsiteY15" fmla="*/ 791302 h 872883"/>
                <a:gd name="connsiteX16" fmla="*/ 352768 w 1263383"/>
                <a:gd name="connsiteY16" fmla="*/ 843445 h 872883"/>
                <a:gd name="connsiteX17" fmla="*/ 435922 w 1263383"/>
                <a:gd name="connsiteY17" fmla="*/ 837932 h 872883"/>
                <a:gd name="connsiteX18" fmla="*/ 473364 w 1263383"/>
                <a:gd name="connsiteY18" fmla="*/ 826447 h 872883"/>
                <a:gd name="connsiteX19" fmla="*/ 513103 w 1263383"/>
                <a:gd name="connsiteY19" fmla="*/ 826217 h 872883"/>
                <a:gd name="connsiteX20" fmla="*/ 607742 w 1263383"/>
                <a:gd name="connsiteY20" fmla="*/ 836783 h 872883"/>
                <a:gd name="connsiteX21" fmla="*/ 675965 w 1263383"/>
                <a:gd name="connsiteY21" fmla="*/ 715039 h 872883"/>
                <a:gd name="connsiteX22" fmla="*/ 752457 w 1263383"/>
                <a:gd name="connsiteY22" fmla="*/ 689082 h 872883"/>
                <a:gd name="connsiteX23" fmla="*/ 886605 w 1263383"/>
                <a:gd name="connsiteY23" fmla="*/ 695284 h 872883"/>
                <a:gd name="connsiteX24" fmla="*/ 998702 w 1263383"/>
                <a:gd name="connsiteY24" fmla="*/ 694825 h 872883"/>
                <a:gd name="connsiteX25" fmla="*/ 1064398 w 1263383"/>
                <a:gd name="connsiteY25" fmla="*/ 593295 h 872883"/>
                <a:gd name="connsiteX26" fmla="*/ 1177184 w 1263383"/>
                <a:gd name="connsiteY26" fmla="*/ 577445 h 872883"/>
                <a:gd name="connsiteX27" fmla="*/ 1227259 w 1263383"/>
                <a:gd name="connsiteY27" fmla="*/ 455242 h 872883"/>
                <a:gd name="connsiteX28" fmla="*/ 1238515 w 1263383"/>
                <a:gd name="connsiteY28" fmla="*/ 387937 h 872883"/>
                <a:gd name="connsiteX29" fmla="*/ 625889 w 1263383"/>
                <a:gd name="connsiteY29" fmla="*/ 41541 h 87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3383" h="872883">
                  <a:moveTo>
                    <a:pt x="625889" y="41541"/>
                  </a:moveTo>
                  <a:cubicBezTo>
                    <a:pt x="622902" y="43838"/>
                    <a:pt x="620146" y="46135"/>
                    <a:pt x="617619" y="48202"/>
                  </a:cubicBezTo>
                  <a:cubicBezTo>
                    <a:pt x="596716" y="64741"/>
                    <a:pt x="585001" y="89779"/>
                    <a:pt x="564328" y="104940"/>
                  </a:cubicBezTo>
                  <a:cubicBezTo>
                    <a:pt x="550545" y="115047"/>
                    <a:pt x="536993" y="119181"/>
                    <a:pt x="523669" y="130208"/>
                  </a:cubicBezTo>
                  <a:cubicBezTo>
                    <a:pt x="469689" y="174541"/>
                    <a:pt x="416397" y="211983"/>
                    <a:pt x="347025" y="225765"/>
                  </a:cubicBezTo>
                  <a:cubicBezTo>
                    <a:pt x="299017" y="235183"/>
                    <a:pt x="242509" y="259991"/>
                    <a:pt x="199324" y="285489"/>
                  </a:cubicBezTo>
                  <a:cubicBezTo>
                    <a:pt x="169233" y="303176"/>
                    <a:pt x="178651" y="335335"/>
                    <a:pt x="161193" y="358076"/>
                  </a:cubicBezTo>
                  <a:lnTo>
                    <a:pt x="104456" y="368183"/>
                  </a:lnTo>
                  <a:cubicBezTo>
                    <a:pt x="102848" y="417110"/>
                    <a:pt x="81026" y="463051"/>
                    <a:pt x="73905" y="510601"/>
                  </a:cubicBezTo>
                  <a:cubicBezTo>
                    <a:pt x="72297" y="520938"/>
                    <a:pt x="73216" y="531963"/>
                    <a:pt x="72986" y="542300"/>
                  </a:cubicBezTo>
                  <a:cubicBezTo>
                    <a:pt x="71838" y="570095"/>
                    <a:pt x="59663" y="587323"/>
                    <a:pt x="50475" y="614428"/>
                  </a:cubicBezTo>
                  <a:cubicBezTo>
                    <a:pt x="42894" y="629359"/>
                    <a:pt x="40138" y="644979"/>
                    <a:pt x="42205" y="661288"/>
                  </a:cubicBezTo>
                  <a:cubicBezTo>
                    <a:pt x="50475" y="709067"/>
                    <a:pt x="117779" y="757535"/>
                    <a:pt x="149708" y="789464"/>
                  </a:cubicBezTo>
                  <a:cubicBezTo>
                    <a:pt x="162112" y="801868"/>
                    <a:pt x="179799" y="811746"/>
                    <a:pt x="176124" y="830581"/>
                  </a:cubicBezTo>
                  <a:cubicBezTo>
                    <a:pt x="187609" y="832879"/>
                    <a:pt x="200932" y="832189"/>
                    <a:pt x="211729" y="826676"/>
                  </a:cubicBezTo>
                  <a:cubicBezTo>
                    <a:pt x="228268" y="818177"/>
                    <a:pt x="226889" y="799112"/>
                    <a:pt x="239293" y="791302"/>
                  </a:cubicBezTo>
                  <a:cubicBezTo>
                    <a:pt x="269844" y="772006"/>
                    <a:pt x="328190" y="833108"/>
                    <a:pt x="352768" y="843445"/>
                  </a:cubicBezTo>
                  <a:cubicBezTo>
                    <a:pt x="376887" y="853322"/>
                    <a:pt x="412721" y="847809"/>
                    <a:pt x="435922" y="837932"/>
                  </a:cubicBezTo>
                  <a:cubicBezTo>
                    <a:pt x="451771" y="831270"/>
                    <a:pt x="455217" y="826906"/>
                    <a:pt x="473364" y="826447"/>
                  </a:cubicBezTo>
                  <a:cubicBezTo>
                    <a:pt x="486457" y="826217"/>
                    <a:pt x="500010" y="825528"/>
                    <a:pt x="513103" y="826217"/>
                  </a:cubicBezTo>
                  <a:cubicBezTo>
                    <a:pt x="540897" y="827595"/>
                    <a:pt x="580637" y="844823"/>
                    <a:pt x="607742" y="836783"/>
                  </a:cubicBezTo>
                  <a:cubicBezTo>
                    <a:pt x="651846" y="823460"/>
                    <a:pt x="664249" y="752481"/>
                    <a:pt x="675965" y="715039"/>
                  </a:cubicBezTo>
                  <a:cubicBezTo>
                    <a:pt x="686991" y="679435"/>
                    <a:pt x="718230" y="688853"/>
                    <a:pt x="752457" y="689082"/>
                  </a:cubicBezTo>
                  <a:cubicBezTo>
                    <a:pt x="797020" y="689312"/>
                    <a:pt x="842272" y="692069"/>
                    <a:pt x="886605" y="695284"/>
                  </a:cubicBezTo>
                  <a:cubicBezTo>
                    <a:pt x="920601" y="697811"/>
                    <a:pt x="965854" y="709296"/>
                    <a:pt x="998702" y="694825"/>
                  </a:cubicBezTo>
                  <a:cubicBezTo>
                    <a:pt x="1033847" y="679205"/>
                    <a:pt x="1063709" y="630507"/>
                    <a:pt x="1064398" y="593295"/>
                  </a:cubicBezTo>
                  <a:cubicBezTo>
                    <a:pt x="1101381" y="587782"/>
                    <a:pt x="1148011" y="605469"/>
                    <a:pt x="1177184" y="577445"/>
                  </a:cubicBezTo>
                  <a:cubicBezTo>
                    <a:pt x="1207964" y="548043"/>
                    <a:pt x="1219449" y="493143"/>
                    <a:pt x="1227259" y="455242"/>
                  </a:cubicBezTo>
                  <a:cubicBezTo>
                    <a:pt x="1231854" y="433420"/>
                    <a:pt x="1235758" y="410908"/>
                    <a:pt x="1238515" y="387937"/>
                  </a:cubicBezTo>
                  <a:cubicBezTo>
                    <a:pt x="1078639" y="215888"/>
                    <a:pt x="866850" y="92765"/>
                    <a:pt x="625889" y="41541"/>
                  </a:cubicBezTo>
                  <a:close/>
                </a:path>
              </a:pathLst>
            </a:custGeom>
            <a:solidFill>
              <a:schemeClr val="accent2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9260FC2C-A4DF-44E8-87AC-6F3B57975B66}"/>
                </a:ext>
              </a:extLst>
            </p:cNvPr>
            <p:cNvSpPr/>
            <p:nvPr/>
          </p:nvSpPr>
          <p:spPr>
            <a:xfrm>
              <a:off x="14804606" y="4092533"/>
              <a:ext cx="2429912" cy="2078214"/>
            </a:xfrm>
            <a:custGeom>
              <a:avLst/>
              <a:gdLst>
                <a:gd name="connsiteX0" fmla="*/ 1674211 w 1745766"/>
                <a:gd name="connsiteY0" fmla="*/ 712116 h 1493089"/>
                <a:gd name="connsiteX1" fmla="*/ 1617933 w 1745766"/>
                <a:gd name="connsiteY1" fmla="*/ 629652 h 1493089"/>
                <a:gd name="connsiteX2" fmla="*/ 1587382 w 1745766"/>
                <a:gd name="connsiteY2" fmla="*/ 565334 h 1493089"/>
                <a:gd name="connsiteX3" fmla="*/ 1528577 w 1745766"/>
                <a:gd name="connsiteY3" fmla="*/ 558902 h 1493089"/>
                <a:gd name="connsiteX4" fmla="*/ 1471150 w 1745766"/>
                <a:gd name="connsiteY4" fmla="*/ 610586 h 1493089"/>
                <a:gd name="connsiteX5" fmla="*/ 1306222 w 1745766"/>
                <a:gd name="connsiteY5" fmla="*/ 612654 h 1493089"/>
                <a:gd name="connsiteX6" fmla="*/ 1324598 w 1745766"/>
                <a:gd name="connsiteY6" fmla="*/ 513421 h 1493089"/>
                <a:gd name="connsiteX7" fmla="*/ 1326666 w 1745766"/>
                <a:gd name="connsiteY7" fmla="*/ 463804 h 1493089"/>
                <a:gd name="connsiteX8" fmla="*/ 1271996 w 1745766"/>
                <a:gd name="connsiteY8" fmla="*/ 438536 h 1493089"/>
                <a:gd name="connsiteX9" fmla="*/ 1198030 w 1745766"/>
                <a:gd name="connsiteY9" fmla="*/ 392825 h 1493089"/>
                <a:gd name="connsiteX10" fmla="*/ 1232715 w 1745766"/>
                <a:gd name="connsiteY10" fmla="*/ 329426 h 1493089"/>
                <a:gd name="connsiteX11" fmla="*/ 1290832 w 1745766"/>
                <a:gd name="connsiteY11" fmla="*/ 345046 h 1493089"/>
                <a:gd name="connsiteX12" fmla="*/ 1338151 w 1745766"/>
                <a:gd name="connsiteY12" fmla="*/ 316333 h 1493089"/>
                <a:gd name="connsiteX13" fmla="*/ 1283940 w 1745766"/>
                <a:gd name="connsiteY13" fmla="*/ 233868 h 1493089"/>
                <a:gd name="connsiteX14" fmla="*/ 1284629 w 1745766"/>
                <a:gd name="connsiteY14" fmla="*/ 209749 h 1493089"/>
                <a:gd name="connsiteX15" fmla="*/ 1244201 w 1745766"/>
                <a:gd name="connsiteY15" fmla="*/ 182874 h 1493089"/>
                <a:gd name="connsiteX16" fmla="*/ 1241904 w 1745766"/>
                <a:gd name="connsiteY16" fmla="*/ 136932 h 1493089"/>
                <a:gd name="connsiteX17" fmla="*/ 1198259 w 1745766"/>
                <a:gd name="connsiteY17" fmla="*/ 92828 h 1493089"/>
                <a:gd name="connsiteX18" fmla="*/ 1175519 w 1745766"/>
                <a:gd name="connsiteY18" fmla="*/ 43901 h 1493089"/>
                <a:gd name="connsiteX19" fmla="*/ 1147035 w 1745766"/>
                <a:gd name="connsiteY19" fmla="*/ 49184 h 1493089"/>
                <a:gd name="connsiteX20" fmla="*/ 1100405 w 1745766"/>
                <a:gd name="connsiteY20" fmla="*/ 97423 h 1493089"/>
                <a:gd name="connsiteX21" fmla="*/ 1022764 w 1745766"/>
                <a:gd name="connsiteY21" fmla="*/ 155309 h 1493089"/>
                <a:gd name="connsiteX22" fmla="*/ 911357 w 1745766"/>
                <a:gd name="connsiteY22" fmla="*/ 137162 h 1493089"/>
                <a:gd name="connsiteX23" fmla="*/ 821082 w 1745766"/>
                <a:gd name="connsiteY23" fmla="*/ 95815 h 1493089"/>
                <a:gd name="connsiteX24" fmla="*/ 787316 w 1745766"/>
                <a:gd name="connsiteY24" fmla="*/ 97423 h 1493089"/>
                <a:gd name="connsiteX25" fmla="*/ 733794 w 1745766"/>
                <a:gd name="connsiteY25" fmla="*/ 163119 h 1493089"/>
                <a:gd name="connsiteX26" fmla="*/ 691528 w 1745766"/>
                <a:gd name="connsiteY26" fmla="*/ 138540 h 1493089"/>
                <a:gd name="connsiteX27" fmla="*/ 620549 w 1745766"/>
                <a:gd name="connsiteY27" fmla="*/ 107300 h 1493089"/>
                <a:gd name="connsiteX28" fmla="*/ 572310 w 1745766"/>
                <a:gd name="connsiteY28" fmla="*/ 116718 h 1493089"/>
                <a:gd name="connsiteX29" fmla="*/ 570473 w 1745766"/>
                <a:gd name="connsiteY29" fmla="*/ 161051 h 1493089"/>
                <a:gd name="connsiteX30" fmla="*/ 545435 w 1745766"/>
                <a:gd name="connsiteY30" fmla="*/ 247191 h 1493089"/>
                <a:gd name="connsiteX31" fmla="*/ 489157 w 1745766"/>
                <a:gd name="connsiteY31" fmla="*/ 274297 h 1493089"/>
                <a:gd name="connsiteX32" fmla="*/ 410368 w 1745766"/>
                <a:gd name="connsiteY32" fmla="*/ 288309 h 1493089"/>
                <a:gd name="connsiteX33" fmla="*/ 323309 w 1745766"/>
                <a:gd name="connsiteY33" fmla="*/ 339993 h 1493089"/>
                <a:gd name="connsiteX34" fmla="*/ 309527 w 1745766"/>
                <a:gd name="connsiteY34" fmla="*/ 477816 h 1493089"/>
                <a:gd name="connsiteX35" fmla="*/ 230048 w 1745766"/>
                <a:gd name="connsiteY35" fmla="*/ 517096 h 1493089"/>
                <a:gd name="connsiteX36" fmla="*/ 188012 w 1745766"/>
                <a:gd name="connsiteY36" fmla="*/ 543282 h 1493089"/>
                <a:gd name="connsiteX37" fmla="*/ 182270 w 1745766"/>
                <a:gd name="connsiteY37" fmla="*/ 568780 h 1493089"/>
                <a:gd name="connsiteX38" fmla="*/ 157232 w 1745766"/>
                <a:gd name="connsiteY38" fmla="*/ 593588 h 1493089"/>
                <a:gd name="connsiteX39" fmla="*/ 137707 w 1745766"/>
                <a:gd name="connsiteY39" fmla="*/ 630571 h 1493089"/>
                <a:gd name="connsiteX40" fmla="*/ 153556 w 1745766"/>
                <a:gd name="connsiteY40" fmla="*/ 747721 h 1493089"/>
                <a:gd name="connsiteX41" fmla="*/ 162055 w 1745766"/>
                <a:gd name="connsiteY41" fmla="*/ 827659 h 1493089"/>
                <a:gd name="connsiteX42" fmla="*/ 159529 w 1745766"/>
                <a:gd name="connsiteY42" fmla="*/ 914487 h 1493089"/>
                <a:gd name="connsiteX43" fmla="*/ 97967 w 1745766"/>
                <a:gd name="connsiteY43" fmla="*/ 977886 h 1493089"/>
                <a:gd name="connsiteX44" fmla="*/ 107615 w 1745766"/>
                <a:gd name="connsiteY44" fmla="*/ 1132938 h 1493089"/>
                <a:gd name="connsiteX45" fmla="*/ 41919 w 1745766"/>
                <a:gd name="connsiteY45" fmla="*/ 1214484 h 1493089"/>
                <a:gd name="connsiteX46" fmla="*/ 56161 w 1745766"/>
                <a:gd name="connsiteY46" fmla="*/ 1280639 h 1493089"/>
                <a:gd name="connsiteX47" fmla="*/ 65119 w 1745766"/>
                <a:gd name="connsiteY47" fmla="*/ 1353686 h 1493089"/>
                <a:gd name="connsiteX48" fmla="*/ 494670 w 1745766"/>
                <a:gd name="connsiteY48" fmla="*/ 1466012 h 1493089"/>
                <a:gd name="connsiteX49" fmla="*/ 511668 w 1745766"/>
                <a:gd name="connsiteY49" fmla="*/ 1428340 h 1493089"/>
                <a:gd name="connsiteX50" fmla="*/ 543597 w 1745766"/>
                <a:gd name="connsiteY50" fmla="*/ 1367698 h 1493089"/>
                <a:gd name="connsiteX51" fmla="*/ 750562 w 1745766"/>
                <a:gd name="connsiteY51" fmla="*/ 1408356 h 1493089"/>
                <a:gd name="connsiteX52" fmla="*/ 836013 w 1745766"/>
                <a:gd name="connsiteY52" fmla="*/ 1338065 h 1493089"/>
                <a:gd name="connsiteX53" fmla="*/ 915721 w 1745766"/>
                <a:gd name="connsiteY53" fmla="*/ 1256290 h 1493089"/>
                <a:gd name="connsiteX54" fmla="*/ 1009442 w 1745766"/>
                <a:gd name="connsiteY54" fmla="*/ 1210809 h 1493089"/>
                <a:gd name="connsiteX55" fmla="*/ 1126132 w 1745766"/>
                <a:gd name="connsiteY55" fmla="*/ 1245724 h 1493089"/>
                <a:gd name="connsiteX56" fmla="*/ 1198259 w 1745766"/>
                <a:gd name="connsiteY56" fmla="*/ 1236766 h 1493089"/>
                <a:gd name="connsiteX57" fmla="*/ 1204232 w 1745766"/>
                <a:gd name="connsiteY57" fmla="*/ 1200012 h 1493089"/>
                <a:gd name="connsiteX58" fmla="*/ 1206299 w 1745766"/>
                <a:gd name="connsiteY58" fmla="*/ 1012342 h 1493089"/>
                <a:gd name="connsiteX59" fmla="*/ 1224676 w 1745766"/>
                <a:gd name="connsiteY59" fmla="*/ 961807 h 1493089"/>
                <a:gd name="connsiteX60" fmla="*/ 1417859 w 1745766"/>
                <a:gd name="connsiteY60" fmla="*/ 920001 h 1493089"/>
                <a:gd name="connsiteX61" fmla="*/ 1552926 w 1745766"/>
                <a:gd name="connsiteY61" fmla="*/ 899327 h 1493089"/>
                <a:gd name="connsiteX62" fmla="*/ 1634701 w 1745766"/>
                <a:gd name="connsiteY62" fmla="*/ 898179 h 1493089"/>
                <a:gd name="connsiteX63" fmla="*/ 1711882 w 1745766"/>
                <a:gd name="connsiteY63" fmla="*/ 764719 h 1493089"/>
                <a:gd name="connsiteX64" fmla="*/ 1674211 w 1745766"/>
                <a:gd name="connsiteY64" fmla="*/ 712116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45766" h="1493089">
                  <a:moveTo>
                    <a:pt x="1674211" y="712116"/>
                  </a:moveTo>
                  <a:cubicBezTo>
                    <a:pt x="1644119" y="690983"/>
                    <a:pt x="1611730" y="670310"/>
                    <a:pt x="1617933" y="629652"/>
                  </a:cubicBezTo>
                  <a:cubicBezTo>
                    <a:pt x="1622987" y="596345"/>
                    <a:pt x="1624824" y="582333"/>
                    <a:pt x="1587382" y="565334"/>
                  </a:cubicBezTo>
                  <a:cubicBezTo>
                    <a:pt x="1572681" y="558673"/>
                    <a:pt x="1545805" y="554768"/>
                    <a:pt x="1528577" y="558902"/>
                  </a:cubicBezTo>
                  <a:cubicBezTo>
                    <a:pt x="1503769" y="564875"/>
                    <a:pt x="1489297" y="594277"/>
                    <a:pt x="1471150" y="610586"/>
                  </a:cubicBezTo>
                  <a:cubicBezTo>
                    <a:pt x="1441519" y="637232"/>
                    <a:pt x="1315181" y="672836"/>
                    <a:pt x="1306222" y="612654"/>
                  </a:cubicBezTo>
                  <a:cubicBezTo>
                    <a:pt x="1301857" y="582333"/>
                    <a:pt x="1319774" y="543282"/>
                    <a:pt x="1324598" y="513421"/>
                  </a:cubicBezTo>
                  <a:cubicBezTo>
                    <a:pt x="1327125" y="497111"/>
                    <a:pt x="1327584" y="479883"/>
                    <a:pt x="1326666" y="463804"/>
                  </a:cubicBezTo>
                  <a:cubicBezTo>
                    <a:pt x="1306911" y="460358"/>
                    <a:pt x="1289453" y="447036"/>
                    <a:pt x="1271996" y="438536"/>
                  </a:cubicBezTo>
                  <a:cubicBezTo>
                    <a:pt x="1248565" y="427051"/>
                    <a:pt x="1211583" y="417174"/>
                    <a:pt x="1198030" y="392825"/>
                  </a:cubicBezTo>
                  <a:cubicBezTo>
                    <a:pt x="1181951" y="364112"/>
                    <a:pt x="1195733" y="328507"/>
                    <a:pt x="1232715" y="329426"/>
                  </a:cubicBezTo>
                  <a:cubicBezTo>
                    <a:pt x="1254538" y="329885"/>
                    <a:pt x="1269009" y="347573"/>
                    <a:pt x="1290832" y="345046"/>
                  </a:cubicBezTo>
                  <a:cubicBezTo>
                    <a:pt x="1303695" y="343668"/>
                    <a:pt x="1334016" y="330345"/>
                    <a:pt x="1338151" y="316333"/>
                  </a:cubicBezTo>
                  <a:cubicBezTo>
                    <a:pt x="1343894" y="296578"/>
                    <a:pt x="1286237" y="264649"/>
                    <a:pt x="1283940" y="233868"/>
                  </a:cubicBezTo>
                  <a:cubicBezTo>
                    <a:pt x="1283481" y="226747"/>
                    <a:pt x="1287615" y="216411"/>
                    <a:pt x="1284629" y="209749"/>
                  </a:cubicBezTo>
                  <a:cubicBezTo>
                    <a:pt x="1278427" y="196196"/>
                    <a:pt x="1251781" y="195737"/>
                    <a:pt x="1244201" y="182874"/>
                  </a:cubicBezTo>
                  <a:cubicBezTo>
                    <a:pt x="1235472" y="168172"/>
                    <a:pt x="1247417" y="150944"/>
                    <a:pt x="1241904" y="136932"/>
                  </a:cubicBezTo>
                  <a:cubicBezTo>
                    <a:pt x="1234783" y="119245"/>
                    <a:pt x="1205840" y="116718"/>
                    <a:pt x="1198259" y="92828"/>
                  </a:cubicBezTo>
                  <a:cubicBezTo>
                    <a:pt x="1191828" y="73304"/>
                    <a:pt x="1198259" y="51941"/>
                    <a:pt x="1175519" y="43901"/>
                  </a:cubicBezTo>
                  <a:cubicBezTo>
                    <a:pt x="1162196" y="39307"/>
                    <a:pt x="1159440" y="41604"/>
                    <a:pt x="1147035" y="49184"/>
                  </a:cubicBezTo>
                  <a:cubicBezTo>
                    <a:pt x="1127280" y="61129"/>
                    <a:pt x="1116025" y="81114"/>
                    <a:pt x="1100405" y="97423"/>
                  </a:cubicBezTo>
                  <a:cubicBezTo>
                    <a:pt x="1079272" y="119474"/>
                    <a:pt x="1050559" y="142675"/>
                    <a:pt x="1022764" y="155309"/>
                  </a:cubicBezTo>
                  <a:cubicBezTo>
                    <a:pt x="990376" y="170010"/>
                    <a:pt x="942367" y="151174"/>
                    <a:pt x="911357" y="137162"/>
                  </a:cubicBezTo>
                  <a:cubicBezTo>
                    <a:pt x="882414" y="124069"/>
                    <a:pt x="851863" y="104084"/>
                    <a:pt x="821082" y="95815"/>
                  </a:cubicBezTo>
                  <a:cubicBezTo>
                    <a:pt x="806841" y="91910"/>
                    <a:pt x="801327" y="88464"/>
                    <a:pt x="787316" y="97423"/>
                  </a:cubicBezTo>
                  <a:cubicBezTo>
                    <a:pt x="768250" y="109367"/>
                    <a:pt x="756305" y="159903"/>
                    <a:pt x="733794" y="163119"/>
                  </a:cubicBezTo>
                  <a:cubicBezTo>
                    <a:pt x="723227" y="164727"/>
                    <a:pt x="700257" y="143134"/>
                    <a:pt x="691528" y="138540"/>
                  </a:cubicBezTo>
                  <a:cubicBezTo>
                    <a:pt x="670625" y="126825"/>
                    <a:pt x="644438" y="112124"/>
                    <a:pt x="620549" y="107300"/>
                  </a:cubicBezTo>
                  <a:cubicBezTo>
                    <a:pt x="607226" y="104773"/>
                    <a:pt x="581958" y="102936"/>
                    <a:pt x="572310" y="116718"/>
                  </a:cubicBezTo>
                  <a:cubicBezTo>
                    <a:pt x="566338" y="125677"/>
                    <a:pt x="570932" y="151863"/>
                    <a:pt x="570473" y="161051"/>
                  </a:cubicBezTo>
                  <a:cubicBezTo>
                    <a:pt x="569554" y="191832"/>
                    <a:pt x="563352" y="220545"/>
                    <a:pt x="545435" y="247191"/>
                  </a:cubicBezTo>
                  <a:cubicBezTo>
                    <a:pt x="524532" y="277972"/>
                    <a:pt x="518789" y="272688"/>
                    <a:pt x="489157" y="274297"/>
                  </a:cubicBezTo>
                  <a:cubicBezTo>
                    <a:pt x="462741" y="275675"/>
                    <a:pt x="436325" y="282566"/>
                    <a:pt x="410368" y="288309"/>
                  </a:cubicBezTo>
                  <a:cubicBezTo>
                    <a:pt x="371547" y="296808"/>
                    <a:pt x="329971" y="296119"/>
                    <a:pt x="323309" y="339993"/>
                  </a:cubicBezTo>
                  <a:cubicBezTo>
                    <a:pt x="316418" y="386623"/>
                    <a:pt x="326525" y="432334"/>
                    <a:pt x="309527" y="477816"/>
                  </a:cubicBezTo>
                  <a:cubicBezTo>
                    <a:pt x="297582" y="509745"/>
                    <a:pt x="260600" y="506300"/>
                    <a:pt x="230048" y="517096"/>
                  </a:cubicBezTo>
                  <a:cubicBezTo>
                    <a:pt x="213969" y="522838"/>
                    <a:pt x="196511" y="527203"/>
                    <a:pt x="188012" y="543282"/>
                  </a:cubicBezTo>
                  <a:cubicBezTo>
                    <a:pt x="184567" y="549944"/>
                    <a:pt x="185945" y="561199"/>
                    <a:pt x="182270" y="568780"/>
                  </a:cubicBezTo>
                  <a:cubicBezTo>
                    <a:pt x="174689" y="584859"/>
                    <a:pt x="174000" y="579576"/>
                    <a:pt x="157232" y="593588"/>
                  </a:cubicBezTo>
                  <a:cubicBezTo>
                    <a:pt x="143219" y="605073"/>
                    <a:pt x="140233" y="613573"/>
                    <a:pt x="137707" y="630571"/>
                  </a:cubicBezTo>
                  <a:cubicBezTo>
                    <a:pt x="141152" y="669851"/>
                    <a:pt x="146436" y="709130"/>
                    <a:pt x="153556" y="747721"/>
                  </a:cubicBezTo>
                  <a:cubicBezTo>
                    <a:pt x="156313" y="774367"/>
                    <a:pt x="159299" y="801013"/>
                    <a:pt x="162055" y="827659"/>
                  </a:cubicBezTo>
                  <a:cubicBezTo>
                    <a:pt x="162974" y="844197"/>
                    <a:pt x="167109" y="892665"/>
                    <a:pt x="159529" y="914487"/>
                  </a:cubicBezTo>
                  <a:cubicBezTo>
                    <a:pt x="149651" y="942282"/>
                    <a:pt x="112209" y="952848"/>
                    <a:pt x="97967" y="977886"/>
                  </a:cubicBezTo>
                  <a:cubicBezTo>
                    <a:pt x="66498" y="1033935"/>
                    <a:pt x="117492" y="1079646"/>
                    <a:pt x="107615" y="1132938"/>
                  </a:cubicBezTo>
                  <a:cubicBezTo>
                    <a:pt x="99805" y="1174515"/>
                    <a:pt x="46743" y="1180028"/>
                    <a:pt x="41919" y="1214484"/>
                  </a:cubicBezTo>
                  <a:cubicBezTo>
                    <a:pt x="39163" y="1234238"/>
                    <a:pt x="52256" y="1261114"/>
                    <a:pt x="56161" y="1280639"/>
                  </a:cubicBezTo>
                  <a:cubicBezTo>
                    <a:pt x="61214" y="1305447"/>
                    <a:pt x="63971" y="1329566"/>
                    <a:pt x="65119" y="1353686"/>
                  </a:cubicBezTo>
                  <a:cubicBezTo>
                    <a:pt x="196052" y="1416166"/>
                    <a:pt x="340767" y="1455445"/>
                    <a:pt x="494670" y="1466012"/>
                  </a:cubicBezTo>
                  <a:cubicBezTo>
                    <a:pt x="500872" y="1454067"/>
                    <a:pt x="505926" y="1441663"/>
                    <a:pt x="511668" y="1428340"/>
                  </a:cubicBezTo>
                  <a:cubicBezTo>
                    <a:pt x="520856" y="1407207"/>
                    <a:pt x="534869" y="1388601"/>
                    <a:pt x="543597" y="1367698"/>
                  </a:cubicBezTo>
                  <a:cubicBezTo>
                    <a:pt x="611361" y="1376197"/>
                    <a:pt x="681191" y="1418692"/>
                    <a:pt x="750562" y="1408356"/>
                  </a:cubicBezTo>
                  <a:cubicBezTo>
                    <a:pt x="787086" y="1402843"/>
                    <a:pt x="813272" y="1364711"/>
                    <a:pt x="836013" y="1338065"/>
                  </a:cubicBezTo>
                  <a:cubicBezTo>
                    <a:pt x="860362" y="1309123"/>
                    <a:pt x="885860" y="1280180"/>
                    <a:pt x="915721" y="1256290"/>
                  </a:cubicBezTo>
                  <a:cubicBezTo>
                    <a:pt x="942137" y="1235157"/>
                    <a:pt x="974986" y="1205066"/>
                    <a:pt x="1009442" y="1210809"/>
                  </a:cubicBezTo>
                  <a:cubicBezTo>
                    <a:pt x="1050099" y="1217470"/>
                    <a:pt x="1082947" y="1242737"/>
                    <a:pt x="1126132" y="1245724"/>
                  </a:cubicBezTo>
                  <a:cubicBezTo>
                    <a:pt x="1142901" y="1246873"/>
                    <a:pt x="1184707" y="1250777"/>
                    <a:pt x="1198259" y="1236766"/>
                  </a:cubicBezTo>
                  <a:cubicBezTo>
                    <a:pt x="1206759" y="1228037"/>
                    <a:pt x="1204002" y="1212187"/>
                    <a:pt x="1204232" y="1200012"/>
                  </a:cubicBezTo>
                  <a:cubicBezTo>
                    <a:pt x="1205381" y="1136843"/>
                    <a:pt x="1187693" y="1075971"/>
                    <a:pt x="1206299" y="1012342"/>
                  </a:cubicBezTo>
                  <a:cubicBezTo>
                    <a:pt x="1208597" y="1004303"/>
                    <a:pt x="1216636" y="969847"/>
                    <a:pt x="1224676" y="961807"/>
                  </a:cubicBezTo>
                  <a:cubicBezTo>
                    <a:pt x="1254308" y="932175"/>
                    <a:pt x="1387997" y="923905"/>
                    <a:pt x="1417859" y="920001"/>
                  </a:cubicBezTo>
                  <a:cubicBezTo>
                    <a:pt x="1465179" y="913569"/>
                    <a:pt x="1508363" y="912650"/>
                    <a:pt x="1552926" y="899327"/>
                  </a:cubicBezTo>
                  <a:cubicBezTo>
                    <a:pt x="1571992" y="893584"/>
                    <a:pt x="1606218" y="899327"/>
                    <a:pt x="1634701" y="898179"/>
                  </a:cubicBezTo>
                  <a:cubicBezTo>
                    <a:pt x="1662955" y="855453"/>
                    <a:pt x="1688911" y="810890"/>
                    <a:pt x="1711882" y="764719"/>
                  </a:cubicBezTo>
                  <a:cubicBezTo>
                    <a:pt x="1710275" y="743356"/>
                    <a:pt x="1697870" y="728426"/>
                    <a:pt x="1674211" y="712116"/>
                  </a:cubicBezTo>
                  <a:close/>
                </a:path>
              </a:pathLst>
            </a:custGeom>
            <a:solidFill>
              <a:schemeClr val="accent2"/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7C8AF2FF-DCC5-45C3-80C3-26C9F2A85115}"/>
                </a:ext>
              </a:extLst>
            </p:cNvPr>
            <p:cNvSpPr/>
            <p:nvPr/>
          </p:nvSpPr>
          <p:spPr>
            <a:xfrm>
              <a:off x="10733752" y="4236254"/>
              <a:ext cx="9559782" cy="8344826"/>
            </a:xfrm>
            <a:custGeom>
              <a:avLst/>
              <a:gdLst>
                <a:gd name="connsiteX0" fmla="*/ 5839554 w 6868213"/>
                <a:gd name="connsiteY0" fmla="*/ 44472 h 5995330"/>
                <a:gd name="connsiteX1" fmla="*/ 5404031 w 6868213"/>
                <a:gd name="connsiteY1" fmla="*/ 224332 h 5995330"/>
                <a:gd name="connsiteX2" fmla="*/ 4791864 w 6868213"/>
                <a:gd name="connsiteY2" fmla="*/ 103277 h 5995330"/>
                <a:gd name="connsiteX3" fmla="*/ 4277552 w 6868213"/>
                <a:gd name="connsiteY3" fmla="*/ 454727 h 5995330"/>
                <a:gd name="connsiteX4" fmla="*/ 3743255 w 6868213"/>
                <a:gd name="connsiteY4" fmla="*/ 1315666 h 5995330"/>
                <a:gd name="connsiteX5" fmla="*/ 3047246 w 6868213"/>
                <a:gd name="connsiteY5" fmla="*/ 778383 h 5995330"/>
                <a:gd name="connsiteX6" fmla="*/ 1827736 w 6868213"/>
                <a:gd name="connsiteY6" fmla="*/ 932975 h 5995330"/>
                <a:gd name="connsiteX7" fmla="*/ 1114039 w 6868213"/>
                <a:gd name="connsiteY7" fmla="*/ 2742600 h 5995330"/>
                <a:gd name="connsiteX8" fmla="*/ 808530 w 6868213"/>
                <a:gd name="connsiteY8" fmla="*/ 2781880 h 5995330"/>
                <a:gd name="connsiteX9" fmla="*/ 345442 w 6868213"/>
                <a:gd name="connsiteY9" fmla="*/ 2478438 h 5995330"/>
                <a:gd name="connsiteX10" fmla="*/ 41541 w 6868213"/>
                <a:gd name="connsiteY10" fmla="*/ 3820841 h 5995330"/>
                <a:gd name="connsiteX11" fmla="*/ 41541 w 6868213"/>
                <a:gd name="connsiteY11" fmla="*/ 5965148 h 5995330"/>
                <a:gd name="connsiteX12" fmla="*/ 6844747 w 6868213"/>
                <a:gd name="connsiteY12" fmla="*/ 1765890 h 5995330"/>
                <a:gd name="connsiteX13" fmla="*/ 6844747 w 6868213"/>
                <a:gd name="connsiteY13" fmla="*/ 475401 h 5995330"/>
                <a:gd name="connsiteX14" fmla="*/ 6267725 w 6868213"/>
                <a:gd name="connsiteY14" fmla="*/ 216522 h 5995330"/>
                <a:gd name="connsiteX15" fmla="*/ 5839554 w 6868213"/>
                <a:gd name="connsiteY15" fmla="*/ 44472 h 599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68213" h="5995330">
                  <a:moveTo>
                    <a:pt x="5839554" y="44472"/>
                  </a:moveTo>
                  <a:cubicBezTo>
                    <a:pt x="5680827" y="65834"/>
                    <a:pt x="5555866" y="182066"/>
                    <a:pt x="5404031" y="224332"/>
                  </a:cubicBezTo>
                  <a:cubicBezTo>
                    <a:pt x="5173177" y="288420"/>
                    <a:pt x="4997911" y="186890"/>
                    <a:pt x="4791864" y="103277"/>
                  </a:cubicBezTo>
                  <a:cubicBezTo>
                    <a:pt x="4522878" y="-6064"/>
                    <a:pt x="4392635" y="253275"/>
                    <a:pt x="4277552" y="454727"/>
                  </a:cubicBezTo>
                  <a:cubicBezTo>
                    <a:pt x="4146849" y="683285"/>
                    <a:pt x="4005121" y="1236647"/>
                    <a:pt x="3743255" y="1315666"/>
                  </a:cubicBezTo>
                  <a:cubicBezTo>
                    <a:pt x="3497240" y="1389860"/>
                    <a:pt x="3220215" y="964904"/>
                    <a:pt x="3047246" y="778383"/>
                  </a:cubicBezTo>
                  <a:cubicBezTo>
                    <a:pt x="2479182" y="165067"/>
                    <a:pt x="1999327" y="647680"/>
                    <a:pt x="1827736" y="932975"/>
                  </a:cubicBezTo>
                  <a:cubicBezTo>
                    <a:pt x="1502013" y="1474393"/>
                    <a:pt x="1464571" y="2214276"/>
                    <a:pt x="1114039" y="2742600"/>
                  </a:cubicBezTo>
                  <a:cubicBezTo>
                    <a:pt x="1051330" y="2837239"/>
                    <a:pt x="892832" y="2884788"/>
                    <a:pt x="808530" y="2781880"/>
                  </a:cubicBezTo>
                  <a:cubicBezTo>
                    <a:pt x="724687" y="2679201"/>
                    <a:pt x="544138" y="2212898"/>
                    <a:pt x="345442" y="2478438"/>
                  </a:cubicBezTo>
                  <a:cubicBezTo>
                    <a:pt x="245290" y="2612356"/>
                    <a:pt x="116425" y="3009059"/>
                    <a:pt x="41541" y="3820841"/>
                  </a:cubicBezTo>
                  <a:lnTo>
                    <a:pt x="41541" y="5965148"/>
                  </a:lnTo>
                  <a:cubicBezTo>
                    <a:pt x="234954" y="3693813"/>
                    <a:pt x="3180935" y="1887404"/>
                    <a:pt x="6844747" y="1765890"/>
                  </a:cubicBezTo>
                  <a:lnTo>
                    <a:pt x="6844747" y="475401"/>
                  </a:lnTo>
                  <a:cubicBezTo>
                    <a:pt x="6642836" y="448065"/>
                    <a:pt x="6457923" y="346076"/>
                    <a:pt x="6267725" y="216522"/>
                  </a:cubicBezTo>
                  <a:cubicBezTo>
                    <a:pt x="6139779" y="129233"/>
                    <a:pt x="6003105" y="22420"/>
                    <a:pt x="5839554" y="4447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390E8050-CD3C-48C9-8CBD-06B5E0E2C686}"/>
                </a:ext>
              </a:extLst>
            </p:cNvPr>
            <p:cNvSpPr/>
            <p:nvPr/>
          </p:nvSpPr>
          <p:spPr>
            <a:xfrm>
              <a:off x="12964154" y="6897888"/>
              <a:ext cx="1854406" cy="2110185"/>
            </a:xfrm>
            <a:custGeom>
              <a:avLst/>
              <a:gdLst>
                <a:gd name="connsiteX0" fmla="*/ 627062 w 1332295"/>
                <a:gd name="connsiteY0" fmla="*/ 129518 h 1516060"/>
                <a:gd name="connsiteX1" fmla="*/ 560447 w 1332295"/>
                <a:gd name="connsiteY1" fmla="*/ 41541 h 1516060"/>
                <a:gd name="connsiteX2" fmla="*/ 370710 w 1332295"/>
                <a:gd name="connsiteY2" fmla="*/ 421475 h 1516060"/>
                <a:gd name="connsiteX3" fmla="*/ 121938 w 1332295"/>
                <a:gd name="connsiteY3" fmla="*/ 994591 h 1516060"/>
                <a:gd name="connsiteX4" fmla="*/ 41541 w 1332295"/>
                <a:gd name="connsiteY4" fmla="*/ 1484784 h 1516060"/>
                <a:gd name="connsiteX5" fmla="*/ 1300790 w 1332295"/>
                <a:gd name="connsiteY5" fmla="*/ 721930 h 1516060"/>
                <a:gd name="connsiteX6" fmla="*/ 886630 w 1332295"/>
                <a:gd name="connsiteY6" fmla="*/ 379209 h 1516060"/>
                <a:gd name="connsiteX7" fmla="*/ 627062 w 1332295"/>
                <a:gd name="connsiteY7" fmla="*/ 129518 h 15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2295" h="1516060">
                  <a:moveTo>
                    <a:pt x="627062" y="129518"/>
                  </a:moveTo>
                  <a:cubicBezTo>
                    <a:pt x="602483" y="101494"/>
                    <a:pt x="580891" y="71862"/>
                    <a:pt x="560447" y="41541"/>
                  </a:cubicBezTo>
                  <a:cubicBezTo>
                    <a:pt x="494521" y="166730"/>
                    <a:pt x="436865" y="296744"/>
                    <a:pt x="370710" y="421475"/>
                  </a:cubicBezTo>
                  <a:cubicBezTo>
                    <a:pt x="271477" y="608915"/>
                    <a:pt x="183729" y="790842"/>
                    <a:pt x="121938" y="994591"/>
                  </a:cubicBezTo>
                  <a:cubicBezTo>
                    <a:pt x="72781" y="1156764"/>
                    <a:pt x="41771" y="1317788"/>
                    <a:pt x="41541" y="1484784"/>
                  </a:cubicBezTo>
                  <a:cubicBezTo>
                    <a:pt x="409530" y="1199949"/>
                    <a:pt x="832649" y="943597"/>
                    <a:pt x="1300790" y="721930"/>
                  </a:cubicBezTo>
                  <a:cubicBezTo>
                    <a:pt x="1168479" y="601565"/>
                    <a:pt x="1016644" y="502561"/>
                    <a:pt x="886630" y="379209"/>
                  </a:cubicBezTo>
                  <a:cubicBezTo>
                    <a:pt x="800030" y="296515"/>
                    <a:pt x="706540" y="219333"/>
                    <a:pt x="627062" y="12951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E4114A9-7C4A-4D1B-A005-8E3CD9E0011E}"/>
                </a:ext>
              </a:extLst>
            </p:cNvPr>
            <p:cNvSpPr/>
            <p:nvPr/>
          </p:nvSpPr>
          <p:spPr>
            <a:xfrm>
              <a:off x="11549910" y="9318207"/>
              <a:ext cx="735368" cy="1023121"/>
            </a:xfrm>
            <a:custGeom>
              <a:avLst/>
              <a:gdLst>
                <a:gd name="connsiteX0" fmla="*/ 99270 w 528324"/>
                <a:gd name="connsiteY0" fmla="*/ 695285 h 735059"/>
                <a:gd name="connsiteX1" fmla="*/ 502404 w 528324"/>
                <a:gd name="connsiteY1" fmla="*/ 226225 h 735059"/>
                <a:gd name="connsiteX2" fmla="*/ 124767 w 528324"/>
                <a:gd name="connsiteY2" fmla="*/ 41541 h 735059"/>
                <a:gd name="connsiteX3" fmla="*/ 99270 w 528324"/>
                <a:gd name="connsiteY3" fmla="*/ 695285 h 73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24" h="735059">
                  <a:moveTo>
                    <a:pt x="99270" y="695285"/>
                  </a:moveTo>
                  <a:cubicBezTo>
                    <a:pt x="218947" y="533572"/>
                    <a:pt x="353555" y="376912"/>
                    <a:pt x="502404" y="226225"/>
                  </a:cubicBezTo>
                  <a:cubicBezTo>
                    <a:pt x="373080" y="170636"/>
                    <a:pt x="244444" y="115966"/>
                    <a:pt x="124767" y="41541"/>
                  </a:cubicBezTo>
                  <a:cubicBezTo>
                    <a:pt x="8077" y="231738"/>
                    <a:pt x="28061" y="471322"/>
                    <a:pt x="99270" y="6952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16F7B237-BCBB-4343-B783-5226788D49E1}"/>
                </a:ext>
              </a:extLst>
            </p:cNvPr>
            <p:cNvSpPr/>
            <p:nvPr/>
          </p:nvSpPr>
          <p:spPr>
            <a:xfrm>
              <a:off x="19881038" y="1664117"/>
              <a:ext cx="63944" cy="2078214"/>
            </a:xfrm>
            <a:custGeom>
              <a:avLst/>
              <a:gdLst>
                <a:gd name="connsiteX0" fmla="*/ 17228 w 45941"/>
                <a:gd name="connsiteY0" fmla="*/ 1476653 h 1493089"/>
                <a:gd name="connsiteX1" fmla="*/ 33997 w 45941"/>
                <a:gd name="connsiteY1" fmla="*/ 1476883 h 1493089"/>
                <a:gd name="connsiteX2" fmla="*/ 33997 w 45941"/>
                <a:gd name="connsiteY2" fmla="*/ 17330 h 1493089"/>
                <a:gd name="connsiteX3" fmla="*/ 17228 w 45941"/>
                <a:gd name="connsiteY3" fmla="*/ 17330 h 1493089"/>
                <a:gd name="connsiteX4" fmla="*/ 17228 w 45941"/>
                <a:gd name="connsiteY4" fmla="*/ 1476653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493089">
                  <a:moveTo>
                    <a:pt x="17228" y="1476653"/>
                  </a:moveTo>
                  <a:cubicBezTo>
                    <a:pt x="22742" y="1476653"/>
                    <a:pt x="28485" y="1476653"/>
                    <a:pt x="33997" y="1476883"/>
                  </a:cubicBezTo>
                  <a:lnTo>
                    <a:pt x="33997" y="17330"/>
                  </a:lnTo>
                  <a:cubicBezTo>
                    <a:pt x="28485" y="17330"/>
                    <a:pt x="22742" y="17100"/>
                    <a:pt x="17228" y="17330"/>
                  </a:cubicBezTo>
                  <a:lnTo>
                    <a:pt x="17228" y="147665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B8FB94D-F852-446E-A704-D205F5535428}"/>
                </a:ext>
              </a:extLst>
            </p:cNvPr>
            <p:cNvSpPr/>
            <p:nvPr/>
          </p:nvSpPr>
          <p:spPr>
            <a:xfrm>
              <a:off x="19626858" y="1665217"/>
              <a:ext cx="63944" cy="2078214"/>
            </a:xfrm>
            <a:custGeom>
              <a:avLst/>
              <a:gdLst>
                <a:gd name="connsiteX0" fmla="*/ 17228 w 45941"/>
                <a:gd name="connsiteY0" fmla="*/ 1477011 h 1493089"/>
                <a:gd name="connsiteX1" fmla="*/ 33996 w 45941"/>
                <a:gd name="connsiteY1" fmla="*/ 1476781 h 1493089"/>
                <a:gd name="connsiteX2" fmla="*/ 33996 w 45941"/>
                <a:gd name="connsiteY2" fmla="*/ 17228 h 1493089"/>
                <a:gd name="connsiteX3" fmla="*/ 17228 w 45941"/>
                <a:gd name="connsiteY3" fmla="*/ 17687 h 1493089"/>
                <a:gd name="connsiteX4" fmla="*/ 17228 w 45941"/>
                <a:gd name="connsiteY4" fmla="*/ 1477011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493089">
                  <a:moveTo>
                    <a:pt x="17228" y="1477011"/>
                  </a:moveTo>
                  <a:cubicBezTo>
                    <a:pt x="22741" y="1477011"/>
                    <a:pt x="28483" y="1476781"/>
                    <a:pt x="33996" y="1476781"/>
                  </a:cubicBezTo>
                  <a:lnTo>
                    <a:pt x="33996" y="17228"/>
                  </a:lnTo>
                  <a:cubicBezTo>
                    <a:pt x="33996" y="17228"/>
                    <a:pt x="21592" y="17458"/>
                    <a:pt x="17228" y="17687"/>
                  </a:cubicBezTo>
                  <a:lnTo>
                    <a:pt x="17228" y="14770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E2756B80-9E9F-491B-835B-00CF85B52C6A}"/>
                </a:ext>
              </a:extLst>
            </p:cNvPr>
            <p:cNvSpPr/>
            <p:nvPr/>
          </p:nvSpPr>
          <p:spPr>
            <a:xfrm>
              <a:off x="19351254" y="1674809"/>
              <a:ext cx="63944" cy="2078214"/>
            </a:xfrm>
            <a:custGeom>
              <a:avLst/>
              <a:gdLst>
                <a:gd name="connsiteX0" fmla="*/ 17228 w 45941"/>
                <a:gd name="connsiteY0" fmla="*/ 1477470 h 1493089"/>
                <a:gd name="connsiteX1" fmla="*/ 33996 w 45941"/>
                <a:gd name="connsiteY1" fmla="*/ 1476551 h 1493089"/>
                <a:gd name="connsiteX2" fmla="*/ 33996 w 45941"/>
                <a:gd name="connsiteY2" fmla="*/ 17228 h 1493089"/>
                <a:gd name="connsiteX3" fmla="*/ 17228 w 45941"/>
                <a:gd name="connsiteY3" fmla="*/ 18147 h 1493089"/>
                <a:gd name="connsiteX4" fmla="*/ 17228 w 45941"/>
                <a:gd name="connsiteY4" fmla="*/ 1477470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493089">
                  <a:moveTo>
                    <a:pt x="17228" y="1477470"/>
                  </a:moveTo>
                  <a:cubicBezTo>
                    <a:pt x="22741" y="1477240"/>
                    <a:pt x="28483" y="1477010"/>
                    <a:pt x="33996" y="1476551"/>
                  </a:cubicBezTo>
                  <a:lnTo>
                    <a:pt x="33996" y="17228"/>
                  </a:lnTo>
                  <a:cubicBezTo>
                    <a:pt x="28483" y="17458"/>
                    <a:pt x="22741" y="17687"/>
                    <a:pt x="17228" y="18147"/>
                  </a:cubicBezTo>
                  <a:lnTo>
                    <a:pt x="17228" y="147747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E375F55A-D466-4D48-BE65-D0CD382982C9}"/>
                </a:ext>
              </a:extLst>
            </p:cNvPr>
            <p:cNvSpPr/>
            <p:nvPr/>
          </p:nvSpPr>
          <p:spPr>
            <a:xfrm>
              <a:off x="19075970" y="1694311"/>
              <a:ext cx="63944" cy="2078214"/>
            </a:xfrm>
            <a:custGeom>
              <a:avLst/>
              <a:gdLst>
                <a:gd name="connsiteX0" fmla="*/ 17228 w 45941"/>
                <a:gd name="connsiteY0" fmla="*/ 1477699 h 1493089"/>
                <a:gd name="connsiteX1" fmla="*/ 33997 w 45941"/>
                <a:gd name="connsiteY1" fmla="*/ 1476321 h 1493089"/>
                <a:gd name="connsiteX2" fmla="*/ 33997 w 45941"/>
                <a:gd name="connsiteY2" fmla="*/ 17228 h 1493089"/>
                <a:gd name="connsiteX3" fmla="*/ 17228 w 45941"/>
                <a:gd name="connsiteY3" fmla="*/ 18836 h 1493089"/>
                <a:gd name="connsiteX4" fmla="*/ 17228 w 45941"/>
                <a:gd name="connsiteY4" fmla="*/ 1477699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493089">
                  <a:moveTo>
                    <a:pt x="17228" y="1477699"/>
                  </a:moveTo>
                  <a:cubicBezTo>
                    <a:pt x="22742" y="1477240"/>
                    <a:pt x="28485" y="1476781"/>
                    <a:pt x="33997" y="1476321"/>
                  </a:cubicBezTo>
                  <a:lnTo>
                    <a:pt x="33997" y="17228"/>
                  </a:lnTo>
                  <a:cubicBezTo>
                    <a:pt x="28255" y="17687"/>
                    <a:pt x="22742" y="18147"/>
                    <a:pt x="17228" y="18836"/>
                  </a:cubicBezTo>
                  <a:lnTo>
                    <a:pt x="17228" y="14776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DC5747DC-47C1-4126-B1A9-1E2FE64F2919}"/>
                </a:ext>
              </a:extLst>
            </p:cNvPr>
            <p:cNvSpPr/>
            <p:nvPr/>
          </p:nvSpPr>
          <p:spPr>
            <a:xfrm>
              <a:off x="18800367" y="1723407"/>
              <a:ext cx="63944" cy="2078214"/>
            </a:xfrm>
            <a:custGeom>
              <a:avLst/>
              <a:gdLst>
                <a:gd name="connsiteX0" fmla="*/ 17228 w 45941"/>
                <a:gd name="connsiteY0" fmla="*/ 1478389 h 1493089"/>
                <a:gd name="connsiteX1" fmla="*/ 33997 w 45941"/>
                <a:gd name="connsiteY1" fmla="*/ 1476092 h 1493089"/>
                <a:gd name="connsiteX2" fmla="*/ 33997 w 45941"/>
                <a:gd name="connsiteY2" fmla="*/ 17228 h 1493089"/>
                <a:gd name="connsiteX3" fmla="*/ 17228 w 45941"/>
                <a:gd name="connsiteY3" fmla="*/ 19296 h 1493089"/>
                <a:gd name="connsiteX4" fmla="*/ 17228 w 45941"/>
                <a:gd name="connsiteY4" fmla="*/ 1478389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493089">
                  <a:moveTo>
                    <a:pt x="17228" y="1478389"/>
                  </a:moveTo>
                  <a:lnTo>
                    <a:pt x="33997" y="1476092"/>
                  </a:lnTo>
                  <a:lnTo>
                    <a:pt x="33997" y="17228"/>
                  </a:lnTo>
                  <a:cubicBezTo>
                    <a:pt x="30781" y="17687"/>
                    <a:pt x="17228" y="19296"/>
                    <a:pt x="17228" y="19296"/>
                  </a:cubicBezTo>
                  <a:lnTo>
                    <a:pt x="17228" y="147838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F34676E0-8AD4-4D2F-A317-BE89C846D664}"/>
                </a:ext>
              </a:extLst>
            </p:cNvPr>
            <p:cNvSpPr/>
            <p:nvPr/>
          </p:nvSpPr>
          <p:spPr>
            <a:xfrm>
              <a:off x="18524765" y="1764332"/>
              <a:ext cx="63944" cy="2078214"/>
            </a:xfrm>
            <a:custGeom>
              <a:avLst/>
              <a:gdLst>
                <a:gd name="connsiteX0" fmla="*/ 17228 w 45941"/>
                <a:gd name="connsiteY0" fmla="*/ 1478619 h 1493089"/>
                <a:gd name="connsiteX1" fmla="*/ 33997 w 45941"/>
                <a:gd name="connsiteY1" fmla="*/ 1475862 h 1493089"/>
                <a:gd name="connsiteX2" fmla="*/ 33997 w 45941"/>
                <a:gd name="connsiteY2" fmla="*/ 17228 h 1493089"/>
                <a:gd name="connsiteX3" fmla="*/ 17228 w 45941"/>
                <a:gd name="connsiteY3" fmla="*/ 19985 h 1493089"/>
                <a:gd name="connsiteX4" fmla="*/ 17228 w 45941"/>
                <a:gd name="connsiteY4" fmla="*/ 1478619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493089">
                  <a:moveTo>
                    <a:pt x="17228" y="1478619"/>
                  </a:moveTo>
                  <a:cubicBezTo>
                    <a:pt x="22741" y="1477700"/>
                    <a:pt x="28483" y="1476781"/>
                    <a:pt x="33997" y="1475862"/>
                  </a:cubicBezTo>
                  <a:lnTo>
                    <a:pt x="33997" y="17228"/>
                  </a:lnTo>
                  <a:cubicBezTo>
                    <a:pt x="28255" y="18147"/>
                    <a:pt x="22741" y="19066"/>
                    <a:pt x="17228" y="19985"/>
                  </a:cubicBezTo>
                  <a:lnTo>
                    <a:pt x="17228" y="14786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BC19A041-CD8E-4F67-A432-12F05A186C3F}"/>
                </a:ext>
              </a:extLst>
            </p:cNvPr>
            <p:cNvSpPr/>
            <p:nvPr/>
          </p:nvSpPr>
          <p:spPr>
            <a:xfrm>
              <a:off x="18405188" y="2621835"/>
              <a:ext cx="1662571" cy="191836"/>
            </a:xfrm>
            <a:custGeom>
              <a:avLst/>
              <a:gdLst>
                <a:gd name="connsiteX0" fmla="*/ 1071808 w 1194471"/>
                <a:gd name="connsiteY0" fmla="*/ 17458 h 137823"/>
                <a:gd name="connsiteX1" fmla="*/ 921581 w 1194471"/>
                <a:gd name="connsiteY1" fmla="*/ 18147 h 137823"/>
                <a:gd name="connsiteX2" fmla="*/ 907799 w 1194471"/>
                <a:gd name="connsiteY2" fmla="*/ 18377 h 137823"/>
                <a:gd name="connsiteX3" fmla="*/ 889423 w 1194471"/>
                <a:gd name="connsiteY3" fmla="*/ 18836 h 137823"/>
                <a:gd name="connsiteX4" fmla="*/ 723804 w 1194471"/>
                <a:gd name="connsiteY4" fmla="*/ 24808 h 137823"/>
                <a:gd name="connsiteX5" fmla="*/ 691645 w 1194471"/>
                <a:gd name="connsiteY5" fmla="*/ 26416 h 137823"/>
                <a:gd name="connsiteX6" fmla="*/ 526256 w 1194471"/>
                <a:gd name="connsiteY6" fmla="*/ 38131 h 137823"/>
                <a:gd name="connsiteX7" fmla="*/ 494098 w 1194471"/>
                <a:gd name="connsiteY7" fmla="*/ 40888 h 137823"/>
                <a:gd name="connsiteX8" fmla="*/ 328479 w 1194471"/>
                <a:gd name="connsiteY8" fmla="*/ 58575 h 137823"/>
                <a:gd name="connsiteX9" fmla="*/ 296092 w 1194471"/>
                <a:gd name="connsiteY9" fmla="*/ 62710 h 137823"/>
                <a:gd name="connsiteX10" fmla="*/ 130703 w 1194471"/>
                <a:gd name="connsiteY10" fmla="*/ 87518 h 137823"/>
                <a:gd name="connsiteX11" fmla="*/ 128406 w 1194471"/>
                <a:gd name="connsiteY11" fmla="*/ 87977 h 137823"/>
                <a:gd name="connsiteX12" fmla="*/ 98543 w 1194471"/>
                <a:gd name="connsiteY12" fmla="*/ 93031 h 137823"/>
                <a:gd name="connsiteX13" fmla="*/ 17228 w 1194471"/>
                <a:gd name="connsiteY13" fmla="*/ 107962 h 137823"/>
                <a:gd name="connsiteX14" fmla="*/ 17228 w 1194471"/>
                <a:gd name="connsiteY14" fmla="*/ 138972 h 137823"/>
                <a:gd name="connsiteX15" fmla="*/ 91653 w 1194471"/>
                <a:gd name="connsiteY15" fmla="*/ 125190 h 137823"/>
                <a:gd name="connsiteX16" fmla="*/ 124042 w 1194471"/>
                <a:gd name="connsiteY16" fmla="*/ 119677 h 137823"/>
                <a:gd name="connsiteX17" fmla="*/ 289889 w 1194471"/>
                <a:gd name="connsiteY17" fmla="*/ 94869 h 137823"/>
                <a:gd name="connsiteX18" fmla="*/ 322278 w 1194471"/>
                <a:gd name="connsiteY18" fmla="*/ 90964 h 137823"/>
                <a:gd name="connsiteX19" fmla="*/ 488126 w 1194471"/>
                <a:gd name="connsiteY19" fmla="*/ 73046 h 137823"/>
                <a:gd name="connsiteX20" fmla="*/ 520513 w 1194471"/>
                <a:gd name="connsiteY20" fmla="*/ 70290 h 137823"/>
                <a:gd name="connsiteX21" fmla="*/ 686132 w 1194471"/>
                <a:gd name="connsiteY21" fmla="*/ 58575 h 137823"/>
                <a:gd name="connsiteX22" fmla="*/ 718521 w 1194471"/>
                <a:gd name="connsiteY22" fmla="*/ 56967 h 137823"/>
                <a:gd name="connsiteX23" fmla="*/ 884369 w 1194471"/>
                <a:gd name="connsiteY23" fmla="*/ 50995 h 137823"/>
                <a:gd name="connsiteX24" fmla="*/ 916757 w 1194471"/>
                <a:gd name="connsiteY24" fmla="*/ 50306 h 137823"/>
                <a:gd name="connsiteX25" fmla="*/ 1067215 w 1194471"/>
                <a:gd name="connsiteY25" fmla="*/ 49617 h 137823"/>
                <a:gd name="connsiteX26" fmla="*/ 1099603 w 1194471"/>
                <a:gd name="connsiteY26" fmla="*/ 49846 h 137823"/>
                <a:gd name="connsiteX27" fmla="*/ 1197228 w 1194471"/>
                <a:gd name="connsiteY27" fmla="*/ 51913 h 137823"/>
                <a:gd name="connsiteX28" fmla="*/ 1197228 w 1194471"/>
                <a:gd name="connsiteY28" fmla="*/ 19755 h 137823"/>
                <a:gd name="connsiteX29" fmla="*/ 1103508 w 1194471"/>
                <a:gd name="connsiteY29" fmla="*/ 17917 h 137823"/>
                <a:gd name="connsiteX30" fmla="*/ 1071808 w 1194471"/>
                <a:gd name="connsiteY30" fmla="*/ 1745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4471" h="137823">
                  <a:moveTo>
                    <a:pt x="1071808" y="17458"/>
                  </a:moveTo>
                  <a:cubicBezTo>
                    <a:pt x="1022192" y="16998"/>
                    <a:pt x="973265" y="17228"/>
                    <a:pt x="921581" y="18147"/>
                  </a:cubicBezTo>
                  <a:lnTo>
                    <a:pt x="907799" y="18377"/>
                  </a:lnTo>
                  <a:cubicBezTo>
                    <a:pt x="901597" y="18377"/>
                    <a:pt x="895394" y="18606"/>
                    <a:pt x="889423" y="18836"/>
                  </a:cubicBezTo>
                  <a:cubicBezTo>
                    <a:pt x="837279" y="19755"/>
                    <a:pt x="783069" y="21822"/>
                    <a:pt x="723804" y="24808"/>
                  </a:cubicBezTo>
                  <a:cubicBezTo>
                    <a:pt x="712779" y="25038"/>
                    <a:pt x="702442" y="25727"/>
                    <a:pt x="691645" y="26416"/>
                  </a:cubicBezTo>
                  <a:cubicBezTo>
                    <a:pt x="632152" y="29632"/>
                    <a:pt x="578170" y="33307"/>
                    <a:pt x="526256" y="38131"/>
                  </a:cubicBezTo>
                  <a:cubicBezTo>
                    <a:pt x="515461" y="38820"/>
                    <a:pt x="504665" y="39739"/>
                    <a:pt x="494098" y="40888"/>
                  </a:cubicBezTo>
                  <a:cubicBezTo>
                    <a:pt x="437131" y="45941"/>
                    <a:pt x="381542" y="51913"/>
                    <a:pt x="328479" y="58575"/>
                  </a:cubicBezTo>
                  <a:cubicBezTo>
                    <a:pt x="321819" y="59264"/>
                    <a:pt x="296092" y="62710"/>
                    <a:pt x="296092" y="62710"/>
                  </a:cubicBezTo>
                  <a:cubicBezTo>
                    <a:pt x="239813" y="70060"/>
                    <a:pt x="183995" y="78330"/>
                    <a:pt x="130703" y="87518"/>
                  </a:cubicBezTo>
                  <a:lnTo>
                    <a:pt x="128406" y="87977"/>
                  </a:lnTo>
                  <a:cubicBezTo>
                    <a:pt x="118299" y="89585"/>
                    <a:pt x="108422" y="91193"/>
                    <a:pt x="98543" y="93031"/>
                  </a:cubicBezTo>
                  <a:cubicBezTo>
                    <a:pt x="71208" y="97855"/>
                    <a:pt x="44103" y="102908"/>
                    <a:pt x="17228" y="107962"/>
                  </a:cubicBezTo>
                  <a:lnTo>
                    <a:pt x="17228" y="138972"/>
                  </a:lnTo>
                  <a:cubicBezTo>
                    <a:pt x="41807" y="134148"/>
                    <a:pt x="66615" y="129554"/>
                    <a:pt x="91653" y="125190"/>
                  </a:cubicBezTo>
                  <a:cubicBezTo>
                    <a:pt x="102220" y="123122"/>
                    <a:pt x="113245" y="121514"/>
                    <a:pt x="124042" y="119677"/>
                  </a:cubicBezTo>
                  <a:cubicBezTo>
                    <a:pt x="176644" y="110718"/>
                    <a:pt x="232462" y="102449"/>
                    <a:pt x="289889" y="94869"/>
                  </a:cubicBezTo>
                  <a:cubicBezTo>
                    <a:pt x="289889" y="94869"/>
                    <a:pt x="315386" y="91653"/>
                    <a:pt x="322278" y="90964"/>
                  </a:cubicBezTo>
                  <a:cubicBezTo>
                    <a:pt x="376029" y="84073"/>
                    <a:pt x="431847" y="78100"/>
                    <a:pt x="488126" y="73046"/>
                  </a:cubicBezTo>
                  <a:cubicBezTo>
                    <a:pt x="498693" y="71668"/>
                    <a:pt x="509718" y="70979"/>
                    <a:pt x="520513" y="70290"/>
                  </a:cubicBezTo>
                  <a:cubicBezTo>
                    <a:pt x="571969" y="65466"/>
                    <a:pt x="626179" y="61561"/>
                    <a:pt x="686132" y="58575"/>
                  </a:cubicBezTo>
                  <a:cubicBezTo>
                    <a:pt x="696929" y="57886"/>
                    <a:pt x="707725" y="57197"/>
                    <a:pt x="718521" y="56967"/>
                  </a:cubicBezTo>
                  <a:cubicBezTo>
                    <a:pt x="777096" y="53981"/>
                    <a:pt x="831536" y="51913"/>
                    <a:pt x="884369" y="50995"/>
                  </a:cubicBezTo>
                  <a:cubicBezTo>
                    <a:pt x="890341" y="50765"/>
                    <a:pt x="916757" y="50306"/>
                    <a:pt x="916757" y="50306"/>
                  </a:cubicBezTo>
                  <a:cubicBezTo>
                    <a:pt x="968670" y="49387"/>
                    <a:pt x="1018058" y="49387"/>
                    <a:pt x="1067215" y="49617"/>
                  </a:cubicBezTo>
                  <a:cubicBezTo>
                    <a:pt x="1077781" y="49387"/>
                    <a:pt x="1088578" y="49617"/>
                    <a:pt x="1099603" y="49846"/>
                  </a:cubicBezTo>
                  <a:cubicBezTo>
                    <a:pt x="1131993" y="50306"/>
                    <a:pt x="1164610" y="50995"/>
                    <a:pt x="1197228" y="51913"/>
                  </a:cubicBezTo>
                  <a:lnTo>
                    <a:pt x="1197228" y="19755"/>
                  </a:lnTo>
                  <a:cubicBezTo>
                    <a:pt x="1165759" y="18836"/>
                    <a:pt x="1134519" y="18147"/>
                    <a:pt x="1103508" y="17917"/>
                  </a:cubicBezTo>
                  <a:cubicBezTo>
                    <a:pt x="1093172" y="17458"/>
                    <a:pt x="1082375" y="17228"/>
                    <a:pt x="1071808" y="174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3887D9F8-27EA-499A-AE85-3D7D3709D347}"/>
                </a:ext>
              </a:extLst>
            </p:cNvPr>
            <p:cNvSpPr/>
            <p:nvPr/>
          </p:nvSpPr>
          <p:spPr>
            <a:xfrm>
              <a:off x="18405188" y="2883051"/>
              <a:ext cx="1662571" cy="191836"/>
            </a:xfrm>
            <a:custGeom>
              <a:avLst/>
              <a:gdLst>
                <a:gd name="connsiteX0" fmla="*/ 1071808 w 1194471"/>
                <a:gd name="connsiteY0" fmla="*/ 17458 h 137823"/>
                <a:gd name="connsiteX1" fmla="*/ 921581 w 1194471"/>
                <a:gd name="connsiteY1" fmla="*/ 18147 h 137823"/>
                <a:gd name="connsiteX2" fmla="*/ 907799 w 1194471"/>
                <a:gd name="connsiteY2" fmla="*/ 18377 h 137823"/>
                <a:gd name="connsiteX3" fmla="*/ 889423 w 1194471"/>
                <a:gd name="connsiteY3" fmla="*/ 18836 h 137823"/>
                <a:gd name="connsiteX4" fmla="*/ 723804 w 1194471"/>
                <a:gd name="connsiteY4" fmla="*/ 24808 h 137823"/>
                <a:gd name="connsiteX5" fmla="*/ 691645 w 1194471"/>
                <a:gd name="connsiteY5" fmla="*/ 26416 h 137823"/>
                <a:gd name="connsiteX6" fmla="*/ 526256 w 1194471"/>
                <a:gd name="connsiteY6" fmla="*/ 38131 h 137823"/>
                <a:gd name="connsiteX7" fmla="*/ 494098 w 1194471"/>
                <a:gd name="connsiteY7" fmla="*/ 40888 h 137823"/>
                <a:gd name="connsiteX8" fmla="*/ 328479 w 1194471"/>
                <a:gd name="connsiteY8" fmla="*/ 58575 h 137823"/>
                <a:gd name="connsiteX9" fmla="*/ 296092 w 1194471"/>
                <a:gd name="connsiteY9" fmla="*/ 62710 h 137823"/>
                <a:gd name="connsiteX10" fmla="*/ 130703 w 1194471"/>
                <a:gd name="connsiteY10" fmla="*/ 87518 h 137823"/>
                <a:gd name="connsiteX11" fmla="*/ 128406 w 1194471"/>
                <a:gd name="connsiteY11" fmla="*/ 87977 h 137823"/>
                <a:gd name="connsiteX12" fmla="*/ 98543 w 1194471"/>
                <a:gd name="connsiteY12" fmla="*/ 93031 h 137823"/>
                <a:gd name="connsiteX13" fmla="*/ 17228 w 1194471"/>
                <a:gd name="connsiteY13" fmla="*/ 107962 h 137823"/>
                <a:gd name="connsiteX14" fmla="*/ 17228 w 1194471"/>
                <a:gd name="connsiteY14" fmla="*/ 138972 h 137823"/>
                <a:gd name="connsiteX15" fmla="*/ 91653 w 1194471"/>
                <a:gd name="connsiteY15" fmla="*/ 125190 h 137823"/>
                <a:gd name="connsiteX16" fmla="*/ 124042 w 1194471"/>
                <a:gd name="connsiteY16" fmla="*/ 119677 h 137823"/>
                <a:gd name="connsiteX17" fmla="*/ 289889 w 1194471"/>
                <a:gd name="connsiteY17" fmla="*/ 94869 h 137823"/>
                <a:gd name="connsiteX18" fmla="*/ 322278 w 1194471"/>
                <a:gd name="connsiteY18" fmla="*/ 90964 h 137823"/>
                <a:gd name="connsiteX19" fmla="*/ 488126 w 1194471"/>
                <a:gd name="connsiteY19" fmla="*/ 73276 h 137823"/>
                <a:gd name="connsiteX20" fmla="*/ 520513 w 1194471"/>
                <a:gd name="connsiteY20" fmla="*/ 70520 h 137823"/>
                <a:gd name="connsiteX21" fmla="*/ 686132 w 1194471"/>
                <a:gd name="connsiteY21" fmla="*/ 58805 h 137823"/>
                <a:gd name="connsiteX22" fmla="*/ 718521 w 1194471"/>
                <a:gd name="connsiteY22" fmla="*/ 57197 h 137823"/>
                <a:gd name="connsiteX23" fmla="*/ 884369 w 1194471"/>
                <a:gd name="connsiteY23" fmla="*/ 51224 h 137823"/>
                <a:gd name="connsiteX24" fmla="*/ 916757 w 1194471"/>
                <a:gd name="connsiteY24" fmla="*/ 50535 h 137823"/>
                <a:gd name="connsiteX25" fmla="*/ 1067215 w 1194471"/>
                <a:gd name="connsiteY25" fmla="*/ 49846 h 137823"/>
                <a:gd name="connsiteX26" fmla="*/ 1099603 w 1194471"/>
                <a:gd name="connsiteY26" fmla="*/ 50076 h 137823"/>
                <a:gd name="connsiteX27" fmla="*/ 1197228 w 1194471"/>
                <a:gd name="connsiteY27" fmla="*/ 52143 h 137823"/>
                <a:gd name="connsiteX28" fmla="*/ 1197228 w 1194471"/>
                <a:gd name="connsiteY28" fmla="*/ 19984 h 137823"/>
                <a:gd name="connsiteX29" fmla="*/ 1103508 w 1194471"/>
                <a:gd name="connsiteY29" fmla="*/ 18147 h 137823"/>
                <a:gd name="connsiteX30" fmla="*/ 1071808 w 1194471"/>
                <a:gd name="connsiteY30" fmla="*/ 1745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4471" h="137823">
                  <a:moveTo>
                    <a:pt x="1071808" y="17458"/>
                  </a:moveTo>
                  <a:cubicBezTo>
                    <a:pt x="1022192" y="16998"/>
                    <a:pt x="973265" y="17228"/>
                    <a:pt x="921581" y="18147"/>
                  </a:cubicBezTo>
                  <a:lnTo>
                    <a:pt x="907799" y="18377"/>
                  </a:lnTo>
                  <a:cubicBezTo>
                    <a:pt x="901597" y="18377"/>
                    <a:pt x="895394" y="18606"/>
                    <a:pt x="889423" y="18836"/>
                  </a:cubicBezTo>
                  <a:cubicBezTo>
                    <a:pt x="837279" y="19755"/>
                    <a:pt x="783069" y="21822"/>
                    <a:pt x="723804" y="24808"/>
                  </a:cubicBezTo>
                  <a:cubicBezTo>
                    <a:pt x="712779" y="25038"/>
                    <a:pt x="702442" y="25727"/>
                    <a:pt x="691645" y="26416"/>
                  </a:cubicBezTo>
                  <a:cubicBezTo>
                    <a:pt x="632152" y="29632"/>
                    <a:pt x="578170" y="33307"/>
                    <a:pt x="526256" y="38131"/>
                  </a:cubicBezTo>
                  <a:cubicBezTo>
                    <a:pt x="515461" y="38820"/>
                    <a:pt x="504665" y="39739"/>
                    <a:pt x="494098" y="40888"/>
                  </a:cubicBezTo>
                  <a:cubicBezTo>
                    <a:pt x="437131" y="45941"/>
                    <a:pt x="381542" y="51913"/>
                    <a:pt x="328479" y="58575"/>
                  </a:cubicBezTo>
                  <a:cubicBezTo>
                    <a:pt x="321819" y="59264"/>
                    <a:pt x="296092" y="62710"/>
                    <a:pt x="296092" y="62710"/>
                  </a:cubicBezTo>
                  <a:cubicBezTo>
                    <a:pt x="239813" y="70060"/>
                    <a:pt x="183995" y="78559"/>
                    <a:pt x="130703" y="87518"/>
                  </a:cubicBezTo>
                  <a:lnTo>
                    <a:pt x="128406" y="87977"/>
                  </a:lnTo>
                  <a:cubicBezTo>
                    <a:pt x="118299" y="89585"/>
                    <a:pt x="108422" y="91193"/>
                    <a:pt x="98543" y="93031"/>
                  </a:cubicBezTo>
                  <a:cubicBezTo>
                    <a:pt x="71208" y="97855"/>
                    <a:pt x="44103" y="102908"/>
                    <a:pt x="17228" y="107962"/>
                  </a:cubicBezTo>
                  <a:lnTo>
                    <a:pt x="17228" y="138972"/>
                  </a:lnTo>
                  <a:cubicBezTo>
                    <a:pt x="41807" y="134148"/>
                    <a:pt x="66615" y="129554"/>
                    <a:pt x="91653" y="125190"/>
                  </a:cubicBezTo>
                  <a:cubicBezTo>
                    <a:pt x="102220" y="123122"/>
                    <a:pt x="113245" y="121515"/>
                    <a:pt x="124042" y="119677"/>
                  </a:cubicBezTo>
                  <a:cubicBezTo>
                    <a:pt x="176644" y="110719"/>
                    <a:pt x="232462" y="102449"/>
                    <a:pt x="289889" y="94869"/>
                  </a:cubicBezTo>
                  <a:cubicBezTo>
                    <a:pt x="289889" y="94869"/>
                    <a:pt x="315386" y="91653"/>
                    <a:pt x="322278" y="90964"/>
                  </a:cubicBezTo>
                  <a:cubicBezTo>
                    <a:pt x="376029" y="84073"/>
                    <a:pt x="431847" y="78100"/>
                    <a:pt x="488126" y="73276"/>
                  </a:cubicBezTo>
                  <a:cubicBezTo>
                    <a:pt x="498693" y="71898"/>
                    <a:pt x="509718" y="71209"/>
                    <a:pt x="520513" y="70520"/>
                  </a:cubicBezTo>
                  <a:cubicBezTo>
                    <a:pt x="571969" y="65696"/>
                    <a:pt x="626179" y="62021"/>
                    <a:pt x="686132" y="58805"/>
                  </a:cubicBezTo>
                  <a:cubicBezTo>
                    <a:pt x="696929" y="58116"/>
                    <a:pt x="707725" y="57427"/>
                    <a:pt x="718521" y="57197"/>
                  </a:cubicBezTo>
                  <a:cubicBezTo>
                    <a:pt x="777096" y="54211"/>
                    <a:pt x="831536" y="52143"/>
                    <a:pt x="884369" y="51224"/>
                  </a:cubicBezTo>
                  <a:cubicBezTo>
                    <a:pt x="890341" y="50995"/>
                    <a:pt x="916757" y="50535"/>
                    <a:pt x="916757" y="50535"/>
                  </a:cubicBezTo>
                  <a:cubicBezTo>
                    <a:pt x="968670" y="49617"/>
                    <a:pt x="1018058" y="49617"/>
                    <a:pt x="1067215" y="49846"/>
                  </a:cubicBezTo>
                  <a:cubicBezTo>
                    <a:pt x="1077781" y="49617"/>
                    <a:pt x="1088578" y="49846"/>
                    <a:pt x="1099603" y="50076"/>
                  </a:cubicBezTo>
                  <a:cubicBezTo>
                    <a:pt x="1131993" y="50535"/>
                    <a:pt x="1164610" y="51224"/>
                    <a:pt x="1197228" y="52143"/>
                  </a:cubicBezTo>
                  <a:lnTo>
                    <a:pt x="1197228" y="19984"/>
                  </a:lnTo>
                  <a:cubicBezTo>
                    <a:pt x="1165759" y="19066"/>
                    <a:pt x="1134519" y="18377"/>
                    <a:pt x="1103508" y="18147"/>
                  </a:cubicBezTo>
                  <a:cubicBezTo>
                    <a:pt x="1093172" y="17687"/>
                    <a:pt x="1082375" y="17458"/>
                    <a:pt x="1071808" y="174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AD2D3361-3C95-44F1-A3CF-481FB902C15B}"/>
                </a:ext>
              </a:extLst>
            </p:cNvPr>
            <p:cNvSpPr/>
            <p:nvPr/>
          </p:nvSpPr>
          <p:spPr>
            <a:xfrm>
              <a:off x="18405188" y="3144585"/>
              <a:ext cx="1662571" cy="191836"/>
            </a:xfrm>
            <a:custGeom>
              <a:avLst/>
              <a:gdLst>
                <a:gd name="connsiteX0" fmla="*/ 1071808 w 1194471"/>
                <a:gd name="connsiteY0" fmla="*/ 17458 h 137823"/>
                <a:gd name="connsiteX1" fmla="*/ 921581 w 1194471"/>
                <a:gd name="connsiteY1" fmla="*/ 18147 h 137823"/>
                <a:gd name="connsiteX2" fmla="*/ 907799 w 1194471"/>
                <a:gd name="connsiteY2" fmla="*/ 18376 h 137823"/>
                <a:gd name="connsiteX3" fmla="*/ 889423 w 1194471"/>
                <a:gd name="connsiteY3" fmla="*/ 18836 h 137823"/>
                <a:gd name="connsiteX4" fmla="*/ 723804 w 1194471"/>
                <a:gd name="connsiteY4" fmla="*/ 24808 h 137823"/>
                <a:gd name="connsiteX5" fmla="*/ 691645 w 1194471"/>
                <a:gd name="connsiteY5" fmla="*/ 26416 h 137823"/>
                <a:gd name="connsiteX6" fmla="*/ 526256 w 1194471"/>
                <a:gd name="connsiteY6" fmla="*/ 38131 h 137823"/>
                <a:gd name="connsiteX7" fmla="*/ 494098 w 1194471"/>
                <a:gd name="connsiteY7" fmla="*/ 40888 h 137823"/>
                <a:gd name="connsiteX8" fmla="*/ 328479 w 1194471"/>
                <a:gd name="connsiteY8" fmla="*/ 58575 h 137823"/>
                <a:gd name="connsiteX9" fmla="*/ 296092 w 1194471"/>
                <a:gd name="connsiteY9" fmla="*/ 62710 h 137823"/>
                <a:gd name="connsiteX10" fmla="*/ 130703 w 1194471"/>
                <a:gd name="connsiteY10" fmla="*/ 87518 h 137823"/>
                <a:gd name="connsiteX11" fmla="*/ 128406 w 1194471"/>
                <a:gd name="connsiteY11" fmla="*/ 87977 h 137823"/>
                <a:gd name="connsiteX12" fmla="*/ 98543 w 1194471"/>
                <a:gd name="connsiteY12" fmla="*/ 93031 h 137823"/>
                <a:gd name="connsiteX13" fmla="*/ 17228 w 1194471"/>
                <a:gd name="connsiteY13" fmla="*/ 107962 h 137823"/>
                <a:gd name="connsiteX14" fmla="*/ 17228 w 1194471"/>
                <a:gd name="connsiteY14" fmla="*/ 138972 h 137823"/>
                <a:gd name="connsiteX15" fmla="*/ 91653 w 1194471"/>
                <a:gd name="connsiteY15" fmla="*/ 125190 h 137823"/>
                <a:gd name="connsiteX16" fmla="*/ 124042 w 1194471"/>
                <a:gd name="connsiteY16" fmla="*/ 119677 h 137823"/>
                <a:gd name="connsiteX17" fmla="*/ 289889 w 1194471"/>
                <a:gd name="connsiteY17" fmla="*/ 94869 h 137823"/>
                <a:gd name="connsiteX18" fmla="*/ 322278 w 1194471"/>
                <a:gd name="connsiteY18" fmla="*/ 90964 h 137823"/>
                <a:gd name="connsiteX19" fmla="*/ 488126 w 1194471"/>
                <a:gd name="connsiteY19" fmla="*/ 73047 h 137823"/>
                <a:gd name="connsiteX20" fmla="*/ 520513 w 1194471"/>
                <a:gd name="connsiteY20" fmla="*/ 70290 h 137823"/>
                <a:gd name="connsiteX21" fmla="*/ 686132 w 1194471"/>
                <a:gd name="connsiteY21" fmla="*/ 58575 h 137823"/>
                <a:gd name="connsiteX22" fmla="*/ 718521 w 1194471"/>
                <a:gd name="connsiteY22" fmla="*/ 56967 h 137823"/>
                <a:gd name="connsiteX23" fmla="*/ 884369 w 1194471"/>
                <a:gd name="connsiteY23" fmla="*/ 50995 h 137823"/>
                <a:gd name="connsiteX24" fmla="*/ 916757 w 1194471"/>
                <a:gd name="connsiteY24" fmla="*/ 50305 h 137823"/>
                <a:gd name="connsiteX25" fmla="*/ 1067215 w 1194471"/>
                <a:gd name="connsiteY25" fmla="*/ 49616 h 137823"/>
                <a:gd name="connsiteX26" fmla="*/ 1099603 w 1194471"/>
                <a:gd name="connsiteY26" fmla="*/ 49846 h 137823"/>
                <a:gd name="connsiteX27" fmla="*/ 1197228 w 1194471"/>
                <a:gd name="connsiteY27" fmla="*/ 51914 h 137823"/>
                <a:gd name="connsiteX28" fmla="*/ 1197228 w 1194471"/>
                <a:gd name="connsiteY28" fmla="*/ 19755 h 137823"/>
                <a:gd name="connsiteX29" fmla="*/ 1103508 w 1194471"/>
                <a:gd name="connsiteY29" fmla="*/ 17917 h 137823"/>
                <a:gd name="connsiteX30" fmla="*/ 1071808 w 1194471"/>
                <a:gd name="connsiteY30" fmla="*/ 1745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4471" h="137823">
                  <a:moveTo>
                    <a:pt x="1071808" y="17458"/>
                  </a:moveTo>
                  <a:cubicBezTo>
                    <a:pt x="1022192" y="16998"/>
                    <a:pt x="973265" y="17228"/>
                    <a:pt x="921581" y="18147"/>
                  </a:cubicBezTo>
                  <a:lnTo>
                    <a:pt x="907799" y="18376"/>
                  </a:lnTo>
                  <a:cubicBezTo>
                    <a:pt x="901597" y="18376"/>
                    <a:pt x="895394" y="18606"/>
                    <a:pt x="889423" y="18836"/>
                  </a:cubicBezTo>
                  <a:cubicBezTo>
                    <a:pt x="837279" y="19755"/>
                    <a:pt x="783069" y="21822"/>
                    <a:pt x="723804" y="24808"/>
                  </a:cubicBezTo>
                  <a:cubicBezTo>
                    <a:pt x="712779" y="25038"/>
                    <a:pt x="702442" y="25727"/>
                    <a:pt x="691645" y="26416"/>
                  </a:cubicBezTo>
                  <a:cubicBezTo>
                    <a:pt x="632152" y="29632"/>
                    <a:pt x="578170" y="33307"/>
                    <a:pt x="526256" y="38131"/>
                  </a:cubicBezTo>
                  <a:cubicBezTo>
                    <a:pt x="515461" y="38820"/>
                    <a:pt x="504665" y="39739"/>
                    <a:pt x="494098" y="40888"/>
                  </a:cubicBezTo>
                  <a:cubicBezTo>
                    <a:pt x="437131" y="45941"/>
                    <a:pt x="381542" y="51914"/>
                    <a:pt x="328479" y="58575"/>
                  </a:cubicBezTo>
                  <a:cubicBezTo>
                    <a:pt x="321819" y="59264"/>
                    <a:pt x="296092" y="62710"/>
                    <a:pt x="296092" y="62710"/>
                  </a:cubicBezTo>
                  <a:cubicBezTo>
                    <a:pt x="239813" y="70060"/>
                    <a:pt x="183995" y="78560"/>
                    <a:pt x="130703" y="87518"/>
                  </a:cubicBezTo>
                  <a:lnTo>
                    <a:pt x="128406" y="87977"/>
                  </a:lnTo>
                  <a:cubicBezTo>
                    <a:pt x="118299" y="89585"/>
                    <a:pt x="108422" y="91193"/>
                    <a:pt x="98543" y="93031"/>
                  </a:cubicBezTo>
                  <a:cubicBezTo>
                    <a:pt x="71208" y="97855"/>
                    <a:pt x="44103" y="102908"/>
                    <a:pt x="17228" y="107962"/>
                  </a:cubicBezTo>
                  <a:lnTo>
                    <a:pt x="17228" y="138972"/>
                  </a:lnTo>
                  <a:cubicBezTo>
                    <a:pt x="41807" y="134148"/>
                    <a:pt x="66615" y="129554"/>
                    <a:pt x="91653" y="125190"/>
                  </a:cubicBezTo>
                  <a:cubicBezTo>
                    <a:pt x="102220" y="123123"/>
                    <a:pt x="113245" y="121515"/>
                    <a:pt x="124042" y="119677"/>
                  </a:cubicBezTo>
                  <a:cubicBezTo>
                    <a:pt x="176644" y="110718"/>
                    <a:pt x="232462" y="102449"/>
                    <a:pt x="289889" y="94869"/>
                  </a:cubicBezTo>
                  <a:cubicBezTo>
                    <a:pt x="289889" y="94869"/>
                    <a:pt x="315386" y="91653"/>
                    <a:pt x="322278" y="90964"/>
                  </a:cubicBezTo>
                  <a:cubicBezTo>
                    <a:pt x="376029" y="84072"/>
                    <a:pt x="431847" y="78100"/>
                    <a:pt x="488126" y="73047"/>
                  </a:cubicBezTo>
                  <a:cubicBezTo>
                    <a:pt x="498693" y="71668"/>
                    <a:pt x="509718" y="70979"/>
                    <a:pt x="520513" y="70290"/>
                  </a:cubicBezTo>
                  <a:cubicBezTo>
                    <a:pt x="571969" y="65466"/>
                    <a:pt x="626179" y="61561"/>
                    <a:pt x="686132" y="58575"/>
                  </a:cubicBezTo>
                  <a:cubicBezTo>
                    <a:pt x="696929" y="57886"/>
                    <a:pt x="707725" y="57197"/>
                    <a:pt x="718521" y="56967"/>
                  </a:cubicBezTo>
                  <a:cubicBezTo>
                    <a:pt x="777096" y="53981"/>
                    <a:pt x="831536" y="51914"/>
                    <a:pt x="884369" y="50995"/>
                  </a:cubicBezTo>
                  <a:cubicBezTo>
                    <a:pt x="890341" y="50765"/>
                    <a:pt x="916757" y="50305"/>
                    <a:pt x="916757" y="50305"/>
                  </a:cubicBezTo>
                  <a:cubicBezTo>
                    <a:pt x="968670" y="49387"/>
                    <a:pt x="1018058" y="49387"/>
                    <a:pt x="1067215" y="49616"/>
                  </a:cubicBezTo>
                  <a:cubicBezTo>
                    <a:pt x="1077781" y="49387"/>
                    <a:pt x="1088578" y="49616"/>
                    <a:pt x="1099603" y="49846"/>
                  </a:cubicBezTo>
                  <a:cubicBezTo>
                    <a:pt x="1131993" y="50305"/>
                    <a:pt x="1164610" y="50995"/>
                    <a:pt x="1197228" y="51914"/>
                  </a:cubicBezTo>
                  <a:lnTo>
                    <a:pt x="1197228" y="19755"/>
                  </a:lnTo>
                  <a:cubicBezTo>
                    <a:pt x="1165759" y="18836"/>
                    <a:pt x="1134519" y="18147"/>
                    <a:pt x="1103508" y="17917"/>
                  </a:cubicBezTo>
                  <a:cubicBezTo>
                    <a:pt x="1093172" y="17458"/>
                    <a:pt x="1082375" y="17228"/>
                    <a:pt x="1071808" y="174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2AD571DA-A86B-490E-A3AF-B7626EC1F49D}"/>
                </a:ext>
              </a:extLst>
            </p:cNvPr>
            <p:cNvSpPr/>
            <p:nvPr/>
          </p:nvSpPr>
          <p:spPr>
            <a:xfrm>
              <a:off x="18405188" y="3405801"/>
              <a:ext cx="1662571" cy="191836"/>
            </a:xfrm>
            <a:custGeom>
              <a:avLst/>
              <a:gdLst>
                <a:gd name="connsiteX0" fmla="*/ 1071808 w 1194471"/>
                <a:gd name="connsiteY0" fmla="*/ 17458 h 137823"/>
                <a:gd name="connsiteX1" fmla="*/ 921581 w 1194471"/>
                <a:gd name="connsiteY1" fmla="*/ 18147 h 137823"/>
                <a:gd name="connsiteX2" fmla="*/ 907799 w 1194471"/>
                <a:gd name="connsiteY2" fmla="*/ 18376 h 137823"/>
                <a:gd name="connsiteX3" fmla="*/ 889423 w 1194471"/>
                <a:gd name="connsiteY3" fmla="*/ 18836 h 137823"/>
                <a:gd name="connsiteX4" fmla="*/ 723804 w 1194471"/>
                <a:gd name="connsiteY4" fmla="*/ 24808 h 137823"/>
                <a:gd name="connsiteX5" fmla="*/ 691645 w 1194471"/>
                <a:gd name="connsiteY5" fmla="*/ 26416 h 137823"/>
                <a:gd name="connsiteX6" fmla="*/ 526256 w 1194471"/>
                <a:gd name="connsiteY6" fmla="*/ 38131 h 137823"/>
                <a:gd name="connsiteX7" fmla="*/ 494098 w 1194471"/>
                <a:gd name="connsiteY7" fmla="*/ 40888 h 137823"/>
                <a:gd name="connsiteX8" fmla="*/ 328479 w 1194471"/>
                <a:gd name="connsiteY8" fmla="*/ 58575 h 137823"/>
                <a:gd name="connsiteX9" fmla="*/ 296092 w 1194471"/>
                <a:gd name="connsiteY9" fmla="*/ 62710 h 137823"/>
                <a:gd name="connsiteX10" fmla="*/ 130703 w 1194471"/>
                <a:gd name="connsiteY10" fmla="*/ 87518 h 137823"/>
                <a:gd name="connsiteX11" fmla="*/ 128406 w 1194471"/>
                <a:gd name="connsiteY11" fmla="*/ 87978 h 137823"/>
                <a:gd name="connsiteX12" fmla="*/ 98543 w 1194471"/>
                <a:gd name="connsiteY12" fmla="*/ 93031 h 137823"/>
                <a:gd name="connsiteX13" fmla="*/ 17228 w 1194471"/>
                <a:gd name="connsiteY13" fmla="*/ 107962 h 137823"/>
                <a:gd name="connsiteX14" fmla="*/ 17228 w 1194471"/>
                <a:gd name="connsiteY14" fmla="*/ 138972 h 137823"/>
                <a:gd name="connsiteX15" fmla="*/ 91653 w 1194471"/>
                <a:gd name="connsiteY15" fmla="*/ 125190 h 137823"/>
                <a:gd name="connsiteX16" fmla="*/ 124042 w 1194471"/>
                <a:gd name="connsiteY16" fmla="*/ 119677 h 137823"/>
                <a:gd name="connsiteX17" fmla="*/ 289889 w 1194471"/>
                <a:gd name="connsiteY17" fmla="*/ 94869 h 137823"/>
                <a:gd name="connsiteX18" fmla="*/ 322278 w 1194471"/>
                <a:gd name="connsiteY18" fmla="*/ 90964 h 137823"/>
                <a:gd name="connsiteX19" fmla="*/ 488126 w 1194471"/>
                <a:gd name="connsiteY19" fmla="*/ 73047 h 137823"/>
                <a:gd name="connsiteX20" fmla="*/ 520513 w 1194471"/>
                <a:gd name="connsiteY20" fmla="*/ 70290 h 137823"/>
                <a:gd name="connsiteX21" fmla="*/ 686132 w 1194471"/>
                <a:gd name="connsiteY21" fmla="*/ 58575 h 137823"/>
                <a:gd name="connsiteX22" fmla="*/ 718521 w 1194471"/>
                <a:gd name="connsiteY22" fmla="*/ 56967 h 137823"/>
                <a:gd name="connsiteX23" fmla="*/ 884369 w 1194471"/>
                <a:gd name="connsiteY23" fmla="*/ 50995 h 137823"/>
                <a:gd name="connsiteX24" fmla="*/ 916757 w 1194471"/>
                <a:gd name="connsiteY24" fmla="*/ 50306 h 137823"/>
                <a:gd name="connsiteX25" fmla="*/ 1067215 w 1194471"/>
                <a:gd name="connsiteY25" fmla="*/ 49616 h 137823"/>
                <a:gd name="connsiteX26" fmla="*/ 1099603 w 1194471"/>
                <a:gd name="connsiteY26" fmla="*/ 49846 h 137823"/>
                <a:gd name="connsiteX27" fmla="*/ 1197228 w 1194471"/>
                <a:gd name="connsiteY27" fmla="*/ 51914 h 137823"/>
                <a:gd name="connsiteX28" fmla="*/ 1197228 w 1194471"/>
                <a:gd name="connsiteY28" fmla="*/ 19755 h 137823"/>
                <a:gd name="connsiteX29" fmla="*/ 1103508 w 1194471"/>
                <a:gd name="connsiteY29" fmla="*/ 17917 h 137823"/>
                <a:gd name="connsiteX30" fmla="*/ 1071808 w 1194471"/>
                <a:gd name="connsiteY30" fmla="*/ 17458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4471" h="137823">
                  <a:moveTo>
                    <a:pt x="1071808" y="17458"/>
                  </a:moveTo>
                  <a:cubicBezTo>
                    <a:pt x="1022192" y="16998"/>
                    <a:pt x="973265" y="17228"/>
                    <a:pt x="921581" y="18147"/>
                  </a:cubicBezTo>
                  <a:lnTo>
                    <a:pt x="907799" y="18376"/>
                  </a:lnTo>
                  <a:cubicBezTo>
                    <a:pt x="901597" y="18376"/>
                    <a:pt x="895394" y="18606"/>
                    <a:pt x="889423" y="18836"/>
                  </a:cubicBezTo>
                  <a:cubicBezTo>
                    <a:pt x="837279" y="19755"/>
                    <a:pt x="783069" y="21822"/>
                    <a:pt x="723804" y="24808"/>
                  </a:cubicBezTo>
                  <a:cubicBezTo>
                    <a:pt x="712779" y="25038"/>
                    <a:pt x="702442" y="25727"/>
                    <a:pt x="691645" y="26416"/>
                  </a:cubicBezTo>
                  <a:cubicBezTo>
                    <a:pt x="632152" y="29632"/>
                    <a:pt x="578170" y="33307"/>
                    <a:pt x="526256" y="38131"/>
                  </a:cubicBezTo>
                  <a:cubicBezTo>
                    <a:pt x="515461" y="38821"/>
                    <a:pt x="504665" y="39739"/>
                    <a:pt x="494098" y="40888"/>
                  </a:cubicBezTo>
                  <a:cubicBezTo>
                    <a:pt x="437131" y="45941"/>
                    <a:pt x="381542" y="51914"/>
                    <a:pt x="328479" y="58575"/>
                  </a:cubicBezTo>
                  <a:cubicBezTo>
                    <a:pt x="321819" y="59264"/>
                    <a:pt x="296092" y="62710"/>
                    <a:pt x="296092" y="62710"/>
                  </a:cubicBezTo>
                  <a:cubicBezTo>
                    <a:pt x="239813" y="70060"/>
                    <a:pt x="183995" y="78560"/>
                    <a:pt x="130703" y="87518"/>
                  </a:cubicBezTo>
                  <a:lnTo>
                    <a:pt x="128406" y="87978"/>
                  </a:lnTo>
                  <a:cubicBezTo>
                    <a:pt x="118299" y="89585"/>
                    <a:pt x="108422" y="91194"/>
                    <a:pt x="98543" y="93031"/>
                  </a:cubicBezTo>
                  <a:cubicBezTo>
                    <a:pt x="71208" y="97855"/>
                    <a:pt x="44103" y="102908"/>
                    <a:pt x="17228" y="107962"/>
                  </a:cubicBezTo>
                  <a:lnTo>
                    <a:pt x="17228" y="138972"/>
                  </a:lnTo>
                  <a:cubicBezTo>
                    <a:pt x="41807" y="134148"/>
                    <a:pt x="66615" y="129554"/>
                    <a:pt x="91653" y="125190"/>
                  </a:cubicBezTo>
                  <a:cubicBezTo>
                    <a:pt x="102220" y="123123"/>
                    <a:pt x="113245" y="121515"/>
                    <a:pt x="124042" y="119677"/>
                  </a:cubicBezTo>
                  <a:cubicBezTo>
                    <a:pt x="176644" y="110718"/>
                    <a:pt x="232462" y="102449"/>
                    <a:pt x="289889" y="94869"/>
                  </a:cubicBezTo>
                  <a:cubicBezTo>
                    <a:pt x="289889" y="94869"/>
                    <a:pt x="315386" y="91653"/>
                    <a:pt x="322278" y="90964"/>
                  </a:cubicBezTo>
                  <a:cubicBezTo>
                    <a:pt x="376029" y="84072"/>
                    <a:pt x="431847" y="78100"/>
                    <a:pt x="488126" y="73047"/>
                  </a:cubicBezTo>
                  <a:cubicBezTo>
                    <a:pt x="498693" y="71668"/>
                    <a:pt x="509718" y="70979"/>
                    <a:pt x="520513" y="70290"/>
                  </a:cubicBezTo>
                  <a:cubicBezTo>
                    <a:pt x="571969" y="65466"/>
                    <a:pt x="626179" y="61561"/>
                    <a:pt x="686132" y="58575"/>
                  </a:cubicBezTo>
                  <a:cubicBezTo>
                    <a:pt x="696929" y="57886"/>
                    <a:pt x="707725" y="57197"/>
                    <a:pt x="718521" y="56967"/>
                  </a:cubicBezTo>
                  <a:cubicBezTo>
                    <a:pt x="777096" y="53981"/>
                    <a:pt x="831536" y="51914"/>
                    <a:pt x="884369" y="50995"/>
                  </a:cubicBezTo>
                  <a:cubicBezTo>
                    <a:pt x="890341" y="50765"/>
                    <a:pt x="916757" y="50306"/>
                    <a:pt x="916757" y="50306"/>
                  </a:cubicBezTo>
                  <a:cubicBezTo>
                    <a:pt x="968670" y="49387"/>
                    <a:pt x="1018058" y="49387"/>
                    <a:pt x="1067215" y="49616"/>
                  </a:cubicBezTo>
                  <a:cubicBezTo>
                    <a:pt x="1077781" y="49387"/>
                    <a:pt x="1088578" y="49616"/>
                    <a:pt x="1099603" y="49846"/>
                  </a:cubicBezTo>
                  <a:cubicBezTo>
                    <a:pt x="1131993" y="50306"/>
                    <a:pt x="1164610" y="50995"/>
                    <a:pt x="1197228" y="51914"/>
                  </a:cubicBezTo>
                  <a:lnTo>
                    <a:pt x="1197228" y="19755"/>
                  </a:lnTo>
                  <a:cubicBezTo>
                    <a:pt x="1165759" y="18836"/>
                    <a:pt x="1134519" y="18376"/>
                    <a:pt x="1103508" y="17917"/>
                  </a:cubicBezTo>
                  <a:cubicBezTo>
                    <a:pt x="1093172" y="17687"/>
                    <a:pt x="1082375" y="17458"/>
                    <a:pt x="1071808" y="174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FF696219-FD3E-4FCC-BAD9-944E0F53EB9B}"/>
                </a:ext>
              </a:extLst>
            </p:cNvPr>
            <p:cNvSpPr/>
            <p:nvPr/>
          </p:nvSpPr>
          <p:spPr>
            <a:xfrm>
              <a:off x="13447529" y="3719771"/>
              <a:ext cx="63944" cy="2174132"/>
            </a:xfrm>
            <a:custGeom>
              <a:avLst/>
              <a:gdLst>
                <a:gd name="connsiteX0" fmla="*/ 17228 w 45941"/>
                <a:gd name="connsiteY0" fmla="*/ 1548220 h 1562001"/>
                <a:gd name="connsiteX1" fmla="*/ 31470 w 45941"/>
                <a:gd name="connsiteY1" fmla="*/ 1536504 h 1562001"/>
                <a:gd name="connsiteX2" fmla="*/ 31470 w 45941"/>
                <a:gd name="connsiteY2" fmla="*/ 17228 h 1562001"/>
                <a:gd name="connsiteX3" fmla="*/ 17228 w 45941"/>
                <a:gd name="connsiteY3" fmla="*/ 28943 h 1562001"/>
                <a:gd name="connsiteX4" fmla="*/ 17228 w 45941"/>
                <a:gd name="connsiteY4" fmla="*/ 1548220 h 15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562001">
                  <a:moveTo>
                    <a:pt x="17228" y="1548220"/>
                  </a:moveTo>
                  <a:cubicBezTo>
                    <a:pt x="21822" y="1544314"/>
                    <a:pt x="26646" y="1540410"/>
                    <a:pt x="31470" y="1536504"/>
                  </a:cubicBezTo>
                  <a:lnTo>
                    <a:pt x="31470" y="17228"/>
                  </a:lnTo>
                  <a:cubicBezTo>
                    <a:pt x="26646" y="21133"/>
                    <a:pt x="22052" y="25038"/>
                    <a:pt x="17228" y="28943"/>
                  </a:cubicBezTo>
                  <a:lnTo>
                    <a:pt x="17228" y="1548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3393BCE0-4E86-47B3-A826-7703A93167B0}"/>
                </a:ext>
              </a:extLst>
            </p:cNvPr>
            <p:cNvSpPr/>
            <p:nvPr/>
          </p:nvSpPr>
          <p:spPr>
            <a:xfrm>
              <a:off x="13233955" y="3900735"/>
              <a:ext cx="63944" cy="2174132"/>
            </a:xfrm>
            <a:custGeom>
              <a:avLst/>
              <a:gdLst>
                <a:gd name="connsiteX0" fmla="*/ 17228 w 45941"/>
                <a:gd name="connsiteY0" fmla="*/ 1548909 h 1562001"/>
                <a:gd name="connsiteX1" fmla="*/ 31470 w 45941"/>
                <a:gd name="connsiteY1" fmla="*/ 1536734 h 1562001"/>
                <a:gd name="connsiteX2" fmla="*/ 31470 w 45941"/>
                <a:gd name="connsiteY2" fmla="*/ 17228 h 1562001"/>
                <a:gd name="connsiteX3" fmla="*/ 17228 w 45941"/>
                <a:gd name="connsiteY3" fmla="*/ 29632 h 1562001"/>
                <a:gd name="connsiteX4" fmla="*/ 17228 w 45941"/>
                <a:gd name="connsiteY4" fmla="*/ 1548909 h 15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562001">
                  <a:moveTo>
                    <a:pt x="17228" y="1548909"/>
                  </a:moveTo>
                  <a:cubicBezTo>
                    <a:pt x="21822" y="1544773"/>
                    <a:pt x="26646" y="1540869"/>
                    <a:pt x="31470" y="1536734"/>
                  </a:cubicBezTo>
                  <a:lnTo>
                    <a:pt x="31470" y="17228"/>
                  </a:lnTo>
                  <a:cubicBezTo>
                    <a:pt x="31470" y="17228"/>
                    <a:pt x="20903" y="26416"/>
                    <a:pt x="17228" y="29632"/>
                  </a:cubicBezTo>
                  <a:lnTo>
                    <a:pt x="17228" y="154890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87F8AEEA-9754-4DF5-8E3E-0F801154D497}"/>
                </a:ext>
              </a:extLst>
            </p:cNvPr>
            <p:cNvSpPr/>
            <p:nvPr/>
          </p:nvSpPr>
          <p:spPr>
            <a:xfrm>
              <a:off x="13002153" y="4106639"/>
              <a:ext cx="63944" cy="2174132"/>
            </a:xfrm>
            <a:custGeom>
              <a:avLst/>
              <a:gdLst>
                <a:gd name="connsiteX0" fmla="*/ 17228 w 45941"/>
                <a:gd name="connsiteY0" fmla="*/ 1549368 h 1562001"/>
                <a:gd name="connsiteX1" fmla="*/ 31470 w 45941"/>
                <a:gd name="connsiteY1" fmla="*/ 1536504 h 1562001"/>
                <a:gd name="connsiteX2" fmla="*/ 31470 w 45941"/>
                <a:gd name="connsiteY2" fmla="*/ 17228 h 1562001"/>
                <a:gd name="connsiteX3" fmla="*/ 17228 w 45941"/>
                <a:gd name="connsiteY3" fmla="*/ 30091 h 1562001"/>
                <a:gd name="connsiteX4" fmla="*/ 17228 w 45941"/>
                <a:gd name="connsiteY4" fmla="*/ 1549368 h 15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562001">
                  <a:moveTo>
                    <a:pt x="17228" y="1549368"/>
                  </a:moveTo>
                  <a:cubicBezTo>
                    <a:pt x="21822" y="1545233"/>
                    <a:pt x="26646" y="1540869"/>
                    <a:pt x="31470" y="1536504"/>
                  </a:cubicBezTo>
                  <a:lnTo>
                    <a:pt x="31470" y="17228"/>
                  </a:lnTo>
                  <a:cubicBezTo>
                    <a:pt x="26646" y="21363"/>
                    <a:pt x="22052" y="25727"/>
                    <a:pt x="17228" y="30091"/>
                  </a:cubicBezTo>
                  <a:lnTo>
                    <a:pt x="17228" y="154936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56824EDC-547A-4C65-8344-370412671364}"/>
                </a:ext>
              </a:extLst>
            </p:cNvPr>
            <p:cNvSpPr/>
            <p:nvPr/>
          </p:nvSpPr>
          <p:spPr>
            <a:xfrm>
              <a:off x="12770671" y="4322133"/>
              <a:ext cx="63944" cy="2174132"/>
            </a:xfrm>
            <a:custGeom>
              <a:avLst/>
              <a:gdLst>
                <a:gd name="connsiteX0" fmla="*/ 17228 w 45941"/>
                <a:gd name="connsiteY0" fmla="*/ 1549828 h 1562001"/>
                <a:gd name="connsiteX1" fmla="*/ 31470 w 45941"/>
                <a:gd name="connsiteY1" fmla="*/ 1536275 h 1562001"/>
                <a:gd name="connsiteX2" fmla="*/ 31470 w 45941"/>
                <a:gd name="connsiteY2" fmla="*/ 17228 h 1562001"/>
                <a:gd name="connsiteX3" fmla="*/ 17228 w 45941"/>
                <a:gd name="connsiteY3" fmla="*/ 30781 h 1562001"/>
                <a:gd name="connsiteX4" fmla="*/ 17228 w 45941"/>
                <a:gd name="connsiteY4" fmla="*/ 1549828 h 15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562001">
                  <a:moveTo>
                    <a:pt x="17228" y="1549828"/>
                  </a:moveTo>
                  <a:cubicBezTo>
                    <a:pt x="22052" y="1545233"/>
                    <a:pt x="26646" y="1540869"/>
                    <a:pt x="31470" y="1536275"/>
                  </a:cubicBezTo>
                  <a:lnTo>
                    <a:pt x="31470" y="17228"/>
                  </a:lnTo>
                  <a:cubicBezTo>
                    <a:pt x="26646" y="21592"/>
                    <a:pt x="22052" y="26186"/>
                    <a:pt x="17228" y="30781"/>
                  </a:cubicBezTo>
                  <a:lnTo>
                    <a:pt x="17228" y="15498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B6B6694-1F48-471C-9397-C40BBA8C9A31}"/>
                </a:ext>
              </a:extLst>
            </p:cNvPr>
            <p:cNvSpPr/>
            <p:nvPr/>
          </p:nvSpPr>
          <p:spPr>
            <a:xfrm>
              <a:off x="12538871" y="4548499"/>
              <a:ext cx="63944" cy="2174132"/>
            </a:xfrm>
            <a:custGeom>
              <a:avLst/>
              <a:gdLst>
                <a:gd name="connsiteX0" fmla="*/ 17228 w 45941"/>
                <a:gd name="connsiteY0" fmla="*/ 31470 h 1562001"/>
                <a:gd name="connsiteX1" fmla="*/ 17228 w 45941"/>
                <a:gd name="connsiteY1" fmla="*/ 1550287 h 1562001"/>
                <a:gd name="connsiteX2" fmla="*/ 31470 w 45941"/>
                <a:gd name="connsiteY2" fmla="*/ 1536045 h 1562001"/>
                <a:gd name="connsiteX3" fmla="*/ 31470 w 45941"/>
                <a:gd name="connsiteY3" fmla="*/ 17228 h 1562001"/>
                <a:gd name="connsiteX4" fmla="*/ 17228 w 45941"/>
                <a:gd name="connsiteY4" fmla="*/ 31470 h 15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562001">
                  <a:moveTo>
                    <a:pt x="17228" y="31470"/>
                  </a:moveTo>
                  <a:lnTo>
                    <a:pt x="17228" y="1550287"/>
                  </a:lnTo>
                  <a:lnTo>
                    <a:pt x="31470" y="1536045"/>
                  </a:lnTo>
                  <a:lnTo>
                    <a:pt x="31470" y="17228"/>
                  </a:lnTo>
                  <a:cubicBezTo>
                    <a:pt x="28484" y="19985"/>
                    <a:pt x="17228" y="31470"/>
                    <a:pt x="17228" y="314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46CA4416-448E-45B1-B2EF-5FB5ADC573DC}"/>
                </a:ext>
              </a:extLst>
            </p:cNvPr>
            <p:cNvSpPr/>
            <p:nvPr/>
          </p:nvSpPr>
          <p:spPr>
            <a:xfrm>
              <a:off x="12307070" y="4786693"/>
              <a:ext cx="63944" cy="2174132"/>
            </a:xfrm>
            <a:custGeom>
              <a:avLst/>
              <a:gdLst>
                <a:gd name="connsiteX0" fmla="*/ 17228 w 45941"/>
                <a:gd name="connsiteY0" fmla="*/ 1550516 h 1562001"/>
                <a:gd name="connsiteX1" fmla="*/ 31470 w 45941"/>
                <a:gd name="connsiteY1" fmla="*/ 1535815 h 1562001"/>
                <a:gd name="connsiteX2" fmla="*/ 31470 w 45941"/>
                <a:gd name="connsiteY2" fmla="*/ 17228 h 1562001"/>
                <a:gd name="connsiteX3" fmla="*/ 17228 w 45941"/>
                <a:gd name="connsiteY3" fmla="*/ 32159 h 1562001"/>
                <a:gd name="connsiteX4" fmla="*/ 17228 w 45941"/>
                <a:gd name="connsiteY4" fmla="*/ 1550516 h 15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" h="1562001">
                  <a:moveTo>
                    <a:pt x="17228" y="1550516"/>
                  </a:moveTo>
                  <a:cubicBezTo>
                    <a:pt x="21822" y="1545692"/>
                    <a:pt x="26646" y="1540639"/>
                    <a:pt x="31470" y="1535815"/>
                  </a:cubicBezTo>
                  <a:lnTo>
                    <a:pt x="31470" y="17228"/>
                  </a:lnTo>
                  <a:cubicBezTo>
                    <a:pt x="26646" y="22281"/>
                    <a:pt x="22052" y="27105"/>
                    <a:pt x="17228" y="32159"/>
                  </a:cubicBezTo>
                  <a:lnTo>
                    <a:pt x="17228" y="155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30A75FA-7245-4E14-B258-DBDE4E10D72E}"/>
                </a:ext>
              </a:extLst>
            </p:cNvPr>
            <p:cNvSpPr/>
            <p:nvPr/>
          </p:nvSpPr>
          <p:spPr>
            <a:xfrm>
              <a:off x="12206677" y="3801941"/>
              <a:ext cx="1406791" cy="1374817"/>
            </a:xfrm>
            <a:custGeom>
              <a:avLst/>
              <a:gdLst>
                <a:gd name="connsiteX0" fmla="*/ 904123 w 1010706"/>
                <a:gd name="connsiteY0" fmla="*/ 104057 h 987736"/>
                <a:gd name="connsiteX1" fmla="*/ 777785 w 1010706"/>
                <a:gd name="connsiteY1" fmla="*/ 211330 h 987736"/>
                <a:gd name="connsiteX2" fmla="*/ 766299 w 1010706"/>
                <a:gd name="connsiteY2" fmla="*/ 221437 h 987736"/>
                <a:gd name="connsiteX3" fmla="*/ 750679 w 1010706"/>
                <a:gd name="connsiteY3" fmla="*/ 234989 h 987736"/>
                <a:gd name="connsiteX4" fmla="*/ 611478 w 1010706"/>
                <a:gd name="connsiteY4" fmla="*/ 358801 h 987736"/>
                <a:gd name="connsiteX5" fmla="*/ 584372 w 1010706"/>
                <a:gd name="connsiteY5" fmla="*/ 383380 h 987736"/>
                <a:gd name="connsiteX6" fmla="*/ 445400 w 1010706"/>
                <a:gd name="connsiteY6" fmla="*/ 512934 h 987736"/>
                <a:gd name="connsiteX7" fmla="*/ 418295 w 1010706"/>
                <a:gd name="connsiteY7" fmla="*/ 538661 h 987736"/>
                <a:gd name="connsiteX8" fmla="*/ 278863 w 1010706"/>
                <a:gd name="connsiteY8" fmla="*/ 674876 h 987736"/>
                <a:gd name="connsiteX9" fmla="*/ 251758 w 1010706"/>
                <a:gd name="connsiteY9" fmla="*/ 701982 h 987736"/>
                <a:gd name="connsiteX10" fmla="*/ 112556 w 1010706"/>
                <a:gd name="connsiteY10" fmla="*/ 845319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8 h 987736"/>
                <a:gd name="connsiteX14" fmla="*/ 17228 w 1010706"/>
                <a:gd name="connsiteY14" fmla="*/ 979237 h 987736"/>
                <a:gd name="connsiteX15" fmla="*/ 79938 w 1010706"/>
                <a:gd name="connsiteY15" fmla="*/ 911933 h 987736"/>
                <a:gd name="connsiteX16" fmla="*/ 107272 w 1010706"/>
                <a:gd name="connsiteY16" fmla="*/ 883220 h 987736"/>
                <a:gd name="connsiteX17" fmla="*/ 246704 w 1010706"/>
                <a:gd name="connsiteY17" fmla="*/ 739654 h 987736"/>
                <a:gd name="connsiteX18" fmla="*/ 274039 w 1010706"/>
                <a:gd name="connsiteY18" fmla="*/ 712548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4 h 987736"/>
                <a:gd name="connsiteX23" fmla="*/ 746775 w 1010706"/>
                <a:gd name="connsiteY23" fmla="*/ 271742 h 987736"/>
                <a:gd name="connsiteX24" fmla="*/ 773880 w 1010706"/>
                <a:gd name="connsiteY24" fmla="*/ 248083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5 h 987736"/>
                <a:gd name="connsiteX28" fmla="*/ 1009788 w 1010706"/>
                <a:gd name="connsiteY28" fmla="*/ 17228 h 987736"/>
                <a:gd name="connsiteX29" fmla="*/ 930999 w 1010706"/>
                <a:gd name="connsiteY29" fmla="*/ 81775 h 987736"/>
                <a:gd name="connsiteX30" fmla="*/ 904123 w 1010706"/>
                <a:gd name="connsiteY30" fmla="*/ 10405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057"/>
                  </a:moveTo>
                  <a:cubicBezTo>
                    <a:pt x="862546" y="138742"/>
                    <a:pt x="821199" y="173887"/>
                    <a:pt x="777785" y="211330"/>
                  </a:cubicBezTo>
                  <a:lnTo>
                    <a:pt x="766299" y="221437"/>
                  </a:lnTo>
                  <a:cubicBezTo>
                    <a:pt x="761017" y="226031"/>
                    <a:pt x="755963" y="230395"/>
                    <a:pt x="750679" y="234989"/>
                  </a:cubicBezTo>
                  <a:cubicBezTo>
                    <a:pt x="706806" y="273121"/>
                    <a:pt x="661324" y="313549"/>
                    <a:pt x="611478" y="358801"/>
                  </a:cubicBezTo>
                  <a:cubicBezTo>
                    <a:pt x="602290" y="366841"/>
                    <a:pt x="593331" y="374880"/>
                    <a:pt x="584372" y="383380"/>
                  </a:cubicBezTo>
                  <a:cubicBezTo>
                    <a:pt x="534297" y="428861"/>
                    <a:pt x="489045" y="471127"/>
                    <a:pt x="445400" y="512934"/>
                  </a:cubicBezTo>
                  <a:cubicBezTo>
                    <a:pt x="436212" y="521433"/>
                    <a:pt x="427254" y="529932"/>
                    <a:pt x="418295" y="538661"/>
                  </a:cubicBezTo>
                  <a:cubicBezTo>
                    <a:pt x="370516" y="584372"/>
                    <a:pt x="323426" y="630084"/>
                    <a:pt x="278863" y="674876"/>
                  </a:cubicBezTo>
                  <a:cubicBezTo>
                    <a:pt x="273120" y="680389"/>
                    <a:pt x="251758" y="701982"/>
                    <a:pt x="251758" y="701982"/>
                  </a:cubicBezTo>
                  <a:cubicBezTo>
                    <a:pt x="204438" y="749761"/>
                    <a:pt x="157578" y="797999"/>
                    <a:pt x="112556" y="845319"/>
                  </a:cubicBezTo>
                  <a:lnTo>
                    <a:pt x="110489" y="847386"/>
                  </a:lnTo>
                  <a:cubicBezTo>
                    <a:pt x="101990" y="856115"/>
                    <a:pt x="93720" y="864843"/>
                    <a:pt x="85451" y="873802"/>
                  </a:cubicBezTo>
                  <a:cubicBezTo>
                    <a:pt x="62480" y="898151"/>
                    <a:pt x="39739" y="922730"/>
                    <a:pt x="17228" y="947078"/>
                  </a:cubicBezTo>
                  <a:lnTo>
                    <a:pt x="17228" y="979237"/>
                  </a:lnTo>
                  <a:cubicBezTo>
                    <a:pt x="37901" y="956726"/>
                    <a:pt x="58805" y="934215"/>
                    <a:pt x="79938" y="911933"/>
                  </a:cubicBezTo>
                  <a:cubicBezTo>
                    <a:pt x="88896" y="902286"/>
                    <a:pt x="98084" y="892868"/>
                    <a:pt x="107272" y="883220"/>
                  </a:cubicBezTo>
                  <a:cubicBezTo>
                    <a:pt x="151606" y="836590"/>
                    <a:pt x="198466" y="788122"/>
                    <a:pt x="246704" y="739654"/>
                  </a:cubicBezTo>
                  <a:cubicBezTo>
                    <a:pt x="246704" y="739654"/>
                    <a:pt x="268067" y="718291"/>
                    <a:pt x="274039" y="712548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4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3"/>
                    <a:pt x="773880" y="248083"/>
                  </a:cubicBezTo>
                  <a:cubicBezTo>
                    <a:pt x="817754" y="210181"/>
                    <a:pt x="859101" y="175266"/>
                    <a:pt x="900448" y="140580"/>
                  </a:cubicBezTo>
                  <a:cubicBezTo>
                    <a:pt x="909177" y="133000"/>
                    <a:pt x="918365" y="125419"/>
                    <a:pt x="927553" y="117839"/>
                  </a:cubicBezTo>
                  <a:cubicBezTo>
                    <a:pt x="954659" y="95328"/>
                    <a:pt x="982224" y="72817"/>
                    <a:pt x="1009788" y="50535"/>
                  </a:cubicBezTo>
                  <a:lnTo>
                    <a:pt x="1009788" y="17228"/>
                  </a:lnTo>
                  <a:cubicBezTo>
                    <a:pt x="983372" y="38590"/>
                    <a:pt x="957185" y="60183"/>
                    <a:pt x="930999" y="81775"/>
                  </a:cubicBezTo>
                  <a:cubicBezTo>
                    <a:pt x="922040" y="88896"/>
                    <a:pt x="913082" y="96477"/>
                    <a:pt x="904123" y="1040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6AEA1FA2-F046-4350-8A1C-CE6132BBC468}"/>
                </a:ext>
              </a:extLst>
            </p:cNvPr>
            <p:cNvSpPr/>
            <p:nvPr/>
          </p:nvSpPr>
          <p:spPr>
            <a:xfrm>
              <a:off x="12206677" y="4074026"/>
              <a:ext cx="1406791" cy="1374817"/>
            </a:xfrm>
            <a:custGeom>
              <a:avLst/>
              <a:gdLst>
                <a:gd name="connsiteX0" fmla="*/ 904123 w 1010706"/>
                <a:gd name="connsiteY0" fmla="*/ 104057 h 987736"/>
                <a:gd name="connsiteX1" fmla="*/ 777785 w 1010706"/>
                <a:gd name="connsiteY1" fmla="*/ 211330 h 987736"/>
                <a:gd name="connsiteX2" fmla="*/ 766299 w 1010706"/>
                <a:gd name="connsiteY2" fmla="*/ 221437 h 987736"/>
                <a:gd name="connsiteX3" fmla="*/ 750679 w 1010706"/>
                <a:gd name="connsiteY3" fmla="*/ 234989 h 987736"/>
                <a:gd name="connsiteX4" fmla="*/ 611478 w 1010706"/>
                <a:gd name="connsiteY4" fmla="*/ 358801 h 987736"/>
                <a:gd name="connsiteX5" fmla="*/ 584372 w 1010706"/>
                <a:gd name="connsiteY5" fmla="*/ 383380 h 987736"/>
                <a:gd name="connsiteX6" fmla="*/ 445400 w 1010706"/>
                <a:gd name="connsiteY6" fmla="*/ 512934 h 987736"/>
                <a:gd name="connsiteX7" fmla="*/ 418295 w 1010706"/>
                <a:gd name="connsiteY7" fmla="*/ 538661 h 987736"/>
                <a:gd name="connsiteX8" fmla="*/ 278863 w 1010706"/>
                <a:gd name="connsiteY8" fmla="*/ 674877 h 987736"/>
                <a:gd name="connsiteX9" fmla="*/ 251758 w 1010706"/>
                <a:gd name="connsiteY9" fmla="*/ 701982 h 987736"/>
                <a:gd name="connsiteX10" fmla="*/ 112556 w 1010706"/>
                <a:gd name="connsiteY10" fmla="*/ 845319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8 h 987736"/>
                <a:gd name="connsiteX14" fmla="*/ 17228 w 1010706"/>
                <a:gd name="connsiteY14" fmla="*/ 979237 h 987736"/>
                <a:gd name="connsiteX15" fmla="*/ 79938 w 1010706"/>
                <a:gd name="connsiteY15" fmla="*/ 911933 h 987736"/>
                <a:gd name="connsiteX16" fmla="*/ 107272 w 1010706"/>
                <a:gd name="connsiteY16" fmla="*/ 883220 h 987736"/>
                <a:gd name="connsiteX17" fmla="*/ 246704 w 1010706"/>
                <a:gd name="connsiteY17" fmla="*/ 739654 h 987736"/>
                <a:gd name="connsiteX18" fmla="*/ 274039 w 1010706"/>
                <a:gd name="connsiteY18" fmla="*/ 712549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4 h 987736"/>
                <a:gd name="connsiteX23" fmla="*/ 746775 w 1010706"/>
                <a:gd name="connsiteY23" fmla="*/ 271742 h 987736"/>
                <a:gd name="connsiteX24" fmla="*/ 773880 w 1010706"/>
                <a:gd name="connsiteY24" fmla="*/ 248083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5 h 987736"/>
                <a:gd name="connsiteX28" fmla="*/ 1009788 w 1010706"/>
                <a:gd name="connsiteY28" fmla="*/ 17228 h 987736"/>
                <a:gd name="connsiteX29" fmla="*/ 930999 w 1010706"/>
                <a:gd name="connsiteY29" fmla="*/ 81775 h 987736"/>
                <a:gd name="connsiteX30" fmla="*/ 904123 w 1010706"/>
                <a:gd name="connsiteY30" fmla="*/ 10405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057"/>
                  </a:moveTo>
                  <a:cubicBezTo>
                    <a:pt x="862546" y="138743"/>
                    <a:pt x="821199" y="173888"/>
                    <a:pt x="777785" y="211330"/>
                  </a:cubicBezTo>
                  <a:lnTo>
                    <a:pt x="766299" y="221437"/>
                  </a:lnTo>
                  <a:cubicBezTo>
                    <a:pt x="761017" y="226031"/>
                    <a:pt x="755963" y="230395"/>
                    <a:pt x="750679" y="234989"/>
                  </a:cubicBezTo>
                  <a:cubicBezTo>
                    <a:pt x="706806" y="273121"/>
                    <a:pt x="661324" y="313549"/>
                    <a:pt x="611478" y="358801"/>
                  </a:cubicBezTo>
                  <a:cubicBezTo>
                    <a:pt x="602290" y="366841"/>
                    <a:pt x="593331" y="374881"/>
                    <a:pt x="584372" y="383380"/>
                  </a:cubicBezTo>
                  <a:cubicBezTo>
                    <a:pt x="534297" y="428861"/>
                    <a:pt x="489045" y="471127"/>
                    <a:pt x="445400" y="512934"/>
                  </a:cubicBezTo>
                  <a:cubicBezTo>
                    <a:pt x="436212" y="521433"/>
                    <a:pt x="427254" y="529932"/>
                    <a:pt x="418295" y="538661"/>
                  </a:cubicBezTo>
                  <a:cubicBezTo>
                    <a:pt x="370516" y="584372"/>
                    <a:pt x="323426" y="630084"/>
                    <a:pt x="278863" y="674877"/>
                  </a:cubicBezTo>
                  <a:cubicBezTo>
                    <a:pt x="273120" y="680619"/>
                    <a:pt x="251758" y="701982"/>
                    <a:pt x="251758" y="701982"/>
                  </a:cubicBezTo>
                  <a:cubicBezTo>
                    <a:pt x="204438" y="749761"/>
                    <a:pt x="157578" y="797999"/>
                    <a:pt x="112556" y="845319"/>
                  </a:cubicBezTo>
                  <a:lnTo>
                    <a:pt x="110489" y="847386"/>
                  </a:lnTo>
                  <a:cubicBezTo>
                    <a:pt x="101990" y="856115"/>
                    <a:pt x="93720" y="864843"/>
                    <a:pt x="85451" y="873802"/>
                  </a:cubicBezTo>
                  <a:cubicBezTo>
                    <a:pt x="62480" y="898151"/>
                    <a:pt x="39739" y="922730"/>
                    <a:pt x="17228" y="947078"/>
                  </a:cubicBezTo>
                  <a:lnTo>
                    <a:pt x="17228" y="979237"/>
                  </a:lnTo>
                  <a:cubicBezTo>
                    <a:pt x="37901" y="956726"/>
                    <a:pt x="58805" y="934215"/>
                    <a:pt x="79938" y="911933"/>
                  </a:cubicBezTo>
                  <a:cubicBezTo>
                    <a:pt x="88896" y="902286"/>
                    <a:pt x="98084" y="892868"/>
                    <a:pt x="107272" y="883220"/>
                  </a:cubicBezTo>
                  <a:cubicBezTo>
                    <a:pt x="151606" y="836590"/>
                    <a:pt x="198466" y="788122"/>
                    <a:pt x="246704" y="739654"/>
                  </a:cubicBezTo>
                  <a:cubicBezTo>
                    <a:pt x="246704" y="739654"/>
                    <a:pt x="268067" y="718291"/>
                    <a:pt x="274039" y="712549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4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3"/>
                    <a:pt x="773880" y="248083"/>
                  </a:cubicBezTo>
                  <a:cubicBezTo>
                    <a:pt x="817754" y="210411"/>
                    <a:pt x="859101" y="175266"/>
                    <a:pt x="900448" y="140580"/>
                  </a:cubicBezTo>
                  <a:cubicBezTo>
                    <a:pt x="909177" y="133000"/>
                    <a:pt x="918365" y="125420"/>
                    <a:pt x="927553" y="117839"/>
                  </a:cubicBezTo>
                  <a:cubicBezTo>
                    <a:pt x="954659" y="95328"/>
                    <a:pt x="982224" y="72817"/>
                    <a:pt x="1009788" y="50535"/>
                  </a:cubicBezTo>
                  <a:lnTo>
                    <a:pt x="1009788" y="17228"/>
                  </a:lnTo>
                  <a:cubicBezTo>
                    <a:pt x="983372" y="38591"/>
                    <a:pt x="957185" y="60183"/>
                    <a:pt x="930999" y="81775"/>
                  </a:cubicBezTo>
                  <a:cubicBezTo>
                    <a:pt x="922040" y="88896"/>
                    <a:pt x="913082" y="96477"/>
                    <a:pt x="904123" y="1040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EEE5428E-313C-43C3-8625-F446F262C006}"/>
                </a:ext>
              </a:extLst>
            </p:cNvPr>
            <p:cNvSpPr/>
            <p:nvPr/>
          </p:nvSpPr>
          <p:spPr>
            <a:xfrm>
              <a:off x="12206677" y="4346113"/>
              <a:ext cx="1406791" cy="1374817"/>
            </a:xfrm>
            <a:custGeom>
              <a:avLst/>
              <a:gdLst>
                <a:gd name="connsiteX0" fmla="*/ 904123 w 1010706"/>
                <a:gd name="connsiteY0" fmla="*/ 104057 h 987736"/>
                <a:gd name="connsiteX1" fmla="*/ 777785 w 1010706"/>
                <a:gd name="connsiteY1" fmla="*/ 211330 h 987736"/>
                <a:gd name="connsiteX2" fmla="*/ 766299 w 1010706"/>
                <a:gd name="connsiteY2" fmla="*/ 221437 h 987736"/>
                <a:gd name="connsiteX3" fmla="*/ 750679 w 1010706"/>
                <a:gd name="connsiteY3" fmla="*/ 234990 h 987736"/>
                <a:gd name="connsiteX4" fmla="*/ 611478 w 1010706"/>
                <a:gd name="connsiteY4" fmla="*/ 358801 h 987736"/>
                <a:gd name="connsiteX5" fmla="*/ 584372 w 1010706"/>
                <a:gd name="connsiteY5" fmla="*/ 383380 h 987736"/>
                <a:gd name="connsiteX6" fmla="*/ 445400 w 1010706"/>
                <a:gd name="connsiteY6" fmla="*/ 512934 h 987736"/>
                <a:gd name="connsiteX7" fmla="*/ 418295 w 1010706"/>
                <a:gd name="connsiteY7" fmla="*/ 538661 h 987736"/>
                <a:gd name="connsiteX8" fmla="*/ 278863 w 1010706"/>
                <a:gd name="connsiteY8" fmla="*/ 674877 h 987736"/>
                <a:gd name="connsiteX9" fmla="*/ 251758 w 1010706"/>
                <a:gd name="connsiteY9" fmla="*/ 701982 h 987736"/>
                <a:gd name="connsiteX10" fmla="*/ 112556 w 1010706"/>
                <a:gd name="connsiteY10" fmla="*/ 845319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8 h 987736"/>
                <a:gd name="connsiteX14" fmla="*/ 17228 w 1010706"/>
                <a:gd name="connsiteY14" fmla="*/ 979238 h 987736"/>
                <a:gd name="connsiteX15" fmla="*/ 79938 w 1010706"/>
                <a:gd name="connsiteY15" fmla="*/ 911933 h 987736"/>
                <a:gd name="connsiteX16" fmla="*/ 107272 w 1010706"/>
                <a:gd name="connsiteY16" fmla="*/ 883220 h 987736"/>
                <a:gd name="connsiteX17" fmla="*/ 246704 w 1010706"/>
                <a:gd name="connsiteY17" fmla="*/ 739654 h 987736"/>
                <a:gd name="connsiteX18" fmla="*/ 274039 w 1010706"/>
                <a:gd name="connsiteY18" fmla="*/ 712549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4 h 987736"/>
                <a:gd name="connsiteX23" fmla="*/ 746775 w 1010706"/>
                <a:gd name="connsiteY23" fmla="*/ 271742 h 987736"/>
                <a:gd name="connsiteX24" fmla="*/ 773880 w 1010706"/>
                <a:gd name="connsiteY24" fmla="*/ 248083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6 h 987736"/>
                <a:gd name="connsiteX28" fmla="*/ 1009788 w 1010706"/>
                <a:gd name="connsiteY28" fmla="*/ 17228 h 987736"/>
                <a:gd name="connsiteX29" fmla="*/ 930999 w 1010706"/>
                <a:gd name="connsiteY29" fmla="*/ 81776 h 987736"/>
                <a:gd name="connsiteX30" fmla="*/ 904123 w 1010706"/>
                <a:gd name="connsiteY30" fmla="*/ 10405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057"/>
                  </a:moveTo>
                  <a:cubicBezTo>
                    <a:pt x="862546" y="138743"/>
                    <a:pt x="821199" y="173888"/>
                    <a:pt x="777785" y="211330"/>
                  </a:cubicBezTo>
                  <a:lnTo>
                    <a:pt x="766299" y="221437"/>
                  </a:lnTo>
                  <a:cubicBezTo>
                    <a:pt x="761017" y="226031"/>
                    <a:pt x="755963" y="230396"/>
                    <a:pt x="750679" y="234990"/>
                  </a:cubicBezTo>
                  <a:cubicBezTo>
                    <a:pt x="706806" y="273121"/>
                    <a:pt x="661324" y="313549"/>
                    <a:pt x="611478" y="358801"/>
                  </a:cubicBezTo>
                  <a:cubicBezTo>
                    <a:pt x="602290" y="366841"/>
                    <a:pt x="593331" y="374881"/>
                    <a:pt x="584372" y="383380"/>
                  </a:cubicBezTo>
                  <a:cubicBezTo>
                    <a:pt x="534297" y="428862"/>
                    <a:pt x="489045" y="471128"/>
                    <a:pt x="445400" y="512934"/>
                  </a:cubicBezTo>
                  <a:cubicBezTo>
                    <a:pt x="436212" y="521433"/>
                    <a:pt x="427254" y="529932"/>
                    <a:pt x="418295" y="538661"/>
                  </a:cubicBezTo>
                  <a:cubicBezTo>
                    <a:pt x="370516" y="584372"/>
                    <a:pt x="323426" y="630084"/>
                    <a:pt x="278863" y="674877"/>
                  </a:cubicBezTo>
                  <a:cubicBezTo>
                    <a:pt x="273120" y="680390"/>
                    <a:pt x="251758" y="701982"/>
                    <a:pt x="251758" y="701982"/>
                  </a:cubicBezTo>
                  <a:cubicBezTo>
                    <a:pt x="204438" y="749761"/>
                    <a:pt x="157578" y="797999"/>
                    <a:pt x="112556" y="845319"/>
                  </a:cubicBezTo>
                  <a:lnTo>
                    <a:pt x="110489" y="847386"/>
                  </a:lnTo>
                  <a:cubicBezTo>
                    <a:pt x="101990" y="856115"/>
                    <a:pt x="93720" y="864844"/>
                    <a:pt x="85451" y="873802"/>
                  </a:cubicBezTo>
                  <a:cubicBezTo>
                    <a:pt x="62480" y="898152"/>
                    <a:pt x="39739" y="922730"/>
                    <a:pt x="17228" y="947078"/>
                  </a:cubicBezTo>
                  <a:lnTo>
                    <a:pt x="17228" y="979238"/>
                  </a:lnTo>
                  <a:cubicBezTo>
                    <a:pt x="37901" y="956726"/>
                    <a:pt x="58805" y="934215"/>
                    <a:pt x="79938" y="911933"/>
                  </a:cubicBezTo>
                  <a:cubicBezTo>
                    <a:pt x="88896" y="902286"/>
                    <a:pt x="98084" y="892868"/>
                    <a:pt x="107272" y="883220"/>
                  </a:cubicBezTo>
                  <a:cubicBezTo>
                    <a:pt x="151606" y="836590"/>
                    <a:pt x="198466" y="788122"/>
                    <a:pt x="246704" y="739654"/>
                  </a:cubicBezTo>
                  <a:cubicBezTo>
                    <a:pt x="246704" y="739654"/>
                    <a:pt x="268067" y="718291"/>
                    <a:pt x="274039" y="712549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4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3"/>
                    <a:pt x="773880" y="248083"/>
                  </a:cubicBezTo>
                  <a:cubicBezTo>
                    <a:pt x="817754" y="210181"/>
                    <a:pt x="859101" y="175266"/>
                    <a:pt x="900448" y="140580"/>
                  </a:cubicBezTo>
                  <a:cubicBezTo>
                    <a:pt x="909177" y="133000"/>
                    <a:pt x="918365" y="125420"/>
                    <a:pt x="927553" y="117839"/>
                  </a:cubicBezTo>
                  <a:cubicBezTo>
                    <a:pt x="954659" y="95328"/>
                    <a:pt x="982224" y="72817"/>
                    <a:pt x="1009788" y="50536"/>
                  </a:cubicBezTo>
                  <a:lnTo>
                    <a:pt x="1009788" y="17228"/>
                  </a:lnTo>
                  <a:cubicBezTo>
                    <a:pt x="983372" y="38591"/>
                    <a:pt x="957185" y="60183"/>
                    <a:pt x="930999" y="81776"/>
                  </a:cubicBezTo>
                  <a:cubicBezTo>
                    <a:pt x="922040" y="88897"/>
                    <a:pt x="913082" y="96477"/>
                    <a:pt x="904123" y="1040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C98E43EF-B384-4C82-8147-7BF755B1CBB6}"/>
                </a:ext>
              </a:extLst>
            </p:cNvPr>
            <p:cNvSpPr/>
            <p:nvPr/>
          </p:nvSpPr>
          <p:spPr>
            <a:xfrm>
              <a:off x="12206677" y="4617878"/>
              <a:ext cx="1406791" cy="1374817"/>
            </a:xfrm>
            <a:custGeom>
              <a:avLst/>
              <a:gdLst>
                <a:gd name="connsiteX0" fmla="*/ 904123 w 1010706"/>
                <a:gd name="connsiteY0" fmla="*/ 104287 h 987736"/>
                <a:gd name="connsiteX1" fmla="*/ 777785 w 1010706"/>
                <a:gd name="connsiteY1" fmla="*/ 211560 h 987736"/>
                <a:gd name="connsiteX2" fmla="*/ 766299 w 1010706"/>
                <a:gd name="connsiteY2" fmla="*/ 221667 h 987736"/>
                <a:gd name="connsiteX3" fmla="*/ 750679 w 1010706"/>
                <a:gd name="connsiteY3" fmla="*/ 235219 h 987736"/>
                <a:gd name="connsiteX4" fmla="*/ 611478 w 1010706"/>
                <a:gd name="connsiteY4" fmla="*/ 359031 h 987736"/>
                <a:gd name="connsiteX5" fmla="*/ 584372 w 1010706"/>
                <a:gd name="connsiteY5" fmla="*/ 383610 h 987736"/>
                <a:gd name="connsiteX6" fmla="*/ 445400 w 1010706"/>
                <a:gd name="connsiteY6" fmla="*/ 513164 h 987736"/>
                <a:gd name="connsiteX7" fmla="*/ 418295 w 1010706"/>
                <a:gd name="connsiteY7" fmla="*/ 538891 h 987736"/>
                <a:gd name="connsiteX8" fmla="*/ 278863 w 1010706"/>
                <a:gd name="connsiteY8" fmla="*/ 675106 h 987736"/>
                <a:gd name="connsiteX9" fmla="*/ 251758 w 1010706"/>
                <a:gd name="connsiteY9" fmla="*/ 702211 h 987736"/>
                <a:gd name="connsiteX10" fmla="*/ 112556 w 1010706"/>
                <a:gd name="connsiteY10" fmla="*/ 845319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8 h 987736"/>
                <a:gd name="connsiteX14" fmla="*/ 17228 w 1010706"/>
                <a:gd name="connsiteY14" fmla="*/ 979238 h 987736"/>
                <a:gd name="connsiteX15" fmla="*/ 79938 w 1010706"/>
                <a:gd name="connsiteY15" fmla="*/ 911933 h 987736"/>
                <a:gd name="connsiteX16" fmla="*/ 107272 w 1010706"/>
                <a:gd name="connsiteY16" fmla="*/ 883220 h 987736"/>
                <a:gd name="connsiteX17" fmla="*/ 246704 w 1010706"/>
                <a:gd name="connsiteY17" fmla="*/ 739654 h 987736"/>
                <a:gd name="connsiteX18" fmla="*/ 274039 w 1010706"/>
                <a:gd name="connsiteY18" fmla="*/ 712549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4 h 987736"/>
                <a:gd name="connsiteX23" fmla="*/ 746775 w 1010706"/>
                <a:gd name="connsiteY23" fmla="*/ 271742 h 987736"/>
                <a:gd name="connsiteX24" fmla="*/ 773880 w 1010706"/>
                <a:gd name="connsiteY24" fmla="*/ 248083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6 h 987736"/>
                <a:gd name="connsiteX28" fmla="*/ 1009788 w 1010706"/>
                <a:gd name="connsiteY28" fmla="*/ 17228 h 987736"/>
                <a:gd name="connsiteX29" fmla="*/ 930999 w 1010706"/>
                <a:gd name="connsiteY29" fmla="*/ 81776 h 987736"/>
                <a:gd name="connsiteX30" fmla="*/ 904123 w 1010706"/>
                <a:gd name="connsiteY30" fmla="*/ 10428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287"/>
                  </a:moveTo>
                  <a:cubicBezTo>
                    <a:pt x="862546" y="138972"/>
                    <a:pt x="821199" y="174117"/>
                    <a:pt x="777785" y="211560"/>
                  </a:cubicBezTo>
                  <a:lnTo>
                    <a:pt x="766299" y="221667"/>
                  </a:lnTo>
                  <a:cubicBezTo>
                    <a:pt x="761017" y="226261"/>
                    <a:pt x="755963" y="230625"/>
                    <a:pt x="750679" y="235219"/>
                  </a:cubicBezTo>
                  <a:cubicBezTo>
                    <a:pt x="706806" y="273351"/>
                    <a:pt x="661324" y="313779"/>
                    <a:pt x="611478" y="359031"/>
                  </a:cubicBezTo>
                  <a:cubicBezTo>
                    <a:pt x="602290" y="367071"/>
                    <a:pt x="593331" y="375110"/>
                    <a:pt x="584372" y="383610"/>
                  </a:cubicBezTo>
                  <a:cubicBezTo>
                    <a:pt x="534297" y="429091"/>
                    <a:pt x="489045" y="471357"/>
                    <a:pt x="445400" y="513164"/>
                  </a:cubicBezTo>
                  <a:cubicBezTo>
                    <a:pt x="436212" y="521663"/>
                    <a:pt x="427254" y="530162"/>
                    <a:pt x="418295" y="538891"/>
                  </a:cubicBezTo>
                  <a:cubicBezTo>
                    <a:pt x="370516" y="584602"/>
                    <a:pt x="323426" y="630314"/>
                    <a:pt x="278863" y="675106"/>
                  </a:cubicBezTo>
                  <a:cubicBezTo>
                    <a:pt x="273120" y="680620"/>
                    <a:pt x="251758" y="702211"/>
                    <a:pt x="251758" y="702211"/>
                  </a:cubicBezTo>
                  <a:cubicBezTo>
                    <a:pt x="204438" y="749991"/>
                    <a:pt x="157578" y="798229"/>
                    <a:pt x="112556" y="845319"/>
                  </a:cubicBezTo>
                  <a:lnTo>
                    <a:pt x="110489" y="847386"/>
                  </a:lnTo>
                  <a:cubicBezTo>
                    <a:pt x="101990" y="856115"/>
                    <a:pt x="93720" y="864844"/>
                    <a:pt x="85451" y="873802"/>
                  </a:cubicBezTo>
                  <a:cubicBezTo>
                    <a:pt x="62480" y="898152"/>
                    <a:pt x="39739" y="922730"/>
                    <a:pt x="17228" y="947078"/>
                  </a:cubicBezTo>
                  <a:lnTo>
                    <a:pt x="17228" y="979238"/>
                  </a:lnTo>
                  <a:cubicBezTo>
                    <a:pt x="37901" y="956726"/>
                    <a:pt x="58805" y="934215"/>
                    <a:pt x="79938" y="911933"/>
                  </a:cubicBezTo>
                  <a:cubicBezTo>
                    <a:pt x="88896" y="902286"/>
                    <a:pt x="98084" y="892868"/>
                    <a:pt x="107272" y="883220"/>
                  </a:cubicBezTo>
                  <a:cubicBezTo>
                    <a:pt x="151606" y="836590"/>
                    <a:pt x="198466" y="788122"/>
                    <a:pt x="246704" y="739654"/>
                  </a:cubicBezTo>
                  <a:cubicBezTo>
                    <a:pt x="246704" y="739654"/>
                    <a:pt x="268067" y="718061"/>
                    <a:pt x="274039" y="712549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4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3"/>
                    <a:pt x="773880" y="248083"/>
                  </a:cubicBezTo>
                  <a:cubicBezTo>
                    <a:pt x="817754" y="210181"/>
                    <a:pt x="859101" y="175036"/>
                    <a:pt x="900448" y="140580"/>
                  </a:cubicBezTo>
                  <a:cubicBezTo>
                    <a:pt x="909177" y="133000"/>
                    <a:pt x="918365" y="125420"/>
                    <a:pt x="927553" y="117839"/>
                  </a:cubicBezTo>
                  <a:cubicBezTo>
                    <a:pt x="954659" y="95328"/>
                    <a:pt x="982224" y="72817"/>
                    <a:pt x="1009788" y="50536"/>
                  </a:cubicBezTo>
                  <a:lnTo>
                    <a:pt x="1009788" y="17228"/>
                  </a:lnTo>
                  <a:cubicBezTo>
                    <a:pt x="983372" y="38591"/>
                    <a:pt x="957185" y="60183"/>
                    <a:pt x="930999" y="81776"/>
                  </a:cubicBezTo>
                  <a:cubicBezTo>
                    <a:pt x="922040" y="89126"/>
                    <a:pt x="913082" y="96706"/>
                    <a:pt x="904123" y="1042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D59FD5B-E7F8-439B-9CAB-FE8372AEBF3F}"/>
                </a:ext>
              </a:extLst>
            </p:cNvPr>
            <p:cNvSpPr/>
            <p:nvPr/>
          </p:nvSpPr>
          <p:spPr>
            <a:xfrm>
              <a:off x="12206677" y="4890285"/>
              <a:ext cx="1406791" cy="1374817"/>
            </a:xfrm>
            <a:custGeom>
              <a:avLst/>
              <a:gdLst>
                <a:gd name="connsiteX0" fmla="*/ 904123 w 1010706"/>
                <a:gd name="connsiteY0" fmla="*/ 104057 h 987736"/>
                <a:gd name="connsiteX1" fmla="*/ 777785 w 1010706"/>
                <a:gd name="connsiteY1" fmla="*/ 211330 h 987736"/>
                <a:gd name="connsiteX2" fmla="*/ 766299 w 1010706"/>
                <a:gd name="connsiteY2" fmla="*/ 221437 h 987736"/>
                <a:gd name="connsiteX3" fmla="*/ 750679 w 1010706"/>
                <a:gd name="connsiteY3" fmla="*/ 234989 h 987736"/>
                <a:gd name="connsiteX4" fmla="*/ 611478 w 1010706"/>
                <a:gd name="connsiteY4" fmla="*/ 358801 h 987736"/>
                <a:gd name="connsiteX5" fmla="*/ 584372 w 1010706"/>
                <a:gd name="connsiteY5" fmla="*/ 383380 h 987736"/>
                <a:gd name="connsiteX6" fmla="*/ 445400 w 1010706"/>
                <a:gd name="connsiteY6" fmla="*/ 512934 h 987736"/>
                <a:gd name="connsiteX7" fmla="*/ 418295 w 1010706"/>
                <a:gd name="connsiteY7" fmla="*/ 538661 h 987736"/>
                <a:gd name="connsiteX8" fmla="*/ 278863 w 1010706"/>
                <a:gd name="connsiteY8" fmla="*/ 674877 h 987736"/>
                <a:gd name="connsiteX9" fmla="*/ 251758 w 1010706"/>
                <a:gd name="connsiteY9" fmla="*/ 701982 h 987736"/>
                <a:gd name="connsiteX10" fmla="*/ 112556 w 1010706"/>
                <a:gd name="connsiteY10" fmla="*/ 845318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9 h 987736"/>
                <a:gd name="connsiteX14" fmla="*/ 17228 w 1010706"/>
                <a:gd name="connsiteY14" fmla="*/ 979237 h 987736"/>
                <a:gd name="connsiteX15" fmla="*/ 79938 w 1010706"/>
                <a:gd name="connsiteY15" fmla="*/ 911934 h 987736"/>
                <a:gd name="connsiteX16" fmla="*/ 107272 w 1010706"/>
                <a:gd name="connsiteY16" fmla="*/ 883220 h 987736"/>
                <a:gd name="connsiteX17" fmla="*/ 246704 w 1010706"/>
                <a:gd name="connsiteY17" fmla="*/ 739654 h 987736"/>
                <a:gd name="connsiteX18" fmla="*/ 274039 w 1010706"/>
                <a:gd name="connsiteY18" fmla="*/ 712548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4 h 987736"/>
                <a:gd name="connsiteX23" fmla="*/ 746775 w 1010706"/>
                <a:gd name="connsiteY23" fmla="*/ 271742 h 987736"/>
                <a:gd name="connsiteX24" fmla="*/ 773880 w 1010706"/>
                <a:gd name="connsiteY24" fmla="*/ 248083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5 h 987736"/>
                <a:gd name="connsiteX28" fmla="*/ 1009788 w 1010706"/>
                <a:gd name="connsiteY28" fmla="*/ 17228 h 987736"/>
                <a:gd name="connsiteX29" fmla="*/ 930999 w 1010706"/>
                <a:gd name="connsiteY29" fmla="*/ 81775 h 987736"/>
                <a:gd name="connsiteX30" fmla="*/ 904123 w 1010706"/>
                <a:gd name="connsiteY30" fmla="*/ 10405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057"/>
                  </a:moveTo>
                  <a:cubicBezTo>
                    <a:pt x="862546" y="138743"/>
                    <a:pt x="821199" y="173888"/>
                    <a:pt x="777785" y="211330"/>
                  </a:cubicBezTo>
                  <a:lnTo>
                    <a:pt x="766299" y="221437"/>
                  </a:lnTo>
                  <a:cubicBezTo>
                    <a:pt x="761017" y="226031"/>
                    <a:pt x="755963" y="230395"/>
                    <a:pt x="750679" y="234989"/>
                  </a:cubicBezTo>
                  <a:cubicBezTo>
                    <a:pt x="706806" y="273121"/>
                    <a:pt x="661324" y="313549"/>
                    <a:pt x="611478" y="358801"/>
                  </a:cubicBezTo>
                  <a:cubicBezTo>
                    <a:pt x="602290" y="366841"/>
                    <a:pt x="593331" y="374881"/>
                    <a:pt x="584372" y="383380"/>
                  </a:cubicBezTo>
                  <a:cubicBezTo>
                    <a:pt x="534297" y="428861"/>
                    <a:pt x="489045" y="471128"/>
                    <a:pt x="445400" y="512934"/>
                  </a:cubicBezTo>
                  <a:cubicBezTo>
                    <a:pt x="436212" y="521433"/>
                    <a:pt x="427254" y="529932"/>
                    <a:pt x="418295" y="538661"/>
                  </a:cubicBezTo>
                  <a:cubicBezTo>
                    <a:pt x="370516" y="584372"/>
                    <a:pt x="323426" y="630084"/>
                    <a:pt x="278863" y="674877"/>
                  </a:cubicBezTo>
                  <a:cubicBezTo>
                    <a:pt x="273120" y="680389"/>
                    <a:pt x="251758" y="701982"/>
                    <a:pt x="251758" y="701982"/>
                  </a:cubicBezTo>
                  <a:cubicBezTo>
                    <a:pt x="204438" y="749761"/>
                    <a:pt x="157578" y="797999"/>
                    <a:pt x="112556" y="845318"/>
                  </a:cubicBezTo>
                  <a:lnTo>
                    <a:pt x="110489" y="847386"/>
                  </a:lnTo>
                  <a:cubicBezTo>
                    <a:pt x="101990" y="856115"/>
                    <a:pt x="93720" y="864843"/>
                    <a:pt x="85451" y="873802"/>
                  </a:cubicBezTo>
                  <a:cubicBezTo>
                    <a:pt x="62480" y="898151"/>
                    <a:pt x="39739" y="922730"/>
                    <a:pt x="17228" y="947079"/>
                  </a:cubicBezTo>
                  <a:lnTo>
                    <a:pt x="17228" y="979237"/>
                  </a:lnTo>
                  <a:cubicBezTo>
                    <a:pt x="37901" y="956726"/>
                    <a:pt x="58805" y="934444"/>
                    <a:pt x="79938" y="911934"/>
                  </a:cubicBezTo>
                  <a:cubicBezTo>
                    <a:pt x="88896" y="902286"/>
                    <a:pt x="98084" y="892868"/>
                    <a:pt x="107272" y="883220"/>
                  </a:cubicBezTo>
                  <a:cubicBezTo>
                    <a:pt x="151606" y="836590"/>
                    <a:pt x="198466" y="788122"/>
                    <a:pt x="246704" y="739654"/>
                  </a:cubicBezTo>
                  <a:cubicBezTo>
                    <a:pt x="246704" y="739654"/>
                    <a:pt x="268067" y="718291"/>
                    <a:pt x="274039" y="712548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4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3"/>
                    <a:pt x="773880" y="248083"/>
                  </a:cubicBezTo>
                  <a:cubicBezTo>
                    <a:pt x="817754" y="210181"/>
                    <a:pt x="859101" y="175266"/>
                    <a:pt x="900448" y="140580"/>
                  </a:cubicBezTo>
                  <a:cubicBezTo>
                    <a:pt x="909177" y="133000"/>
                    <a:pt x="918365" y="125420"/>
                    <a:pt x="927553" y="117839"/>
                  </a:cubicBezTo>
                  <a:cubicBezTo>
                    <a:pt x="954659" y="95328"/>
                    <a:pt x="982224" y="72817"/>
                    <a:pt x="1009788" y="50535"/>
                  </a:cubicBezTo>
                  <a:lnTo>
                    <a:pt x="1009788" y="17228"/>
                  </a:lnTo>
                  <a:cubicBezTo>
                    <a:pt x="983372" y="38591"/>
                    <a:pt x="957185" y="60183"/>
                    <a:pt x="930999" y="81775"/>
                  </a:cubicBezTo>
                  <a:cubicBezTo>
                    <a:pt x="922040" y="88896"/>
                    <a:pt x="913082" y="96477"/>
                    <a:pt x="904123" y="1040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2C75E2F2-1F4E-4DD9-9723-A23580CEFF7B}"/>
                </a:ext>
              </a:extLst>
            </p:cNvPr>
            <p:cNvSpPr/>
            <p:nvPr/>
          </p:nvSpPr>
          <p:spPr>
            <a:xfrm>
              <a:off x="12206677" y="5162372"/>
              <a:ext cx="1406791" cy="1374817"/>
            </a:xfrm>
            <a:custGeom>
              <a:avLst/>
              <a:gdLst>
                <a:gd name="connsiteX0" fmla="*/ 904123 w 1010706"/>
                <a:gd name="connsiteY0" fmla="*/ 104057 h 987736"/>
                <a:gd name="connsiteX1" fmla="*/ 777785 w 1010706"/>
                <a:gd name="connsiteY1" fmla="*/ 211330 h 987736"/>
                <a:gd name="connsiteX2" fmla="*/ 766299 w 1010706"/>
                <a:gd name="connsiteY2" fmla="*/ 221437 h 987736"/>
                <a:gd name="connsiteX3" fmla="*/ 750679 w 1010706"/>
                <a:gd name="connsiteY3" fmla="*/ 234989 h 987736"/>
                <a:gd name="connsiteX4" fmla="*/ 611478 w 1010706"/>
                <a:gd name="connsiteY4" fmla="*/ 358801 h 987736"/>
                <a:gd name="connsiteX5" fmla="*/ 584372 w 1010706"/>
                <a:gd name="connsiteY5" fmla="*/ 383380 h 987736"/>
                <a:gd name="connsiteX6" fmla="*/ 445400 w 1010706"/>
                <a:gd name="connsiteY6" fmla="*/ 512934 h 987736"/>
                <a:gd name="connsiteX7" fmla="*/ 418295 w 1010706"/>
                <a:gd name="connsiteY7" fmla="*/ 538660 h 987736"/>
                <a:gd name="connsiteX8" fmla="*/ 278863 w 1010706"/>
                <a:gd name="connsiteY8" fmla="*/ 674877 h 987736"/>
                <a:gd name="connsiteX9" fmla="*/ 251758 w 1010706"/>
                <a:gd name="connsiteY9" fmla="*/ 701982 h 987736"/>
                <a:gd name="connsiteX10" fmla="*/ 112556 w 1010706"/>
                <a:gd name="connsiteY10" fmla="*/ 845318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8 h 987736"/>
                <a:gd name="connsiteX14" fmla="*/ 17228 w 1010706"/>
                <a:gd name="connsiteY14" fmla="*/ 979237 h 987736"/>
                <a:gd name="connsiteX15" fmla="*/ 79938 w 1010706"/>
                <a:gd name="connsiteY15" fmla="*/ 911933 h 987736"/>
                <a:gd name="connsiteX16" fmla="*/ 107272 w 1010706"/>
                <a:gd name="connsiteY16" fmla="*/ 883220 h 987736"/>
                <a:gd name="connsiteX17" fmla="*/ 246704 w 1010706"/>
                <a:gd name="connsiteY17" fmla="*/ 739653 h 987736"/>
                <a:gd name="connsiteX18" fmla="*/ 274039 w 1010706"/>
                <a:gd name="connsiteY18" fmla="*/ 712548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3 h 987736"/>
                <a:gd name="connsiteX23" fmla="*/ 746775 w 1010706"/>
                <a:gd name="connsiteY23" fmla="*/ 271742 h 987736"/>
                <a:gd name="connsiteX24" fmla="*/ 773880 w 1010706"/>
                <a:gd name="connsiteY24" fmla="*/ 248082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5 h 987736"/>
                <a:gd name="connsiteX28" fmla="*/ 1009788 w 1010706"/>
                <a:gd name="connsiteY28" fmla="*/ 17228 h 987736"/>
                <a:gd name="connsiteX29" fmla="*/ 930999 w 1010706"/>
                <a:gd name="connsiteY29" fmla="*/ 81775 h 987736"/>
                <a:gd name="connsiteX30" fmla="*/ 904123 w 1010706"/>
                <a:gd name="connsiteY30" fmla="*/ 10405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057"/>
                  </a:moveTo>
                  <a:cubicBezTo>
                    <a:pt x="862546" y="138742"/>
                    <a:pt x="821199" y="173887"/>
                    <a:pt x="777785" y="211330"/>
                  </a:cubicBezTo>
                  <a:lnTo>
                    <a:pt x="766299" y="221437"/>
                  </a:lnTo>
                  <a:cubicBezTo>
                    <a:pt x="761017" y="226031"/>
                    <a:pt x="755963" y="230395"/>
                    <a:pt x="750679" y="234989"/>
                  </a:cubicBezTo>
                  <a:cubicBezTo>
                    <a:pt x="706806" y="273121"/>
                    <a:pt x="661324" y="313549"/>
                    <a:pt x="611478" y="358801"/>
                  </a:cubicBezTo>
                  <a:cubicBezTo>
                    <a:pt x="602290" y="366841"/>
                    <a:pt x="593331" y="374881"/>
                    <a:pt x="584372" y="383380"/>
                  </a:cubicBezTo>
                  <a:cubicBezTo>
                    <a:pt x="534297" y="428861"/>
                    <a:pt x="489045" y="471127"/>
                    <a:pt x="445400" y="512934"/>
                  </a:cubicBezTo>
                  <a:cubicBezTo>
                    <a:pt x="436212" y="521433"/>
                    <a:pt x="427254" y="529932"/>
                    <a:pt x="418295" y="538660"/>
                  </a:cubicBezTo>
                  <a:cubicBezTo>
                    <a:pt x="370516" y="584372"/>
                    <a:pt x="323426" y="630084"/>
                    <a:pt x="278863" y="674877"/>
                  </a:cubicBezTo>
                  <a:cubicBezTo>
                    <a:pt x="273120" y="680389"/>
                    <a:pt x="251758" y="701982"/>
                    <a:pt x="251758" y="701982"/>
                  </a:cubicBezTo>
                  <a:cubicBezTo>
                    <a:pt x="204438" y="749760"/>
                    <a:pt x="157578" y="797999"/>
                    <a:pt x="112556" y="845318"/>
                  </a:cubicBezTo>
                  <a:lnTo>
                    <a:pt x="110489" y="847386"/>
                  </a:lnTo>
                  <a:cubicBezTo>
                    <a:pt x="101990" y="856115"/>
                    <a:pt x="93720" y="864843"/>
                    <a:pt x="85451" y="873802"/>
                  </a:cubicBezTo>
                  <a:cubicBezTo>
                    <a:pt x="62480" y="898151"/>
                    <a:pt x="39739" y="922729"/>
                    <a:pt x="17228" y="947078"/>
                  </a:cubicBezTo>
                  <a:lnTo>
                    <a:pt x="17228" y="979237"/>
                  </a:lnTo>
                  <a:cubicBezTo>
                    <a:pt x="37901" y="956726"/>
                    <a:pt x="58805" y="934214"/>
                    <a:pt x="79938" y="911933"/>
                  </a:cubicBezTo>
                  <a:cubicBezTo>
                    <a:pt x="88896" y="902286"/>
                    <a:pt x="98084" y="892868"/>
                    <a:pt x="107272" y="883220"/>
                  </a:cubicBezTo>
                  <a:cubicBezTo>
                    <a:pt x="151606" y="836589"/>
                    <a:pt x="198466" y="788122"/>
                    <a:pt x="246704" y="739653"/>
                  </a:cubicBezTo>
                  <a:cubicBezTo>
                    <a:pt x="246704" y="739653"/>
                    <a:pt x="268067" y="718291"/>
                    <a:pt x="274039" y="712548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3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2"/>
                    <a:pt x="773880" y="248082"/>
                  </a:cubicBezTo>
                  <a:cubicBezTo>
                    <a:pt x="817754" y="210181"/>
                    <a:pt x="859101" y="175036"/>
                    <a:pt x="900448" y="140580"/>
                  </a:cubicBezTo>
                  <a:cubicBezTo>
                    <a:pt x="909177" y="133000"/>
                    <a:pt x="918365" y="125419"/>
                    <a:pt x="927553" y="117839"/>
                  </a:cubicBezTo>
                  <a:cubicBezTo>
                    <a:pt x="954659" y="95328"/>
                    <a:pt x="982224" y="72817"/>
                    <a:pt x="1009788" y="50535"/>
                  </a:cubicBezTo>
                  <a:lnTo>
                    <a:pt x="1009788" y="17228"/>
                  </a:lnTo>
                  <a:cubicBezTo>
                    <a:pt x="983372" y="38590"/>
                    <a:pt x="957185" y="60183"/>
                    <a:pt x="930999" y="81775"/>
                  </a:cubicBezTo>
                  <a:cubicBezTo>
                    <a:pt x="922040" y="88896"/>
                    <a:pt x="913082" y="96477"/>
                    <a:pt x="904123" y="1040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7C4D914A-C6A6-4600-88CA-1F8536E1154F}"/>
                </a:ext>
              </a:extLst>
            </p:cNvPr>
            <p:cNvSpPr/>
            <p:nvPr/>
          </p:nvSpPr>
          <p:spPr>
            <a:xfrm>
              <a:off x="12206677" y="5434457"/>
              <a:ext cx="1406791" cy="1374817"/>
            </a:xfrm>
            <a:custGeom>
              <a:avLst/>
              <a:gdLst>
                <a:gd name="connsiteX0" fmla="*/ 904123 w 1010706"/>
                <a:gd name="connsiteY0" fmla="*/ 104057 h 987736"/>
                <a:gd name="connsiteX1" fmla="*/ 777785 w 1010706"/>
                <a:gd name="connsiteY1" fmla="*/ 211330 h 987736"/>
                <a:gd name="connsiteX2" fmla="*/ 766299 w 1010706"/>
                <a:gd name="connsiteY2" fmla="*/ 221437 h 987736"/>
                <a:gd name="connsiteX3" fmla="*/ 750679 w 1010706"/>
                <a:gd name="connsiteY3" fmla="*/ 234989 h 987736"/>
                <a:gd name="connsiteX4" fmla="*/ 611478 w 1010706"/>
                <a:gd name="connsiteY4" fmla="*/ 358801 h 987736"/>
                <a:gd name="connsiteX5" fmla="*/ 584372 w 1010706"/>
                <a:gd name="connsiteY5" fmla="*/ 383379 h 987736"/>
                <a:gd name="connsiteX6" fmla="*/ 445400 w 1010706"/>
                <a:gd name="connsiteY6" fmla="*/ 512934 h 987736"/>
                <a:gd name="connsiteX7" fmla="*/ 418295 w 1010706"/>
                <a:gd name="connsiteY7" fmla="*/ 538661 h 987736"/>
                <a:gd name="connsiteX8" fmla="*/ 278863 w 1010706"/>
                <a:gd name="connsiteY8" fmla="*/ 674876 h 987736"/>
                <a:gd name="connsiteX9" fmla="*/ 251758 w 1010706"/>
                <a:gd name="connsiteY9" fmla="*/ 701982 h 987736"/>
                <a:gd name="connsiteX10" fmla="*/ 112556 w 1010706"/>
                <a:gd name="connsiteY10" fmla="*/ 845319 h 987736"/>
                <a:gd name="connsiteX11" fmla="*/ 110489 w 1010706"/>
                <a:gd name="connsiteY11" fmla="*/ 847386 h 987736"/>
                <a:gd name="connsiteX12" fmla="*/ 85451 w 1010706"/>
                <a:gd name="connsiteY12" fmla="*/ 873802 h 987736"/>
                <a:gd name="connsiteX13" fmla="*/ 17228 w 1010706"/>
                <a:gd name="connsiteY13" fmla="*/ 947078 h 987736"/>
                <a:gd name="connsiteX14" fmla="*/ 17228 w 1010706"/>
                <a:gd name="connsiteY14" fmla="*/ 979237 h 987736"/>
                <a:gd name="connsiteX15" fmla="*/ 79938 w 1010706"/>
                <a:gd name="connsiteY15" fmla="*/ 911933 h 987736"/>
                <a:gd name="connsiteX16" fmla="*/ 107272 w 1010706"/>
                <a:gd name="connsiteY16" fmla="*/ 883220 h 987736"/>
                <a:gd name="connsiteX17" fmla="*/ 246704 w 1010706"/>
                <a:gd name="connsiteY17" fmla="*/ 739654 h 987736"/>
                <a:gd name="connsiteX18" fmla="*/ 274039 w 1010706"/>
                <a:gd name="connsiteY18" fmla="*/ 712549 h 987736"/>
                <a:gd name="connsiteX19" fmla="*/ 413471 w 1010706"/>
                <a:gd name="connsiteY19" fmla="*/ 576333 h 987736"/>
                <a:gd name="connsiteX20" fmla="*/ 440806 w 1010706"/>
                <a:gd name="connsiteY20" fmla="*/ 550376 h 987736"/>
                <a:gd name="connsiteX21" fmla="*/ 580008 w 1010706"/>
                <a:gd name="connsiteY21" fmla="*/ 420592 h 987736"/>
                <a:gd name="connsiteX22" fmla="*/ 607343 w 1010706"/>
                <a:gd name="connsiteY22" fmla="*/ 395784 h 987736"/>
                <a:gd name="connsiteX23" fmla="*/ 746775 w 1010706"/>
                <a:gd name="connsiteY23" fmla="*/ 271742 h 987736"/>
                <a:gd name="connsiteX24" fmla="*/ 773880 w 1010706"/>
                <a:gd name="connsiteY24" fmla="*/ 248083 h 987736"/>
                <a:gd name="connsiteX25" fmla="*/ 900448 w 1010706"/>
                <a:gd name="connsiteY25" fmla="*/ 140580 h 987736"/>
                <a:gd name="connsiteX26" fmla="*/ 927553 w 1010706"/>
                <a:gd name="connsiteY26" fmla="*/ 117839 h 987736"/>
                <a:gd name="connsiteX27" fmla="*/ 1009788 w 1010706"/>
                <a:gd name="connsiteY27" fmla="*/ 50535 h 987736"/>
                <a:gd name="connsiteX28" fmla="*/ 1009788 w 1010706"/>
                <a:gd name="connsiteY28" fmla="*/ 17228 h 987736"/>
                <a:gd name="connsiteX29" fmla="*/ 930999 w 1010706"/>
                <a:gd name="connsiteY29" fmla="*/ 81776 h 987736"/>
                <a:gd name="connsiteX30" fmla="*/ 904123 w 1010706"/>
                <a:gd name="connsiteY30" fmla="*/ 104057 h 98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0706" h="987736">
                  <a:moveTo>
                    <a:pt x="904123" y="104057"/>
                  </a:moveTo>
                  <a:cubicBezTo>
                    <a:pt x="862546" y="138742"/>
                    <a:pt x="821199" y="173887"/>
                    <a:pt x="777785" y="211330"/>
                  </a:cubicBezTo>
                  <a:lnTo>
                    <a:pt x="766299" y="221437"/>
                  </a:lnTo>
                  <a:cubicBezTo>
                    <a:pt x="761017" y="226031"/>
                    <a:pt x="755963" y="230395"/>
                    <a:pt x="750679" y="234989"/>
                  </a:cubicBezTo>
                  <a:cubicBezTo>
                    <a:pt x="706806" y="273121"/>
                    <a:pt x="661324" y="313549"/>
                    <a:pt x="611478" y="358801"/>
                  </a:cubicBezTo>
                  <a:cubicBezTo>
                    <a:pt x="602290" y="366840"/>
                    <a:pt x="593331" y="374880"/>
                    <a:pt x="584372" y="383379"/>
                  </a:cubicBezTo>
                  <a:cubicBezTo>
                    <a:pt x="534297" y="428861"/>
                    <a:pt x="489045" y="471127"/>
                    <a:pt x="445400" y="512934"/>
                  </a:cubicBezTo>
                  <a:cubicBezTo>
                    <a:pt x="436212" y="521433"/>
                    <a:pt x="427254" y="529932"/>
                    <a:pt x="418295" y="538661"/>
                  </a:cubicBezTo>
                  <a:cubicBezTo>
                    <a:pt x="370516" y="584372"/>
                    <a:pt x="323426" y="630084"/>
                    <a:pt x="278863" y="674876"/>
                  </a:cubicBezTo>
                  <a:cubicBezTo>
                    <a:pt x="273120" y="680390"/>
                    <a:pt x="251758" y="701982"/>
                    <a:pt x="251758" y="701982"/>
                  </a:cubicBezTo>
                  <a:cubicBezTo>
                    <a:pt x="204438" y="749761"/>
                    <a:pt x="157578" y="797999"/>
                    <a:pt x="112556" y="845319"/>
                  </a:cubicBezTo>
                  <a:lnTo>
                    <a:pt x="110489" y="847386"/>
                  </a:lnTo>
                  <a:cubicBezTo>
                    <a:pt x="101990" y="856115"/>
                    <a:pt x="93720" y="864844"/>
                    <a:pt x="85451" y="873802"/>
                  </a:cubicBezTo>
                  <a:cubicBezTo>
                    <a:pt x="62480" y="898151"/>
                    <a:pt x="39739" y="922730"/>
                    <a:pt x="17228" y="947078"/>
                  </a:cubicBezTo>
                  <a:lnTo>
                    <a:pt x="17228" y="979237"/>
                  </a:lnTo>
                  <a:cubicBezTo>
                    <a:pt x="37901" y="956726"/>
                    <a:pt x="58805" y="934445"/>
                    <a:pt x="79938" y="911933"/>
                  </a:cubicBezTo>
                  <a:cubicBezTo>
                    <a:pt x="88896" y="902285"/>
                    <a:pt x="98084" y="892868"/>
                    <a:pt x="107272" y="883220"/>
                  </a:cubicBezTo>
                  <a:cubicBezTo>
                    <a:pt x="151606" y="836590"/>
                    <a:pt x="198466" y="788122"/>
                    <a:pt x="246704" y="739654"/>
                  </a:cubicBezTo>
                  <a:cubicBezTo>
                    <a:pt x="246704" y="739654"/>
                    <a:pt x="268067" y="718291"/>
                    <a:pt x="274039" y="712549"/>
                  </a:cubicBezTo>
                  <a:cubicBezTo>
                    <a:pt x="319291" y="667296"/>
                    <a:pt x="366152" y="621355"/>
                    <a:pt x="413471" y="576333"/>
                  </a:cubicBezTo>
                  <a:cubicBezTo>
                    <a:pt x="422200" y="567604"/>
                    <a:pt x="431618" y="558875"/>
                    <a:pt x="440806" y="550376"/>
                  </a:cubicBezTo>
                  <a:cubicBezTo>
                    <a:pt x="483991" y="509029"/>
                    <a:pt x="529472" y="466533"/>
                    <a:pt x="580008" y="420592"/>
                  </a:cubicBezTo>
                  <a:cubicBezTo>
                    <a:pt x="589196" y="412093"/>
                    <a:pt x="598155" y="403823"/>
                    <a:pt x="607343" y="395784"/>
                  </a:cubicBezTo>
                  <a:cubicBezTo>
                    <a:pt x="656730" y="350991"/>
                    <a:pt x="702212" y="310333"/>
                    <a:pt x="746775" y="271742"/>
                  </a:cubicBezTo>
                  <a:cubicBezTo>
                    <a:pt x="751828" y="267148"/>
                    <a:pt x="773880" y="248083"/>
                    <a:pt x="773880" y="248083"/>
                  </a:cubicBezTo>
                  <a:cubicBezTo>
                    <a:pt x="817754" y="210181"/>
                    <a:pt x="859101" y="175266"/>
                    <a:pt x="900448" y="140580"/>
                  </a:cubicBezTo>
                  <a:cubicBezTo>
                    <a:pt x="909177" y="133000"/>
                    <a:pt x="918365" y="125420"/>
                    <a:pt x="927553" y="117839"/>
                  </a:cubicBezTo>
                  <a:cubicBezTo>
                    <a:pt x="954659" y="95328"/>
                    <a:pt x="982224" y="72817"/>
                    <a:pt x="1009788" y="50535"/>
                  </a:cubicBezTo>
                  <a:lnTo>
                    <a:pt x="1009788" y="17228"/>
                  </a:lnTo>
                  <a:cubicBezTo>
                    <a:pt x="983372" y="38590"/>
                    <a:pt x="957185" y="60183"/>
                    <a:pt x="930999" y="81776"/>
                  </a:cubicBezTo>
                  <a:cubicBezTo>
                    <a:pt x="922040" y="88897"/>
                    <a:pt x="913082" y="96477"/>
                    <a:pt x="904123" y="1040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A955DE5E-0831-43BD-8980-BF243C3064F3}"/>
                </a:ext>
              </a:extLst>
            </p:cNvPr>
            <p:cNvSpPr/>
            <p:nvPr/>
          </p:nvSpPr>
          <p:spPr>
            <a:xfrm>
              <a:off x="17312738" y="4997757"/>
              <a:ext cx="1438764" cy="2078214"/>
            </a:xfrm>
            <a:custGeom>
              <a:avLst/>
              <a:gdLst>
                <a:gd name="connsiteX0" fmla="*/ 419408 w 1033677"/>
                <a:gd name="connsiteY0" fmla="*/ 41544 h 1493089"/>
                <a:gd name="connsiteX1" fmla="*/ 41541 w 1033677"/>
                <a:gd name="connsiteY1" fmla="*/ 1468249 h 1493089"/>
                <a:gd name="connsiteX2" fmla="*/ 1013887 w 1033677"/>
                <a:gd name="connsiteY2" fmla="*/ 1293902 h 1493089"/>
                <a:gd name="connsiteX3" fmla="*/ 621779 w 1033677"/>
                <a:gd name="connsiteY3" fmla="*/ 335798 h 1493089"/>
                <a:gd name="connsiteX4" fmla="*/ 419408 w 1033677"/>
                <a:gd name="connsiteY4" fmla="*/ 41544 h 149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677" h="1493089">
                  <a:moveTo>
                    <a:pt x="419408" y="41544"/>
                  </a:moveTo>
                  <a:cubicBezTo>
                    <a:pt x="419408" y="41544"/>
                    <a:pt x="107926" y="1391068"/>
                    <a:pt x="41541" y="1468249"/>
                  </a:cubicBezTo>
                  <a:lnTo>
                    <a:pt x="1013887" y="1293902"/>
                  </a:lnTo>
                  <a:cubicBezTo>
                    <a:pt x="1013887" y="1293902"/>
                    <a:pt x="671165" y="634416"/>
                    <a:pt x="621779" y="335798"/>
                  </a:cubicBezTo>
                  <a:cubicBezTo>
                    <a:pt x="572391" y="37180"/>
                    <a:pt x="419408" y="41544"/>
                    <a:pt x="419408" y="415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CC86E2AA-DCE1-4DE7-855C-3AC2D3B3C79B}"/>
                </a:ext>
              </a:extLst>
            </p:cNvPr>
            <p:cNvSpPr/>
            <p:nvPr/>
          </p:nvSpPr>
          <p:spPr>
            <a:xfrm>
              <a:off x="12440766" y="6194173"/>
              <a:ext cx="1406791" cy="1950323"/>
            </a:xfrm>
            <a:custGeom>
              <a:avLst/>
              <a:gdLst>
                <a:gd name="connsiteX0" fmla="*/ 351644 w 1010706"/>
                <a:gd name="connsiteY0" fmla="*/ 729281 h 1401207"/>
                <a:gd name="connsiteX1" fmla="*/ 41541 w 1010706"/>
                <a:gd name="connsiteY1" fmla="*/ 1372458 h 1401207"/>
                <a:gd name="connsiteX2" fmla="*/ 426299 w 1010706"/>
                <a:gd name="connsiteY2" fmla="*/ 1004929 h 1401207"/>
                <a:gd name="connsiteX3" fmla="*/ 661288 w 1010706"/>
                <a:gd name="connsiteY3" fmla="*/ 373237 h 1401207"/>
                <a:gd name="connsiteX4" fmla="*/ 977593 w 1010706"/>
                <a:gd name="connsiteY4" fmla="*/ 41541 h 1401207"/>
                <a:gd name="connsiteX5" fmla="*/ 546894 w 1010706"/>
                <a:gd name="connsiteY5" fmla="*/ 241156 h 140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0706" h="1401207">
                  <a:moveTo>
                    <a:pt x="351644" y="729281"/>
                  </a:moveTo>
                  <a:lnTo>
                    <a:pt x="41541" y="1372458"/>
                  </a:lnTo>
                  <a:lnTo>
                    <a:pt x="426299" y="1004929"/>
                  </a:lnTo>
                  <a:lnTo>
                    <a:pt x="661288" y="373237"/>
                  </a:lnTo>
                  <a:lnTo>
                    <a:pt x="977593" y="41541"/>
                  </a:lnTo>
                  <a:lnTo>
                    <a:pt x="546894" y="241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48B14018-4C5E-4D46-B283-AF09DBFF5925}"/>
                </a:ext>
              </a:extLst>
            </p:cNvPr>
            <p:cNvSpPr/>
            <p:nvPr/>
          </p:nvSpPr>
          <p:spPr>
            <a:xfrm>
              <a:off x="14518978" y="6029835"/>
              <a:ext cx="2046240" cy="1119037"/>
            </a:xfrm>
            <a:custGeom>
              <a:avLst/>
              <a:gdLst>
                <a:gd name="connsiteX0" fmla="*/ 937395 w 1470119"/>
                <a:gd name="connsiteY0" fmla="*/ 445364 h 803971"/>
                <a:gd name="connsiteX1" fmla="*/ 380357 w 1470119"/>
                <a:gd name="connsiteY1" fmla="*/ 416651 h 803971"/>
                <a:gd name="connsiteX2" fmla="*/ 41541 w 1470119"/>
                <a:gd name="connsiteY2" fmla="*/ 754778 h 803971"/>
                <a:gd name="connsiteX3" fmla="*/ 613050 w 1470119"/>
                <a:gd name="connsiteY3" fmla="*/ 588930 h 803971"/>
                <a:gd name="connsiteX4" fmla="*/ 1092447 w 1470119"/>
                <a:gd name="connsiteY4" fmla="*/ 784181 h 803971"/>
                <a:gd name="connsiteX5" fmla="*/ 1448491 w 1470119"/>
                <a:gd name="connsiteY5" fmla="*/ 754778 h 803971"/>
                <a:gd name="connsiteX6" fmla="*/ 1448491 w 1470119"/>
                <a:gd name="connsiteY6" fmla="*/ 41541 h 803971"/>
                <a:gd name="connsiteX7" fmla="*/ 1220852 w 1470119"/>
                <a:gd name="connsiteY7" fmla="*/ 606158 h 80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0119" h="803971">
                  <a:moveTo>
                    <a:pt x="937395" y="445364"/>
                  </a:moveTo>
                  <a:lnTo>
                    <a:pt x="380357" y="416651"/>
                  </a:lnTo>
                  <a:lnTo>
                    <a:pt x="41541" y="754778"/>
                  </a:lnTo>
                  <a:lnTo>
                    <a:pt x="613050" y="588930"/>
                  </a:lnTo>
                  <a:lnTo>
                    <a:pt x="1092447" y="784181"/>
                  </a:lnTo>
                  <a:lnTo>
                    <a:pt x="1448491" y="754778"/>
                  </a:lnTo>
                  <a:lnTo>
                    <a:pt x="1448491" y="41541"/>
                  </a:lnTo>
                  <a:lnTo>
                    <a:pt x="1220852" y="6061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9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6F101695-5FB3-4EDA-8052-F0BF47D6BD70}"/>
                </a:ext>
              </a:extLst>
            </p:cNvPr>
            <p:cNvSpPr/>
            <p:nvPr/>
          </p:nvSpPr>
          <p:spPr>
            <a:xfrm>
              <a:off x="18895006" y="3512588"/>
              <a:ext cx="575505" cy="895230"/>
            </a:xfrm>
            <a:custGeom>
              <a:avLst/>
              <a:gdLst>
                <a:gd name="connsiteX0" fmla="*/ 122434 w 413471"/>
                <a:gd name="connsiteY0" fmla="*/ 17228 h 643177"/>
                <a:gd name="connsiteX1" fmla="*/ 17228 w 413471"/>
                <a:gd name="connsiteY1" fmla="*/ 644555 h 643177"/>
                <a:gd name="connsiteX2" fmla="*/ 409566 w 413471"/>
                <a:gd name="connsiteY2" fmla="*/ 265311 h 643177"/>
                <a:gd name="connsiteX3" fmla="*/ 213396 w 413471"/>
                <a:gd name="connsiteY3" fmla="*/ 247623 h 6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71" h="643177">
                  <a:moveTo>
                    <a:pt x="122434" y="17228"/>
                  </a:moveTo>
                  <a:lnTo>
                    <a:pt x="17228" y="644555"/>
                  </a:lnTo>
                  <a:lnTo>
                    <a:pt x="409566" y="265311"/>
                  </a:lnTo>
                  <a:lnTo>
                    <a:pt x="213396" y="2476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AC595B5E-63E9-4188-8353-1DE193FC6C0E}"/>
                </a:ext>
              </a:extLst>
            </p:cNvPr>
            <p:cNvSpPr/>
            <p:nvPr/>
          </p:nvSpPr>
          <p:spPr>
            <a:xfrm>
              <a:off x="17866037" y="4663111"/>
              <a:ext cx="1023121" cy="1566653"/>
            </a:xfrm>
            <a:custGeom>
              <a:avLst/>
              <a:gdLst>
                <a:gd name="connsiteX0" fmla="*/ 121812 w 735059"/>
                <a:gd name="connsiteY0" fmla="*/ 355017 h 1125560"/>
                <a:gd name="connsiteX1" fmla="*/ 35673 w 735059"/>
                <a:gd name="connsiteY1" fmla="*/ 933187 h 1125560"/>
                <a:gd name="connsiteX2" fmla="*/ 70588 w 735059"/>
                <a:gd name="connsiteY2" fmla="*/ 862438 h 1125560"/>
                <a:gd name="connsiteX3" fmla="*/ 152594 w 735059"/>
                <a:gd name="connsiteY3" fmla="*/ 381433 h 1125560"/>
                <a:gd name="connsiteX4" fmla="*/ 596385 w 735059"/>
                <a:gd name="connsiteY4" fmla="*/ 124162 h 1125560"/>
                <a:gd name="connsiteX5" fmla="*/ 596385 w 735059"/>
                <a:gd name="connsiteY5" fmla="*/ 765043 h 1125560"/>
                <a:gd name="connsiteX6" fmla="*/ 284215 w 735059"/>
                <a:gd name="connsiteY6" fmla="*/ 1059755 h 1125560"/>
                <a:gd name="connsiteX7" fmla="*/ 249989 w 735059"/>
                <a:gd name="connsiteY7" fmla="*/ 1128897 h 1125560"/>
                <a:gd name="connsiteX8" fmla="*/ 626936 w 735059"/>
                <a:gd name="connsiteY8" fmla="*/ 791459 h 1125560"/>
                <a:gd name="connsiteX9" fmla="*/ 626936 w 735059"/>
                <a:gd name="connsiteY9" fmla="*/ 61912 h 1125560"/>
                <a:gd name="connsiteX10" fmla="*/ 121812 w 735059"/>
                <a:gd name="connsiteY10" fmla="*/ 355017 h 112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059" h="1125560">
                  <a:moveTo>
                    <a:pt x="121812" y="355017"/>
                  </a:moveTo>
                  <a:cubicBezTo>
                    <a:pt x="22809" y="555321"/>
                    <a:pt x="-5904" y="777906"/>
                    <a:pt x="35673" y="933187"/>
                  </a:cubicBezTo>
                  <a:lnTo>
                    <a:pt x="70588" y="862438"/>
                  </a:lnTo>
                  <a:cubicBezTo>
                    <a:pt x="43942" y="727830"/>
                    <a:pt x="71277" y="546132"/>
                    <a:pt x="152594" y="381433"/>
                  </a:cubicBezTo>
                  <a:cubicBezTo>
                    <a:pt x="275256" y="133350"/>
                    <a:pt x="473952" y="18268"/>
                    <a:pt x="596385" y="124162"/>
                  </a:cubicBezTo>
                  <a:cubicBezTo>
                    <a:pt x="719048" y="230057"/>
                    <a:pt x="719048" y="516960"/>
                    <a:pt x="596385" y="765043"/>
                  </a:cubicBezTo>
                  <a:cubicBezTo>
                    <a:pt x="511853" y="935944"/>
                    <a:pt x="391257" y="1043906"/>
                    <a:pt x="284215" y="1059755"/>
                  </a:cubicBezTo>
                  <a:lnTo>
                    <a:pt x="249989" y="1128897"/>
                  </a:lnTo>
                  <a:cubicBezTo>
                    <a:pt x="376786" y="1123155"/>
                    <a:pt x="524946" y="997735"/>
                    <a:pt x="626936" y="791459"/>
                  </a:cubicBezTo>
                  <a:cubicBezTo>
                    <a:pt x="766368" y="509150"/>
                    <a:pt x="766368" y="182508"/>
                    <a:pt x="626936" y="61912"/>
                  </a:cubicBezTo>
                  <a:cubicBezTo>
                    <a:pt x="487504" y="-58454"/>
                    <a:pt x="261244" y="72708"/>
                    <a:pt x="121812" y="3550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DCA6BAD2-3D2F-4A18-928A-B9B59D814269}"/>
                </a:ext>
              </a:extLst>
            </p:cNvPr>
            <p:cNvSpPr/>
            <p:nvPr/>
          </p:nvSpPr>
          <p:spPr>
            <a:xfrm>
              <a:off x="17866132" y="4665517"/>
              <a:ext cx="1023121" cy="1566653"/>
            </a:xfrm>
            <a:custGeom>
              <a:avLst/>
              <a:gdLst>
                <a:gd name="connsiteX0" fmla="*/ 533837 w 735059"/>
                <a:gd name="connsiteY0" fmla="*/ 17228 h 1125560"/>
                <a:gd name="connsiteX1" fmla="*/ 533837 w 735059"/>
                <a:gd name="connsiteY1" fmla="*/ 88437 h 1125560"/>
                <a:gd name="connsiteX2" fmla="*/ 688199 w 735059"/>
                <a:gd name="connsiteY2" fmla="*/ 389122 h 1125560"/>
                <a:gd name="connsiteX3" fmla="*/ 374421 w 735059"/>
                <a:gd name="connsiteY3" fmla="*/ 1024260 h 1125560"/>
                <a:gd name="connsiteX4" fmla="*/ 60643 w 735059"/>
                <a:gd name="connsiteY4" fmla="*/ 752977 h 1125560"/>
                <a:gd name="connsiteX5" fmla="*/ 225572 w 735059"/>
                <a:gd name="connsiteY5" fmla="*/ 258190 h 1125560"/>
                <a:gd name="connsiteX6" fmla="*/ 225572 w 735059"/>
                <a:gd name="connsiteY6" fmla="*/ 188359 h 1125560"/>
                <a:gd name="connsiteX7" fmla="*/ 17228 w 735059"/>
                <a:gd name="connsiteY7" fmla="*/ 778015 h 1125560"/>
                <a:gd name="connsiteX8" fmla="*/ 374421 w 735059"/>
                <a:gd name="connsiteY8" fmla="*/ 1086740 h 1125560"/>
                <a:gd name="connsiteX9" fmla="*/ 731613 w 735059"/>
                <a:gd name="connsiteY9" fmla="*/ 363854 h 1125560"/>
                <a:gd name="connsiteX10" fmla="*/ 533837 w 735059"/>
                <a:gd name="connsiteY10" fmla="*/ 17228 h 112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059" h="1125560">
                  <a:moveTo>
                    <a:pt x="533837" y="17228"/>
                  </a:moveTo>
                  <a:lnTo>
                    <a:pt x="533837" y="88437"/>
                  </a:lnTo>
                  <a:cubicBezTo>
                    <a:pt x="626179" y="113704"/>
                    <a:pt x="688199" y="223045"/>
                    <a:pt x="688199" y="389122"/>
                  </a:cubicBezTo>
                  <a:cubicBezTo>
                    <a:pt x="688199" y="639502"/>
                    <a:pt x="547619" y="923648"/>
                    <a:pt x="374421" y="1024260"/>
                  </a:cubicBezTo>
                  <a:cubicBezTo>
                    <a:pt x="200993" y="1124871"/>
                    <a:pt x="60643" y="1003356"/>
                    <a:pt x="60643" y="752977"/>
                  </a:cubicBezTo>
                  <a:cubicBezTo>
                    <a:pt x="60643" y="580468"/>
                    <a:pt x="127487" y="391879"/>
                    <a:pt x="225572" y="258190"/>
                  </a:cubicBezTo>
                  <a:lnTo>
                    <a:pt x="225572" y="188359"/>
                  </a:lnTo>
                  <a:cubicBezTo>
                    <a:pt x="102678" y="341114"/>
                    <a:pt x="17228" y="569901"/>
                    <a:pt x="17228" y="778015"/>
                  </a:cubicBezTo>
                  <a:cubicBezTo>
                    <a:pt x="17228" y="1062850"/>
                    <a:pt x="177103" y="1201134"/>
                    <a:pt x="374421" y="1086740"/>
                  </a:cubicBezTo>
                  <a:cubicBezTo>
                    <a:pt x="571739" y="972346"/>
                    <a:pt x="731613" y="648690"/>
                    <a:pt x="731613" y="363854"/>
                  </a:cubicBezTo>
                  <a:cubicBezTo>
                    <a:pt x="731613" y="162172"/>
                    <a:pt x="650986" y="33996"/>
                    <a:pt x="533837" y="172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B1BA41AB-82A5-4AE8-B5F3-F07351C95E1B}"/>
                </a:ext>
              </a:extLst>
            </p:cNvPr>
            <p:cNvSpPr/>
            <p:nvPr/>
          </p:nvSpPr>
          <p:spPr>
            <a:xfrm>
              <a:off x="18036226" y="4927610"/>
              <a:ext cx="671423" cy="1055093"/>
            </a:xfrm>
            <a:custGeom>
              <a:avLst/>
              <a:gdLst>
                <a:gd name="connsiteX0" fmla="*/ 252217 w 482382"/>
                <a:gd name="connsiteY0" fmla="*/ 43704 h 758030"/>
                <a:gd name="connsiteX1" fmla="*/ 17228 w 482382"/>
                <a:gd name="connsiteY1" fmla="*/ 519425 h 758030"/>
                <a:gd name="connsiteX2" fmla="*/ 252217 w 482382"/>
                <a:gd name="connsiteY2" fmla="*/ 722485 h 758030"/>
                <a:gd name="connsiteX3" fmla="*/ 487206 w 482382"/>
                <a:gd name="connsiteY3" fmla="*/ 246764 h 758030"/>
                <a:gd name="connsiteX4" fmla="*/ 252217 w 482382"/>
                <a:gd name="connsiteY4" fmla="*/ 43704 h 758030"/>
                <a:gd name="connsiteX5" fmla="*/ 252217 w 482382"/>
                <a:gd name="connsiteY5" fmla="*/ 516669 h 758030"/>
                <a:gd name="connsiteX6" fmla="*/ 159645 w 482382"/>
                <a:gd name="connsiteY6" fmla="*/ 436731 h 758030"/>
                <a:gd name="connsiteX7" fmla="*/ 252217 w 482382"/>
                <a:gd name="connsiteY7" fmla="*/ 249520 h 758030"/>
                <a:gd name="connsiteX8" fmla="*/ 344789 w 482382"/>
                <a:gd name="connsiteY8" fmla="*/ 329458 h 758030"/>
                <a:gd name="connsiteX9" fmla="*/ 252217 w 482382"/>
                <a:gd name="connsiteY9" fmla="*/ 516669 h 75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2" h="758030">
                  <a:moveTo>
                    <a:pt x="252217" y="43704"/>
                  </a:moveTo>
                  <a:cubicBezTo>
                    <a:pt x="122432" y="119047"/>
                    <a:pt x="17228" y="331985"/>
                    <a:pt x="17228" y="519425"/>
                  </a:cubicBezTo>
                  <a:cubicBezTo>
                    <a:pt x="17228" y="706865"/>
                    <a:pt x="122432" y="797829"/>
                    <a:pt x="252217" y="722485"/>
                  </a:cubicBezTo>
                  <a:cubicBezTo>
                    <a:pt x="382001" y="647142"/>
                    <a:pt x="487206" y="434204"/>
                    <a:pt x="487206" y="246764"/>
                  </a:cubicBezTo>
                  <a:cubicBezTo>
                    <a:pt x="487206" y="59324"/>
                    <a:pt x="382001" y="-31640"/>
                    <a:pt x="252217" y="43704"/>
                  </a:cubicBezTo>
                  <a:close/>
                  <a:moveTo>
                    <a:pt x="252217" y="516669"/>
                  </a:moveTo>
                  <a:cubicBezTo>
                    <a:pt x="200993" y="546301"/>
                    <a:pt x="159645" y="510467"/>
                    <a:pt x="159645" y="436731"/>
                  </a:cubicBezTo>
                  <a:cubicBezTo>
                    <a:pt x="159645" y="362995"/>
                    <a:pt x="200993" y="279153"/>
                    <a:pt x="252217" y="249520"/>
                  </a:cubicBezTo>
                  <a:cubicBezTo>
                    <a:pt x="303441" y="219888"/>
                    <a:pt x="344789" y="255723"/>
                    <a:pt x="344789" y="329458"/>
                  </a:cubicBezTo>
                  <a:cubicBezTo>
                    <a:pt x="344789" y="403194"/>
                    <a:pt x="303211" y="487036"/>
                    <a:pt x="252217" y="51666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96A182FB-F7FF-495A-9E72-73AC4CCAA99B}"/>
                </a:ext>
              </a:extLst>
            </p:cNvPr>
            <p:cNvSpPr/>
            <p:nvPr/>
          </p:nvSpPr>
          <p:spPr>
            <a:xfrm>
              <a:off x="18293283" y="5327813"/>
              <a:ext cx="159862" cy="255780"/>
            </a:xfrm>
            <a:custGeom>
              <a:avLst/>
              <a:gdLst>
                <a:gd name="connsiteX0" fmla="*/ 67534 w 114853"/>
                <a:gd name="connsiteY0" fmla="*/ 22866 h 183764"/>
                <a:gd name="connsiteX1" fmla="*/ 17228 w 114853"/>
                <a:gd name="connsiteY1" fmla="*/ 124626 h 183764"/>
                <a:gd name="connsiteX2" fmla="*/ 67534 w 114853"/>
                <a:gd name="connsiteY2" fmla="*/ 168040 h 183764"/>
                <a:gd name="connsiteX3" fmla="*/ 117839 w 114853"/>
                <a:gd name="connsiteY3" fmla="*/ 66050 h 183764"/>
                <a:gd name="connsiteX4" fmla="*/ 67534 w 114853"/>
                <a:gd name="connsiteY4" fmla="*/ 22866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183764">
                  <a:moveTo>
                    <a:pt x="67534" y="22866"/>
                  </a:moveTo>
                  <a:cubicBezTo>
                    <a:pt x="39739" y="38945"/>
                    <a:pt x="17228" y="84657"/>
                    <a:pt x="17228" y="124626"/>
                  </a:cubicBezTo>
                  <a:cubicBezTo>
                    <a:pt x="17228" y="164825"/>
                    <a:pt x="39739" y="184349"/>
                    <a:pt x="67534" y="168040"/>
                  </a:cubicBezTo>
                  <a:cubicBezTo>
                    <a:pt x="95329" y="151961"/>
                    <a:pt x="117839" y="106249"/>
                    <a:pt x="117839" y="66050"/>
                  </a:cubicBezTo>
                  <a:cubicBezTo>
                    <a:pt x="117839" y="26311"/>
                    <a:pt x="95329" y="6786"/>
                    <a:pt x="67534" y="228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73F9EDAB-407E-4E95-9A99-11A69D83F5EC}"/>
                </a:ext>
              </a:extLst>
            </p:cNvPr>
            <p:cNvSpPr/>
            <p:nvPr/>
          </p:nvSpPr>
          <p:spPr>
            <a:xfrm>
              <a:off x="19258215" y="5116651"/>
              <a:ext cx="319726" cy="383670"/>
            </a:xfrm>
            <a:custGeom>
              <a:avLst/>
              <a:gdLst>
                <a:gd name="connsiteX0" fmla="*/ 17228 w 229706"/>
                <a:gd name="connsiteY0" fmla="*/ 130703 h 275647"/>
                <a:gd name="connsiteX1" fmla="*/ 17228 w 229706"/>
                <a:gd name="connsiteY1" fmla="*/ 260028 h 275647"/>
                <a:gd name="connsiteX2" fmla="*/ 212708 w 229706"/>
                <a:gd name="connsiteY2" fmla="*/ 146553 h 275647"/>
                <a:gd name="connsiteX3" fmla="*/ 212708 w 229706"/>
                <a:gd name="connsiteY3" fmla="*/ 17228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06" h="275647">
                  <a:moveTo>
                    <a:pt x="17228" y="130703"/>
                  </a:moveTo>
                  <a:lnTo>
                    <a:pt x="17228" y="260028"/>
                  </a:lnTo>
                  <a:lnTo>
                    <a:pt x="212708" y="146553"/>
                  </a:lnTo>
                  <a:lnTo>
                    <a:pt x="212708" y="17228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666273FD-A4EE-4046-B708-CF8929D26B18}"/>
                </a:ext>
              </a:extLst>
            </p:cNvPr>
            <p:cNvSpPr/>
            <p:nvPr/>
          </p:nvSpPr>
          <p:spPr>
            <a:xfrm>
              <a:off x="19258215" y="4818985"/>
              <a:ext cx="319726" cy="383670"/>
            </a:xfrm>
            <a:custGeom>
              <a:avLst/>
              <a:gdLst>
                <a:gd name="connsiteX0" fmla="*/ 17228 w 229706"/>
                <a:gd name="connsiteY0" fmla="*/ 260027 h 275647"/>
                <a:gd name="connsiteX1" fmla="*/ 212708 w 229706"/>
                <a:gd name="connsiteY1" fmla="*/ 146553 h 275647"/>
                <a:gd name="connsiteX2" fmla="*/ 212708 w 229706"/>
                <a:gd name="connsiteY2" fmla="*/ 17228 h 275647"/>
                <a:gd name="connsiteX3" fmla="*/ 17228 w 229706"/>
                <a:gd name="connsiteY3" fmla="*/ 130703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06" h="275647">
                  <a:moveTo>
                    <a:pt x="17228" y="260027"/>
                  </a:moveTo>
                  <a:lnTo>
                    <a:pt x="212708" y="146553"/>
                  </a:lnTo>
                  <a:lnTo>
                    <a:pt x="212708" y="17228"/>
                  </a:lnTo>
                  <a:lnTo>
                    <a:pt x="17228" y="130703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AB773172-DEBB-4B43-907D-D98ADACB7E0C}"/>
                </a:ext>
              </a:extLst>
            </p:cNvPr>
            <p:cNvSpPr/>
            <p:nvPr/>
          </p:nvSpPr>
          <p:spPr>
            <a:xfrm>
              <a:off x="19258215" y="4521322"/>
              <a:ext cx="319726" cy="383670"/>
            </a:xfrm>
            <a:custGeom>
              <a:avLst/>
              <a:gdLst>
                <a:gd name="connsiteX0" fmla="*/ 17228 w 229706"/>
                <a:gd name="connsiteY0" fmla="*/ 260027 h 275647"/>
                <a:gd name="connsiteX1" fmla="*/ 212708 w 229706"/>
                <a:gd name="connsiteY1" fmla="*/ 146552 h 275647"/>
                <a:gd name="connsiteX2" fmla="*/ 212708 w 229706"/>
                <a:gd name="connsiteY2" fmla="*/ 17228 h 275647"/>
                <a:gd name="connsiteX3" fmla="*/ 17228 w 229706"/>
                <a:gd name="connsiteY3" fmla="*/ 130703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06" h="275647">
                  <a:moveTo>
                    <a:pt x="17228" y="260027"/>
                  </a:moveTo>
                  <a:lnTo>
                    <a:pt x="212708" y="146552"/>
                  </a:lnTo>
                  <a:lnTo>
                    <a:pt x="212708" y="17228"/>
                  </a:lnTo>
                  <a:lnTo>
                    <a:pt x="17228" y="130703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EA311F4B-BB5A-48FA-9DBB-56F3F9472EC5}"/>
                </a:ext>
              </a:extLst>
            </p:cNvPr>
            <p:cNvSpPr/>
            <p:nvPr/>
          </p:nvSpPr>
          <p:spPr>
            <a:xfrm>
              <a:off x="19258215" y="4223659"/>
              <a:ext cx="319726" cy="383670"/>
            </a:xfrm>
            <a:custGeom>
              <a:avLst/>
              <a:gdLst>
                <a:gd name="connsiteX0" fmla="*/ 17228 w 229706"/>
                <a:gd name="connsiteY0" fmla="*/ 260027 h 275647"/>
                <a:gd name="connsiteX1" fmla="*/ 212708 w 229706"/>
                <a:gd name="connsiteY1" fmla="*/ 146552 h 275647"/>
                <a:gd name="connsiteX2" fmla="*/ 212708 w 229706"/>
                <a:gd name="connsiteY2" fmla="*/ 17228 h 275647"/>
                <a:gd name="connsiteX3" fmla="*/ 17228 w 229706"/>
                <a:gd name="connsiteY3" fmla="*/ 130702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06" h="275647">
                  <a:moveTo>
                    <a:pt x="17228" y="260027"/>
                  </a:moveTo>
                  <a:lnTo>
                    <a:pt x="212708" y="146552"/>
                  </a:lnTo>
                  <a:lnTo>
                    <a:pt x="212708" y="17228"/>
                  </a:lnTo>
                  <a:lnTo>
                    <a:pt x="17228" y="130702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3BEE0A25-97F8-400B-AE59-476857008D92}"/>
                </a:ext>
              </a:extLst>
            </p:cNvPr>
            <p:cNvSpPr/>
            <p:nvPr/>
          </p:nvSpPr>
          <p:spPr>
            <a:xfrm>
              <a:off x="19161657" y="5301131"/>
              <a:ext cx="95918" cy="255780"/>
            </a:xfrm>
            <a:custGeom>
              <a:avLst/>
              <a:gdLst>
                <a:gd name="connsiteX0" fmla="*/ 17228 w 68911"/>
                <a:gd name="connsiteY0" fmla="*/ 167686 h 183764"/>
                <a:gd name="connsiteX1" fmla="*/ 53752 w 68911"/>
                <a:gd name="connsiteY1" fmla="*/ 146552 h 183764"/>
                <a:gd name="connsiteX2" fmla="*/ 53752 w 68911"/>
                <a:gd name="connsiteY2" fmla="*/ 17228 h 183764"/>
                <a:gd name="connsiteX3" fmla="*/ 17228 w 68911"/>
                <a:gd name="connsiteY3" fmla="*/ 38361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" h="183764">
                  <a:moveTo>
                    <a:pt x="17228" y="167686"/>
                  </a:moveTo>
                  <a:lnTo>
                    <a:pt x="53752" y="146552"/>
                  </a:lnTo>
                  <a:lnTo>
                    <a:pt x="53752" y="17228"/>
                  </a:lnTo>
                  <a:lnTo>
                    <a:pt x="17228" y="38361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7E2996D7-5215-4523-8807-A19D501B8A0E}"/>
                </a:ext>
              </a:extLst>
            </p:cNvPr>
            <p:cNvSpPr/>
            <p:nvPr/>
          </p:nvSpPr>
          <p:spPr>
            <a:xfrm>
              <a:off x="19161657" y="5003147"/>
              <a:ext cx="95918" cy="255780"/>
            </a:xfrm>
            <a:custGeom>
              <a:avLst/>
              <a:gdLst>
                <a:gd name="connsiteX0" fmla="*/ 17228 w 68911"/>
                <a:gd name="connsiteY0" fmla="*/ 167915 h 183764"/>
                <a:gd name="connsiteX1" fmla="*/ 53752 w 68911"/>
                <a:gd name="connsiteY1" fmla="*/ 146782 h 183764"/>
                <a:gd name="connsiteX2" fmla="*/ 53752 w 68911"/>
                <a:gd name="connsiteY2" fmla="*/ 17228 h 183764"/>
                <a:gd name="connsiteX3" fmla="*/ 17228 w 68911"/>
                <a:gd name="connsiteY3" fmla="*/ 38591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" h="183764">
                  <a:moveTo>
                    <a:pt x="17228" y="167915"/>
                  </a:moveTo>
                  <a:lnTo>
                    <a:pt x="53752" y="146782"/>
                  </a:lnTo>
                  <a:lnTo>
                    <a:pt x="53752" y="17228"/>
                  </a:lnTo>
                  <a:lnTo>
                    <a:pt x="17228" y="38591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683AAB3-224A-41D7-ABE8-7329519385F2}"/>
                </a:ext>
              </a:extLst>
            </p:cNvPr>
            <p:cNvSpPr/>
            <p:nvPr/>
          </p:nvSpPr>
          <p:spPr>
            <a:xfrm>
              <a:off x="19161657" y="4705485"/>
              <a:ext cx="95918" cy="255780"/>
            </a:xfrm>
            <a:custGeom>
              <a:avLst/>
              <a:gdLst>
                <a:gd name="connsiteX0" fmla="*/ 17228 w 68911"/>
                <a:gd name="connsiteY0" fmla="*/ 167915 h 183764"/>
                <a:gd name="connsiteX1" fmla="*/ 53752 w 68911"/>
                <a:gd name="connsiteY1" fmla="*/ 146782 h 183764"/>
                <a:gd name="connsiteX2" fmla="*/ 53752 w 68911"/>
                <a:gd name="connsiteY2" fmla="*/ 17228 h 183764"/>
                <a:gd name="connsiteX3" fmla="*/ 17228 w 68911"/>
                <a:gd name="connsiteY3" fmla="*/ 38591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" h="183764">
                  <a:moveTo>
                    <a:pt x="17228" y="167915"/>
                  </a:moveTo>
                  <a:lnTo>
                    <a:pt x="53752" y="146782"/>
                  </a:lnTo>
                  <a:lnTo>
                    <a:pt x="53752" y="17228"/>
                  </a:lnTo>
                  <a:lnTo>
                    <a:pt x="17228" y="38591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35A20E5F-3689-482B-9CCB-43679F3FD576}"/>
                </a:ext>
              </a:extLst>
            </p:cNvPr>
            <p:cNvSpPr/>
            <p:nvPr/>
          </p:nvSpPr>
          <p:spPr>
            <a:xfrm>
              <a:off x="19161657" y="4407819"/>
              <a:ext cx="95918" cy="255780"/>
            </a:xfrm>
            <a:custGeom>
              <a:avLst/>
              <a:gdLst>
                <a:gd name="connsiteX0" fmla="*/ 17228 w 68911"/>
                <a:gd name="connsiteY0" fmla="*/ 167915 h 183764"/>
                <a:gd name="connsiteX1" fmla="*/ 53752 w 68911"/>
                <a:gd name="connsiteY1" fmla="*/ 146782 h 183764"/>
                <a:gd name="connsiteX2" fmla="*/ 53752 w 68911"/>
                <a:gd name="connsiteY2" fmla="*/ 17228 h 183764"/>
                <a:gd name="connsiteX3" fmla="*/ 17228 w 68911"/>
                <a:gd name="connsiteY3" fmla="*/ 38361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" h="183764">
                  <a:moveTo>
                    <a:pt x="17228" y="167915"/>
                  </a:moveTo>
                  <a:lnTo>
                    <a:pt x="53752" y="146782"/>
                  </a:lnTo>
                  <a:lnTo>
                    <a:pt x="53752" y="17228"/>
                  </a:lnTo>
                  <a:lnTo>
                    <a:pt x="17228" y="38361"/>
                  </a:lnTo>
                  <a:close/>
                </a:path>
              </a:pathLst>
            </a:custGeom>
            <a:solidFill>
              <a:srgbClr val="D8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826BF5DC-A517-4993-9914-3DDE7F8DA225}"/>
                </a:ext>
              </a:extLst>
            </p:cNvPr>
            <p:cNvSpPr/>
            <p:nvPr/>
          </p:nvSpPr>
          <p:spPr>
            <a:xfrm>
              <a:off x="16159384" y="7629228"/>
              <a:ext cx="479588" cy="415643"/>
            </a:xfrm>
            <a:custGeom>
              <a:avLst/>
              <a:gdLst>
                <a:gd name="connsiteX0" fmla="*/ 278673 w 344559"/>
                <a:gd name="connsiteY0" fmla="*/ 18019 h 298617"/>
                <a:gd name="connsiteX1" fmla="*/ 69870 w 344559"/>
                <a:gd name="connsiteY1" fmla="*/ 74527 h 298617"/>
                <a:gd name="connsiteX2" fmla="*/ 17497 w 344559"/>
                <a:gd name="connsiteY2" fmla="*/ 150100 h 298617"/>
                <a:gd name="connsiteX3" fmla="*/ 25078 w 344559"/>
                <a:gd name="connsiteY3" fmla="*/ 240834 h 298617"/>
                <a:gd name="connsiteX4" fmla="*/ 65965 w 344559"/>
                <a:gd name="connsiteY4" fmla="*/ 297342 h 298617"/>
                <a:gd name="connsiteX5" fmla="*/ 296361 w 344559"/>
                <a:gd name="connsiteY5" fmla="*/ 228659 h 298617"/>
                <a:gd name="connsiteX6" fmla="*/ 348734 w 344559"/>
                <a:gd name="connsiteY6" fmla="*/ 153087 h 298617"/>
                <a:gd name="connsiteX7" fmla="*/ 346666 w 344559"/>
                <a:gd name="connsiteY7" fmla="*/ 59825 h 298617"/>
                <a:gd name="connsiteX8" fmla="*/ 278673 w 344559"/>
                <a:gd name="connsiteY8" fmla="*/ 18019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559" h="298617">
                  <a:moveTo>
                    <a:pt x="278673" y="18019"/>
                  </a:moveTo>
                  <a:cubicBezTo>
                    <a:pt x="208154" y="28815"/>
                    <a:pt x="139012" y="49948"/>
                    <a:pt x="69870" y="74527"/>
                  </a:cubicBezTo>
                  <a:cubicBezTo>
                    <a:pt x="45062" y="83715"/>
                    <a:pt x="19105" y="118860"/>
                    <a:pt x="17497" y="150100"/>
                  </a:cubicBezTo>
                  <a:cubicBezTo>
                    <a:pt x="16349" y="181340"/>
                    <a:pt x="18876" y="211431"/>
                    <a:pt x="25078" y="240834"/>
                  </a:cubicBezTo>
                  <a:cubicBezTo>
                    <a:pt x="31739" y="270007"/>
                    <a:pt x="65965" y="297342"/>
                    <a:pt x="65965" y="297342"/>
                  </a:cubicBezTo>
                  <a:cubicBezTo>
                    <a:pt x="65965" y="297342"/>
                    <a:pt x="227219" y="253468"/>
                    <a:pt x="296361" y="228659"/>
                  </a:cubicBezTo>
                  <a:cubicBezTo>
                    <a:pt x="321169" y="219471"/>
                    <a:pt x="347125" y="184326"/>
                    <a:pt x="348734" y="153087"/>
                  </a:cubicBezTo>
                  <a:cubicBezTo>
                    <a:pt x="349882" y="121846"/>
                    <a:pt x="346666" y="59825"/>
                    <a:pt x="346666" y="59825"/>
                  </a:cubicBezTo>
                  <a:cubicBezTo>
                    <a:pt x="346666" y="59825"/>
                    <a:pt x="327371" y="10439"/>
                    <a:pt x="278673" y="1801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D15C8CB7-84F2-4268-AE33-2AC84D141280}"/>
                </a:ext>
              </a:extLst>
            </p:cNvPr>
            <p:cNvSpPr/>
            <p:nvPr/>
          </p:nvSpPr>
          <p:spPr>
            <a:xfrm>
              <a:off x="16351166" y="7662134"/>
              <a:ext cx="159862" cy="95918"/>
            </a:xfrm>
            <a:custGeom>
              <a:avLst/>
              <a:gdLst>
                <a:gd name="connsiteX0" fmla="*/ 78867 w 114853"/>
                <a:gd name="connsiteY0" fmla="*/ 17807 h 68911"/>
                <a:gd name="connsiteX1" fmla="*/ 33844 w 114853"/>
                <a:gd name="connsiteY1" fmla="*/ 29982 h 68911"/>
                <a:gd name="connsiteX2" fmla="*/ 17306 w 114853"/>
                <a:gd name="connsiteY2" fmla="*/ 56168 h 68911"/>
                <a:gd name="connsiteX3" fmla="*/ 99081 w 114853"/>
                <a:gd name="connsiteY3" fmla="*/ 34116 h 68911"/>
                <a:gd name="connsiteX4" fmla="*/ 78867 w 114853"/>
                <a:gd name="connsiteY4" fmla="*/ 17807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68911">
                  <a:moveTo>
                    <a:pt x="78867" y="17807"/>
                  </a:moveTo>
                  <a:lnTo>
                    <a:pt x="33844" y="29982"/>
                  </a:lnTo>
                  <a:cubicBezTo>
                    <a:pt x="23737" y="32738"/>
                    <a:pt x="16387" y="44453"/>
                    <a:pt x="17306" y="56168"/>
                  </a:cubicBezTo>
                  <a:lnTo>
                    <a:pt x="99081" y="34116"/>
                  </a:lnTo>
                  <a:cubicBezTo>
                    <a:pt x="97932" y="22402"/>
                    <a:pt x="88974" y="15051"/>
                    <a:pt x="78867" y="1780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EA588E3A-29FD-4F77-AD94-735AB3946AC5}"/>
                </a:ext>
              </a:extLst>
            </p:cNvPr>
            <p:cNvSpPr/>
            <p:nvPr/>
          </p:nvSpPr>
          <p:spPr>
            <a:xfrm>
              <a:off x="16189757" y="7665215"/>
              <a:ext cx="479588" cy="415643"/>
            </a:xfrm>
            <a:custGeom>
              <a:avLst/>
              <a:gdLst>
                <a:gd name="connsiteX0" fmla="*/ 278673 w 344559"/>
                <a:gd name="connsiteY0" fmla="*/ 17891 h 298617"/>
                <a:gd name="connsiteX1" fmla="*/ 69870 w 344559"/>
                <a:gd name="connsiteY1" fmla="*/ 74399 h 298617"/>
                <a:gd name="connsiteX2" fmla="*/ 17497 w 344559"/>
                <a:gd name="connsiteY2" fmla="*/ 149972 h 298617"/>
                <a:gd name="connsiteX3" fmla="*/ 25077 w 344559"/>
                <a:gd name="connsiteY3" fmla="*/ 240706 h 298617"/>
                <a:gd name="connsiteX4" fmla="*/ 87328 w 344559"/>
                <a:gd name="connsiteY4" fmla="*/ 285269 h 298617"/>
                <a:gd name="connsiteX5" fmla="*/ 296131 w 344559"/>
                <a:gd name="connsiteY5" fmla="*/ 228761 h 298617"/>
                <a:gd name="connsiteX6" fmla="*/ 348504 w 344559"/>
                <a:gd name="connsiteY6" fmla="*/ 153188 h 298617"/>
                <a:gd name="connsiteX7" fmla="*/ 340923 w 344559"/>
                <a:gd name="connsiteY7" fmla="*/ 62454 h 298617"/>
                <a:gd name="connsiteX8" fmla="*/ 278673 w 344559"/>
                <a:gd name="connsiteY8" fmla="*/ 17891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559" h="298617">
                  <a:moveTo>
                    <a:pt x="278673" y="17891"/>
                  </a:moveTo>
                  <a:cubicBezTo>
                    <a:pt x="208613" y="30984"/>
                    <a:pt x="139012" y="49820"/>
                    <a:pt x="69870" y="74399"/>
                  </a:cubicBezTo>
                  <a:cubicBezTo>
                    <a:pt x="45062" y="83587"/>
                    <a:pt x="19105" y="118732"/>
                    <a:pt x="17497" y="149972"/>
                  </a:cubicBezTo>
                  <a:cubicBezTo>
                    <a:pt x="16349" y="181212"/>
                    <a:pt x="18875" y="211303"/>
                    <a:pt x="25077" y="240706"/>
                  </a:cubicBezTo>
                  <a:cubicBezTo>
                    <a:pt x="31739" y="269879"/>
                    <a:pt x="62060" y="289633"/>
                    <a:pt x="87328" y="285269"/>
                  </a:cubicBezTo>
                  <a:cubicBezTo>
                    <a:pt x="157388" y="272176"/>
                    <a:pt x="226989" y="253340"/>
                    <a:pt x="296131" y="228761"/>
                  </a:cubicBezTo>
                  <a:cubicBezTo>
                    <a:pt x="320939" y="219573"/>
                    <a:pt x="346896" y="184428"/>
                    <a:pt x="348504" y="153188"/>
                  </a:cubicBezTo>
                  <a:cubicBezTo>
                    <a:pt x="349652" y="121948"/>
                    <a:pt x="347126" y="91856"/>
                    <a:pt x="340923" y="62454"/>
                  </a:cubicBezTo>
                  <a:cubicBezTo>
                    <a:pt x="334491" y="33052"/>
                    <a:pt x="304171" y="13297"/>
                    <a:pt x="278673" y="1789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EA8DC3E5-71CA-4DB2-960E-9CE8F5631AB1}"/>
                </a:ext>
              </a:extLst>
            </p:cNvPr>
            <p:cNvSpPr/>
            <p:nvPr/>
          </p:nvSpPr>
          <p:spPr>
            <a:xfrm>
              <a:off x="16213710" y="7691977"/>
              <a:ext cx="447615" cy="351698"/>
            </a:xfrm>
            <a:custGeom>
              <a:avLst/>
              <a:gdLst>
                <a:gd name="connsiteX0" fmla="*/ 256181 w 321588"/>
                <a:gd name="connsiteY0" fmla="*/ 17730 h 252676"/>
                <a:gd name="connsiteX1" fmla="*/ 158096 w 321588"/>
                <a:gd name="connsiteY1" fmla="*/ 40241 h 252676"/>
                <a:gd name="connsiteX2" fmla="*/ 60931 w 321588"/>
                <a:gd name="connsiteY2" fmla="*/ 70563 h 252676"/>
                <a:gd name="connsiteX3" fmla="*/ 17516 w 321588"/>
                <a:gd name="connsiteY3" fmla="*/ 131205 h 252676"/>
                <a:gd name="connsiteX4" fmla="*/ 24178 w 321588"/>
                <a:gd name="connsiteY4" fmla="*/ 211602 h 252676"/>
                <a:gd name="connsiteX5" fmla="*/ 75402 w 321588"/>
                <a:gd name="connsiteY5" fmla="*/ 246518 h 252676"/>
                <a:gd name="connsiteX6" fmla="*/ 124789 w 321588"/>
                <a:gd name="connsiteY6" fmla="*/ 236181 h 252676"/>
                <a:gd name="connsiteX7" fmla="*/ 138801 w 321588"/>
                <a:gd name="connsiteY7" fmla="*/ 219642 h 252676"/>
                <a:gd name="connsiteX8" fmla="*/ 152353 w 321588"/>
                <a:gd name="connsiteY8" fmla="*/ 203103 h 252676"/>
                <a:gd name="connsiteX9" fmla="*/ 189796 w 321588"/>
                <a:gd name="connsiteY9" fmla="*/ 192996 h 252676"/>
                <a:gd name="connsiteX10" fmla="*/ 205416 w 321588"/>
                <a:gd name="connsiteY10" fmla="*/ 201495 h 252676"/>
                <a:gd name="connsiteX11" fmla="*/ 221495 w 321588"/>
                <a:gd name="connsiteY11" fmla="*/ 209994 h 252676"/>
                <a:gd name="connsiteX12" fmla="*/ 270423 w 321588"/>
                <a:gd name="connsiteY12" fmla="*/ 193685 h 252676"/>
                <a:gd name="connsiteX13" fmla="*/ 313837 w 321588"/>
                <a:gd name="connsiteY13" fmla="*/ 133043 h 252676"/>
                <a:gd name="connsiteX14" fmla="*/ 307176 w 321588"/>
                <a:gd name="connsiteY14" fmla="*/ 52646 h 252676"/>
                <a:gd name="connsiteX15" fmla="*/ 256181 w 321588"/>
                <a:gd name="connsiteY15" fmla="*/ 17730 h 25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1588" h="252676">
                  <a:moveTo>
                    <a:pt x="256181" y="17730"/>
                  </a:moveTo>
                  <a:cubicBezTo>
                    <a:pt x="223563" y="23932"/>
                    <a:pt x="190715" y="31512"/>
                    <a:pt x="158096" y="40241"/>
                  </a:cubicBezTo>
                  <a:cubicBezTo>
                    <a:pt x="125478" y="48970"/>
                    <a:pt x="93090" y="59307"/>
                    <a:pt x="60931" y="70563"/>
                  </a:cubicBezTo>
                  <a:cubicBezTo>
                    <a:pt x="39798" y="78373"/>
                    <a:pt x="18664" y="107775"/>
                    <a:pt x="17516" y="131205"/>
                  </a:cubicBezTo>
                  <a:cubicBezTo>
                    <a:pt x="16368" y="158770"/>
                    <a:pt x="18664" y="185875"/>
                    <a:pt x="24178" y="211602"/>
                  </a:cubicBezTo>
                  <a:cubicBezTo>
                    <a:pt x="29231" y="233424"/>
                    <a:pt x="54039" y="250422"/>
                    <a:pt x="75402" y="246518"/>
                  </a:cubicBezTo>
                  <a:cubicBezTo>
                    <a:pt x="91941" y="243302"/>
                    <a:pt x="108480" y="239856"/>
                    <a:pt x="124789" y="236181"/>
                  </a:cubicBezTo>
                  <a:cubicBezTo>
                    <a:pt x="131680" y="234573"/>
                    <a:pt x="137423" y="227682"/>
                    <a:pt x="138801" y="219642"/>
                  </a:cubicBezTo>
                  <a:cubicBezTo>
                    <a:pt x="140179" y="211602"/>
                    <a:pt x="145692" y="204940"/>
                    <a:pt x="152353" y="203103"/>
                  </a:cubicBezTo>
                  <a:lnTo>
                    <a:pt x="189796" y="192996"/>
                  </a:lnTo>
                  <a:cubicBezTo>
                    <a:pt x="196457" y="191158"/>
                    <a:pt x="202889" y="194604"/>
                    <a:pt x="205416" y="201495"/>
                  </a:cubicBezTo>
                  <a:cubicBezTo>
                    <a:pt x="208172" y="208616"/>
                    <a:pt x="214604" y="212062"/>
                    <a:pt x="221495" y="209994"/>
                  </a:cubicBezTo>
                  <a:cubicBezTo>
                    <a:pt x="237804" y="204940"/>
                    <a:pt x="254113" y="199428"/>
                    <a:pt x="270423" y="193685"/>
                  </a:cubicBezTo>
                  <a:cubicBezTo>
                    <a:pt x="291555" y="185875"/>
                    <a:pt x="312689" y="156473"/>
                    <a:pt x="313837" y="133043"/>
                  </a:cubicBezTo>
                  <a:cubicBezTo>
                    <a:pt x="314986" y="105478"/>
                    <a:pt x="312689" y="78373"/>
                    <a:pt x="307176" y="52646"/>
                  </a:cubicBezTo>
                  <a:cubicBezTo>
                    <a:pt x="302581" y="31053"/>
                    <a:pt x="277544" y="14055"/>
                    <a:pt x="256181" y="177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F3C4332-84FB-4F82-AAC4-1510C1FEC1A2}"/>
                </a:ext>
              </a:extLst>
            </p:cNvPr>
            <p:cNvSpPr/>
            <p:nvPr/>
          </p:nvSpPr>
          <p:spPr>
            <a:xfrm>
              <a:off x="16373927" y="7730496"/>
              <a:ext cx="95918" cy="95918"/>
            </a:xfrm>
            <a:custGeom>
              <a:avLst/>
              <a:gdLst>
                <a:gd name="connsiteX0" fmla="*/ 60447 w 68911"/>
                <a:gd name="connsiteY0" fmla="*/ 17621 h 68911"/>
                <a:gd name="connsiteX1" fmla="*/ 28059 w 68911"/>
                <a:gd name="connsiteY1" fmla="*/ 26350 h 68911"/>
                <a:gd name="connsiteX2" fmla="*/ 20019 w 68911"/>
                <a:gd name="connsiteY2" fmla="*/ 32551 h 68911"/>
                <a:gd name="connsiteX3" fmla="*/ 17262 w 68911"/>
                <a:gd name="connsiteY3" fmla="*/ 43118 h 68911"/>
                <a:gd name="connsiteX4" fmla="*/ 21627 w 68911"/>
                <a:gd name="connsiteY4" fmla="*/ 51847 h 68911"/>
                <a:gd name="connsiteX5" fmla="*/ 25532 w 68911"/>
                <a:gd name="connsiteY5" fmla="*/ 53685 h 68911"/>
                <a:gd name="connsiteX6" fmla="*/ 30356 w 68911"/>
                <a:gd name="connsiteY6" fmla="*/ 53455 h 68911"/>
                <a:gd name="connsiteX7" fmla="*/ 62515 w 68911"/>
                <a:gd name="connsiteY7" fmla="*/ 44726 h 68911"/>
                <a:gd name="connsiteX8" fmla="*/ 73311 w 68911"/>
                <a:gd name="connsiteY8" fmla="*/ 27728 h 68911"/>
                <a:gd name="connsiteX9" fmla="*/ 60447 w 68911"/>
                <a:gd name="connsiteY9" fmla="*/ 17621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" h="68911">
                  <a:moveTo>
                    <a:pt x="60447" y="17621"/>
                  </a:moveTo>
                  <a:lnTo>
                    <a:pt x="28059" y="26350"/>
                  </a:lnTo>
                  <a:cubicBezTo>
                    <a:pt x="24842" y="27268"/>
                    <a:pt x="22086" y="29336"/>
                    <a:pt x="20019" y="32551"/>
                  </a:cubicBezTo>
                  <a:cubicBezTo>
                    <a:pt x="17952" y="35768"/>
                    <a:pt x="17033" y="39442"/>
                    <a:pt x="17262" y="43118"/>
                  </a:cubicBezTo>
                  <a:cubicBezTo>
                    <a:pt x="17492" y="46793"/>
                    <a:pt x="19100" y="50009"/>
                    <a:pt x="21627" y="51847"/>
                  </a:cubicBezTo>
                  <a:cubicBezTo>
                    <a:pt x="22775" y="52766"/>
                    <a:pt x="24153" y="53455"/>
                    <a:pt x="25532" y="53685"/>
                  </a:cubicBezTo>
                  <a:cubicBezTo>
                    <a:pt x="27140" y="53914"/>
                    <a:pt x="28748" y="53914"/>
                    <a:pt x="30356" y="53455"/>
                  </a:cubicBezTo>
                  <a:lnTo>
                    <a:pt x="62515" y="44726"/>
                  </a:lnTo>
                  <a:cubicBezTo>
                    <a:pt x="69176" y="42888"/>
                    <a:pt x="74000" y="35308"/>
                    <a:pt x="73311" y="27728"/>
                  </a:cubicBezTo>
                  <a:cubicBezTo>
                    <a:pt x="72852" y="20607"/>
                    <a:pt x="66879" y="15783"/>
                    <a:pt x="60447" y="17621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493009A2-37F1-4249-96EB-D52F9D5E02F2}"/>
                </a:ext>
              </a:extLst>
            </p:cNvPr>
            <p:cNvSpPr/>
            <p:nvPr/>
          </p:nvSpPr>
          <p:spPr>
            <a:xfrm>
              <a:off x="15398475" y="7592922"/>
              <a:ext cx="479588" cy="255780"/>
            </a:xfrm>
            <a:custGeom>
              <a:avLst/>
              <a:gdLst>
                <a:gd name="connsiteX0" fmla="*/ 336762 w 344559"/>
                <a:gd name="connsiteY0" fmla="*/ 107962 h 183764"/>
                <a:gd name="connsiteX1" fmla="*/ 248784 w 344559"/>
                <a:gd name="connsiteY1" fmla="*/ 152525 h 183764"/>
                <a:gd name="connsiteX2" fmla="*/ 236380 w 344559"/>
                <a:gd name="connsiteY2" fmla="*/ 155052 h 183764"/>
                <a:gd name="connsiteX3" fmla="*/ 224206 w 344559"/>
                <a:gd name="connsiteY3" fmla="*/ 151376 h 183764"/>
                <a:gd name="connsiteX4" fmla="*/ 25969 w 344559"/>
                <a:gd name="connsiteY4" fmla="*/ 24809 h 183764"/>
                <a:gd name="connsiteX5" fmla="*/ 17470 w 344559"/>
                <a:gd name="connsiteY5" fmla="*/ 17228 h 183764"/>
                <a:gd name="connsiteX6" fmla="*/ 17240 w 344559"/>
                <a:gd name="connsiteY6" fmla="*/ 24120 h 183764"/>
                <a:gd name="connsiteX7" fmla="*/ 25510 w 344559"/>
                <a:gd name="connsiteY7" fmla="*/ 39280 h 183764"/>
                <a:gd name="connsiteX8" fmla="*/ 223747 w 344559"/>
                <a:gd name="connsiteY8" fmla="*/ 165848 h 183764"/>
                <a:gd name="connsiteX9" fmla="*/ 235921 w 344559"/>
                <a:gd name="connsiteY9" fmla="*/ 169523 h 183764"/>
                <a:gd name="connsiteX10" fmla="*/ 248325 w 344559"/>
                <a:gd name="connsiteY10" fmla="*/ 166996 h 183764"/>
                <a:gd name="connsiteX11" fmla="*/ 336302 w 344559"/>
                <a:gd name="connsiteY11" fmla="*/ 122434 h 183764"/>
                <a:gd name="connsiteX12" fmla="*/ 346180 w 344559"/>
                <a:gd name="connsiteY12" fmla="*/ 107962 h 183764"/>
                <a:gd name="connsiteX13" fmla="*/ 346410 w 344559"/>
                <a:gd name="connsiteY13" fmla="*/ 99463 h 183764"/>
                <a:gd name="connsiteX14" fmla="*/ 336762 w 344559"/>
                <a:gd name="connsiteY14" fmla="*/ 107962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4559" h="183764">
                  <a:moveTo>
                    <a:pt x="336762" y="107962"/>
                  </a:moveTo>
                  <a:lnTo>
                    <a:pt x="248784" y="152525"/>
                  </a:lnTo>
                  <a:cubicBezTo>
                    <a:pt x="244190" y="154822"/>
                    <a:pt x="239596" y="155282"/>
                    <a:pt x="236380" y="155052"/>
                  </a:cubicBezTo>
                  <a:cubicBezTo>
                    <a:pt x="233165" y="154822"/>
                    <a:pt x="228570" y="154133"/>
                    <a:pt x="224206" y="151376"/>
                  </a:cubicBezTo>
                  <a:lnTo>
                    <a:pt x="25969" y="24809"/>
                  </a:lnTo>
                  <a:cubicBezTo>
                    <a:pt x="22983" y="22971"/>
                    <a:pt x="17470" y="17228"/>
                    <a:pt x="17470" y="17228"/>
                  </a:cubicBezTo>
                  <a:cubicBezTo>
                    <a:pt x="17470" y="17228"/>
                    <a:pt x="17240" y="21592"/>
                    <a:pt x="17240" y="24120"/>
                  </a:cubicBezTo>
                  <a:cubicBezTo>
                    <a:pt x="17011" y="30091"/>
                    <a:pt x="19997" y="35834"/>
                    <a:pt x="25510" y="39280"/>
                  </a:cubicBezTo>
                  <a:lnTo>
                    <a:pt x="223747" y="165848"/>
                  </a:lnTo>
                  <a:cubicBezTo>
                    <a:pt x="228111" y="168604"/>
                    <a:pt x="232705" y="169293"/>
                    <a:pt x="235921" y="169523"/>
                  </a:cubicBezTo>
                  <a:cubicBezTo>
                    <a:pt x="238907" y="169523"/>
                    <a:pt x="243731" y="169293"/>
                    <a:pt x="248325" y="166996"/>
                  </a:cubicBezTo>
                  <a:lnTo>
                    <a:pt x="336302" y="122434"/>
                  </a:lnTo>
                  <a:cubicBezTo>
                    <a:pt x="342275" y="119447"/>
                    <a:pt x="345950" y="113934"/>
                    <a:pt x="346180" y="107962"/>
                  </a:cubicBezTo>
                  <a:cubicBezTo>
                    <a:pt x="346410" y="105206"/>
                    <a:pt x="346410" y="99463"/>
                    <a:pt x="346410" y="99463"/>
                  </a:cubicBezTo>
                  <a:cubicBezTo>
                    <a:pt x="346410" y="99463"/>
                    <a:pt x="340437" y="106124"/>
                    <a:pt x="336762" y="107962"/>
                  </a:cubicBezTo>
                  <a:close/>
                </a:path>
              </a:pathLst>
            </a:custGeom>
            <a:solidFill>
              <a:srgbClr val="8CD5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F43A9B35-BB60-4AE6-88EC-4704C277DF61}"/>
                </a:ext>
              </a:extLst>
            </p:cNvPr>
            <p:cNvSpPr/>
            <p:nvPr/>
          </p:nvSpPr>
          <p:spPr>
            <a:xfrm>
              <a:off x="15399115" y="7502758"/>
              <a:ext cx="479588" cy="319726"/>
            </a:xfrm>
            <a:custGeom>
              <a:avLst/>
              <a:gdLst>
                <a:gd name="connsiteX0" fmla="*/ 139673 w 344559"/>
                <a:gd name="connsiteY0" fmla="*/ 20903 h 229706"/>
                <a:gd name="connsiteX1" fmla="*/ 127499 w 344559"/>
                <a:gd name="connsiteY1" fmla="*/ 17228 h 229706"/>
                <a:gd name="connsiteX2" fmla="*/ 115095 w 344559"/>
                <a:gd name="connsiteY2" fmla="*/ 19755 h 229706"/>
                <a:gd name="connsiteX3" fmla="*/ 27118 w 344559"/>
                <a:gd name="connsiteY3" fmla="*/ 64318 h 229706"/>
                <a:gd name="connsiteX4" fmla="*/ 17240 w 344559"/>
                <a:gd name="connsiteY4" fmla="*/ 78790 h 229706"/>
                <a:gd name="connsiteX5" fmla="*/ 25509 w 344559"/>
                <a:gd name="connsiteY5" fmla="*/ 93950 h 229706"/>
                <a:gd name="connsiteX6" fmla="*/ 223746 w 344559"/>
                <a:gd name="connsiteY6" fmla="*/ 220518 h 229706"/>
                <a:gd name="connsiteX7" fmla="*/ 235920 w 344559"/>
                <a:gd name="connsiteY7" fmla="*/ 224193 h 229706"/>
                <a:gd name="connsiteX8" fmla="*/ 248325 w 344559"/>
                <a:gd name="connsiteY8" fmla="*/ 221667 h 229706"/>
                <a:gd name="connsiteX9" fmla="*/ 336302 w 344559"/>
                <a:gd name="connsiteY9" fmla="*/ 177104 h 229706"/>
                <a:gd name="connsiteX10" fmla="*/ 346179 w 344559"/>
                <a:gd name="connsiteY10" fmla="*/ 162632 h 229706"/>
                <a:gd name="connsiteX11" fmla="*/ 337910 w 344559"/>
                <a:gd name="connsiteY11" fmla="*/ 147472 h 229706"/>
                <a:gd name="connsiteX12" fmla="*/ 139673 w 344559"/>
                <a:gd name="connsiteY12" fmla="*/ 20903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9" h="229706">
                  <a:moveTo>
                    <a:pt x="139673" y="20903"/>
                  </a:moveTo>
                  <a:cubicBezTo>
                    <a:pt x="135309" y="18147"/>
                    <a:pt x="130715" y="17458"/>
                    <a:pt x="127499" y="17228"/>
                  </a:cubicBezTo>
                  <a:cubicBezTo>
                    <a:pt x="124513" y="17228"/>
                    <a:pt x="119689" y="17458"/>
                    <a:pt x="115095" y="19755"/>
                  </a:cubicBezTo>
                  <a:lnTo>
                    <a:pt x="27118" y="64318"/>
                  </a:lnTo>
                  <a:cubicBezTo>
                    <a:pt x="21145" y="67304"/>
                    <a:pt x="17470" y="72817"/>
                    <a:pt x="17240" y="78790"/>
                  </a:cubicBezTo>
                  <a:cubicBezTo>
                    <a:pt x="17010" y="84762"/>
                    <a:pt x="19997" y="90504"/>
                    <a:pt x="25509" y="93950"/>
                  </a:cubicBezTo>
                  <a:lnTo>
                    <a:pt x="223746" y="220518"/>
                  </a:lnTo>
                  <a:cubicBezTo>
                    <a:pt x="228110" y="223274"/>
                    <a:pt x="232705" y="223963"/>
                    <a:pt x="235920" y="224193"/>
                  </a:cubicBezTo>
                  <a:cubicBezTo>
                    <a:pt x="238907" y="224193"/>
                    <a:pt x="243730" y="223963"/>
                    <a:pt x="248325" y="221667"/>
                  </a:cubicBezTo>
                  <a:lnTo>
                    <a:pt x="336302" y="177104"/>
                  </a:lnTo>
                  <a:cubicBezTo>
                    <a:pt x="342274" y="174118"/>
                    <a:pt x="345950" y="168604"/>
                    <a:pt x="346179" y="162632"/>
                  </a:cubicBezTo>
                  <a:cubicBezTo>
                    <a:pt x="346409" y="156660"/>
                    <a:pt x="343423" y="150917"/>
                    <a:pt x="337910" y="147472"/>
                  </a:cubicBezTo>
                  <a:lnTo>
                    <a:pt x="139673" y="209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8935AE4B-1E53-4CF8-BC2F-041531698366}"/>
                </a:ext>
              </a:extLst>
            </p:cNvPr>
            <p:cNvSpPr/>
            <p:nvPr/>
          </p:nvSpPr>
          <p:spPr>
            <a:xfrm>
              <a:off x="15529874" y="7588084"/>
              <a:ext cx="127890" cy="95918"/>
            </a:xfrm>
            <a:custGeom>
              <a:avLst/>
              <a:gdLst>
                <a:gd name="connsiteX0" fmla="*/ 72377 w 91882"/>
                <a:gd name="connsiteY0" fmla="*/ 24377 h 68911"/>
                <a:gd name="connsiteX1" fmla="*/ 46650 w 91882"/>
                <a:gd name="connsiteY1" fmla="*/ 17257 h 68911"/>
                <a:gd name="connsiteX2" fmla="*/ 25976 w 91882"/>
                <a:gd name="connsiteY2" fmla="*/ 20932 h 68911"/>
                <a:gd name="connsiteX3" fmla="*/ 18856 w 91882"/>
                <a:gd name="connsiteY3" fmla="*/ 26675 h 68911"/>
                <a:gd name="connsiteX4" fmla="*/ 18856 w 91882"/>
                <a:gd name="connsiteY4" fmla="*/ 26675 h 68911"/>
                <a:gd name="connsiteX5" fmla="*/ 26666 w 91882"/>
                <a:gd name="connsiteY5" fmla="*/ 45511 h 68911"/>
                <a:gd name="connsiteX6" fmla="*/ 26666 w 91882"/>
                <a:gd name="connsiteY6" fmla="*/ 45511 h 68911"/>
                <a:gd name="connsiteX7" fmla="*/ 27814 w 91882"/>
                <a:gd name="connsiteY7" fmla="*/ 46200 h 68911"/>
                <a:gd name="connsiteX8" fmla="*/ 74444 w 91882"/>
                <a:gd name="connsiteY8" fmla="*/ 49645 h 68911"/>
                <a:gd name="connsiteX9" fmla="*/ 72377 w 91882"/>
                <a:gd name="connsiteY9" fmla="*/ 24377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882" h="68911">
                  <a:moveTo>
                    <a:pt x="72377" y="24377"/>
                  </a:moveTo>
                  <a:cubicBezTo>
                    <a:pt x="65026" y="20013"/>
                    <a:pt x="55608" y="17716"/>
                    <a:pt x="46650" y="17257"/>
                  </a:cubicBezTo>
                  <a:cubicBezTo>
                    <a:pt x="39069" y="17027"/>
                    <a:pt x="31489" y="18176"/>
                    <a:pt x="25976" y="20932"/>
                  </a:cubicBezTo>
                  <a:cubicBezTo>
                    <a:pt x="22530" y="22540"/>
                    <a:pt x="20234" y="24607"/>
                    <a:pt x="18856" y="26675"/>
                  </a:cubicBezTo>
                  <a:lnTo>
                    <a:pt x="18856" y="26675"/>
                  </a:lnTo>
                  <a:cubicBezTo>
                    <a:pt x="15180" y="32417"/>
                    <a:pt x="17707" y="39768"/>
                    <a:pt x="26666" y="45511"/>
                  </a:cubicBezTo>
                  <a:lnTo>
                    <a:pt x="26666" y="45511"/>
                  </a:lnTo>
                  <a:cubicBezTo>
                    <a:pt x="27125" y="45740"/>
                    <a:pt x="27355" y="45970"/>
                    <a:pt x="27814" y="46200"/>
                  </a:cubicBezTo>
                  <a:cubicBezTo>
                    <a:pt x="41137" y="54010"/>
                    <a:pt x="62040" y="55617"/>
                    <a:pt x="74444" y="49645"/>
                  </a:cubicBezTo>
                  <a:cubicBezTo>
                    <a:pt x="86389" y="43673"/>
                    <a:pt x="85699" y="32187"/>
                    <a:pt x="72377" y="243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B2132202-B68D-4B6F-8E60-BAF4B6593885}"/>
                </a:ext>
              </a:extLst>
            </p:cNvPr>
            <p:cNvSpPr/>
            <p:nvPr/>
          </p:nvSpPr>
          <p:spPr>
            <a:xfrm>
              <a:off x="15505279" y="7559670"/>
              <a:ext cx="95918" cy="63944"/>
            </a:xfrm>
            <a:custGeom>
              <a:avLst/>
              <a:gdLst>
                <a:gd name="connsiteX0" fmla="*/ 21822 w 68911"/>
                <a:gd name="connsiteY0" fmla="*/ 44563 h 45941"/>
                <a:gd name="connsiteX1" fmla="*/ 23430 w 68911"/>
                <a:gd name="connsiteY1" fmla="*/ 41577 h 45941"/>
                <a:gd name="connsiteX2" fmla="*/ 33538 w 68911"/>
                <a:gd name="connsiteY2" fmla="*/ 31929 h 45941"/>
                <a:gd name="connsiteX3" fmla="*/ 54900 w 68911"/>
                <a:gd name="connsiteY3" fmla="*/ 25957 h 45941"/>
                <a:gd name="connsiteX4" fmla="*/ 17228 w 68911"/>
                <a:gd name="connsiteY4" fmla="*/ 17228 h 45941"/>
                <a:gd name="connsiteX5" fmla="*/ 21822 w 68911"/>
                <a:gd name="connsiteY5" fmla="*/ 44563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911" h="45941">
                  <a:moveTo>
                    <a:pt x="21822" y="44563"/>
                  </a:moveTo>
                  <a:cubicBezTo>
                    <a:pt x="22282" y="43645"/>
                    <a:pt x="22971" y="42496"/>
                    <a:pt x="23430" y="41577"/>
                  </a:cubicBezTo>
                  <a:cubicBezTo>
                    <a:pt x="25268" y="38131"/>
                    <a:pt x="28943" y="34456"/>
                    <a:pt x="33538" y="31929"/>
                  </a:cubicBezTo>
                  <a:cubicBezTo>
                    <a:pt x="39509" y="28254"/>
                    <a:pt x="46860" y="26646"/>
                    <a:pt x="54900" y="25957"/>
                  </a:cubicBezTo>
                  <a:lnTo>
                    <a:pt x="17228" y="17228"/>
                  </a:lnTo>
                  <a:lnTo>
                    <a:pt x="21822" y="44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B3A960D-1990-4425-8346-93A3ECF513BE}"/>
                </a:ext>
              </a:extLst>
            </p:cNvPr>
            <p:cNvSpPr/>
            <p:nvPr/>
          </p:nvSpPr>
          <p:spPr>
            <a:xfrm>
              <a:off x="15513593" y="7628731"/>
              <a:ext cx="95918" cy="63944"/>
            </a:xfrm>
            <a:custGeom>
              <a:avLst/>
              <a:gdLst>
                <a:gd name="connsiteX0" fmla="*/ 28254 w 68911"/>
                <a:gd name="connsiteY0" fmla="*/ 22971 h 45941"/>
                <a:gd name="connsiteX1" fmla="*/ 21822 w 68911"/>
                <a:gd name="connsiteY1" fmla="*/ 17228 h 45941"/>
                <a:gd name="connsiteX2" fmla="*/ 17228 w 68911"/>
                <a:gd name="connsiteY2" fmla="*/ 42955 h 45941"/>
                <a:gd name="connsiteX3" fmla="*/ 55359 w 68911"/>
                <a:gd name="connsiteY3" fmla="*/ 34456 h 45941"/>
                <a:gd name="connsiteX4" fmla="*/ 29402 w 68911"/>
                <a:gd name="connsiteY4" fmla="*/ 24120 h 45941"/>
                <a:gd name="connsiteX5" fmla="*/ 28254 w 68911"/>
                <a:gd name="connsiteY5" fmla="*/ 22971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911" h="45941">
                  <a:moveTo>
                    <a:pt x="28254" y="22971"/>
                  </a:moveTo>
                  <a:cubicBezTo>
                    <a:pt x="25957" y="21133"/>
                    <a:pt x="23890" y="19295"/>
                    <a:pt x="21822" y="17228"/>
                  </a:cubicBezTo>
                  <a:lnTo>
                    <a:pt x="17228" y="42955"/>
                  </a:lnTo>
                  <a:lnTo>
                    <a:pt x="55359" y="34456"/>
                  </a:lnTo>
                  <a:cubicBezTo>
                    <a:pt x="46171" y="32619"/>
                    <a:pt x="37212" y="29173"/>
                    <a:pt x="29402" y="24120"/>
                  </a:cubicBezTo>
                  <a:cubicBezTo>
                    <a:pt x="29173" y="23890"/>
                    <a:pt x="28483" y="23430"/>
                    <a:pt x="28254" y="229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E9F8AC0B-AC8F-4B98-B314-A100FF6E5104}"/>
                </a:ext>
              </a:extLst>
            </p:cNvPr>
            <p:cNvSpPr/>
            <p:nvPr/>
          </p:nvSpPr>
          <p:spPr>
            <a:xfrm>
              <a:off x="15587131" y="7566385"/>
              <a:ext cx="95918" cy="63944"/>
            </a:xfrm>
            <a:custGeom>
              <a:avLst/>
              <a:gdLst>
                <a:gd name="connsiteX0" fmla="*/ 40888 w 68911"/>
                <a:gd name="connsiteY0" fmla="*/ 32389 h 45941"/>
                <a:gd name="connsiteX1" fmla="*/ 51913 w 68911"/>
                <a:gd name="connsiteY1" fmla="*/ 43644 h 45941"/>
                <a:gd name="connsiteX2" fmla="*/ 59264 w 68911"/>
                <a:gd name="connsiteY2" fmla="*/ 17228 h 45941"/>
                <a:gd name="connsiteX3" fmla="*/ 17228 w 68911"/>
                <a:gd name="connsiteY3" fmla="*/ 22971 h 45941"/>
                <a:gd name="connsiteX4" fmla="*/ 40888 w 68911"/>
                <a:gd name="connsiteY4" fmla="*/ 32389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11" h="45941">
                  <a:moveTo>
                    <a:pt x="40888" y="32389"/>
                  </a:moveTo>
                  <a:cubicBezTo>
                    <a:pt x="45941" y="35604"/>
                    <a:pt x="49616" y="39739"/>
                    <a:pt x="51913" y="43644"/>
                  </a:cubicBezTo>
                  <a:lnTo>
                    <a:pt x="59264" y="17228"/>
                  </a:lnTo>
                  <a:lnTo>
                    <a:pt x="17228" y="22971"/>
                  </a:lnTo>
                  <a:cubicBezTo>
                    <a:pt x="25497" y="24578"/>
                    <a:pt x="33767" y="27564"/>
                    <a:pt x="40888" y="323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FB30E072-2618-4D4A-BAC8-F74C72FB6F84}"/>
                </a:ext>
              </a:extLst>
            </p:cNvPr>
            <p:cNvSpPr/>
            <p:nvPr/>
          </p:nvSpPr>
          <p:spPr>
            <a:xfrm>
              <a:off x="15585852" y="7629050"/>
              <a:ext cx="95918" cy="63944"/>
            </a:xfrm>
            <a:custGeom>
              <a:avLst/>
              <a:gdLst>
                <a:gd name="connsiteX0" fmla="*/ 43874 w 68911"/>
                <a:gd name="connsiteY0" fmla="*/ 29402 h 45941"/>
                <a:gd name="connsiteX1" fmla="*/ 17228 w 68911"/>
                <a:gd name="connsiteY1" fmla="*/ 36293 h 45941"/>
                <a:gd name="connsiteX2" fmla="*/ 60183 w 68911"/>
                <a:gd name="connsiteY2" fmla="*/ 46171 h 45941"/>
                <a:gd name="connsiteX3" fmla="*/ 55129 w 68911"/>
                <a:gd name="connsiteY3" fmla="*/ 17228 h 45941"/>
                <a:gd name="connsiteX4" fmla="*/ 43874 w 68911"/>
                <a:gd name="connsiteY4" fmla="*/ 29402 h 4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11" h="45941">
                  <a:moveTo>
                    <a:pt x="43874" y="29402"/>
                  </a:moveTo>
                  <a:cubicBezTo>
                    <a:pt x="34915" y="34686"/>
                    <a:pt x="17228" y="36293"/>
                    <a:pt x="17228" y="36293"/>
                  </a:cubicBezTo>
                  <a:lnTo>
                    <a:pt x="60183" y="46171"/>
                  </a:lnTo>
                  <a:lnTo>
                    <a:pt x="55129" y="17228"/>
                  </a:lnTo>
                  <a:cubicBezTo>
                    <a:pt x="53292" y="22052"/>
                    <a:pt x="49617" y="25957"/>
                    <a:pt x="43874" y="294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743DB6F0-057B-41E1-BC7F-5DD90DC891E7}"/>
                </a:ext>
              </a:extLst>
            </p:cNvPr>
            <p:cNvSpPr/>
            <p:nvPr/>
          </p:nvSpPr>
          <p:spPr>
            <a:xfrm>
              <a:off x="16637748" y="10029372"/>
              <a:ext cx="511561" cy="223808"/>
            </a:xfrm>
            <a:custGeom>
              <a:avLst/>
              <a:gdLst>
                <a:gd name="connsiteX0" fmla="*/ 368449 w 367529"/>
                <a:gd name="connsiteY0" fmla="*/ 73631 h 160794"/>
                <a:gd name="connsiteX1" fmla="*/ 17228 w 367529"/>
                <a:gd name="connsiteY1" fmla="*/ 35041 h 160794"/>
                <a:gd name="connsiteX2" fmla="*/ 57656 w 367529"/>
                <a:gd name="connsiteY2" fmla="*/ 59849 h 160794"/>
                <a:gd name="connsiteX3" fmla="*/ 311711 w 367529"/>
                <a:gd name="connsiteY3" fmla="*/ 77307 h 160794"/>
                <a:gd name="connsiteX4" fmla="*/ 310103 w 367529"/>
                <a:gd name="connsiteY4" fmla="*/ 78915 h 160794"/>
                <a:gd name="connsiteX5" fmla="*/ 316305 w 367529"/>
                <a:gd name="connsiteY5" fmla="*/ 105101 h 160794"/>
                <a:gd name="connsiteX6" fmla="*/ 342492 w 367529"/>
                <a:gd name="connsiteY6" fmla="*/ 144151 h 160794"/>
                <a:gd name="connsiteX7" fmla="*/ 368219 w 367529"/>
                <a:gd name="connsiteY7" fmla="*/ 104871 h 160794"/>
                <a:gd name="connsiteX8" fmla="*/ 368449 w 367529"/>
                <a:gd name="connsiteY8" fmla="*/ 73631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529" h="160794">
                  <a:moveTo>
                    <a:pt x="368449" y="73631"/>
                  </a:moveTo>
                  <a:cubicBezTo>
                    <a:pt x="291497" y="30216"/>
                    <a:pt x="130933" y="-5618"/>
                    <a:pt x="17228" y="35041"/>
                  </a:cubicBezTo>
                  <a:cubicBezTo>
                    <a:pt x="30781" y="41932"/>
                    <a:pt x="44104" y="50431"/>
                    <a:pt x="57656" y="59849"/>
                  </a:cubicBezTo>
                  <a:cubicBezTo>
                    <a:pt x="101530" y="50201"/>
                    <a:pt x="311711" y="77307"/>
                    <a:pt x="311711" y="77307"/>
                  </a:cubicBezTo>
                  <a:cubicBezTo>
                    <a:pt x="311252" y="77766"/>
                    <a:pt x="310792" y="78455"/>
                    <a:pt x="310103" y="78915"/>
                  </a:cubicBezTo>
                  <a:cubicBezTo>
                    <a:pt x="303442" y="85806"/>
                    <a:pt x="316305" y="94994"/>
                    <a:pt x="316305" y="105101"/>
                  </a:cubicBezTo>
                  <a:cubicBezTo>
                    <a:pt x="316305" y="126693"/>
                    <a:pt x="318602" y="144380"/>
                    <a:pt x="342492" y="144151"/>
                  </a:cubicBezTo>
                  <a:cubicBezTo>
                    <a:pt x="366151" y="144151"/>
                    <a:pt x="368449" y="126463"/>
                    <a:pt x="368219" y="104871"/>
                  </a:cubicBezTo>
                  <a:cubicBezTo>
                    <a:pt x="368219" y="92237"/>
                    <a:pt x="379244" y="79833"/>
                    <a:pt x="368449" y="7363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57F8906-0A6D-4C9F-88D2-095F56555183}"/>
                </a:ext>
              </a:extLst>
            </p:cNvPr>
            <p:cNvSpPr/>
            <p:nvPr/>
          </p:nvSpPr>
          <p:spPr>
            <a:xfrm>
              <a:off x="17031008" y="10092533"/>
              <a:ext cx="159862" cy="159862"/>
            </a:xfrm>
            <a:custGeom>
              <a:avLst/>
              <a:gdLst>
                <a:gd name="connsiteX0" fmla="*/ 58575 w 114853"/>
                <a:gd name="connsiteY0" fmla="*/ 17228 h 114853"/>
                <a:gd name="connsiteX1" fmla="*/ 17228 w 114853"/>
                <a:gd name="connsiteY1" fmla="*/ 58575 h 114853"/>
                <a:gd name="connsiteX2" fmla="*/ 58575 w 114853"/>
                <a:gd name="connsiteY2" fmla="*/ 99922 h 114853"/>
                <a:gd name="connsiteX3" fmla="*/ 99922 w 114853"/>
                <a:gd name="connsiteY3" fmla="*/ 58575 h 114853"/>
                <a:gd name="connsiteX4" fmla="*/ 58575 w 114853"/>
                <a:gd name="connsiteY4" fmla="*/ 17228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114853">
                  <a:moveTo>
                    <a:pt x="58575" y="17228"/>
                  </a:moveTo>
                  <a:cubicBezTo>
                    <a:pt x="35835" y="17228"/>
                    <a:pt x="17228" y="35834"/>
                    <a:pt x="17228" y="58575"/>
                  </a:cubicBezTo>
                  <a:cubicBezTo>
                    <a:pt x="17228" y="81316"/>
                    <a:pt x="35835" y="99922"/>
                    <a:pt x="58575" y="99922"/>
                  </a:cubicBezTo>
                  <a:cubicBezTo>
                    <a:pt x="81316" y="99922"/>
                    <a:pt x="99922" y="81316"/>
                    <a:pt x="99922" y="58575"/>
                  </a:cubicBezTo>
                  <a:cubicBezTo>
                    <a:pt x="99692" y="35834"/>
                    <a:pt x="81316" y="17228"/>
                    <a:pt x="58575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E85FAD16-7C0F-4D6F-9576-D2F700F5161C}"/>
                </a:ext>
              </a:extLst>
            </p:cNvPr>
            <p:cNvSpPr/>
            <p:nvPr/>
          </p:nvSpPr>
          <p:spPr>
            <a:xfrm>
              <a:off x="16636469" y="9985886"/>
              <a:ext cx="543532" cy="159862"/>
            </a:xfrm>
            <a:custGeom>
              <a:avLst/>
              <a:gdLst>
                <a:gd name="connsiteX0" fmla="*/ 17917 w 390500"/>
                <a:gd name="connsiteY0" fmla="*/ 20342 h 114853"/>
                <a:gd name="connsiteX1" fmla="*/ 17228 w 390500"/>
                <a:gd name="connsiteY1" fmla="*/ 21490 h 114853"/>
                <a:gd name="connsiteX2" fmla="*/ 32849 w 390500"/>
                <a:gd name="connsiteY2" fmla="*/ 54109 h 114853"/>
                <a:gd name="connsiteX3" fmla="*/ 18147 w 390500"/>
                <a:gd name="connsiteY3" fmla="*/ 66513 h 114853"/>
                <a:gd name="connsiteX4" fmla="*/ 379015 w 390500"/>
                <a:gd name="connsiteY4" fmla="*/ 113603 h 114853"/>
                <a:gd name="connsiteX5" fmla="*/ 17917 w 390500"/>
                <a:gd name="connsiteY5" fmla="*/ 20342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00" h="114853">
                  <a:moveTo>
                    <a:pt x="17917" y="20342"/>
                  </a:moveTo>
                  <a:lnTo>
                    <a:pt x="17228" y="21490"/>
                  </a:lnTo>
                  <a:cubicBezTo>
                    <a:pt x="33308" y="30679"/>
                    <a:pt x="39969" y="42624"/>
                    <a:pt x="32849" y="54109"/>
                  </a:cubicBezTo>
                  <a:cubicBezTo>
                    <a:pt x="29862" y="58703"/>
                    <a:pt x="24809" y="62838"/>
                    <a:pt x="18147" y="66513"/>
                  </a:cubicBezTo>
                  <a:cubicBezTo>
                    <a:pt x="216383" y="36881"/>
                    <a:pt x="333534" y="92010"/>
                    <a:pt x="379015" y="113603"/>
                  </a:cubicBezTo>
                  <a:cubicBezTo>
                    <a:pt x="378785" y="113373"/>
                    <a:pt x="272661" y="-3088"/>
                    <a:pt x="17917" y="203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B27C7949-A687-4C9B-B569-345E17FF0DE6}"/>
                </a:ext>
              </a:extLst>
            </p:cNvPr>
            <p:cNvSpPr/>
            <p:nvPr/>
          </p:nvSpPr>
          <p:spPr>
            <a:xfrm>
              <a:off x="16539591" y="10070152"/>
              <a:ext cx="447615" cy="479588"/>
            </a:xfrm>
            <a:custGeom>
              <a:avLst/>
              <a:gdLst>
                <a:gd name="connsiteX0" fmla="*/ 91882 w 321588"/>
                <a:gd name="connsiteY0" fmla="*/ 17228 h 344559"/>
                <a:gd name="connsiteX1" fmla="*/ 17228 w 321588"/>
                <a:gd name="connsiteY1" fmla="*/ 21133 h 344559"/>
                <a:gd name="connsiteX2" fmla="*/ 17228 w 321588"/>
                <a:gd name="connsiteY2" fmla="*/ 52373 h 344559"/>
                <a:gd name="connsiteX3" fmla="*/ 230395 w 321588"/>
                <a:gd name="connsiteY3" fmla="*/ 268527 h 344559"/>
                <a:gd name="connsiteX4" fmla="*/ 223504 w 321588"/>
                <a:gd name="connsiteY4" fmla="*/ 286444 h 344559"/>
                <a:gd name="connsiteX5" fmla="*/ 223045 w 321588"/>
                <a:gd name="connsiteY5" fmla="*/ 292415 h 344559"/>
                <a:gd name="connsiteX6" fmla="*/ 272661 w 321588"/>
                <a:gd name="connsiteY6" fmla="*/ 337438 h 344559"/>
                <a:gd name="connsiteX7" fmla="*/ 322048 w 321588"/>
                <a:gd name="connsiteY7" fmla="*/ 292186 h 344559"/>
                <a:gd name="connsiteX8" fmla="*/ 314468 w 321588"/>
                <a:gd name="connsiteY8" fmla="*/ 265540 h 344559"/>
                <a:gd name="connsiteX9" fmla="*/ 91882 w 321588"/>
                <a:gd name="connsiteY9" fmla="*/ 17228 h 34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88" h="344559">
                  <a:moveTo>
                    <a:pt x="91882" y="17228"/>
                  </a:moveTo>
                  <a:cubicBezTo>
                    <a:pt x="89815" y="17917"/>
                    <a:pt x="19295" y="20214"/>
                    <a:pt x="17228" y="21133"/>
                  </a:cubicBezTo>
                  <a:lnTo>
                    <a:pt x="17228" y="52373"/>
                  </a:lnTo>
                  <a:cubicBezTo>
                    <a:pt x="155282" y="140580"/>
                    <a:pt x="230625" y="268297"/>
                    <a:pt x="230395" y="268527"/>
                  </a:cubicBezTo>
                  <a:cubicBezTo>
                    <a:pt x="226720" y="273809"/>
                    <a:pt x="224193" y="280012"/>
                    <a:pt x="223504" y="286444"/>
                  </a:cubicBezTo>
                  <a:cubicBezTo>
                    <a:pt x="223274" y="288281"/>
                    <a:pt x="223045" y="290348"/>
                    <a:pt x="223045" y="292415"/>
                  </a:cubicBezTo>
                  <a:cubicBezTo>
                    <a:pt x="223045" y="317454"/>
                    <a:pt x="245327" y="337668"/>
                    <a:pt x="272661" y="337438"/>
                  </a:cubicBezTo>
                  <a:cubicBezTo>
                    <a:pt x="300226" y="337438"/>
                    <a:pt x="322278" y="317224"/>
                    <a:pt x="322048" y="292186"/>
                  </a:cubicBezTo>
                  <a:cubicBezTo>
                    <a:pt x="322048" y="282308"/>
                    <a:pt x="318373" y="274039"/>
                    <a:pt x="314468" y="265540"/>
                  </a:cubicBezTo>
                  <a:cubicBezTo>
                    <a:pt x="298848" y="231314"/>
                    <a:pt x="196169" y="63628"/>
                    <a:pt x="91882" y="1722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F1912742-B232-4487-B88E-0706E77046E7}"/>
                </a:ext>
              </a:extLst>
            </p:cNvPr>
            <p:cNvSpPr/>
            <p:nvPr/>
          </p:nvSpPr>
          <p:spPr>
            <a:xfrm>
              <a:off x="16824786" y="10380925"/>
              <a:ext cx="159862" cy="159862"/>
            </a:xfrm>
            <a:custGeom>
              <a:avLst/>
              <a:gdLst>
                <a:gd name="connsiteX0" fmla="*/ 66845 w 114853"/>
                <a:gd name="connsiteY0" fmla="*/ 17228 h 114853"/>
                <a:gd name="connsiteX1" fmla="*/ 17228 w 114853"/>
                <a:gd name="connsiteY1" fmla="*/ 66845 h 114853"/>
                <a:gd name="connsiteX2" fmla="*/ 66845 w 114853"/>
                <a:gd name="connsiteY2" fmla="*/ 116460 h 114853"/>
                <a:gd name="connsiteX3" fmla="*/ 116461 w 114853"/>
                <a:gd name="connsiteY3" fmla="*/ 66845 h 114853"/>
                <a:gd name="connsiteX4" fmla="*/ 66845 w 114853"/>
                <a:gd name="connsiteY4" fmla="*/ 17228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114853">
                  <a:moveTo>
                    <a:pt x="66845" y="17228"/>
                  </a:moveTo>
                  <a:cubicBezTo>
                    <a:pt x="39509" y="17228"/>
                    <a:pt x="17228" y="39509"/>
                    <a:pt x="17228" y="66845"/>
                  </a:cubicBezTo>
                  <a:cubicBezTo>
                    <a:pt x="17228" y="94180"/>
                    <a:pt x="39509" y="116460"/>
                    <a:pt x="66845" y="116460"/>
                  </a:cubicBezTo>
                  <a:cubicBezTo>
                    <a:pt x="94180" y="116460"/>
                    <a:pt x="116461" y="94180"/>
                    <a:pt x="116461" y="66845"/>
                  </a:cubicBezTo>
                  <a:cubicBezTo>
                    <a:pt x="116461" y="39509"/>
                    <a:pt x="94180" y="17228"/>
                    <a:pt x="66845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FA7CD6D-42FD-49D6-8436-84947DE2CD3F}"/>
                </a:ext>
              </a:extLst>
            </p:cNvPr>
            <p:cNvSpPr/>
            <p:nvPr/>
          </p:nvSpPr>
          <p:spPr>
            <a:xfrm>
              <a:off x="16554922" y="10054166"/>
              <a:ext cx="415643" cy="415643"/>
            </a:xfrm>
            <a:custGeom>
              <a:avLst/>
              <a:gdLst>
                <a:gd name="connsiteX0" fmla="*/ 91895 w 298617"/>
                <a:gd name="connsiteY0" fmla="*/ 17228 h 298617"/>
                <a:gd name="connsiteX1" fmla="*/ 17240 w 298617"/>
                <a:gd name="connsiteY1" fmla="*/ 28713 h 298617"/>
                <a:gd name="connsiteX2" fmla="*/ 253378 w 298617"/>
                <a:gd name="connsiteY2" fmla="*/ 270134 h 298617"/>
                <a:gd name="connsiteX3" fmla="*/ 280713 w 298617"/>
                <a:gd name="connsiteY3" fmla="*/ 283916 h 298617"/>
                <a:gd name="connsiteX4" fmla="*/ 281862 w 298617"/>
                <a:gd name="connsiteY4" fmla="*/ 283457 h 298617"/>
                <a:gd name="connsiteX5" fmla="*/ 295414 w 298617"/>
                <a:gd name="connsiteY5" fmla="*/ 252447 h 298617"/>
                <a:gd name="connsiteX6" fmla="*/ 91895 w 298617"/>
                <a:gd name="connsiteY6" fmla="*/ 17228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617" h="298617">
                  <a:moveTo>
                    <a:pt x="91895" y="17228"/>
                  </a:moveTo>
                  <a:cubicBezTo>
                    <a:pt x="73748" y="26875"/>
                    <a:pt x="48480" y="31010"/>
                    <a:pt x="17240" y="28713"/>
                  </a:cubicBezTo>
                  <a:cubicBezTo>
                    <a:pt x="15402" y="28713"/>
                    <a:pt x="219381" y="186980"/>
                    <a:pt x="253378" y="270134"/>
                  </a:cubicBezTo>
                  <a:cubicBezTo>
                    <a:pt x="257973" y="281160"/>
                    <a:pt x="269458" y="287362"/>
                    <a:pt x="280713" y="283916"/>
                  </a:cubicBezTo>
                  <a:cubicBezTo>
                    <a:pt x="281172" y="283687"/>
                    <a:pt x="281632" y="283687"/>
                    <a:pt x="281862" y="283457"/>
                  </a:cubicBezTo>
                  <a:cubicBezTo>
                    <a:pt x="294955" y="279552"/>
                    <a:pt x="301157" y="264851"/>
                    <a:pt x="295414" y="252447"/>
                  </a:cubicBezTo>
                  <a:cubicBezTo>
                    <a:pt x="256364" y="170671"/>
                    <a:pt x="104069" y="23660"/>
                    <a:pt x="91895" y="172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6A1AC349-2949-4481-9505-E0001DCDA0CC}"/>
                </a:ext>
              </a:extLst>
            </p:cNvPr>
            <p:cNvSpPr/>
            <p:nvPr/>
          </p:nvSpPr>
          <p:spPr>
            <a:xfrm>
              <a:off x="15948703" y="10029372"/>
              <a:ext cx="543532" cy="223808"/>
            </a:xfrm>
            <a:custGeom>
              <a:avLst/>
              <a:gdLst>
                <a:gd name="connsiteX0" fmla="*/ 22078 w 390500"/>
                <a:gd name="connsiteY0" fmla="*/ 73631 h 160794"/>
                <a:gd name="connsiteX1" fmla="*/ 22078 w 390500"/>
                <a:gd name="connsiteY1" fmla="*/ 104871 h 160794"/>
                <a:gd name="connsiteX2" fmla="*/ 48035 w 390500"/>
                <a:gd name="connsiteY2" fmla="*/ 144151 h 160794"/>
                <a:gd name="connsiteX3" fmla="*/ 74221 w 390500"/>
                <a:gd name="connsiteY3" fmla="*/ 105101 h 160794"/>
                <a:gd name="connsiteX4" fmla="*/ 80423 w 390500"/>
                <a:gd name="connsiteY4" fmla="*/ 78915 h 160794"/>
                <a:gd name="connsiteX5" fmla="*/ 78815 w 390500"/>
                <a:gd name="connsiteY5" fmla="*/ 77307 h 160794"/>
                <a:gd name="connsiteX6" fmla="*/ 332870 w 390500"/>
                <a:gd name="connsiteY6" fmla="*/ 59849 h 160794"/>
                <a:gd name="connsiteX7" fmla="*/ 373299 w 390500"/>
                <a:gd name="connsiteY7" fmla="*/ 35041 h 160794"/>
                <a:gd name="connsiteX8" fmla="*/ 22078 w 390500"/>
                <a:gd name="connsiteY8" fmla="*/ 73631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00" h="160794">
                  <a:moveTo>
                    <a:pt x="22078" y="73631"/>
                  </a:moveTo>
                  <a:cubicBezTo>
                    <a:pt x="11052" y="79833"/>
                    <a:pt x="22308" y="92237"/>
                    <a:pt x="22078" y="104871"/>
                  </a:cubicBezTo>
                  <a:cubicBezTo>
                    <a:pt x="22078" y="126463"/>
                    <a:pt x="24375" y="144151"/>
                    <a:pt x="48035" y="144151"/>
                  </a:cubicBezTo>
                  <a:cubicBezTo>
                    <a:pt x="71924" y="144151"/>
                    <a:pt x="73992" y="126693"/>
                    <a:pt x="74221" y="105101"/>
                  </a:cubicBezTo>
                  <a:cubicBezTo>
                    <a:pt x="74221" y="94994"/>
                    <a:pt x="87314" y="85806"/>
                    <a:pt x="80423" y="78915"/>
                  </a:cubicBezTo>
                  <a:cubicBezTo>
                    <a:pt x="79963" y="78455"/>
                    <a:pt x="79504" y="77766"/>
                    <a:pt x="78815" y="77307"/>
                  </a:cubicBezTo>
                  <a:cubicBezTo>
                    <a:pt x="78815" y="77307"/>
                    <a:pt x="288996" y="50201"/>
                    <a:pt x="332870" y="59849"/>
                  </a:cubicBezTo>
                  <a:cubicBezTo>
                    <a:pt x="346423" y="50201"/>
                    <a:pt x="359746" y="41932"/>
                    <a:pt x="373299" y="35041"/>
                  </a:cubicBezTo>
                  <a:cubicBezTo>
                    <a:pt x="259594" y="-5618"/>
                    <a:pt x="99029" y="30216"/>
                    <a:pt x="22078" y="7363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2E154FA7-B22C-45AE-A490-83EFE2252FF9}"/>
                </a:ext>
              </a:extLst>
            </p:cNvPr>
            <p:cNvSpPr/>
            <p:nvPr/>
          </p:nvSpPr>
          <p:spPr>
            <a:xfrm>
              <a:off x="15936270" y="10092533"/>
              <a:ext cx="159862" cy="159862"/>
            </a:xfrm>
            <a:custGeom>
              <a:avLst/>
              <a:gdLst>
                <a:gd name="connsiteX0" fmla="*/ 58575 w 114853"/>
                <a:gd name="connsiteY0" fmla="*/ 17228 h 114853"/>
                <a:gd name="connsiteX1" fmla="*/ 17228 w 114853"/>
                <a:gd name="connsiteY1" fmla="*/ 58575 h 114853"/>
                <a:gd name="connsiteX2" fmla="*/ 58575 w 114853"/>
                <a:gd name="connsiteY2" fmla="*/ 99922 h 114853"/>
                <a:gd name="connsiteX3" fmla="*/ 99922 w 114853"/>
                <a:gd name="connsiteY3" fmla="*/ 58575 h 114853"/>
                <a:gd name="connsiteX4" fmla="*/ 58575 w 114853"/>
                <a:gd name="connsiteY4" fmla="*/ 17228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114853">
                  <a:moveTo>
                    <a:pt x="58575" y="17228"/>
                  </a:moveTo>
                  <a:cubicBezTo>
                    <a:pt x="35834" y="17228"/>
                    <a:pt x="17228" y="35834"/>
                    <a:pt x="17228" y="58575"/>
                  </a:cubicBezTo>
                  <a:cubicBezTo>
                    <a:pt x="17228" y="81316"/>
                    <a:pt x="35834" y="99922"/>
                    <a:pt x="58575" y="99922"/>
                  </a:cubicBezTo>
                  <a:cubicBezTo>
                    <a:pt x="81316" y="99922"/>
                    <a:pt x="99922" y="81316"/>
                    <a:pt x="99922" y="58575"/>
                  </a:cubicBezTo>
                  <a:cubicBezTo>
                    <a:pt x="99692" y="35834"/>
                    <a:pt x="81316" y="17228"/>
                    <a:pt x="58575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0E01B51-B83E-4301-8EA1-1EBD83A7D851}"/>
                </a:ext>
              </a:extLst>
            </p:cNvPr>
            <p:cNvSpPr/>
            <p:nvPr/>
          </p:nvSpPr>
          <p:spPr>
            <a:xfrm>
              <a:off x="15942025" y="9985566"/>
              <a:ext cx="543532" cy="159862"/>
            </a:xfrm>
            <a:custGeom>
              <a:avLst/>
              <a:gdLst>
                <a:gd name="connsiteX0" fmla="*/ 379015 w 390500"/>
                <a:gd name="connsiteY0" fmla="*/ 21490 h 114853"/>
                <a:gd name="connsiteX1" fmla="*/ 378326 w 390500"/>
                <a:gd name="connsiteY1" fmla="*/ 20342 h 114853"/>
                <a:gd name="connsiteX2" fmla="*/ 17228 w 390500"/>
                <a:gd name="connsiteY2" fmla="*/ 113373 h 114853"/>
                <a:gd name="connsiteX3" fmla="*/ 378097 w 390500"/>
                <a:gd name="connsiteY3" fmla="*/ 66283 h 114853"/>
                <a:gd name="connsiteX4" fmla="*/ 363395 w 390500"/>
                <a:gd name="connsiteY4" fmla="*/ 53879 h 114853"/>
                <a:gd name="connsiteX5" fmla="*/ 379015 w 390500"/>
                <a:gd name="connsiteY5" fmla="*/ 21490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00" h="114853">
                  <a:moveTo>
                    <a:pt x="379015" y="21490"/>
                  </a:moveTo>
                  <a:lnTo>
                    <a:pt x="378326" y="20342"/>
                  </a:lnTo>
                  <a:cubicBezTo>
                    <a:pt x="123582" y="-3088"/>
                    <a:pt x="17228" y="113373"/>
                    <a:pt x="17228" y="113373"/>
                  </a:cubicBezTo>
                  <a:cubicBezTo>
                    <a:pt x="62710" y="91781"/>
                    <a:pt x="179860" y="36651"/>
                    <a:pt x="378097" y="66283"/>
                  </a:cubicBezTo>
                  <a:cubicBezTo>
                    <a:pt x="371435" y="62608"/>
                    <a:pt x="366382" y="58474"/>
                    <a:pt x="363395" y="53879"/>
                  </a:cubicBezTo>
                  <a:cubicBezTo>
                    <a:pt x="356045" y="42624"/>
                    <a:pt x="362936" y="30909"/>
                    <a:pt x="379015" y="214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FD7D256-732B-4485-AD34-63C863E84F98}"/>
                </a:ext>
              </a:extLst>
            </p:cNvPr>
            <p:cNvSpPr/>
            <p:nvPr/>
          </p:nvSpPr>
          <p:spPr>
            <a:xfrm>
              <a:off x="16117554" y="10070152"/>
              <a:ext cx="447615" cy="479588"/>
            </a:xfrm>
            <a:custGeom>
              <a:avLst/>
              <a:gdLst>
                <a:gd name="connsiteX0" fmla="*/ 24808 w 321588"/>
                <a:gd name="connsiteY0" fmla="*/ 265540 h 344559"/>
                <a:gd name="connsiteX1" fmla="*/ 17228 w 321588"/>
                <a:gd name="connsiteY1" fmla="*/ 292186 h 344559"/>
                <a:gd name="connsiteX2" fmla="*/ 66615 w 321588"/>
                <a:gd name="connsiteY2" fmla="*/ 337438 h 344559"/>
                <a:gd name="connsiteX3" fmla="*/ 116231 w 321588"/>
                <a:gd name="connsiteY3" fmla="*/ 292415 h 344559"/>
                <a:gd name="connsiteX4" fmla="*/ 115771 w 321588"/>
                <a:gd name="connsiteY4" fmla="*/ 286444 h 344559"/>
                <a:gd name="connsiteX5" fmla="*/ 108880 w 321588"/>
                <a:gd name="connsiteY5" fmla="*/ 268527 h 344559"/>
                <a:gd name="connsiteX6" fmla="*/ 322048 w 321588"/>
                <a:gd name="connsiteY6" fmla="*/ 52373 h 344559"/>
                <a:gd name="connsiteX7" fmla="*/ 322048 w 321588"/>
                <a:gd name="connsiteY7" fmla="*/ 21133 h 344559"/>
                <a:gd name="connsiteX8" fmla="*/ 247393 w 321588"/>
                <a:gd name="connsiteY8" fmla="*/ 17228 h 344559"/>
                <a:gd name="connsiteX9" fmla="*/ 24808 w 321588"/>
                <a:gd name="connsiteY9" fmla="*/ 265540 h 34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88" h="344559">
                  <a:moveTo>
                    <a:pt x="24808" y="265540"/>
                  </a:moveTo>
                  <a:cubicBezTo>
                    <a:pt x="20903" y="274039"/>
                    <a:pt x="17228" y="282308"/>
                    <a:pt x="17228" y="292186"/>
                  </a:cubicBezTo>
                  <a:cubicBezTo>
                    <a:pt x="17228" y="317224"/>
                    <a:pt x="39280" y="337438"/>
                    <a:pt x="66615" y="337438"/>
                  </a:cubicBezTo>
                  <a:cubicBezTo>
                    <a:pt x="93950" y="337438"/>
                    <a:pt x="116231" y="317224"/>
                    <a:pt x="116231" y="292415"/>
                  </a:cubicBezTo>
                  <a:cubicBezTo>
                    <a:pt x="116231" y="290348"/>
                    <a:pt x="116001" y="288281"/>
                    <a:pt x="115771" y="286444"/>
                  </a:cubicBezTo>
                  <a:cubicBezTo>
                    <a:pt x="114853" y="280012"/>
                    <a:pt x="112326" y="274039"/>
                    <a:pt x="108880" y="268527"/>
                  </a:cubicBezTo>
                  <a:cubicBezTo>
                    <a:pt x="108880" y="268297"/>
                    <a:pt x="184224" y="140580"/>
                    <a:pt x="322048" y="52373"/>
                  </a:cubicBezTo>
                  <a:lnTo>
                    <a:pt x="322048" y="21133"/>
                  </a:lnTo>
                  <a:cubicBezTo>
                    <a:pt x="319980" y="20443"/>
                    <a:pt x="249461" y="17917"/>
                    <a:pt x="247393" y="17228"/>
                  </a:cubicBezTo>
                  <a:cubicBezTo>
                    <a:pt x="143336" y="63628"/>
                    <a:pt x="40658" y="231314"/>
                    <a:pt x="24808" y="2655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9D2C0C34-FFCA-4C6D-955B-7D2078493DDF}"/>
                </a:ext>
              </a:extLst>
            </p:cNvPr>
            <p:cNvSpPr/>
            <p:nvPr/>
          </p:nvSpPr>
          <p:spPr>
            <a:xfrm>
              <a:off x="16117873" y="10380925"/>
              <a:ext cx="159862" cy="159862"/>
            </a:xfrm>
            <a:custGeom>
              <a:avLst/>
              <a:gdLst>
                <a:gd name="connsiteX0" fmla="*/ 66845 w 114853"/>
                <a:gd name="connsiteY0" fmla="*/ 17228 h 114853"/>
                <a:gd name="connsiteX1" fmla="*/ 17228 w 114853"/>
                <a:gd name="connsiteY1" fmla="*/ 66845 h 114853"/>
                <a:gd name="connsiteX2" fmla="*/ 66845 w 114853"/>
                <a:gd name="connsiteY2" fmla="*/ 116460 h 114853"/>
                <a:gd name="connsiteX3" fmla="*/ 116461 w 114853"/>
                <a:gd name="connsiteY3" fmla="*/ 66845 h 114853"/>
                <a:gd name="connsiteX4" fmla="*/ 66845 w 114853"/>
                <a:gd name="connsiteY4" fmla="*/ 17228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114853">
                  <a:moveTo>
                    <a:pt x="66845" y="17228"/>
                  </a:moveTo>
                  <a:cubicBezTo>
                    <a:pt x="39509" y="17228"/>
                    <a:pt x="17228" y="39509"/>
                    <a:pt x="17228" y="66845"/>
                  </a:cubicBezTo>
                  <a:cubicBezTo>
                    <a:pt x="17228" y="94180"/>
                    <a:pt x="39509" y="116460"/>
                    <a:pt x="66845" y="116460"/>
                  </a:cubicBezTo>
                  <a:cubicBezTo>
                    <a:pt x="94180" y="116460"/>
                    <a:pt x="116461" y="94180"/>
                    <a:pt x="116461" y="66845"/>
                  </a:cubicBezTo>
                  <a:cubicBezTo>
                    <a:pt x="116461" y="39509"/>
                    <a:pt x="94180" y="17228"/>
                    <a:pt x="66845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29D6D9A-B7D5-41A4-BCDD-E08D56EB5066}"/>
                </a:ext>
              </a:extLst>
            </p:cNvPr>
            <p:cNvSpPr/>
            <p:nvPr/>
          </p:nvSpPr>
          <p:spPr>
            <a:xfrm>
              <a:off x="16136492" y="10054166"/>
              <a:ext cx="415643" cy="415643"/>
            </a:xfrm>
            <a:custGeom>
              <a:avLst/>
              <a:gdLst>
                <a:gd name="connsiteX0" fmla="*/ 222992 w 298617"/>
                <a:gd name="connsiteY0" fmla="*/ 17228 h 298617"/>
                <a:gd name="connsiteX1" fmla="*/ 19472 w 298617"/>
                <a:gd name="connsiteY1" fmla="*/ 252447 h 298617"/>
                <a:gd name="connsiteX2" fmla="*/ 33025 w 298617"/>
                <a:gd name="connsiteY2" fmla="*/ 283457 h 298617"/>
                <a:gd name="connsiteX3" fmla="*/ 34173 w 298617"/>
                <a:gd name="connsiteY3" fmla="*/ 283916 h 298617"/>
                <a:gd name="connsiteX4" fmla="*/ 61508 w 298617"/>
                <a:gd name="connsiteY4" fmla="*/ 270134 h 298617"/>
                <a:gd name="connsiteX5" fmla="*/ 297646 w 298617"/>
                <a:gd name="connsiteY5" fmla="*/ 28713 h 298617"/>
                <a:gd name="connsiteX6" fmla="*/ 222992 w 298617"/>
                <a:gd name="connsiteY6" fmla="*/ 17228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617" h="298617">
                  <a:moveTo>
                    <a:pt x="222992" y="17228"/>
                  </a:moveTo>
                  <a:cubicBezTo>
                    <a:pt x="210817" y="23430"/>
                    <a:pt x="58522" y="170442"/>
                    <a:pt x="19472" y="252447"/>
                  </a:cubicBezTo>
                  <a:cubicBezTo>
                    <a:pt x="13500" y="264851"/>
                    <a:pt x="19932" y="279552"/>
                    <a:pt x="33025" y="283457"/>
                  </a:cubicBezTo>
                  <a:cubicBezTo>
                    <a:pt x="33484" y="283457"/>
                    <a:pt x="33943" y="283687"/>
                    <a:pt x="34173" y="283916"/>
                  </a:cubicBezTo>
                  <a:cubicBezTo>
                    <a:pt x="45429" y="287362"/>
                    <a:pt x="57144" y="281160"/>
                    <a:pt x="61508" y="270134"/>
                  </a:cubicBezTo>
                  <a:cubicBezTo>
                    <a:pt x="95505" y="186980"/>
                    <a:pt x="299484" y="28713"/>
                    <a:pt x="297646" y="28713"/>
                  </a:cubicBezTo>
                  <a:cubicBezTo>
                    <a:pt x="266636" y="31010"/>
                    <a:pt x="241368" y="27105"/>
                    <a:pt x="222992" y="172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F9C46DF-5C3B-4469-8E79-EDD83A4E734B}"/>
                </a:ext>
              </a:extLst>
            </p:cNvPr>
            <p:cNvSpPr/>
            <p:nvPr/>
          </p:nvSpPr>
          <p:spPr>
            <a:xfrm>
              <a:off x="16372056" y="9973594"/>
              <a:ext cx="351698" cy="159862"/>
            </a:xfrm>
            <a:custGeom>
              <a:avLst/>
              <a:gdLst>
                <a:gd name="connsiteX0" fmla="*/ 129095 w 252676"/>
                <a:gd name="connsiteY0" fmla="*/ 17228 h 114853"/>
                <a:gd name="connsiteX1" fmla="*/ 17228 w 252676"/>
                <a:gd name="connsiteY1" fmla="*/ 60873 h 114853"/>
                <a:gd name="connsiteX2" fmla="*/ 129095 w 252676"/>
                <a:gd name="connsiteY2" fmla="*/ 104517 h 114853"/>
                <a:gd name="connsiteX3" fmla="*/ 240962 w 252676"/>
                <a:gd name="connsiteY3" fmla="*/ 60873 h 114853"/>
                <a:gd name="connsiteX4" fmla="*/ 129095 w 252676"/>
                <a:gd name="connsiteY4" fmla="*/ 17228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76" h="114853">
                  <a:moveTo>
                    <a:pt x="129095" y="17228"/>
                  </a:moveTo>
                  <a:cubicBezTo>
                    <a:pt x="67304" y="17228"/>
                    <a:pt x="17228" y="36753"/>
                    <a:pt x="17228" y="60873"/>
                  </a:cubicBezTo>
                  <a:cubicBezTo>
                    <a:pt x="17228" y="84992"/>
                    <a:pt x="67304" y="104517"/>
                    <a:pt x="129095" y="104517"/>
                  </a:cubicBezTo>
                  <a:cubicBezTo>
                    <a:pt x="190886" y="104517"/>
                    <a:pt x="240962" y="84992"/>
                    <a:pt x="240962" y="60873"/>
                  </a:cubicBezTo>
                  <a:cubicBezTo>
                    <a:pt x="241191" y="36753"/>
                    <a:pt x="191116" y="17228"/>
                    <a:pt x="129095" y="1722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9546402-2171-4A30-BE96-4C17773CE785}"/>
                </a:ext>
              </a:extLst>
            </p:cNvPr>
            <p:cNvSpPr/>
            <p:nvPr/>
          </p:nvSpPr>
          <p:spPr>
            <a:xfrm>
              <a:off x="16372056" y="9957608"/>
              <a:ext cx="351698" cy="159862"/>
            </a:xfrm>
            <a:custGeom>
              <a:avLst/>
              <a:gdLst>
                <a:gd name="connsiteX0" fmla="*/ 129095 w 252676"/>
                <a:gd name="connsiteY0" fmla="*/ 17228 h 114853"/>
                <a:gd name="connsiteX1" fmla="*/ 17228 w 252676"/>
                <a:gd name="connsiteY1" fmla="*/ 60873 h 114853"/>
                <a:gd name="connsiteX2" fmla="*/ 129095 w 252676"/>
                <a:gd name="connsiteY2" fmla="*/ 104517 h 114853"/>
                <a:gd name="connsiteX3" fmla="*/ 240962 w 252676"/>
                <a:gd name="connsiteY3" fmla="*/ 60873 h 114853"/>
                <a:gd name="connsiteX4" fmla="*/ 129095 w 252676"/>
                <a:gd name="connsiteY4" fmla="*/ 17228 h 1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76" h="114853">
                  <a:moveTo>
                    <a:pt x="129095" y="17228"/>
                  </a:moveTo>
                  <a:cubicBezTo>
                    <a:pt x="67304" y="17228"/>
                    <a:pt x="17228" y="36753"/>
                    <a:pt x="17228" y="60873"/>
                  </a:cubicBezTo>
                  <a:cubicBezTo>
                    <a:pt x="17228" y="84992"/>
                    <a:pt x="67304" y="104517"/>
                    <a:pt x="129095" y="104517"/>
                  </a:cubicBezTo>
                  <a:cubicBezTo>
                    <a:pt x="190886" y="104517"/>
                    <a:pt x="240962" y="84992"/>
                    <a:pt x="240962" y="60873"/>
                  </a:cubicBezTo>
                  <a:cubicBezTo>
                    <a:pt x="241191" y="36753"/>
                    <a:pt x="191116" y="17228"/>
                    <a:pt x="129095" y="1722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E95D406-3E3D-4E36-A057-E7A732219752}"/>
                </a:ext>
              </a:extLst>
            </p:cNvPr>
            <p:cNvSpPr/>
            <p:nvPr/>
          </p:nvSpPr>
          <p:spPr>
            <a:xfrm>
              <a:off x="15908288" y="9689359"/>
              <a:ext cx="511561" cy="351698"/>
            </a:xfrm>
            <a:custGeom>
              <a:avLst/>
              <a:gdLst>
                <a:gd name="connsiteX0" fmla="*/ 337328 w 367529"/>
                <a:gd name="connsiteY0" fmla="*/ 17228 h 252676"/>
                <a:gd name="connsiteX1" fmla="*/ 210070 w 367529"/>
                <a:gd name="connsiteY1" fmla="*/ 116690 h 252676"/>
                <a:gd name="connsiteX2" fmla="*/ 147591 w 367529"/>
                <a:gd name="connsiteY2" fmla="*/ 67763 h 252676"/>
                <a:gd name="connsiteX3" fmla="*/ 30670 w 367529"/>
                <a:gd name="connsiteY3" fmla="*/ 40888 h 252676"/>
                <a:gd name="connsiteX4" fmla="*/ 17347 w 367529"/>
                <a:gd name="connsiteY4" fmla="*/ 52373 h 252676"/>
                <a:gd name="connsiteX5" fmla="*/ 122093 w 367529"/>
                <a:gd name="connsiteY5" fmla="*/ 184454 h 252676"/>
                <a:gd name="connsiteX6" fmla="*/ 180439 w 367529"/>
                <a:gd name="connsiteY6" fmla="*/ 194331 h 252676"/>
                <a:gd name="connsiteX7" fmla="*/ 294143 w 367529"/>
                <a:gd name="connsiteY7" fmla="*/ 142188 h 252676"/>
                <a:gd name="connsiteX8" fmla="*/ 268416 w 367529"/>
                <a:gd name="connsiteY8" fmla="*/ 240042 h 252676"/>
                <a:gd name="connsiteX9" fmla="*/ 293684 w 367529"/>
                <a:gd name="connsiteY9" fmla="*/ 244407 h 252676"/>
                <a:gd name="connsiteX10" fmla="*/ 343530 w 367529"/>
                <a:gd name="connsiteY10" fmla="*/ 133459 h 252676"/>
                <a:gd name="connsiteX11" fmla="*/ 337328 w 367529"/>
                <a:gd name="connsiteY11" fmla="*/ 17228 h 25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7529" h="252676">
                  <a:moveTo>
                    <a:pt x="337328" y="17228"/>
                  </a:moveTo>
                  <a:cubicBezTo>
                    <a:pt x="318951" y="17228"/>
                    <a:pt x="258769" y="94180"/>
                    <a:pt x="210070" y="116690"/>
                  </a:cubicBezTo>
                  <a:cubicBezTo>
                    <a:pt x="140240" y="149079"/>
                    <a:pt x="147591" y="67763"/>
                    <a:pt x="147591" y="67763"/>
                  </a:cubicBezTo>
                  <a:cubicBezTo>
                    <a:pt x="147591" y="67763"/>
                    <a:pt x="89015" y="46171"/>
                    <a:pt x="30670" y="40888"/>
                  </a:cubicBezTo>
                  <a:cubicBezTo>
                    <a:pt x="23549" y="40199"/>
                    <a:pt x="16199" y="45022"/>
                    <a:pt x="17347" y="52373"/>
                  </a:cubicBezTo>
                  <a:cubicBezTo>
                    <a:pt x="18266" y="57656"/>
                    <a:pt x="42385" y="144255"/>
                    <a:pt x="122093" y="184454"/>
                  </a:cubicBezTo>
                  <a:cubicBezTo>
                    <a:pt x="140929" y="194101"/>
                    <a:pt x="160684" y="201682"/>
                    <a:pt x="180439" y="194331"/>
                  </a:cubicBezTo>
                  <a:lnTo>
                    <a:pt x="294143" y="142188"/>
                  </a:lnTo>
                  <a:lnTo>
                    <a:pt x="268416" y="240042"/>
                  </a:lnTo>
                  <a:cubicBezTo>
                    <a:pt x="280131" y="253596"/>
                    <a:pt x="293684" y="244407"/>
                    <a:pt x="293684" y="244407"/>
                  </a:cubicBezTo>
                  <a:cubicBezTo>
                    <a:pt x="293684" y="244407"/>
                    <a:pt x="299656" y="210640"/>
                    <a:pt x="343530" y="133459"/>
                  </a:cubicBezTo>
                  <a:cubicBezTo>
                    <a:pt x="387633" y="56967"/>
                    <a:pt x="337788" y="17687"/>
                    <a:pt x="337328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5AAC10C-6221-458F-AF6C-88439CD4E701}"/>
                </a:ext>
              </a:extLst>
            </p:cNvPr>
            <p:cNvSpPr/>
            <p:nvPr/>
          </p:nvSpPr>
          <p:spPr>
            <a:xfrm>
              <a:off x="15982310" y="8659315"/>
              <a:ext cx="447615" cy="1214955"/>
            </a:xfrm>
            <a:custGeom>
              <a:avLst/>
              <a:gdLst>
                <a:gd name="connsiteX0" fmla="*/ 325264 w 321588"/>
                <a:gd name="connsiteY0" fmla="*/ 60562 h 872883"/>
                <a:gd name="connsiteX1" fmla="*/ 17228 w 321588"/>
                <a:gd name="connsiteY1" fmla="*/ 95018 h 872883"/>
                <a:gd name="connsiteX2" fmla="*/ 155511 w 321588"/>
                <a:gd name="connsiteY2" fmla="*/ 732453 h 872883"/>
                <a:gd name="connsiteX3" fmla="*/ 75344 w 321588"/>
                <a:gd name="connsiteY3" fmla="*/ 817903 h 872883"/>
                <a:gd name="connsiteX4" fmla="*/ 70060 w 321588"/>
                <a:gd name="connsiteY4" fmla="*/ 853278 h 872883"/>
                <a:gd name="connsiteX5" fmla="*/ 203520 w 321588"/>
                <a:gd name="connsiteY5" fmla="*/ 830308 h 872883"/>
                <a:gd name="connsiteX6" fmla="*/ 284146 w 321588"/>
                <a:gd name="connsiteY6" fmla="*/ 757491 h 872883"/>
                <a:gd name="connsiteX7" fmla="*/ 251299 w 321588"/>
                <a:gd name="connsiteY7" fmla="*/ 486898 h 872883"/>
                <a:gd name="connsiteX8" fmla="*/ 196858 w 321588"/>
                <a:gd name="connsiteY8" fmla="*/ 216303 h 872883"/>
                <a:gd name="connsiteX9" fmla="*/ 237976 w 321588"/>
                <a:gd name="connsiteY9" fmla="*/ 242949 h 872883"/>
                <a:gd name="connsiteX10" fmla="*/ 325264 w 321588"/>
                <a:gd name="connsiteY10" fmla="*/ 60562 h 87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588" h="872883">
                  <a:moveTo>
                    <a:pt x="325264" y="60562"/>
                  </a:moveTo>
                  <a:cubicBezTo>
                    <a:pt x="275417" y="40349"/>
                    <a:pt x="17228" y="-42806"/>
                    <a:pt x="17228" y="95018"/>
                  </a:cubicBezTo>
                  <a:cubicBezTo>
                    <a:pt x="17228" y="232842"/>
                    <a:pt x="161943" y="676864"/>
                    <a:pt x="155511" y="732453"/>
                  </a:cubicBezTo>
                  <a:cubicBezTo>
                    <a:pt x="150228" y="776327"/>
                    <a:pt x="106354" y="803892"/>
                    <a:pt x="75344" y="817903"/>
                  </a:cubicBezTo>
                  <a:cubicBezTo>
                    <a:pt x="61332" y="824335"/>
                    <a:pt x="58116" y="843631"/>
                    <a:pt x="70060" y="853278"/>
                  </a:cubicBezTo>
                  <a:cubicBezTo>
                    <a:pt x="110259" y="886356"/>
                    <a:pt x="179400" y="857413"/>
                    <a:pt x="203520" y="830308"/>
                  </a:cubicBezTo>
                  <a:cubicBezTo>
                    <a:pt x="237746" y="791947"/>
                    <a:pt x="284146" y="757491"/>
                    <a:pt x="284146" y="757491"/>
                  </a:cubicBezTo>
                  <a:cubicBezTo>
                    <a:pt x="256582" y="725792"/>
                    <a:pt x="254744" y="641489"/>
                    <a:pt x="251299" y="486898"/>
                  </a:cubicBezTo>
                  <a:cubicBezTo>
                    <a:pt x="247853" y="332305"/>
                    <a:pt x="196858" y="216303"/>
                    <a:pt x="196858" y="216303"/>
                  </a:cubicBezTo>
                  <a:lnTo>
                    <a:pt x="237976" y="242949"/>
                  </a:lnTo>
                  <a:lnTo>
                    <a:pt x="325264" y="60562"/>
                  </a:ln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8966DCD-68ED-4C9E-A469-0E1993C1F00E}"/>
                </a:ext>
              </a:extLst>
            </p:cNvPr>
            <p:cNvSpPr/>
            <p:nvPr/>
          </p:nvSpPr>
          <p:spPr>
            <a:xfrm>
              <a:off x="15591117" y="9885030"/>
              <a:ext cx="511561" cy="351698"/>
            </a:xfrm>
            <a:custGeom>
              <a:avLst/>
              <a:gdLst>
                <a:gd name="connsiteX0" fmla="*/ 337102 w 367529"/>
                <a:gd name="connsiteY0" fmla="*/ 17228 h 252676"/>
                <a:gd name="connsiteX1" fmla="*/ 210074 w 367529"/>
                <a:gd name="connsiteY1" fmla="*/ 116690 h 252676"/>
                <a:gd name="connsiteX2" fmla="*/ 147594 w 367529"/>
                <a:gd name="connsiteY2" fmla="*/ 67764 h 252676"/>
                <a:gd name="connsiteX3" fmla="*/ 30674 w 367529"/>
                <a:gd name="connsiteY3" fmla="*/ 40888 h 252676"/>
                <a:gd name="connsiteX4" fmla="*/ 17350 w 367529"/>
                <a:gd name="connsiteY4" fmla="*/ 52373 h 252676"/>
                <a:gd name="connsiteX5" fmla="*/ 122096 w 367529"/>
                <a:gd name="connsiteY5" fmla="*/ 184454 h 252676"/>
                <a:gd name="connsiteX6" fmla="*/ 180442 w 367529"/>
                <a:gd name="connsiteY6" fmla="*/ 194331 h 252676"/>
                <a:gd name="connsiteX7" fmla="*/ 294147 w 367529"/>
                <a:gd name="connsiteY7" fmla="*/ 142188 h 252676"/>
                <a:gd name="connsiteX8" fmla="*/ 268420 w 367529"/>
                <a:gd name="connsiteY8" fmla="*/ 240043 h 252676"/>
                <a:gd name="connsiteX9" fmla="*/ 293687 w 367529"/>
                <a:gd name="connsiteY9" fmla="*/ 244408 h 252676"/>
                <a:gd name="connsiteX10" fmla="*/ 343533 w 367529"/>
                <a:gd name="connsiteY10" fmla="*/ 133459 h 252676"/>
                <a:gd name="connsiteX11" fmla="*/ 337102 w 367529"/>
                <a:gd name="connsiteY11" fmla="*/ 17228 h 25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7529" h="252676">
                  <a:moveTo>
                    <a:pt x="337102" y="17228"/>
                  </a:moveTo>
                  <a:cubicBezTo>
                    <a:pt x="318725" y="17228"/>
                    <a:pt x="258772" y="94180"/>
                    <a:pt x="210074" y="116690"/>
                  </a:cubicBezTo>
                  <a:cubicBezTo>
                    <a:pt x="140243" y="149079"/>
                    <a:pt x="147594" y="67764"/>
                    <a:pt x="147594" y="67764"/>
                  </a:cubicBezTo>
                  <a:cubicBezTo>
                    <a:pt x="147594" y="67764"/>
                    <a:pt x="89019" y="46171"/>
                    <a:pt x="30674" y="40888"/>
                  </a:cubicBezTo>
                  <a:cubicBezTo>
                    <a:pt x="23323" y="40199"/>
                    <a:pt x="16202" y="45022"/>
                    <a:pt x="17350" y="52373"/>
                  </a:cubicBezTo>
                  <a:cubicBezTo>
                    <a:pt x="18269" y="57656"/>
                    <a:pt x="42389" y="144255"/>
                    <a:pt x="122096" y="184454"/>
                  </a:cubicBezTo>
                  <a:cubicBezTo>
                    <a:pt x="140932" y="193872"/>
                    <a:pt x="160687" y="201682"/>
                    <a:pt x="180442" y="194331"/>
                  </a:cubicBezTo>
                  <a:lnTo>
                    <a:pt x="294147" y="142188"/>
                  </a:lnTo>
                  <a:lnTo>
                    <a:pt x="268420" y="240043"/>
                  </a:lnTo>
                  <a:cubicBezTo>
                    <a:pt x="280134" y="253596"/>
                    <a:pt x="293687" y="244408"/>
                    <a:pt x="293687" y="244408"/>
                  </a:cubicBezTo>
                  <a:cubicBezTo>
                    <a:pt x="293687" y="244408"/>
                    <a:pt x="299659" y="210641"/>
                    <a:pt x="343533" y="133459"/>
                  </a:cubicBezTo>
                  <a:cubicBezTo>
                    <a:pt x="387407" y="56737"/>
                    <a:pt x="337561" y="17458"/>
                    <a:pt x="337102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4BF78AA-EE92-428C-8938-BCC61B5E02FE}"/>
                </a:ext>
              </a:extLst>
            </p:cNvPr>
            <p:cNvSpPr/>
            <p:nvPr/>
          </p:nvSpPr>
          <p:spPr>
            <a:xfrm>
              <a:off x="15665144" y="8801279"/>
              <a:ext cx="543532" cy="1278901"/>
            </a:xfrm>
            <a:custGeom>
              <a:avLst/>
              <a:gdLst>
                <a:gd name="connsiteX0" fmla="*/ 17228 w 390500"/>
                <a:gd name="connsiteY0" fmla="*/ 133375 h 918824"/>
                <a:gd name="connsiteX1" fmla="*/ 155512 w 390500"/>
                <a:gd name="connsiteY1" fmla="*/ 770810 h 918824"/>
                <a:gd name="connsiteX2" fmla="*/ 75344 w 390500"/>
                <a:gd name="connsiteY2" fmla="*/ 856261 h 918824"/>
                <a:gd name="connsiteX3" fmla="*/ 70061 w 390500"/>
                <a:gd name="connsiteY3" fmla="*/ 891635 h 918824"/>
                <a:gd name="connsiteX4" fmla="*/ 203520 w 390500"/>
                <a:gd name="connsiteY4" fmla="*/ 868665 h 918824"/>
                <a:gd name="connsiteX5" fmla="*/ 284147 w 390500"/>
                <a:gd name="connsiteY5" fmla="*/ 795848 h 918824"/>
                <a:gd name="connsiteX6" fmla="*/ 253826 w 390500"/>
                <a:gd name="connsiteY6" fmla="*/ 451978 h 918824"/>
                <a:gd name="connsiteX7" fmla="*/ 196858 w 390500"/>
                <a:gd name="connsiteY7" fmla="*/ 243864 h 918824"/>
                <a:gd name="connsiteX8" fmla="*/ 294713 w 390500"/>
                <a:gd name="connsiteY8" fmla="*/ 312087 h 918824"/>
                <a:gd name="connsiteX9" fmla="*/ 376259 w 390500"/>
                <a:gd name="connsiteY9" fmla="*/ 59869 h 918824"/>
                <a:gd name="connsiteX10" fmla="*/ 17228 w 390500"/>
                <a:gd name="connsiteY10" fmla="*/ 133375 h 9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00" h="918824">
                  <a:moveTo>
                    <a:pt x="17228" y="133375"/>
                  </a:moveTo>
                  <a:cubicBezTo>
                    <a:pt x="17228" y="271199"/>
                    <a:pt x="161943" y="715221"/>
                    <a:pt x="155512" y="770810"/>
                  </a:cubicBezTo>
                  <a:cubicBezTo>
                    <a:pt x="150228" y="814684"/>
                    <a:pt x="106354" y="842248"/>
                    <a:pt x="75344" y="856261"/>
                  </a:cubicBezTo>
                  <a:cubicBezTo>
                    <a:pt x="61332" y="862692"/>
                    <a:pt x="58116" y="881988"/>
                    <a:pt x="70061" y="891635"/>
                  </a:cubicBezTo>
                  <a:cubicBezTo>
                    <a:pt x="110259" y="924713"/>
                    <a:pt x="179401" y="895770"/>
                    <a:pt x="203520" y="868665"/>
                  </a:cubicBezTo>
                  <a:cubicBezTo>
                    <a:pt x="237746" y="830304"/>
                    <a:pt x="284147" y="795848"/>
                    <a:pt x="284147" y="795848"/>
                  </a:cubicBezTo>
                  <a:cubicBezTo>
                    <a:pt x="256812" y="764148"/>
                    <a:pt x="257041" y="606570"/>
                    <a:pt x="253826" y="451978"/>
                  </a:cubicBezTo>
                  <a:cubicBezTo>
                    <a:pt x="250380" y="297156"/>
                    <a:pt x="196858" y="243864"/>
                    <a:pt x="196858" y="243864"/>
                  </a:cubicBezTo>
                  <a:lnTo>
                    <a:pt x="294713" y="312087"/>
                  </a:lnTo>
                  <a:lnTo>
                    <a:pt x="376259" y="59869"/>
                  </a:lnTo>
                  <a:cubicBezTo>
                    <a:pt x="326183" y="39426"/>
                    <a:pt x="17228" y="-57281"/>
                    <a:pt x="17228" y="133375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20A71F2-B73D-42FA-92BB-91A3B8CF4030}"/>
                </a:ext>
              </a:extLst>
            </p:cNvPr>
            <p:cNvSpPr/>
            <p:nvPr/>
          </p:nvSpPr>
          <p:spPr>
            <a:xfrm>
              <a:off x="16462538" y="9625415"/>
              <a:ext cx="159862" cy="447615"/>
            </a:xfrm>
            <a:custGeom>
              <a:avLst/>
              <a:gdLst>
                <a:gd name="connsiteX0" fmla="*/ 17228 w 114853"/>
                <a:gd name="connsiteY0" fmla="*/ 309414 h 321588"/>
                <a:gd name="connsiteX1" fmla="*/ 65237 w 114853"/>
                <a:gd name="connsiteY1" fmla="*/ 319291 h 321588"/>
                <a:gd name="connsiteX2" fmla="*/ 110029 w 114853"/>
                <a:gd name="connsiteY2" fmla="*/ 309414 h 321588"/>
                <a:gd name="connsiteX3" fmla="*/ 110029 w 114853"/>
                <a:gd name="connsiteY3" fmla="*/ 17228 h 321588"/>
                <a:gd name="connsiteX4" fmla="*/ 17228 w 114853"/>
                <a:gd name="connsiteY4" fmla="*/ 17228 h 321588"/>
                <a:gd name="connsiteX5" fmla="*/ 17228 w 114853"/>
                <a:gd name="connsiteY5" fmla="*/ 309414 h 32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853" h="321588">
                  <a:moveTo>
                    <a:pt x="17228" y="309414"/>
                  </a:moveTo>
                  <a:cubicBezTo>
                    <a:pt x="17228" y="309414"/>
                    <a:pt x="26187" y="319291"/>
                    <a:pt x="65237" y="319291"/>
                  </a:cubicBezTo>
                  <a:cubicBezTo>
                    <a:pt x="98774" y="319291"/>
                    <a:pt x="110029" y="309414"/>
                    <a:pt x="110029" y="309414"/>
                  </a:cubicBezTo>
                  <a:lnTo>
                    <a:pt x="110029" y="17228"/>
                  </a:lnTo>
                  <a:lnTo>
                    <a:pt x="17228" y="17228"/>
                  </a:lnTo>
                  <a:lnTo>
                    <a:pt x="17228" y="30941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94148BDA-89B3-43E0-9797-DA9AB372D3E4}"/>
                </a:ext>
              </a:extLst>
            </p:cNvPr>
            <p:cNvSpPr/>
            <p:nvPr/>
          </p:nvSpPr>
          <p:spPr>
            <a:xfrm>
              <a:off x="15769693" y="8937045"/>
              <a:ext cx="639450" cy="671423"/>
            </a:xfrm>
            <a:custGeom>
              <a:avLst/>
              <a:gdLst>
                <a:gd name="connsiteX0" fmla="*/ 415768 w 459412"/>
                <a:gd name="connsiteY0" fmla="*/ 474573 h 482382"/>
                <a:gd name="connsiteX1" fmla="*/ 459182 w 459412"/>
                <a:gd name="connsiteY1" fmla="*/ 17228 h 482382"/>
                <a:gd name="connsiteX2" fmla="*/ 17228 w 459412"/>
                <a:gd name="connsiteY2" fmla="*/ 269905 h 48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412" h="482382">
                  <a:moveTo>
                    <a:pt x="415768" y="474573"/>
                  </a:moveTo>
                  <a:lnTo>
                    <a:pt x="459182" y="17228"/>
                  </a:lnTo>
                  <a:lnTo>
                    <a:pt x="17228" y="2699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0AFE9390-4426-4566-9292-07049A153AF7}"/>
                </a:ext>
              </a:extLst>
            </p:cNvPr>
            <p:cNvSpPr/>
            <p:nvPr/>
          </p:nvSpPr>
          <p:spPr>
            <a:xfrm>
              <a:off x="15964987" y="8697573"/>
              <a:ext cx="863259" cy="735367"/>
            </a:xfrm>
            <a:custGeom>
              <a:avLst/>
              <a:gdLst>
                <a:gd name="connsiteX0" fmla="*/ 578213 w 620206"/>
                <a:gd name="connsiteY0" fmla="*/ 148619 h 528324"/>
                <a:gd name="connsiteX1" fmla="*/ 292918 w 620206"/>
                <a:gd name="connsiteY1" fmla="*/ 194331 h 528324"/>
                <a:gd name="connsiteX2" fmla="*/ 272244 w 620206"/>
                <a:gd name="connsiteY2" fmla="*/ 17228 h 528324"/>
                <a:gd name="connsiteX3" fmla="*/ 126841 w 620206"/>
                <a:gd name="connsiteY3" fmla="*/ 139431 h 528324"/>
                <a:gd name="connsiteX4" fmla="*/ 21176 w 620206"/>
                <a:gd name="connsiteY4" fmla="*/ 357423 h 528324"/>
                <a:gd name="connsiteX5" fmla="*/ 528826 w 620206"/>
                <a:gd name="connsiteY5" fmla="*/ 447927 h 528324"/>
                <a:gd name="connsiteX6" fmla="*/ 578213 w 620206"/>
                <a:gd name="connsiteY6" fmla="*/ 148619 h 528324"/>
                <a:gd name="connsiteX7" fmla="*/ 578213 w 620206"/>
                <a:gd name="connsiteY7" fmla="*/ 148619 h 52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206" h="528324">
                  <a:moveTo>
                    <a:pt x="578213" y="148619"/>
                  </a:moveTo>
                  <a:cubicBezTo>
                    <a:pt x="576835" y="149768"/>
                    <a:pt x="415581" y="309873"/>
                    <a:pt x="292918" y="194331"/>
                  </a:cubicBezTo>
                  <a:lnTo>
                    <a:pt x="272244" y="17228"/>
                  </a:lnTo>
                  <a:cubicBezTo>
                    <a:pt x="272244" y="17228"/>
                    <a:pt x="169566" y="109800"/>
                    <a:pt x="126841" y="139431"/>
                  </a:cubicBezTo>
                  <a:cubicBezTo>
                    <a:pt x="-14199" y="237056"/>
                    <a:pt x="21176" y="357423"/>
                    <a:pt x="21176" y="357423"/>
                  </a:cubicBezTo>
                  <a:cubicBezTo>
                    <a:pt x="204021" y="510866"/>
                    <a:pt x="379976" y="581386"/>
                    <a:pt x="528826" y="447927"/>
                  </a:cubicBezTo>
                  <a:cubicBezTo>
                    <a:pt x="680662" y="311711"/>
                    <a:pt x="578213" y="148619"/>
                    <a:pt x="578213" y="148619"/>
                  </a:cubicBezTo>
                  <a:lnTo>
                    <a:pt x="578213" y="1486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DC703EAA-180D-44BA-86AC-6EB22A00A069}"/>
                </a:ext>
              </a:extLst>
            </p:cNvPr>
            <p:cNvSpPr/>
            <p:nvPr/>
          </p:nvSpPr>
          <p:spPr>
            <a:xfrm>
              <a:off x="16244486" y="8188310"/>
              <a:ext cx="607479" cy="831285"/>
            </a:xfrm>
            <a:custGeom>
              <a:avLst/>
              <a:gdLst>
                <a:gd name="connsiteX0" fmla="*/ 313549 w 436441"/>
                <a:gd name="connsiteY0" fmla="*/ 17873 h 597235"/>
                <a:gd name="connsiteX1" fmla="*/ 257041 w 436441"/>
                <a:gd name="connsiteY1" fmla="*/ 33034 h 597235"/>
                <a:gd name="connsiteX2" fmla="*/ 134378 w 436441"/>
                <a:gd name="connsiteY2" fmla="*/ 106080 h 597235"/>
                <a:gd name="connsiteX3" fmla="*/ 17228 w 436441"/>
                <a:gd name="connsiteY3" fmla="*/ 307533 h 597235"/>
                <a:gd name="connsiteX4" fmla="*/ 71208 w 436441"/>
                <a:gd name="connsiteY4" fmla="*/ 383107 h 597235"/>
                <a:gd name="connsiteX5" fmla="*/ 91882 w 436441"/>
                <a:gd name="connsiteY5" fmla="*/ 560210 h 597235"/>
                <a:gd name="connsiteX6" fmla="*/ 377407 w 436441"/>
                <a:gd name="connsiteY6" fmla="*/ 514498 h 597235"/>
                <a:gd name="connsiteX7" fmla="*/ 386136 w 436441"/>
                <a:gd name="connsiteY7" fmla="*/ 37628 h 597235"/>
                <a:gd name="connsiteX8" fmla="*/ 313549 w 436441"/>
                <a:gd name="connsiteY8" fmla="*/ 17873 h 59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441" h="597235">
                  <a:moveTo>
                    <a:pt x="313549" y="17873"/>
                  </a:moveTo>
                  <a:cubicBezTo>
                    <a:pt x="282538" y="20860"/>
                    <a:pt x="257041" y="33034"/>
                    <a:pt x="257041" y="33034"/>
                  </a:cubicBezTo>
                  <a:cubicBezTo>
                    <a:pt x="257041" y="33034"/>
                    <a:pt x="211100" y="63815"/>
                    <a:pt x="134378" y="106080"/>
                  </a:cubicBezTo>
                  <a:cubicBezTo>
                    <a:pt x="83613" y="133875"/>
                    <a:pt x="17228" y="245512"/>
                    <a:pt x="17228" y="307533"/>
                  </a:cubicBezTo>
                  <a:cubicBezTo>
                    <a:pt x="17228" y="368635"/>
                    <a:pt x="71208" y="383107"/>
                    <a:pt x="71208" y="383107"/>
                  </a:cubicBezTo>
                  <a:lnTo>
                    <a:pt x="91882" y="560210"/>
                  </a:lnTo>
                  <a:cubicBezTo>
                    <a:pt x="215235" y="676211"/>
                    <a:pt x="377407" y="514498"/>
                    <a:pt x="377407" y="514498"/>
                  </a:cubicBezTo>
                  <a:cubicBezTo>
                    <a:pt x="377407" y="410441"/>
                    <a:pt x="506272" y="145590"/>
                    <a:pt x="386136" y="37628"/>
                  </a:cubicBezTo>
                  <a:cubicBezTo>
                    <a:pt x="365003" y="18792"/>
                    <a:pt x="337668" y="15577"/>
                    <a:pt x="313549" y="178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276448F-0935-4244-B825-03ACB2842BBB}"/>
                </a:ext>
              </a:extLst>
            </p:cNvPr>
            <p:cNvSpPr/>
            <p:nvPr/>
          </p:nvSpPr>
          <p:spPr>
            <a:xfrm>
              <a:off x="16271312" y="7696511"/>
              <a:ext cx="447615" cy="575505"/>
            </a:xfrm>
            <a:custGeom>
              <a:avLst/>
              <a:gdLst>
                <a:gd name="connsiteX0" fmla="*/ 168396 w 321588"/>
                <a:gd name="connsiteY0" fmla="*/ 17228 h 413471"/>
                <a:gd name="connsiteX1" fmla="*/ 21384 w 321588"/>
                <a:gd name="connsiteY1" fmla="*/ 122434 h 413471"/>
                <a:gd name="connsiteX2" fmla="*/ 18398 w 321588"/>
                <a:gd name="connsiteY2" fmla="*/ 206736 h 413471"/>
                <a:gd name="connsiteX3" fmla="*/ 105687 w 321588"/>
                <a:gd name="connsiteY3" fmla="*/ 386596 h 413471"/>
                <a:gd name="connsiteX4" fmla="*/ 132332 w 321588"/>
                <a:gd name="connsiteY4" fmla="*/ 396243 h 413471"/>
                <a:gd name="connsiteX5" fmla="*/ 314030 w 321588"/>
                <a:gd name="connsiteY5" fmla="*/ 246245 h 413471"/>
                <a:gd name="connsiteX6" fmla="*/ 314030 w 321588"/>
                <a:gd name="connsiteY6" fmla="*/ 165159 h 413471"/>
                <a:gd name="connsiteX7" fmla="*/ 314030 w 321588"/>
                <a:gd name="connsiteY7" fmla="*/ 165159 h 413471"/>
                <a:gd name="connsiteX8" fmla="*/ 314030 w 321588"/>
                <a:gd name="connsiteY8" fmla="*/ 162632 h 413471"/>
                <a:gd name="connsiteX9" fmla="*/ 168396 w 321588"/>
                <a:gd name="connsiteY9" fmla="*/ 17228 h 41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88" h="413471">
                  <a:moveTo>
                    <a:pt x="168396" y="17228"/>
                  </a:moveTo>
                  <a:cubicBezTo>
                    <a:pt x="93512" y="17228"/>
                    <a:pt x="33100" y="50306"/>
                    <a:pt x="21384" y="122434"/>
                  </a:cubicBezTo>
                  <a:cubicBezTo>
                    <a:pt x="17250" y="148391"/>
                    <a:pt x="23911" y="172510"/>
                    <a:pt x="18398" y="206736"/>
                  </a:cubicBezTo>
                  <a:cubicBezTo>
                    <a:pt x="9210" y="265081"/>
                    <a:pt x="55610" y="346397"/>
                    <a:pt x="105687" y="386596"/>
                  </a:cubicBezTo>
                  <a:cubicBezTo>
                    <a:pt x="113267" y="392568"/>
                    <a:pt x="122685" y="396014"/>
                    <a:pt x="132332" y="396243"/>
                  </a:cubicBezTo>
                  <a:cubicBezTo>
                    <a:pt x="150939" y="396932"/>
                    <a:pt x="314030" y="306888"/>
                    <a:pt x="314030" y="246245"/>
                  </a:cubicBezTo>
                  <a:lnTo>
                    <a:pt x="314030" y="165159"/>
                  </a:lnTo>
                  <a:lnTo>
                    <a:pt x="314030" y="165159"/>
                  </a:lnTo>
                  <a:cubicBezTo>
                    <a:pt x="314030" y="164240"/>
                    <a:pt x="314030" y="163551"/>
                    <a:pt x="314030" y="162632"/>
                  </a:cubicBezTo>
                  <a:cubicBezTo>
                    <a:pt x="314030" y="82465"/>
                    <a:pt x="249023" y="17228"/>
                    <a:pt x="168396" y="17228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BECBD2BC-BF87-4B87-9A0A-E658DFA7B121}"/>
                </a:ext>
              </a:extLst>
            </p:cNvPr>
            <p:cNvSpPr/>
            <p:nvPr/>
          </p:nvSpPr>
          <p:spPr>
            <a:xfrm>
              <a:off x="16222639" y="7588445"/>
              <a:ext cx="639450" cy="1310873"/>
            </a:xfrm>
            <a:custGeom>
              <a:avLst/>
              <a:gdLst>
                <a:gd name="connsiteX0" fmla="*/ 221282 w 459412"/>
                <a:gd name="connsiteY0" fmla="*/ 17228 h 941795"/>
                <a:gd name="connsiteX1" fmla="*/ 43260 w 459412"/>
                <a:gd name="connsiteY1" fmla="*/ 131621 h 941795"/>
                <a:gd name="connsiteX2" fmla="*/ 137670 w 459412"/>
                <a:gd name="connsiteY2" fmla="*/ 229476 h 941795"/>
                <a:gd name="connsiteX3" fmla="*/ 81850 w 459412"/>
                <a:gd name="connsiteY3" fmla="*/ 501678 h 941795"/>
                <a:gd name="connsiteX4" fmla="*/ 20519 w 459412"/>
                <a:gd name="connsiteY4" fmla="*/ 814079 h 941795"/>
                <a:gd name="connsiteX5" fmla="*/ 129630 w 459412"/>
                <a:gd name="connsiteY5" fmla="*/ 543255 h 941795"/>
                <a:gd name="connsiteX6" fmla="*/ 287897 w 459412"/>
                <a:gd name="connsiteY6" fmla="*/ 913771 h 941795"/>
                <a:gd name="connsiteX7" fmla="*/ 437895 w 459412"/>
                <a:gd name="connsiteY7" fmla="*/ 795243 h 941795"/>
                <a:gd name="connsiteX8" fmla="*/ 418830 w 459412"/>
                <a:gd name="connsiteY8" fmla="*/ 168833 h 941795"/>
                <a:gd name="connsiteX9" fmla="*/ 221282 w 459412"/>
                <a:gd name="connsiteY9" fmla="*/ 17228 h 94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9412" h="941795">
                  <a:moveTo>
                    <a:pt x="221282" y="17228"/>
                  </a:moveTo>
                  <a:cubicBezTo>
                    <a:pt x="122509" y="17228"/>
                    <a:pt x="43260" y="99692"/>
                    <a:pt x="43260" y="131621"/>
                  </a:cubicBezTo>
                  <a:cubicBezTo>
                    <a:pt x="43260" y="200533"/>
                    <a:pt x="106429" y="208114"/>
                    <a:pt x="137670" y="229476"/>
                  </a:cubicBezTo>
                  <a:cubicBezTo>
                    <a:pt x="173044" y="253366"/>
                    <a:pt x="138129" y="402445"/>
                    <a:pt x="81850" y="501678"/>
                  </a:cubicBezTo>
                  <a:cubicBezTo>
                    <a:pt x="37977" y="579089"/>
                    <a:pt x="6737" y="814079"/>
                    <a:pt x="20519" y="814079"/>
                  </a:cubicBezTo>
                  <a:cubicBezTo>
                    <a:pt x="41193" y="814079"/>
                    <a:pt x="82540" y="543255"/>
                    <a:pt x="129630" y="543255"/>
                  </a:cubicBezTo>
                  <a:cubicBezTo>
                    <a:pt x="185678" y="543255"/>
                    <a:pt x="287897" y="664770"/>
                    <a:pt x="287897" y="913771"/>
                  </a:cubicBezTo>
                  <a:cubicBezTo>
                    <a:pt x="287897" y="961550"/>
                    <a:pt x="437895" y="972346"/>
                    <a:pt x="437895" y="795243"/>
                  </a:cubicBezTo>
                  <a:cubicBezTo>
                    <a:pt x="437895" y="671201"/>
                    <a:pt x="468216" y="330088"/>
                    <a:pt x="418830" y="168833"/>
                  </a:cubicBezTo>
                  <a:cubicBezTo>
                    <a:pt x="385752" y="61101"/>
                    <a:pt x="280776" y="17228"/>
                    <a:pt x="221282" y="17228"/>
                  </a:cubicBezTo>
                  <a:close/>
                </a:path>
              </a:pathLst>
            </a:custGeom>
            <a:solidFill>
              <a:srgbClr val="723F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28CA4A2F-92C3-461D-AB6B-065B26627035}"/>
                </a:ext>
              </a:extLst>
            </p:cNvPr>
            <p:cNvSpPr/>
            <p:nvPr/>
          </p:nvSpPr>
          <p:spPr>
            <a:xfrm>
              <a:off x="15850076" y="8218780"/>
              <a:ext cx="703394" cy="383670"/>
            </a:xfrm>
            <a:custGeom>
              <a:avLst/>
              <a:gdLst>
                <a:gd name="connsiteX0" fmla="*/ 446225 w 505353"/>
                <a:gd name="connsiteY0" fmla="*/ 86028 h 275647"/>
                <a:gd name="connsiteX1" fmla="*/ 112921 w 505353"/>
                <a:gd name="connsiteY1" fmla="*/ 24007 h 275647"/>
                <a:gd name="connsiteX2" fmla="*/ 24714 w 505353"/>
                <a:gd name="connsiteY2" fmla="*/ 51113 h 275647"/>
                <a:gd name="connsiteX3" fmla="*/ 23795 w 505353"/>
                <a:gd name="connsiteY3" fmla="*/ 53180 h 275647"/>
                <a:gd name="connsiteX4" fmla="*/ 57561 w 505353"/>
                <a:gd name="connsiteY4" fmla="*/ 146441 h 275647"/>
                <a:gd name="connsiteX5" fmla="*/ 396149 w 505353"/>
                <a:gd name="connsiteY5" fmla="*/ 261753 h 275647"/>
                <a:gd name="connsiteX6" fmla="*/ 489869 w 505353"/>
                <a:gd name="connsiteY6" fmla="*/ 212136 h 275647"/>
                <a:gd name="connsiteX7" fmla="*/ 500435 w 505353"/>
                <a:gd name="connsiteY7" fmla="*/ 180437 h 275647"/>
                <a:gd name="connsiteX8" fmla="*/ 446225 w 505353"/>
                <a:gd name="connsiteY8" fmla="*/ 86028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353" h="275647">
                  <a:moveTo>
                    <a:pt x="446225" y="86028"/>
                  </a:moveTo>
                  <a:cubicBezTo>
                    <a:pt x="345154" y="81893"/>
                    <a:pt x="208019" y="73624"/>
                    <a:pt x="112921" y="24007"/>
                  </a:cubicBezTo>
                  <a:cubicBezTo>
                    <a:pt x="79613" y="8846"/>
                    <a:pt x="40333" y="19642"/>
                    <a:pt x="24714" y="51113"/>
                  </a:cubicBezTo>
                  <a:cubicBezTo>
                    <a:pt x="24484" y="51572"/>
                    <a:pt x="24025" y="52720"/>
                    <a:pt x="23795" y="53180"/>
                  </a:cubicBezTo>
                  <a:cubicBezTo>
                    <a:pt x="8175" y="84420"/>
                    <a:pt x="20808" y="128524"/>
                    <a:pt x="57561" y="146441"/>
                  </a:cubicBezTo>
                  <a:cubicBezTo>
                    <a:pt x="163456" y="197895"/>
                    <a:pt x="284741" y="254402"/>
                    <a:pt x="396149" y="261753"/>
                  </a:cubicBezTo>
                  <a:cubicBezTo>
                    <a:pt x="435428" y="264280"/>
                    <a:pt x="468506" y="259227"/>
                    <a:pt x="489869" y="212136"/>
                  </a:cubicBezTo>
                  <a:cubicBezTo>
                    <a:pt x="494692" y="201570"/>
                    <a:pt x="499976" y="188017"/>
                    <a:pt x="500435" y="180437"/>
                  </a:cubicBezTo>
                  <a:cubicBezTo>
                    <a:pt x="503880" y="133347"/>
                    <a:pt x="480910" y="89243"/>
                    <a:pt x="446225" y="860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20B26CF1-7905-4D9F-880A-87853CDADDF8}"/>
                </a:ext>
              </a:extLst>
            </p:cNvPr>
            <p:cNvSpPr/>
            <p:nvPr/>
          </p:nvSpPr>
          <p:spPr>
            <a:xfrm>
              <a:off x="15531321" y="7659779"/>
              <a:ext cx="351698" cy="479588"/>
            </a:xfrm>
            <a:custGeom>
              <a:avLst/>
              <a:gdLst>
                <a:gd name="connsiteX0" fmla="*/ 155868 w 252676"/>
                <a:gd name="connsiteY0" fmla="*/ 60616 h 344559"/>
                <a:gd name="connsiteX1" fmla="*/ 130830 w 252676"/>
                <a:gd name="connsiteY1" fmla="*/ 40632 h 344559"/>
                <a:gd name="connsiteX2" fmla="*/ 77998 w 252676"/>
                <a:gd name="connsiteY2" fmla="*/ 24093 h 344559"/>
                <a:gd name="connsiteX3" fmla="*/ 89943 w 252676"/>
                <a:gd name="connsiteY3" fmla="*/ 49360 h 344559"/>
                <a:gd name="connsiteX4" fmla="*/ 123480 w 252676"/>
                <a:gd name="connsiteY4" fmla="*/ 65210 h 344559"/>
                <a:gd name="connsiteX5" fmla="*/ 127615 w 252676"/>
                <a:gd name="connsiteY5" fmla="*/ 78304 h 344559"/>
                <a:gd name="connsiteX6" fmla="*/ 94996 w 252676"/>
                <a:gd name="connsiteY6" fmla="*/ 70264 h 344559"/>
                <a:gd name="connsiteX7" fmla="*/ 46758 w 252676"/>
                <a:gd name="connsiteY7" fmla="*/ 24782 h 344559"/>
                <a:gd name="connsiteX8" fmla="*/ 22639 w 252676"/>
                <a:gd name="connsiteY8" fmla="*/ 36497 h 344559"/>
                <a:gd name="connsiteX9" fmla="*/ 23328 w 252676"/>
                <a:gd name="connsiteY9" fmla="*/ 105409 h 344559"/>
                <a:gd name="connsiteX10" fmla="*/ 108090 w 252676"/>
                <a:gd name="connsiteY10" fmla="*/ 167200 h 344559"/>
                <a:gd name="connsiteX11" fmla="*/ 169651 w 252676"/>
                <a:gd name="connsiteY11" fmla="*/ 339250 h 344559"/>
                <a:gd name="connsiteX12" fmla="*/ 251426 w 252676"/>
                <a:gd name="connsiteY12" fmla="*/ 294916 h 344559"/>
                <a:gd name="connsiteX13" fmla="*/ 162071 w 252676"/>
                <a:gd name="connsiteY13" fmla="*/ 110922 h 344559"/>
                <a:gd name="connsiteX14" fmla="*/ 155868 w 252676"/>
                <a:gd name="connsiteY14" fmla="*/ 60616 h 34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676" h="344559">
                  <a:moveTo>
                    <a:pt x="155868" y="60616"/>
                  </a:moveTo>
                  <a:cubicBezTo>
                    <a:pt x="147139" y="46834"/>
                    <a:pt x="130830" y="40632"/>
                    <a:pt x="130830" y="40632"/>
                  </a:cubicBezTo>
                  <a:lnTo>
                    <a:pt x="77998" y="24093"/>
                  </a:lnTo>
                  <a:cubicBezTo>
                    <a:pt x="73864" y="32132"/>
                    <a:pt x="79836" y="45686"/>
                    <a:pt x="89943" y="49360"/>
                  </a:cubicBezTo>
                  <a:cubicBezTo>
                    <a:pt x="93388" y="50509"/>
                    <a:pt x="123480" y="65210"/>
                    <a:pt x="123480" y="65210"/>
                  </a:cubicBezTo>
                  <a:cubicBezTo>
                    <a:pt x="123480" y="65210"/>
                    <a:pt x="130830" y="72102"/>
                    <a:pt x="127615" y="78304"/>
                  </a:cubicBezTo>
                  <a:cubicBezTo>
                    <a:pt x="126696" y="79912"/>
                    <a:pt x="105103" y="77615"/>
                    <a:pt x="94996" y="70264"/>
                  </a:cubicBezTo>
                  <a:cubicBezTo>
                    <a:pt x="77768" y="57860"/>
                    <a:pt x="46758" y="24782"/>
                    <a:pt x="46758" y="24782"/>
                  </a:cubicBezTo>
                  <a:cubicBezTo>
                    <a:pt x="46758" y="24782"/>
                    <a:pt x="25166" y="1582"/>
                    <a:pt x="22639" y="36497"/>
                  </a:cubicBezTo>
                  <a:cubicBezTo>
                    <a:pt x="19883" y="71183"/>
                    <a:pt x="11613" y="76006"/>
                    <a:pt x="23328" y="105409"/>
                  </a:cubicBezTo>
                  <a:cubicBezTo>
                    <a:pt x="35273" y="135041"/>
                    <a:pt x="102117" y="163524"/>
                    <a:pt x="108090" y="167200"/>
                  </a:cubicBezTo>
                  <a:cubicBezTo>
                    <a:pt x="118656" y="173632"/>
                    <a:pt x="143005" y="274013"/>
                    <a:pt x="169651" y="339250"/>
                  </a:cubicBezTo>
                  <a:lnTo>
                    <a:pt x="251426" y="294916"/>
                  </a:lnTo>
                  <a:cubicBezTo>
                    <a:pt x="251426" y="294916"/>
                    <a:pt x="181366" y="147905"/>
                    <a:pt x="162071" y="110922"/>
                  </a:cubicBezTo>
                  <a:cubicBezTo>
                    <a:pt x="153801" y="95072"/>
                    <a:pt x="164597" y="74628"/>
                    <a:pt x="155868" y="60616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9B7DD2B-EFF7-4275-ACB7-BE06D440795F}"/>
                </a:ext>
              </a:extLst>
            </p:cNvPr>
            <p:cNvSpPr/>
            <p:nvPr/>
          </p:nvSpPr>
          <p:spPr>
            <a:xfrm>
              <a:off x="15648837" y="7859253"/>
              <a:ext cx="415643" cy="575505"/>
            </a:xfrm>
            <a:custGeom>
              <a:avLst/>
              <a:gdLst>
                <a:gd name="connsiteX0" fmla="*/ 114853 w 298617"/>
                <a:gd name="connsiteY0" fmla="*/ 17228 h 413471"/>
                <a:gd name="connsiteX1" fmla="*/ 17228 w 298617"/>
                <a:gd name="connsiteY1" fmla="*/ 50765 h 413471"/>
                <a:gd name="connsiteX2" fmla="*/ 176184 w 298617"/>
                <a:gd name="connsiteY2" fmla="*/ 382001 h 413471"/>
                <a:gd name="connsiteX3" fmla="*/ 265999 w 298617"/>
                <a:gd name="connsiteY3" fmla="*/ 393027 h 413471"/>
                <a:gd name="connsiteX4" fmla="*/ 272661 w 298617"/>
                <a:gd name="connsiteY4" fmla="*/ 387743 h 413471"/>
                <a:gd name="connsiteX5" fmla="*/ 280241 w 298617"/>
                <a:gd name="connsiteY5" fmla="*/ 305739 h 413471"/>
                <a:gd name="connsiteX6" fmla="*/ 114853 w 298617"/>
                <a:gd name="connsiteY6" fmla="*/ 17228 h 41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617" h="413471">
                  <a:moveTo>
                    <a:pt x="114853" y="17228"/>
                  </a:moveTo>
                  <a:cubicBezTo>
                    <a:pt x="76492" y="38590"/>
                    <a:pt x="47549" y="48927"/>
                    <a:pt x="17228" y="50765"/>
                  </a:cubicBezTo>
                  <a:cubicBezTo>
                    <a:pt x="51684" y="156430"/>
                    <a:pt x="118069" y="313319"/>
                    <a:pt x="176184" y="382001"/>
                  </a:cubicBezTo>
                  <a:cubicBezTo>
                    <a:pt x="197547" y="410255"/>
                    <a:pt x="242340" y="413930"/>
                    <a:pt x="265999" y="393027"/>
                  </a:cubicBezTo>
                  <a:cubicBezTo>
                    <a:pt x="266459" y="392797"/>
                    <a:pt x="272202" y="388203"/>
                    <a:pt x="272661" y="387743"/>
                  </a:cubicBezTo>
                  <a:cubicBezTo>
                    <a:pt x="296321" y="366841"/>
                    <a:pt x="299077" y="331006"/>
                    <a:pt x="280241" y="305739"/>
                  </a:cubicBezTo>
                  <a:cubicBezTo>
                    <a:pt x="228328" y="244177"/>
                    <a:pt x="148390" y="112556"/>
                    <a:pt x="114853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34C3551-295A-4F4D-B364-722F420ADD20}"/>
                </a:ext>
              </a:extLst>
            </p:cNvPr>
            <p:cNvSpPr/>
            <p:nvPr/>
          </p:nvSpPr>
          <p:spPr>
            <a:xfrm>
              <a:off x="16228179" y="9152220"/>
              <a:ext cx="927203" cy="607479"/>
            </a:xfrm>
            <a:custGeom>
              <a:avLst/>
              <a:gdLst>
                <a:gd name="connsiteX0" fmla="*/ 67304 w 666147"/>
                <a:gd name="connsiteY0" fmla="*/ 405202 h 436441"/>
                <a:gd name="connsiteX1" fmla="*/ 232922 w 666147"/>
                <a:gd name="connsiteY1" fmla="*/ 401986 h 436441"/>
                <a:gd name="connsiteX2" fmla="*/ 547389 w 666147"/>
                <a:gd name="connsiteY2" fmla="*/ 217992 h 436441"/>
                <a:gd name="connsiteX3" fmla="*/ 651677 w 666147"/>
                <a:gd name="connsiteY3" fmla="*/ 36294 h 436441"/>
                <a:gd name="connsiteX4" fmla="*/ 651677 w 666147"/>
                <a:gd name="connsiteY4" fmla="*/ 17228 h 436441"/>
                <a:gd name="connsiteX5" fmla="*/ 17228 w 666147"/>
                <a:gd name="connsiteY5" fmla="*/ 378326 h 436441"/>
                <a:gd name="connsiteX6" fmla="*/ 67304 w 666147"/>
                <a:gd name="connsiteY6" fmla="*/ 405202 h 43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147" h="436441">
                  <a:moveTo>
                    <a:pt x="67304" y="405202"/>
                  </a:moveTo>
                  <a:cubicBezTo>
                    <a:pt x="119447" y="432996"/>
                    <a:pt x="182157" y="431848"/>
                    <a:pt x="232922" y="401986"/>
                  </a:cubicBezTo>
                  <a:lnTo>
                    <a:pt x="547389" y="217992"/>
                  </a:lnTo>
                  <a:cubicBezTo>
                    <a:pt x="611937" y="180319"/>
                    <a:pt x="651677" y="111178"/>
                    <a:pt x="651677" y="36294"/>
                  </a:cubicBezTo>
                  <a:lnTo>
                    <a:pt x="651677" y="17228"/>
                  </a:lnTo>
                  <a:lnTo>
                    <a:pt x="17228" y="378326"/>
                  </a:lnTo>
                  <a:lnTo>
                    <a:pt x="67304" y="4052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F820BD2A-2D07-456A-A59B-6ECF4F3F638B}"/>
                </a:ext>
              </a:extLst>
            </p:cNvPr>
            <p:cNvSpPr/>
            <p:nvPr/>
          </p:nvSpPr>
          <p:spPr>
            <a:xfrm>
              <a:off x="16415858" y="8109431"/>
              <a:ext cx="799312" cy="1534681"/>
            </a:xfrm>
            <a:custGeom>
              <a:avLst/>
              <a:gdLst>
                <a:gd name="connsiteX0" fmla="*/ 547849 w 574265"/>
                <a:gd name="connsiteY0" fmla="*/ 36873 h 1102589"/>
                <a:gd name="connsiteX1" fmla="*/ 472965 w 574265"/>
                <a:gd name="connsiteY1" fmla="*/ 27914 h 1102589"/>
                <a:gd name="connsiteX2" fmla="*/ 157119 w 574265"/>
                <a:gd name="connsiteY2" fmla="*/ 218799 h 1102589"/>
                <a:gd name="connsiteX3" fmla="*/ 65926 w 574265"/>
                <a:gd name="connsiteY3" fmla="*/ 359380 h 1102589"/>
                <a:gd name="connsiteX4" fmla="*/ 17228 w 574265"/>
                <a:gd name="connsiteY4" fmla="*/ 1096277 h 1102589"/>
                <a:gd name="connsiteX5" fmla="*/ 478018 w 574265"/>
                <a:gd name="connsiteY5" fmla="*/ 828440 h 1102589"/>
                <a:gd name="connsiteX6" fmla="*/ 530621 w 574265"/>
                <a:gd name="connsiteY6" fmla="*/ 743219 h 1102589"/>
                <a:gd name="connsiteX7" fmla="*/ 557267 w 574265"/>
                <a:gd name="connsiteY7" fmla="*/ 82354 h 1102589"/>
                <a:gd name="connsiteX8" fmla="*/ 547849 w 574265"/>
                <a:gd name="connsiteY8" fmla="*/ 36873 h 1102589"/>
                <a:gd name="connsiteX9" fmla="*/ 547849 w 574265"/>
                <a:gd name="connsiteY9" fmla="*/ 36873 h 110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265" h="1102589">
                  <a:moveTo>
                    <a:pt x="547849" y="36873"/>
                  </a:moveTo>
                  <a:cubicBezTo>
                    <a:pt x="533838" y="15050"/>
                    <a:pt x="506043" y="10456"/>
                    <a:pt x="472965" y="27914"/>
                  </a:cubicBezTo>
                  <a:lnTo>
                    <a:pt x="157119" y="218799"/>
                  </a:lnTo>
                  <a:cubicBezTo>
                    <a:pt x="111638" y="242689"/>
                    <a:pt x="71209" y="305399"/>
                    <a:pt x="65926" y="359380"/>
                  </a:cubicBezTo>
                  <a:lnTo>
                    <a:pt x="17228" y="1096277"/>
                  </a:lnTo>
                  <a:lnTo>
                    <a:pt x="478018" y="828440"/>
                  </a:lnTo>
                  <a:cubicBezTo>
                    <a:pt x="508799" y="810523"/>
                    <a:pt x="528553" y="778594"/>
                    <a:pt x="530621" y="743219"/>
                  </a:cubicBezTo>
                  <a:lnTo>
                    <a:pt x="557267" y="82354"/>
                  </a:lnTo>
                  <a:cubicBezTo>
                    <a:pt x="558645" y="63289"/>
                    <a:pt x="554970" y="47898"/>
                    <a:pt x="547849" y="36873"/>
                  </a:cubicBezTo>
                  <a:lnTo>
                    <a:pt x="547849" y="368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71FB2A2-EE93-4DA7-8E60-D77E11877E07}"/>
                </a:ext>
              </a:extLst>
            </p:cNvPr>
            <p:cNvSpPr/>
            <p:nvPr/>
          </p:nvSpPr>
          <p:spPr>
            <a:xfrm>
              <a:off x="15739000" y="8068748"/>
              <a:ext cx="1438764" cy="1662571"/>
            </a:xfrm>
            <a:custGeom>
              <a:avLst/>
              <a:gdLst>
                <a:gd name="connsiteX0" fmla="*/ 866911 w 1033677"/>
                <a:gd name="connsiteY0" fmla="*/ 24983 h 1194471"/>
                <a:gd name="connsiteX1" fmla="*/ 560253 w 1033677"/>
                <a:gd name="connsiteY1" fmla="*/ 217707 h 1194471"/>
                <a:gd name="connsiteX2" fmla="*/ 470898 w 1033677"/>
                <a:gd name="connsiteY2" fmla="*/ 355990 h 1194471"/>
                <a:gd name="connsiteX3" fmla="*/ 414389 w 1033677"/>
                <a:gd name="connsiteY3" fmla="*/ 1059809 h 1194471"/>
                <a:gd name="connsiteX4" fmla="*/ 415538 w 1033677"/>
                <a:gd name="connsiteY4" fmla="*/ 1060499 h 1194471"/>
                <a:gd name="connsiteX5" fmla="*/ 415308 w 1033677"/>
                <a:gd name="connsiteY5" fmla="*/ 1060728 h 1194471"/>
                <a:gd name="connsiteX6" fmla="*/ 85451 w 1033677"/>
                <a:gd name="connsiteY6" fmla="*/ 890286 h 1194471"/>
                <a:gd name="connsiteX7" fmla="*/ 17228 w 1033677"/>
                <a:gd name="connsiteY7" fmla="*/ 932552 h 1194471"/>
                <a:gd name="connsiteX8" fmla="*/ 17228 w 1033677"/>
                <a:gd name="connsiteY8" fmla="*/ 933700 h 1194471"/>
                <a:gd name="connsiteX9" fmla="*/ 42036 w 1033677"/>
                <a:gd name="connsiteY9" fmla="*/ 975277 h 1194471"/>
                <a:gd name="connsiteX10" fmla="*/ 412552 w 1033677"/>
                <a:gd name="connsiteY10" fmla="*/ 1180405 h 1194471"/>
                <a:gd name="connsiteX11" fmla="*/ 503286 w 1033677"/>
                <a:gd name="connsiteY11" fmla="*/ 1126424 h 1194471"/>
                <a:gd name="connsiteX12" fmla="*/ 503286 w 1033677"/>
                <a:gd name="connsiteY12" fmla="*/ 1125505 h 1194471"/>
                <a:gd name="connsiteX13" fmla="*/ 551984 w 1033677"/>
                <a:gd name="connsiteY13" fmla="*/ 388608 h 1194471"/>
                <a:gd name="connsiteX14" fmla="*/ 643177 w 1033677"/>
                <a:gd name="connsiteY14" fmla="*/ 248028 h 1194471"/>
                <a:gd name="connsiteX15" fmla="*/ 959023 w 1033677"/>
                <a:gd name="connsiteY15" fmla="*/ 57142 h 1194471"/>
                <a:gd name="connsiteX16" fmla="*/ 1033907 w 1033677"/>
                <a:gd name="connsiteY16" fmla="*/ 66101 h 1194471"/>
                <a:gd name="connsiteX17" fmla="*/ 866911 w 1033677"/>
                <a:gd name="connsiteY17" fmla="*/ 24983 h 119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3677" h="1194471">
                  <a:moveTo>
                    <a:pt x="866911" y="24983"/>
                  </a:moveTo>
                  <a:lnTo>
                    <a:pt x="560253" y="217707"/>
                  </a:lnTo>
                  <a:cubicBezTo>
                    <a:pt x="516150" y="241367"/>
                    <a:pt x="476410" y="302928"/>
                    <a:pt x="470898" y="355990"/>
                  </a:cubicBezTo>
                  <a:lnTo>
                    <a:pt x="414389" y="1059809"/>
                  </a:lnTo>
                  <a:lnTo>
                    <a:pt x="415538" y="1060499"/>
                  </a:lnTo>
                  <a:lnTo>
                    <a:pt x="415308" y="1060728"/>
                  </a:lnTo>
                  <a:lnTo>
                    <a:pt x="85451" y="890286"/>
                  </a:lnTo>
                  <a:cubicBezTo>
                    <a:pt x="54210" y="874666"/>
                    <a:pt x="17228" y="897407"/>
                    <a:pt x="17228" y="932552"/>
                  </a:cubicBezTo>
                  <a:lnTo>
                    <a:pt x="17228" y="933700"/>
                  </a:lnTo>
                  <a:cubicBezTo>
                    <a:pt x="17228" y="951158"/>
                    <a:pt x="26875" y="967008"/>
                    <a:pt x="42036" y="975277"/>
                  </a:cubicBezTo>
                  <a:lnTo>
                    <a:pt x="412552" y="1180405"/>
                  </a:lnTo>
                  <a:cubicBezTo>
                    <a:pt x="453440" y="1202227"/>
                    <a:pt x="503056" y="1172825"/>
                    <a:pt x="503286" y="1126424"/>
                  </a:cubicBezTo>
                  <a:lnTo>
                    <a:pt x="503286" y="1125505"/>
                  </a:lnTo>
                  <a:lnTo>
                    <a:pt x="551984" y="388608"/>
                  </a:lnTo>
                  <a:cubicBezTo>
                    <a:pt x="557267" y="334627"/>
                    <a:pt x="597695" y="272147"/>
                    <a:pt x="643177" y="248028"/>
                  </a:cubicBezTo>
                  <a:lnTo>
                    <a:pt x="959023" y="57142"/>
                  </a:lnTo>
                  <a:cubicBezTo>
                    <a:pt x="992100" y="39685"/>
                    <a:pt x="1019895" y="44278"/>
                    <a:pt x="1033907" y="66101"/>
                  </a:cubicBezTo>
                  <a:cubicBezTo>
                    <a:pt x="1018287" y="24753"/>
                    <a:pt x="904123" y="5229"/>
                    <a:pt x="866911" y="2498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CAA15C30-E131-444E-B708-72CE76B5B214}"/>
                </a:ext>
              </a:extLst>
            </p:cNvPr>
            <p:cNvSpPr/>
            <p:nvPr/>
          </p:nvSpPr>
          <p:spPr>
            <a:xfrm>
              <a:off x="16210177" y="7798157"/>
              <a:ext cx="639450" cy="191836"/>
            </a:xfrm>
            <a:custGeom>
              <a:avLst/>
              <a:gdLst>
                <a:gd name="connsiteX0" fmla="*/ 427324 w 459412"/>
                <a:gd name="connsiteY0" fmla="*/ 17707 h 137823"/>
                <a:gd name="connsiteX1" fmla="*/ 17298 w 459412"/>
                <a:gd name="connsiteY1" fmla="*/ 41826 h 137823"/>
                <a:gd name="connsiteX2" fmla="*/ 21203 w 459412"/>
                <a:gd name="connsiteY2" fmla="*/ 102010 h 137823"/>
                <a:gd name="connsiteX3" fmla="*/ 439957 w 459412"/>
                <a:gd name="connsiteY3" fmla="*/ 70769 h 137823"/>
                <a:gd name="connsiteX4" fmla="*/ 427324 w 459412"/>
                <a:gd name="connsiteY4" fmla="*/ 17707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2" h="137823">
                  <a:moveTo>
                    <a:pt x="427324" y="17707"/>
                  </a:moveTo>
                  <a:cubicBezTo>
                    <a:pt x="359790" y="47340"/>
                    <a:pt x="193253" y="104306"/>
                    <a:pt x="17298" y="41826"/>
                  </a:cubicBezTo>
                  <a:cubicBezTo>
                    <a:pt x="17298" y="41826"/>
                    <a:pt x="16379" y="90984"/>
                    <a:pt x="21203" y="102010"/>
                  </a:cubicBezTo>
                  <a:cubicBezTo>
                    <a:pt x="31310" y="124291"/>
                    <a:pt x="255503" y="167475"/>
                    <a:pt x="439957" y="70769"/>
                  </a:cubicBezTo>
                  <a:cubicBezTo>
                    <a:pt x="453740" y="63419"/>
                    <a:pt x="441105" y="11735"/>
                    <a:pt x="427324" y="1770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D9F22620-560E-4FAA-82F6-6D1672907DF7}"/>
                </a:ext>
              </a:extLst>
            </p:cNvPr>
            <p:cNvSpPr/>
            <p:nvPr/>
          </p:nvSpPr>
          <p:spPr>
            <a:xfrm>
              <a:off x="16420974" y="7571501"/>
              <a:ext cx="319726" cy="319726"/>
            </a:xfrm>
            <a:custGeom>
              <a:avLst/>
              <a:gdLst>
                <a:gd name="connsiteX0" fmla="*/ 87518 w 229706"/>
                <a:gd name="connsiteY0" fmla="*/ 17228 h 229706"/>
                <a:gd name="connsiteX1" fmla="*/ 17228 w 229706"/>
                <a:gd name="connsiteY1" fmla="*/ 40199 h 229706"/>
                <a:gd name="connsiteX2" fmla="*/ 50536 w 229706"/>
                <a:gd name="connsiteY2" fmla="*/ 32618 h 229706"/>
                <a:gd name="connsiteX3" fmla="*/ 169063 w 229706"/>
                <a:gd name="connsiteY3" fmla="*/ 225801 h 229706"/>
                <a:gd name="connsiteX4" fmla="*/ 235219 w 229706"/>
                <a:gd name="connsiteY4" fmla="*/ 206965 h 229706"/>
                <a:gd name="connsiteX5" fmla="*/ 87518 w 229706"/>
                <a:gd name="connsiteY5" fmla="*/ 17228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706" h="229706">
                  <a:moveTo>
                    <a:pt x="87518" y="17228"/>
                  </a:moveTo>
                  <a:cubicBezTo>
                    <a:pt x="64777" y="17228"/>
                    <a:pt x="39280" y="22282"/>
                    <a:pt x="17228" y="40199"/>
                  </a:cubicBezTo>
                  <a:cubicBezTo>
                    <a:pt x="17228" y="40199"/>
                    <a:pt x="39969" y="32159"/>
                    <a:pt x="50536" y="32618"/>
                  </a:cubicBezTo>
                  <a:cubicBezTo>
                    <a:pt x="159186" y="32618"/>
                    <a:pt x="165618" y="225571"/>
                    <a:pt x="169063" y="225801"/>
                  </a:cubicBezTo>
                  <a:cubicBezTo>
                    <a:pt x="221666" y="228557"/>
                    <a:pt x="235908" y="209262"/>
                    <a:pt x="235219" y="206965"/>
                  </a:cubicBezTo>
                  <a:cubicBezTo>
                    <a:pt x="217073" y="153673"/>
                    <a:pt x="189048" y="17228"/>
                    <a:pt x="87518" y="1722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3CD1FC0-5271-499C-89DC-8AC87FCB2D73}"/>
                </a:ext>
              </a:extLst>
            </p:cNvPr>
            <p:cNvSpPr/>
            <p:nvPr/>
          </p:nvSpPr>
          <p:spPr>
            <a:xfrm>
              <a:off x="19152947" y="6093799"/>
              <a:ext cx="671423" cy="575505"/>
            </a:xfrm>
            <a:custGeom>
              <a:avLst/>
              <a:gdLst>
                <a:gd name="connsiteX0" fmla="*/ 419500 w 482382"/>
                <a:gd name="connsiteY0" fmla="*/ 248263 h 413471"/>
                <a:gd name="connsiteX1" fmla="*/ 139028 w 482382"/>
                <a:gd name="connsiteY1" fmla="*/ 41298 h 413471"/>
                <a:gd name="connsiteX2" fmla="*/ 42093 w 482382"/>
                <a:gd name="connsiteY2" fmla="*/ 33028 h 413471"/>
                <a:gd name="connsiteX3" fmla="*/ 40255 w 482382"/>
                <a:gd name="connsiteY3" fmla="*/ 34636 h 413471"/>
                <a:gd name="connsiteX4" fmla="*/ 36808 w 482382"/>
                <a:gd name="connsiteY4" fmla="*/ 138923 h 413471"/>
                <a:gd name="connsiteX5" fmla="*/ 322793 w 482382"/>
                <a:gd name="connsiteY5" fmla="*/ 384249 h 413471"/>
                <a:gd name="connsiteX6" fmla="*/ 433971 w 482382"/>
                <a:gd name="connsiteY6" fmla="*/ 372534 h 413471"/>
                <a:gd name="connsiteX7" fmla="*/ 450969 w 482382"/>
                <a:gd name="connsiteY7" fmla="*/ 354157 h 413471"/>
                <a:gd name="connsiteX8" fmla="*/ 419500 w 482382"/>
                <a:gd name="connsiteY8" fmla="*/ 248263 h 41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82" h="413471">
                  <a:moveTo>
                    <a:pt x="419500" y="248263"/>
                  </a:moveTo>
                  <a:cubicBezTo>
                    <a:pt x="321415" y="206915"/>
                    <a:pt x="212764" y="126978"/>
                    <a:pt x="139028" y="41298"/>
                  </a:cubicBezTo>
                  <a:cubicBezTo>
                    <a:pt x="112611" y="13273"/>
                    <a:pt x="69656" y="8679"/>
                    <a:pt x="42093" y="33028"/>
                  </a:cubicBezTo>
                  <a:cubicBezTo>
                    <a:pt x="41633" y="33488"/>
                    <a:pt x="40713" y="34177"/>
                    <a:pt x="40255" y="34636"/>
                  </a:cubicBezTo>
                  <a:cubicBezTo>
                    <a:pt x="12690" y="59215"/>
                    <a:pt x="7865" y="107223"/>
                    <a:pt x="36808" y="138923"/>
                  </a:cubicBezTo>
                  <a:cubicBezTo>
                    <a:pt x="120192" y="230805"/>
                    <a:pt x="216439" y="333484"/>
                    <a:pt x="322793" y="384249"/>
                  </a:cubicBezTo>
                  <a:cubicBezTo>
                    <a:pt x="360235" y="402166"/>
                    <a:pt x="394691" y="410206"/>
                    <a:pt x="433971" y="372534"/>
                  </a:cubicBezTo>
                  <a:cubicBezTo>
                    <a:pt x="442699" y="364034"/>
                    <a:pt x="445915" y="360589"/>
                    <a:pt x="450969" y="354157"/>
                  </a:cubicBezTo>
                  <a:cubicBezTo>
                    <a:pt x="475088" y="324296"/>
                    <a:pt x="477844" y="272841"/>
                    <a:pt x="419500" y="2482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7BAA772B-F7E3-4846-AA98-91E31B76EB33}"/>
                </a:ext>
              </a:extLst>
            </p:cNvPr>
            <p:cNvSpPr/>
            <p:nvPr/>
          </p:nvSpPr>
          <p:spPr>
            <a:xfrm>
              <a:off x="19151428" y="5325947"/>
              <a:ext cx="287753" cy="607479"/>
            </a:xfrm>
            <a:custGeom>
              <a:avLst/>
              <a:gdLst>
                <a:gd name="connsiteX0" fmla="*/ 170671 w 206735"/>
                <a:gd name="connsiteY0" fmla="*/ 32018 h 436441"/>
                <a:gd name="connsiteX1" fmla="*/ 115082 w 206735"/>
                <a:gd name="connsiteY1" fmla="*/ 134466 h 436441"/>
                <a:gd name="connsiteX2" fmla="*/ 84072 w 206735"/>
                <a:gd name="connsiteY2" fmla="*/ 151465 h 436441"/>
                <a:gd name="connsiteX3" fmla="*/ 84762 w 206735"/>
                <a:gd name="connsiteY3" fmla="*/ 136993 h 436441"/>
                <a:gd name="connsiteX4" fmla="*/ 114623 w 206735"/>
                <a:gd name="connsiteY4" fmla="*/ 111726 h 436441"/>
                <a:gd name="connsiteX5" fmla="*/ 119906 w 206735"/>
                <a:gd name="connsiteY5" fmla="*/ 82783 h 436441"/>
                <a:gd name="connsiteX6" fmla="*/ 70519 w 206735"/>
                <a:gd name="connsiteY6" fmla="*/ 114023 h 436441"/>
                <a:gd name="connsiteX7" fmla="*/ 50534 w 206735"/>
                <a:gd name="connsiteY7" fmla="*/ 141128 h 436441"/>
                <a:gd name="connsiteX8" fmla="*/ 58115 w 206735"/>
                <a:gd name="connsiteY8" fmla="*/ 193731 h 436441"/>
                <a:gd name="connsiteX9" fmla="*/ 17228 w 206735"/>
                <a:gd name="connsiteY9" fmla="*/ 405290 h 436441"/>
                <a:gd name="connsiteX10" fmla="*/ 112325 w 206735"/>
                <a:gd name="connsiteY10" fmla="*/ 428260 h 436441"/>
                <a:gd name="connsiteX11" fmla="*/ 128175 w 206735"/>
                <a:gd name="connsiteY11" fmla="*/ 236226 h 436441"/>
                <a:gd name="connsiteX12" fmla="*/ 185372 w 206735"/>
                <a:gd name="connsiteY12" fmla="*/ 166625 h 436441"/>
                <a:gd name="connsiteX13" fmla="*/ 169293 w 206735"/>
                <a:gd name="connsiteY13" fmla="*/ 100010 h 436441"/>
                <a:gd name="connsiteX14" fmla="*/ 198695 w 206735"/>
                <a:gd name="connsiteY14" fmla="*/ 36612 h 436441"/>
                <a:gd name="connsiteX15" fmla="*/ 170671 w 206735"/>
                <a:gd name="connsiteY15" fmla="*/ 32018 h 43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735" h="436441">
                  <a:moveTo>
                    <a:pt x="170671" y="32018"/>
                  </a:moveTo>
                  <a:cubicBezTo>
                    <a:pt x="151605" y="65555"/>
                    <a:pt x="129325" y="117238"/>
                    <a:pt x="115082" y="134466"/>
                  </a:cubicBezTo>
                  <a:cubicBezTo>
                    <a:pt x="106813" y="144803"/>
                    <a:pt x="85220" y="152843"/>
                    <a:pt x="84072" y="151465"/>
                  </a:cubicBezTo>
                  <a:cubicBezTo>
                    <a:pt x="79019" y="146182"/>
                    <a:pt x="84762" y="136993"/>
                    <a:pt x="84762" y="136993"/>
                  </a:cubicBezTo>
                  <a:cubicBezTo>
                    <a:pt x="84762" y="136993"/>
                    <a:pt x="111407" y="114023"/>
                    <a:pt x="114623" y="111726"/>
                  </a:cubicBezTo>
                  <a:cubicBezTo>
                    <a:pt x="123811" y="105294"/>
                    <a:pt x="126338" y="89904"/>
                    <a:pt x="119906" y="82783"/>
                  </a:cubicBezTo>
                  <a:lnTo>
                    <a:pt x="70519" y="114023"/>
                  </a:lnTo>
                  <a:cubicBezTo>
                    <a:pt x="70519" y="114023"/>
                    <a:pt x="55588" y="124589"/>
                    <a:pt x="50534" y="141128"/>
                  </a:cubicBezTo>
                  <a:cubicBezTo>
                    <a:pt x="45711" y="157667"/>
                    <a:pt x="62249" y="175584"/>
                    <a:pt x="58115" y="193731"/>
                  </a:cubicBezTo>
                  <a:cubicBezTo>
                    <a:pt x="48698" y="236686"/>
                    <a:pt x="17228" y="405290"/>
                    <a:pt x="17228" y="405290"/>
                  </a:cubicBezTo>
                  <a:lnTo>
                    <a:pt x="112325" y="428260"/>
                  </a:lnTo>
                  <a:cubicBezTo>
                    <a:pt x="121744" y="354525"/>
                    <a:pt x="119218" y="245874"/>
                    <a:pt x="128175" y="236226"/>
                  </a:cubicBezTo>
                  <a:cubicBezTo>
                    <a:pt x="133229" y="230943"/>
                    <a:pt x="181237" y="200162"/>
                    <a:pt x="185372" y="166625"/>
                  </a:cubicBezTo>
                  <a:cubicBezTo>
                    <a:pt x="188588" y="139979"/>
                    <a:pt x="177103" y="119995"/>
                    <a:pt x="169293" y="100010"/>
                  </a:cubicBezTo>
                  <a:cubicBezTo>
                    <a:pt x="164469" y="87836"/>
                    <a:pt x="195939" y="43273"/>
                    <a:pt x="198695" y="36612"/>
                  </a:cubicBezTo>
                  <a:cubicBezTo>
                    <a:pt x="212478" y="2845"/>
                    <a:pt x="176644" y="21221"/>
                    <a:pt x="170671" y="32018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1BA63C4C-B510-4307-A4FA-14E3D1C11B68}"/>
                </a:ext>
              </a:extLst>
            </p:cNvPr>
            <p:cNvSpPr/>
            <p:nvPr/>
          </p:nvSpPr>
          <p:spPr>
            <a:xfrm>
              <a:off x="19136862" y="5665939"/>
              <a:ext cx="223808" cy="639450"/>
            </a:xfrm>
            <a:custGeom>
              <a:avLst/>
              <a:gdLst>
                <a:gd name="connsiteX0" fmla="*/ 147138 w 160794"/>
                <a:gd name="connsiteY0" fmla="*/ 33307 h 459412"/>
                <a:gd name="connsiteX1" fmla="*/ 39636 w 160794"/>
                <a:gd name="connsiteY1" fmla="*/ 17228 h 459412"/>
                <a:gd name="connsiteX2" fmla="*/ 27692 w 160794"/>
                <a:gd name="connsiteY2" fmla="*/ 404053 h 459412"/>
                <a:gd name="connsiteX3" fmla="*/ 106251 w 160794"/>
                <a:gd name="connsiteY3" fmla="*/ 458034 h 459412"/>
                <a:gd name="connsiteX4" fmla="*/ 114980 w 160794"/>
                <a:gd name="connsiteY4" fmla="*/ 456196 h 459412"/>
                <a:gd name="connsiteX5" fmla="*/ 161610 w 160794"/>
                <a:gd name="connsiteY5" fmla="*/ 383150 h 459412"/>
                <a:gd name="connsiteX6" fmla="*/ 147138 w 160794"/>
                <a:gd name="connsiteY6" fmla="*/ 33307 h 4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94" h="459412">
                  <a:moveTo>
                    <a:pt x="147138" y="33307"/>
                  </a:moveTo>
                  <a:cubicBezTo>
                    <a:pt x="100968" y="34915"/>
                    <a:pt x="68809" y="30321"/>
                    <a:pt x="39636" y="17228"/>
                  </a:cubicBezTo>
                  <a:cubicBezTo>
                    <a:pt x="20571" y="132770"/>
                    <a:pt x="6788" y="311711"/>
                    <a:pt x="27692" y="404053"/>
                  </a:cubicBezTo>
                  <a:cubicBezTo>
                    <a:pt x="34123" y="440806"/>
                    <a:pt x="74092" y="466073"/>
                    <a:pt x="106251" y="458034"/>
                  </a:cubicBezTo>
                  <a:cubicBezTo>
                    <a:pt x="106711" y="458034"/>
                    <a:pt x="114520" y="456426"/>
                    <a:pt x="114980" y="456196"/>
                  </a:cubicBezTo>
                  <a:cubicBezTo>
                    <a:pt x="147138" y="447927"/>
                    <a:pt x="167122" y="415997"/>
                    <a:pt x="161610" y="383150"/>
                  </a:cubicBezTo>
                  <a:cubicBezTo>
                    <a:pt x="143004" y="300685"/>
                    <a:pt x="132208" y="138742"/>
                    <a:pt x="147138" y="333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9DB8D345-A1E2-4C0D-83BC-B2C35D50DE1B}"/>
                </a:ext>
              </a:extLst>
            </p:cNvPr>
            <p:cNvSpPr/>
            <p:nvPr/>
          </p:nvSpPr>
          <p:spPr>
            <a:xfrm>
              <a:off x="19167357" y="5800779"/>
              <a:ext cx="479588" cy="415643"/>
            </a:xfrm>
            <a:custGeom>
              <a:avLst/>
              <a:gdLst>
                <a:gd name="connsiteX0" fmla="*/ 278674 w 344559"/>
                <a:gd name="connsiteY0" fmla="*/ 17977 h 298617"/>
                <a:gd name="connsiteX1" fmla="*/ 69871 w 344559"/>
                <a:gd name="connsiteY1" fmla="*/ 74485 h 298617"/>
                <a:gd name="connsiteX2" fmla="*/ 17497 w 344559"/>
                <a:gd name="connsiteY2" fmla="*/ 150058 h 298617"/>
                <a:gd name="connsiteX3" fmla="*/ 25078 w 344559"/>
                <a:gd name="connsiteY3" fmla="*/ 240792 h 298617"/>
                <a:gd name="connsiteX4" fmla="*/ 65966 w 344559"/>
                <a:gd name="connsiteY4" fmla="*/ 297300 h 298617"/>
                <a:gd name="connsiteX5" fmla="*/ 296361 w 344559"/>
                <a:gd name="connsiteY5" fmla="*/ 228617 h 298617"/>
                <a:gd name="connsiteX6" fmla="*/ 348734 w 344559"/>
                <a:gd name="connsiteY6" fmla="*/ 153045 h 298617"/>
                <a:gd name="connsiteX7" fmla="*/ 346666 w 344559"/>
                <a:gd name="connsiteY7" fmla="*/ 59784 h 298617"/>
                <a:gd name="connsiteX8" fmla="*/ 278674 w 344559"/>
                <a:gd name="connsiteY8" fmla="*/ 17977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559" h="298617">
                  <a:moveTo>
                    <a:pt x="278674" y="17977"/>
                  </a:moveTo>
                  <a:cubicBezTo>
                    <a:pt x="208154" y="28773"/>
                    <a:pt x="139012" y="49906"/>
                    <a:pt x="69871" y="74485"/>
                  </a:cubicBezTo>
                  <a:cubicBezTo>
                    <a:pt x="45062" y="83673"/>
                    <a:pt x="19105" y="118818"/>
                    <a:pt x="17497" y="150058"/>
                  </a:cubicBezTo>
                  <a:cubicBezTo>
                    <a:pt x="16349" y="181298"/>
                    <a:pt x="18875" y="211389"/>
                    <a:pt x="25078" y="240792"/>
                  </a:cubicBezTo>
                  <a:cubicBezTo>
                    <a:pt x="31510" y="269965"/>
                    <a:pt x="65966" y="297300"/>
                    <a:pt x="65966" y="297300"/>
                  </a:cubicBezTo>
                  <a:cubicBezTo>
                    <a:pt x="65966" y="297300"/>
                    <a:pt x="227219" y="253426"/>
                    <a:pt x="296361" y="228617"/>
                  </a:cubicBezTo>
                  <a:cubicBezTo>
                    <a:pt x="321399" y="219429"/>
                    <a:pt x="347126" y="184284"/>
                    <a:pt x="348734" y="153045"/>
                  </a:cubicBezTo>
                  <a:cubicBezTo>
                    <a:pt x="349883" y="121804"/>
                    <a:pt x="346666" y="59784"/>
                    <a:pt x="346666" y="59784"/>
                  </a:cubicBezTo>
                  <a:cubicBezTo>
                    <a:pt x="346666" y="59784"/>
                    <a:pt x="327372" y="10626"/>
                    <a:pt x="278674" y="1797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CB802865-9CFB-405F-9AF6-CF2D1F74C688}"/>
                </a:ext>
              </a:extLst>
            </p:cNvPr>
            <p:cNvSpPr/>
            <p:nvPr/>
          </p:nvSpPr>
          <p:spPr>
            <a:xfrm>
              <a:off x="19359140" y="5833725"/>
              <a:ext cx="159862" cy="95918"/>
            </a:xfrm>
            <a:custGeom>
              <a:avLst/>
              <a:gdLst>
                <a:gd name="connsiteX0" fmla="*/ 78867 w 114853"/>
                <a:gd name="connsiteY0" fmla="*/ 17736 h 68911"/>
                <a:gd name="connsiteX1" fmla="*/ 33844 w 114853"/>
                <a:gd name="connsiteY1" fmla="*/ 29911 h 68911"/>
                <a:gd name="connsiteX2" fmla="*/ 17306 w 114853"/>
                <a:gd name="connsiteY2" fmla="*/ 56097 h 68911"/>
                <a:gd name="connsiteX3" fmla="*/ 99081 w 114853"/>
                <a:gd name="connsiteY3" fmla="*/ 34045 h 68911"/>
                <a:gd name="connsiteX4" fmla="*/ 78867 w 114853"/>
                <a:gd name="connsiteY4" fmla="*/ 17736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53" h="68911">
                  <a:moveTo>
                    <a:pt x="78867" y="17736"/>
                  </a:moveTo>
                  <a:lnTo>
                    <a:pt x="33844" y="29911"/>
                  </a:lnTo>
                  <a:cubicBezTo>
                    <a:pt x="23737" y="32667"/>
                    <a:pt x="16386" y="44382"/>
                    <a:pt x="17306" y="56097"/>
                  </a:cubicBezTo>
                  <a:lnTo>
                    <a:pt x="99081" y="34045"/>
                  </a:lnTo>
                  <a:cubicBezTo>
                    <a:pt x="97931" y="22331"/>
                    <a:pt x="88974" y="15210"/>
                    <a:pt x="78867" y="177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9C6F5AF1-2D03-4B34-9AC7-E39E91860FFC}"/>
                </a:ext>
              </a:extLst>
            </p:cNvPr>
            <p:cNvSpPr/>
            <p:nvPr/>
          </p:nvSpPr>
          <p:spPr>
            <a:xfrm>
              <a:off x="19197732" y="5836790"/>
              <a:ext cx="479588" cy="415643"/>
            </a:xfrm>
            <a:custGeom>
              <a:avLst/>
              <a:gdLst>
                <a:gd name="connsiteX0" fmla="*/ 278673 w 344559"/>
                <a:gd name="connsiteY0" fmla="*/ 17832 h 298617"/>
                <a:gd name="connsiteX1" fmla="*/ 69871 w 344559"/>
                <a:gd name="connsiteY1" fmla="*/ 74339 h 298617"/>
                <a:gd name="connsiteX2" fmla="*/ 17497 w 344559"/>
                <a:gd name="connsiteY2" fmla="*/ 149913 h 298617"/>
                <a:gd name="connsiteX3" fmla="*/ 25078 w 344559"/>
                <a:gd name="connsiteY3" fmla="*/ 240647 h 298617"/>
                <a:gd name="connsiteX4" fmla="*/ 87329 w 344559"/>
                <a:gd name="connsiteY4" fmla="*/ 284980 h 298617"/>
                <a:gd name="connsiteX5" fmla="*/ 296131 w 344559"/>
                <a:gd name="connsiteY5" fmla="*/ 228472 h 298617"/>
                <a:gd name="connsiteX6" fmla="*/ 348504 w 344559"/>
                <a:gd name="connsiteY6" fmla="*/ 152899 h 298617"/>
                <a:gd name="connsiteX7" fmla="*/ 340924 w 344559"/>
                <a:gd name="connsiteY7" fmla="*/ 62165 h 298617"/>
                <a:gd name="connsiteX8" fmla="*/ 278673 w 344559"/>
                <a:gd name="connsiteY8" fmla="*/ 17832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559" h="298617">
                  <a:moveTo>
                    <a:pt x="278673" y="17832"/>
                  </a:moveTo>
                  <a:cubicBezTo>
                    <a:pt x="208613" y="30925"/>
                    <a:pt x="139012" y="49761"/>
                    <a:pt x="69871" y="74339"/>
                  </a:cubicBezTo>
                  <a:cubicBezTo>
                    <a:pt x="45062" y="83527"/>
                    <a:pt x="19105" y="118672"/>
                    <a:pt x="17497" y="149913"/>
                  </a:cubicBezTo>
                  <a:cubicBezTo>
                    <a:pt x="16349" y="181153"/>
                    <a:pt x="18875" y="211244"/>
                    <a:pt x="25078" y="240647"/>
                  </a:cubicBezTo>
                  <a:cubicBezTo>
                    <a:pt x="31739" y="269820"/>
                    <a:pt x="62060" y="289574"/>
                    <a:pt x="87329" y="284980"/>
                  </a:cubicBezTo>
                  <a:cubicBezTo>
                    <a:pt x="157389" y="271887"/>
                    <a:pt x="226989" y="253051"/>
                    <a:pt x="296131" y="228472"/>
                  </a:cubicBezTo>
                  <a:cubicBezTo>
                    <a:pt x="320939" y="219284"/>
                    <a:pt x="346896" y="184139"/>
                    <a:pt x="348504" y="152899"/>
                  </a:cubicBezTo>
                  <a:cubicBezTo>
                    <a:pt x="349653" y="121659"/>
                    <a:pt x="347126" y="91567"/>
                    <a:pt x="340924" y="62165"/>
                  </a:cubicBezTo>
                  <a:cubicBezTo>
                    <a:pt x="334491" y="33222"/>
                    <a:pt x="304171" y="13467"/>
                    <a:pt x="278673" y="178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8BC899D1-FDC2-47BE-A7A8-6B13C5538B8B}"/>
                </a:ext>
              </a:extLst>
            </p:cNvPr>
            <p:cNvSpPr/>
            <p:nvPr/>
          </p:nvSpPr>
          <p:spPr>
            <a:xfrm>
              <a:off x="19221685" y="5863468"/>
              <a:ext cx="447615" cy="351698"/>
            </a:xfrm>
            <a:custGeom>
              <a:avLst/>
              <a:gdLst>
                <a:gd name="connsiteX0" fmla="*/ 256181 w 321588"/>
                <a:gd name="connsiteY0" fmla="*/ 17730 h 252676"/>
                <a:gd name="connsiteX1" fmla="*/ 158096 w 321588"/>
                <a:gd name="connsiteY1" fmla="*/ 40241 h 252676"/>
                <a:gd name="connsiteX2" fmla="*/ 60931 w 321588"/>
                <a:gd name="connsiteY2" fmla="*/ 70563 h 252676"/>
                <a:gd name="connsiteX3" fmla="*/ 17516 w 321588"/>
                <a:gd name="connsiteY3" fmla="*/ 131205 h 252676"/>
                <a:gd name="connsiteX4" fmla="*/ 24178 w 321588"/>
                <a:gd name="connsiteY4" fmla="*/ 211602 h 252676"/>
                <a:gd name="connsiteX5" fmla="*/ 75402 w 321588"/>
                <a:gd name="connsiteY5" fmla="*/ 246518 h 252676"/>
                <a:gd name="connsiteX6" fmla="*/ 124790 w 321588"/>
                <a:gd name="connsiteY6" fmla="*/ 236181 h 252676"/>
                <a:gd name="connsiteX7" fmla="*/ 138802 w 321588"/>
                <a:gd name="connsiteY7" fmla="*/ 219642 h 252676"/>
                <a:gd name="connsiteX8" fmla="*/ 152353 w 321588"/>
                <a:gd name="connsiteY8" fmla="*/ 203103 h 252676"/>
                <a:gd name="connsiteX9" fmla="*/ 189796 w 321588"/>
                <a:gd name="connsiteY9" fmla="*/ 192996 h 252676"/>
                <a:gd name="connsiteX10" fmla="*/ 205416 w 321588"/>
                <a:gd name="connsiteY10" fmla="*/ 201495 h 252676"/>
                <a:gd name="connsiteX11" fmla="*/ 221495 w 321588"/>
                <a:gd name="connsiteY11" fmla="*/ 209995 h 252676"/>
                <a:gd name="connsiteX12" fmla="*/ 270423 w 321588"/>
                <a:gd name="connsiteY12" fmla="*/ 193685 h 252676"/>
                <a:gd name="connsiteX13" fmla="*/ 313838 w 321588"/>
                <a:gd name="connsiteY13" fmla="*/ 133043 h 252676"/>
                <a:gd name="connsiteX14" fmla="*/ 307175 w 321588"/>
                <a:gd name="connsiteY14" fmla="*/ 52646 h 252676"/>
                <a:gd name="connsiteX15" fmla="*/ 256181 w 321588"/>
                <a:gd name="connsiteY15" fmla="*/ 17730 h 25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1588" h="252676">
                  <a:moveTo>
                    <a:pt x="256181" y="17730"/>
                  </a:moveTo>
                  <a:cubicBezTo>
                    <a:pt x="223563" y="23932"/>
                    <a:pt x="190715" y="31512"/>
                    <a:pt x="158096" y="40241"/>
                  </a:cubicBezTo>
                  <a:cubicBezTo>
                    <a:pt x="125478" y="48970"/>
                    <a:pt x="93090" y="59307"/>
                    <a:pt x="60931" y="70563"/>
                  </a:cubicBezTo>
                  <a:cubicBezTo>
                    <a:pt x="39798" y="78373"/>
                    <a:pt x="18664" y="107775"/>
                    <a:pt x="17516" y="131205"/>
                  </a:cubicBezTo>
                  <a:cubicBezTo>
                    <a:pt x="16368" y="158770"/>
                    <a:pt x="18664" y="185875"/>
                    <a:pt x="24178" y="211602"/>
                  </a:cubicBezTo>
                  <a:cubicBezTo>
                    <a:pt x="29231" y="233424"/>
                    <a:pt x="54040" y="250422"/>
                    <a:pt x="75402" y="246518"/>
                  </a:cubicBezTo>
                  <a:cubicBezTo>
                    <a:pt x="91941" y="243302"/>
                    <a:pt x="108480" y="239856"/>
                    <a:pt x="124790" y="236181"/>
                  </a:cubicBezTo>
                  <a:cubicBezTo>
                    <a:pt x="131681" y="234573"/>
                    <a:pt x="137423" y="227682"/>
                    <a:pt x="138802" y="219642"/>
                  </a:cubicBezTo>
                  <a:cubicBezTo>
                    <a:pt x="140180" y="211602"/>
                    <a:pt x="145693" y="204941"/>
                    <a:pt x="152353" y="203103"/>
                  </a:cubicBezTo>
                  <a:lnTo>
                    <a:pt x="189796" y="192996"/>
                  </a:lnTo>
                  <a:cubicBezTo>
                    <a:pt x="196458" y="191158"/>
                    <a:pt x="202889" y="194604"/>
                    <a:pt x="205416" y="201495"/>
                  </a:cubicBezTo>
                  <a:cubicBezTo>
                    <a:pt x="207943" y="208616"/>
                    <a:pt x="214604" y="212062"/>
                    <a:pt x="221495" y="209995"/>
                  </a:cubicBezTo>
                  <a:cubicBezTo>
                    <a:pt x="237805" y="204941"/>
                    <a:pt x="254113" y="199428"/>
                    <a:pt x="270423" y="193685"/>
                  </a:cubicBezTo>
                  <a:cubicBezTo>
                    <a:pt x="291555" y="185875"/>
                    <a:pt x="312689" y="156473"/>
                    <a:pt x="313838" y="133043"/>
                  </a:cubicBezTo>
                  <a:cubicBezTo>
                    <a:pt x="314986" y="105478"/>
                    <a:pt x="312689" y="78373"/>
                    <a:pt x="307175" y="52646"/>
                  </a:cubicBezTo>
                  <a:cubicBezTo>
                    <a:pt x="302582" y="31053"/>
                    <a:pt x="277544" y="14055"/>
                    <a:pt x="256181" y="177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8A2503B5-564B-4744-9A16-0FFB72F66B8B}"/>
                </a:ext>
              </a:extLst>
            </p:cNvPr>
            <p:cNvSpPr/>
            <p:nvPr/>
          </p:nvSpPr>
          <p:spPr>
            <a:xfrm>
              <a:off x="19381900" y="5901988"/>
              <a:ext cx="95918" cy="95918"/>
            </a:xfrm>
            <a:custGeom>
              <a:avLst/>
              <a:gdLst>
                <a:gd name="connsiteX0" fmla="*/ 60447 w 68911"/>
                <a:gd name="connsiteY0" fmla="*/ 17620 h 68911"/>
                <a:gd name="connsiteX1" fmla="*/ 28059 w 68911"/>
                <a:gd name="connsiteY1" fmla="*/ 26349 h 68911"/>
                <a:gd name="connsiteX2" fmla="*/ 20019 w 68911"/>
                <a:gd name="connsiteY2" fmla="*/ 32551 h 68911"/>
                <a:gd name="connsiteX3" fmla="*/ 17262 w 68911"/>
                <a:gd name="connsiteY3" fmla="*/ 43117 h 68911"/>
                <a:gd name="connsiteX4" fmla="*/ 21627 w 68911"/>
                <a:gd name="connsiteY4" fmla="*/ 51846 h 68911"/>
                <a:gd name="connsiteX5" fmla="*/ 25532 w 68911"/>
                <a:gd name="connsiteY5" fmla="*/ 53684 h 68911"/>
                <a:gd name="connsiteX6" fmla="*/ 30356 w 68911"/>
                <a:gd name="connsiteY6" fmla="*/ 53454 h 68911"/>
                <a:gd name="connsiteX7" fmla="*/ 62515 w 68911"/>
                <a:gd name="connsiteY7" fmla="*/ 44726 h 68911"/>
                <a:gd name="connsiteX8" fmla="*/ 73311 w 68911"/>
                <a:gd name="connsiteY8" fmla="*/ 27727 h 68911"/>
                <a:gd name="connsiteX9" fmla="*/ 60447 w 68911"/>
                <a:gd name="connsiteY9" fmla="*/ 17620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" h="68911">
                  <a:moveTo>
                    <a:pt x="60447" y="17620"/>
                  </a:moveTo>
                  <a:lnTo>
                    <a:pt x="28059" y="26349"/>
                  </a:lnTo>
                  <a:cubicBezTo>
                    <a:pt x="24843" y="27268"/>
                    <a:pt x="22087" y="29336"/>
                    <a:pt x="20019" y="32551"/>
                  </a:cubicBezTo>
                  <a:cubicBezTo>
                    <a:pt x="17952" y="35767"/>
                    <a:pt x="17033" y="39443"/>
                    <a:pt x="17262" y="43117"/>
                  </a:cubicBezTo>
                  <a:cubicBezTo>
                    <a:pt x="17492" y="46793"/>
                    <a:pt x="19100" y="50009"/>
                    <a:pt x="21627" y="51846"/>
                  </a:cubicBezTo>
                  <a:cubicBezTo>
                    <a:pt x="22775" y="52765"/>
                    <a:pt x="24153" y="53454"/>
                    <a:pt x="25532" y="53684"/>
                  </a:cubicBezTo>
                  <a:cubicBezTo>
                    <a:pt x="27140" y="53914"/>
                    <a:pt x="28748" y="53914"/>
                    <a:pt x="30356" y="53454"/>
                  </a:cubicBezTo>
                  <a:lnTo>
                    <a:pt x="62515" y="44726"/>
                  </a:lnTo>
                  <a:cubicBezTo>
                    <a:pt x="69176" y="42888"/>
                    <a:pt x="74001" y="35307"/>
                    <a:pt x="73311" y="27727"/>
                  </a:cubicBezTo>
                  <a:cubicBezTo>
                    <a:pt x="72852" y="20607"/>
                    <a:pt x="66880" y="15783"/>
                    <a:pt x="60447" y="17620"/>
                  </a:cubicBezTo>
                  <a:close/>
                </a:path>
              </a:pathLst>
            </a:custGeom>
            <a:solidFill>
              <a:srgbClr val="016D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F66DCD70-B4D6-447F-8DE2-2C87CD7CE263}"/>
                </a:ext>
              </a:extLst>
            </p:cNvPr>
            <p:cNvSpPr/>
            <p:nvPr/>
          </p:nvSpPr>
          <p:spPr>
            <a:xfrm>
              <a:off x="19403741" y="8940883"/>
              <a:ext cx="511561" cy="383670"/>
            </a:xfrm>
            <a:custGeom>
              <a:avLst/>
              <a:gdLst>
                <a:gd name="connsiteX0" fmla="*/ 140543 w 367529"/>
                <a:gd name="connsiteY0" fmla="*/ 31470 h 275647"/>
                <a:gd name="connsiteX1" fmla="*/ 62214 w 367529"/>
                <a:gd name="connsiteY1" fmla="*/ 17228 h 275647"/>
                <a:gd name="connsiteX2" fmla="*/ 20867 w 367529"/>
                <a:gd name="connsiteY2" fmla="*/ 84073 h 275647"/>
                <a:gd name="connsiteX3" fmla="*/ 191769 w 367529"/>
                <a:gd name="connsiteY3" fmla="*/ 215924 h 275647"/>
                <a:gd name="connsiteX4" fmla="*/ 208077 w 367529"/>
                <a:gd name="connsiteY4" fmla="*/ 205587 h 275647"/>
                <a:gd name="connsiteX5" fmla="*/ 211753 w 367529"/>
                <a:gd name="connsiteY5" fmla="*/ 233152 h 275647"/>
                <a:gd name="connsiteX6" fmla="*/ 275611 w 367529"/>
                <a:gd name="connsiteY6" fmla="*/ 259108 h 275647"/>
                <a:gd name="connsiteX7" fmla="*/ 360602 w 367529"/>
                <a:gd name="connsiteY7" fmla="*/ 195709 h 275647"/>
                <a:gd name="connsiteX8" fmla="*/ 357616 w 367529"/>
                <a:gd name="connsiteY8" fmla="*/ 70290 h 275647"/>
                <a:gd name="connsiteX9" fmla="*/ 140543 w 367529"/>
                <a:gd name="connsiteY9" fmla="*/ 31470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7529" h="275647">
                  <a:moveTo>
                    <a:pt x="140543" y="31470"/>
                  </a:moveTo>
                  <a:cubicBezTo>
                    <a:pt x="117344" y="24349"/>
                    <a:pt x="93914" y="17228"/>
                    <a:pt x="62214" y="17228"/>
                  </a:cubicBezTo>
                  <a:cubicBezTo>
                    <a:pt x="30055" y="17228"/>
                    <a:pt x="8234" y="57197"/>
                    <a:pt x="20867" y="84073"/>
                  </a:cubicBezTo>
                  <a:cubicBezTo>
                    <a:pt x="33271" y="110948"/>
                    <a:pt x="191769" y="215924"/>
                    <a:pt x="191769" y="215924"/>
                  </a:cubicBezTo>
                  <a:lnTo>
                    <a:pt x="208077" y="205587"/>
                  </a:lnTo>
                  <a:lnTo>
                    <a:pt x="211753" y="233152"/>
                  </a:lnTo>
                  <a:cubicBezTo>
                    <a:pt x="211753" y="233152"/>
                    <a:pt x="246897" y="259108"/>
                    <a:pt x="275611" y="259108"/>
                  </a:cubicBezTo>
                  <a:cubicBezTo>
                    <a:pt x="317877" y="259108"/>
                    <a:pt x="360602" y="236827"/>
                    <a:pt x="360602" y="195709"/>
                  </a:cubicBezTo>
                  <a:cubicBezTo>
                    <a:pt x="360602" y="138054"/>
                    <a:pt x="357616" y="70290"/>
                    <a:pt x="357616" y="70290"/>
                  </a:cubicBezTo>
                  <a:cubicBezTo>
                    <a:pt x="357616" y="70290"/>
                    <a:pt x="194525" y="47779"/>
                    <a:pt x="140543" y="314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363464CD-9ADC-49D4-97E2-282C4A963B03}"/>
                </a:ext>
              </a:extLst>
            </p:cNvPr>
            <p:cNvSpPr/>
            <p:nvPr/>
          </p:nvSpPr>
          <p:spPr>
            <a:xfrm>
              <a:off x="19523268" y="7582690"/>
              <a:ext cx="415643" cy="1598626"/>
            </a:xfrm>
            <a:custGeom>
              <a:avLst/>
              <a:gdLst>
                <a:gd name="connsiteX0" fmla="*/ 87747 w 298617"/>
                <a:gd name="connsiteY0" fmla="*/ 1076173 h 1148530"/>
                <a:gd name="connsiteX1" fmla="*/ 279322 w 298617"/>
                <a:gd name="connsiteY1" fmla="*/ 1125331 h 1148530"/>
                <a:gd name="connsiteX2" fmla="*/ 293564 w 298617"/>
                <a:gd name="connsiteY2" fmla="*/ 54900 h 1148530"/>
                <a:gd name="connsiteX3" fmla="*/ 17228 w 298617"/>
                <a:gd name="connsiteY3" fmla="*/ 17228 h 1148530"/>
                <a:gd name="connsiteX4" fmla="*/ 87747 w 298617"/>
                <a:gd name="connsiteY4" fmla="*/ 1076173 h 114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617" h="1148530">
                  <a:moveTo>
                    <a:pt x="87747" y="1076173"/>
                  </a:moveTo>
                  <a:cubicBezTo>
                    <a:pt x="87747" y="1076173"/>
                    <a:pt x="140580" y="1162543"/>
                    <a:pt x="279322" y="1125331"/>
                  </a:cubicBezTo>
                  <a:lnTo>
                    <a:pt x="293564" y="54900"/>
                  </a:lnTo>
                  <a:lnTo>
                    <a:pt x="17228" y="17228"/>
                  </a:lnTo>
                  <a:lnTo>
                    <a:pt x="87747" y="10761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6467FA7A-1EDE-4065-86E5-D5D9E69843C4}"/>
                </a:ext>
              </a:extLst>
            </p:cNvPr>
            <p:cNvSpPr/>
            <p:nvPr/>
          </p:nvSpPr>
          <p:spPr>
            <a:xfrm>
              <a:off x="18947812" y="9194424"/>
              <a:ext cx="511561" cy="383670"/>
            </a:xfrm>
            <a:custGeom>
              <a:avLst/>
              <a:gdLst>
                <a:gd name="connsiteX0" fmla="*/ 140545 w 367529"/>
                <a:gd name="connsiteY0" fmla="*/ 31470 h 275647"/>
                <a:gd name="connsiteX1" fmla="*/ 62214 w 367529"/>
                <a:gd name="connsiteY1" fmla="*/ 17228 h 275647"/>
                <a:gd name="connsiteX2" fmla="*/ 20867 w 367529"/>
                <a:gd name="connsiteY2" fmla="*/ 84073 h 275647"/>
                <a:gd name="connsiteX3" fmla="*/ 191769 w 367529"/>
                <a:gd name="connsiteY3" fmla="*/ 215924 h 275647"/>
                <a:gd name="connsiteX4" fmla="*/ 208078 w 367529"/>
                <a:gd name="connsiteY4" fmla="*/ 205587 h 275647"/>
                <a:gd name="connsiteX5" fmla="*/ 211753 w 367529"/>
                <a:gd name="connsiteY5" fmla="*/ 233152 h 275647"/>
                <a:gd name="connsiteX6" fmla="*/ 275612 w 367529"/>
                <a:gd name="connsiteY6" fmla="*/ 259108 h 275647"/>
                <a:gd name="connsiteX7" fmla="*/ 360602 w 367529"/>
                <a:gd name="connsiteY7" fmla="*/ 195710 h 275647"/>
                <a:gd name="connsiteX8" fmla="*/ 357616 w 367529"/>
                <a:gd name="connsiteY8" fmla="*/ 70290 h 275647"/>
                <a:gd name="connsiteX9" fmla="*/ 140545 w 367529"/>
                <a:gd name="connsiteY9" fmla="*/ 31470 h 27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7529" h="275647">
                  <a:moveTo>
                    <a:pt x="140545" y="31470"/>
                  </a:moveTo>
                  <a:cubicBezTo>
                    <a:pt x="117344" y="24349"/>
                    <a:pt x="93914" y="17228"/>
                    <a:pt x="62214" y="17228"/>
                  </a:cubicBezTo>
                  <a:cubicBezTo>
                    <a:pt x="30056" y="17228"/>
                    <a:pt x="8234" y="57197"/>
                    <a:pt x="20867" y="84073"/>
                  </a:cubicBezTo>
                  <a:cubicBezTo>
                    <a:pt x="33271" y="110948"/>
                    <a:pt x="191769" y="215924"/>
                    <a:pt x="191769" y="215924"/>
                  </a:cubicBezTo>
                  <a:lnTo>
                    <a:pt x="208078" y="205587"/>
                  </a:lnTo>
                  <a:lnTo>
                    <a:pt x="211753" y="233152"/>
                  </a:lnTo>
                  <a:cubicBezTo>
                    <a:pt x="211753" y="233152"/>
                    <a:pt x="246899" y="259108"/>
                    <a:pt x="275612" y="259108"/>
                  </a:cubicBezTo>
                  <a:cubicBezTo>
                    <a:pt x="317877" y="259108"/>
                    <a:pt x="360602" y="236827"/>
                    <a:pt x="360602" y="195710"/>
                  </a:cubicBezTo>
                  <a:cubicBezTo>
                    <a:pt x="360602" y="138054"/>
                    <a:pt x="357616" y="70290"/>
                    <a:pt x="357616" y="70290"/>
                  </a:cubicBezTo>
                  <a:cubicBezTo>
                    <a:pt x="357616" y="70290"/>
                    <a:pt x="194525" y="47779"/>
                    <a:pt x="140545" y="314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B091BD89-5F0E-42B0-A9F2-9BEA4375BA46}"/>
                </a:ext>
              </a:extLst>
            </p:cNvPr>
            <p:cNvSpPr/>
            <p:nvPr/>
          </p:nvSpPr>
          <p:spPr>
            <a:xfrm>
              <a:off x="19158780" y="7712498"/>
              <a:ext cx="415643" cy="1726516"/>
            </a:xfrm>
            <a:custGeom>
              <a:avLst/>
              <a:gdLst>
                <a:gd name="connsiteX0" fmla="*/ 22052 w 298617"/>
                <a:gd name="connsiteY0" fmla="*/ 1165070 h 1240413"/>
                <a:gd name="connsiteX1" fmla="*/ 213626 w 298617"/>
                <a:gd name="connsiteY1" fmla="*/ 1214227 h 1240413"/>
                <a:gd name="connsiteX2" fmla="*/ 301374 w 298617"/>
                <a:gd name="connsiteY2" fmla="*/ 50306 h 1240413"/>
                <a:gd name="connsiteX3" fmla="*/ 17228 w 298617"/>
                <a:gd name="connsiteY3" fmla="*/ 17228 h 1240413"/>
                <a:gd name="connsiteX4" fmla="*/ 22052 w 298617"/>
                <a:gd name="connsiteY4" fmla="*/ 1165070 h 124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617" h="1240413">
                  <a:moveTo>
                    <a:pt x="22052" y="1165070"/>
                  </a:moveTo>
                  <a:cubicBezTo>
                    <a:pt x="22052" y="1165070"/>
                    <a:pt x="74884" y="1251439"/>
                    <a:pt x="213626" y="1214227"/>
                  </a:cubicBezTo>
                  <a:lnTo>
                    <a:pt x="301374" y="50306"/>
                  </a:lnTo>
                  <a:lnTo>
                    <a:pt x="17228" y="17228"/>
                  </a:lnTo>
                  <a:lnTo>
                    <a:pt x="22052" y="116507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E2F48B1E-5783-403F-9D5A-EE03FD6FC554}"/>
                </a:ext>
              </a:extLst>
            </p:cNvPr>
            <p:cNvSpPr/>
            <p:nvPr/>
          </p:nvSpPr>
          <p:spPr>
            <a:xfrm>
              <a:off x="19162295" y="6375828"/>
              <a:ext cx="863259" cy="1438764"/>
            </a:xfrm>
            <a:custGeom>
              <a:avLst/>
              <a:gdLst>
                <a:gd name="connsiteX0" fmla="*/ 316076 w 620206"/>
                <a:gd name="connsiteY0" fmla="*/ 17228 h 1033677"/>
                <a:gd name="connsiteX1" fmla="*/ 94410 w 620206"/>
                <a:gd name="connsiteY1" fmla="*/ 68682 h 1033677"/>
                <a:gd name="connsiteX2" fmla="*/ 27795 w 620206"/>
                <a:gd name="connsiteY2" fmla="*/ 289430 h 1033677"/>
                <a:gd name="connsiteX3" fmla="*/ 17228 w 620206"/>
                <a:gd name="connsiteY3" fmla="*/ 979926 h 1033677"/>
                <a:gd name="connsiteX4" fmla="*/ 246016 w 620206"/>
                <a:gd name="connsiteY4" fmla="*/ 1023800 h 1033677"/>
                <a:gd name="connsiteX5" fmla="*/ 452751 w 620206"/>
                <a:gd name="connsiteY5" fmla="*/ 1001289 h 1033677"/>
                <a:gd name="connsiteX6" fmla="*/ 614694 w 620206"/>
                <a:gd name="connsiteY6" fmla="*/ 914690 h 1033677"/>
                <a:gd name="connsiteX7" fmla="*/ 577711 w 620206"/>
                <a:gd name="connsiteY7" fmla="*/ 296551 h 1033677"/>
                <a:gd name="connsiteX8" fmla="*/ 316076 w 620206"/>
                <a:gd name="connsiteY8" fmla="*/ 17228 h 10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206" h="1033677">
                  <a:moveTo>
                    <a:pt x="316076" y="17228"/>
                  </a:moveTo>
                  <a:cubicBezTo>
                    <a:pt x="223963" y="17228"/>
                    <a:pt x="134837" y="40658"/>
                    <a:pt x="94410" y="68682"/>
                  </a:cubicBezTo>
                  <a:cubicBezTo>
                    <a:pt x="34226" y="110489"/>
                    <a:pt x="24120" y="231314"/>
                    <a:pt x="27795" y="289430"/>
                  </a:cubicBezTo>
                  <a:cubicBezTo>
                    <a:pt x="35834" y="411634"/>
                    <a:pt x="17228" y="979926"/>
                    <a:pt x="17228" y="979926"/>
                  </a:cubicBezTo>
                  <a:cubicBezTo>
                    <a:pt x="80167" y="1010477"/>
                    <a:pt x="159416" y="1023800"/>
                    <a:pt x="246016" y="1023800"/>
                  </a:cubicBezTo>
                  <a:cubicBezTo>
                    <a:pt x="312171" y="1023800"/>
                    <a:pt x="382461" y="1015531"/>
                    <a:pt x="452751" y="1001289"/>
                  </a:cubicBezTo>
                  <a:cubicBezTo>
                    <a:pt x="543026" y="982683"/>
                    <a:pt x="588049" y="931688"/>
                    <a:pt x="614694" y="914690"/>
                  </a:cubicBezTo>
                  <a:cubicBezTo>
                    <a:pt x="614694" y="914690"/>
                    <a:pt x="577711" y="422659"/>
                    <a:pt x="577711" y="296551"/>
                  </a:cubicBezTo>
                  <a:cubicBezTo>
                    <a:pt x="577941" y="237975"/>
                    <a:pt x="568983" y="17228"/>
                    <a:pt x="316076" y="172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432DC9C1-4970-4C03-9CEA-2990C6000F4C}"/>
                </a:ext>
              </a:extLst>
            </p:cNvPr>
            <p:cNvSpPr/>
            <p:nvPr/>
          </p:nvSpPr>
          <p:spPr>
            <a:xfrm>
              <a:off x="19418717" y="6166628"/>
              <a:ext cx="255780" cy="287753"/>
            </a:xfrm>
            <a:custGeom>
              <a:avLst/>
              <a:gdLst>
                <a:gd name="connsiteX0" fmla="*/ 164469 w 183764"/>
                <a:gd name="connsiteY0" fmla="*/ 17228 h 206735"/>
                <a:gd name="connsiteX1" fmla="*/ 17228 w 183764"/>
                <a:gd name="connsiteY1" fmla="*/ 77411 h 206735"/>
                <a:gd name="connsiteX2" fmla="*/ 30780 w 183764"/>
                <a:gd name="connsiteY2" fmla="*/ 170671 h 206735"/>
                <a:gd name="connsiteX3" fmla="*/ 174576 w 183764"/>
                <a:gd name="connsiteY3" fmla="*/ 168144 h 206735"/>
                <a:gd name="connsiteX4" fmla="*/ 164469 w 183764"/>
                <a:gd name="connsiteY4" fmla="*/ 17228 h 20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64" h="206735">
                  <a:moveTo>
                    <a:pt x="164469" y="17228"/>
                  </a:moveTo>
                  <a:lnTo>
                    <a:pt x="17228" y="77411"/>
                  </a:lnTo>
                  <a:cubicBezTo>
                    <a:pt x="17228" y="77411"/>
                    <a:pt x="48928" y="146782"/>
                    <a:pt x="30780" y="170671"/>
                  </a:cubicBezTo>
                  <a:cubicBezTo>
                    <a:pt x="-7121" y="220288"/>
                    <a:pt x="189048" y="202600"/>
                    <a:pt x="174576" y="168144"/>
                  </a:cubicBezTo>
                  <a:cubicBezTo>
                    <a:pt x="155052" y="121744"/>
                    <a:pt x="164469" y="17228"/>
                    <a:pt x="164469" y="17228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24E750D6-C857-4247-8063-3E3BE36B8B36}"/>
                </a:ext>
              </a:extLst>
            </p:cNvPr>
            <p:cNvSpPr/>
            <p:nvPr/>
          </p:nvSpPr>
          <p:spPr>
            <a:xfrm>
              <a:off x="19271723" y="5844547"/>
              <a:ext cx="415643" cy="511561"/>
            </a:xfrm>
            <a:custGeom>
              <a:avLst/>
              <a:gdLst>
                <a:gd name="connsiteX0" fmla="*/ 67936 w 298617"/>
                <a:gd name="connsiteY0" fmla="*/ 32472 h 367529"/>
                <a:gd name="connsiteX1" fmla="*/ 18090 w 298617"/>
                <a:gd name="connsiteY1" fmla="*/ 153297 h 367529"/>
                <a:gd name="connsiteX2" fmla="*/ 71382 w 298617"/>
                <a:gd name="connsiteY2" fmla="*/ 350845 h 367529"/>
                <a:gd name="connsiteX3" fmla="*/ 157980 w 298617"/>
                <a:gd name="connsiteY3" fmla="*/ 350845 h 367529"/>
                <a:gd name="connsiteX4" fmla="*/ 264334 w 298617"/>
                <a:gd name="connsiteY4" fmla="*/ 233465 h 367529"/>
                <a:gd name="connsiteX5" fmla="*/ 276279 w 298617"/>
                <a:gd name="connsiteY5" fmla="*/ 97250 h 367529"/>
                <a:gd name="connsiteX6" fmla="*/ 67936 w 298617"/>
                <a:gd name="connsiteY6" fmla="*/ 32472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617" h="367529">
                  <a:moveTo>
                    <a:pt x="67936" y="32472"/>
                  </a:moveTo>
                  <a:cubicBezTo>
                    <a:pt x="34170" y="50159"/>
                    <a:pt x="24751" y="64401"/>
                    <a:pt x="18090" y="153297"/>
                  </a:cubicBezTo>
                  <a:cubicBezTo>
                    <a:pt x="11428" y="242423"/>
                    <a:pt x="44735" y="320753"/>
                    <a:pt x="71382" y="350845"/>
                  </a:cubicBezTo>
                  <a:cubicBezTo>
                    <a:pt x="98027" y="380707"/>
                    <a:pt x="150171" y="355898"/>
                    <a:pt x="157980" y="350845"/>
                  </a:cubicBezTo>
                  <a:cubicBezTo>
                    <a:pt x="191058" y="329023"/>
                    <a:pt x="264334" y="233465"/>
                    <a:pt x="264334" y="233465"/>
                  </a:cubicBezTo>
                  <a:cubicBezTo>
                    <a:pt x="264334" y="233465"/>
                    <a:pt x="295116" y="151690"/>
                    <a:pt x="276279" y="97250"/>
                  </a:cubicBezTo>
                  <a:cubicBezTo>
                    <a:pt x="245040" y="6515"/>
                    <a:pt x="118701" y="5826"/>
                    <a:pt x="67936" y="32472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7BE17F2C-CB8F-4145-BD2D-A264C1F8CDCC}"/>
                </a:ext>
              </a:extLst>
            </p:cNvPr>
            <p:cNvSpPr/>
            <p:nvPr/>
          </p:nvSpPr>
          <p:spPr>
            <a:xfrm>
              <a:off x="19235802" y="5763442"/>
              <a:ext cx="575505" cy="575505"/>
            </a:xfrm>
            <a:custGeom>
              <a:avLst/>
              <a:gdLst>
                <a:gd name="connsiteX0" fmla="*/ 90757 w 413471"/>
                <a:gd name="connsiteY0" fmla="*/ 65016 h 413471"/>
                <a:gd name="connsiteX1" fmla="*/ 18629 w 413471"/>
                <a:gd name="connsiteY1" fmla="*/ 52612 h 413471"/>
                <a:gd name="connsiteX2" fmla="*/ 87771 w 413471"/>
                <a:gd name="connsiteY2" fmla="*/ 168843 h 413471"/>
                <a:gd name="connsiteX3" fmla="*/ 185626 w 413471"/>
                <a:gd name="connsiteY3" fmla="*/ 397171 h 413471"/>
                <a:gd name="connsiteX4" fmla="*/ 339989 w 413471"/>
                <a:gd name="connsiteY4" fmla="*/ 371214 h 413471"/>
                <a:gd name="connsiteX5" fmla="*/ 356527 w 413471"/>
                <a:gd name="connsiteY5" fmla="*/ 75582 h 413471"/>
                <a:gd name="connsiteX6" fmla="*/ 90757 w 413471"/>
                <a:gd name="connsiteY6" fmla="*/ 65016 h 41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471" h="413471">
                  <a:moveTo>
                    <a:pt x="90757" y="65016"/>
                  </a:moveTo>
                  <a:cubicBezTo>
                    <a:pt x="47802" y="110727"/>
                    <a:pt x="18629" y="52612"/>
                    <a:pt x="18629" y="52612"/>
                  </a:cubicBezTo>
                  <a:cubicBezTo>
                    <a:pt x="18629" y="52612"/>
                    <a:pt x="1401" y="144035"/>
                    <a:pt x="87771" y="168843"/>
                  </a:cubicBezTo>
                  <a:cubicBezTo>
                    <a:pt x="119930" y="178031"/>
                    <a:pt x="123605" y="360188"/>
                    <a:pt x="185626" y="397171"/>
                  </a:cubicBezTo>
                  <a:cubicBezTo>
                    <a:pt x="235931" y="427262"/>
                    <a:pt x="307140" y="404751"/>
                    <a:pt x="339989" y="371214"/>
                  </a:cubicBezTo>
                  <a:cubicBezTo>
                    <a:pt x="395118" y="314936"/>
                    <a:pt x="429344" y="158506"/>
                    <a:pt x="356527" y="75582"/>
                  </a:cubicBezTo>
                  <a:cubicBezTo>
                    <a:pt x="283481" y="-7571"/>
                    <a:pt x="145657" y="6670"/>
                    <a:pt x="90757" y="65016"/>
                  </a:cubicBezTo>
                  <a:close/>
                </a:path>
              </a:pathLst>
            </a:custGeom>
            <a:solidFill>
              <a:srgbClr val="713D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C7EE6CF1-B4CC-42E2-B913-EBC4762F8607}"/>
                </a:ext>
              </a:extLst>
            </p:cNvPr>
            <p:cNvSpPr/>
            <p:nvPr/>
          </p:nvSpPr>
          <p:spPr>
            <a:xfrm>
              <a:off x="18630067" y="6443893"/>
              <a:ext cx="767341" cy="351698"/>
            </a:xfrm>
            <a:custGeom>
              <a:avLst/>
              <a:gdLst>
                <a:gd name="connsiteX0" fmla="*/ 442104 w 551294"/>
                <a:gd name="connsiteY0" fmla="*/ 19249 h 252676"/>
                <a:gd name="connsiteX1" fmla="*/ 92720 w 551294"/>
                <a:gd name="connsiteY1" fmla="*/ 92985 h 252676"/>
                <a:gd name="connsiteX2" fmla="*/ 17606 w 551294"/>
                <a:gd name="connsiteY2" fmla="*/ 154776 h 252676"/>
                <a:gd name="connsiteX3" fmla="*/ 17376 w 551294"/>
                <a:gd name="connsiteY3" fmla="*/ 157303 h 252676"/>
                <a:gd name="connsiteX4" fmla="*/ 87896 w 551294"/>
                <a:gd name="connsiteY4" fmla="*/ 234484 h 252676"/>
                <a:gd name="connsiteX5" fmla="*/ 463925 w 551294"/>
                <a:gd name="connsiteY5" fmla="*/ 210365 h 252676"/>
                <a:gd name="connsiteX6" fmla="*/ 535134 w 551294"/>
                <a:gd name="connsiteY6" fmla="*/ 124455 h 252676"/>
                <a:gd name="connsiteX7" fmla="*/ 532608 w 551294"/>
                <a:gd name="connsiteY7" fmla="*/ 89310 h 252676"/>
                <a:gd name="connsiteX8" fmla="*/ 442104 w 551294"/>
                <a:gd name="connsiteY8" fmla="*/ 19249 h 25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294" h="252676">
                  <a:moveTo>
                    <a:pt x="442104" y="19249"/>
                  </a:moveTo>
                  <a:cubicBezTo>
                    <a:pt x="342181" y="56002"/>
                    <a:pt x="205277" y="102862"/>
                    <a:pt x="92720" y="92985"/>
                  </a:cubicBezTo>
                  <a:cubicBezTo>
                    <a:pt x="54360" y="91607"/>
                    <a:pt x="20132" y="118023"/>
                    <a:pt x="17606" y="154776"/>
                  </a:cubicBezTo>
                  <a:cubicBezTo>
                    <a:pt x="17606" y="155465"/>
                    <a:pt x="17606" y="156614"/>
                    <a:pt x="17376" y="157303"/>
                  </a:cubicBezTo>
                  <a:cubicBezTo>
                    <a:pt x="14849" y="194056"/>
                    <a:pt x="44941" y="231957"/>
                    <a:pt x="87896" y="234484"/>
                  </a:cubicBezTo>
                  <a:cubicBezTo>
                    <a:pt x="211708" y="242064"/>
                    <a:pt x="352518" y="248266"/>
                    <a:pt x="463925" y="210365"/>
                  </a:cubicBezTo>
                  <a:cubicBezTo>
                    <a:pt x="503205" y="197042"/>
                    <a:pt x="533526" y="178665"/>
                    <a:pt x="535134" y="124455"/>
                  </a:cubicBezTo>
                  <a:cubicBezTo>
                    <a:pt x="535593" y="112280"/>
                    <a:pt x="535134" y="96890"/>
                    <a:pt x="532608" y="89310"/>
                  </a:cubicBezTo>
                  <a:cubicBezTo>
                    <a:pt x="517217" y="42220"/>
                    <a:pt x="477248" y="8453"/>
                    <a:pt x="442104" y="192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431FED01-CEB5-44B8-9D26-62FEDBBFCE73}"/>
                </a:ext>
              </a:extLst>
            </p:cNvPr>
            <p:cNvSpPr/>
            <p:nvPr/>
          </p:nvSpPr>
          <p:spPr>
            <a:xfrm>
              <a:off x="18080249" y="6145840"/>
              <a:ext cx="479588" cy="415643"/>
            </a:xfrm>
            <a:custGeom>
              <a:avLst/>
              <a:gdLst>
                <a:gd name="connsiteX0" fmla="*/ 159716 w 344559"/>
                <a:gd name="connsiteY0" fmla="*/ 26649 h 298617"/>
                <a:gd name="connsiteX1" fmla="*/ 127328 w 344559"/>
                <a:gd name="connsiteY1" fmla="*/ 17231 h 298617"/>
                <a:gd name="connsiteX2" fmla="*/ 69212 w 344559"/>
                <a:gd name="connsiteY2" fmla="*/ 22285 h 298617"/>
                <a:gd name="connsiteX3" fmla="*/ 90804 w 344559"/>
                <a:gd name="connsiteY3" fmla="*/ 42040 h 298617"/>
                <a:gd name="connsiteX4" fmla="*/ 129854 w 344559"/>
                <a:gd name="connsiteY4" fmla="*/ 43877 h 298617"/>
                <a:gd name="connsiteX5" fmla="*/ 139043 w 344559"/>
                <a:gd name="connsiteY5" fmla="*/ 54903 h 298617"/>
                <a:gd name="connsiteX6" fmla="*/ 103897 w 344559"/>
                <a:gd name="connsiteY6" fmla="*/ 60187 h 298617"/>
                <a:gd name="connsiteX7" fmla="*/ 38662 w 344559"/>
                <a:gd name="connsiteY7" fmla="*/ 35378 h 298617"/>
                <a:gd name="connsiteX8" fmla="*/ 19826 w 344559"/>
                <a:gd name="connsiteY8" fmla="*/ 56512 h 298617"/>
                <a:gd name="connsiteX9" fmla="*/ 48309 w 344559"/>
                <a:gd name="connsiteY9" fmla="*/ 123356 h 298617"/>
                <a:gd name="connsiteX10" fmla="*/ 155811 w 344559"/>
                <a:gd name="connsiteY10" fmla="*/ 149312 h 298617"/>
                <a:gd name="connsiteX11" fmla="*/ 284906 w 344559"/>
                <a:gd name="connsiteY11" fmla="*/ 292190 h 298617"/>
                <a:gd name="connsiteX12" fmla="*/ 346697 w 344559"/>
                <a:gd name="connsiteY12" fmla="*/ 216157 h 298617"/>
                <a:gd name="connsiteX13" fmla="*/ 185673 w 344559"/>
                <a:gd name="connsiteY13" fmla="*/ 72820 h 298617"/>
                <a:gd name="connsiteX14" fmla="*/ 159716 w 344559"/>
                <a:gd name="connsiteY14" fmla="*/ 26649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4559" h="298617">
                  <a:moveTo>
                    <a:pt x="159716" y="26649"/>
                  </a:moveTo>
                  <a:cubicBezTo>
                    <a:pt x="145474" y="16772"/>
                    <a:pt x="127328" y="17231"/>
                    <a:pt x="127328" y="17231"/>
                  </a:cubicBezTo>
                  <a:lnTo>
                    <a:pt x="69212" y="22285"/>
                  </a:lnTo>
                  <a:cubicBezTo>
                    <a:pt x="68293" y="31703"/>
                    <a:pt x="79779" y="42499"/>
                    <a:pt x="90804" y="42040"/>
                  </a:cubicBezTo>
                  <a:cubicBezTo>
                    <a:pt x="94710" y="41810"/>
                    <a:pt x="129854" y="43877"/>
                    <a:pt x="129854" y="43877"/>
                  </a:cubicBezTo>
                  <a:cubicBezTo>
                    <a:pt x="129854" y="43877"/>
                    <a:pt x="139732" y="47553"/>
                    <a:pt x="139043" y="54903"/>
                  </a:cubicBezTo>
                  <a:cubicBezTo>
                    <a:pt x="138813" y="56741"/>
                    <a:pt x="116761" y="63402"/>
                    <a:pt x="103897" y="60187"/>
                  </a:cubicBezTo>
                  <a:cubicBezTo>
                    <a:pt x="82075" y="55133"/>
                    <a:pt x="38662" y="35378"/>
                    <a:pt x="38662" y="35378"/>
                  </a:cubicBezTo>
                  <a:cubicBezTo>
                    <a:pt x="38662" y="35378"/>
                    <a:pt x="8340" y="21367"/>
                    <a:pt x="19826" y="56512"/>
                  </a:cubicBezTo>
                  <a:cubicBezTo>
                    <a:pt x="31081" y="91427"/>
                    <a:pt x="24879" y="99466"/>
                    <a:pt x="48309" y="123356"/>
                  </a:cubicBezTo>
                  <a:cubicBezTo>
                    <a:pt x="71969" y="147475"/>
                    <a:pt x="148461" y="148164"/>
                    <a:pt x="155811" y="149312"/>
                  </a:cubicBezTo>
                  <a:cubicBezTo>
                    <a:pt x="168675" y="151380"/>
                    <a:pt x="232764" y="239357"/>
                    <a:pt x="284906" y="292190"/>
                  </a:cubicBezTo>
                  <a:lnTo>
                    <a:pt x="346697" y="216157"/>
                  </a:lnTo>
                  <a:cubicBezTo>
                    <a:pt x="346697" y="216157"/>
                    <a:pt x="219210" y="101304"/>
                    <a:pt x="185673" y="72820"/>
                  </a:cubicBezTo>
                  <a:cubicBezTo>
                    <a:pt x="171431" y="61105"/>
                    <a:pt x="173729" y="36756"/>
                    <a:pt x="159716" y="26649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EB65F918-C43F-484B-965F-2DB9BFA0A245}"/>
                </a:ext>
              </a:extLst>
            </p:cNvPr>
            <p:cNvSpPr/>
            <p:nvPr/>
          </p:nvSpPr>
          <p:spPr>
            <a:xfrm>
              <a:off x="18279536" y="6269579"/>
              <a:ext cx="575505" cy="511561"/>
            </a:xfrm>
            <a:custGeom>
              <a:avLst/>
              <a:gdLst>
                <a:gd name="connsiteX0" fmla="*/ 375799 w 413471"/>
                <a:gd name="connsiteY0" fmla="*/ 232003 h 367529"/>
                <a:gd name="connsiteX1" fmla="*/ 98773 w 413471"/>
                <a:gd name="connsiteY1" fmla="*/ 17228 h 367529"/>
                <a:gd name="connsiteX2" fmla="*/ 17228 w 413471"/>
                <a:gd name="connsiteY2" fmla="*/ 89125 h 367529"/>
                <a:gd name="connsiteX3" fmla="*/ 305279 w 413471"/>
                <a:gd name="connsiteY3" fmla="*/ 347775 h 367529"/>
                <a:gd name="connsiteX4" fmla="*/ 397161 w 413471"/>
                <a:gd name="connsiteY4" fmla="*/ 322507 h 367529"/>
                <a:gd name="connsiteX5" fmla="*/ 401526 w 413471"/>
                <a:gd name="connsiteY5" fmla="*/ 314697 h 367529"/>
                <a:gd name="connsiteX6" fmla="*/ 375799 w 413471"/>
                <a:gd name="connsiteY6" fmla="*/ 232003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471" h="367529">
                  <a:moveTo>
                    <a:pt x="375799" y="232003"/>
                  </a:moveTo>
                  <a:cubicBezTo>
                    <a:pt x="300685" y="192953"/>
                    <a:pt x="169983" y="96706"/>
                    <a:pt x="98773" y="17228"/>
                  </a:cubicBezTo>
                  <a:cubicBezTo>
                    <a:pt x="70060" y="53521"/>
                    <a:pt x="45941" y="75114"/>
                    <a:pt x="17228" y="89125"/>
                  </a:cubicBezTo>
                  <a:cubicBezTo>
                    <a:pt x="93261" y="178251"/>
                    <a:pt x="221207" y="304131"/>
                    <a:pt x="305279" y="347775"/>
                  </a:cubicBezTo>
                  <a:cubicBezTo>
                    <a:pt x="337438" y="366611"/>
                    <a:pt x="382690" y="352369"/>
                    <a:pt x="397161" y="322507"/>
                  </a:cubicBezTo>
                  <a:cubicBezTo>
                    <a:pt x="397391" y="322048"/>
                    <a:pt x="401296" y="315157"/>
                    <a:pt x="401526" y="314697"/>
                  </a:cubicBezTo>
                  <a:cubicBezTo>
                    <a:pt x="415997" y="285065"/>
                    <a:pt x="404282" y="249001"/>
                    <a:pt x="375799" y="2320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6B135A0A-BD66-4C16-8E4C-03F1A094CFE1}"/>
                </a:ext>
              </a:extLst>
            </p:cNvPr>
            <p:cNvSpPr/>
            <p:nvPr/>
          </p:nvSpPr>
          <p:spPr>
            <a:xfrm>
              <a:off x="19210570" y="5969382"/>
              <a:ext cx="607479" cy="191836"/>
            </a:xfrm>
            <a:custGeom>
              <a:avLst/>
              <a:gdLst>
                <a:gd name="connsiteX0" fmla="*/ 416691 w 436441"/>
                <a:gd name="connsiteY0" fmla="*/ 17669 h 137823"/>
                <a:gd name="connsiteX1" fmla="*/ 17922 w 436441"/>
                <a:gd name="connsiteY1" fmla="*/ 29154 h 137823"/>
                <a:gd name="connsiteX2" fmla="*/ 19988 w 436441"/>
                <a:gd name="connsiteY2" fmla="*/ 89338 h 137823"/>
                <a:gd name="connsiteX3" fmla="*/ 427257 w 436441"/>
                <a:gd name="connsiteY3" fmla="*/ 71191 h 137823"/>
                <a:gd name="connsiteX4" fmla="*/ 416691 w 436441"/>
                <a:gd name="connsiteY4" fmla="*/ 17669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441" h="137823">
                  <a:moveTo>
                    <a:pt x="416691" y="17669"/>
                  </a:moveTo>
                  <a:cubicBezTo>
                    <a:pt x="350076" y="45234"/>
                    <a:pt x="186755" y="97148"/>
                    <a:pt x="17922" y="29154"/>
                  </a:cubicBezTo>
                  <a:cubicBezTo>
                    <a:pt x="17922" y="29154"/>
                    <a:pt x="15394" y="78311"/>
                    <a:pt x="19988" y="89338"/>
                  </a:cubicBezTo>
                  <a:cubicBezTo>
                    <a:pt x="29177" y="112078"/>
                    <a:pt x="245100" y="161924"/>
                    <a:pt x="427257" y="71191"/>
                  </a:cubicBezTo>
                  <a:cubicBezTo>
                    <a:pt x="441040" y="64070"/>
                    <a:pt x="430473" y="11926"/>
                    <a:pt x="416691" y="1766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5A5BF466-6EA0-471F-A71E-7EB3F9CDECAC}"/>
                </a:ext>
              </a:extLst>
            </p:cNvPr>
            <p:cNvSpPr/>
            <p:nvPr/>
          </p:nvSpPr>
          <p:spPr>
            <a:xfrm>
              <a:off x="19400492" y="5755140"/>
              <a:ext cx="319726" cy="319726"/>
            </a:xfrm>
            <a:custGeom>
              <a:avLst/>
              <a:gdLst>
                <a:gd name="connsiteX0" fmla="*/ 87518 w 229706"/>
                <a:gd name="connsiteY0" fmla="*/ 17228 h 229706"/>
                <a:gd name="connsiteX1" fmla="*/ 17228 w 229706"/>
                <a:gd name="connsiteY1" fmla="*/ 40199 h 229706"/>
                <a:gd name="connsiteX2" fmla="*/ 50536 w 229706"/>
                <a:gd name="connsiteY2" fmla="*/ 32619 h 229706"/>
                <a:gd name="connsiteX3" fmla="*/ 169063 w 229706"/>
                <a:gd name="connsiteY3" fmla="*/ 225802 h 229706"/>
                <a:gd name="connsiteX4" fmla="*/ 235219 w 229706"/>
                <a:gd name="connsiteY4" fmla="*/ 206965 h 229706"/>
                <a:gd name="connsiteX5" fmla="*/ 87518 w 229706"/>
                <a:gd name="connsiteY5" fmla="*/ 17228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706" h="229706">
                  <a:moveTo>
                    <a:pt x="87518" y="17228"/>
                  </a:moveTo>
                  <a:cubicBezTo>
                    <a:pt x="64777" y="17228"/>
                    <a:pt x="39280" y="22282"/>
                    <a:pt x="17228" y="40199"/>
                  </a:cubicBezTo>
                  <a:cubicBezTo>
                    <a:pt x="17228" y="40199"/>
                    <a:pt x="39969" y="32159"/>
                    <a:pt x="50536" y="32619"/>
                  </a:cubicBezTo>
                  <a:cubicBezTo>
                    <a:pt x="159186" y="32619"/>
                    <a:pt x="165619" y="225572"/>
                    <a:pt x="169063" y="225802"/>
                  </a:cubicBezTo>
                  <a:cubicBezTo>
                    <a:pt x="221667" y="228558"/>
                    <a:pt x="235909" y="209263"/>
                    <a:pt x="235219" y="206965"/>
                  </a:cubicBezTo>
                  <a:cubicBezTo>
                    <a:pt x="217073" y="153673"/>
                    <a:pt x="189048" y="17228"/>
                    <a:pt x="87518" y="1722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50D8BEC9-6F61-4954-9652-6A9F69718EE5}"/>
                </a:ext>
              </a:extLst>
            </p:cNvPr>
            <p:cNvSpPr/>
            <p:nvPr/>
          </p:nvSpPr>
          <p:spPr>
            <a:xfrm>
              <a:off x="10788375" y="8165229"/>
              <a:ext cx="351698" cy="543532"/>
            </a:xfrm>
            <a:custGeom>
              <a:avLst/>
              <a:gdLst>
                <a:gd name="connsiteX0" fmla="*/ 231314 w 252676"/>
                <a:gd name="connsiteY0" fmla="*/ 19295 h 390500"/>
                <a:gd name="connsiteX1" fmla="*/ 215924 w 252676"/>
                <a:gd name="connsiteY1" fmla="*/ 45941 h 390500"/>
                <a:gd name="connsiteX2" fmla="*/ 215924 w 252676"/>
                <a:gd name="connsiteY2" fmla="*/ 59264 h 390500"/>
                <a:gd name="connsiteX3" fmla="*/ 67304 w 252676"/>
                <a:gd name="connsiteY3" fmla="*/ 316765 h 390500"/>
                <a:gd name="connsiteX4" fmla="*/ 32619 w 252676"/>
                <a:gd name="connsiteY4" fmla="*/ 336749 h 390500"/>
                <a:gd name="connsiteX5" fmla="*/ 17228 w 252676"/>
                <a:gd name="connsiteY5" fmla="*/ 363395 h 390500"/>
                <a:gd name="connsiteX6" fmla="*/ 32849 w 252676"/>
                <a:gd name="connsiteY6" fmla="*/ 372124 h 390500"/>
                <a:gd name="connsiteX7" fmla="*/ 67534 w 252676"/>
                <a:gd name="connsiteY7" fmla="*/ 352140 h 390500"/>
                <a:gd name="connsiteX8" fmla="*/ 246934 w 252676"/>
                <a:gd name="connsiteY8" fmla="*/ 41347 h 390500"/>
                <a:gd name="connsiteX9" fmla="*/ 246934 w 252676"/>
                <a:gd name="connsiteY9" fmla="*/ 28024 h 390500"/>
                <a:gd name="connsiteX10" fmla="*/ 231314 w 252676"/>
                <a:gd name="connsiteY10" fmla="*/ 19295 h 3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676" h="390500">
                  <a:moveTo>
                    <a:pt x="231314" y="19295"/>
                  </a:moveTo>
                  <a:cubicBezTo>
                    <a:pt x="222815" y="24119"/>
                    <a:pt x="215924" y="36064"/>
                    <a:pt x="215924" y="45941"/>
                  </a:cubicBezTo>
                  <a:lnTo>
                    <a:pt x="215924" y="59264"/>
                  </a:lnTo>
                  <a:cubicBezTo>
                    <a:pt x="216154" y="153903"/>
                    <a:pt x="149539" y="269215"/>
                    <a:pt x="67304" y="316765"/>
                  </a:cubicBezTo>
                  <a:lnTo>
                    <a:pt x="32619" y="336749"/>
                  </a:lnTo>
                  <a:cubicBezTo>
                    <a:pt x="24120" y="341573"/>
                    <a:pt x="17228" y="353518"/>
                    <a:pt x="17228" y="363395"/>
                  </a:cubicBezTo>
                  <a:cubicBezTo>
                    <a:pt x="17228" y="373272"/>
                    <a:pt x="24120" y="377178"/>
                    <a:pt x="32849" y="372124"/>
                  </a:cubicBezTo>
                  <a:lnTo>
                    <a:pt x="67534" y="352140"/>
                  </a:lnTo>
                  <a:cubicBezTo>
                    <a:pt x="166997" y="294713"/>
                    <a:pt x="247394" y="155511"/>
                    <a:pt x="246934" y="41347"/>
                  </a:cubicBezTo>
                  <a:lnTo>
                    <a:pt x="246934" y="28024"/>
                  </a:lnTo>
                  <a:cubicBezTo>
                    <a:pt x="246705" y="18377"/>
                    <a:pt x="239813" y="14471"/>
                    <a:pt x="231314" y="192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2FE699F-8189-4F51-81DF-13505844D746}"/>
                </a:ext>
              </a:extLst>
            </p:cNvPr>
            <p:cNvSpPr/>
            <p:nvPr/>
          </p:nvSpPr>
          <p:spPr>
            <a:xfrm>
              <a:off x="10089777" y="8877461"/>
              <a:ext cx="63944" cy="223808"/>
            </a:xfrm>
            <a:custGeom>
              <a:avLst/>
              <a:gdLst>
                <a:gd name="connsiteX0" fmla="*/ 33078 w 45941"/>
                <a:gd name="connsiteY0" fmla="*/ 19379 h 160794"/>
                <a:gd name="connsiteX1" fmla="*/ 17228 w 45941"/>
                <a:gd name="connsiteY1" fmla="*/ 46944 h 160794"/>
                <a:gd name="connsiteX2" fmla="*/ 17457 w 45941"/>
                <a:gd name="connsiteY2" fmla="*/ 149852 h 160794"/>
                <a:gd name="connsiteX3" fmla="*/ 33537 w 45941"/>
                <a:gd name="connsiteY3" fmla="*/ 159041 h 160794"/>
                <a:gd name="connsiteX4" fmla="*/ 49387 w 45941"/>
                <a:gd name="connsiteY4" fmla="*/ 131705 h 160794"/>
                <a:gd name="connsiteX5" fmla="*/ 49157 w 45941"/>
                <a:gd name="connsiteY5" fmla="*/ 28797 h 160794"/>
                <a:gd name="connsiteX6" fmla="*/ 33078 w 45941"/>
                <a:gd name="connsiteY6" fmla="*/ 19379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60794">
                  <a:moveTo>
                    <a:pt x="33078" y="19379"/>
                  </a:moveTo>
                  <a:cubicBezTo>
                    <a:pt x="24349" y="24432"/>
                    <a:pt x="17228" y="36837"/>
                    <a:pt x="17228" y="46944"/>
                  </a:cubicBezTo>
                  <a:lnTo>
                    <a:pt x="17457" y="149852"/>
                  </a:lnTo>
                  <a:cubicBezTo>
                    <a:pt x="17457" y="159960"/>
                    <a:pt x="24578" y="164094"/>
                    <a:pt x="33537" y="159041"/>
                  </a:cubicBezTo>
                  <a:cubicBezTo>
                    <a:pt x="42266" y="153987"/>
                    <a:pt x="49387" y="141583"/>
                    <a:pt x="49387" y="131705"/>
                  </a:cubicBezTo>
                  <a:lnTo>
                    <a:pt x="49157" y="28797"/>
                  </a:lnTo>
                  <a:cubicBezTo>
                    <a:pt x="48927" y="18461"/>
                    <a:pt x="41806" y="14326"/>
                    <a:pt x="33078" y="193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0A15F418-971F-4CE0-AA1D-7516BFF0FF68}"/>
                </a:ext>
              </a:extLst>
            </p:cNvPr>
            <p:cNvSpPr/>
            <p:nvPr/>
          </p:nvSpPr>
          <p:spPr>
            <a:xfrm>
              <a:off x="10009844" y="8923492"/>
              <a:ext cx="63944" cy="223808"/>
            </a:xfrm>
            <a:custGeom>
              <a:avLst/>
              <a:gdLst>
                <a:gd name="connsiteX0" fmla="*/ 33078 w 45941"/>
                <a:gd name="connsiteY0" fmla="*/ 19385 h 160794"/>
                <a:gd name="connsiteX1" fmla="*/ 17228 w 45941"/>
                <a:gd name="connsiteY1" fmla="*/ 46950 h 160794"/>
                <a:gd name="connsiteX2" fmla="*/ 17457 w 45941"/>
                <a:gd name="connsiteY2" fmla="*/ 149858 h 160794"/>
                <a:gd name="connsiteX3" fmla="*/ 33307 w 45941"/>
                <a:gd name="connsiteY3" fmla="*/ 158816 h 160794"/>
                <a:gd name="connsiteX4" fmla="*/ 49157 w 45941"/>
                <a:gd name="connsiteY4" fmla="*/ 131481 h 160794"/>
                <a:gd name="connsiteX5" fmla="*/ 48927 w 45941"/>
                <a:gd name="connsiteY5" fmla="*/ 28573 h 160794"/>
                <a:gd name="connsiteX6" fmla="*/ 33078 w 45941"/>
                <a:gd name="connsiteY6" fmla="*/ 19385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60794">
                  <a:moveTo>
                    <a:pt x="33078" y="19385"/>
                  </a:moveTo>
                  <a:cubicBezTo>
                    <a:pt x="24349" y="24438"/>
                    <a:pt x="17228" y="36843"/>
                    <a:pt x="17228" y="46950"/>
                  </a:cubicBezTo>
                  <a:lnTo>
                    <a:pt x="17457" y="149858"/>
                  </a:lnTo>
                  <a:cubicBezTo>
                    <a:pt x="17457" y="159965"/>
                    <a:pt x="24578" y="164100"/>
                    <a:pt x="33307" y="158816"/>
                  </a:cubicBezTo>
                  <a:cubicBezTo>
                    <a:pt x="42036" y="153763"/>
                    <a:pt x="49157" y="141359"/>
                    <a:pt x="49157" y="131481"/>
                  </a:cubicBezTo>
                  <a:lnTo>
                    <a:pt x="48927" y="28573"/>
                  </a:lnTo>
                  <a:cubicBezTo>
                    <a:pt x="49157" y="18466"/>
                    <a:pt x="41806" y="14331"/>
                    <a:pt x="33078" y="19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897AE69-ABDA-4B60-96F4-5CC640B6EBC2}"/>
                </a:ext>
              </a:extLst>
            </p:cNvPr>
            <p:cNvSpPr/>
            <p:nvPr/>
          </p:nvSpPr>
          <p:spPr>
            <a:xfrm>
              <a:off x="9930233" y="8969533"/>
              <a:ext cx="63944" cy="223808"/>
            </a:xfrm>
            <a:custGeom>
              <a:avLst/>
              <a:gdLst>
                <a:gd name="connsiteX0" fmla="*/ 33078 w 45941"/>
                <a:gd name="connsiteY0" fmla="*/ 19385 h 160794"/>
                <a:gd name="connsiteX1" fmla="*/ 17228 w 45941"/>
                <a:gd name="connsiteY1" fmla="*/ 46950 h 160794"/>
                <a:gd name="connsiteX2" fmla="*/ 17458 w 45941"/>
                <a:gd name="connsiteY2" fmla="*/ 149858 h 160794"/>
                <a:gd name="connsiteX3" fmla="*/ 33308 w 45941"/>
                <a:gd name="connsiteY3" fmla="*/ 159046 h 160794"/>
                <a:gd name="connsiteX4" fmla="*/ 49157 w 45941"/>
                <a:gd name="connsiteY4" fmla="*/ 131481 h 160794"/>
                <a:gd name="connsiteX5" fmla="*/ 48928 w 45941"/>
                <a:gd name="connsiteY5" fmla="*/ 28573 h 160794"/>
                <a:gd name="connsiteX6" fmla="*/ 33078 w 45941"/>
                <a:gd name="connsiteY6" fmla="*/ 19385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60794">
                  <a:moveTo>
                    <a:pt x="33078" y="19385"/>
                  </a:moveTo>
                  <a:cubicBezTo>
                    <a:pt x="24349" y="24438"/>
                    <a:pt x="17228" y="36843"/>
                    <a:pt x="17228" y="46950"/>
                  </a:cubicBezTo>
                  <a:lnTo>
                    <a:pt x="17458" y="149858"/>
                  </a:lnTo>
                  <a:cubicBezTo>
                    <a:pt x="17458" y="159965"/>
                    <a:pt x="24579" y="164100"/>
                    <a:pt x="33308" y="159046"/>
                  </a:cubicBezTo>
                  <a:cubicBezTo>
                    <a:pt x="42037" y="153993"/>
                    <a:pt x="49157" y="141589"/>
                    <a:pt x="49157" y="131481"/>
                  </a:cubicBezTo>
                  <a:lnTo>
                    <a:pt x="48928" y="28573"/>
                  </a:lnTo>
                  <a:cubicBezTo>
                    <a:pt x="48928" y="18466"/>
                    <a:pt x="41807" y="14331"/>
                    <a:pt x="33078" y="19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AAE09E90-C4EE-4F84-836F-59CF0B28574A}"/>
                </a:ext>
              </a:extLst>
            </p:cNvPr>
            <p:cNvSpPr/>
            <p:nvPr/>
          </p:nvSpPr>
          <p:spPr>
            <a:xfrm>
              <a:off x="9448408" y="9082321"/>
              <a:ext cx="351698" cy="255780"/>
            </a:xfrm>
            <a:custGeom>
              <a:avLst/>
              <a:gdLst>
                <a:gd name="connsiteX0" fmla="*/ 229935 w 252676"/>
                <a:gd name="connsiteY0" fmla="*/ 108105 h 183764"/>
                <a:gd name="connsiteX1" fmla="*/ 197777 w 252676"/>
                <a:gd name="connsiteY1" fmla="*/ 126711 h 183764"/>
                <a:gd name="connsiteX2" fmla="*/ 48008 w 252676"/>
                <a:gd name="connsiteY2" fmla="*/ 41490 h 183764"/>
                <a:gd name="connsiteX3" fmla="*/ 48008 w 252676"/>
                <a:gd name="connsiteY3" fmla="*/ 28167 h 183764"/>
                <a:gd name="connsiteX4" fmla="*/ 32618 w 252676"/>
                <a:gd name="connsiteY4" fmla="*/ 19438 h 183764"/>
                <a:gd name="connsiteX5" fmla="*/ 17228 w 252676"/>
                <a:gd name="connsiteY5" fmla="*/ 46084 h 183764"/>
                <a:gd name="connsiteX6" fmla="*/ 17228 w 252676"/>
                <a:gd name="connsiteY6" fmla="*/ 59408 h 183764"/>
                <a:gd name="connsiteX7" fmla="*/ 197777 w 252676"/>
                <a:gd name="connsiteY7" fmla="*/ 162315 h 183764"/>
                <a:gd name="connsiteX8" fmla="*/ 229935 w 252676"/>
                <a:gd name="connsiteY8" fmla="*/ 143709 h 183764"/>
                <a:gd name="connsiteX9" fmla="*/ 245326 w 252676"/>
                <a:gd name="connsiteY9" fmla="*/ 117063 h 183764"/>
                <a:gd name="connsiteX10" fmla="*/ 229935 w 252676"/>
                <a:gd name="connsiteY10" fmla="*/ 108105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676" h="183764">
                  <a:moveTo>
                    <a:pt x="229935" y="108105"/>
                  </a:moveTo>
                  <a:lnTo>
                    <a:pt x="197777" y="126711"/>
                  </a:lnTo>
                  <a:cubicBezTo>
                    <a:pt x="115312" y="174261"/>
                    <a:pt x="48238" y="136129"/>
                    <a:pt x="48008" y="41490"/>
                  </a:cubicBezTo>
                  <a:lnTo>
                    <a:pt x="48008" y="28167"/>
                  </a:lnTo>
                  <a:cubicBezTo>
                    <a:pt x="48008" y="18290"/>
                    <a:pt x="41117" y="14385"/>
                    <a:pt x="32618" y="19438"/>
                  </a:cubicBezTo>
                  <a:cubicBezTo>
                    <a:pt x="24119" y="24263"/>
                    <a:pt x="17228" y="36207"/>
                    <a:pt x="17228" y="46084"/>
                  </a:cubicBezTo>
                  <a:lnTo>
                    <a:pt x="17228" y="59408"/>
                  </a:lnTo>
                  <a:cubicBezTo>
                    <a:pt x="17457" y="173801"/>
                    <a:pt x="98543" y="219742"/>
                    <a:pt x="197777" y="162315"/>
                  </a:cubicBezTo>
                  <a:lnTo>
                    <a:pt x="229935" y="143709"/>
                  </a:lnTo>
                  <a:cubicBezTo>
                    <a:pt x="238434" y="138886"/>
                    <a:pt x="245326" y="126941"/>
                    <a:pt x="245326" y="117063"/>
                  </a:cubicBezTo>
                  <a:cubicBezTo>
                    <a:pt x="245555" y="107186"/>
                    <a:pt x="238434" y="103281"/>
                    <a:pt x="229935" y="10810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52EBC20-FFE4-4551-ABAD-5041FDAE8EF5}"/>
                </a:ext>
              </a:extLst>
            </p:cNvPr>
            <p:cNvSpPr/>
            <p:nvPr/>
          </p:nvSpPr>
          <p:spPr>
            <a:xfrm>
              <a:off x="10784859" y="7395803"/>
              <a:ext cx="351698" cy="319726"/>
            </a:xfrm>
            <a:custGeom>
              <a:avLst/>
              <a:gdLst>
                <a:gd name="connsiteX0" fmla="*/ 67304 w 252676"/>
                <a:gd name="connsiteY0" fmla="*/ 41926 h 229706"/>
                <a:gd name="connsiteX1" fmla="*/ 32619 w 252676"/>
                <a:gd name="connsiteY1" fmla="*/ 61911 h 229706"/>
                <a:gd name="connsiteX2" fmla="*/ 17228 w 252676"/>
                <a:gd name="connsiteY2" fmla="*/ 88557 h 229706"/>
                <a:gd name="connsiteX3" fmla="*/ 32848 w 252676"/>
                <a:gd name="connsiteY3" fmla="*/ 97286 h 229706"/>
                <a:gd name="connsiteX4" fmla="*/ 67534 w 252676"/>
                <a:gd name="connsiteY4" fmla="*/ 77301 h 229706"/>
                <a:gd name="connsiteX5" fmla="*/ 217302 w 252676"/>
                <a:gd name="connsiteY5" fmla="*/ 162522 h 229706"/>
                <a:gd name="connsiteX6" fmla="*/ 217532 w 252676"/>
                <a:gd name="connsiteY6" fmla="*/ 202491 h 229706"/>
                <a:gd name="connsiteX7" fmla="*/ 232922 w 252676"/>
                <a:gd name="connsiteY7" fmla="*/ 211220 h 229706"/>
                <a:gd name="connsiteX8" fmla="*/ 248312 w 252676"/>
                <a:gd name="connsiteY8" fmla="*/ 184574 h 229706"/>
                <a:gd name="connsiteX9" fmla="*/ 248312 w 252676"/>
                <a:gd name="connsiteY9" fmla="*/ 144605 h 229706"/>
                <a:gd name="connsiteX10" fmla="*/ 67304 w 252676"/>
                <a:gd name="connsiteY10" fmla="*/ 41926 h 22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676" h="229706">
                  <a:moveTo>
                    <a:pt x="67304" y="41926"/>
                  </a:moveTo>
                  <a:lnTo>
                    <a:pt x="32619" y="61911"/>
                  </a:lnTo>
                  <a:cubicBezTo>
                    <a:pt x="24119" y="66734"/>
                    <a:pt x="17228" y="78909"/>
                    <a:pt x="17228" y="88557"/>
                  </a:cubicBezTo>
                  <a:cubicBezTo>
                    <a:pt x="17228" y="98205"/>
                    <a:pt x="24119" y="102339"/>
                    <a:pt x="32848" y="97286"/>
                  </a:cubicBezTo>
                  <a:lnTo>
                    <a:pt x="67534" y="77301"/>
                  </a:lnTo>
                  <a:cubicBezTo>
                    <a:pt x="149998" y="29752"/>
                    <a:pt x="216843" y="67883"/>
                    <a:pt x="217302" y="162522"/>
                  </a:cubicBezTo>
                  <a:lnTo>
                    <a:pt x="217532" y="202491"/>
                  </a:lnTo>
                  <a:cubicBezTo>
                    <a:pt x="217532" y="212369"/>
                    <a:pt x="224423" y="216273"/>
                    <a:pt x="232922" y="211220"/>
                  </a:cubicBezTo>
                  <a:cubicBezTo>
                    <a:pt x="241421" y="206396"/>
                    <a:pt x="248312" y="194452"/>
                    <a:pt x="248312" y="184574"/>
                  </a:cubicBezTo>
                  <a:lnTo>
                    <a:pt x="248312" y="144605"/>
                  </a:lnTo>
                  <a:cubicBezTo>
                    <a:pt x="247623" y="30671"/>
                    <a:pt x="166767" y="-15500"/>
                    <a:pt x="67304" y="419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73CF6F19-B4CE-4155-B2F6-9E9E74D03C29}"/>
                </a:ext>
              </a:extLst>
            </p:cNvPr>
            <p:cNvSpPr/>
            <p:nvPr/>
          </p:nvSpPr>
          <p:spPr>
            <a:xfrm>
              <a:off x="9446806" y="8053653"/>
              <a:ext cx="351698" cy="575505"/>
            </a:xfrm>
            <a:custGeom>
              <a:avLst/>
              <a:gdLst>
                <a:gd name="connsiteX0" fmla="*/ 228789 w 252676"/>
                <a:gd name="connsiteY0" fmla="*/ 19290 h 413471"/>
                <a:gd name="connsiteX1" fmla="*/ 196630 w 252676"/>
                <a:gd name="connsiteY1" fmla="*/ 37896 h 413471"/>
                <a:gd name="connsiteX2" fmla="*/ 17230 w 252676"/>
                <a:gd name="connsiteY2" fmla="*/ 348918 h 413471"/>
                <a:gd name="connsiteX3" fmla="*/ 17230 w 252676"/>
                <a:gd name="connsiteY3" fmla="*/ 388887 h 413471"/>
                <a:gd name="connsiteX4" fmla="*/ 32621 w 252676"/>
                <a:gd name="connsiteY4" fmla="*/ 397616 h 413471"/>
                <a:gd name="connsiteX5" fmla="*/ 48010 w 252676"/>
                <a:gd name="connsiteY5" fmla="*/ 370970 h 413471"/>
                <a:gd name="connsiteX6" fmla="*/ 48010 w 252676"/>
                <a:gd name="connsiteY6" fmla="*/ 331001 h 413471"/>
                <a:gd name="connsiteX7" fmla="*/ 196630 w 252676"/>
                <a:gd name="connsiteY7" fmla="*/ 73501 h 413471"/>
                <a:gd name="connsiteX8" fmla="*/ 228789 w 252676"/>
                <a:gd name="connsiteY8" fmla="*/ 54894 h 413471"/>
                <a:gd name="connsiteX9" fmla="*/ 244180 w 252676"/>
                <a:gd name="connsiteY9" fmla="*/ 28248 h 413471"/>
                <a:gd name="connsiteX10" fmla="*/ 228789 w 252676"/>
                <a:gd name="connsiteY10" fmla="*/ 19290 h 41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676" h="413471">
                  <a:moveTo>
                    <a:pt x="228789" y="19290"/>
                  </a:moveTo>
                  <a:lnTo>
                    <a:pt x="196630" y="37896"/>
                  </a:lnTo>
                  <a:cubicBezTo>
                    <a:pt x="97168" y="95322"/>
                    <a:pt x="16771" y="234524"/>
                    <a:pt x="17230" y="348918"/>
                  </a:cubicBezTo>
                  <a:lnTo>
                    <a:pt x="17230" y="388887"/>
                  </a:lnTo>
                  <a:cubicBezTo>
                    <a:pt x="17230" y="398764"/>
                    <a:pt x="24122" y="402669"/>
                    <a:pt x="32621" y="397616"/>
                  </a:cubicBezTo>
                  <a:cubicBezTo>
                    <a:pt x="41120" y="392792"/>
                    <a:pt x="48010" y="380847"/>
                    <a:pt x="48010" y="370970"/>
                  </a:cubicBezTo>
                  <a:lnTo>
                    <a:pt x="48010" y="331001"/>
                  </a:lnTo>
                  <a:cubicBezTo>
                    <a:pt x="47781" y="236362"/>
                    <a:pt x="114396" y="121049"/>
                    <a:pt x="196630" y="73501"/>
                  </a:cubicBezTo>
                  <a:lnTo>
                    <a:pt x="228789" y="54894"/>
                  </a:lnTo>
                  <a:cubicBezTo>
                    <a:pt x="237289" y="50070"/>
                    <a:pt x="244180" y="37896"/>
                    <a:pt x="244180" y="28248"/>
                  </a:cubicBezTo>
                  <a:cubicBezTo>
                    <a:pt x="244410" y="18371"/>
                    <a:pt x="237289" y="14466"/>
                    <a:pt x="228789" y="19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5B4A3FBD-06A9-4BAA-942A-E8DFFE835F18}"/>
                </a:ext>
              </a:extLst>
            </p:cNvPr>
            <p:cNvSpPr/>
            <p:nvPr/>
          </p:nvSpPr>
          <p:spPr>
            <a:xfrm>
              <a:off x="10169388" y="8831413"/>
              <a:ext cx="63944" cy="223808"/>
            </a:xfrm>
            <a:custGeom>
              <a:avLst/>
              <a:gdLst>
                <a:gd name="connsiteX0" fmla="*/ 33078 w 45941"/>
                <a:gd name="connsiteY0" fmla="*/ 19385 h 160794"/>
                <a:gd name="connsiteX1" fmla="*/ 17228 w 45941"/>
                <a:gd name="connsiteY1" fmla="*/ 46949 h 160794"/>
                <a:gd name="connsiteX2" fmla="*/ 17458 w 45941"/>
                <a:gd name="connsiteY2" fmla="*/ 149858 h 160794"/>
                <a:gd name="connsiteX3" fmla="*/ 33308 w 45941"/>
                <a:gd name="connsiteY3" fmla="*/ 159046 h 160794"/>
                <a:gd name="connsiteX4" fmla="*/ 49157 w 45941"/>
                <a:gd name="connsiteY4" fmla="*/ 131481 h 160794"/>
                <a:gd name="connsiteX5" fmla="*/ 48928 w 45941"/>
                <a:gd name="connsiteY5" fmla="*/ 28573 h 160794"/>
                <a:gd name="connsiteX6" fmla="*/ 33078 w 45941"/>
                <a:gd name="connsiteY6" fmla="*/ 19385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60794">
                  <a:moveTo>
                    <a:pt x="33078" y="19385"/>
                  </a:moveTo>
                  <a:cubicBezTo>
                    <a:pt x="24349" y="24438"/>
                    <a:pt x="17228" y="36842"/>
                    <a:pt x="17228" y="46949"/>
                  </a:cubicBezTo>
                  <a:lnTo>
                    <a:pt x="17458" y="149858"/>
                  </a:lnTo>
                  <a:cubicBezTo>
                    <a:pt x="17458" y="159965"/>
                    <a:pt x="24579" y="164099"/>
                    <a:pt x="33308" y="159046"/>
                  </a:cubicBezTo>
                  <a:cubicBezTo>
                    <a:pt x="42036" y="153992"/>
                    <a:pt x="49157" y="141588"/>
                    <a:pt x="49157" y="131481"/>
                  </a:cubicBezTo>
                  <a:lnTo>
                    <a:pt x="48928" y="28573"/>
                  </a:lnTo>
                  <a:cubicBezTo>
                    <a:pt x="48928" y="18466"/>
                    <a:pt x="41807" y="14331"/>
                    <a:pt x="33078" y="19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CA60AF0F-BFF9-40B3-BA51-D2565F9BEC55}"/>
                </a:ext>
              </a:extLst>
            </p:cNvPr>
            <p:cNvSpPr/>
            <p:nvPr/>
          </p:nvSpPr>
          <p:spPr>
            <a:xfrm>
              <a:off x="9850301" y="9015573"/>
              <a:ext cx="63944" cy="223808"/>
            </a:xfrm>
            <a:custGeom>
              <a:avLst/>
              <a:gdLst>
                <a:gd name="connsiteX0" fmla="*/ 33078 w 45941"/>
                <a:gd name="connsiteY0" fmla="*/ 19385 h 160794"/>
                <a:gd name="connsiteX1" fmla="*/ 17228 w 45941"/>
                <a:gd name="connsiteY1" fmla="*/ 46950 h 160794"/>
                <a:gd name="connsiteX2" fmla="*/ 17458 w 45941"/>
                <a:gd name="connsiteY2" fmla="*/ 149858 h 160794"/>
                <a:gd name="connsiteX3" fmla="*/ 33308 w 45941"/>
                <a:gd name="connsiteY3" fmla="*/ 159046 h 160794"/>
                <a:gd name="connsiteX4" fmla="*/ 49157 w 45941"/>
                <a:gd name="connsiteY4" fmla="*/ 131481 h 160794"/>
                <a:gd name="connsiteX5" fmla="*/ 48928 w 45941"/>
                <a:gd name="connsiteY5" fmla="*/ 28573 h 160794"/>
                <a:gd name="connsiteX6" fmla="*/ 33078 w 45941"/>
                <a:gd name="connsiteY6" fmla="*/ 19385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60794">
                  <a:moveTo>
                    <a:pt x="33078" y="19385"/>
                  </a:moveTo>
                  <a:cubicBezTo>
                    <a:pt x="24349" y="24438"/>
                    <a:pt x="17228" y="36843"/>
                    <a:pt x="17228" y="46950"/>
                  </a:cubicBezTo>
                  <a:lnTo>
                    <a:pt x="17458" y="149858"/>
                  </a:lnTo>
                  <a:cubicBezTo>
                    <a:pt x="17458" y="159965"/>
                    <a:pt x="24579" y="164100"/>
                    <a:pt x="33308" y="159046"/>
                  </a:cubicBezTo>
                  <a:cubicBezTo>
                    <a:pt x="42037" y="153993"/>
                    <a:pt x="49157" y="141589"/>
                    <a:pt x="49157" y="131481"/>
                  </a:cubicBezTo>
                  <a:lnTo>
                    <a:pt x="48928" y="28573"/>
                  </a:lnTo>
                  <a:cubicBezTo>
                    <a:pt x="49157" y="18466"/>
                    <a:pt x="41807" y="14331"/>
                    <a:pt x="33078" y="19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25D66AA3-83EE-4B0C-855D-62DAA3F9C51E}"/>
                </a:ext>
              </a:extLst>
            </p:cNvPr>
            <p:cNvSpPr/>
            <p:nvPr/>
          </p:nvSpPr>
          <p:spPr>
            <a:xfrm>
              <a:off x="10012123" y="8009591"/>
              <a:ext cx="607479" cy="703394"/>
            </a:xfrm>
            <a:custGeom>
              <a:avLst/>
              <a:gdLst>
                <a:gd name="connsiteX0" fmla="*/ 411146 w 436441"/>
                <a:gd name="connsiteY0" fmla="*/ 127208 h 505353"/>
                <a:gd name="connsiteX1" fmla="*/ 241852 w 436441"/>
                <a:gd name="connsiteY1" fmla="*/ 225063 h 505353"/>
                <a:gd name="connsiteX2" fmla="*/ 241393 w 436441"/>
                <a:gd name="connsiteY2" fmla="*/ 30502 h 505353"/>
                <a:gd name="connsiteX3" fmla="*/ 222097 w 436441"/>
                <a:gd name="connsiteY3" fmla="*/ 20165 h 505353"/>
                <a:gd name="connsiteX4" fmla="*/ 202802 w 436441"/>
                <a:gd name="connsiteY4" fmla="*/ 52784 h 505353"/>
                <a:gd name="connsiteX5" fmla="*/ 203261 w 436441"/>
                <a:gd name="connsiteY5" fmla="*/ 246655 h 505353"/>
                <a:gd name="connsiteX6" fmla="*/ 35805 w 436441"/>
                <a:gd name="connsiteY6" fmla="*/ 343362 h 505353"/>
                <a:gd name="connsiteX7" fmla="*/ 36035 w 436441"/>
                <a:gd name="connsiteY7" fmla="*/ 387695 h 505353"/>
                <a:gd name="connsiteX8" fmla="*/ 203491 w 436441"/>
                <a:gd name="connsiteY8" fmla="*/ 290989 h 505353"/>
                <a:gd name="connsiteX9" fmla="*/ 203491 w 436441"/>
                <a:gd name="connsiteY9" fmla="*/ 291678 h 505353"/>
                <a:gd name="connsiteX10" fmla="*/ 203950 w 436441"/>
                <a:gd name="connsiteY10" fmla="*/ 486239 h 505353"/>
                <a:gd name="connsiteX11" fmla="*/ 223246 w 436441"/>
                <a:gd name="connsiteY11" fmla="*/ 496575 h 505353"/>
                <a:gd name="connsiteX12" fmla="*/ 242541 w 436441"/>
                <a:gd name="connsiteY12" fmla="*/ 463957 h 505353"/>
                <a:gd name="connsiteX13" fmla="*/ 242082 w 436441"/>
                <a:gd name="connsiteY13" fmla="*/ 269396 h 505353"/>
                <a:gd name="connsiteX14" fmla="*/ 411375 w 436441"/>
                <a:gd name="connsiteY14" fmla="*/ 171771 h 505353"/>
                <a:gd name="connsiteX15" fmla="*/ 411146 w 436441"/>
                <a:gd name="connsiteY15" fmla="*/ 127208 h 5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6441" h="505353">
                  <a:moveTo>
                    <a:pt x="411146" y="127208"/>
                  </a:moveTo>
                  <a:cubicBezTo>
                    <a:pt x="354638" y="159826"/>
                    <a:pt x="298360" y="192445"/>
                    <a:pt x="241852" y="225063"/>
                  </a:cubicBezTo>
                  <a:cubicBezTo>
                    <a:pt x="241622" y="160286"/>
                    <a:pt x="241393" y="95279"/>
                    <a:pt x="241393" y="30502"/>
                  </a:cubicBezTo>
                  <a:cubicBezTo>
                    <a:pt x="241393" y="16260"/>
                    <a:pt x="231745" y="14652"/>
                    <a:pt x="222097" y="20165"/>
                  </a:cubicBezTo>
                  <a:cubicBezTo>
                    <a:pt x="212449" y="25678"/>
                    <a:pt x="202802" y="38312"/>
                    <a:pt x="202802" y="52784"/>
                  </a:cubicBezTo>
                  <a:cubicBezTo>
                    <a:pt x="203032" y="117331"/>
                    <a:pt x="203261" y="182108"/>
                    <a:pt x="203261" y="246655"/>
                  </a:cubicBezTo>
                  <a:cubicBezTo>
                    <a:pt x="147443" y="278814"/>
                    <a:pt x="91624" y="311203"/>
                    <a:pt x="35805" y="343362"/>
                  </a:cubicBezTo>
                  <a:cubicBezTo>
                    <a:pt x="10997" y="357833"/>
                    <a:pt x="10997" y="402166"/>
                    <a:pt x="36035" y="387695"/>
                  </a:cubicBezTo>
                  <a:cubicBezTo>
                    <a:pt x="91854" y="355536"/>
                    <a:pt x="147673" y="323147"/>
                    <a:pt x="203491" y="290989"/>
                  </a:cubicBezTo>
                  <a:cubicBezTo>
                    <a:pt x="203491" y="291218"/>
                    <a:pt x="203491" y="291448"/>
                    <a:pt x="203491" y="291678"/>
                  </a:cubicBezTo>
                  <a:cubicBezTo>
                    <a:pt x="203721" y="356455"/>
                    <a:pt x="203950" y="421462"/>
                    <a:pt x="203950" y="486239"/>
                  </a:cubicBezTo>
                  <a:cubicBezTo>
                    <a:pt x="203950" y="500481"/>
                    <a:pt x="213598" y="502089"/>
                    <a:pt x="223246" y="496575"/>
                  </a:cubicBezTo>
                  <a:cubicBezTo>
                    <a:pt x="232894" y="491063"/>
                    <a:pt x="242541" y="478199"/>
                    <a:pt x="242541" y="463957"/>
                  </a:cubicBezTo>
                  <a:cubicBezTo>
                    <a:pt x="242312" y="399180"/>
                    <a:pt x="242082" y="334403"/>
                    <a:pt x="242082" y="269396"/>
                  </a:cubicBezTo>
                  <a:cubicBezTo>
                    <a:pt x="298589" y="236778"/>
                    <a:pt x="354867" y="204160"/>
                    <a:pt x="411375" y="171771"/>
                  </a:cubicBezTo>
                  <a:cubicBezTo>
                    <a:pt x="436184" y="157070"/>
                    <a:pt x="435954" y="112737"/>
                    <a:pt x="411146" y="1272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F088F201-DD48-4737-85C3-8DFE7F6DB303}"/>
                </a:ext>
              </a:extLst>
            </p:cNvPr>
            <p:cNvSpPr/>
            <p:nvPr/>
          </p:nvSpPr>
          <p:spPr>
            <a:xfrm>
              <a:off x="15417355" y="6770207"/>
              <a:ext cx="287753" cy="415643"/>
            </a:xfrm>
            <a:custGeom>
              <a:avLst/>
              <a:gdLst>
                <a:gd name="connsiteX0" fmla="*/ 185373 w 206735"/>
                <a:gd name="connsiteY0" fmla="*/ 18879 h 298617"/>
                <a:gd name="connsiteX1" fmla="*/ 173429 w 206735"/>
                <a:gd name="connsiteY1" fmla="*/ 39783 h 298617"/>
                <a:gd name="connsiteX2" fmla="*/ 173429 w 206735"/>
                <a:gd name="connsiteY2" fmla="*/ 50349 h 298617"/>
                <a:gd name="connsiteX3" fmla="*/ 56737 w 206735"/>
                <a:gd name="connsiteY3" fmla="*/ 252491 h 298617"/>
                <a:gd name="connsiteX4" fmla="*/ 29403 w 206735"/>
                <a:gd name="connsiteY4" fmla="*/ 268340 h 298617"/>
                <a:gd name="connsiteX5" fmla="*/ 17228 w 206735"/>
                <a:gd name="connsiteY5" fmla="*/ 289244 h 298617"/>
                <a:gd name="connsiteX6" fmla="*/ 29403 w 206735"/>
                <a:gd name="connsiteY6" fmla="*/ 296135 h 298617"/>
                <a:gd name="connsiteX7" fmla="*/ 56737 w 206735"/>
                <a:gd name="connsiteY7" fmla="*/ 280515 h 298617"/>
                <a:gd name="connsiteX8" fmla="*/ 197547 w 206735"/>
                <a:gd name="connsiteY8" fmla="*/ 36796 h 298617"/>
                <a:gd name="connsiteX9" fmla="*/ 197547 w 206735"/>
                <a:gd name="connsiteY9" fmla="*/ 26460 h 298617"/>
                <a:gd name="connsiteX10" fmla="*/ 185373 w 206735"/>
                <a:gd name="connsiteY10" fmla="*/ 18879 h 29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35" h="298617">
                  <a:moveTo>
                    <a:pt x="185373" y="18879"/>
                  </a:moveTo>
                  <a:cubicBezTo>
                    <a:pt x="178712" y="22785"/>
                    <a:pt x="173199" y="31973"/>
                    <a:pt x="173429" y="39783"/>
                  </a:cubicBezTo>
                  <a:lnTo>
                    <a:pt x="173429" y="50349"/>
                  </a:lnTo>
                  <a:cubicBezTo>
                    <a:pt x="173658" y="124544"/>
                    <a:pt x="121286" y="215048"/>
                    <a:pt x="56737" y="252491"/>
                  </a:cubicBezTo>
                  <a:lnTo>
                    <a:pt x="29403" y="268340"/>
                  </a:lnTo>
                  <a:cubicBezTo>
                    <a:pt x="22741" y="272245"/>
                    <a:pt x="17228" y="281433"/>
                    <a:pt x="17228" y="289244"/>
                  </a:cubicBezTo>
                  <a:cubicBezTo>
                    <a:pt x="17228" y="296824"/>
                    <a:pt x="22741" y="300040"/>
                    <a:pt x="29403" y="296135"/>
                  </a:cubicBezTo>
                  <a:lnTo>
                    <a:pt x="56737" y="280515"/>
                  </a:lnTo>
                  <a:cubicBezTo>
                    <a:pt x="134608" y="235492"/>
                    <a:pt x="197777" y="126382"/>
                    <a:pt x="197547" y="36796"/>
                  </a:cubicBezTo>
                  <a:lnTo>
                    <a:pt x="197547" y="26460"/>
                  </a:lnTo>
                  <a:cubicBezTo>
                    <a:pt x="197547" y="18190"/>
                    <a:pt x="192035" y="14975"/>
                    <a:pt x="185373" y="188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1BBCFCD9-AF16-4580-A4B7-7B51BDC43FDE}"/>
                </a:ext>
              </a:extLst>
            </p:cNvPr>
            <p:cNvSpPr/>
            <p:nvPr/>
          </p:nvSpPr>
          <p:spPr>
            <a:xfrm>
              <a:off x="14869668" y="7328809"/>
              <a:ext cx="63944" cy="191836"/>
            </a:xfrm>
            <a:custGeom>
              <a:avLst/>
              <a:gdLst>
                <a:gd name="connsiteX0" fmla="*/ 29632 w 45941"/>
                <a:gd name="connsiteY0" fmla="*/ 18850 h 137823"/>
                <a:gd name="connsiteX1" fmla="*/ 17228 w 45941"/>
                <a:gd name="connsiteY1" fmla="*/ 40442 h 137823"/>
                <a:gd name="connsiteX2" fmla="*/ 17457 w 45941"/>
                <a:gd name="connsiteY2" fmla="*/ 121069 h 137823"/>
                <a:gd name="connsiteX3" fmla="*/ 29862 w 45941"/>
                <a:gd name="connsiteY3" fmla="*/ 128190 h 137823"/>
                <a:gd name="connsiteX4" fmla="*/ 42266 w 45941"/>
                <a:gd name="connsiteY4" fmla="*/ 106598 h 137823"/>
                <a:gd name="connsiteX5" fmla="*/ 42036 w 45941"/>
                <a:gd name="connsiteY5" fmla="*/ 25971 h 137823"/>
                <a:gd name="connsiteX6" fmla="*/ 29632 w 45941"/>
                <a:gd name="connsiteY6" fmla="*/ 18850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37823">
                  <a:moveTo>
                    <a:pt x="29632" y="18850"/>
                  </a:moveTo>
                  <a:cubicBezTo>
                    <a:pt x="22741" y="22755"/>
                    <a:pt x="17228" y="32632"/>
                    <a:pt x="17228" y="40442"/>
                  </a:cubicBezTo>
                  <a:lnTo>
                    <a:pt x="17457" y="121069"/>
                  </a:lnTo>
                  <a:cubicBezTo>
                    <a:pt x="17457" y="128879"/>
                    <a:pt x="23200" y="132095"/>
                    <a:pt x="29862" y="128190"/>
                  </a:cubicBezTo>
                  <a:cubicBezTo>
                    <a:pt x="36752" y="124285"/>
                    <a:pt x="42266" y="114638"/>
                    <a:pt x="42266" y="106598"/>
                  </a:cubicBezTo>
                  <a:lnTo>
                    <a:pt x="42036" y="25971"/>
                  </a:lnTo>
                  <a:cubicBezTo>
                    <a:pt x="42266" y="18391"/>
                    <a:pt x="36523" y="14945"/>
                    <a:pt x="29632" y="188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A25663C0-2B8C-44E2-8E2F-09ECC0A520D1}"/>
                </a:ext>
              </a:extLst>
            </p:cNvPr>
            <p:cNvSpPr/>
            <p:nvPr/>
          </p:nvSpPr>
          <p:spPr>
            <a:xfrm>
              <a:off x="14807320" y="7365003"/>
              <a:ext cx="63944" cy="191836"/>
            </a:xfrm>
            <a:custGeom>
              <a:avLst/>
              <a:gdLst>
                <a:gd name="connsiteX0" fmla="*/ 29632 w 45941"/>
                <a:gd name="connsiteY0" fmla="*/ 19033 h 137823"/>
                <a:gd name="connsiteX1" fmla="*/ 17228 w 45941"/>
                <a:gd name="connsiteY1" fmla="*/ 40626 h 137823"/>
                <a:gd name="connsiteX2" fmla="*/ 17458 w 45941"/>
                <a:gd name="connsiteY2" fmla="*/ 121252 h 137823"/>
                <a:gd name="connsiteX3" fmla="*/ 29862 w 45941"/>
                <a:gd name="connsiteY3" fmla="*/ 128373 h 137823"/>
                <a:gd name="connsiteX4" fmla="*/ 42266 w 45941"/>
                <a:gd name="connsiteY4" fmla="*/ 106781 h 137823"/>
                <a:gd name="connsiteX5" fmla="*/ 42036 w 45941"/>
                <a:gd name="connsiteY5" fmla="*/ 26154 h 137823"/>
                <a:gd name="connsiteX6" fmla="*/ 29632 w 45941"/>
                <a:gd name="connsiteY6" fmla="*/ 19033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37823">
                  <a:moveTo>
                    <a:pt x="29632" y="19033"/>
                  </a:moveTo>
                  <a:cubicBezTo>
                    <a:pt x="22741" y="22938"/>
                    <a:pt x="17228" y="32816"/>
                    <a:pt x="17228" y="40626"/>
                  </a:cubicBezTo>
                  <a:lnTo>
                    <a:pt x="17458" y="121252"/>
                  </a:lnTo>
                  <a:cubicBezTo>
                    <a:pt x="17458" y="129062"/>
                    <a:pt x="23201" y="132278"/>
                    <a:pt x="29862" y="128373"/>
                  </a:cubicBezTo>
                  <a:cubicBezTo>
                    <a:pt x="36753" y="124468"/>
                    <a:pt x="42266" y="114820"/>
                    <a:pt x="42266" y="106781"/>
                  </a:cubicBezTo>
                  <a:lnTo>
                    <a:pt x="42036" y="26154"/>
                  </a:lnTo>
                  <a:cubicBezTo>
                    <a:pt x="42036" y="18114"/>
                    <a:pt x="36523" y="14898"/>
                    <a:pt x="29632" y="190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EEDEF394-25A6-4C8D-9155-39821E31DAD0}"/>
                </a:ext>
              </a:extLst>
            </p:cNvPr>
            <p:cNvSpPr/>
            <p:nvPr/>
          </p:nvSpPr>
          <p:spPr>
            <a:xfrm>
              <a:off x="14744654" y="7401132"/>
              <a:ext cx="63944" cy="191836"/>
            </a:xfrm>
            <a:custGeom>
              <a:avLst/>
              <a:gdLst>
                <a:gd name="connsiteX0" fmla="*/ 29632 w 45941"/>
                <a:gd name="connsiteY0" fmla="*/ 19033 h 137823"/>
                <a:gd name="connsiteX1" fmla="*/ 17228 w 45941"/>
                <a:gd name="connsiteY1" fmla="*/ 40625 h 137823"/>
                <a:gd name="connsiteX2" fmla="*/ 17457 w 45941"/>
                <a:gd name="connsiteY2" fmla="*/ 121252 h 137823"/>
                <a:gd name="connsiteX3" fmla="*/ 29862 w 45941"/>
                <a:gd name="connsiteY3" fmla="*/ 128373 h 137823"/>
                <a:gd name="connsiteX4" fmla="*/ 42266 w 45941"/>
                <a:gd name="connsiteY4" fmla="*/ 106781 h 137823"/>
                <a:gd name="connsiteX5" fmla="*/ 42036 w 45941"/>
                <a:gd name="connsiteY5" fmla="*/ 26154 h 137823"/>
                <a:gd name="connsiteX6" fmla="*/ 29632 w 45941"/>
                <a:gd name="connsiteY6" fmla="*/ 19033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37823">
                  <a:moveTo>
                    <a:pt x="29632" y="19033"/>
                  </a:moveTo>
                  <a:cubicBezTo>
                    <a:pt x="22741" y="22938"/>
                    <a:pt x="17228" y="32815"/>
                    <a:pt x="17228" y="40625"/>
                  </a:cubicBezTo>
                  <a:lnTo>
                    <a:pt x="17457" y="121252"/>
                  </a:lnTo>
                  <a:cubicBezTo>
                    <a:pt x="17457" y="129062"/>
                    <a:pt x="23200" y="132278"/>
                    <a:pt x="29862" y="128373"/>
                  </a:cubicBezTo>
                  <a:cubicBezTo>
                    <a:pt x="36753" y="124468"/>
                    <a:pt x="42266" y="114820"/>
                    <a:pt x="42266" y="106781"/>
                  </a:cubicBezTo>
                  <a:lnTo>
                    <a:pt x="42036" y="26154"/>
                  </a:lnTo>
                  <a:cubicBezTo>
                    <a:pt x="42036" y="18114"/>
                    <a:pt x="36523" y="14898"/>
                    <a:pt x="29632" y="190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7620C3BC-89E2-483A-867E-F4ECE800E143}"/>
                </a:ext>
              </a:extLst>
            </p:cNvPr>
            <p:cNvSpPr/>
            <p:nvPr/>
          </p:nvSpPr>
          <p:spPr>
            <a:xfrm>
              <a:off x="14367050" y="7489508"/>
              <a:ext cx="287753" cy="223808"/>
            </a:xfrm>
            <a:custGeom>
              <a:avLst/>
              <a:gdLst>
                <a:gd name="connsiteX0" fmla="*/ 184001 w 206735"/>
                <a:gd name="connsiteY0" fmla="*/ 88539 h 160794"/>
                <a:gd name="connsiteX1" fmla="*/ 158734 w 206735"/>
                <a:gd name="connsiteY1" fmla="*/ 103010 h 160794"/>
                <a:gd name="connsiteX2" fmla="*/ 41354 w 206735"/>
                <a:gd name="connsiteY2" fmla="*/ 36166 h 160794"/>
                <a:gd name="connsiteX3" fmla="*/ 41354 w 206735"/>
                <a:gd name="connsiteY3" fmla="*/ 25829 h 160794"/>
                <a:gd name="connsiteX4" fmla="*/ 29179 w 206735"/>
                <a:gd name="connsiteY4" fmla="*/ 18938 h 160794"/>
                <a:gd name="connsiteX5" fmla="*/ 17235 w 206735"/>
                <a:gd name="connsiteY5" fmla="*/ 39841 h 160794"/>
                <a:gd name="connsiteX6" fmla="*/ 17235 w 206735"/>
                <a:gd name="connsiteY6" fmla="*/ 50407 h 160794"/>
                <a:gd name="connsiteX7" fmla="*/ 158963 w 206735"/>
                <a:gd name="connsiteY7" fmla="*/ 131034 h 160794"/>
                <a:gd name="connsiteX8" fmla="*/ 184231 w 206735"/>
                <a:gd name="connsiteY8" fmla="*/ 116563 h 160794"/>
                <a:gd name="connsiteX9" fmla="*/ 196405 w 206735"/>
                <a:gd name="connsiteY9" fmla="*/ 95659 h 160794"/>
                <a:gd name="connsiteX10" fmla="*/ 184001 w 206735"/>
                <a:gd name="connsiteY10" fmla="*/ 88539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35" h="160794">
                  <a:moveTo>
                    <a:pt x="184001" y="88539"/>
                  </a:moveTo>
                  <a:lnTo>
                    <a:pt x="158734" y="103010"/>
                  </a:lnTo>
                  <a:cubicBezTo>
                    <a:pt x="94186" y="140222"/>
                    <a:pt x="41584" y="110361"/>
                    <a:pt x="41354" y="36166"/>
                  </a:cubicBezTo>
                  <a:lnTo>
                    <a:pt x="41354" y="25829"/>
                  </a:lnTo>
                  <a:cubicBezTo>
                    <a:pt x="41354" y="18019"/>
                    <a:pt x="35841" y="15033"/>
                    <a:pt x="29179" y="18938"/>
                  </a:cubicBezTo>
                  <a:cubicBezTo>
                    <a:pt x="22518" y="22843"/>
                    <a:pt x="17005" y="32031"/>
                    <a:pt x="17235" y="39841"/>
                  </a:cubicBezTo>
                  <a:lnTo>
                    <a:pt x="17235" y="50407"/>
                  </a:lnTo>
                  <a:cubicBezTo>
                    <a:pt x="17464" y="139993"/>
                    <a:pt x="80863" y="176286"/>
                    <a:pt x="158963" y="131034"/>
                  </a:cubicBezTo>
                  <a:lnTo>
                    <a:pt x="184231" y="116563"/>
                  </a:lnTo>
                  <a:cubicBezTo>
                    <a:pt x="190893" y="112658"/>
                    <a:pt x="196405" y="103469"/>
                    <a:pt x="196405" y="95659"/>
                  </a:cubicBezTo>
                  <a:cubicBezTo>
                    <a:pt x="196175" y="87849"/>
                    <a:pt x="190663" y="84634"/>
                    <a:pt x="184001" y="885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CEA93B5-1A37-4FD1-A7B6-67146315C30B}"/>
                </a:ext>
              </a:extLst>
            </p:cNvPr>
            <p:cNvSpPr/>
            <p:nvPr/>
          </p:nvSpPr>
          <p:spPr>
            <a:xfrm>
              <a:off x="15414799" y="6166693"/>
              <a:ext cx="287753" cy="255780"/>
            </a:xfrm>
            <a:custGeom>
              <a:avLst/>
              <a:gdLst>
                <a:gd name="connsiteX0" fmla="*/ 56737 w 206735"/>
                <a:gd name="connsiteY0" fmla="*/ 36476 h 183764"/>
                <a:gd name="connsiteX1" fmla="*/ 29402 w 206735"/>
                <a:gd name="connsiteY1" fmla="*/ 52096 h 183764"/>
                <a:gd name="connsiteX2" fmla="*/ 17228 w 206735"/>
                <a:gd name="connsiteY2" fmla="*/ 72999 h 183764"/>
                <a:gd name="connsiteX3" fmla="*/ 29402 w 206735"/>
                <a:gd name="connsiteY3" fmla="*/ 79890 h 183764"/>
                <a:gd name="connsiteX4" fmla="*/ 56737 w 206735"/>
                <a:gd name="connsiteY4" fmla="*/ 64040 h 183764"/>
                <a:gd name="connsiteX5" fmla="*/ 174117 w 206735"/>
                <a:gd name="connsiteY5" fmla="*/ 130885 h 183764"/>
                <a:gd name="connsiteX6" fmla="*/ 174117 w 206735"/>
                <a:gd name="connsiteY6" fmla="*/ 162125 h 183764"/>
                <a:gd name="connsiteX7" fmla="*/ 186292 w 206735"/>
                <a:gd name="connsiteY7" fmla="*/ 169016 h 183764"/>
                <a:gd name="connsiteX8" fmla="*/ 198237 w 206735"/>
                <a:gd name="connsiteY8" fmla="*/ 148113 h 183764"/>
                <a:gd name="connsiteX9" fmla="*/ 198237 w 206735"/>
                <a:gd name="connsiteY9" fmla="*/ 116873 h 183764"/>
                <a:gd name="connsiteX10" fmla="*/ 56737 w 206735"/>
                <a:gd name="connsiteY10" fmla="*/ 36476 h 1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35" h="183764">
                  <a:moveTo>
                    <a:pt x="56737" y="36476"/>
                  </a:moveTo>
                  <a:lnTo>
                    <a:pt x="29402" y="52096"/>
                  </a:lnTo>
                  <a:cubicBezTo>
                    <a:pt x="22741" y="56001"/>
                    <a:pt x="17228" y="65419"/>
                    <a:pt x="17228" y="72999"/>
                  </a:cubicBezTo>
                  <a:cubicBezTo>
                    <a:pt x="17228" y="80579"/>
                    <a:pt x="22741" y="83795"/>
                    <a:pt x="29402" y="79890"/>
                  </a:cubicBezTo>
                  <a:lnTo>
                    <a:pt x="56737" y="64040"/>
                  </a:lnTo>
                  <a:cubicBezTo>
                    <a:pt x="121285" y="26599"/>
                    <a:pt x="173888" y="56690"/>
                    <a:pt x="174117" y="130885"/>
                  </a:cubicBezTo>
                  <a:lnTo>
                    <a:pt x="174117" y="162125"/>
                  </a:lnTo>
                  <a:cubicBezTo>
                    <a:pt x="174117" y="169705"/>
                    <a:pt x="179630" y="172922"/>
                    <a:pt x="186292" y="169016"/>
                  </a:cubicBezTo>
                  <a:cubicBezTo>
                    <a:pt x="192953" y="165112"/>
                    <a:pt x="198466" y="155923"/>
                    <a:pt x="198237" y="148113"/>
                  </a:cubicBezTo>
                  <a:lnTo>
                    <a:pt x="198237" y="116873"/>
                  </a:lnTo>
                  <a:cubicBezTo>
                    <a:pt x="198237" y="27747"/>
                    <a:pt x="134608" y="-8317"/>
                    <a:pt x="56737" y="364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8CA35DA3-9128-49A2-AD98-81D2C8619313}"/>
                </a:ext>
              </a:extLst>
            </p:cNvPr>
            <p:cNvSpPr/>
            <p:nvPr/>
          </p:nvSpPr>
          <p:spPr>
            <a:xfrm>
              <a:off x="14365460" y="6682841"/>
              <a:ext cx="287753" cy="447615"/>
            </a:xfrm>
            <a:custGeom>
              <a:avLst/>
              <a:gdLst>
                <a:gd name="connsiteX0" fmla="*/ 183306 w 206735"/>
                <a:gd name="connsiteY0" fmla="*/ 18938 h 321588"/>
                <a:gd name="connsiteX1" fmla="*/ 158039 w 206735"/>
                <a:gd name="connsiteY1" fmla="*/ 33409 h 321588"/>
                <a:gd name="connsiteX2" fmla="*/ 17229 w 206735"/>
                <a:gd name="connsiteY2" fmla="*/ 277357 h 321588"/>
                <a:gd name="connsiteX3" fmla="*/ 17229 w 206735"/>
                <a:gd name="connsiteY3" fmla="*/ 308597 h 321588"/>
                <a:gd name="connsiteX4" fmla="*/ 29403 w 206735"/>
                <a:gd name="connsiteY4" fmla="*/ 315488 h 321588"/>
                <a:gd name="connsiteX5" fmla="*/ 41348 w 206735"/>
                <a:gd name="connsiteY5" fmla="*/ 294585 h 321588"/>
                <a:gd name="connsiteX6" fmla="*/ 41348 w 206735"/>
                <a:gd name="connsiteY6" fmla="*/ 263345 h 321588"/>
                <a:gd name="connsiteX7" fmla="*/ 158039 w 206735"/>
                <a:gd name="connsiteY7" fmla="*/ 61204 h 321588"/>
                <a:gd name="connsiteX8" fmla="*/ 183306 w 206735"/>
                <a:gd name="connsiteY8" fmla="*/ 46732 h 321588"/>
                <a:gd name="connsiteX9" fmla="*/ 195481 w 206735"/>
                <a:gd name="connsiteY9" fmla="*/ 25829 h 321588"/>
                <a:gd name="connsiteX10" fmla="*/ 183306 w 206735"/>
                <a:gd name="connsiteY10" fmla="*/ 18938 h 32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35" h="321588">
                  <a:moveTo>
                    <a:pt x="183306" y="18938"/>
                  </a:moveTo>
                  <a:lnTo>
                    <a:pt x="158039" y="33409"/>
                  </a:lnTo>
                  <a:cubicBezTo>
                    <a:pt x="80169" y="78432"/>
                    <a:pt x="16999" y="187542"/>
                    <a:pt x="17229" y="277357"/>
                  </a:cubicBezTo>
                  <a:lnTo>
                    <a:pt x="17229" y="308597"/>
                  </a:lnTo>
                  <a:cubicBezTo>
                    <a:pt x="17229" y="316178"/>
                    <a:pt x="22742" y="319393"/>
                    <a:pt x="29403" y="315488"/>
                  </a:cubicBezTo>
                  <a:cubicBezTo>
                    <a:pt x="36065" y="311583"/>
                    <a:pt x="41577" y="302395"/>
                    <a:pt x="41348" y="294585"/>
                  </a:cubicBezTo>
                  <a:lnTo>
                    <a:pt x="41348" y="263345"/>
                  </a:lnTo>
                  <a:cubicBezTo>
                    <a:pt x="41118" y="189150"/>
                    <a:pt x="93261" y="98646"/>
                    <a:pt x="158039" y="61204"/>
                  </a:cubicBezTo>
                  <a:lnTo>
                    <a:pt x="183306" y="46732"/>
                  </a:lnTo>
                  <a:cubicBezTo>
                    <a:pt x="189968" y="42827"/>
                    <a:pt x="195481" y="33409"/>
                    <a:pt x="195481" y="25829"/>
                  </a:cubicBezTo>
                  <a:cubicBezTo>
                    <a:pt x="195481" y="18019"/>
                    <a:pt x="189968" y="15033"/>
                    <a:pt x="183306" y="189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DD55A18D-8E32-4AAE-8B5E-6956CE9B4CAE}"/>
                </a:ext>
              </a:extLst>
            </p:cNvPr>
            <p:cNvSpPr/>
            <p:nvPr/>
          </p:nvSpPr>
          <p:spPr>
            <a:xfrm>
              <a:off x="14932333" y="7292624"/>
              <a:ext cx="63944" cy="191836"/>
            </a:xfrm>
            <a:custGeom>
              <a:avLst/>
              <a:gdLst>
                <a:gd name="connsiteX0" fmla="*/ 29632 w 45941"/>
                <a:gd name="connsiteY0" fmla="*/ 18890 h 137823"/>
                <a:gd name="connsiteX1" fmla="*/ 17228 w 45941"/>
                <a:gd name="connsiteY1" fmla="*/ 40483 h 137823"/>
                <a:gd name="connsiteX2" fmla="*/ 17458 w 45941"/>
                <a:gd name="connsiteY2" fmla="*/ 121110 h 137823"/>
                <a:gd name="connsiteX3" fmla="*/ 29862 w 45941"/>
                <a:gd name="connsiteY3" fmla="*/ 128231 h 137823"/>
                <a:gd name="connsiteX4" fmla="*/ 42266 w 45941"/>
                <a:gd name="connsiteY4" fmla="*/ 106638 h 137823"/>
                <a:gd name="connsiteX5" fmla="*/ 42036 w 45941"/>
                <a:gd name="connsiteY5" fmla="*/ 26011 h 137823"/>
                <a:gd name="connsiteX6" fmla="*/ 29632 w 45941"/>
                <a:gd name="connsiteY6" fmla="*/ 18890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37823">
                  <a:moveTo>
                    <a:pt x="29632" y="18890"/>
                  </a:moveTo>
                  <a:cubicBezTo>
                    <a:pt x="22741" y="22795"/>
                    <a:pt x="17228" y="32673"/>
                    <a:pt x="17228" y="40483"/>
                  </a:cubicBezTo>
                  <a:lnTo>
                    <a:pt x="17458" y="121110"/>
                  </a:lnTo>
                  <a:cubicBezTo>
                    <a:pt x="17458" y="128920"/>
                    <a:pt x="23201" y="132136"/>
                    <a:pt x="29862" y="128231"/>
                  </a:cubicBezTo>
                  <a:cubicBezTo>
                    <a:pt x="36753" y="124325"/>
                    <a:pt x="42266" y="114678"/>
                    <a:pt x="42266" y="106638"/>
                  </a:cubicBezTo>
                  <a:lnTo>
                    <a:pt x="42036" y="26011"/>
                  </a:lnTo>
                  <a:cubicBezTo>
                    <a:pt x="42036" y="18201"/>
                    <a:pt x="36523" y="14986"/>
                    <a:pt x="29632" y="188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745C709-7904-437F-9BAA-B99A015FCD30}"/>
                </a:ext>
              </a:extLst>
            </p:cNvPr>
            <p:cNvSpPr/>
            <p:nvPr/>
          </p:nvSpPr>
          <p:spPr>
            <a:xfrm>
              <a:off x="14681988" y="7437139"/>
              <a:ext cx="63944" cy="191836"/>
            </a:xfrm>
            <a:custGeom>
              <a:avLst/>
              <a:gdLst>
                <a:gd name="connsiteX0" fmla="*/ 29632 w 45941"/>
                <a:gd name="connsiteY0" fmla="*/ 18890 h 137823"/>
                <a:gd name="connsiteX1" fmla="*/ 17228 w 45941"/>
                <a:gd name="connsiteY1" fmla="*/ 40483 h 137823"/>
                <a:gd name="connsiteX2" fmla="*/ 17458 w 45941"/>
                <a:gd name="connsiteY2" fmla="*/ 121109 h 137823"/>
                <a:gd name="connsiteX3" fmla="*/ 30092 w 45941"/>
                <a:gd name="connsiteY3" fmla="*/ 128230 h 137823"/>
                <a:gd name="connsiteX4" fmla="*/ 42496 w 45941"/>
                <a:gd name="connsiteY4" fmla="*/ 106638 h 137823"/>
                <a:gd name="connsiteX5" fmla="*/ 42267 w 45941"/>
                <a:gd name="connsiteY5" fmla="*/ 26011 h 137823"/>
                <a:gd name="connsiteX6" fmla="*/ 29632 w 45941"/>
                <a:gd name="connsiteY6" fmla="*/ 18890 h 1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1" h="137823">
                  <a:moveTo>
                    <a:pt x="29632" y="18890"/>
                  </a:moveTo>
                  <a:cubicBezTo>
                    <a:pt x="22741" y="22795"/>
                    <a:pt x="17228" y="32673"/>
                    <a:pt x="17228" y="40483"/>
                  </a:cubicBezTo>
                  <a:lnTo>
                    <a:pt x="17458" y="121109"/>
                  </a:lnTo>
                  <a:cubicBezTo>
                    <a:pt x="17458" y="128919"/>
                    <a:pt x="23201" y="132135"/>
                    <a:pt x="30092" y="128230"/>
                  </a:cubicBezTo>
                  <a:cubicBezTo>
                    <a:pt x="36983" y="124326"/>
                    <a:pt x="42496" y="114678"/>
                    <a:pt x="42496" y="106638"/>
                  </a:cubicBezTo>
                  <a:lnTo>
                    <a:pt x="42267" y="26011"/>
                  </a:lnTo>
                  <a:cubicBezTo>
                    <a:pt x="42267" y="18201"/>
                    <a:pt x="36524" y="14985"/>
                    <a:pt x="29632" y="188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22FABE71-0803-4A4A-B7B0-2D839F234A8F}"/>
                </a:ext>
              </a:extLst>
            </p:cNvPr>
            <p:cNvSpPr/>
            <p:nvPr/>
          </p:nvSpPr>
          <p:spPr>
            <a:xfrm>
              <a:off x="14808679" y="6647725"/>
              <a:ext cx="479588" cy="543532"/>
            </a:xfrm>
            <a:custGeom>
              <a:avLst/>
              <a:gdLst>
                <a:gd name="connsiteX0" fmla="*/ 326355 w 344559"/>
                <a:gd name="connsiteY0" fmla="*/ 103661 h 390500"/>
                <a:gd name="connsiteX1" fmla="*/ 193585 w 344559"/>
                <a:gd name="connsiteY1" fmla="*/ 180382 h 390500"/>
                <a:gd name="connsiteX2" fmla="*/ 193126 w 344559"/>
                <a:gd name="connsiteY2" fmla="*/ 27628 h 390500"/>
                <a:gd name="connsiteX3" fmla="*/ 177965 w 344559"/>
                <a:gd name="connsiteY3" fmla="*/ 19588 h 390500"/>
                <a:gd name="connsiteX4" fmla="*/ 162805 w 344559"/>
                <a:gd name="connsiteY4" fmla="*/ 45085 h 390500"/>
                <a:gd name="connsiteX5" fmla="*/ 163264 w 344559"/>
                <a:gd name="connsiteY5" fmla="*/ 197150 h 390500"/>
                <a:gd name="connsiteX6" fmla="*/ 31872 w 344559"/>
                <a:gd name="connsiteY6" fmla="*/ 272954 h 390500"/>
                <a:gd name="connsiteX7" fmla="*/ 31872 w 344559"/>
                <a:gd name="connsiteY7" fmla="*/ 307640 h 390500"/>
                <a:gd name="connsiteX8" fmla="*/ 163264 w 344559"/>
                <a:gd name="connsiteY8" fmla="*/ 231836 h 390500"/>
                <a:gd name="connsiteX9" fmla="*/ 163264 w 344559"/>
                <a:gd name="connsiteY9" fmla="*/ 232525 h 390500"/>
                <a:gd name="connsiteX10" fmla="*/ 163724 w 344559"/>
                <a:gd name="connsiteY10" fmla="*/ 385051 h 390500"/>
                <a:gd name="connsiteX11" fmla="*/ 178884 w 344559"/>
                <a:gd name="connsiteY11" fmla="*/ 393090 h 390500"/>
                <a:gd name="connsiteX12" fmla="*/ 194044 w 344559"/>
                <a:gd name="connsiteY12" fmla="*/ 367593 h 390500"/>
                <a:gd name="connsiteX13" fmla="*/ 193585 w 344559"/>
                <a:gd name="connsiteY13" fmla="*/ 215068 h 390500"/>
                <a:gd name="connsiteX14" fmla="*/ 326355 w 344559"/>
                <a:gd name="connsiteY14" fmla="*/ 138346 h 390500"/>
                <a:gd name="connsiteX15" fmla="*/ 326355 w 344559"/>
                <a:gd name="connsiteY15" fmla="*/ 103661 h 3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4559" h="390500">
                  <a:moveTo>
                    <a:pt x="326355" y="103661"/>
                  </a:moveTo>
                  <a:cubicBezTo>
                    <a:pt x="282022" y="129158"/>
                    <a:pt x="237918" y="154885"/>
                    <a:pt x="193585" y="180382"/>
                  </a:cubicBezTo>
                  <a:cubicBezTo>
                    <a:pt x="193355" y="129618"/>
                    <a:pt x="193355" y="78623"/>
                    <a:pt x="193126" y="27628"/>
                  </a:cubicBezTo>
                  <a:cubicBezTo>
                    <a:pt x="193126" y="16372"/>
                    <a:pt x="185545" y="15224"/>
                    <a:pt x="177965" y="19588"/>
                  </a:cubicBezTo>
                  <a:cubicBezTo>
                    <a:pt x="170385" y="23953"/>
                    <a:pt x="162805" y="33830"/>
                    <a:pt x="162805" y="45085"/>
                  </a:cubicBezTo>
                  <a:cubicBezTo>
                    <a:pt x="163035" y="95851"/>
                    <a:pt x="163035" y="146386"/>
                    <a:pt x="163264" y="197150"/>
                  </a:cubicBezTo>
                  <a:cubicBezTo>
                    <a:pt x="119390" y="222418"/>
                    <a:pt x="75746" y="247686"/>
                    <a:pt x="31872" y="272954"/>
                  </a:cubicBezTo>
                  <a:cubicBezTo>
                    <a:pt x="12347" y="284209"/>
                    <a:pt x="12347" y="319125"/>
                    <a:pt x="31872" y="307640"/>
                  </a:cubicBezTo>
                  <a:cubicBezTo>
                    <a:pt x="75746" y="282372"/>
                    <a:pt x="119390" y="257104"/>
                    <a:pt x="163264" y="231836"/>
                  </a:cubicBezTo>
                  <a:cubicBezTo>
                    <a:pt x="163264" y="232066"/>
                    <a:pt x="163264" y="232296"/>
                    <a:pt x="163264" y="232525"/>
                  </a:cubicBezTo>
                  <a:cubicBezTo>
                    <a:pt x="163494" y="283290"/>
                    <a:pt x="163494" y="334285"/>
                    <a:pt x="163724" y="385051"/>
                  </a:cubicBezTo>
                  <a:cubicBezTo>
                    <a:pt x="163724" y="396306"/>
                    <a:pt x="171304" y="397454"/>
                    <a:pt x="178884" y="393090"/>
                  </a:cubicBezTo>
                  <a:cubicBezTo>
                    <a:pt x="186464" y="388726"/>
                    <a:pt x="194044" y="378619"/>
                    <a:pt x="194044" y="367593"/>
                  </a:cubicBezTo>
                  <a:cubicBezTo>
                    <a:pt x="193815" y="316828"/>
                    <a:pt x="193815" y="265833"/>
                    <a:pt x="193585" y="215068"/>
                  </a:cubicBezTo>
                  <a:cubicBezTo>
                    <a:pt x="237918" y="189570"/>
                    <a:pt x="282022" y="164073"/>
                    <a:pt x="326355" y="138346"/>
                  </a:cubicBezTo>
                  <a:cubicBezTo>
                    <a:pt x="345880" y="127320"/>
                    <a:pt x="345880" y="92405"/>
                    <a:pt x="326355" y="1036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2B434F19-9528-441F-9AD3-C5C9941086B1}"/>
              </a:ext>
            </a:extLst>
          </p:cNvPr>
          <p:cNvGrpSpPr/>
          <p:nvPr/>
        </p:nvGrpSpPr>
        <p:grpSpPr>
          <a:xfrm>
            <a:off x="1478150" y="2172811"/>
            <a:ext cx="9770149" cy="8229616"/>
            <a:chOff x="1536403" y="1777333"/>
            <a:chExt cx="9770149" cy="8229616"/>
          </a:xfrm>
        </p:grpSpPr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7ED0557-E30D-4C1C-8C3B-67EF01CFCF6D}"/>
                </a:ext>
              </a:extLst>
            </p:cNvPr>
            <p:cNvSpPr txBox="1"/>
            <p:nvPr/>
          </p:nvSpPr>
          <p:spPr>
            <a:xfrm>
              <a:off x="1536403" y="1777333"/>
              <a:ext cx="9770149" cy="11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Virtual Reality</a:t>
              </a: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540F6C7-D782-4CE8-8095-0A1EE7A751F9}"/>
                </a:ext>
              </a:extLst>
            </p:cNvPr>
            <p:cNvGrpSpPr/>
            <p:nvPr/>
          </p:nvGrpSpPr>
          <p:grpSpPr>
            <a:xfrm>
              <a:off x="1762780" y="3680493"/>
              <a:ext cx="5160316" cy="6326456"/>
              <a:chOff x="8859931" y="6880893"/>
              <a:chExt cx="5160316" cy="6326456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214F0FA-9B12-419D-AD41-3FB0447981CF}"/>
                  </a:ext>
                </a:extLst>
              </p:cNvPr>
              <p:cNvSpPr/>
              <p:nvPr/>
            </p:nvSpPr>
            <p:spPr>
              <a:xfrm>
                <a:off x="8859931" y="7646949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10C2715-6FA2-48DC-BA4B-E568D162E243}"/>
                  </a:ext>
                </a:extLst>
              </p:cNvPr>
              <p:cNvSpPr/>
              <p:nvPr/>
            </p:nvSpPr>
            <p:spPr>
              <a:xfrm>
                <a:off x="8859931" y="6880893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2A9D8F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FBB57308-28CC-4763-AAFC-7C39C5828DBB}"/>
                  </a:ext>
                </a:extLst>
              </p:cNvPr>
              <p:cNvSpPr/>
              <p:nvPr/>
            </p:nvSpPr>
            <p:spPr>
              <a:xfrm>
                <a:off x="8859931" y="9859780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17B621E-715B-4305-8691-F6C419C0ED8F}"/>
                  </a:ext>
                </a:extLst>
              </p:cNvPr>
              <p:cNvSpPr/>
              <p:nvPr/>
            </p:nvSpPr>
            <p:spPr>
              <a:xfrm>
                <a:off x="8859931" y="9093724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4A26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D046F567-E5CF-4789-9BA1-4A6B750D822D}"/>
                  </a:ext>
                </a:extLst>
              </p:cNvPr>
              <p:cNvSpPr/>
              <p:nvPr/>
            </p:nvSpPr>
            <p:spPr>
              <a:xfrm>
                <a:off x="8859931" y="12263373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2AAF46F-A8FD-47B4-893A-5CFE07A62971}"/>
                  </a:ext>
                </a:extLst>
              </p:cNvPr>
              <p:cNvSpPr/>
              <p:nvPr/>
            </p:nvSpPr>
            <p:spPr>
              <a:xfrm>
                <a:off x="8859931" y="11497317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E76F5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7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F232D05-7C50-4E89-BF20-46BF2789DB4E}"/>
              </a:ext>
            </a:extLst>
          </p:cNvPr>
          <p:cNvSpPr/>
          <p:nvPr/>
        </p:nvSpPr>
        <p:spPr>
          <a:xfrm>
            <a:off x="7895979" y="0"/>
            <a:ext cx="16491196" cy="13717588"/>
          </a:xfrm>
          <a:custGeom>
            <a:avLst/>
            <a:gdLst>
              <a:gd name="connsiteX0" fmla="*/ 8693257 w 16489286"/>
              <a:gd name="connsiteY0" fmla="*/ 3133701 h 13491235"/>
              <a:gd name="connsiteX1" fmla="*/ 2470157 w 16489286"/>
              <a:gd name="connsiteY1" fmla="*/ 8573292 h 13491235"/>
              <a:gd name="connsiteX2" fmla="*/ 110797 w 16489286"/>
              <a:gd name="connsiteY2" fmla="*/ 13442717 h 13491235"/>
              <a:gd name="connsiteX3" fmla="*/ 16455000 w 16489286"/>
              <a:gd name="connsiteY3" fmla="*/ 13442717 h 13491235"/>
              <a:gd name="connsiteX4" fmla="*/ 16455000 w 16489286"/>
              <a:gd name="connsiteY4" fmla="*/ 56414 h 13491235"/>
              <a:gd name="connsiteX5" fmla="*/ 8522207 w 16489286"/>
              <a:gd name="connsiteY5" fmla="*/ 56414 h 13491235"/>
              <a:gd name="connsiteX6" fmla="*/ 8693257 w 16489286"/>
              <a:gd name="connsiteY6" fmla="*/ 3133701 h 1349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89286" h="13491235">
                <a:moveTo>
                  <a:pt x="8693257" y="3133701"/>
                </a:moveTo>
                <a:cubicBezTo>
                  <a:pt x="7838544" y="5219489"/>
                  <a:pt x="2470157" y="8573292"/>
                  <a:pt x="2470157" y="8573292"/>
                </a:cubicBezTo>
                <a:cubicBezTo>
                  <a:pt x="2470157" y="8573292"/>
                  <a:pt x="-367820" y="10177250"/>
                  <a:pt x="110797" y="13442717"/>
                </a:cubicBezTo>
                <a:lnTo>
                  <a:pt x="16455000" y="13442717"/>
                </a:lnTo>
                <a:lnTo>
                  <a:pt x="16455000" y="56414"/>
                </a:lnTo>
                <a:lnTo>
                  <a:pt x="8522207" y="56414"/>
                </a:lnTo>
                <a:cubicBezTo>
                  <a:pt x="8522207" y="56414"/>
                  <a:pt x="9547969" y="1047913"/>
                  <a:pt x="8693257" y="31337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676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115B03-5B27-4DC8-84AD-09551AD2407A}"/>
              </a:ext>
            </a:extLst>
          </p:cNvPr>
          <p:cNvSpPr/>
          <p:nvPr/>
        </p:nvSpPr>
        <p:spPr>
          <a:xfrm>
            <a:off x="18064544" y="6681725"/>
            <a:ext cx="2248799" cy="3051942"/>
          </a:xfrm>
          <a:custGeom>
            <a:avLst/>
            <a:gdLst>
              <a:gd name="connsiteX0" fmla="*/ 2247737 w 2248539"/>
              <a:gd name="connsiteY0" fmla="*/ 20076 h 3051588"/>
              <a:gd name="connsiteX1" fmla="*/ 2247737 w 2248539"/>
              <a:gd name="connsiteY1" fmla="*/ 640566 h 3051588"/>
              <a:gd name="connsiteX2" fmla="*/ 2204105 w 2248539"/>
              <a:gd name="connsiteY2" fmla="*/ 640566 h 3051588"/>
              <a:gd name="connsiteX3" fmla="*/ 2204105 w 2248539"/>
              <a:gd name="connsiteY3" fmla="*/ 737467 h 3051588"/>
              <a:gd name="connsiteX4" fmla="*/ 2247737 w 2248539"/>
              <a:gd name="connsiteY4" fmla="*/ 737467 h 3051588"/>
              <a:gd name="connsiteX5" fmla="*/ 2247737 w 2248539"/>
              <a:gd name="connsiteY5" fmla="*/ 3047574 h 3051588"/>
              <a:gd name="connsiteX6" fmla="*/ 20076 w 2248539"/>
              <a:gd name="connsiteY6" fmla="*/ 3047574 h 3051588"/>
              <a:gd name="connsiteX7" fmla="*/ 20076 w 2248539"/>
              <a:gd name="connsiteY7" fmla="*/ 20076 h 305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8539" h="3051588">
                <a:moveTo>
                  <a:pt x="2247737" y="20076"/>
                </a:moveTo>
                <a:lnTo>
                  <a:pt x="2247737" y="640566"/>
                </a:lnTo>
                <a:lnTo>
                  <a:pt x="2204105" y="640566"/>
                </a:lnTo>
                <a:lnTo>
                  <a:pt x="2204105" y="737467"/>
                </a:lnTo>
                <a:lnTo>
                  <a:pt x="2247737" y="737467"/>
                </a:lnTo>
                <a:lnTo>
                  <a:pt x="2247737" y="3047574"/>
                </a:lnTo>
                <a:lnTo>
                  <a:pt x="20076" y="3047574"/>
                </a:lnTo>
                <a:lnTo>
                  <a:pt x="20076" y="2007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1A8AFB-D5B7-4F79-8030-FAE6FED2505C}"/>
              </a:ext>
            </a:extLst>
          </p:cNvPr>
          <p:cNvSpPr/>
          <p:nvPr/>
        </p:nvSpPr>
        <p:spPr>
          <a:xfrm>
            <a:off x="19959871" y="6681693"/>
            <a:ext cx="187400" cy="3051942"/>
          </a:xfrm>
          <a:custGeom>
            <a:avLst/>
            <a:gdLst>
              <a:gd name="connsiteX0" fmla="*/ 191928 w 187378"/>
              <a:gd name="connsiteY0" fmla="*/ 3047574 h 3051588"/>
              <a:gd name="connsiteX1" fmla="*/ 20076 w 187378"/>
              <a:gd name="connsiteY1" fmla="*/ 3047574 h 3051588"/>
              <a:gd name="connsiteX2" fmla="*/ 20076 w 187378"/>
              <a:gd name="connsiteY2" fmla="*/ 20076 h 3051588"/>
              <a:gd name="connsiteX3" fmla="*/ 191928 w 187378"/>
              <a:gd name="connsiteY3" fmla="*/ 20076 h 305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8" h="3051588">
                <a:moveTo>
                  <a:pt x="191928" y="3047574"/>
                </a:moveTo>
                <a:lnTo>
                  <a:pt x="20076" y="3047574"/>
                </a:lnTo>
                <a:lnTo>
                  <a:pt x="20076" y="20076"/>
                </a:lnTo>
                <a:lnTo>
                  <a:pt x="191928" y="2007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69AA4-3E15-4CA8-A7FA-C886045BC4F1}"/>
              </a:ext>
            </a:extLst>
          </p:cNvPr>
          <p:cNvSpPr/>
          <p:nvPr/>
        </p:nvSpPr>
        <p:spPr>
          <a:xfrm>
            <a:off x="20131226" y="6681693"/>
            <a:ext cx="53543" cy="3051942"/>
          </a:xfrm>
          <a:custGeom>
            <a:avLst/>
            <a:gdLst>
              <a:gd name="connsiteX0" fmla="*/ 43365 w 53536"/>
              <a:gd name="connsiteY0" fmla="*/ 3047574 h 3051588"/>
              <a:gd name="connsiteX1" fmla="*/ 20076 w 53536"/>
              <a:gd name="connsiteY1" fmla="*/ 3047574 h 3051588"/>
              <a:gd name="connsiteX2" fmla="*/ 20076 w 53536"/>
              <a:gd name="connsiteY2" fmla="*/ 20076 h 3051588"/>
              <a:gd name="connsiteX3" fmla="*/ 43365 w 53536"/>
              <a:gd name="connsiteY3" fmla="*/ 20076 h 305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6" h="3051588">
                <a:moveTo>
                  <a:pt x="43365" y="3047574"/>
                </a:moveTo>
                <a:lnTo>
                  <a:pt x="20076" y="3047574"/>
                </a:lnTo>
                <a:lnTo>
                  <a:pt x="20076" y="20076"/>
                </a:lnTo>
                <a:lnTo>
                  <a:pt x="43365" y="20076"/>
                </a:ln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E1E8C2-42FC-4754-B2D6-CF446B98877B}"/>
              </a:ext>
            </a:extLst>
          </p:cNvPr>
          <p:cNvSpPr/>
          <p:nvPr/>
        </p:nvSpPr>
        <p:spPr>
          <a:xfrm>
            <a:off x="19938186" y="6681693"/>
            <a:ext cx="53543" cy="3051942"/>
          </a:xfrm>
          <a:custGeom>
            <a:avLst/>
            <a:gdLst>
              <a:gd name="connsiteX0" fmla="*/ 43364 w 53536"/>
              <a:gd name="connsiteY0" fmla="*/ 3047574 h 3051588"/>
              <a:gd name="connsiteX1" fmla="*/ 20076 w 53536"/>
              <a:gd name="connsiteY1" fmla="*/ 3047574 h 3051588"/>
              <a:gd name="connsiteX2" fmla="*/ 20076 w 53536"/>
              <a:gd name="connsiteY2" fmla="*/ 20076 h 3051588"/>
              <a:gd name="connsiteX3" fmla="*/ 43364 w 53536"/>
              <a:gd name="connsiteY3" fmla="*/ 20076 h 305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6" h="3051588">
                <a:moveTo>
                  <a:pt x="43364" y="3047574"/>
                </a:moveTo>
                <a:lnTo>
                  <a:pt x="20076" y="3047574"/>
                </a:lnTo>
                <a:lnTo>
                  <a:pt x="20076" y="20076"/>
                </a:lnTo>
                <a:lnTo>
                  <a:pt x="43364" y="20076"/>
                </a:ln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AE4C31-2F3E-4458-BC0E-119201775F44}"/>
              </a:ext>
            </a:extLst>
          </p:cNvPr>
          <p:cNvSpPr/>
          <p:nvPr/>
        </p:nvSpPr>
        <p:spPr>
          <a:xfrm>
            <a:off x="17566556" y="6681693"/>
            <a:ext cx="2248799" cy="3051942"/>
          </a:xfrm>
          <a:custGeom>
            <a:avLst/>
            <a:gdLst>
              <a:gd name="connsiteX0" fmla="*/ 2247468 w 2248539"/>
              <a:gd name="connsiteY0" fmla="*/ 3047574 h 3051588"/>
              <a:gd name="connsiteX1" fmla="*/ 20075 w 2248539"/>
              <a:gd name="connsiteY1" fmla="*/ 3047574 h 3051588"/>
              <a:gd name="connsiteX2" fmla="*/ 20075 w 2248539"/>
              <a:gd name="connsiteY2" fmla="*/ 20076 h 3051588"/>
              <a:gd name="connsiteX3" fmla="*/ 2247468 w 2248539"/>
              <a:gd name="connsiteY3" fmla="*/ 20076 h 305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539" h="3051588">
                <a:moveTo>
                  <a:pt x="2247468" y="3047574"/>
                </a:moveTo>
                <a:lnTo>
                  <a:pt x="20075" y="3047574"/>
                </a:lnTo>
                <a:lnTo>
                  <a:pt x="20075" y="20076"/>
                </a:lnTo>
                <a:lnTo>
                  <a:pt x="2247468" y="2007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4F126B-940E-4C8B-8370-F170B2E74003}"/>
              </a:ext>
            </a:extLst>
          </p:cNvPr>
          <p:cNvSpPr/>
          <p:nvPr/>
        </p:nvSpPr>
        <p:spPr>
          <a:xfrm>
            <a:off x="17566556" y="7301932"/>
            <a:ext cx="2248799" cy="133857"/>
          </a:xfrm>
          <a:custGeom>
            <a:avLst/>
            <a:gdLst>
              <a:gd name="connsiteX0" fmla="*/ 2247468 w 2248539"/>
              <a:gd name="connsiteY0" fmla="*/ 117245 h 133841"/>
              <a:gd name="connsiteX1" fmla="*/ 20075 w 2248539"/>
              <a:gd name="connsiteY1" fmla="*/ 117245 h 133841"/>
              <a:gd name="connsiteX2" fmla="*/ 20075 w 2248539"/>
              <a:gd name="connsiteY2" fmla="*/ 20076 h 133841"/>
              <a:gd name="connsiteX3" fmla="*/ 2247468 w 2248539"/>
              <a:gd name="connsiteY3" fmla="*/ 20076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539" h="133841">
                <a:moveTo>
                  <a:pt x="2247468" y="117245"/>
                </a:moveTo>
                <a:lnTo>
                  <a:pt x="20075" y="117245"/>
                </a:lnTo>
                <a:lnTo>
                  <a:pt x="20075" y="20076"/>
                </a:lnTo>
                <a:lnTo>
                  <a:pt x="2247468" y="2007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4A4A75-93BA-4BF1-BE82-FDEA746324D6}"/>
              </a:ext>
            </a:extLst>
          </p:cNvPr>
          <p:cNvSpPr/>
          <p:nvPr/>
        </p:nvSpPr>
        <p:spPr>
          <a:xfrm>
            <a:off x="19794270" y="7301932"/>
            <a:ext cx="481886" cy="133857"/>
          </a:xfrm>
          <a:custGeom>
            <a:avLst/>
            <a:gdLst>
              <a:gd name="connsiteX0" fmla="*/ 474603 w 481829"/>
              <a:gd name="connsiteY0" fmla="*/ 117245 h 133841"/>
              <a:gd name="connsiteX1" fmla="*/ 20078 w 481829"/>
              <a:gd name="connsiteY1" fmla="*/ 117245 h 133841"/>
              <a:gd name="connsiteX2" fmla="*/ 20078 w 481829"/>
              <a:gd name="connsiteY2" fmla="*/ 20076 h 133841"/>
              <a:gd name="connsiteX3" fmla="*/ 474603 w 481829"/>
              <a:gd name="connsiteY3" fmla="*/ 20076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829" h="133841">
                <a:moveTo>
                  <a:pt x="474603" y="117245"/>
                </a:moveTo>
                <a:lnTo>
                  <a:pt x="20078" y="117245"/>
                </a:lnTo>
                <a:lnTo>
                  <a:pt x="20078" y="20076"/>
                </a:lnTo>
                <a:lnTo>
                  <a:pt x="474603" y="2007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A43461-16C1-4D11-8E40-E957A1B5AA83}"/>
              </a:ext>
            </a:extLst>
          </p:cNvPr>
          <p:cNvSpPr/>
          <p:nvPr/>
        </p:nvSpPr>
        <p:spPr>
          <a:xfrm>
            <a:off x="19833421" y="9242805"/>
            <a:ext cx="80314" cy="401571"/>
          </a:xfrm>
          <a:custGeom>
            <a:avLst/>
            <a:gdLst>
              <a:gd name="connsiteX0" fmla="*/ 86729 w 80304"/>
              <a:gd name="connsiteY0" fmla="*/ 396439 h 401524"/>
              <a:gd name="connsiteX1" fmla="*/ 20076 w 80304"/>
              <a:gd name="connsiteY1" fmla="*/ 396439 h 401524"/>
              <a:gd name="connsiteX2" fmla="*/ 20076 w 80304"/>
              <a:gd name="connsiteY2" fmla="*/ 20076 h 401524"/>
              <a:gd name="connsiteX3" fmla="*/ 86729 w 80304"/>
              <a:gd name="connsiteY3" fmla="*/ 20076 h 4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" h="401524">
                <a:moveTo>
                  <a:pt x="86729" y="396439"/>
                </a:moveTo>
                <a:lnTo>
                  <a:pt x="20076" y="396439"/>
                </a:lnTo>
                <a:lnTo>
                  <a:pt x="20076" y="20076"/>
                </a:lnTo>
                <a:lnTo>
                  <a:pt x="86729" y="20076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76457F-3FFA-46F6-B980-E35339CE3727}"/>
              </a:ext>
            </a:extLst>
          </p:cNvPr>
          <p:cNvSpPr/>
          <p:nvPr/>
        </p:nvSpPr>
        <p:spPr>
          <a:xfrm>
            <a:off x="22212776" y="7968895"/>
            <a:ext cx="348028" cy="3426742"/>
          </a:xfrm>
          <a:custGeom>
            <a:avLst/>
            <a:gdLst>
              <a:gd name="connsiteX0" fmla="*/ 185504 w 347988"/>
              <a:gd name="connsiteY0" fmla="*/ 3408143 h 3426345"/>
              <a:gd name="connsiteX1" fmla="*/ 339154 w 347988"/>
              <a:gd name="connsiteY1" fmla="*/ 3373344 h 3426345"/>
              <a:gd name="connsiteX2" fmla="*/ 179080 w 347988"/>
              <a:gd name="connsiteY2" fmla="*/ 2261656 h 3426345"/>
              <a:gd name="connsiteX3" fmla="*/ 178276 w 347988"/>
              <a:gd name="connsiteY3" fmla="*/ 33728 h 3426345"/>
              <a:gd name="connsiteX4" fmla="*/ 21414 w 347988"/>
              <a:gd name="connsiteY4" fmla="*/ 20076 h 3426345"/>
              <a:gd name="connsiteX5" fmla="*/ 20076 w 347988"/>
              <a:gd name="connsiteY5" fmla="*/ 2272631 h 342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988" h="3426345">
                <a:moveTo>
                  <a:pt x="185504" y="3408143"/>
                </a:moveTo>
                <a:lnTo>
                  <a:pt x="339154" y="3373344"/>
                </a:lnTo>
                <a:lnTo>
                  <a:pt x="179080" y="2261656"/>
                </a:lnTo>
                <a:lnTo>
                  <a:pt x="178276" y="33728"/>
                </a:lnTo>
                <a:lnTo>
                  <a:pt x="21414" y="20076"/>
                </a:lnTo>
                <a:lnTo>
                  <a:pt x="20076" y="2272631"/>
                </a:ln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222121-B7FA-4FC7-AD35-43ED9F3A43C4}"/>
              </a:ext>
            </a:extLst>
          </p:cNvPr>
          <p:cNvSpPr/>
          <p:nvPr/>
        </p:nvSpPr>
        <p:spPr>
          <a:xfrm>
            <a:off x="20664585" y="10944538"/>
            <a:ext cx="2918085" cy="749600"/>
          </a:xfrm>
          <a:custGeom>
            <a:avLst/>
            <a:gdLst>
              <a:gd name="connsiteX0" fmla="*/ 263401 w 2917747"/>
              <a:gd name="connsiteY0" fmla="*/ 161145 h 749513"/>
              <a:gd name="connsiteX1" fmla="*/ 1470384 w 2917747"/>
              <a:gd name="connsiteY1" fmla="*/ 20076 h 749513"/>
              <a:gd name="connsiteX2" fmla="*/ 2677368 w 2917747"/>
              <a:gd name="connsiteY2" fmla="*/ 161145 h 749513"/>
              <a:gd name="connsiteX3" fmla="*/ 2920693 w 2917747"/>
              <a:gd name="connsiteY3" fmla="*/ 161145 h 749513"/>
              <a:gd name="connsiteX4" fmla="*/ 2920693 w 2917747"/>
              <a:gd name="connsiteY4" fmla="*/ 377701 h 749513"/>
              <a:gd name="connsiteX5" fmla="*/ 1470384 w 2917747"/>
              <a:gd name="connsiteY5" fmla="*/ 735326 h 749513"/>
              <a:gd name="connsiteX6" fmla="*/ 20076 w 2917747"/>
              <a:gd name="connsiteY6" fmla="*/ 377701 h 749513"/>
              <a:gd name="connsiteX7" fmla="*/ 20076 w 2917747"/>
              <a:gd name="connsiteY7" fmla="*/ 161145 h 749513"/>
              <a:gd name="connsiteX8" fmla="*/ 263401 w 2917747"/>
              <a:gd name="connsiteY8" fmla="*/ 161145 h 7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747" h="749513">
                <a:moveTo>
                  <a:pt x="263401" y="161145"/>
                </a:moveTo>
                <a:cubicBezTo>
                  <a:pt x="647526" y="25430"/>
                  <a:pt x="1362776" y="20076"/>
                  <a:pt x="1470384" y="20076"/>
                </a:cubicBezTo>
                <a:cubicBezTo>
                  <a:pt x="1577993" y="20076"/>
                  <a:pt x="2293243" y="25430"/>
                  <a:pt x="2677368" y="161145"/>
                </a:cubicBezTo>
                <a:lnTo>
                  <a:pt x="2920693" y="161145"/>
                </a:lnTo>
                <a:lnTo>
                  <a:pt x="2920693" y="377701"/>
                </a:lnTo>
                <a:cubicBezTo>
                  <a:pt x="2920693" y="725422"/>
                  <a:pt x="1618949" y="735326"/>
                  <a:pt x="1470384" y="735326"/>
                </a:cubicBezTo>
                <a:cubicBezTo>
                  <a:pt x="1321820" y="735326"/>
                  <a:pt x="20076" y="725154"/>
                  <a:pt x="20076" y="377701"/>
                </a:cubicBezTo>
                <a:lnTo>
                  <a:pt x="20076" y="161145"/>
                </a:lnTo>
                <a:lnTo>
                  <a:pt x="263401" y="161145"/>
                </a:lnTo>
                <a:close/>
              </a:path>
            </a:pathLst>
          </a:custGeom>
          <a:solidFill>
            <a:srgbClr val="EDA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4D64B4-B23D-48A0-B2F7-64CC0AD74E5A}"/>
              </a:ext>
            </a:extLst>
          </p:cNvPr>
          <p:cNvSpPr/>
          <p:nvPr/>
        </p:nvSpPr>
        <p:spPr>
          <a:xfrm>
            <a:off x="20664585" y="10727957"/>
            <a:ext cx="2918085" cy="749600"/>
          </a:xfrm>
          <a:custGeom>
            <a:avLst/>
            <a:gdLst>
              <a:gd name="connsiteX0" fmla="*/ 20076 w 2917747"/>
              <a:gd name="connsiteY0" fmla="*/ 377701 h 749513"/>
              <a:gd name="connsiteX1" fmla="*/ 1470384 w 2917747"/>
              <a:gd name="connsiteY1" fmla="*/ 20076 h 749513"/>
              <a:gd name="connsiteX2" fmla="*/ 2920693 w 2917747"/>
              <a:gd name="connsiteY2" fmla="*/ 377701 h 749513"/>
              <a:gd name="connsiteX3" fmla="*/ 1470384 w 2917747"/>
              <a:gd name="connsiteY3" fmla="*/ 735326 h 749513"/>
              <a:gd name="connsiteX4" fmla="*/ 20076 w 2917747"/>
              <a:gd name="connsiteY4" fmla="*/ 377701 h 749513"/>
              <a:gd name="connsiteX5" fmla="*/ 301412 w 2917747"/>
              <a:gd name="connsiteY5" fmla="*/ 395904 h 749513"/>
              <a:gd name="connsiteX6" fmla="*/ 301412 w 2917747"/>
              <a:gd name="connsiteY6" fmla="*/ 395904 h 749513"/>
              <a:gd name="connsiteX7" fmla="*/ 301412 w 2917747"/>
              <a:gd name="connsiteY7" fmla="*/ 395904 h 7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7747" h="749513">
                <a:moveTo>
                  <a:pt x="20076" y="377701"/>
                </a:moveTo>
                <a:cubicBezTo>
                  <a:pt x="20076" y="29980"/>
                  <a:pt x="1321820" y="20076"/>
                  <a:pt x="1470384" y="20076"/>
                </a:cubicBezTo>
                <a:cubicBezTo>
                  <a:pt x="1618681" y="20076"/>
                  <a:pt x="2920693" y="30248"/>
                  <a:pt x="2920693" y="377701"/>
                </a:cubicBezTo>
                <a:cubicBezTo>
                  <a:pt x="2920693" y="725422"/>
                  <a:pt x="1618949" y="735326"/>
                  <a:pt x="1470384" y="735326"/>
                </a:cubicBezTo>
                <a:cubicBezTo>
                  <a:pt x="1322088" y="735326"/>
                  <a:pt x="20076" y="725422"/>
                  <a:pt x="20076" y="377701"/>
                </a:cubicBezTo>
                <a:close/>
                <a:moveTo>
                  <a:pt x="301412" y="395904"/>
                </a:moveTo>
                <a:lnTo>
                  <a:pt x="301412" y="395904"/>
                </a:lnTo>
                <a:lnTo>
                  <a:pt x="301412" y="39590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78DC45-DBB5-4AD8-BF05-3A743AC19112}"/>
              </a:ext>
            </a:extLst>
          </p:cNvPr>
          <p:cNvSpPr/>
          <p:nvPr/>
        </p:nvSpPr>
        <p:spPr>
          <a:xfrm>
            <a:off x="23027431" y="8275160"/>
            <a:ext cx="535428" cy="2864542"/>
          </a:xfrm>
          <a:custGeom>
            <a:avLst/>
            <a:gdLst>
              <a:gd name="connsiteX0" fmla="*/ 381449 w 535366"/>
              <a:gd name="connsiteY0" fmla="*/ 2854307 h 2864210"/>
              <a:gd name="connsiteX1" fmla="*/ 531352 w 535366"/>
              <a:gd name="connsiteY1" fmla="*/ 2806123 h 2864210"/>
              <a:gd name="connsiteX2" fmla="*/ 177474 w 535366"/>
              <a:gd name="connsiteY2" fmla="*/ 1698986 h 2864210"/>
              <a:gd name="connsiteX3" fmla="*/ 177474 w 535366"/>
              <a:gd name="connsiteY3" fmla="*/ 20076 h 2864210"/>
              <a:gd name="connsiteX4" fmla="*/ 20076 w 535366"/>
              <a:gd name="connsiteY4" fmla="*/ 20076 h 2864210"/>
              <a:gd name="connsiteX5" fmla="*/ 20076 w 535366"/>
              <a:gd name="connsiteY5" fmla="*/ 1723612 h 286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66" h="2864210">
                <a:moveTo>
                  <a:pt x="381449" y="2854307"/>
                </a:moveTo>
                <a:lnTo>
                  <a:pt x="531352" y="2806123"/>
                </a:lnTo>
                <a:lnTo>
                  <a:pt x="177474" y="1698986"/>
                </a:lnTo>
                <a:lnTo>
                  <a:pt x="177474" y="20076"/>
                </a:lnTo>
                <a:lnTo>
                  <a:pt x="20076" y="20076"/>
                </a:lnTo>
                <a:lnTo>
                  <a:pt x="20076" y="1723612"/>
                </a:ln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035853-523A-4C5E-BCA0-D1932E4E38AF}"/>
              </a:ext>
            </a:extLst>
          </p:cNvPr>
          <p:cNvSpPr/>
          <p:nvPr/>
        </p:nvSpPr>
        <p:spPr>
          <a:xfrm>
            <a:off x="20690554" y="8258829"/>
            <a:ext cx="535428" cy="2864542"/>
          </a:xfrm>
          <a:custGeom>
            <a:avLst/>
            <a:gdLst>
              <a:gd name="connsiteX0" fmla="*/ 169978 w 535366"/>
              <a:gd name="connsiteY0" fmla="*/ 2870636 h 2864210"/>
              <a:gd name="connsiteX1" fmla="*/ 20076 w 535366"/>
              <a:gd name="connsiteY1" fmla="*/ 2822452 h 2864210"/>
              <a:gd name="connsiteX2" fmla="*/ 373953 w 535366"/>
              <a:gd name="connsiteY2" fmla="*/ 1715315 h 2864210"/>
              <a:gd name="connsiteX3" fmla="*/ 373953 w 535366"/>
              <a:gd name="connsiteY3" fmla="*/ 20076 h 2864210"/>
              <a:gd name="connsiteX4" fmla="*/ 531351 w 535366"/>
              <a:gd name="connsiteY4" fmla="*/ 20076 h 2864210"/>
              <a:gd name="connsiteX5" fmla="*/ 531351 w 535366"/>
              <a:gd name="connsiteY5" fmla="*/ 1739941 h 286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66" h="2864210">
                <a:moveTo>
                  <a:pt x="169978" y="2870636"/>
                </a:moveTo>
                <a:lnTo>
                  <a:pt x="20076" y="2822452"/>
                </a:lnTo>
                <a:lnTo>
                  <a:pt x="373953" y="1715315"/>
                </a:lnTo>
                <a:lnTo>
                  <a:pt x="373953" y="20076"/>
                </a:lnTo>
                <a:lnTo>
                  <a:pt x="531351" y="20076"/>
                </a:lnTo>
                <a:lnTo>
                  <a:pt x="531351" y="1739941"/>
                </a:ln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334E98B-7FF4-41E6-9460-0F83F4C6A429}"/>
              </a:ext>
            </a:extLst>
          </p:cNvPr>
          <p:cNvSpPr/>
          <p:nvPr/>
        </p:nvSpPr>
        <p:spPr>
          <a:xfrm>
            <a:off x="21022252" y="7901163"/>
            <a:ext cx="2222028" cy="749600"/>
          </a:xfrm>
          <a:custGeom>
            <a:avLst/>
            <a:gdLst>
              <a:gd name="connsiteX0" fmla="*/ 20076 w 2221770"/>
              <a:gd name="connsiteY0" fmla="*/ 377701 h 749513"/>
              <a:gd name="connsiteX1" fmla="*/ 1112758 w 2221770"/>
              <a:gd name="connsiteY1" fmla="*/ 20076 h 749513"/>
              <a:gd name="connsiteX2" fmla="*/ 2205441 w 2221770"/>
              <a:gd name="connsiteY2" fmla="*/ 377701 h 749513"/>
              <a:gd name="connsiteX3" fmla="*/ 1112758 w 2221770"/>
              <a:gd name="connsiteY3" fmla="*/ 735326 h 749513"/>
              <a:gd name="connsiteX4" fmla="*/ 20076 w 2221770"/>
              <a:gd name="connsiteY4" fmla="*/ 377701 h 749513"/>
              <a:gd name="connsiteX5" fmla="*/ 1112758 w 2221770"/>
              <a:gd name="connsiteY5" fmla="*/ 236632 h 749513"/>
              <a:gd name="connsiteX6" fmla="*/ 252425 w 2221770"/>
              <a:gd name="connsiteY6" fmla="*/ 377701 h 749513"/>
              <a:gd name="connsiteX7" fmla="*/ 1112758 w 2221770"/>
              <a:gd name="connsiteY7" fmla="*/ 518770 h 749513"/>
              <a:gd name="connsiteX8" fmla="*/ 1973092 w 2221770"/>
              <a:gd name="connsiteY8" fmla="*/ 377701 h 749513"/>
              <a:gd name="connsiteX9" fmla="*/ 1112758 w 2221770"/>
              <a:gd name="connsiteY9" fmla="*/ 236632 h 749513"/>
              <a:gd name="connsiteX10" fmla="*/ 232081 w 2221770"/>
              <a:gd name="connsiteY10" fmla="*/ 395904 h 749513"/>
              <a:gd name="connsiteX11" fmla="*/ 232081 w 2221770"/>
              <a:gd name="connsiteY11" fmla="*/ 395904 h 749513"/>
              <a:gd name="connsiteX12" fmla="*/ 232081 w 2221770"/>
              <a:gd name="connsiteY12" fmla="*/ 395904 h 7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21770" h="749513">
                <a:moveTo>
                  <a:pt x="20076" y="377701"/>
                </a:moveTo>
                <a:cubicBezTo>
                  <a:pt x="20076" y="29980"/>
                  <a:pt x="1000866" y="20076"/>
                  <a:pt x="1112758" y="20076"/>
                </a:cubicBezTo>
                <a:cubicBezTo>
                  <a:pt x="1224651" y="20076"/>
                  <a:pt x="2205441" y="30248"/>
                  <a:pt x="2205441" y="377701"/>
                </a:cubicBezTo>
                <a:cubicBezTo>
                  <a:pt x="2205441" y="725422"/>
                  <a:pt x="1224651" y="735326"/>
                  <a:pt x="1112758" y="735326"/>
                </a:cubicBezTo>
                <a:cubicBezTo>
                  <a:pt x="1000866" y="735326"/>
                  <a:pt x="20076" y="725154"/>
                  <a:pt x="20076" y="377701"/>
                </a:cubicBezTo>
                <a:close/>
                <a:moveTo>
                  <a:pt x="1112758" y="236632"/>
                </a:moveTo>
                <a:cubicBezTo>
                  <a:pt x="630928" y="236632"/>
                  <a:pt x="335406" y="321488"/>
                  <a:pt x="252425" y="377701"/>
                </a:cubicBezTo>
                <a:cubicBezTo>
                  <a:pt x="335406" y="433914"/>
                  <a:pt x="630928" y="518770"/>
                  <a:pt x="1112758" y="518770"/>
                </a:cubicBezTo>
                <a:cubicBezTo>
                  <a:pt x="1594588" y="518770"/>
                  <a:pt x="1890111" y="433914"/>
                  <a:pt x="1973092" y="377701"/>
                </a:cubicBezTo>
                <a:cubicBezTo>
                  <a:pt x="1890111" y="321220"/>
                  <a:pt x="1594588" y="236632"/>
                  <a:pt x="1112758" y="236632"/>
                </a:cubicBezTo>
                <a:close/>
                <a:moveTo>
                  <a:pt x="232081" y="395904"/>
                </a:moveTo>
                <a:lnTo>
                  <a:pt x="232081" y="395904"/>
                </a:lnTo>
                <a:lnTo>
                  <a:pt x="232081" y="395904"/>
                </a:ln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422406-04BC-4DB9-88E2-4662855F94B0}"/>
              </a:ext>
            </a:extLst>
          </p:cNvPr>
          <p:cNvSpPr/>
          <p:nvPr/>
        </p:nvSpPr>
        <p:spPr>
          <a:xfrm>
            <a:off x="21092579" y="7734645"/>
            <a:ext cx="883457" cy="696057"/>
          </a:xfrm>
          <a:custGeom>
            <a:avLst/>
            <a:gdLst>
              <a:gd name="connsiteX0" fmla="*/ 654835 w 883354"/>
              <a:gd name="connsiteY0" fmla="*/ 20076 h 695976"/>
              <a:gd name="connsiteX1" fmla="*/ 589520 w 883354"/>
              <a:gd name="connsiteY1" fmla="*/ 275981 h 695976"/>
              <a:gd name="connsiteX2" fmla="*/ 341377 w 883354"/>
              <a:gd name="connsiteY2" fmla="*/ 476744 h 695976"/>
              <a:gd name="connsiteX3" fmla="*/ 133120 w 883354"/>
              <a:gd name="connsiteY3" fmla="*/ 509401 h 695976"/>
              <a:gd name="connsiteX4" fmla="*/ 23905 w 883354"/>
              <a:gd name="connsiteY4" fmla="*/ 606837 h 695976"/>
              <a:gd name="connsiteX5" fmla="*/ 35415 w 883354"/>
              <a:gd name="connsiteY5" fmla="*/ 630127 h 695976"/>
              <a:gd name="connsiteX6" fmla="*/ 21497 w 883354"/>
              <a:gd name="connsiteY6" fmla="*/ 677506 h 695976"/>
              <a:gd name="connsiteX7" fmla="*/ 69144 w 883354"/>
              <a:gd name="connsiteY7" fmla="*/ 637354 h 695976"/>
              <a:gd name="connsiteX8" fmla="*/ 105816 w 883354"/>
              <a:gd name="connsiteY8" fmla="*/ 604696 h 695976"/>
              <a:gd name="connsiteX9" fmla="*/ 57365 w 883354"/>
              <a:gd name="connsiteY9" fmla="*/ 681521 h 695976"/>
              <a:gd name="connsiteX10" fmla="*/ 87346 w 883354"/>
              <a:gd name="connsiteY10" fmla="*/ 673491 h 695976"/>
              <a:gd name="connsiteX11" fmla="*/ 153999 w 883354"/>
              <a:gd name="connsiteY11" fmla="*/ 618348 h 695976"/>
              <a:gd name="connsiteX12" fmla="*/ 142222 w 883354"/>
              <a:gd name="connsiteY12" fmla="*/ 625844 h 695976"/>
              <a:gd name="connsiteX13" fmla="*/ 116792 w 883354"/>
              <a:gd name="connsiteY13" fmla="*/ 664657 h 695976"/>
              <a:gd name="connsiteX14" fmla="*/ 177823 w 883354"/>
              <a:gd name="connsiteY14" fmla="*/ 640031 h 695976"/>
              <a:gd name="connsiteX15" fmla="*/ 242067 w 883354"/>
              <a:gd name="connsiteY15" fmla="*/ 631465 h 695976"/>
              <a:gd name="connsiteX16" fmla="*/ 310594 w 883354"/>
              <a:gd name="connsiteY16" fmla="*/ 623167 h 695976"/>
              <a:gd name="connsiteX17" fmla="*/ 378317 w 883354"/>
              <a:gd name="connsiteY17" fmla="*/ 565615 h 695976"/>
              <a:gd name="connsiteX18" fmla="*/ 386081 w 883354"/>
              <a:gd name="connsiteY18" fmla="*/ 555711 h 695976"/>
              <a:gd name="connsiteX19" fmla="*/ 386349 w 883354"/>
              <a:gd name="connsiteY19" fmla="*/ 556514 h 695976"/>
              <a:gd name="connsiteX20" fmla="*/ 767262 w 883354"/>
              <a:gd name="connsiteY20" fmla="*/ 296058 h 695976"/>
              <a:gd name="connsiteX21" fmla="*/ 866305 w 883354"/>
              <a:gd name="connsiteY21" fmla="*/ 56481 h 695976"/>
              <a:gd name="connsiteX22" fmla="*/ 654835 w 883354"/>
              <a:gd name="connsiteY22" fmla="*/ 20076 h 695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3354" h="695976">
                <a:moveTo>
                  <a:pt x="654835" y="20076"/>
                </a:moveTo>
                <a:cubicBezTo>
                  <a:pt x="654835" y="20076"/>
                  <a:pt x="611470" y="242253"/>
                  <a:pt x="589520" y="275981"/>
                </a:cubicBezTo>
                <a:cubicBezTo>
                  <a:pt x="541873" y="349862"/>
                  <a:pt x="384743" y="451046"/>
                  <a:pt x="341377" y="476744"/>
                </a:cubicBezTo>
                <a:cubicBezTo>
                  <a:pt x="341377" y="476744"/>
                  <a:pt x="164707" y="498158"/>
                  <a:pt x="133120" y="509401"/>
                </a:cubicBezTo>
                <a:cubicBezTo>
                  <a:pt x="101534" y="520911"/>
                  <a:pt x="33007" y="575519"/>
                  <a:pt x="23905" y="606837"/>
                </a:cubicBezTo>
                <a:cubicBezTo>
                  <a:pt x="14537" y="638425"/>
                  <a:pt x="35415" y="630127"/>
                  <a:pt x="35415" y="630127"/>
                </a:cubicBezTo>
                <a:cubicBezTo>
                  <a:pt x="35415" y="630127"/>
                  <a:pt x="14537" y="673758"/>
                  <a:pt x="21497" y="677506"/>
                </a:cubicBezTo>
                <a:cubicBezTo>
                  <a:pt x="28457" y="681253"/>
                  <a:pt x="61113" y="646455"/>
                  <a:pt x="69144" y="637354"/>
                </a:cubicBezTo>
                <a:cubicBezTo>
                  <a:pt x="77174" y="628253"/>
                  <a:pt x="105816" y="604696"/>
                  <a:pt x="105816" y="604696"/>
                </a:cubicBezTo>
                <a:cubicBezTo>
                  <a:pt x="105816" y="604696"/>
                  <a:pt x="54153" y="674829"/>
                  <a:pt x="57365" y="681521"/>
                </a:cubicBezTo>
                <a:cubicBezTo>
                  <a:pt x="60577" y="688213"/>
                  <a:pt x="77442" y="684733"/>
                  <a:pt x="87346" y="673491"/>
                </a:cubicBezTo>
                <a:cubicBezTo>
                  <a:pt x="97250" y="662248"/>
                  <a:pt x="125892" y="623970"/>
                  <a:pt x="153999" y="618348"/>
                </a:cubicBezTo>
                <a:cubicBezTo>
                  <a:pt x="150252" y="620758"/>
                  <a:pt x="146504" y="623167"/>
                  <a:pt x="142222" y="625844"/>
                </a:cubicBezTo>
                <a:cubicBezTo>
                  <a:pt x="121074" y="640031"/>
                  <a:pt x="106620" y="663854"/>
                  <a:pt x="116792" y="664657"/>
                </a:cubicBezTo>
                <a:cubicBezTo>
                  <a:pt x="131514" y="665728"/>
                  <a:pt x="153732" y="648061"/>
                  <a:pt x="177823" y="640031"/>
                </a:cubicBezTo>
                <a:cubicBezTo>
                  <a:pt x="192011" y="635213"/>
                  <a:pt x="224399" y="631465"/>
                  <a:pt x="242067" y="631465"/>
                </a:cubicBezTo>
                <a:cubicBezTo>
                  <a:pt x="250366" y="632268"/>
                  <a:pt x="292660" y="630127"/>
                  <a:pt x="310594" y="623167"/>
                </a:cubicBezTo>
                <a:cubicBezTo>
                  <a:pt x="336025" y="612994"/>
                  <a:pt x="358777" y="595060"/>
                  <a:pt x="378317" y="565615"/>
                </a:cubicBezTo>
                <a:cubicBezTo>
                  <a:pt x="380727" y="562135"/>
                  <a:pt x="383403" y="558655"/>
                  <a:pt x="386081" y="555711"/>
                </a:cubicBezTo>
                <a:cubicBezTo>
                  <a:pt x="386081" y="555978"/>
                  <a:pt x="386349" y="556246"/>
                  <a:pt x="386349" y="556514"/>
                </a:cubicBezTo>
                <a:cubicBezTo>
                  <a:pt x="387687" y="556781"/>
                  <a:pt x="724433" y="403934"/>
                  <a:pt x="767262" y="296058"/>
                </a:cubicBezTo>
                <a:cubicBezTo>
                  <a:pt x="807146" y="195944"/>
                  <a:pt x="866305" y="56481"/>
                  <a:pt x="866305" y="56481"/>
                </a:cubicBezTo>
                <a:lnTo>
                  <a:pt x="654835" y="20076"/>
                </a:lnTo>
                <a:close/>
              </a:path>
            </a:pathLst>
          </a:custGeom>
          <a:solidFill>
            <a:srgbClr val="F9D2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6993ED1-CB7E-44DE-A0CC-A2B654B50308}"/>
              </a:ext>
            </a:extLst>
          </p:cNvPr>
          <p:cNvSpPr/>
          <p:nvPr/>
        </p:nvSpPr>
        <p:spPr>
          <a:xfrm>
            <a:off x="21690466" y="7328884"/>
            <a:ext cx="428343" cy="669285"/>
          </a:xfrm>
          <a:custGeom>
            <a:avLst/>
            <a:gdLst>
              <a:gd name="connsiteX0" fmla="*/ 415981 w 428293"/>
              <a:gd name="connsiteY0" fmla="*/ 176578 h 669208"/>
              <a:gd name="connsiteX1" fmla="*/ 351736 w 428293"/>
              <a:gd name="connsiteY1" fmla="*/ 22124 h 669208"/>
              <a:gd name="connsiteX2" fmla="*/ 20076 w 428293"/>
              <a:gd name="connsiteY2" fmla="*/ 495388 h 669208"/>
              <a:gd name="connsiteX3" fmla="*/ 229941 w 428293"/>
              <a:gd name="connsiteY3" fmla="*/ 660013 h 669208"/>
              <a:gd name="connsiteX4" fmla="*/ 415981 w 428293"/>
              <a:gd name="connsiteY4" fmla="*/ 176578 h 66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293" h="669208">
                <a:moveTo>
                  <a:pt x="415981" y="176578"/>
                </a:moveTo>
                <a:cubicBezTo>
                  <a:pt x="409021" y="128127"/>
                  <a:pt x="453188" y="2583"/>
                  <a:pt x="351736" y="22124"/>
                </a:cubicBezTo>
                <a:cubicBezTo>
                  <a:pt x="168374" y="57458"/>
                  <a:pt x="20076" y="495388"/>
                  <a:pt x="20076" y="495388"/>
                </a:cubicBezTo>
                <a:cubicBezTo>
                  <a:pt x="20076" y="495388"/>
                  <a:pt x="139464" y="640740"/>
                  <a:pt x="229941" y="660013"/>
                </a:cubicBezTo>
                <a:cubicBezTo>
                  <a:pt x="229941" y="660013"/>
                  <a:pt x="435253" y="313363"/>
                  <a:pt x="415981" y="176578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EF57E8-35C3-4857-B0EF-04AE09B75564}"/>
              </a:ext>
            </a:extLst>
          </p:cNvPr>
          <p:cNvSpPr/>
          <p:nvPr/>
        </p:nvSpPr>
        <p:spPr>
          <a:xfrm>
            <a:off x="21803961" y="10970359"/>
            <a:ext cx="294486" cy="267714"/>
          </a:xfrm>
          <a:custGeom>
            <a:avLst/>
            <a:gdLst>
              <a:gd name="connsiteX0" fmla="*/ 138676 w 294451"/>
              <a:gd name="connsiteY0" fmla="*/ 51810 h 267683"/>
              <a:gd name="connsiteX1" fmla="*/ 20092 w 294451"/>
              <a:gd name="connsiteY1" fmla="*/ 243739 h 267683"/>
              <a:gd name="connsiteX2" fmla="*/ 234239 w 294451"/>
              <a:gd name="connsiteY2" fmla="*/ 142555 h 267683"/>
              <a:gd name="connsiteX3" fmla="*/ 277337 w 294451"/>
              <a:gd name="connsiteY3" fmla="*/ 192612 h 267683"/>
              <a:gd name="connsiteX4" fmla="*/ 237184 w 294451"/>
              <a:gd name="connsiteY4" fmla="*/ 33340 h 267683"/>
              <a:gd name="connsiteX5" fmla="*/ 138676 w 294451"/>
              <a:gd name="connsiteY5" fmla="*/ 51810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451" h="267683">
                <a:moveTo>
                  <a:pt x="138676" y="51810"/>
                </a:moveTo>
                <a:cubicBezTo>
                  <a:pt x="138676" y="51810"/>
                  <a:pt x="22502" y="162363"/>
                  <a:pt x="20092" y="243739"/>
                </a:cubicBezTo>
                <a:cubicBezTo>
                  <a:pt x="17952" y="325115"/>
                  <a:pt x="234239" y="142555"/>
                  <a:pt x="234239" y="142555"/>
                </a:cubicBezTo>
                <a:cubicBezTo>
                  <a:pt x="234239" y="142555"/>
                  <a:pt x="265825" y="192344"/>
                  <a:pt x="277337" y="192612"/>
                </a:cubicBezTo>
                <a:cubicBezTo>
                  <a:pt x="288847" y="192880"/>
                  <a:pt x="280013" y="71619"/>
                  <a:pt x="237184" y="33340"/>
                </a:cubicBezTo>
                <a:cubicBezTo>
                  <a:pt x="194354" y="-4939"/>
                  <a:pt x="138676" y="51810"/>
                  <a:pt x="138676" y="518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F17B3AB-3EF5-4D6F-9FEE-5336B6A70C15}"/>
              </a:ext>
            </a:extLst>
          </p:cNvPr>
          <p:cNvSpPr/>
          <p:nvPr/>
        </p:nvSpPr>
        <p:spPr>
          <a:xfrm>
            <a:off x="21892562" y="10857263"/>
            <a:ext cx="160629" cy="294486"/>
          </a:xfrm>
          <a:custGeom>
            <a:avLst/>
            <a:gdLst>
              <a:gd name="connsiteX0" fmla="*/ 33756 w 160609"/>
              <a:gd name="connsiteY0" fmla="*/ 20076 h 294451"/>
              <a:gd name="connsiteX1" fmla="*/ 69090 w 160609"/>
              <a:gd name="connsiteY1" fmla="*/ 151509 h 294451"/>
              <a:gd name="connsiteX2" fmla="*/ 26796 w 160609"/>
              <a:gd name="connsiteY2" fmla="*/ 273572 h 294451"/>
              <a:gd name="connsiteX3" fmla="*/ 166527 w 160609"/>
              <a:gd name="connsiteY3" fmla="*/ 172656 h 294451"/>
              <a:gd name="connsiteX4" fmla="*/ 152339 w 160609"/>
              <a:gd name="connsiteY4" fmla="*/ 23289 h 294451"/>
              <a:gd name="connsiteX5" fmla="*/ 33756 w 160609"/>
              <a:gd name="connsiteY5" fmla="*/ 20076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609" h="294451">
                <a:moveTo>
                  <a:pt x="33756" y="20076"/>
                </a:moveTo>
                <a:lnTo>
                  <a:pt x="69090" y="151509"/>
                </a:lnTo>
                <a:cubicBezTo>
                  <a:pt x="69090" y="151509"/>
                  <a:pt x="-1579" y="244663"/>
                  <a:pt x="26796" y="273572"/>
                </a:cubicBezTo>
                <a:cubicBezTo>
                  <a:pt x="55170" y="302215"/>
                  <a:pt x="166527" y="172656"/>
                  <a:pt x="166527" y="172656"/>
                </a:cubicBezTo>
                <a:lnTo>
                  <a:pt x="152339" y="23289"/>
                </a:lnTo>
                <a:lnTo>
                  <a:pt x="33756" y="20076"/>
                </a:ln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252AAE-3443-486C-AB9F-C988E72A4215}"/>
              </a:ext>
            </a:extLst>
          </p:cNvPr>
          <p:cNvSpPr/>
          <p:nvPr/>
        </p:nvSpPr>
        <p:spPr>
          <a:xfrm>
            <a:off x="21661290" y="8275230"/>
            <a:ext cx="856685" cy="2677142"/>
          </a:xfrm>
          <a:custGeom>
            <a:avLst/>
            <a:gdLst>
              <a:gd name="connsiteX0" fmla="*/ 154715 w 856586"/>
              <a:gd name="connsiteY0" fmla="*/ 297593 h 2676832"/>
              <a:gd name="connsiteX1" fmla="*/ 20874 w 856586"/>
              <a:gd name="connsiteY1" fmla="*/ 1282132 h 2676832"/>
              <a:gd name="connsiteX2" fmla="*/ 207182 w 856586"/>
              <a:gd name="connsiteY2" fmla="*/ 2670873 h 2676832"/>
              <a:gd name="connsiteX3" fmla="*/ 413564 w 856586"/>
              <a:gd name="connsiteY3" fmla="*/ 2676226 h 2676832"/>
              <a:gd name="connsiteX4" fmla="*/ 339685 w 856586"/>
              <a:gd name="connsiteY4" fmla="*/ 1493067 h 2676832"/>
              <a:gd name="connsiteX5" fmla="*/ 417848 w 856586"/>
              <a:gd name="connsiteY5" fmla="*/ 1283738 h 2676832"/>
              <a:gd name="connsiteX6" fmla="*/ 792069 w 856586"/>
              <a:gd name="connsiteY6" fmla="*/ 187843 h 2676832"/>
              <a:gd name="connsiteX7" fmla="*/ 154715 w 856586"/>
              <a:gd name="connsiteY7" fmla="*/ 297593 h 267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586" h="2676832">
                <a:moveTo>
                  <a:pt x="154715" y="297593"/>
                </a:moveTo>
                <a:cubicBezTo>
                  <a:pt x="154715" y="297593"/>
                  <a:pt x="8025" y="995444"/>
                  <a:pt x="20874" y="1282132"/>
                </a:cubicBezTo>
                <a:cubicBezTo>
                  <a:pt x="32652" y="1544194"/>
                  <a:pt x="207182" y="2670873"/>
                  <a:pt x="207182" y="2670873"/>
                </a:cubicBezTo>
                <a:lnTo>
                  <a:pt x="413564" y="2676226"/>
                </a:lnTo>
                <a:lnTo>
                  <a:pt x="339685" y="1493067"/>
                </a:lnTo>
                <a:cubicBezTo>
                  <a:pt x="335401" y="1426146"/>
                  <a:pt x="392954" y="1345841"/>
                  <a:pt x="417848" y="1283738"/>
                </a:cubicBezTo>
                <a:cubicBezTo>
                  <a:pt x="589432" y="855980"/>
                  <a:pt x="998453" y="544932"/>
                  <a:pt x="792069" y="187843"/>
                </a:cubicBezTo>
                <a:cubicBezTo>
                  <a:pt x="542320" y="-245536"/>
                  <a:pt x="154715" y="297593"/>
                  <a:pt x="154715" y="29759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A8EB99-9D8B-47EA-BBA2-A0E4E9B51928}"/>
              </a:ext>
            </a:extLst>
          </p:cNvPr>
          <p:cNvSpPr/>
          <p:nvPr/>
        </p:nvSpPr>
        <p:spPr>
          <a:xfrm>
            <a:off x="22745328" y="10756847"/>
            <a:ext cx="240943" cy="321257"/>
          </a:xfrm>
          <a:custGeom>
            <a:avLst/>
            <a:gdLst>
              <a:gd name="connsiteX0" fmla="*/ 36873 w 240914"/>
              <a:gd name="connsiteY0" fmla="*/ 89162 h 321219"/>
              <a:gd name="connsiteX1" fmla="*/ 39281 w 240914"/>
              <a:gd name="connsiteY1" fmla="*/ 314818 h 321219"/>
              <a:gd name="connsiteX2" fmla="*/ 166431 w 240914"/>
              <a:gd name="connsiteY2" fmla="*/ 114859 h 321219"/>
              <a:gd name="connsiteX3" fmla="*/ 229605 w 240914"/>
              <a:gd name="connsiteY3" fmla="*/ 134132 h 321219"/>
              <a:gd name="connsiteX4" fmla="*/ 110486 w 240914"/>
              <a:gd name="connsiteY4" fmla="*/ 20902 h 321219"/>
              <a:gd name="connsiteX5" fmla="*/ 36873 w 240914"/>
              <a:gd name="connsiteY5" fmla="*/ 89162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14" h="321219">
                <a:moveTo>
                  <a:pt x="36873" y="89162"/>
                </a:moveTo>
                <a:cubicBezTo>
                  <a:pt x="36873" y="89162"/>
                  <a:pt x="-2477" y="244953"/>
                  <a:pt x="39281" y="314818"/>
                </a:cubicBezTo>
                <a:cubicBezTo>
                  <a:pt x="80772" y="384684"/>
                  <a:pt x="166431" y="114859"/>
                  <a:pt x="166431" y="114859"/>
                </a:cubicBezTo>
                <a:cubicBezTo>
                  <a:pt x="166431" y="114859"/>
                  <a:pt x="219699" y="140021"/>
                  <a:pt x="229605" y="134132"/>
                </a:cubicBezTo>
                <a:cubicBezTo>
                  <a:pt x="239509" y="128243"/>
                  <a:pt x="167235" y="30539"/>
                  <a:pt x="110486" y="20902"/>
                </a:cubicBezTo>
                <a:cubicBezTo>
                  <a:pt x="53737" y="11266"/>
                  <a:pt x="36873" y="89162"/>
                  <a:pt x="36873" y="891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AA5AC3-A54B-4640-BFA9-7781D107DB65}"/>
              </a:ext>
            </a:extLst>
          </p:cNvPr>
          <p:cNvSpPr/>
          <p:nvPr/>
        </p:nvSpPr>
        <p:spPr>
          <a:xfrm>
            <a:off x="22671103" y="10651659"/>
            <a:ext cx="214172" cy="294486"/>
          </a:xfrm>
          <a:custGeom>
            <a:avLst/>
            <a:gdLst>
              <a:gd name="connsiteX0" fmla="*/ 20076 w 214146"/>
              <a:gd name="connsiteY0" fmla="*/ 80573 h 294451"/>
              <a:gd name="connsiteX1" fmla="*/ 119922 w 214146"/>
              <a:gd name="connsiteY1" fmla="*/ 172923 h 294451"/>
              <a:gd name="connsiteX2" fmla="*/ 149368 w 214146"/>
              <a:gd name="connsiteY2" fmla="*/ 298467 h 294451"/>
              <a:gd name="connsiteX3" fmla="*/ 213611 w 214146"/>
              <a:gd name="connsiteY3" fmla="*/ 138660 h 294451"/>
              <a:gd name="connsiteX4" fmla="*/ 121796 w 214146"/>
              <a:gd name="connsiteY4" fmla="*/ 20076 h 294451"/>
              <a:gd name="connsiteX5" fmla="*/ 20076 w 214146"/>
              <a:gd name="connsiteY5" fmla="*/ 80573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146" h="294451">
                <a:moveTo>
                  <a:pt x="20076" y="80573"/>
                </a:moveTo>
                <a:lnTo>
                  <a:pt x="119922" y="172923"/>
                </a:lnTo>
                <a:cubicBezTo>
                  <a:pt x="119922" y="172923"/>
                  <a:pt x="110017" y="289366"/>
                  <a:pt x="149368" y="298467"/>
                </a:cubicBezTo>
                <a:cubicBezTo>
                  <a:pt x="188716" y="307568"/>
                  <a:pt x="213611" y="138660"/>
                  <a:pt x="213611" y="138660"/>
                </a:cubicBezTo>
                <a:lnTo>
                  <a:pt x="121796" y="20076"/>
                </a:lnTo>
                <a:lnTo>
                  <a:pt x="20076" y="80573"/>
                </a:ln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E7719F0-2BDF-4577-98BE-BFAFA994AE24}"/>
              </a:ext>
            </a:extLst>
          </p:cNvPr>
          <p:cNvSpPr/>
          <p:nvPr/>
        </p:nvSpPr>
        <p:spPr>
          <a:xfrm>
            <a:off x="21892761" y="8328110"/>
            <a:ext cx="963772" cy="2489742"/>
          </a:xfrm>
          <a:custGeom>
            <a:avLst/>
            <a:gdLst>
              <a:gd name="connsiteX0" fmla="*/ 30881 w 963659"/>
              <a:gd name="connsiteY0" fmla="*/ 263189 h 2489454"/>
              <a:gd name="connsiteX1" fmla="*/ 52027 w 963659"/>
              <a:gd name="connsiteY1" fmla="*/ 1420384 h 2489454"/>
              <a:gd name="connsiteX2" fmla="*/ 801540 w 963659"/>
              <a:gd name="connsiteY2" fmla="*/ 2478803 h 2489454"/>
              <a:gd name="connsiteX3" fmla="*/ 943948 w 963659"/>
              <a:gd name="connsiteY3" fmla="*/ 2343088 h 2489454"/>
              <a:gd name="connsiteX4" fmla="*/ 478982 w 963659"/>
              <a:gd name="connsiteY4" fmla="*/ 1590630 h 2489454"/>
              <a:gd name="connsiteX5" fmla="*/ 444718 w 963659"/>
              <a:gd name="connsiteY5" fmla="*/ 1361762 h 2489454"/>
              <a:gd name="connsiteX6" fmla="*/ 639324 w 963659"/>
              <a:gd name="connsiteY6" fmla="*/ 172712 h 2489454"/>
              <a:gd name="connsiteX7" fmla="*/ 30881 w 963659"/>
              <a:gd name="connsiteY7" fmla="*/ 263189 h 248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659" h="2489454">
                <a:moveTo>
                  <a:pt x="30881" y="263189"/>
                </a:moveTo>
                <a:cubicBezTo>
                  <a:pt x="30881" y="263189"/>
                  <a:pt x="-4185" y="1139049"/>
                  <a:pt x="52027" y="1420384"/>
                </a:cubicBezTo>
                <a:cubicBezTo>
                  <a:pt x="103422" y="1677627"/>
                  <a:pt x="801540" y="2478803"/>
                  <a:pt x="801540" y="2478803"/>
                </a:cubicBezTo>
                <a:lnTo>
                  <a:pt x="943948" y="2343088"/>
                </a:lnTo>
                <a:lnTo>
                  <a:pt x="478982" y="1590630"/>
                </a:lnTo>
                <a:cubicBezTo>
                  <a:pt x="434012" y="1508451"/>
                  <a:pt x="440972" y="1378090"/>
                  <a:pt x="444718" y="1361762"/>
                </a:cubicBezTo>
                <a:cubicBezTo>
                  <a:pt x="549651" y="912856"/>
                  <a:pt x="897371" y="494735"/>
                  <a:pt x="639324" y="172712"/>
                </a:cubicBezTo>
                <a:cubicBezTo>
                  <a:pt x="326671" y="-217302"/>
                  <a:pt x="30881" y="263189"/>
                  <a:pt x="30881" y="2631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CCD691-02FE-47B1-BCDF-72CA894F5F1F}"/>
              </a:ext>
            </a:extLst>
          </p:cNvPr>
          <p:cNvSpPr/>
          <p:nvPr/>
        </p:nvSpPr>
        <p:spPr>
          <a:xfrm>
            <a:off x="21881677" y="6513246"/>
            <a:ext cx="1070857" cy="1659828"/>
          </a:xfrm>
          <a:custGeom>
            <a:avLst/>
            <a:gdLst>
              <a:gd name="connsiteX0" fmla="*/ 400124 w 1070732"/>
              <a:gd name="connsiteY0" fmla="*/ 54961 h 1659636"/>
              <a:gd name="connsiteX1" fmla="*/ 25368 w 1070732"/>
              <a:gd name="connsiteY1" fmla="*/ 373237 h 1659636"/>
              <a:gd name="connsiteX2" fmla="*/ 165098 w 1070732"/>
              <a:gd name="connsiteY2" fmla="*/ 860688 h 1659636"/>
              <a:gd name="connsiteX3" fmla="*/ 250221 w 1070732"/>
              <a:gd name="connsiteY3" fmla="*/ 1575938 h 1659636"/>
              <a:gd name="connsiteX4" fmla="*/ 1067726 w 1070732"/>
              <a:gd name="connsiteY4" fmla="*/ 1283092 h 1659636"/>
              <a:gd name="connsiteX5" fmla="*/ 907651 w 1070732"/>
              <a:gd name="connsiteY5" fmla="*/ 751741 h 1659636"/>
              <a:gd name="connsiteX6" fmla="*/ 866696 w 1070732"/>
              <a:gd name="connsiteY6" fmla="*/ 282225 h 1659636"/>
              <a:gd name="connsiteX7" fmla="*/ 400124 w 1070732"/>
              <a:gd name="connsiteY7" fmla="*/ 54961 h 165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0732" h="1659636">
                <a:moveTo>
                  <a:pt x="400124" y="54961"/>
                </a:moveTo>
                <a:cubicBezTo>
                  <a:pt x="400124" y="54961"/>
                  <a:pt x="66322" y="164979"/>
                  <a:pt x="25368" y="373237"/>
                </a:cubicBezTo>
                <a:cubicBezTo>
                  <a:pt x="-15589" y="581227"/>
                  <a:pt x="195614" y="751741"/>
                  <a:pt x="165098" y="860688"/>
                </a:cubicBezTo>
                <a:cubicBezTo>
                  <a:pt x="134581" y="969635"/>
                  <a:pt x="-59755" y="1392040"/>
                  <a:pt x="250221" y="1575938"/>
                </a:cubicBezTo>
                <a:cubicBezTo>
                  <a:pt x="566088" y="1763316"/>
                  <a:pt x="1064514" y="1627065"/>
                  <a:pt x="1067726" y="1283092"/>
                </a:cubicBezTo>
                <a:cubicBezTo>
                  <a:pt x="1070938" y="921988"/>
                  <a:pt x="958779" y="839541"/>
                  <a:pt x="907651" y="751741"/>
                </a:cubicBezTo>
                <a:cubicBezTo>
                  <a:pt x="856524" y="664209"/>
                  <a:pt x="911131" y="459699"/>
                  <a:pt x="866696" y="282225"/>
                </a:cubicBezTo>
                <a:cubicBezTo>
                  <a:pt x="822528" y="104483"/>
                  <a:pt x="698858" y="-51844"/>
                  <a:pt x="400124" y="549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F56B86-632F-40E0-A808-2BE4C5389245}"/>
              </a:ext>
            </a:extLst>
          </p:cNvPr>
          <p:cNvSpPr/>
          <p:nvPr/>
        </p:nvSpPr>
        <p:spPr>
          <a:xfrm>
            <a:off x="21694214" y="7301392"/>
            <a:ext cx="1017314" cy="1338571"/>
          </a:xfrm>
          <a:custGeom>
            <a:avLst/>
            <a:gdLst>
              <a:gd name="connsiteX0" fmla="*/ 981060 w 1017196"/>
              <a:gd name="connsiteY0" fmla="*/ 238597 h 1338416"/>
              <a:gd name="connsiteX1" fmla="*/ 752993 w 1017196"/>
              <a:gd name="connsiteY1" fmla="*/ 23111 h 1338416"/>
              <a:gd name="connsiteX2" fmla="*/ 317472 w 1017196"/>
              <a:gd name="connsiteY2" fmla="*/ 67547 h 1338416"/>
              <a:gd name="connsiteX3" fmla="*/ 193802 w 1017196"/>
              <a:gd name="connsiteY3" fmla="*/ 614691 h 1338416"/>
              <a:gd name="connsiteX4" fmla="*/ 20076 w 1017196"/>
              <a:gd name="connsiteY4" fmla="*/ 1178967 h 1338416"/>
              <a:gd name="connsiteX5" fmla="*/ 1005418 w 1017196"/>
              <a:gd name="connsiteY5" fmla="*/ 1306117 h 1338416"/>
              <a:gd name="connsiteX6" fmla="*/ 846414 w 1017196"/>
              <a:gd name="connsiteY6" fmla="*/ 979276 h 1338416"/>
              <a:gd name="connsiteX7" fmla="*/ 981060 w 1017196"/>
              <a:gd name="connsiteY7" fmla="*/ 238597 h 133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196" h="1338416">
                <a:moveTo>
                  <a:pt x="981060" y="238597"/>
                </a:moveTo>
                <a:cubicBezTo>
                  <a:pt x="947063" y="129113"/>
                  <a:pt x="875592" y="27662"/>
                  <a:pt x="752993" y="23111"/>
                </a:cubicBezTo>
                <a:cubicBezTo>
                  <a:pt x="630394" y="18561"/>
                  <a:pt x="379575" y="11333"/>
                  <a:pt x="317472" y="67547"/>
                </a:cubicBezTo>
                <a:cubicBezTo>
                  <a:pt x="179882" y="191216"/>
                  <a:pt x="95831" y="348079"/>
                  <a:pt x="193802" y="614691"/>
                </a:cubicBezTo>
                <a:cubicBezTo>
                  <a:pt x="217359" y="678667"/>
                  <a:pt x="138124" y="920118"/>
                  <a:pt x="20076" y="1178967"/>
                </a:cubicBezTo>
                <a:cubicBezTo>
                  <a:pt x="20076" y="1178967"/>
                  <a:pt x="269825" y="1437817"/>
                  <a:pt x="1005418" y="1306117"/>
                </a:cubicBezTo>
                <a:cubicBezTo>
                  <a:pt x="1005418" y="1306117"/>
                  <a:pt x="860066" y="1051818"/>
                  <a:pt x="846414" y="979276"/>
                </a:cubicBezTo>
                <a:cubicBezTo>
                  <a:pt x="832762" y="906198"/>
                  <a:pt x="1037540" y="420889"/>
                  <a:pt x="981060" y="238597"/>
                </a:cubicBez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F38993B-811F-47E9-BFE1-096EF044737A}"/>
              </a:ext>
            </a:extLst>
          </p:cNvPr>
          <p:cNvSpPr/>
          <p:nvPr/>
        </p:nvSpPr>
        <p:spPr>
          <a:xfrm>
            <a:off x="21022252" y="8163025"/>
            <a:ext cx="2222028" cy="481886"/>
          </a:xfrm>
          <a:custGeom>
            <a:avLst/>
            <a:gdLst>
              <a:gd name="connsiteX0" fmla="*/ 81107 w 2221770"/>
              <a:gd name="connsiteY0" fmla="*/ 246230 h 481829"/>
              <a:gd name="connsiteX1" fmla="*/ 174260 w 2221770"/>
              <a:gd name="connsiteY1" fmla="*/ 278620 h 481829"/>
              <a:gd name="connsiteX2" fmla="*/ 490128 w 2221770"/>
              <a:gd name="connsiteY2" fmla="*/ 198315 h 481829"/>
              <a:gd name="connsiteX3" fmla="*/ 1112758 w 2221770"/>
              <a:gd name="connsiteY3" fmla="*/ 256670 h 481829"/>
              <a:gd name="connsiteX4" fmla="*/ 1973092 w 2221770"/>
              <a:gd name="connsiteY4" fmla="*/ 115601 h 481829"/>
              <a:gd name="connsiteX5" fmla="*/ 2205441 w 2221770"/>
              <a:gd name="connsiteY5" fmla="*/ 115601 h 481829"/>
              <a:gd name="connsiteX6" fmla="*/ 1112758 w 2221770"/>
              <a:gd name="connsiteY6" fmla="*/ 473226 h 481829"/>
              <a:gd name="connsiteX7" fmla="*/ 20076 w 2221770"/>
              <a:gd name="connsiteY7" fmla="*/ 115601 h 481829"/>
              <a:gd name="connsiteX8" fmla="*/ 81107 w 2221770"/>
              <a:gd name="connsiteY8" fmla="*/ 246230 h 4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1770" h="481829">
                <a:moveTo>
                  <a:pt x="81107" y="246230"/>
                </a:moveTo>
                <a:cubicBezTo>
                  <a:pt x="95561" y="266306"/>
                  <a:pt x="142674" y="280226"/>
                  <a:pt x="174260" y="278620"/>
                </a:cubicBezTo>
                <a:cubicBezTo>
                  <a:pt x="197817" y="277549"/>
                  <a:pt x="475940" y="237129"/>
                  <a:pt x="490128" y="198315"/>
                </a:cubicBezTo>
                <a:cubicBezTo>
                  <a:pt x="638156" y="230973"/>
                  <a:pt x="846949" y="256670"/>
                  <a:pt x="1112758" y="256670"/>
                </a:cubicBezTo>
                <a:cubicBezTo>
                  <a:pt x="1594588" y="256670"/>
                  <a:pt x="1890111" y="171814"/>
                  <a:pt x="1973092" y="115601"/>
                </a:cubicBezTo>
                <a:cubicBezTo>
                  <a:pt x="1916879" y="77322"/>
                  <a:pt x="2205441" y="-78737"/>
                  <a:pt x="2205441" y="115601"/>
                </a:cubicBezTo>
                <a:cubicBezTo>
                  <a:pt x="2205441" y="463322"/>
                  <a:pt x="1224651" y="473226"/>
                  <a:pt x="1112758" y="473226"/>
                </a:cubicBezTo>
                <a:cubicBezTo>
                  <a:pt x="1000866" y="473226"/>
                  <a:pt x="20076" y="463054"/>
                  <a:pt x="20076" y="115601"/>
                </a:cubicBezTo>
                <a:cubicBezTo>
                  <a:pt x="90475" y="-9942"/>
                  <a:pt x="39885" y="188946"/>
                  <a:pt x="81107" y="246230"/>
                </a:cubicBez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11B481-74A5-4C81-AF98-C8F94D204556}"/>
              </a:ext>
            </a:extLst>
          </p:cNvPr>
          <p:cNvSpPr/>
          <p:nvPr/>
        </p:nvSpPr>
        <p:spPr>
          <a:xfrm>
            <a:off x="21611152" y="7848692"/>
            <a:ext cx="936999" cy="642514"/>
          </a:xfrm>
          <a:custGeom>
            <a:avLst/>
            <a:gdLst>
              <a:gd name="connsiteX0" fmla="*/ 710771 w 936891"/>
              <a:gd name="connsiteY0" fmla="*/ 20076 h 642439"/>
              <a:gd name="connsiteX1" fmla="*/ 622970 w 936891"/>
              <a:gd name="connsiteY1" fmla="*/ 269289 h 642439"/>
              <a:gd name="connsiteX2" fmla="*/ 357965 w 936891"/>
              <a:gd name="connsiteY2" fmla="*/ 447031 h 642439"/>
              <a:gd name="connsiteX3" fmla="*/ 147564 w 936891"/>
              <a:gd name="connsiteY3" fmla="*/ 460951 h 642439"/>
              <a:gd name="connsiteX4" fmla="*/ 30053 w 936891"/>
              <a:gd name="connsiteY4" fmla="*/ 548215 h 642439"/>
              <a:gd name="connsiteX5" fmla="*/ 39421 w 936891"/>
              <a:gd name="connsiteY5" fmla="*/ 572574 h 642439"/>
              <a:gd name="connsiteX6" fmla="*/ 21219 w 936891"/>
              <a:gd name="connsiteY6" fmla="*/ 618348 h 642439"/>
              <a:gd name="connsiteX7" fmla="*/ 72079 w 936891"/>
              <a:gd name="connsiteY7" fmla="*/ 582746 h 642439"/>
              <a:gd name="connsiteX8" fmla="*/ 111696 w 936891"/>
              <a:gd name="connsiteY8" fmla="*/ 553569 h 642439"/>
              <a:gd name="connsiteX9" fmla="*/ 56821 w 936891"/>
              <a:gd name="connsiteY9" fmla="*/ 625576 h 642439"/>
              <a:gd name="connsiteX10" fmla="*/ 87336 w 936891"/>
              <a:gd name="connsiteY10" fmla="*/ 620222 h 642439"/>
              <a:gd name="connsiteX11" fmla="*/ 158540 w 936891"/>
              <a:gd name="connsiteY11" fmla="*/ 571236 h 642439"/>
              <a:gd name="connsiteX12" fmla="*/ 146226 w 936891"/>
              <a:gd name="connsiteY12" fmla="*/ 577660 h 642439"/>
              <a:gd name="connsiteX13" fmla="*/ 117316 w 936891"/>
              <a:gd name="connsiteY13" fmla="*/ 614065 h 642439"/>
              <a:gd name="connsiteX14" fmla="*/ 180223 w 936891"/>
              <a:gd name="connsiteY14" fmla="*/ 595059 h 642439"/>
              <a:gd name="connsiteX15" fmla="*/ 245001 w 936891"/>
              <a:gd name="connsiteY15" fmla="*/ 592115 h 642439"/>
              <a:gd name="connsiteX16" fmla="*/ 313796 w 936891"/>
              <a:gd name="connsiteY16" fmla="*/ 589973 h 642439"/>
              <a:gd name="connsiteX17" fmla="*/ 386339 w 936891"/>
              <a:gd name="connsiteY17" fmla="*/ 538846 h 642439"/>
              <a:gd name="connsiteX18" fmla="*/ 394905 w 936891"/>
              <a:gd name="connsiteY18" fmla="*/ 529477 h 642439"/>
              <a:gd name="connsiteX19" fmla="*/ 395171 w 936891"/>
              <a:gd name="connsiteY19" fmla="*/ 530280 h 642439"/>
              <a:gd name="connsiteX20" fmla="*/ 798036 w 936891"/>
              <a:gd name="connsiteY20" fmla="*/ 305159 h 642439"/>
              <a:gd name="connsiteX21" fmla="*/ 918225 w 936891"/>
              <a:gd name="connsiteY21" fmla="*/ 75219 h 642439"/>
              <a:gd name="connsiteX22" fmla="*/ 710771 w 936891"/>
              <a:gd name="connsiteY22" fmla="*/ 20076 h 64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6891" h="642439">
                <a:moveTo>
                  <a:pt x="710771" y="20076"/>
                </a:moveTo>
                <a:cubicBezTo>
                  <a:pt x="710771" y="20076"/>
                  <a:pt x="647598" y="237435"/>
                  <a:pt x="622970" y="269289"/>
                </a:cubicBezTo>
                <a:cubicBezTo>
                  <a:pt x="568899" y="338351"/>
                  <a:pt x="403203" y="425348"/>
                  <a:pt x="357965" y="447031"/>
                </a:cubicBezTo>
                <a:cubicBezTo>
                  <a:pt x="357965" y="447031"/>
                  <a:pt x="180223" y="452385"/>
                  <a:pt x="147564" y="460951"/>
                </a:cubicBezTo>
                <a:cubicBezTo>
                  <a:pt x="114908" y="469516"/>
                  <a:pt x="42097" y="517699"/>
                  <a:pt x="30053" y="548215"/>
                </a:cubicBezTo>
                <a:cubicBezTo>
                  <a:pt x="18007" y="578731"/>
                  <a:pt x="39421" y="572574"/>
                  <a:pt x="39421" y="572574"/>
                </a:cubicBezTo>
                <a:cubicBezTo>
                  <a:pt x="39421" y="572574"/>
                  <a:pt x="14527" y="614065"/>
                  <a:pt x="21219" y="618348"/>
                </a:cubicBezTo>
                <a:cubicBezTo>
                  <a:pt x="27911" y="622631"/>
                  <a:pt x="63513" y="591044"/>
                  <a:pt x="72079" y="582746"/>
                </a:cubicBezTo>
                <a:cubicBezTo>
                  <a:pt x="80911" y="574448"/>
                  <a:pt x="111696" y="553569"/>
                  <a:pt x="111696" y="553569"/>
                </a:cubicBezTo>
                <a:cubicBezTo>
                  <a:pt x="111696" y="553569"/>
                  <a:pt x="53875" y="618884"/>
                  <a:pt x="56821" y="625576"/>
                </a:cubicBezTo>
                <a:cubicBezTo>
                  <a:pt x="59497" y="632535"/>
                  <a:pt x="76361" y="630394"/>
                  <a:pt x="87336" y="620222"/>
                </a:cubicBezTo>
                <a:cubicBezTo>
                  <a:pt x="98312" y="610050"/>
                  <a:pt x="130166" y="574448"/>
                  <a:pt x="158540" y="571236"/>
                </a:cubicBezTo>
                <a:cubicBezTo>
                  <a:pt x="154524" y="573377"/>
                  <a:pt x="150510" y="575251"/>
                  <a:pt x="146226" y="577660"/>
                </a:cubicBezTo>
                <a:cubicBezTo>
                  <a:pt x="123742" y="589973"/>
                  <a:pt x="107412" y="612191"/>
                  <a:pt x="117316" y="614065"/>
                </a:cubicBezTo>
                <a:cubicBezTo>
                  <a:pt x="131772" y="616475"/>
                  <a:pt x="155596" y="600948"/>
                  <a:pt x="180223" y="595059"/>
                </a:cubicBezTo>
                <a:cubicBezTo>
                  <a:pt x="194945" y="591579"/>
                  <a:pt x="227335" y="590776"/>
                  <a:pt x="245001" y="592115"/>
                </a:cubicBezTo>
                <a:cubicBezTo>
                  <a:pt x="253300" y="593721"/>
                  <a:pt x="295594" y="595595"/>
                  <a:pt x="313796" y="589973"/>
                </a:cubicBezTo>
                <a:cubicBezTo>
                  <a:pt x="340029" y="581943"/>
                  <a:pt x="364121" y="566417"/>
                  <a:pt x="386339" y="538846"/>
                </a:cubicBezTo>
                <a:cubicBezTo>
                  <a:pt x="389015" y="535367"/>
                  <a:pt x="391959" y="532422"/>
                  <a:pt x="394905" y="529477"/>
                </a:cubicBezTo>
                <a:cubicBezTo>
                  <a:pt x="394905" y="529745"/>
                  <a:pt x="395171" y="530013"/>
                  <a:pt x="395171" y="530280"/>
                </a:cubicBezTo>
                <a:cubicBezTo>
                  <a:pt x="396511" y="530548"/>
                  <a:pt x="745569" y="408484"/>
                  <a:pt x="798036" y="305159"/>
                </a:cubicBezTo>
                <a:cubicBezTo>
                  <a:pt x="846753" y="209061"/>
                  <a:pt x="918225" y="75219"/>
                  <a:pt x="918225" y="75219"/>
                </a:cubicBezTo>
                <a:lnTo>
                  <a:pt x="710771" y="20076"/>
                </a:lnTo>
                <a:close/>
              </a:path>
            </a:pathLst>
          </a:custGeom>
          <a:solidFill>
            <a:srgbClr val="F9D2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4C531F2-C50C-4D1D-AF00-37965408C3A3}"/>
              </a:ext>
            </a:extLst>
          </p:cNvPr>
          <p:cNvSpPr/>
          <p:nvPr/>
        </p:nvSpPr>
        <p:spPr>
          <a:xfrm>
            <a:off x="22261233" y="7381386"/>
            <a:ext cx="374800" cy="615742"/>
          </a:xfrm>
          <a:custGeom>
            <a:avLst/>
            <a:gdLst>
              <a:gd name="connsiteX0" fmla="*/ 367529 w 374756"/>
              <a:gd name="connsiteY0" fmla="*/ 148708 h 615671"/>
              <a:gd name="connsiteX1" fmla="*/ 218430 w 374756"/>
              <a:gd name="connsiteY1" fmla="*/ 21826 h 615671"/>
              <a:gd name="connsiteX2" fmla="*/ 20076 w 374756"/>
              <a:gd name="connsiteY2" fmla="*/ 507404 h 615671"/>
              <a:gd name="connsiteX3" fmla="*/ 268487 w 374756"/>
              <a:gd name="connsiteY3" fmla="*/ 596542 h 615671"/>
              <a:gd name="connsiteX4" fmla="*/ 367529 w 374756"/>
              <a:gd name="connsiteY4" fmla="*/ 148708 h 61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756" h="615671">
                <a:moveTo>
                  <a:pt x="367529" y="148708"/>
                </a:moveTo>
                <a:cubicBezTo>
                  <a:pt x="356822" y="101060"/>
                  <a:pt x="320684" y="6033"/>
                  <a:pt x="218430" y="21826"/>
                </a:cubicBezTo>
                <a:cubicBezTo>
                  <a:pt x="103861" y="39494"/>
                  <a:pt x="20076" y="507404"/>
                  <a:pt x="20076" y="507404"/>
                </a:cubicBezTo>
                <a:cubicBezTo>
                  <a:pt x="20076" y="507404"/>
                  <a:pt x="176670" y="584496"/>
                  <a:pt x="268487" y="596542"/>
                </a:cubicBezTo>
                <a:cubicBezTo>
                  <a:pt x="268487" y="596542"/>
                  <a:pt x="397777" y="283621"/>
                  <a:pt x="367529" y="148708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A6A4EE-3093-41DE-A92C-AF510C84A279}"/>
              </a:ext>
            </a:extLst>
          </p:cNvPr>
          <p:cNvSpPr/>
          <p:nvPr/>
        </p:nvSpPr>
        <p:spPr>
          <a:xfrm>
            <a:off x="22087669" y="7069611"/>
            <a:ext cx="294486" cy="374800"/>
          </a:xfrm>
          <a:custGeom>
            <a:avLst/>
            <a:gdLst>
              <a:gd name="connsiteX0" fmla="*/ 275531 w 294451"/>
              <a:gd name="connsiteY0" fmla="*/ 252190 h 374756"/>
              <a:gd name="connsiteX1" fmla="*/ 106087 w 294451"/>
              <a:gd name="connsiteY1" fmla="*/ 368900 h 374756"/>
              <a:gd name="connsiteX2" fmla="*/ 20162 w 294451"/>
              <a:gd name="connsiteY2" fmla="*/ 264236 h 374756"/>
              <a:gd name="connsiteX3" fmla="*/ 48000 w 294451"/>
              <a:gd name="connsiteY3" fmla="*/ 72574 h 374756"/>
              <a:gd name="connsiteX4" fmla="*/ 296678 w 294451"/>
              <a:gd name="connsiteY4" fmla="*/ 24927 h 374756"/>
              <a:gd name="connsiteX5" fmla="*/ 275531 w 294451"/>
              <a:gd name="connsiteY5" fmla="*/ 252190 h 3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451" h="374756">
                <a:moveTo>
                  <a:pt x="275531" y="252190"/>
                </a:moveTo>
                <a:cubicBezTo>
                  <a:pt x="275531" y="252190"/>
                  <a:pt x="198170" y="362208"/>
                  <a:pt x="106087" y="368900"/>
                </a:cubicBezTo>
                <a:cubicBezTo>
                  <a:pt x="14004" y="375592"/>
                  <a:pt x="20162" y="264236"/>
                  <a:pt x="20162" y="264236"/>
                </a:cubicBezTo>
                <a:cubicBezTo>
                  <a:pt x="20162" y="264236"/>
                  <a:pt x="58172" y="147525"/>
                  <a:pt x="48000" y="72574"/>
                </a:cubicBezTo>
                <a:cubicBezTo>
                  <a:pt x="37828" y="-2377"/>
                  <a:pt x="296678" y="24927"/>
                  <a:pt x="296678" y="24927"/>
                </a:cubicBezTo>
                <a:cubicBezTo>
                  <a:pt x="296678" y="24927"/>
                  <a:pt x="272319" y="179113"/>
                  <a:pt x="275531" y="252190"/>
                </a:cubicBez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201D70-6775-4DB8-9979-8784DF6141EE}"/>
              </a:ext>
            </a:extLst>
          </p:cNvPr>
          <p:cNvSpPr/>
          <p:nvPr/>
        </p:nvSpPr>
        <p:spPr>
          <a:xfrm>
            <a:off x="21949765" y="6574456"/>
            <a:ext cx="562200" cy="642514"/>
          </a:xfrm>
          <a:custGeom>
            <a:avLst/>
            <a:gdLst>
              <a:gd name="connsiteX0" fmla="*/ 60613 w 562134"/>
              <a:gd name="connsiteY0" fmla="*/ 214062 h 642439"/>
              <a:gd name="connsiteX1" fmla="*/ 148680 w 562134"/>
              <a:gd name="connsiteY1" fmla="*/ 615587 h 642439"/>
              <a:gd name="connsiteX2" fmla="*/ 522099 w 562134"/>
              <a:gd name="connsiteY2" fmla="*/ 444002 h 642439"/>
              <a:gd name="connsiteX3" fmla="*/ 434032 w 562134"/>
              <a:gd name="connsiteY3" fmla="*/ 42477 h 642439"/>
              <a:gd name="connsiteX4" fmla="*/ 60613 w 562134"/>
              <a:gd name="connsiteY4" fmla="*/ 214062 h 64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134" h="642439">
                <a:moveTo>
                  <a:pt x="60613" y="214062"/>
                </a:moveTo>
                <a:cubicBezTo>
                  <a:pt x="-18086" y="372263"/>
                  <a:pt x="21264" y="552146"/>
                  <a:pt x="148680" y="615587"/>
                </a:cubicBezTo>
                <a:cubicBezTo>
                  <a:pt x="276098" y="679028"/>
                  <a:pt x="443400" y="602203"/>
                  <a:pt x="522099" y="444002"/>
                </a:cubicBezTo>
                <a:cubicBezTo>
                  <a:pt x="600798" y="285801"/>
                  <a:pt x="561449" y="105918"/>
                  <a:pt x="434032" y="42477"/>
                </a:cubicBezTo>
                <a:cubicBezTo>
                  <a:pt x="306882" y="-21232"/>
                  <a:pt x="139580" y="55593"/>
                  <a:pt x="60613" y="214062"/>
                </a:cubicBez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AFFC000-6C46-4E42-AD72-A65A69C8CD2F}"/>
              </a:ext>
            </a:extLst>
          </p:cNvPr>
          <p:cNvSpPr/>
          <p:nvPr/>
        </p:nvSpPr>
        <p:spPr>
          <a:xfrm>
            <a:off x="21927068" y="6486571"/>
            <a:ext cx="776371" cy="803143"/>
          </a:xfrm>
          <a:custGeom>
            <a:avLst/>
            <a:gdLst>
              <a:gd name="connsiteX0" fmla="*/ 56270 w 776281"/>
              <a:gd name="connsiteY0" fmla="*/ 188171 h 803049"/>
              <a:gd name="connsiteX1" fmla="*/ 467165 w 776281"/>
              <a:gd name="connsiteY1" fmla="*/ 60753 h 803049"/>
              <a:gd name="connsiteX2" fmla="*/ 501696 w 776281"/>
              <a:gd name="connsiteY2" fmla="*/ 82971 h 803049"/>
              <a:gd name="connsiteX3" fmla="*/ 748767 w 776281"/>
              <a:gd name="connsiteY3" fmla="*/ 324689 h 803049"/>
              <a:gd name="connsiteX4" fmla="*/ 764561 w 776281"/>
              <a:gd name="connsiteY4" fmla="*/ 601206 h 803049"/>
              <a:gd name="connsiteX5" fmla="*/ 544257 w 776281"/>
              <a:gd name="connsiteY5" fmla="*/ 798756 h 803049"/>
              <a:gd name="connsiteX6" fmla="*/ 498484 w 776281"/>
              <a:gd name="connsiteY6" fmla="*/ 706941 h 803049"/>
              <a:gd name="connsiteX7" fmla="*/ 364910 w 776281"/>
              <a:gd name="connsiteY7" fmla="*/ 400176 h 803049"/>
              <a:gd name="connsiteX8" fmla="*/ 325025 w 776281"/>
              <a:gd name="connsiteY8" fmla="*/ 259107 h 803049"/>
              <a:gd name="connsiteX9" fmla="*/ 131221 w 776281"/>
              <a:gd name="connsiteY9" fmla="*/ 335932 h 803049"/>
              <a:gd name="connsiteX10" fmla="*/ 56270 w 776281"/>
              <a:gd name="connsiteY10" fmla="*/ 188171 h 80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281" h="803049">
                <a:moveTo>
                  <a:pt x="56270" y="188171"/>
                </a:moveTo>
                <a:cubicBezTo>
                  <a:pt x="117571" y="149089"/>
                  <a:pt x="238028" y="-68805"/>
                  <a:pt x="467165" y="60753"/>
                </a:cubicBezTo>
                <a:cubicBezTo>
                  <a:pt x="480816" y="68249"/>
                  <a:pt x="492060" y="75744"/>
                  <a:pt x="501696" y="82971"/>
                </a:cubicBezTo>
                <a:cubicBezTo>
                  <a:pt x="641159" y="64233"/>
                  <a:pt x="748767" y="273027"/>
                  <a:pt x="748767" y="324689"/>
                </a:cubicBezTo>
                <a:cubicBezTo>
                  <a:pt x="748767" y="381973"/>
                  <a:pt x="707812" y="469506"/>
                  <a:pt x="764561" y="601206"/>
                </a:cubicBezTo>
                <a:cubicBezTo>
                  <a:pt x="821310" y="732907"/>
                  <a:pt x="630719" y="782963"/>
                  <a:pt x="544257" y="798756"/>
                </a:cubicBezTo>
                <a:cubicBezTo>
                  <a:pt x="458063" y="814550"/>
                  <a:pt x="475730" y="752180"/>
                  <a:pt x="498484" y="706941"/>
                </a:cubicBezTo>
                <a:cubicBezTo>
                  <a:pt x="521236" y="661435"/>
                  <a:pt x="437451" y="496810"/>
                  <a:pt x="364910" y="400176"/>
                </a:cubicBezTo>
                <a:cubicBezTo>
                  <a:pt x="330110" y="353867"/>
                  <a:pt x="322884" y="301133"/>
                  <a:pt x="325025" y="259107"/>
                </a:cubicBezTo>
                <a:cubicBezTo>
                  <a:pt x="293973" y="279183"/>
                  <a:pt x="223037" y="319068"/>
                  <a:pt x="131221" y="335932"/>
                </a:cubicBezTo>
                <a:cubicBezTo>
                  <a:pt x="6214" y="358150"/>
                  <a:pt x="-5028" y="227252"/>
                  <a:pt x="56270" y="18817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DA59CB5-44CD-4338-ABA0-4C840EEC70DA}"/>
              </a:ext>
            </a:extLst>
          </p:cNvPr>
          <p:cNvSpPr/>
          <p:nvPr/>
        </p:nvSpPr>
        <p:spPr>
          <a:xfrm>
            <a:off x="21889109" y="6754124"/>
            <a:ext cx="562200" cy="321257"/>
          </a:xfrm>
          <a:custGeom>
            <a:avLst/>
            <a:gdLst>
              <a:gd name="connsiteX0" fmla="*/ 20076 w 562134"/>
              <a:gd name="connsiteY0" fmla="*/ 171468 h 321219"/>
              <a:gd name="connsiteX1" fmla="*/ 41760 w 562134"/>
              <a:gd name="connsiteY1" fmla="*/ 158887 h 321219"/>
              <a:gd name="connsiteX2" fmla="*/ 65048 w 562134"/>
              <a:gd name="connsiteY2" fmla="*/ 165579 h 321219"/>
              <a:gd name="connsiteX3" fmla="*/ 85927 w 562134"/>
              <a:gd name="connsiteY3" fmla="*/ 43783 h 321219"/>
              <a:gd name="connsiteX4" fmla="*/ 121261 w 562134"/>
              <a:gd name="connsiteY4" fmla="*/ 20495 h 321219"/>
              <a:gd name="connsiteX5" fmla="*/ 489862 w 562134"/>
              <a:gd name="connsiteY5" fmla="*/ 98391 h 321219"/>
              <a:gd name="connsiteX6" fmla="*/ 500836 w 562134"/>
              <a:gd name="connsiteY6" fmla="*/ 70016 h 321219"/>
              <a:gd name="connsiteX7" fmla="*/ 546610 w 562134"/>
              <a:gd name="connsiteY7" fmla="*/ 117396 h 321219"/>
              <a:gd name="connsiteX8" fmla="*/ 549822 w 562134"/>
              <a:gd name="connsiteY8" fmla="*/ 120876 h 321219"/>
              <a:gd name="connsiteX9" fmla="*/ 549822 w 562134"/>
              <a:gd name="connsiteY9" fmla="*/ 120876 h 321219"/>
              <a:gd name="connsiteX10" fmla="*/ 549822 w 562134"/>
              <a:gd name="connsiteY10" fmla="*/ 120876 h 321219"/>
              <a:gd name="connsiteX11" fmla="*/ 554641 w 562134"/>
              <a:gd name="connsiteY11" fmla="*/ 145771 h 321219"/>
              <a:gd name="connsiteX12" fmla="*/ 511812 w 562134"/>
              <a:gd name="connsiteY12" fmla="*/ 286037 h 321219"/>
              <a:gd name="connsiteX13" fmla="*/ 476745 w 562134"/>
              <a:gd name="connsiteY13" fmla="*/ 305310 h 321219"/>
              <a:gd name="connsiteX14" fmla="*/ 85659 w 562134"/>
              <a:gd name="connsiteY14" fmla="*/ 220454 h 321219"/>
              <a:gd name="connsiteX15" fmla="*/ 68528 w 562134"/>
              <a:gd name="connsiteY15" fmla="*/ 211085 h 321219"/>
              <a:gd name="connsiteX16" fmla="*/ 68528 w 562134"/>
              <a:gd name="connsiteY16" fmla="*/ 211085 h 321219"/>
              <a:gd name="connsiteX17" fmla="*/ 20076 w 562134"/>
              <a:gd name="connsiteY17" fmla="*/ 171468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62134" h="321219">
                <a:moveTo>
                  <a:pt x="20076" y="171468"/>
                </a:moveTo>
                <a:cubicBezTo>
                  <a:pt x="27304" y="167185"/>
                  <a:pt x="34532" y="162902"/>
                  <a:pt x="41760" y="158887"/>
                </a:cubicBezTo>
                <a:cubicBezTo>
                  <a:pt x="49522" y="161029"/>
                  <a:pt x="57285" y="163170"/>
                  <a:pt x="65048" y="165579"/>
                </a:cubicBezTo>
                <a:cubicBezTo>
                  <a:pt x="71741" y="124891"/>
                  <a:pt x="78699" y="84203"/>
                  <a:pt x="85927" y="43783"/>
                </a:cubicBezTo>
                <a:cubicBezTo>
                  <a:pt x="88605" y="28258"/>
                  <a:pt x="104397" y="17818"/>
                  <a:pt x="121261" y="20495"/>
                </a:cubicBezTo>
                <a:cubicBezTo>
                  <a:pt x="246805" y="40036"/>
                  <a:pt x="369672" y="66269"/>
                  <a:pt x="489862" y="98391"/>
                </a:cubicBezTo>
                <a:cubicBezTo>
                  <a:pt x="493608" y="89022"/>
                  <a:pt x="497088" y="79385"/>
                  <a:pt x="500836" y="70016"/>
                </a:cubicBezTo>
                <a:cubicBezTo>
                  <a:pt x="516362" y="85810"/>
                  <a:pt x="531620" y="101603"/>
                  <a:pt x="546610" y="117396"/>
                </a:cubicBezTo>
                <a:cubicBezTo>
                  <a:pt x="547680" y="118467"/>
                  <a:pt x="549019" y="119538"/>
                  <a:pt x="549822" y="120876"/>
                </a:cubicBezTo>
                <a:cubicBezTo>
                  <a:pt x="549822" y="120876"/>
                  <a:pt x="549822" y="120876"/>
                  <a:pt x="549822" y="120876"/>
                </a:cubicBezTo>
                <a:lnTo>
                  <a:pt x="549822" y="120876"/>
                </a:lnTo>
                <a:cubicBezTo>
                  <a:pt x="555176" y="127836"/>
                  <a:pt x="557317" y="136937"/>
                  <a:pt x="554641" y="145771"/>
                </a:cubicBezTo>
                <a:cubicBezTo>
                  <a:pt x="539918" y="192348"/>
                  <a:pt x="525462" y="239192"/>
                  <a:pt x="511812" y="286037"/>
                </a:cubicBezTo>
                <a:cubicBezTo>
                  <a:pt x="507528" y="301027"/>
                  <a:pt x="491736" y="309593"/>
                  <a:pt x="476745" y="305310"/>
                </a:cubicBezTo>
                <a:cubicBezTo>
                  <a:pt x="349862" y="269440"/>
                  <a:pt x="219233" y="241066"/>
                  <a:pt x="85659" y="220454"/>
                </a:cubicBezTo>
                <a:cubicBezTo>
                  <a:pt x="78699" y="219383"/>
                  <a:pt x="72811" y="215904"/>
                  <a:pt x="68528" y="211085"/>
                </a:cubicBezTo>
                <a:lnTo>
                  <a:pt x="68528" y="211085"/>
                </a:lnTo>
                <a:cubicBezTo>
                  <a:pt x="52199" y="197701"/>
                  <a:pt x="36138" y="184585"/>
                  <a:pt x="20076" y="171468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DE083E5-51CE-4B2E-8FD9-2E88A42DE740}"/>
              </a:ext>
            </a:extLst>
          </p:cNvPr>
          <p:cNvSpPr/>
          <p:nvPr/>
        </p:nvSpPr>
        <p:spPr>
          <a:xfrm>
            <a:off x="21882085" y="6714047"/>
            <a:ext cx="535428" cy="321257"/>
          </a:xfrm>
          <a:custGeom>
            <a:avLst/>
            <a:gdLst>
              <a:gd name="connsiteX0" fmla="*/ 45036 w 535366"/>
              <a:gd name="connsiteY0" fmla="*/ 221177 h 321219"/>
              <a:gd name="connsiteX1" fmla="*/ 442277 w 535366"/>
              <a:gd name="connsiteY1" fmla="*/ 300947 h 321219"/>
              <a:gd name="connsiteX2" fmla="*/ 477611 w 535366"/>
              <a:gd name="connsiteY2" fmla="*/ 281138 h 321219"/>
              <a:gd name="connsiteX3" fmla="*/ 519102 w 535366"/>
              <a:gd name="connsiteY3" fmla="*/ 140337 h 321219"/>
              <a:gd name="connsiteX4" fmla="*/ 498223 w 535366"/>
              <a:gd name="connsiteY4" fmla="*/ 105270 h 321219"/>
              <a:gd name="connsiteX5" fmla="*/ 79030 w 535366"/>
              <a:gd name="connsiteY5" fmla="*/ 20415 h 321219"/>
              <a:gd name="connsiteX6" fmla="*/ 43698 w 535366"/>
              <a:gd name="connsiteY6" fmla="*/ 44239 h 321219"/>
              <a:gd name="connsiteX7" fmla="*/ 20408 w 535366"/>
              <a:gd name="connsiteY7" fmla="*/ 189323 h 321219"/>
              <a:gd name="connsiteX8" fmla="*/ 45036 w 535366"/>
              <a:gd name="connsiteY8" fmla="*/ 221177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366" h="321219">
                <a:moveTo>
                  <a:pt x="45036" y="221177"/>
                </a:moveTo>
                <a:cubicBezTo>
                  <a:pt x="180483" y="239915"/>
                  <a:pt x="313253" y="266683"/>
                  <a:pt x="442277" y="300947"/>
                </a:cubicBezTo>
                <a:cubicBezTo>
                  <a:pt x="457535" y="304962"/>
                  <a:pt x="473329" y="296129"/>
                  <a:pt x="477611" y="281138"/>
                </a:cubicBezTo>
                <a:cubicBezTo>
                  <a:pt x="490995" y="234293"/>
                  <a:pt x="504915" y="187181"/>
                  <a:pt x="519102" y="140337"/>
                </a:cubicBezTo>
                <a:cubicBezTo>
                  <a:pt x="523653" y="125347"/>
                  <a:pt x="514551" y="109553"/>
                  <a:pt x="498223" y="105270"/>
                </a:cubicBezTo>
                <a:cubicBezTo>
                  <a:pt x="361972" y="68865"/>
                  <a:pt x="221974" y="40223"/>
                  <a:pt x="79030" y="20415"/>
                </a:cubicBezTo>
                <a:cubicBezTo>
                  <a:pt x="62168" y="18006"/>
                  <a:pt x="46106" y="28713"/>
                  <a:pt x="43698" y="44239"/>
                </a:cubicBezTo>
                <a:cubicBezTo>
                  <a:pt x="35399" y="92689"/>
                  <a:pt x="27903" y="140872"/>
                  <a:pt x="20408" y="189323"/>
                </a:cubicBezTo>
                <a:cubicBezTo>
                  <a:pt x="17999" y="204849"/>
                  <a:pt x="28974" y="219036"/>
                  <a:pt x="45036" y="221177"/>
                </a:cubicBez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F960542-C426-4B02-A578-4B1376FE6ED4}"/>
              </a:ext>
            </a:extLst>
          </p:cNvPr>
          <p:cNvSpPr/>
          <p:nvPr/>
        </p:nvSpPr>
        <p:spPr>
          <a:xfrm>
            <a:off x="21912639" y="6730411"/>
            <a:ext cx="455114" cy="267714"/>
          </a:xfrm>
          <a:custGeom>
            <a:avLst/>
            <a:gdLst>
              <a:gd name="connsiteX0" fmla="*/ 42056 w 455061"/>
              <a:gd name="connsiteY0" fmla="*/ 195714 h 267683"/>
              <a:gd name="connsiteX1" fmla="*/ 390848 w 455061"/>
              <a:gd name="connsiteY1" fmla="*/ 265847 h 267683"/>
              <a:gd name="connsiteX2" fmla="*/ 421631 w 455061"/>
              <a:gd name="connsiteY2" fmla="*/ 248447 h 267683"/>
              <a:gd name="connsiteX3" fmla="*/ 456965 w 455061"/>
              <a:gd name="connsiteY3" fmla="*/ 125046 h 267683"/>
              <a:gd name="connsiteX4" fmla="*/ 438495 w 455061"/>
              <a:gd name="connsiteY4" fmla="*/ 94529 h 267683"/>
              <a:gd name="connsiteX5" fmla="*/ 72840 w 455061"/>
              <a:gd name="connsiteY5" fmla="*/ 20381 h 267683"/>
              <a:gd name="connsiteX6" fmla="*/ 41788 w 455061"/>
              <a:gd name="connsiteY6" fmla="*/ 40993 h 267683"/>
              <a:gd name="connsiteX7" fmla="*/ 20374 w 455061"/>
              <a:gd name="connsiteY7" fmla="*/ 167875 h 267683"/>
              <a:gd name="connsiteX8" fmla="*/ 42056 w 455061"/>
              <a:gd name="connsiteY8" fmla="*/ 195714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061" h="267683">
                <a:moveTo>
                  <a:pt x="42056" y="195714"/>
                </a:moveTo>
                <a:cubicBezTo>
                  <a:pt x="160639" y="213113"/>
                  <a:pt x="277083" y="236402"/>
                  <a:pt x="390848" y="265847"/>
                </a:cubicBezTo>
                <a:cubicBezTo>
                  <a:pt x="404232" y="269327"/>
                  <a:pt x="418151" y="261564"/>
                  <a:pt x="421631" y="248447"/>
                </a:cubicBezTo>
                <a:cubicBezTo>
                  <a:pt x="433142" y="207224"/>
                  <a:pt x="444919" y="166001"/>
                  <a:pt x="456965" y="125046"/>
                </a:cubicBezTo>
                <a:cubicBezTo>
                  <a:pt x="460713" y="111929"/>
                  <a:pt x="452683" y="98277"/>
                  <a:pt x="438495" y="94529"/>
                </a:cubicBezTo>
                <a:cubicBezTo>
                  <a:pt x="319109" y="63746"/>
                  <a:pt x="197046" y="38852"/>
                  <a:pt x="72840" y="20381"/>
                </a:cubicBezTo>
                <a:cubicBezTo>
                  <a:pt x="58118" y="18240"/>
                  <a:pt x="44198" y="27609"/>
                  <a:pt x="41788" y="40993"/>
                </a:cubicBezTo>
                <a:cubicBezTo>
                  <a:pt x="34294" y="83287"/>
                  <a:pt x="27334" y="125581"/>
                  <a:pt x="20374" y="167875"/>
                </a:cubicBezTo>
                <a:cubicBezTo>
                  <a:pt x="18233" y="181259"/>
                  <a:pt x="27870" y="193840"/>
                  <a:pt x="42056" y="195714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A3264F-FB57-4FC6-BA41-700E37E27446}"/>
              </a:ext>
            </a:extLst>
          </p:cNvPr>
          <p:cNvSpPr/>
          <p:nvPr/>
        </p:nvSpPr>
        <p:spPr>
          <a:xfrm>
            <a:off x="22168337" y="6777567"/>
            <a:ext cx="107085" cy="214172"/>
          </a:xfrm>
          <a:custGeom>
            <a:avLst/>
            <a:gdLst>
              <a:gd name="connsiteX0" fmla="*/ 51395 w 107073"/>
              <a:gd name="connsiteY0" fmla="*/ 26768 h 214146"/>
              <a:gd name="connsiteX1" fmla="*/ 20076 w 107073"/>
              <a:gd name="connsiteY1" fmla="*/ 20076 h 214146"/>
              <a:gd name="connsiteX2" fmla="*/ 62637 w 107073"/>
              <a:gd name="connsiteY2" fmla="*/ 190858 h 214146"/>
              <a:gd name="connsiteX3" fmla="*/ 95829 w 107073"/>
              <a:gd name="connsiteY3" fmla="*/ 198621 h 214146"/>
              <a:gd name="connsiteX4" fmla="*/ 51395 w 107073"/>
              <a:gd name="connsiteY4" fmla="*/ 26768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3" h="214146">
                <a:moveTo>
                  <a:pt x="51395" y="26768"/>
                </a:moveTo>
                <a:cubicBezTo>
                  <a:pt x="40955" y="24359"/>
                  <a:pt x="30515" y="22218"/>
                  <a:pt x="20076" y="20076"/>
                </a:cubicBezTo>
                <a:cubicBezTo>
                  <a:pt x="35066" y="76825"/>
                  <a:pt x="49253" y="133842"/>
                  <a:pt x="62637" y="190858"/>
                </a:cubicBezTo>
                <a:cubicBezTo>
                  <a:pt x="73613" y="193535"/>
                  <a:pt x="84855" y="195944"/>
                  <a:pt x="95829" y="198621"/>
                </a:cubicBezTo>
                <a:cubicBezTo>
                  <a:pt x="81911" y="141337"/>
                  <a:pt x="66921" y="83785"/>
                  <a:pt x="51395" y="2676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20525E3-B560-4367-95E3-7BC7597DC539}"/>
              </a:ext>
            </a:extLst>
          </p:cNvPr>
          <p:cNvSpPr/>
          <p:nvPr/>
        </p:nvSpPr>
        <p:spPr>
          <a:xfrm>
            <a:off x="22076778" y="6759630"/>
            <a:ext cx="133857" cy="214172"/>
          </a:xfrm>
          <a:custGeom>
            <a:avLst/>
            <a:gdLst>
              <a:gd name="connsiteX0" fmla="*/ 79235 w 133841"/>
              <a:gd name="connsiteY0" fmla="*/ 31319 h 214146"/>
              <a:gd name="connsiteX1" fmla="*/ 20076 w 133841"/>
              <a:gd name="connsiteY1" fmla="*/ 20076 h 214146"/>
              <a:gd name="connsiteX2" fmla="*/ 67457 w 133841"/>
              <a:gd name="connsiteY2" fmla="*/ 189787 h 214146"/>
              <a:gd name="connsiteX3" fmla="*/ 127150 w 133841"/>
              <a:gd name="connsiteY3" fmla="*/ 202636 h 214146"/>
              <a:gd name="connsiteX4" fmla="*/ 79235 w 133841"/>
              <a:gd name="connsiteY4" fmla="*/ 31319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41" h="214146">
                <a:moveTo>
                  <a:pt x="79235" y="31319"/>
                </a:moveTo>
                <a:cubicBezTo>
                  <a:pt x="59694" y="27303"/>
                  <a:pt x="39885" y="23556"/>
                  <a:pt x="20076" y="20076"/>
                </a:cubicBezTo>
                <a:cubicBezTo>
                  <a:pt x="36672" y="76557"/>
                  <a:pt x="52467" y="133039"/>
                  <a:pt x="67457" y="189787"/>
                </a:cubicBezTo>
                <a:cubicBezTo>
                  <a:pt x="87265" y="193802"/>
                  <a:pt x="107341" y="198085"/>
                  <a:pt x="127150" y="202636"/>
                </a:cubicBezTo>
                <a:cubicBezTo>
                  <a:pt x="111891" y="145352"/>
                  <a:pt x="95831" y="88335"/>
                  <a:pt x="79235" y="3131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33CDFD8-DC4B-4DDB-9AAC-6E67DF2B03BB}"/>
              </a:ext>
            </a:extLst>
          </p:cNvPr>
          <p:cNvSpPr/>
          <p:nvPr/>
        </p:nvSpPr>
        <p:spPr>
          <a:xfrm>
            <a:off x="22396964" y="6919187"/>
            <a:ext cx="374800" cy="133857"/>
          </a:xfrm>
          <a:custGeom>
            <a:avLst/>
            <a:gdLst>
              <a:gd name="connsiteX0" fmla="*/ 34263 w 374756"/>
              <a:gd name="connsiteY0" fmla="*/ 20076 h 133841"/>
              <a:gd name="connsiteX1" fmla="*/ 370474 w 374756"/>
              <a:gd name="connsiteY1" fmla="*/ 42829 h 133841"/>
              <a:gd name="connsiteX2" fmla="*/ 370474 w 374756"/>
              <a:gd name="connsiteY2" fmla="*/ 105200 h 133841"/>
              <a:gd name="connsiteX3" fmla="*/ 20076 w 374756"/>
              <a:gd name="connsiteY3" fmla="*/ 67189 h 133841"/>
              <a:gd name="connsiteX4" fmla="*/ 34263 w 374756"/>
              <a:gd name="connsiteY4" fmla="*/ 20076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756" h="133841">
                <a:moveTo>
                  <a:pt x="34263" y="20076"/>
                </a:moveTo>
                <a:cubicBezTo>
                  <a:pt x="34263" y="20076"/>
                  <a:pt x="217895" y="105735"/>
                  <a:pt x="370474" y="42829"/>
                </a:cubicBezTo>
                <a:cubicBezTo>
                  <a:pt x="370474" y="42829"/>
                  <a:pt x="381181" y="69062"/>
                  <a:pt x="370474" y="105200"/>
                </a:cubicBezTo>
                <a:cubicBezTo>
                  <a:pt x="370474" y="105200"/>
                  <a:pt x="157666" y="161681"/>
                  <a:pt x="20076" y="67189"/>
                </a:cubicBezTo>
                <a:lnTo>
                  <a:pt x="34263" y="20076"/>
                </a:ln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8720738-DC2A-4B55-B646-0305938BEC5A}"/>
              </a:ext>
            </a:extLst>
          </p:cNvPr>
          <p:cNvSpPr/>
          <p:nvPr/>
        </p:nvSpPr>
        <p:spPr>
          <a:xfrm>
            <a:off x="17239449" y="3661908"/>
            <a:ext cx="2810999" cy="2810999"/>
          </a:xfrm>
          <a:custGeom>
            <a:avLst/>
            <a:gdLst>
              <a:gd name="connsiteX0" fmla="*/ 20076 w 2810673"/>
              <a:gd name="connsiteY0" fmla="*/ 1408014 h 2810674"/>
              <a:gd name="connsiteX1" fmla="*/ 1408015 w 2810673"/>
              <a:gd name="connsiteY1" fmla="*/ 2795951 h 2810674"/>
              <a:gd name="connsiteX2" fmla="*/ 2795952 w 2810673"/>
              <a:gd name="connsiteY2" fmla="*/ 1408014 h 2810674"/>
              <a:gd name="connsiteX3" fmla="*/ 1408015 w 2810673"/>
              <a:gd name="connsiteY3" fmla="*/ 20076 h 2810674"/>
              <a:gd name="connsiteX4" fmla="*/ 20076 w 2810673"/>
              <a:gd name="connsiteY4" fmla="*/ 1408014 h 281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673" h="2810674">
                <a:moveTo>
                  <a:pt x="20076" y="1408014"/>
                </a:moveTo>
                <a:cubicBezTo>
                  <a:pt x="20076" y="2174659"/>
                  <a:pt x="641370" y="2795951"/>
                  <a:pt x="1408015" y="2795951"/>
                </a:cubicBezTo>
                <a:cubicBezTo>
                  <a:pt x="2174660" y="2795951"/>
                  <a:pt x="2795952" y="2174659"/>
                  <a:pt x="2795952" y="1408014"/>
                </a:cubicBezTo>
                <a:cubicBezTo>
                  <a:pt x="2795952" y="641637"/>
                  <a:pt x="2174660" y="20076"/>
                  <a:pt x="1408015" y="20076"/>
                </a:cubicBezTo>
                <a:cubicBezTo>
                  <a:pt x="641370" y="20076"/>
                  <a:pt x="20076" y="641637"/>
                  <a:pt x="20076" y="1408014"/>
                </a:cubicBezTo>
                <a:close/>
              </a:path>
            </a:pathLst>
          </a:custGeom>
          <a:solidFill>
            <a:srgbClr val="B8D0D7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1CFDA0-410A-4763-8312-F7467E4D34B2}"/>
              </a:ext>
            </a:extLst>
          </p:cNvPr>
          <p:cNvSpPr/>
          <p:nvPr/>
        </p:nvSpPr>
        <p:spPr>
          <a:xfrm>
            <a:off x="17018680" y="3441609"/>
            <a:ext cx="5381056" cy="3587370"/>
          </a:xfrm>
          <a:custGeom>
            <a:avLst/>
            <a:gdLst>
              <a:gd name="connsiteX0" fmla="*/ 1222415 w 5380432"/>
              <a:gd name="connsiteY0" fmla="*/ 3184598 h 3586955"/>
              <a:gd name="connsiteX1" fmla="*/ 1221075 w 5380432"/>
              <a:gd name="connsiteY1" fmla="*/ 3184330 h 3586955"/>
              <a:gd name="connsiteX2" fmla="*/ 1233389 w 5380432"/>
              <a:gd name="connsiteY2" fmla="*/ 3187543 h 3586955"/>
              <a:gd name="connsiteX3" fmla="*/ 1309678 w 5380432"/>
              <a:gd name="connsiteY3" fmla="*/ 3204942 h 3586955"/>
              <a:gd name="connsiteX4" fmla="*/ 4883785 w 5380432"/>
              <a:gd name="connsiteY4" fmla="*/ 3470752 h 3586955"/>
              <a:gd name="connsiteX5" fmla="*/ 4908680 w 5380432"/>
              <a:gd name="connsiteY5" fmla="*/ 3493237 h 3586955"/>
              <a:gd name="connsiteX6" fmla="*/ 5305922 w 5380432"/>
              <a:gd name="connsiteY6" fmla="*/ 3572739 h 3586955"/>
              <a:gd name="connsiteX7" fmla="*/ 5340989 w 5380432"/>
              <a:gd name="connsiteY7" fmla="*/ 3552930 h 3586955"/>
              <a:gd name="connsiteX8" fmla="*/ 5381677 w 5380432"/>
              <a:gd name="connsiteY8" fmla="*/ 3414271 h 3586955"/>
              <a:gd name="connsiteX9" fmla="*/ 5374181 w 5380432"/>
              <a:gd name="connsiteY9" fmla="*/ 3385093 h 3586955"/>
              <a:gd name="connsiteX10" fmla="*/ 2693333 w 5380432"/>
              <a:gd name="connsiteY10" fmla="*/ 423713 h 3586955"/>
              <a:gd name="connsiteX11" fmla="*/ 2692263 w 5380432"/>
              <a:gd name="connsiteY11" fmla="*/ 422375 h 3586955"/>
              <a:gd name="connsiteX12" fmla="*/ 2692263 w 5380432"/>
              <a:gd name="connsiteY12" fmla="*/ 422910 h 3586955"/>
              <a:gd name="connsiteX13" fmla="*/ 1577629 w 5380432"/>
              <a:gd name="connsiteY13" fmla="*/ 20850 h 3586955"/>
              <a:gd name="connsiteX14" fmla="*/ 20249 w 5380432"/>
              <a:gd name="connsiteY14" fmla="*/ 1603661 h 3586955"/>
              <a:gd name="connsiteX15" fmla="*/ 1222415 w 5380432"/>
              <a:gd name="connsiteY15" fmla="*/ 3184598 h 358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80432" h="3586955">
                <a:moveTo>
                  <a:pt x="1222415" y="3184598"/>
                </a:moveTo>
                <a:cubicBezTo>
                  <a:pt x="1221879" y="3184598"/>
                  <a:pt x="1221343" y="3184330"/>
                  <a:pt x="1221075" y="3184330"/>
                </a:cubicBezTo>
                <a:cubicBezTo>
                  <a:pt x="1224289" y="3185669"/>
                  <a:pt x="1228571" y="3186740"/>
                  <a:pt x="1233389" y="3187543"/>
                </a:cubicBezTo>
                <a:cubicBezTo>
                  <a:pt x="1258552" y="3193967"/>
                  <a:pt x="1283714" y="3201998"/>
                  <a:pt x="1309678" y="3204942"/>
                </a:cubicBezTo>
                <a:cubicBezTo>
                  <a:pt x="3016427" y="3393926"/>
                  <a:pt x="4883785" y="3470752"/>
                  <a:pt x="4883785" y="3470752"/>
                </a:cubicBezTo>
                <a:cubicBezTo>
                  <a:pt x="4892619" y="3492702"/>
                  <a:pt x="4907342" y="3493237"/>
                  <a:pt x="4908680" y="3493237"/>
                </a:cubicBezTo>
                <a:cubicBezTo>
                  <a:pt x="4976672" y="3495646"/>
                  <a:pt x="5280224" y="3566047"/>
                  <a:pt x="5305922" y="3572739"/>
                </a:cubicBezTo>
                <a:cubicBezTo>
                  <a:pt x="5331619" y="3579699"/>
                  <a:pt x="5340989" y="3552930"/>
                  <a:pt x="5340989" y="3552930"/>
                </a:cubicBezTo>
                <a:lnTo>
                  <a:pt x="5381677" y="3414271"/>
                </a:lnTo>
                <a:cubicBezTo>
                  <a:pt x="5384085" y="3403831"/>
                  <a:pt x="5381409" y="3393123"/>
                  <a:pt x="5374181" y="3385093"/>
                </a:cubicBezTo>
                <a:cubicBezTo>
                  <a:pt x="5186803" y="3177371"/>
                  <a:pt x="2728935" y="455300"/>
                  <a:pt x="2693333" y="423713"/>
                </a:cubicBezTo>
                <a:cubicBezTo>
                  <a:pt x="2693067" y="423178"/>
                  <a:pt x="2692531" y="422910"/>
                  <a:pt x="2692263" y="422375"/>
                </a:cubicBezTo>
                <a:cubicBezTo>
                  <a:pt x="2692263" y="422375"/>
                  <a:pt x="2692263" y="422642"/>
                  <a:pt x="2692263" y="422910"/>
                </a:cubicBezTo>
                <a:cubicBezTo>
                  <a:pt x="2397009" y="162187"/>
                  <a:pt x="2005655" y="7733"/>
                  <a:pt x="1577629" y="20850"/>
                </a:cubicBezTo>
                <a:cubicBezTo>
                  <a:pt x="723989" y="47083"/>
                  <a:pt x="33099" y="749484"/>
                  <a:pt x="20249" y="1603661"/>
                </a:cubicBezTo>
                <a:cubicBezTo>
                  <a:pt x="9274" y="2362275"/>
                  <a:pt x="523493" y="3002574"/>
                  <a:pt x="1222415" y="3184598"/>
                </a:cubicBezTo>
                <a:close/>
              </a:path>
            </a:pathLst>
          </a:custGeom>
          <a:solidFill>
            <a:srgbClr val="FFFFFF">
              <a:alpha val="3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A4C8447-0343-4CAC-B11A-ECE22E4679F9}"/>
              </a:ext>
            </a:extLst>
          </p:cNvPr>
          <p:cNvSpPr/>
          <p:nvPr/>
        </p:nvSpPr>
        <p:spPr>
          <a:xfrm>
            <a:off x="17934436" y="4090787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599CB7C-37A9-497E-A84F-8D3A0BF5E2E5}"/>
              </a:ext>
            </a:extLst>
          </p:cNvPr>
          <p:cNvSpPr/>
          <p:nvPr/>
        </p:nvSpPr>
        <p:spPr>
          <a:xfrm>
            <a:off x="17934436" y="4202691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336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01D2AE5-519B-4DEB-91A8-3D93EF38A5A4}"/>
              </a:ext>
            </a:extLst>
          </p:cNvPr>
          <p:cNvSpPr/>
          <p:nvPr/>
        </p:nvSpPr>
        <p:spPr>
          <a:xfrm>
            <a:off x="17934436" y="4314328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BE031AB-C25C-4EF6-9BA6-8FD195C76D6D}"/>
              </a:ext>
            </a:extLst>
          </p:cNvPr>
          <p:cNvSpPr/>
          <p:nvPr/>
        </p:nvSpPr>
        <p:spPr>
          <a:xfrm>
            <a:off x="17934436" y="4426233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336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F3A318-37F4-46C8-8D9B-B85199EEADA9}"/>
              </a:ext>
            </a:extLst>
          </p:cNvPr>
          <p:cNvSpPr/>
          <p:nvPr/>
        </p:nvSpPr>
        <p:spPr>
          <a:xfrm>
            <a:off x="17934436" y="4537870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36FAEEE-BBE6-4501-8752-1C709F1C1AE8}"/>
              </a:ext>
            </a:extLst>
          </p:cNvPr>
          <p:cNvSpPr/>
          <p:nvPr/>
        </p:nvSpPr>
        <p:spPr>
          <a:xfrm>
            <a:off x="17623084" y="4314328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4BE9580-9C63-42B8-8A80-3201EBA73A21}"/>
              </a:ext>
            </a:extLst>
          </p:cNvPr>
          <p:cNvSpPr/>
          <p:nvPr/>
        </p:nvSpPr>
        <p:spPr>
          <a:xfrm>
            <a:off x="17623084" y="4426233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336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D2EC73D-208B-4AFA-A265-F48329A5FF2B}"/>
              </a:ext>
            </a:extLst>
          </p:cNvPr>
          <p:cNvSpPr/>
          <p:nvPr/>
        </p:nvSpPr>
        <p:spPr>
          <a:xfrm>
            <a:off x="17623084" y="4537870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A29F39B-438B-4E06-BC72-96B189D6D719}"/>
              </a:ext>
            </a:extLst>
          </p:cNvPr>
          <p:cNvSpPr/>
          <p:nvPr/>
        </p:nvSpPr>
        <p:spPr>
          <a:xfrm>
            <a:off x="17623084" y="4649506"/>
            <a:ext cx="214172" cy="107085"/>
          </a:xfrm>
          <a:custGeom>
            <a:avLst/>
            <a:gdLst>
              <a:gd name="connsiteX0" fmla="*/ 36405 w 214146"/>
              <a:gd name="connsiteY0" fmla="*/ 95831 h 107073"/>
              <a:gd name="connsiteX1" fmla="*/ 200494 w 214146"/>
              <a:gd name="connsiteY1" fmla="*/ 95831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1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1"/>
                </a:moveTo>
                <a:lnTo>
                  <a:pt x="200494" y="95831"/>
                </a:lnTo>
                <a:cubicBezTo>
                  <a:pt x="209596" y="95831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4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4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1"/>
                  <a:pt x="36405" y="958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B47F434-E91E-4497-A0C6-F0AFA1019376}"/>
              </a:ext>
            </a:extLst>
          </p:cNvPr>
          <p:cNvSpPr/>
          <p:nvPr/>
        </p:nvSpPr>
        <p:spPr>
          <a:xfrm>
            <a:off x="17623084" y="4761410"/>
            <a:ext cx="214172" cy="107085"/>
          </a:xfrm>
          <a:custGeom>
            <a:avLst/>
            <a:gdLst>
              <a:gd name="connsiteX0" fmla="*/ 36405 w 214146"/>
              <a:gd name="connsiteY0" fmla="*/ 95830 h 107073"/>
              <a:gd name="connsiteX1" fmla="*/ 200494 w 214146"/>
              <a:gd name="connsiteY1" fmla="*/ 95830 h 107073"/>
              <a:gd name="connsiteX2" fmla="*/ 216823 w 214146"/>
              <a:gd name="connsiteY2" fmla="*/ 79502 h 107073"/>
              <a:gd name="connsiteX3" fmla="*/ 216823 w 214146"/>
              <a:gd name="connsiteY3" fmla="*/ 36405 h 107073"/>
              <a:gd name="connsiteX4" fmla="*/ 200494 w 214146"/>
              <a:gd name="connsiteY4" fmla="*/ 20076 h 107073"/>
              <a:gd name="connsiteX5" fmla="*/ 36405 w 214146"/>
              <a:gd name="connsiteY5" fmla="*/ 20076 h 107073"/>
              <a:gd name="connsiteX6" fmla="*/ 20076 w 214146"/>
              <a:gd name="connsiteY6" fmla="*/ 36405 h 107073"/>
              <a:gd name="connsiteX7" fmla="*/ 20076 w 214146"/>
              <a:gd name="connsiteY7" fmla="*/ 79502 h 107073"/>
              <a:gd name="connsiteX8" fmla="*/ 36405 w 214146"/>
              <a:gd name="connsiteY8" fmla="*/ 95830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107073">
                <a:moveTo>
                  <a:pt x="36405" y="95830"/>
                </a:moveTo>
                <a:lnTo>
                  <a:pt x="200494" y="95830"/>
                </a:lnTo>
                <a:cubicBezTo>
                  <a:pt x="209596" y="95830"/>
                  <a:pt x="216823" y="88603"/>
                  <a:pt x="216823" y="79502"/>
                </a:cubicBezTo>
                <a:lnTo>
                  <a:pt x="216823" y="36405"/>
                </a:lnTo>
                <a:cubicBezTo>
                  <a:pt x="216823" y="27303"/>
                  <a:pt x="209596" y="20076"/>
                  <a:pt x="200494" y="20076"/>
                </a:cubicBezTo>
                <a:lnTo>
                  <a:pt x="36405" y="20076"/>
                </a:lnTo>
                <a:cubicBezTo>
                  <a:pt x="27304" y="20076"/>
                  <a:pt x="20076" y="27303"/>
                  <a:pt x="20076" y="36405"/>
                </a:cubicBezTo>
                <a:lnTo>
                  <a:pt x="20076" y="79502"/>
                </a:lnTo>
                <a:cubicBezTo>
                  <a:pt x="20076" y="88603"/>
                  <a:pt x="27304" y="95830"/>
                  <a:pt x="36405" y="958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8DD449-56FD-468B-AEAE-259038F8BB5F}"/>
              </a:ext>
            </a:extLst>
          </p:cNvPr>
          <p:cNvSpPr/>
          <p:nvPr/>
        </p:nvSpPr>
        <p:spPr>
          <a:xfrm>
            <a:off x="18482178" y="5593199"/>
            <a:ext cx="936999" cy="187400"/>
          </a:xfrm>
          <a:custGeom>
            <a:avLst/>
            <a:gdLst>
              <a:gd name="connsiteX0" fmla="*/ 100383 w 936891"/>
              <a:gd name="connsiteY0" fmla="*/ 180686 h 187378"/>
              <a:gd name="connsiteX1" fmla="*/ 847218 w 936891"/>
              <a:gd name="connsiteY1" fmla="*/ 180686 h 187378"/>
              <a:gd name="connsiteX2" fmla="*/ 927523 w 936891"/>
              <a:gd name="connsiteY2" fmla="*/ 100381 h 187378"/>
              <a:gd name="connsiteX3" fmla="*/ 927523 w 936891"/>
              <a:gd name="connsiteY3" fmla="*/ 100381 h 187378"/>
              <a:gd name="connsiteX4" fmla="*/ 847218 w 936891"/>
              <a:gd name="connsiteY4" fmla="*/ 20076 h 187378"/>
              <a:gd name="connsiteX5" fmla="*/ 100383 w 936891"/>
              <a:gd name="connsiteY5" fmla="*/ 20076 h 187378"/>
              <a:gd name="connsiteX6" fmla="*/ 20078 w 936891"/>
              <a:gd name="connsiteY6" fmla="*/ 100381 h 187378"/>
              <a:gd name="connsiteX7" fmla="*/ 20078 w 936891"/>
              <a:gd name="connsiteY7" fmla="*/ 100381 h 187378"/>
              <a:gd name="connsiteX8" fmla="*/ 100383 w 936891"/>
              <a:gd name="connsiteY8" fmla="*/ 180686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891" h="187378">
                <a:moveTo>
                  <a:pt x="100383" y="180686"/>
                </a:moveTo>
                <a:lnTo>
                  <a:pt x="847218" y="180686"/>
                </a:lnTo>
                <a:cubicBezTo>
                  <a:pt x="891654" y="180686"/>
                  <a:pt x="927523" y="144817"/>
                  <a:pt x="927523" y="100381"/>
                </a:cubicBezTo>
                <a:lnTo>
                  <a:pt x="927523" y="100381"/>
                </a:lnTo>
                <a:cubicBezTo>
                  <a:pt x="927523" y="55946"/>
                  <a:pt x="891654" y="20076"/>
                  <a:pt x="847218" y="20076"/>
                </a:cubicBezTo>
                <a:lnTo>
                  <a:pt x="100383" y="20076"/>
                </a:lnTo>
                <a:cubicBezTo>
                  <a:pt x="55946" y="20076"/>
                  <a:pt x="20078" y="55946"/>
                  <a:pt x="20078" y="100381"/>
                </a:cubicBezTo>
                <a:lnTo>
                  <a:pt x="20078" y="100381"/>
                </a:lnTo>
                <a:cubicBezTo>
                  <a:pt x="19810" y="144549"/>
                  <a:pt x="55946" y="180686"/>
                  <a:pt x="100383" y="1806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19D3DC9-9618-4D17-A54C-B3AA53FB8332}"/>
              </a:ext>
            </a:extLst>
          </p:cNvPr>
          <p:cNvSpPr/>
          <p:nvPr/>
        </p:nvSpPr>
        <p:spPr>
          <a:xfrm>
            <a:off x="18538399" y="5622647"/>
            <a:ext cx="829914" cy="133857"/>
          </a:xfrm>
          <a:custGeom>
            <a:avLst/>
            <a:gdLst>
              <a:gd name="connsiteX0" fmla="*/ 70669 w 829817"/>
              <a:gd name="connsiteY0" fmla="*/ 121260 h 133841"/>
              <a:gd name="connsiteX1" fmla="*/ 764235 w 829817"/>
              <a:gd name="connsiteY1" fmla="*/ 121260 h 133841"/>
              <a:gd name="connsiteX2" fmla="*/ 814828 w 829817"/>
              <a:gd name="connsiteY2" fmla="*/ 70668 h 133841"/>
              <a:gd name="connsiteX3" fmla="*/ 814828 w 829817"/>
              <a:gd name="connsiteY3" fmla="*/ 70668 h 133841"/>
              <a:gd name="connsiteX4" fmla="*/ 764235 w 829817"/>
              <a:gd name="connsiteY4" fmla="*/ 20076 h 133841"/>
              <a:gd name="connsiteX5" fmla="*/ 70669 w 829817"/>
              <a:gd name="connsiteY5" fmla="*/ 20076 h 133841"/>
              <a:gd name="connsiteX6" fmla="*/ 20076 w 829817"/>
              <a:gd name="connsiteY6" fmla="*/ 70668 h 133841"/>
              <a:gd name="connsiteX7" fmla="*/ 20076 w 829817"/>
              <a:gd name="connsiteY7" fmla="*/ 70668 h 133841"/>
              <a:gd name="connsiteX8" fmla="*/ 70669 w 829817"/>
              <a:gd name="connsiteY8" fmla="*/ 121260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817" h="133841">
                <a:moveTo>
                  <a:pt x="70669" y="121260"/>
                </a:moveTo>
                <a:lnTo>
                  <a:pt x="764235" y="121260"/>
                </a:lnTo>
                <a:cubicBezTo>
                  <a:pt x="792075" y="121260"/>
                  <a:pt x="814828" y="98507"/>
                  <a:pt x="814828" y="70668"/>
                </a:cubicBezTo>
                <a:lnTo>
                  <a:pt x="814828" y="70668"/>
                </a:lnTo>
                <a:cubicBezTo>
                  <a:pt x="814828" y="42829"/>
                  <a:pt x="792075" y="20076"/>
                  <a:pt x="764235" y="20076"/>
                </a:cubicBezTo>
                <a:lnTo>
                  <a:pt x="70669" y="20076"/>
                </a:lnTo>
                <a:cubicBezTo>
                  <a:pt x="42829" y="20076"/>
                  <a:pt x="20076" y="42829"/>
                  <a:pt x="20076" y="70668"/>
                </a:cubicBezTo>
                <a:lnTo>
                  <a:pt x="20076" y="70668"/>
                </a:lnTo>
                <a:cubicBezTo>
                  <a:pt x="20076" y="98775"/>
                  <a:pt x="42829" y="121260"/>
                  <a:pt x="70669" y="12126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B1FAEFC-6184-463C-AA02-5903BE87BC20}"/>
              </a:ext>
            </a:extLst>
          </p:cNvPr>
          <p:cNvSpPr/>
          <p:nvPr/>
        </p:nvSpPr>
        <p:spPr>
          <a:xfrm>
            <a:off x="19202866" y="5636033"/>
            <a:ext cx="133857" cy="107085"/>
          </a:xfrm>
          <a:custGeom>
            <a:avLst/>
            <a:gdLst>
              <a:gd name="connsiteX0" fmla="*/ 20076 w 133841"/>
              <a:gd name="connsiteY0" fmla="*/ 92886 h 107073"/>
              <a:gd name="connsiteX1" fmla="*/ 85659 w 133841"/>
              <a:gd name="connsiteY1" fmla="*/ 92886 h 107073"/>
              <a:gd name="connsiteX2" fmla="*/ 122063 w 133841"/>
              <a:gd name="connsiteY2" fmla="*/ 56481 h 107073"/>
              <a:gd name="connsiteX3" fmla="*/ 122063 w 133841"/>
              <a:gd name="connsiteY3" fmla="*/ 56481 h 107073"/>
              <a:gd name="connsiteX4" fmla="*/ 85659 w 133841"/>
              <a:gd name="connsiteY4" fmla="*/ 20076 h 107073"/>
              <a:gd name="connsiteX5" fmla="*/ 20076 w 133841"/>
              <a:gd name="connsiteY5" fmla="*/ 20076 h 107073"/>
              <a:gd name="connsiteX6" fmla="*/ 20076 w 133841"/>
              <a:gd name="connsiteY6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41" h="107073">
                <a:moveTo>
                  <a:pt x="20076" y="92886"/>
                </a:moveTo>
                <a:lnTo>
                  <a:pt x="85659" y="92886"/>
                </a:lnTo>
                <a:cubicBezTo>
                  <a:pt x="105735" y="92886"/>
                  <a:pt x="122063" y="76557"/>
                  <a:pt x="122063" y="56481"/>
                </a:cubicBezTo>
                <a:lnTo>
                  <a:pt x="122063" y="56481"/>
                </a:lnTo>
                <a:cubicBezTo>
                  <a:pt x="122063" y="36405"/>
                  <a:pt x="105735" y="20076"/>
                  <a:pt x="85659" y="20076"/>
                </a:cubicBezTo>
                <a:lnTo>
                  <a:pt x="20076" y="20076"/>
                </a:lnTo>
                <a:lnTo>
                  <a:pt x="20076" y="9288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6FC158D-DD66-4B99-9631-C623F606C0E4}"/>
              </a:ext>
            </a:extLst>
          </p:cNvPr>
          <p:cNvSpPr/>
          <p:nvPr/>
        </p:nvSpPr>
        <p:spPr>
          <a:xfrm>
            <a:off x="19124960" y="5636033"/>
            <a:ext cx="80314" cy="107085"/>
          </a:xfrm>
          <a:custGeom>
            <a:avLst/>
            <a:gdLst>
              <a:gd name="connsiteX0" fmla="*/ 47380 w 80304"/>
              <a:gd name="connsiteY0" fmla="*/ 92886 h 107073"/>
              <a:gd name="connsiteX1" fmla="*/ 47380 w 80304"/>
              <a:gd name="connsiteY1" fmla="*/ 92886 h 107073"/>
              <a:gd name="connsiteX2" fmla="*/ 74685 w 80304"/>
              <a:gd name="connsiteY2" fmla="*/ 65582 h 107073"/>
              <a:gd name="connsiteX3" fmla="*/ 74685 w 80304"/>
              <a:gd name="connsiteY3" fmla="*/ 47380 h 107073"/>
              <a:gd name="connsiteX4" fmla="*/ 47380 w 80304"/>
              <a:gd name="connsiteY4" fmla="*/ 20076 h 107073"/>
              <a:gd name="connsiteX5" fmla="*/ 47380 w 80304"/>
              <a:gd name="connsiteY5" fmla="*/ 20076 h 107073"/>
              <a:gd name="connsiteX6" fmla="*/ 20076 w 80304"/>
              <a:gd name="connsiteY6" fmla="*/ 47380 h 107073"/>
              <a:gd name="connsiteX7" fmla="*/ 20076 w 80304"/>
              <a:gd name="connsiteY7" fmla="*/ 65582 h 107073"/>
              <a:gd name="connsiteX8" fmla="*/ 47380 w 80304"/>
              <a:gd name="connsiteY8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4" h="107073">
                <a:moveTo>
                  <a:pt x="47380" y="92886"/>
                </a:moveTo>
                <a:lnTo>
                  <a:pt x="47380" y="92886"/>
                </a:lnTo>
                <a:cubicBezTo>
                  <a:pt x="62371" y="92886"/>
                  <a:pt x="74685" y="80573"/>
                  <a:pt x="74685" y="65582"/>
                </a:cubicBezTo>
                <a:lnTo>
                  <a:pt x="74685" y="47380"/>
                </a:lnTo>
                <a:cubicBezTo>
                  <a:pt x="74685" y="32389"/>
                  <a:pt x="62371" y="20076"/>
                  <a:pt x="47380" y="20076"/>
                </a:cubicBezTo>
                <a:lnTo>
                  <a:pt x="47380" y="20076"/>
                </a:lnTo>
                <a:cubicBezTo>
                  <a:pt x="32390" y="20076"/>
                  <a:pt x="20076" y="32389"/>
                  <a:pt x="20076" y="47380"/>
                </a:cubicBezTo>
                <a:lnTo>
                  <a:pt x="20076" y="65582"/>
                </a:lnTo>
                <a:cubicBezTo>
                  <a:pt x="20344" y="80840"/>
                  <a:pt x="32390" y="92886"/>
                  <a:pt x="47380" y="928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F205107-BF2F-46DD-9C41-0F3852CBABA1}"/>
              </a:ext>
            </a:extLst>
          </p:cNvPr>
          <p:cNvSpPr/>
          <p:nvPr/>
        </p:nvSpPr>
        <p:spPr>
          <a:xfrm>
            <a:off x="19047324" y="5636033"/>
            <a:ext cx="80314" cy="107085"/>
          </a:xfrm>
          <a:custGeom>
            <a:avLst/>
            <a:gdLst>
              <a:gd name="connsiteX0" fmla="*/ 47380 w 80304"/>
              <a:gd name="connsiteY0" fmla="*/ 92886 h 107073"/>
              <a:gd name="connsiteX1" fmla="*/ 47380 w 80304"/>
              <a:gd name="connsiteY1" fmla="*/ 92886 h 107073"/>
              <a:gd name="connsiteX2" fmla="*/ 74683 w 80304"/>
              <a:gd name="connsiteY2" fmla="*/ 65582 h 107073"/>
              <a:gd name="connsiteX3" fmla="*/ 74683 w 80304"/>
              <a:gd name="connsiteY3" fmla="*/ 47380 h 107073"/>
              <a:gd name="connsiteX4" fmla="*/ 47380 w 80304"/>
              <a:gd name="connsiteY4" fmla="*/ 20076 h 107073"/>
              <a:gd name="connsiteX5" fmla="*/ 47380 w 80304"/>
              <a:gd name="connsiteY5" fmla="*/ 20076 h 107073"/>
              <a:gd name="connsiteX6" fmla="*/ 20076 w 80304"/>
              <a:gd name="connsiteY6" fmla="*/ 47380 h 107073"/>
              <a:gd name="connsiteX7" fmla="*/ 20076 w 80304"/>
              <a:gd name="connsiteY7" fmla="*/ 65582 h 107073"/>
              <a:gd name="connsiteX8" fmla="*/ 47380 w 80304"/>
              <a:gd name="connsiteY8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4" h="107073">
                <a:moveTo>
                  <a:pt x="47380" y="92886"/>
                </a:moveTo>
                <a:lnTo>
                  <a:pt x="47380" y="92886"/>
                </a:lnTo>
                <a:cubicBezTo>
                  <a:pt x="62371" y="92886"/>
                  <a:pt x="74683" y="80573"/>
                  <a:pt x="74683" y="65582"/>
                </a:cubicBezTo>
                <a:lnTo>
                  <a:pt x="74683" y="47380"/>
                </a:lnTo>
                <a:cubicBezTo>
                  <a:pt x="74683" y="32389"/>
                  <a:pt x="62371" y="20076"/>
                  <a:pt x="47380" y="20076"/>
                </a:cubicBezTo>
                <a:lnTo>
                  <a:pt x="47380" y="20076"/>
                </a:lnTo>
                <a:cubicBezTo>
                  <a:pt x="32390" y="20076"/>
                  <a:pt x="20076" y="32389"/>
                  <a:pt x="20076" y="47380"/>
                </a:cubicBezTo>
                <a:lnTo>
                  <a:pt x="20076" y="65582"/>
                </a:lnTo>
                <a:cubicBezTo>
                  <a:pt x="20076" y="80840"/>
                  <a:pt x="32390" y="92886"/>
                  <a:pt x="47380" y="928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FA8F5F9-D513-42AD-B4C5-8C657298D037}"/>
              </a:ext>
            </a:extLst>
          </p:cNvPr>
          <p:cNvSpPr/>
          <p:nvPr/>
        </p:nvSpPr>
        <p:spPr>
          <a:xfrm>
            <a:off x="18969418" y="5636033"/>
            <a:ext cx="80314" cy="107085"/>
          </a:xfrm>
          <a:custGeom>
            <a:avLst/>
            <a:gdLst>
              <a:gd name="connsiteX0" fmla="*/ 47380 w 80304"/>
              <a:gd name="connsiteY0" fmla="*/ 92886 h 107073"/>
              <a:gd name="connsiteX1" fmla="*/ 47380 w 80304"/>
              <a:gd name="connsiteY1" fmla="*/ 92886 h 107073"/>
              <a:gd name="connsiteX2" fmla="*/ 74685 w 80304"/>
              <a:gd name="connsiteY2" fmla="*/ 65582 h 107073"/>
              <a:gd name="connsiteX3" fmla="*/ 74685 w 80304"/>
              <a:gd name="connsiteY3" fmla="*/ 47380 h 107073"/>
              <a:gd name="connsiteX4" fmla="*/ 47380 w 80304"/>
              <a:gd name="connsiteY4" fmla="*/ 20076 h 107073"/>
              <a:gd name="connsiteX5" fmla="*/ 47380 w 80304"/>
              <a:gd name="connsiteY5" fmla="*/ 20076 h 107073"/>
              <a:gd name="connsiteX6" fmla="*/ 20076 w 80304"/>
              <a:gd name="connsiteY6" fmla="*/ 47380 h 107073"/>
              <a:gd name="connsiteX7" fmla="*/ 20076 w 80304"/>
              <a:gd name="connsiteY7" fmla="*/ 65582 h 107073"/>
              <a:gd name="connsiteX8" fmla="*/ 47380 w 80304"/>
              <a:gd name="connsiteY8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4" h="107073">
                <a:moveTo>
                  <a:pt x="47380" y="92886"/>
                </a:moveTo>
                <a:lnTo>
                  <a:pt x="47380" y="92886"/>
                </a:lnTo>
                <a:cubicBezTo>
                  <a:pt x="62371" y="92886"/>
                  <a:pt x="74685" y="80573"/>
                  <a:pt x="74685" y="65582"/>
                </a:cubicBezTo>
                <a:lnTo>
                  <a:pt x="74685" y="47380"/>
                </a:lnTo>
                <a:cubicBezTo>
                  <a:pt x="74685" y="32389"/>
                  <a:pt x="62371" y="20076"/>
                  <a:pt x="47380" y="20076"/>
                </a:cubicBezTo>
                <a:lnTo>
                  <a:pt x="47380" y="20076"/>
                </a:lnTo>
                <a:cubicBezTo>
                  <a:pt x="32390" y="20076"/>
                  <a:pt x="20076" y="32389"/>
                  <a:pt x="20076" y="47380"/>
                </a:cubicBezTo>
                <a:lnTo>
                  <a:pt x="20076" y="65582"/>
                </a:lnTo>
                <a:cubicBezTo>
                  <a:pt x="20344" y="80840"/>
                  <a:pt x="32390" y="92886"/>
                  <a:pt x="47380" y="928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9D41644-85DA-4318-A942-34E95ECD002C}"/>
              </a:ext>
            </a:extLst>
          </p:cNvPr>
          <p:cNvSpPr/>
          <p:nvPr/>
        </p:nvSpPr>
        <p:spPr>
          <a:xfrm>
            <a:off x="18482178" y="5823968"/>
            <a:ext cx="936999" cy="187400"/>
          </a:xfrm>
          <a:custGeom>
            <a:avLst/>
            <a:gdLst>
              <a:gd name="connsiteX0" fmla="*/ 100383 w 936891"/>
              <a:gd name="connsiteY0" fmla="*/ 180686 h 187378"/>
              <a:gd name="connsiteX1" fmla="*/ 847218 w 936891"/>
              <a:gd name="connsiteY1" fmla="*/ 180686 h 187378"/>
              <a:gd name="connsiteX2" fmla="*/ 927523 w 936891"/>
              <a:gd name="connsiteY2" fmla="*/ 100381 h 187378"/>
              <a:gd name="connsiteX3" fmla="*/ 927523 w 936891"/>
              <a:gd name="connsiteY3" fmla="*/ 100381 h 187378"/>
              <a:gd name="connsiteX4" fmla="*/ 847218 w 936891"/>
              <a:gd name="connsiteY4" fmla="*/ 20076 h 187378"/>
              <a:gd name="connsiteX5" fmla="*/ 100383 w 936891"/>
              <a:gd name="connsiteY5" fmla="*/ 20076 h 187378"/>
              <a:gd name="connsiteX6" fmla="*/ 20078 w 936891"/>
              <a:gd name="connsiteY6" fmla="*/ 100381 h 187378"/>
              <a:gd name="connsiteX7" fmla="*/ 20078 w 936891"/>
              <a:gd name="connsiteY7" fmla="*/ 100381 h 187378"/>
              <a:gd name="connsiteX8" fmla="*/ 100383 w 936891"/>
              <a:gd name="connsiteY8" fmla="*/ 180686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891" h="187378">
                <a:moveTo>
                  <a:pt x="100383" y="180686"/>
                </a:moveTo>
                <a:lnTo>
                  <a:pt x="847218" y="180686"/>
                </a:lnTo>
                <a:cubicBezTo>
                  <a:pt x="891654" y="180686"/>
                  <a:pt x="927523" y="144817"/>
                  <a:pt x="927523" y="100381"/>
                </a:cubicBezTo>
                <a:lnTo>
                  <a:pt x="927523" y="100381"/>
                </a:lnTo>
                <a:cubicBezTo>
                  <a:pt x="927523" y="55946"/>
                  <a:pt x="891654" y="20076"/>
                  <a:pt x="847218" y="20076"/>
                </a:cubicBezTo>
                <a:lnTo>
                  <a:pt x="100383" y="20076"/>
                </a:lnTo>
                <a:cubicBezTo>
                  <a:pt x="55946" y="20076"/>
                  <a:pt x="20078" y="55946"/>
                  <a:pt x="20078" y="100381"/>
                </a:cubicBezTo>
                <a:lnTo>
                  <a:pt x="20078" y="100381"/>
                </a:lnTo>
                <a:cubicBezTo>
                  <a:pt x="19810" y="144549"/>
                  <a:pt x="55946" y="180686"/>
                  <a:pt x="100383" y="1806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FDD973-70DB-426C-9F8B-0AFFD9EA719A}"/>
              </a:ext>
            </a:extLst>
          </p:cNvPr>
          <p:cNvSpPr/>
          <p:nvPr/>
        </p:nvSpPr>
        <p:spPr>
          <a:xfrm>
            <a:off x="18538399" y="5853417"/>
            <a:ext cx="829914" cy="133857"/>
          </a:xfrm>
          <a:custGeom>
            <a:avLst/>
            <a:gdLst>
              <a:gd name="connsiteX0" fmla="*/ 70669 w 829817"/>
              <a:gd name="connsiteY0" fmla="*/ 121260 h 133841"/>
              <a:gd name="connsiteX1" fmla="*/ 764235 w 829817"/>
              <a:gd name="connsiteY1" fmla="*/ 121260 h 133841"/>
              <a:gd name="connsiteX2" fmla="*/ 814828 w 829817"/>
              <a:gd name="connsiteY2" fmla="*/ 70668 h 133841"/>
              <a:gd name="connsiteX3" fmla="*/ 814828 w 829817"/>
              <a:gd name="connsiteY3" fmla="*/ 70668 h 133841"/>
              <a:gd name="connsiteX4" fmla="*/ 764235 w 829817"/>
              <a:gd name="connsiteY4" fmla="*/ 20076 h 133841"/>
              <a:gd name="connsiteX5" fmla="*/ 70669 w 829817"/>
              <a:gd name="connsiteY5" fmla="*/ 20076 h 133841"/>
              <a:gd name="connsiteX6" fmla="*/ 20076 w 829817"/>
              <a:gd name="connsiteY6" fmla="*/ 70668 h 133841"/>
              <a:gd name="connsiteX7" fmla="*/ 20076 w 829817"/>
              <a:gd name="connsiteY7" fmla="*/ 70668 h 133841"/>
              <a:gd name="connsiteX8" fmla="*/ 70669 w 829817"/>
              <a:gd name="connsiteY8" fmla="*/ 121260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817" h="133841">
                <a:moveTo>
                  <a:pt x="70669" y="121260"/>
                </a:moveTo>
                <a:lnTo>
                  <a:pt x="764235" y="121260"/>
                </a:lnTo>
                <a:cubicBezTo>
                  <a:pt x="792075" y="121260"/>
                  <a:pt x="814828" y="98508"/>
                  <a:pt x="814828" y="70668"/>
                </a:cubicBezTo>
                <a:lnTo>
                  <a:pt x="814828" y="70668"/>
                </a:lnTo>
                <a:cubicBezTo>
                  <a:pt x="814828" y="42829"/>
                  <a:pt x="792075" y="20076"/>
                  <a:pt x="764235" y="20076"/>
                </a:cubicBezTo>
                <a:lnTo>
                  <a:pt x="70669" y="20076"/>
                </a:lnTo>
                <a:cubicBezTo>
                  <a:pt x="42829" y="20076"/>
                  <a:pt x="20076" y="42829"/>
                  <a:pt x="20076" y="70668"/>
                </a:cubicBezTo>
                <a:lnTo>
                  <a:pt x="20076" y="70668"/>
                </a:lnTo>
                <a:cubicBezTo>
                  <a:pt x="20076" y="98775"/>
                  <a:pt x="42829" y="121260"/>
                  <a:pt x="70669" y="12126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ECB64DD-E62B-4A52-AFB2-A94FCD59727E}"/>
              </a:ext>
            </a:extLst>
          </p:cNvPr>
          <p:cNvSpPr/>
          <p:nvPr/>
        </p:nvSpPr>
        <p:spPr>
          <a:xfrm>
            <a:off x="19202866" y="5867070"/>
            <a:ext cx="133857" cy="107085"/>
          </a:xfrm>
          <a:custGeom>
            <a:avLst/>
            <a:gdLst>
              <a:gd name="connsiteX0" fmla="*/ 20076 w 133841"/>
              <a:gd name="connsiteY0" fmla="*/ 92886 h 107073"/>
              <a:gd name="connsiteX1" fmla="*/ 85659 w 133841"/>
              <a:gd name="connsiteY1" fmla="*/ 92886 h 107073"/>
              <a:gd name="connsiteX2" fmla="*/ 122063 w 133841"/>
              <a:gd name="connsiteY2" fmla="*/ 56481 h 107073"/>
              <a:gd name="connsiteX3" fmla="*/ 122063 w 133841"/>
              <a:gd name="connsiteY3" fmla="*/ 56481 h 107073"/>
              <a:gd name="connsiteX4" fmla="*/ 85659 w 133841"/>
              <a:gd name="connsiteY4" fmla="*/ 20076 h 107073"/>
              <a:gd name="connsiteX5" fmla="*/ 20076 w 133841"/>
              <a:gd name="connsiteY5" fmla="*/ 20076 h 107073"/>
              <a:gd name="connsiteX6" fmla="*/ 20076 w 133841"/>
              <a:gd name="connsiteY6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41" h="107073">
                <a:moveTo>
                  <a:pt x="20076" y="92886"/>
                </a:moveTo>
                <a:lnTo>
                  <a:pt x="85659" y="92886"/>
                </a:lnTo>
                <a:cubicBezTo>
                  <a:pt x="105735" y="92886"/>
                  <a:pt x="122063" y="76557"/>
                  <a:pt x="122063" y="56481"/>
                </a:cubicBezTo>
                <a:lnTo>
                  <a:pt x="122063" y="56481"/>
                </a:lnTo>
                <a:cubicBezTo>
                  <a:pt x="122063" y="36405"/>
                  <a:pt x="105735" y="20076"/>
                  <a:pt x="85659" y="20076"/>
                </a:cubicBezTo>
                <a:lnTo>
                  <a:pt x="20076" y="20076"/>
                </a:lnTo>
                <a:lnTo>
                  <a:pt x="20076" y="9288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77FB97F-3EC8-4FBB-9F0F-0A320BEE096B}"/>
              </a:ext>
            </a:extLst>
          </p:cNvPr>
          <p:cNvSpPr/>
          <p:nvPr/>
        </p:nvSpPr>
        <p:spPr>
          <a:xfrm>
            <a:off x="19124960" y="5867070"/>
            <a:ext cx="80314" cy="107085"/>
          </a:xfrm>
          <a:custGeom>
            <a:avLst/>
            <a:gdLst>
              <a:gd name="connsiteX0" fmla="*/ 47380 w 80304"/>
              <a:gd name="connsiteY0" fmla="*/ 92886 h 107073"/>
              <a:gd name="connsiteX1" fmla="*/ 47380 w 80304"/>
              <a:gd name="connsiteY1" fmla="*/ 92886 h 107073"/>
              <a:gd name="connsiteX2" fmla="*/ 74685 w 80304"/>
              <a:gd name="connsiteY2" fmla="*/ 65583 h 107073"/>
              <a:gd name="connsiteX3" fmla="*/ 74685 w 80304"/>
              <a:gd name="connsiteY3" fmla="*/ 47380 h 107073"/>
              <a:gd name="connsiteX4" fmla="*/ 47380 w 80304"/>
              <a:gd name="connsiteY4" fmla="*/ 20076 h 107073"/>
              <a:gd name="connsiteX5" fmla="*/ 47380 w 80304"/>
              <a:gd name="connsiteY5" fmla="*/ 20076 h 107073"/>
              <a:gd name="connsiteX6" fmla="*/ 20076 w 80304"/>
              <a:gd name="connsiteY6" fmla="*/ 47380 h 107073"/>
              <a:gd name="connsiteX7" fmla="*/ 20076 w 80304"/>
              <a:gd name="connsiteY7" fmla="*/ 65583 h 107073"/>
              <a:gd name="connsiteX8" fmla="*/ 47380 w 80304"/>
              <a:gd name="connsiteY8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4" h="107073">
                <a:moveTo>
                  <a:pt x="47380" y="92886"/>
                </a:moveTo>
                <a:lnTo>
                  <a:pt x="47380" y="92886"/>
                </a:lnTo>
                <a:cubicBezTo>
                  <a:pt x="62371" y="92886"/>
                  <a:pt x="74685" y="80573"/>
                  <a:pt x="74685" y="65583"/>
                </a:cubicBezTo>
                <a:lnTo>
                  <a:pt x="74685" y="47380"/>
                </a:lnTo>
                <a:cubicBezTo>
                  <a:pt x="74685" y="32390"/>
                  <a:pt x="62371" y="20076"/>
                  <a:pt x="47380" y="20076"/>
                </a:cubicBezTo>
                <a:lnTo>
                  <a:pt x="47380" y="20076"/>
                </a:lnTo>
                <a:cubicBezTo>
                  <a:pt x="32390" y="20076"/>
                  <a:pt x="20076" y="32390"/>
                  <a:pt x="20076" y="47380"/>
                </a:cubicBezTo>
                <a:lnTo>
                  <a:pt x="20076" y="65583"/>
                </a:lnTo>
                <a:cubicBezTo>
                  <a:pt x="20344" y="80573"/>
                  <a:pt x="32390" y="92886"/>
                  <a:pt x="47380" y="928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09D0014-4FD7-4D6E-88B5-BD686F4B7B74}"/>
              </a:ext>
            </a:extLst>
          </p:cNvPr>
          <p:cNvSpPr/>
          <p:nvPr/>
        </p:nvSpPr>
        <p:spPr>
          <a:xfrm>
            <a:off x="19047324" y="5867070"/>
            <a:ext cx="80314" cy="107085"/>
          </a:xfrm>
          <a:custGeom>
            <a:avLst/>
            <a:gdLst>
              <a:gd name="connsiteX0" fmla="*/ 47380 w 80304"/>
              <a:gd name="connsiteY0" fmla="*/ 92886 h 107073"/>
              <a:gd name="connsiteX1" fmla="*/ 47380 w 80304"/>
              <a:gd name="connsiteY1" fmla="*/ 92886 h 107073"/>
              <a:gd name="connsiteX2" fmla="*/ 74683 w 80304"/>
              <a:gd name="connsiteY2" fmla="*/ 65583 h 107073"/>
              <a:gd name="connsiteX3" fmla="*/ 74683 w 80304"/>
              <a:gd name="connsiteY3" fmla="*/ 47380 h 107073"/>
              <a:gd name="connsiteX4" fmla="*/ 47380 w 80304"/>
              <a:gd name="connsiteY4" fmla="*/ 20076 h 107073"/>
              <a:gd name="connsiteX5" fmla="*/ 47380 w 80304"/>
              <a:gd name="connsiteY5" fmla="*/ 20076 h 107073"/>
              <a:gd name="connsiteX6" fmla="*/ 20076 w 80304"/>
              <a:gd name="connsiteY6" fmla="*/ 47380 h 107073"/>
              <a:gd name="connsiteX7" fmla="*/ 20076 w 80304"/>
              <a:gd name="connsiteY7" fmla="*/ 65583 h 107073"/>
              <a:gd name="connsiteX8" fmla="*/ 47380 w 80304"/>
              <a:gd name="connsiteY8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4" h="107073">
                <a:moveTo>
                  <a:pt x="47380" y="92886"/>
                </a:moveTo>
                <a:lnTo>
                  <a:pt x="47380" y="92886"/>
                </a:lnTo>
                <a:cubicBezTo>
                  <a:pt x="62371" y="92886"/>
                  <a:pt x="74683" y="80573"/>
                  <a:pt x="74683" y="65583"/>
                </a:cubicBezTo>
                <a:lnTo>
                  <a:pt x="74683" y="47380"/>
                </a:lnTo>
                <a:cubicBezTo>
                  <a:pt x="74683" y="32390"/>
                  <a:pt x="62371" y="20076"/>
                  <a:pt x="47380" y="20076"/>
                </a:cubicBezTo>
                <a:lnTo>
                  <a:pt x="47380" y="20076"/>
                </a:lnTo>
                <a:cubicBezTo>
                  <a:pt x="32390" y="20076"/>
                  <a:pt x="20076" y="32390"/>
                  <a:pt x="20076" y="47380"/>
                </a:cubicBezTo>
                <a:lnTo>
                  <a:pt x="20076" y="65583"/>
                </a:lnTo>
                <a:cubicBezTo>
                  <a:pt x="20076" y="80573"/>
                  <a:pt x="32390" y="92886"/>
                  <a:pt x="47380" y="928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957C4C0-340F-40EC-BDFF-6FA58E969F05}"/>
              </a:ext>
            </a:extLst>
          </p:cNvPr>
          <p:cNvSpPr/>
          <p:nvPr/>
        </p:nvSpPr>
        <p:spPr>
          <a:xfrm>
            <a:off x="18969418" y="5867070"/>
            <a:ext cx="80314" cy="107085"/>
          </a:xfrm>
          <a:custGeom>
            <a:avLst/>
            <a:gdLst>
              <a:gd name="connsiteX0" fmla="*/ 47380 w 80304"/>
              <a:gd name="connsiteY0" fmla="*/ 92886 h 107073"/>
              <a:gd name="connsiteX1" fmla="*/ 47380 w 80304"/>
              <a:gd name="connsiteY1" fmla="*/ 92886 h 107073"/>
              <a:gd name="connsiteX2" fmla="*/ 74685 w 80304"/>
              <a:gd name="connsiteY2" fmla="*/ 65583 h 107073"/>
              <a:gd name="connsiteX3" fmla="*/ 74685 w 80304"/>
              <a:gd name="connsiteY3" fmla="*/ 47380 h 107073"/>
              <a:gd name="connsiteX4" fmla="*/ 47380 w 80304"/>
              <a:gd name="connsiteY4" fmla="*/ 20076 h 107073"/>
              <a:gd name="connsiteX5" fmla="*/ 47380 w 80304"/>
              <a:gd name="connsiteY5" fmla="*/ 20076 h 107073"/>
              <a:gd name="connsiteX6" fmla="*/ 20076 w 80304"/>
              <a:gd name="connsiteY6" fmla="*/ 47380 h 107073"/>
              <a:gd name="connsiteX7" fmla="*/ 20076 w 80304"/>
              <a:gd name="connsiteY7" fmla="*/ 65583 h 107073"/>
              <a:gd name="connsiteX8" fmla="*/ 47380 w 80304"/>
              <a:gd name="connsiteY8" fmla="*/ 9288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4" h="107073">
                <a:moveTo>
                  <a:pt x="47380" y="92886"/>
                </a:moveTo>
                <a:lnTo>
                  <a:pt x="47380" y="92886"/>
                </a:lnTo>
                <a:cubicBezTo>
                  <a:pt x="62371" y="92886"/>
                  <a:pt x="74685" y="80573"/>
                  <a:pt x="74685" y="65583"/>
                </a:cubicBezTo>
                <a:lnTo>
                  <a:pt x="74685" y="47380"/>
                </a:lnTo>
                <a:cubicBezTo>
                  <a:pt x="74685" y="32390"/>
                  <a:pt x="62371" y="20076"/>
                  <a:pt x="47380" y="20076"/>
                </a:cubicBezTo>
                <a:lnTo>
                  <a:pt x="47380" y="20076"/>
                </a:lnTo>
                <a:cubicBezTo>
                  <a:pt x="32390" y="20076"/>
                  <a:pt x="20076" y="32390"/>
                  <a:pt x="20076" y="47380"/>
                </a:cubicBezTo>
                <a:lnTo>
                  <a:pt x="20076" y="65583"/>
                </a:lnTo>
                <a:cubicBezTo>
                  <a:pt x="20344" y="80573"/>
                  <a:pt x="32390" y="92886"/>
                  <a:pt x="47380" y="928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1BAA610-1072-4635-9D36-F1830A1247E5}"/>
              </a:ext>
            </a:extLst>
          </p:cNvPr>
          <p:cNvSpPr/>
          <p:nvPr/>
        </p:nvSpPr>
        <p:spPr>
          <a:xfrm>
            <a:off x="18947199" y="4639065"/>
            <a:ext cx="267714" cy="267714"/>
          </a:xfrm>
          <a:custGeom>
            <a:avLst/>
            <a:gdLst>
              <a:gd name="connsiteX0" fmla="*/ 20076 w 267683"/>
              <a:gd name="connsiteY0" fmla="*/ 141069 h 267683"/>
              <a:gd name="connsiteX1" fmla="*/ 141068 w 267683"/>
              <a:gd name="connsiteY1" fmla="*/ 20076 h 267683"/>
              <a:gd name="connsiteX2" fmla="*/ 262061 w 267683"/>
              <a:gd name="connsiteY2" fmla="*/ 141069 h 267683"/>
              <a:gd name="connsiteX3" fmla="*/ 141068 w 267683"/>
              <a:gd name="connsiteY3" fmla="*/ 262062 h 267683"/>
              <a:gd name="connsiteX4" fmla="*/ 20076 w 267683"/>
              <a:gd name="connsiteY4" fmla="*/ 141069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0076" y="141069"/>
                </a:moveTo>
                <a:cubicBezTo>
                  <a:pt x="20076" y="74148"/>
                  <a:pt x="74415" y="20076"/>
                  <a:pt x="141068" y="20076"/>
                </a:cubicBezTo>
                <a:cubicBezTo>
                  <a:pt x="207989" y="20076"/>
                  <a:pt x="262061" y="74148"/>
                  <a:pt x="262061" y="141069"/>
                </a:cubicBezTo>
                <a:cubicBezTo>
                  <a:pt x="262061" y="207990"/>
                  <a:pt x="207989" y="262062"/>
                  <a:pt x="141068" y="262062"/>
                </a:cubicBezTo>
                <a:cubicBezTo>
                  <a:pt x="74147" y="262062"/>
                  <a:pt x="20076" y="207722"/>
                  <a:pt x="20076" y="14106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BC2828-9323-4B1C-B87A-4E852C17F59A}"/>
              </a:ext>
            </a:extLst>
          </p:cNvPr>
          <p:cNvSpPr/>
          <p:nvPr/>
        </p:nvSpPr>
        <p:spPr>
          <a:xfrm>
            <a:off x="18703044" y="4407492"/>
            <a:ext cx="749600" cy="749600"/>
          </a:xfrm>
          <a:custGeom>
            <a:avLst/>
            <a:gdLst>
              <a:gd name="connsiteX0" fmla="*/ 361639 w 749513"/>
              <a:gd name="connsiteY0" fmla="*/ 749245 h 749513"/>
              <a:gd name="connsiteX1" fmla="*/ 364049 w 749513"/>
              <a:gd name="connsiteY1" fmla="*/ 711770 h 749513"/>
              <a:gd name="connsiteX2" fmla="*/ 503512 w 749513"/>
              <a:gd name="connsiteY2" fmla="*/ 690355 h 749513"/>
              <a:gd name="connsiteX3" fmla="*/ 517164 w 749513"/>
              <a:gd name="connsiteY3" fmla="*/ 725421 h 749513"/>
              <a:gd name="connsiteX4" fmla="*/ 385195 w 749513"/>
              <a:gd name="connsiteY4" fmla="*/ 750048 h 749513"/>
              <a:gd name="connsiteX5" fmla="*/ 361639 w 749513"/>
              <a:gd name="connsiteY5" fmla="*/ 749245 h 749513"/>
              <a:gd name="connsiteX6" fmla="*/ 176938 w 749513"/>
              <a:gd name="connsiteY6" fmla="*/ 684734 h 749513"/>
              <a:gd name="connsiteX7" fmla="*/ 198353 w 749513"/>
              <a:gd name="connsiteY7" fmla="*/ 653950 h 749513"/>
              <a:gd name="connsiteX8" fmla="*/ 328714 w 749513"/>
              <a:gd name="connsiteY8" fmla="*/ 707487 h 749513"/>
              <a:gd name="connsiteX9" fmla="*/ 322290 w 749513"/>
              <a:gd name="connsiteY9" fmla="*/ 744427 h 749513"/>
              <a:gd name="connsiteX10" fmla="*/ 176938 w 749513"/>
              <a:gd name="connsiteY10" fmla="*/ 684734 h 749513"/>
              <a:gd name="connsiteX11" fmla="*/ 535901 w 749513"/>
              <a:gd name="connsiteY11" fmla="*/ 675632 h 749513"/>
              <a:gd name="connsiteX12" fmla="*/ 644314 w 749513"/>
              <a:gd name="connsiteY12" fmla="*/ 585156 h 749513"/>
              <a:gd name="connsiteX13" fmla="*/ 674026 w 749513"/>
              <a:gd name="connsiteY13" fmla="*/ 608176 h 749513"/>
              <a:gd name="connsiteX14" fmla="*/ 553301 w 749513"/>
              <a:gd name="connsiteY14" fmla="*/ 709093 h 749513"/>
              <a:gd name="connsiteX15" fmla="*/ 535901 w 749513"/>
              <a:gd name="connsiteY15" fmla="*/ 675632 h 749513"/>
              <a:gd name="connsiteX16" fmla="*/ 51931 w 749513"/>
              <a:gd name="connsiteY16" fmla="*/ 534028 h 749513"/>
              <a:gd name="connsiteX17" fmla="*/ 86193 w 749513"/>
              <a:gd name="connsiteY17" fmla="*/ 518770 h 749513"/>
              <a:gd name="connsiteX18" fmla="*/ 170246 w 749513"/>
              <a:gd name="connsiteY18" fmla="*/ 632000 h 749513"/>
              <a:gd name="connsiteX19" fmla="*/ 145620 w 749513"/>
              <a:gd name="connsiteY19" fmla="*/ 660375 h 749513"/>
              <a:gd name="connsiteX20" fmla="*/ 51931 w 749513"/>
              <a:gd name="connsiteY20" fmla="*/ 534028 h 749513"/>
              <a:gd name="connsiteX21" fmla="*/ 664390 w 749513"/>
              <a:gd name="connsiteY21" fmla="*/ 555978 h 749513"/>
              <a:gd name="connsiteX22" fmla="*/ 710431 w 749513"/>
              <a:gd name="connsiteY22" fmla="*/ 422672 h 749513"/>
              <a:gd name="connsiteX23" fmla="*/ 747639 w 749513"/>
              <a:gd name="connsiteY23" fmla="*/ 426955 h 749513"/>
              <a:gd name="connsiteX24" fmla="*/ 696243 w 749513"/>
              <a:gd name="connsiteY24" fmla="*/ 575787 h 749513"/>
              <a:gd name="connsiteX25" fmla="*/ 664390 w 749513"/>
              <a:gd name="connsiteY25" fmla="*/ 555978 h 749513"/>
              <a:gd name="connsiteX26" fmla="*/ 20076 w 749513"/>
              <a:gd name="connsiteY26" fmla="*/ 384928 h 749513"/>
              <a:gd name="connsiteX27" fmla="*/ 53803 w 749513"/>
              <a:gd name="connsiteY27" fmla="*/ 231278 h 749513"/>
              <a:gd name="connsiteX28" fmla="*/ 87799 w 749513"/>
              <a:gd name="connsiteY28" fmla="*/ 247072 h 749513"/>
              <a:gd name="connsiteX29" fmla="*/ 57551 w 749513"/>
              <a:gd name="connsiteY29" fmla="*/ 384928 h 749513"/>
              <a:gd name="connsiteX30" fmla="*/ 73345 w 749513"/>
              <a:gd name="connsiteY30" fmla="*/ 485577 h 749513"/>
              <a:gd name="connsiteX31" fmla="*/ 37475 w 749513"/>
              <a:gd name="connsiteY31" fmla="*/ 497088 h 749513"/>
              <a:gd name="connsiteX32" fmla="*/ 20076 w 749513"/>
              <a:gd name="connsiteY32" fmla="*/ 384928 h 749513"/>
              <a:gd name="connsiteX33" fmla="*/ 712573 w 749513"/>
              <a:gd name="connsiteY33" fmla="*/ 384928 h 749513"/>
              <a:gd name="connsiteX34" fmla="*/ 683127 w 749513"/>
              <a:gd name="connsiteY34" fmla="*/ 249213 h 749513"/>
              <a:gd name="connsiteX35" fmla="*/ 717391 w 749513"/>
              <a:gd name="connsiteY35" fmla="*/ 233687 h 749513"/>
              <a:gd name="connsiteX36" fmla="*/ 750047 w 749513"/>
              <a:gd name="connsiteY36" fmla="*/ 385196 h 749513"/>
              <a:gd name="connsiteX37" fmla="*/ 750047 w 749513"/>
              <a:gd name="connsiteY37" fmla="*/ 387605 h 749513"/>
              <a:gd name="connsiteX38" fmla="*/ 712573 w 749513"/>
              <a:gd name="connsiteY38" fmla="*/ 387605 h 749513"/>
              <a:gd name="connsiteX39" fmla="*/ 712573 w 749513"/>
              <a:gd name="connsiteY39" fmla="*/ 384928 h 749513"/>
              <a:gd name="connsiteX40" fmla="*/ 570165 w 749513"/>
              <a:gd name="connsiteY40" fmla="*/ 114568 h 749513"/>
              <a:gd name="connsiteX41" fmla="*/ 591311 w 749513"/>
              <a:gd name="connsiteY41" fmla="*/ 83517 h 749513"/>
              <a:gd name="connsiteX42" fmla="*/ 698921 w 749513"/>
              <a:gd name="connsiteY42" fmla="*/ 198085 h 749513"/>
              <a:gd name="connsiteX43" fmla="*/ 666530 w 749513"/>
              <a:gd name="connsiteY43" fmla="*/ 217359 h 749513"/>
              <a:gd name="connsiteX44" fmla="*/ 570165 w 749513"/>
              <a:gd name="connsiteY44" fmla="*/ 114568 h 749513"/>
              <a:gd name="connsiteX45" fmla="*/ 72541 w 749513"/>
              <a:gd name="connsiteY45" fmla="*/ 196212 h 749513"/>
              <a:gd name="connsiteX46" fmla="*/ 180952 w 749513"/>
              <a:gd name="connsiteY46" fmla="*/ 82179 h 749513"/>
              <a:gd name="connsiteX47" fmla="*/ 202101 w 749513"/>
              <a:gd name="connsiteY47" fmla="*/ 113230 h 749513"/>
              <a:gd name="connsiteX48" fmla="*/ 104931 w 749513"/>
              <a:gd name="connsiteY48" fmla="*/ 215485 h 749513"/>
              <a:gd name="connsiteX49" fmla="*/ 72541 w 749513"/>
              <a:gd name="connsiteY49" fmla="*/ 196212 h 749513"/>
              <a:gd name="connsiteX50" fmla="*/ 403933 w 749513"/>
              <a:gd name="connsiteY50" fmla="*/ 57819 h 749513"/>
              <a:gd name="connsiteX51" fmla="*/ 406075 w 749513"/>
              <a:gd name="connsiteY51" fmla="*/ 20344 h 749513"/>
              <a:gd name="connsiteX52" fmla="*/ 557583 w 749513"/>
              <a:gd name="connsiteY52" fmla="*/ 62905 h 749513"/>
              <a:gd name="connsiteX53" fmla="*/ 539649 w 749513"/>
              <a:gd name="connsiteY53" fmla="*/ 96098 h 749513"/>
              <a:gd name="connsiteX54" fmla="*/ 403933 w 749513"/>
              <a:gd name="connsiteY54" fmla="*/ 57819 h 749513"/>
              <a:gd name="connsiteX55" fmla="*/ 214949 w 749513"/>
              <a:gd name="connsiteY55" fmla="*/ 61835 h 749513"/>
              <a:gd name="connsiteX56" fmla="*/ 366725 w 749513"/>
              <a:gd name="connsiteY56" fmla="*/ 20076 h 749513"/>
              <a:gd name="connsiteX57" fmla="*/ 368599 w 749513"/>
              <a:gd name="connsiteY57" fmla="*/ 57552 h 749513"/>
              <a:gd name="connsiteX58" fmla="*/ 232617 w 749513"/>
              <a:gd name="connsiteY58" fmla="*/ 94760 h 749513"/>
              <a:gd name="connsiteX59" fmla="*/ 214949 w 749513"/>
              <a:gd name="connsiteY59" fmla="*/ 61835 h 7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9513" h="749513">
                <a:moveTo>
                  <a:pt x="361639" y="749245"/>
                </a:moveTo>
                <a:lnTo>
                  <a:pt x="364049" y="711770"/>
                </a:lnTo>
                <a:cubicBezTo>
                  <a:pt x="411429" y="714982"/>
                  <a:pt x="459344" y="707487"/>
                  <a:pt x="503512" y="690355"/>
                </a:cubicBezTo>
                <a:lnTo>
                  <a:pt x="517164" y="725421"/>
                </a:lnTo>
                <a:cubicBezTo>
                  <a:pt x="475138" y="741750"/>
                  <a:pt x="430701" y="750048"/>
                  <a:pt x="385195" y="750048"/>
                </a:cubicBezTo>
                <a:cubicBezTo>
                  <a:pt x="377165" y="749781"/>
                  <a:pt x="369403" y="749513"/>
                  <a:pt x="361639" y="749245"/>
                </a:cubicBezTo>
                <a:close/>
                <a:moveTo>
                  <a:pt x="176938" y="684734"/>
                </a:moveTo>
                <a:lnTo>
                  <a:pt x="198353" y="653950"/>
                </a:lnTo>
                <a:cubicBezTo>
                  <a:pt x="237703" y="681254"/>
                  <a:pt x="281602" y="699456"/>
                  <a:pt x="328714" y="707487"/>
                </a:cubicBezTo>
                <a:lnTo>
                  <a:pt x="322290" y="744427"/>
                </a:lnTo>
                <a:cubicBezTo>
                  <a:pt x="269824" y="735326"/>
                  <a:pt x="220839" y="715250"/>
                  <a:pt x="176938" y="684734"/>
                </a:cubicBezTo>
                <a:close/>
                <a:moveTo>
                  <a:pt x="535901" y="675632"/>
                </a:moveTo>
                <a:cubicBezTo>
                  <a:pt x="577659" y="653950"/>
                  <a:pt x="615136" y="622631"/>
                  <a:pt x="644314" y="585156"/>
                </a:cubicBezTo>
                <a:lnTo>
                  <a:pt x="674026" y="608176"/>
                </a:lnTo>
                <a:cubicBezTo>
                  <a:pt x="641636" y="649935"/>
                  <a:pt x="599877" y="684734"/>
                  <a:pt x="553301" y="709093"/>
                </a:cubicBezTo>
                <a:lnTo>
                  <a:pt x="535901" y="675632"/>
                </a:lnTo>
                <a:close/>
                <a:moveTo>
                  <a:pt x="51931" y="534028"/>
                </a:moveTo>
                <a:lnTo>
                  <a:pt x="86193" y="518770"/>
                </a:lnTo>
                <a:cubicBezTo>
                  <a:pt x="105467" y="561867"/>
                  <a:pt x="134644" y="600949"/>
                  <a:pt x="170246" y="632000"/>
                </a:cubicBezTo>
                <a:lnTo>
                  <a:pt x="145620" y="660375"/>
                </a:lnTo>
                <a:cubicBezTo>
                  <a:pt x="105734" y="625576"/>
                  <a:pt x="73345" y="581943"/>
                  <a:pt x="51931" y="534028"/>
                </a:cubicBezTo>
                <a:close/>
                <a:moveTo>
                  <a:pt x="664390" y="555978"/>
                </a:moveTo>
                <a:cubicBezTo>
                  <a:pt x="689551" y="515022"/>
                  <a:pt x="705077" y="470319"/>
                  <a:pt x="710431" y="422672"/>
                </a:cubicBezTo>
                <a:lnTo>
                  <a:pt x="747639" y="426955"/>
                </a:lnTo>
                <a:cubicBezTo>
                  <a:pt x="741481" y="479956"/>
                  <a:pt x="724351" y="530013"/>
                  <a:pt x="696243" y="575787"/>
                </a:cubicBezTo>
                <a:lnTo>
                  <a:pt x="664390" y="555978"/>
                </a:lnTo>
                <a:close/>
                <a:moveTo>
                  <a:pt x="20076" y="384928"/>
                </a:moveTo>
                <a:cubicBezTo>
                  <a:pt x="20076" y="331392"/>
                  <a:pt x="31318" y="279729"/>
                  <a:pt x="53803" y="231278"/>
                </a:cubicBezTo>
                <a:lnTo>
                  <a:pt x="87799" y="247072"/>
                </a:lnTo>
                <a:cubicBezTo>
                  <a:pt x="67723" y="290436"/>
                  <a:pt x="57551" y="336746"/>
                  <a:pt x="57551" y="384928"/>
                </a:cubicBezTo>
                <a:cubicBezTo>
                  <a:pt x="57551" y="419460"/>
                  <a:pt x="62905" y="453188"/>
                  <a:pt x="73345" y="485577"/>
                </a:cubicBezTo>
                <a:lnTo>
                  <a:pt x="37475" y="497088"/>
                </a:lnTo>
                <a:cubicBezTo>
                  <a:pt x="25964" y="460951"/>
                  <a:pt x="20076" y="423207"/>
                  <a:pt x="20076" y="384928"/>
                </a:cubicBezTo>
                <a:close/>
                <a:moveTo>
                  <a:pt x="712573" y="384928"/>
                </a:moveTo>
                <a:cubicBezTo>
                  <a:pt x="712573" y="337549"/>
                  <a:pt x="702668" y="291775"/>
                  <a:pt x="683127" y="249213"/>
                </a:cubicBezTo>
                <a:lnTo>
                  <a:pt x="717391" y="233687"/>
                </a:lnTo>
                <a:cubicBezTo>
                  <a:pt x="739073" y="281335"/>
                  <a:pt x="750047" y="332195"/>
                  <a:pt x="750047" y="385196"/>
                </a:cubicBezTo>
                <a:lnTo>
                  <a:pt x="750047" y="387605"/>
                </a:lnTo>
                <a:lnTo>
                  <a:pt x="712573" y="387605"/>
                </a:lnTo>
                <a:lnTo>
                  <a:pt x="712573" y="384928"/>
                </a:lnTo>
                <a:close/>
                <a:moveTo>
                  <a:pt x="570165" y="114568"/>
                </a:moveTo>
                <a:lnTo>
                  <a:pt x="591311" y="83517"/>
                </a:lnTo>
                <a:cubicBezTo>
                  <a:pt x="634676" y="113230"/>
                  <a:pt x="671884" y="152847"/>
                  <a:pt x="698921" y="198085"/>
                </a:cubicBezTo>
                <a:lnTo>
                  <a:pt x="666530" y="217359"/>
                </a:lnTo>
                <a:cubicBezTo>
                  <a:pt x="642440" y="176939"/>
                  <a:pt x="609246" y="141337"/>
                  <a:pt x="570165" y="114568"/>
                </a:cubicBezTo>
                <a:close/>
                <a:moveTo>
                  <a:pt x="72541" y="196212"/>
                </a:moveTo>
                <a:cubicBezTo>
                  <a:pt x="99845" y="151241"/>
                  <a:pt x="137322" y="111624"/>
                  <a:pt x="180952" y="82179"/>
                </a:cubicBezTo>
                <a:lnTo>
                  <a:pt x="202101" y="113230"/>
                </a:lnTo>
                <a:cubicBezTo>
                  <a:pt x="163018" y="139731"/>
                  <a:pt x="129290" y="175065"/>
                  <a:pt x="104931" y="215485"/>
                </a:cubicBezTo>
                <a:lnTo>
                  <a:pt x="72541" y="196212"/>
                </a:lnTo>
                <a:close/>
                <a:moveTo>
                  <a:pt x="403933" y="57819"/>
                </a:moveTo>
                <a:lnTo>
                  <a:pt x="406075" y="20344"/>
                </a:lnTo>
                <a:cubicBezTo>
                  <a:pt x="459612" y="23288"/>
                  <a:pt x="510472" y="37743"/>
                  <a:pt x="557583" y="62905"/>
                </a:cubicBezTo>
                <a:lnTo>
                  <a:pt x="539649" y="96098"/>
                </a:lnTo>
                <a:cubicBezTo>
                  <a:pt x="497622" y="73613"/>
                  <a:pt x="452116" y="60764"/>
                  <a:pt x="403933" y="57819"/>
                </a:cubicBezTo>
                <a:close/>
                <a:moveTo>
                  <a:pt x="214949" y="61835"/>
                </a:moveTo>
                <a:cubicBezTo>
                  <a:pt x="262061" y="36940"/>
                  <a:pt x="313188" y="22753"/>
                  <a:pt x="366725" y="20076"/>
                </a:cubicBezTo>
                <a:lnTo>
                  <a:pt x="368599" y="57552"/>
                </a:lnTo>
                <a:cubicBezTo>
                  <a:pt x="320684" y="59961"/>
                  <a:pt x="274910" y="72542"/>
                  <a:pt x="232617" y="94760"/>
                </a:cubicBezTo>
                <a:lnTo>
                  <a:pt x="214949" y="61835"/>
                </a:lnTo>
                <a:close/>
              </a:path>
            </a:pathLst>
          </a:custGeom>
          <a:solidFill>
            <a:schemeClr val="bg2">
              <a:lumMod val="95000"/>
              <a:alpha val="3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6B98CE4-8F1E-47F8-9502-1E33957EB98A}"/>
              </a:ext>
            </a:extLst>
          </p:cNvPr>
          <p:cNvSpPr/>
          <p:nvPr/>
        </p:nvSpPr>
        <p:spPr>
          <a:xfrm>
            <a:off x="18522069" y="4188502"/>
            <a:ext cx="1151171" cy="1204714"/>
          </a:xfrm>
          <a:custGeom>
            <a:avLst/>
            <a:gdLst>
              <a:gd name="connsiteX0" fmla="*/ 255101 w 1151037"/>
              <a:gd name="connsiteY0" fmla="*/ 1123467 h 1204574"/>
              <a:gd name="connsiteX1" fmla="*/ 298200 w 1151037"/>
              <a:gd name="connsiteY1" fmla="*/ 1047712 h 1204574"/>
              <a:gd name="connsiteX2" fmla="*/ 546609 w 1151037"/>
              <a:gd name="connsiteY2" fmla="*/ 1113295 h 1204574"/>
              <a:gd name="connsiteX3" fmla="*/ 563205 w 1151037"/>
              <a:gd name="connsiteY3" fmla="*/ 1113027 h 1204574"/>
              <a:gd name="connsiteX4" fmla="*/ 566149 w 1151037"/>
              <a:gd name="connsiteY4" fmla="*/ 1200292 h 1204574"/>
              <a:gd name="connsiteX5" fmla="*/ 546609 w 1151037"/>
              <a:gd name="connsiteY5" fmla="*/ 1200560 h 1204574"/>
              <a:gd name="connsiteX6" fmla="*/ 255101 w 1151037"/>
              <a:gd name="connsiteY6" fmla="*/ 1123467 h 1204574"/>
              <a:gd name="connsiteX7" fmla="*/ 581139 w 1151037"/>
              <a:gd name="connsiteY7" fmla="*/ 1111956 h 1204574"/>
              <a:gd name="connsiteX8" fmla="*/ 838116 w 1151037"/>
              <a:gd name="connsiteY8" fmla="*/ 1020141 h 1204574"/>
              <a:gd name="connsiteX9" fmla="*/ 888709 w 1151037"/>
              <a:gd name="connsiteY9" fmla="*/ 1091345 h 1204574"/>
              <a:gd name="connsiteX10" fmla="*/ 587029 w 1151037"/>
              <a:gd name="connsiteY10" fmla="*/ 1199221 h 1204574"/>
              <a:gd name="connsiteX11" fmla="*/ 581139 w 1151037"/>
              <a:gd name="connsiteY11" fmla="*/ 1111956 h 1204574"/>
              <a:gd name="connsiteX12" fmla="*/ 20076 w 1151037"/>
              <a:gd name="connsiteY12" fmla="*/ 877198 h 1204574"/>
              <a:gd name="connsiteX13" fmla="*/ 97971 w 1151037"/>
              <a:gd name="connsiteY13" fmla="*/ 837581 h 1204574"/>
              <a:gd name="connsiteX14" fmla="*/ 282941 w 1151037"/>
              <a:gd name="connsiteY14" fmla="*/ 1038344 h 1204574"/>
              <a:gd name="connsiteX15" fmla="*/ 237167 w 1151037"/>
              <a:gd name="connsiteY15" fmla="*/ 1112492 h 1204574"/>
              <a:gd name="connsiteX16" fmla="*/ 20076 w 1151037"/>
              <a:gd name="connsiteY16" fmla="*/ 877198 h 1204574"/>
              <a:gd name="connsiteX17" fmla="*/ 852303 w 1151037"/>
              <a:gd name="connsiteY17" fmla="*/ 1009701 h 1204574"/>
              <a:gd name="connsiteX18" fmla="*/ 1016125 w 1151037"/>
              <a:gd name="connsiteY18" fmla="*/ 791272 h 1204574"/>
              <a:gd name="connsiteX19" fmla="*/ 1097501 w 1151037"/>
              <a:gd name="connsiteY19" fmla="*/ 822591 h 1204574"/>
              <a:gd name="connsiteX20" fmla="*/ 905573 w 1151037"/>
              <a:gd name="connsiteY20" fmla="*/ 1079031 h 1204574"/>
              <a:gd name="connsiteX21" fmla="*/ 852303 w 1151037"/>
              <a:gd name="connsiteY21" fmla="*/ 1009701 h 1204574"/>
              <a:gd name="connsiteX22" fmla="*/ 1022282 w 1151037"/>
              <a:gd name="connsiteY22" fmla="*/ 774408 h 1204574"/>
              <a:gd name="connsiteX23" fmla="*/ 1049585 w 1151037"/>
              <a:gd name="connsiteY23" fmla="*/ 610318 h 1204574"/>
              <a:gd name="connsiteX24" fmla="*/ 1037807 w 1151037"/>
              <a:gd name="connsiteY24" fmla="*/ 501906 h 1204574"/>
              <a:gd name="connsiteX25" fmla="*/ 1122932 w 1151037"/>
              <a:gd name="connsiteY25" fmla="*/ 483168 h 1204574"/>
              <a:gd name="connsiteX26" fmla="*/ 1136582 w 1151037"/>
              <a:gd name="connsiteY26" fmla="*/ 610318 h 1204574"/>
              <a:gd name="connsiteX27" fmla="*/ 1104461 w 1151037"/>
              <a:gd name="connsiteY27" fmla="*/ 803050 h 1204574"/>
              <a:gd name="connsiteX28" fmla="*/ 1022282 w 1151037"/>
              <a:gd name="connsiteY28" fmla="*/ 774408 h 1204574"/>
              <a:gd name="connsiteX29" fmla="*/ 896203 w 1151037"/>
              <a:gd name="connsiteY29" fmla="*/ 248678 h 1204574"/>
              <a:gd name="connsiteX30" fmla="*/ 956968 w 1151037"/>
              <a:gd name="connsiteY30" fmla="*/ 186040 h 1204574"/>
              <a:gd name="connsiteX31" fmla="*/ 1118380 w 1151037"/>
              <a:gd name="connsiteY31" fmla="*/ 462825 h 1204574"/>
              <a:gd name="connsiteX32" fmla="*/ 1033793 w 1151037"/>
              <a:gd name="connsiteY32" fmla="*/ 484507 h 1204574"/>
              <a:gd name="connsiteX33" fmla="*/ 896203 w 1151037"/>
              <a:gd name="connsiteY33" fmla="*/ 248678 h 1204574"/>
              <a:gd name="connsiteX34" fmla="*/ 54339 w 1151037"/>
              <a:gd name="connsiteY34" fmla="*/ 284280 h 1204574"/>
              <a:gd name="connsiteX35" fmla="*/ 296860 w 1151037"/>
              <a:gd name="connsiteY35" fmla="*/ 75219 h 1204574"/>
              <a:gd name="connsiteX36" fmla="*/ 333800 w 1151037"/>
              <a:gd name="connsiteY36" fmla="*/ 154186 h 1204574"/>
              <a:gd name="connsiteX37" fmla="*/ 126882 w 1151037"/>
              <a:gd name="connsiteY37" fmla="*/ 332463 h 1204574"/>
              <a:gd name="connsiteX38" fmla="*/ 54339 w 1151037"/>
              <a:gd name="connsiteY38" fmla="*/ 284280 h 1204574"/>
              <a:gd name="connsiteX39" fmla="*/ 638692 w 1151037"/>
              <a:gd name="connsiteY39" fmla="*/ 115639 h 1204574"/>
              <a:gd name="connsiteX40" fmla="*/ 654486 w 1151037"/>
              <a:gd name="connsiteY40" fmla="*/ 29713 h 1204574"/>
              <a:gd name="connsiteX41" fmla="*/ 941709 w 1151037"/>
              <a:gd name="connsiteY41" fmla="*/ 171585 h 1204574"/>
              <a:gd name="connsiteX42" fmla="*/ 883355 w 1151037"/>
              <a:gd name="connsiteY42" fmla="*/ 236364 h 1204574"/>
              <a:gd name="connsiteX43" fmla="*/ 638692 w 1151037"/>
              <a:gd name="connsiteY43" fmla="*/ 115639 h 1204574"/>
              <a:gd name="connsiteX44" fmla="*/ 316134 w 1151037"/>
              <a:gd name="connsiteY44" fmla="*/ 66653 h 1204574"/>
              <a:gd name="connsiteX45" fmla="*/ 546609 w 1151037"/>
              <a:gd name="connsiteY45" fmla="*/ 20076 h 1204574"/>
              <a:gd name="connsiteX46" fmla="*/ 633874 w 1151037"/>
              <a:gd name="connsiteY46" fmla="*/ 26501 h 1204574"/>
              <a:gd name="connsiteX47" fmla="*/ 621025 w 1151037"/>
              <a:gd name="connsiteY47" fmla="*/ 112695 h 1204574"/>
              <a:gd name="connsiteX48" fmla="*/ 546609 w 1151037"/>
              <a:gd name="connsiteY48" fmla="*/ 107341 h 1204574"/>
              <a:gd name="connsiteX49" fmla="*/ 350130 w 1151037"/>
              <a:gd name="connsiteY49" fmla="*/ 147226 h 1204574"/>
              <a:gd name="connsiteX50" fmla="*/ 316134 w 1151037"/>
              <a:gd name="connsiteY50" fmla="*/ 66653 h 12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1037" h="1204574">
                <a:moveTo>
                  <a:pt x="255101" y="1123467"/>
                </a:moveTo>
                <a:lnTo>
                  <a:pt x="298200" y="1047712"/>
                </a:lnTo>
                <a:cubicBezTo>
                  <a:pt x="373418" y="1090542"/>
                  <a:pt x="459344" y="1113295"/>
                  <a:pt x="546609" y="1113295"/>
                </a:cubicBezTo>
                <a:cubicBezTo>
                  <a:pt x="552231" y="1113295"/>
                  <a:pt x="557585" y="1113295"/>
                  <a:pt x="563205" y="1113027"/>
                </a:cubicBezTo>
                <a:lnTo>
                  <a:pt x="566149" y="1200292"/>
                </a:lnTo>
                <a:cubicBezTo>
                  <a:pt x="559725" y="1200560"/>
                  <a:pt x="553033" y="1200560"/>
                  <a:pt x="546609" y="1200560"/>
                </a:cubicBezTo>
                <a:cubicBezTo>
                  <a:pt x="444354" y="1200560"/>
                  <a:pt x="343438" y="1173791"/>
                  <a:pt x="255101" y="1123467"/>
                </a:cubicBezTo>
                <a:close/>
                <a:moveTo>
                  <a:pt x="581139" y="1111956"/>
                </a:moveTo>
                <a:cubicBezTo>
                  <a:pt x="673758" y="1105799"/>
                  <a:pt x="762629" y="1073945"/>
                  <a:pt x="838116" y="1020141"/>
                </a:cubicBezTo>
                <a:lnTo>
                  <a:pt x="888709" y="1091345"/>
                </a:lnTo>
                <a:cubicBezTo>
                  <a:pt x="800106" y="1154518"/>
                  <a:pt x="695708" y="1191726"/>
                  <a:pt x="587029" y="1199221"/>
                </a:cubicBezTo>
                <a:lnTo>
                  <a:pt x="581139" y="1111956"/>
                </a:lnTo>
                <a:close/>
                <a:moveTo>
                  <a:pt x="20076" y="877198"/>
                </a:moveTo>
                <a:lnTo>
                  <a:pt x="97971" y="837581"/>
                </a:lnTo>
                <a:cubicBezTo>
                  <a:pt x="139998" y="920295"/>
                  <a:pt x="203974" y="989625"/>
                  <a:pt x="282941" y="1038344"/>
                </a:cubicBezTo>
                <a:lnTo>
                  <a:pt x="237167" y="1112492"/>
                </a:lnTo>
                <a:cubicBezTo>
                  <a:pt x="144282" y="1055743"/>
                  <a:pt x="69329" y="974367"/>
                  <a:pt x="20076" y="877198"/>
                </a:cubicBezTo>
                <a:close/>
                <a:moveTo>
                  <a:pt x="852303" y="1009701"/>
                </a:moveTo>
                <a:cubicBezTo>
                  <a:pt x="926183" y="953220"/>
                  <a:pt x="982664" y="877466"/>
                  <a:pt x="1016125" y="791272"/>
                </a:cubicBezTo>
                <a:lnTo>
                  <a:pt x="1097501" y="822591"/>
                </a:lnTo>
                <a:cubicBezTo>
                  <a:pt x="1058419" y="924043"/>
                  <a:pt x="992034" y="1012646"/>
                  <a:pt x="905573" y="1079031"/>
                </a:cubicBezTo>
                <a:lnTo>
                  <a:pt x="852303" y="1009701"/>
                </a:lnTo>
                <a:close/>
                <a:moveTo>
                  <a:pt x="1022282" y="774408"/>
                </a:moveTo>
                <a:cubicBezTo>
                  <a:pt x="1040485" y="721674"/>
                  <a:pt x="1049585" y="666532"/>
                  <a:pt x="1049585" y="610318"/>
                </a:cubicBezTo>
                <a:cubicBezTo>
                  <a:pt x="1049585" y="573645"/>
                  <a:pt x="1045571" y="537240"/>
                  <a:pt x="1037807" y="501906"/>
                </a:cubicBezTo>
                <a:lnTo>
                  <a:pt x="1122932" y="483168"/>
                </a:lnTo>
                <a:cubicBezTo>
                  <a:pt x="1132032" y="524659"/>
                  <a:pt x="1136582" y="567488"/>
                  <a:pt x="1136582" y="610318"/>
                </a:cubicBezTo>
                <a:cubicBezTo>
                  <a:pt x="1136582" y="676168"/>
                  <a:pt x="1125876" y="741215"/>
                  <a:pt x="1104461" y="803050"/>
                </a:cubicBezTo>
                <a:lnTo>
                  <a:pt x="1022282" y="774408"/>
                </a:lnTo>
                <a:close/>
                <a:moveTo>
                  <a:pt x="896203" y="248678"/>
                </a:moveTo>
                <a:lnTo>
                  <a:pt x="956968" y="186040"/>
                </a:lnTo>
                <a:cubicBezTo>
                  <a:pt x="1035399" y="262062"/>
                  <a:pt x="1091077" y="357625"/>
                  <a:pt x="1118380" y="462825"/>
                </a:cubicBezTo>
                <a:lnTo>
                  <a:pt x="1033793" y="484507"/>
                </a:lnTo>
                <a:cubicBezTo>
                  <a:pt x="1010772" y="394833"/>
                  <a:pt x="963124" y="313457"/>
                  <a:pt x="896203" y="248678"/>
                </a:cubicBezTo>
                <a:close/>
                <a:moveTo>
                  <a:pt x="54339" y="284280"/>
                </a:moveTo>
                <a:cubicBezTo>
                  <a:pt x="114568" y="193535"/>
                  <a:pt x="198621" y="121260"/>
                  <a:pt x="296860" y="75219"/>
                </a:cubicBezTo>
                <a:lnTo>
                  <a:pt x="333800" y="154186"/>
                </a:lnTo>
                <a:cubicBezTo>
                  <a:pt x="249749" y="193267"/>
                  <a:pt x="178276" y="255102"/>
                  <a:pt x="126882" y="332463"/>
                </a:cubicBezTo>
                <a:lnTo>
                  <a:pt x="54339" y="284280"/>
                </a:lnTo>
                <a:close/>
                <a:moveTo>
                  <a:pt x="638692" y="115639"/>
                </a:moveTo>
                <a:lnTo>
                  <a:pt x="654486" y="29713"/>
                </a:lnTo>
                <a:cubicBezTo>
                  <a:pt x="761291" y="49522"/>
                  <a:pt x="860601" y="98508"/>
                  <a:pt x="941709" y="171585"/>
                </a:cubicBezTo>
                <a:lnTo>
                  <a:pt x="883355" y="236364"/>
                </a:lnTo>
                <a:cubicBezTo>
                  <a:pt x="814292" y="174262"/>
                  <a:pt x="729437" y="132236"/>
                  <a:pt x="638692" y="115639"/>
                </a:cubicBezTo>
                <a:close/>
                <a:moveTo>
                  <a:pt x="316134" y="66653"/>
                </a:moveTo>
                <a:cubicBezTo>
                  <a:pt x="389211" y="35602"/>
                  <a:pt x="466840" y="20076"/>
                  <a:pt x="546609" y="20076"/>
                </a:cubicBezTo>
                <a:cubicBezTo>
                  <a:pt x="575787" y="20076"/>
                  <a:pt x="605231" y="22218"/>
                  <a:pt x="633874" y="26501"/>
                </a:cubicBezTo>
                <a:lnTo>
                  <a:pt x="621025" y="112695"/>
                </a:lnTo>
                <a:cubicBezTo>
                  <a:pt x="596665" y="108947"/>
                  <a:pt x="571503" y="107341"/>
                  <a:pt x="546609" y="107341"/>
                </a:cubicBezTo>
                <a:cubicBezTo>
                  <a:pt x="478350" y="107341"/>
                  <a:pt x="412499" y="120725"/>
                  <a:pt x="350130" y="147226"/>
                </a:cubicBezTo>
                <a:lnTo>
                  <a:pt x="316134" y="6665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8C24ED2-5029-46C8-9AAE-C54549F008ED}"/>
              </a:ext>
            </a:extLst>
          </p:cNvPr>
          <p:cNvSpPr/>
          <p:nvPr/>
        </p:nvSpPr>
        <p:spPr>
          <a:xfrm>
            <a:off x="18480839" y="4369209"/>
            <a:ext cx="267714" cy="294486"/>
          </a:xfrm>
          <a:custGeom>
            <a:avLst/>
            <a:gdLst>
              <a:gd name="connsiteX0" fmla="*/ 20076 w 267683"/>
              <a:gd name="connsiteY0" fmla="*/ 283209 h 294451"/>
              <a:gd name="connsiteX1" fmla="*/ 44168 w 267683"/>
              <a:gd name="connsiteY1" fmla="*/ 20076 h 294451"/>
              <a:gd name="connsiteX2" fmla="*/ 260189 w 267683"/>
              <a:gd name="connsiteY2" fmla="*/ 172656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83" h="294451">
                <a:moveTo>
                  <a:pt x="20076" y="283209"/>
                </a:moveTo>
                <a:lnTo>
                  <a:pt x="44168" y="20076"/>
                </a:lnTo>
                <a:lnTo>
                  <a:pt x="260189" y="17265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5B6D1CD-3746-49AA-9A70-0FFD9523F2AC}"/>
              </a:ext>
            </a:extLst>
          </p:cNvPr>
          <p:cNvSpPr/>
          <p:nvPr/>
        </p:nvSpPr>
        <p:spPr>
          <a:xfrm>
            <a:off x="17913554" y="5424538"/>
            <a:ext cx="214172" cy="214172"/>
          </a:xfrm>
          <a:custGeom>
            <a:avLst/>
            <a:gdLst>
              <a:gd name="connsiteX0" fmla="*/ 20076 w 214146"/>
              <a:gd name="connsiteY0" fmla="*/ 111624 h 214146"/>
              <a:gd name="connsiteX1" fmla="*/ 111625 w 214146"/>
              <a:gd name="connsiteY1" fmla="*/ 20076 h 214146"/>
              <a:gd name="connsiteX2" fmla="*/ 203172 w 214146"/>
              <a:gd name="connsiteY2" fmla="*/ 111624 h 214146"/>
              <a:gd name="connsiteX3" fmla="*/ 111625 w 214146"/>
              <a:gd name="connsiteY3" fmla="*/ 203172 h 214146"/>
              <a:gd name="connsiteX4" fmla="*/ 20076 w 214146"/>
              <a:gd name="connsiteY4" fmla="*/ 111624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214146">
                <a:moveTo>
                  <a:pt x="20076" y="111624"/>
                </a:moveTo>
                <a:cubicBezTo>
                  <a:pt x="20076" y="61032"/>
                  <a:pt x="61033" y="20076"/>
                  <a:pt x="111625" y="20076"/>
                </a:cubicBezTo>
                <a:cubicBezTo>
                  <a:pt x="162218" y="20076"/>
                  <a:pt x="203172" y="61032"/>
                  <a:pt x="203172" y="111624"/>
                </a:cubicBezTo>
                <a:cubicBezTo>
                  <a:pt x="203172" y="162216"/>
                  <a:pt x="162218" y="203172"/>
                  <a:pt x="111625" y="203172"/>
                </a:cubicBezTo>
                <a:cubicBezTo>
                  <a:pt x="61033" y="202904"/>
                  <a:pt x="20076" y="161948"/>
                  <a:pt x="20076" y="111624"/>
                </a:cubicBezTo>
                <a:close/>
              </a:path>
            </a:pathLst>
          </a:custGeom>
          <a:solidFill>
            <a:srgbClr val="B8D0D7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F525C79-25CF-4519-947A-5FE94B6A6B51}"/>
              </a:ext>
            </a:extLst>
          </p:cNvPr>
          <p:cNvSpPr/>
          <p:nvPr/>
        </p:nvSpPr>
        <p:spPr>
          <a:xfrm>
            <a:off x="17998419" y="5402854"/>
            <a:ext cx="53543" cy="240943"/>
          </a:xfrm>
          <a:custGeom>
            <a:avLst/>
            <a:gdLst>
              <a:gd name="connsiteX0" fmla="*/ 26768 w 53536"/>
              <a:gd name="connsiteY0" fmla="*/ 246536 h 240914"/>
              <a:gd name="connsiteX1" fmla="*/ 33460 w 53536"/>
              <a:gd name="connsiteY1" fmla="*/ 239844 h 240914"/>
              <a:gd name="connsiteX2" fmla="*/ 33460 w 53536"/>
              <a:gd name="connsiteY2" fmla="*/ 26768 h 240914"/>
              <a:gd name="connsiteX3" fmla="*/ 26768 w 53536"/>
              <a:gd name="connsiteY3" fmla="*/ 20076 h 240914"/>
              <a:gd name="connsiteX4" fmla="*/ 20076 w 53536"/>
              <a:gd name="connsiteY4" fmla="*/ 26768 h 240914"/>
              <a:gd name="connsiteX5" fmla="*/ 20076 w 53536"/>
              <a:gd name="connsiteY5" fmla="*/ 239844 h 240914"/>
              <a:gd name="connsiteX6" fmla="*/ 26768 w 53536"/>
              <a:gd name="connsiteY6" fmla="*/ 246536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36" h="240914">
                <a:moveTo>
                  <a:pt x="26768" y="246536"/>
                </a:moveTo>
                <a:cubicBezTo>
                  <a:pt x="30516" y="246536"/>
                  <a:pt x="33460" y="243592"/>
                  <a:pt x="33460" y="239844"/>
                </a:cubicBezTo>
                <a:lnTo>
                  <a:pt x="33460" y="26768"/>
                </a:lnTo>
                <a:cubicBezTo>
                  <a:pt x="33460" y="23021"/>
                  <a:pt x="30516" y="20076"/>
                  <a:pt x="26768" y="20076"/>
                </a:cubicBezTo>
                <a:cubicBezTo>
                  <a:pt x="23020" y="20076"/>
                  <a:pt x="20076" y="23021"/>
                  <a:pt x="20076" y="26768"/>
                </a:cubicBezTo>
                <a:lnTo>
                  <a:pt x="20076" y="239844"/>
                </a:lnTo>
                <a:cubicBezTo>
                  <a:pt x="20076" y="243592"/>
                  <a:pt x="23020" y="246536"/>
                  <a:pt x="26768" y="246536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26D0838-1C7B-41CF-91DC-0F062D46A3CC}"/>
              </a:ext>
            </a:extLst>
          </p:cNvPr>
          <p:cNvSpPr/>
          <p:nvPr/>
        </p:nvSpPr>
        <p:spPr>
          <a:xfrm>
            <a:off x="17891602" y="5509404"/>
            <a:ext cx="240943" cy="53543"/>
          </a:xfrm>
          <a:custGeom>
            <a:avLst/>
            <a:gdLst>
              <a:gd name="connsiteX0" fmla="*/ 26768 w 240914"/>
              <a:gd name="connsiteY0" fmla="*/ 33460 h 53536"/>
              <a:gd name="connsiteX1" fmla="*/ 239843 w 240914"/>
              <a:gd name="connsiteY1" fmla="*/ 33460 h 53536"/>
              <a:gd name="connsiteX2" fmla="*/ 246535 w 240914"/>
              <a:gd name="connsiteY2" fmla="*/ 26768 h 53536"/>
              <a:gd name="connsiteX3" fmla="*/ 239843 w 240914"/>
              <a:gd name="connsiteY3" fmla="*/ 20076 h 53536"/>
              <a:gd name="connsiteX4" fmla="*/ 26768 w 240914"/>
              <a:gd name="connsiteY4" fmla="*/ 20076 h 53536"/>
              <a:gd name="connsiteX5" fmla="*/ 20076 w 240914"/>
              <a:gd name="connsiteY5" fmla="*/ 26768 h 53536"/>
              <a:gd name="connsiteX6" fmla="*/ 26768 w 240914"/>
              <a:gd name="connsiteY6" fmla="*/ 33460 h 5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914" h="53536">
                <a:moveTo>
                  <a:pt x="26768" y="33460"/>
                </a:moveTo>
                <a:lnTo>
                  <a:pt x="239843" y="33460"/>
                </a:lnTo>
                <a:cubicBezTo>
                  <a:pt x="243591" y="33460"/>
                  <a:pt x="246535" y="30516"/>
                  <a:pt x="246535" y="26768"/>
                </a:cubicBezTo>
                <a:cubicBezTo>
                  <a:pt x="246535" y="23021"/>
                  <a:pt x="243591" y="20076"/>
                  <a:pt x="239843" y="20076"/>
                </a:cubicBezTo>
                <a:lnTo>
                  <a:pt x="26768" y="20076"/>
                </a:lnTo>
                <a:cubicBezTo>
                  <a:pt x="23020" y="20076"/>
                  <a:pt x="20076" y="23021"/>
                  <a:pt x="20076" y="26768"/>
                </a:cubicBezTo>
                <a:cubicBezTo>
                  <a:pt x="20343" y="30516"/>
                  <a:pt x="23288" y="33460"/>
                  <a:pt x="26768" y="33460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34247B4-ED46-4D86-B85A-254CF10D8B8C}"/>
              </a:ext>
            </a:extLst>
          </p:cNvPr>
          <p:cNvSpPr/>
          <p:nvPr/>
        </p:nvSpPr>
        <p:spPr>
          <a:xfrm>
            <a:off x="17557890" y="5123627"/>
            <a:ext cx="588971" cy="562200"/>
          </a:xfrm>
          <a:custGeom>
            <a:avLst/>
            <a:gdLst>
              <a:gd name="connsiteX0" fmla="*/ 200902 w 588903"/>
              <a:gd name="connsiteY0" fmla="*/ 55410 h 562134"/>
              <a:gd name="connsiteX1" fmla="*/ 593325 w 588903"/>
              <a:gd name="connsiteY1" fmla="*/ 287760 h 562134"/>
              <a:gd name="connsiteX2" fmla="*/ 368204 w 588903"/>
              <a:gd name="connsiteY2" fmla="*/ 559994 h 562134"/>
              <a:gd name="connsiteX3" fmla="*/ 51266 w 588903"/>
              <a:gd name="connsiteY3" fmla="*/ 194071 h 562134"/>
              <a:gd name="connsiteX4" fmla="*/ 46180 w 588903"/>
              <a:gd name="connsiteY4" fmla="*/ 55410 h 562134"/>
              <a:gd name="connsiteX5" fmla="*/ 200902 w 588903"/>
              <a:gd name="connsiteY5" fmla="*/ 55410 h 56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03" h="562134">
                <a:moveTo>
                  <a:pt x="200902" y="55410"/>
                </a:moveTo>
                <a:lnTo>
                  <a:pt x="593325" y="287760"/>
                </a:lnTo>
                <a:lnTo>
                  <a:pt x="368204" y="559994"/>
                </a:lnTo>
                <a:lnTo>
                  <a:pt x="51266" y="194071"/>
                </a:lnTo>
                <a:cubicBezTo>
                  <a:pt x="51266" y="194071"/>
                  <a:pt x="-15387" y="121796"/>
                  <a:pt x="46180" y="55410"/>
                </a:cubicBezTo>
                <a:cubicBezTo>
                  <a:pt x="119793" y="-24092"/>
                  <a:pt x="200902" y="55410"/>
                  <a:pt x="200902" y="55410"/>
                </a:cubicBezTo>
                <a:close/>
              </a:path>
            </a:pathLst>
          </a:custGeom>
          <a:solidFill>
            <a:srgbClr val="B8D0D7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E8F5347-F55C-4EF9-B4F2-D50A8CA9B678}"/>
              </a:ext>
            </a:extLst>
          </p:cNvPr>
          <p:cNvSpPr/>
          <p:nvPr/>
        </p:nvSpPr>
        <p:spPr>
          <a:xfrm>
            <a:off x="17816908" y="5327894"/>
            <a:ext cx="401571" cy="401571"/>
          </a:xfrm>
          <a:custGeom>
            <a:avLst/>
            <a:gdLst>
              <a:gd name="connsiteX0" fmla="*/ 20076 w 401524"/>
              <a:gd name="connsiteY0" fmla="*/ 208258 h 401524"/>
              <a:gd name="connsiteX1" fmla="*/ 208258 w 401524"/>
              <a:gd name="connsiteY1" fmla="*/ 20076 h 401524"/>
              <a:gd name="connsiteX2" fmla="*/ 396439 w 401524"/>
              <a:gd name="connsiteY2" fmla="*/ 208258 h 401524"/>
              <a:gd name="connsiteX3" fmla="*/ 208258 w 401524"/>
              <a:gd name="connsiteY3" fmla="*/ 396439 h 401524"/>
              <a:gd name="connsiteX4" fmla="*/ 20076 w 401524"/>
              <a:gd name="connsiteY4" fmla="*/ 208258 h 401524"/>
              <a:gd name="connsiteX5" fmla="*/ 41224 w 401524"/>
              <a:gd name="connsiteY5" fmla="*/ 208258 h 401524"/>
              <a:gd name="connsiteX6" fmla="*/ 208258 w 401524"/>
              <a:gd name="connsiteY6" fmla="*/ 375292 h 401524"/>
              <a:gd name="connsiteX7" fmla="*/ 375292 w 401524"/>
              <a:gd name="connsiteY7" fmla="*/ 208258 h 401524"/>
              <a:gd name="connsiteX8" fmla="*/ 208258 w 401524"/>
              <a:gd name="connsiteY8" fmla="*/ 41223 h 401524"/>
              <a:gd name="connsiteX9" fmla="*/ 41224 w 401524"/>
              <a:gd name="connsiteY9" fmla="*/ 208258 h 4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524" h="401524">
                <a:moveTo>
                  <a:pt x="20076" y="208258"/>
                </a:moveTo>
                <a:cubicBezTo>
                  <a:pt x="20076" y="104397"/>
                  <a:pt x="104397" y="20076"/>
                  <a:pt x="208258" y="20076"/>
                </a:cubicBezTo>
                <a:cubicBezTo>
                  <a:pt x="311852" y="20076"/>
                  <a:pt x="396439" y="104397"/>
                  <a:pt x="396439" y="208258"/>
                </a:cubicBezTo>
                <a:cubicBezTo>
                  <a:pt x="396439" y="312119"/>
                  <a:pt x="312120" y="396439"/>
                  <a:pt x="208258" y="396439"/>
                </a:cubicBezTo>
                <a:cubicBezTo>
                  <a:pt x="104397" y="396439"/>
                  <a:pt x="20076" y="311851"/>
                  <a:pt x="20076" y="208258"/>
                </a:cubicBezTo>
                <a:close/>
                <a:moveTo>
                  <a:pt x="41224" y="208258"/>
                </a:moveTo>
                <a:cubicBezTo>
                  <a:pt x="41224" y="300341"/>
                  <a:pt x="116175" y="375292"/>
                  <a:pt x="208258" y="375292"/>
                </a:cubicBezTo>
                <a:cubicBezTo>
                  <a:pt x="300341" y="375292"/>
                  <a:pt x="375292" y="300341"/>
                  <a:pt x="375292" y="208258"/>
                </a:cubicBezTo>
                <a:cubicBezTo>
                  <a:pt x="375292" y="116175"/>
                  <a:pt x="300341" y="41223"/>
                  <a:pt x="208258" y="41223"/>
                </a:cubicBezTo>
                <a:cubicBezTo>
                  <a:pt x="116175" y="41223"/>
                  <a:pt x="41224" y="116175"/>
                  <a:pt x="41224" y="208258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45927A1-4F4A-4A6E-9E89-DFC382C54CDF}"/>
              </a:ext>
            </a:extLst>
          </p:cNvPr>
          <p:cNvSpPr/>
          <p:nvPr/>
        </p:nvSpPr>
        <p:spPr>
          <a:xfrm>
            <a:off x="17549042" y="5112490"/>
            <a:ext cx="240943" cy="240943"/>
          </a:xfrm>
          <a:custGeom>
            <a:avLst/>
            <a:gdLst>
              <a:gd name="connsiteX0" fmla="*/ 127301 w 240914"/>
              <a:gd name="connsiteY0" fmla="*/ 245627 h 240914"/>
              <a:gd name="connsiteX1" fmla="*/ 20228 w 240914"/>
              <a:gd name="connsiteY1" fmla="*/ 127578 h 240914"/>
              <a:gd name="connsiteX2" fmla="*/ 20228 w 240914"/>
              <a:gd name="connsiteY2" fmla="*/ 127578 h 240914"/>
              <a:gd name="connsiteX3" fmla="*/ 56900 w 240914"/>
              <a:gd name="connsiteY3" fmla="*/ 49415 h 240914"/>
              <a:gd name="connsiteX4" fmla="*/ 138009 w 240914"/>
              <a:gd name="connsiteY4" fmla="*/ 20237 h 240914"/>
              <a:gd name="connsiteX5" fmla="*/ 245350 w 240914"/>
              <a:gd name="connsiteY5" fmla="*/ 138286 h 240914"/>
              <a:gd name="connsiteX6" fmla="*/ 132923 w 240914"/>
              <a:gd name="connsiteY6" fmla="*/ 245627 h 240914"/>
              <a:gd name="connsiteX7" fmla="*/ 127301 w 240914"/>
              <a:gd name="connsiteY7" fmla="*/ 245627 h 240914"/>
              <a:gd name="connsiteX8" fmla="*/ 70820 w 240914"/>
              <a:gd name="connsiteY8" fmla="*/ 65476 h 240914"/>
              <a:gd name="connsiteX9" fmla="*/ 40840 w 240914"/>
              <a:gd name="connsiteY9" fmla="*/ 128917 h 240914"/>
              <a:gd name="connsiteX10" fmla="*/ 40840 w 240914"/>
              <a:gd name="connsiteY10" fmla="*/ 128917 h 240914"/>
              <a:gd name="connsiteX11" fmla="*/ 127837 w 240914"/>
              <a:gd name="connsiteY11" fmla="*/ 224747 h 240914"/>
              <a:gd name="connsiteX12" fmla="*/ 223668 w 240914"/>
              <a:gd name="connsiteY12" fmla="*/ 137750 h 240914"/>
              <a:gd name="connsiteX13" fmla="*/ 136403 w 240914"/>
              <a:gd name="connsiteY13" fmla="*/ 41920 h 240914"/>
              <a:gd name="connsiteX14" fmla="*/ 131853 w 240914"/>
              <a:gd name="connsiteY14" fmla="*/ 41920 h 240914"/>
              <a:gd name="connsiteX15" fmla="*/ 70820 w 240914"/>
              <a:gd name="connsiteY15" fmla="*/ 65476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914" h="240914">
                <a:moveTo>
                  <a:pt x="127301" y="245627"/>
                </a:moveTo>
                <a:cubicBezTo>
                  <a:pt x="65199" y="242682"/>
                  <a:pt x="17016" y="189681"/>
                  <a:pt x="20228" y="127578"/>
                </a:cubicBezTo>
                <a:lnTo>
                  <a:pt x="20228" y="127578"/>
                </a:lnTo>
                <a:cubicBezTo>
                  <a:pt x="21566" y="97598"/>
                  <a:pt x="34684" y="69759"/>
                  <a:pt x="56900" y="49415"/>
                </a:cubicBezTo>
                <a:cubicBezTo>
                  <a:pt x="79119" y="29071"/>
                  <a:pt x="108297" y="18631"/>
                  <a:pt x="138009" y="20237"/>
                </a:cubicBezTo>
                <a:cubicBezTo>
                  <a:pt x="200112" y="23182"/>
                  <a:pt x="248295" y="76183"/>
                  <a:pt x="245350" y="138286"/>
                </a:cubicBezTo>
                <a:cubicBezTo>
                  <a:pt x="242405" y="198515"/>
                  <a:pt x="192616" y="245627"/>
                  <a:pt x="132923" y="245627"/>
                </a:cubicBezTo>
                <a:cubicBezTo>
                  <a:pt x="130781" y="245894"/>
                  <a:pt x="128907" y="245894"/>
                  <a:pt x="127301" y="245627"/>
                </a:cubicBezTo>
                <a:close/>
                <a:moveTo>
                  <a:pt x="70820" y="65476"/>
                </a:moveTo>
                <a:cubicBezTo>
                  <a:pt x="52618" y="81805"/>
                  <a:pt x="42178" y="104558"/>
                  <a:pt x="40840" y="128917"/>
                </a:cubicBezTo>
                <a:lnTo>
                  <a:pt x="40840" y="128917"/>
                </a:lnTo>
                <a:cubicBezTo>
                  <a:pt x="38430" y="179241"/>
                  <a:pt x="77513" y="222338"/>
                  <a:pt x="127837" y="224747"/>
                </a:cubicBezTo>
                <a:cubicBezTo>
                  <a:pt x="177894" y="226621"/>
                  <a:pt x="221258" y="188075"/>
                  <a:pt x="223668" y="137750"/>
                </a:cubicBezTo>
                <a:cubicBezTo>
                  <a:pt x="226076" y="87426"/>
                  <a:pt x="186996" y="44329"/>
                  <a:pt x="136403" y="41920"/>
                </a:cubicBezTo>
                <a:cubicBezTo>
                  <a:pt x="134797" y="41920"/>
                  <a:pt x="133459" y="41920"/>
                  <a:pt x="131853" y="41920"/>
                </a:cubicBezTo>
                <a:cubicBezTo>
                  <a:pt x="109635" y="41652"/>
                  <a:pt x="87953" y="49950"/>
                  <a:pt x="70820" y="6547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5AD0E78-CB68-444F-AB13-D547FABBBCD8}"/>
              </a:ext>
            </a:extLst>
          </p:cNvPr>
          <p:cNvSpPr/>
          <p:nvPr/>
        </p:nvSpPr>
        <p:spPr>
          <a:xfrm>
            <a:off x="15483779" y="6762842"/>
            <a:ext cx="696057" cy="1418885"/>
          </a:xfrm>
          <a:custGeom>
            <a:avLst/>
            <a:gdLst>
              <a:gd name="connsiteX0" fmla="*/ 20076 w 695976"/>
              <a:gd name="connsiteY0" fmla="*/ 20076 h 1418721"/>
              <a:gd name="connsiteX1" fmla="*/ 693299 w 695976"/>
              <a:gd name="connsiteY1" fmla="*/ 20076 h 1418721"/>
              <a:gd name="connsiteX2" fmla="*/ 693299 w 695976"/>
              <a:gd name="connsiteY2" fmla="*/ 1401054 h 1418721"/>
              <a:gd name="connsiteX3" fmla="*/ 20076 w 695976"/>
              <a:gd name="connsiteY3" fmla="*/ 1401054 h 14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976" h="1418721">
                <a:moveTo>
                  <a:pt x="20076" y="20076"/>
                </a:moveTo>
                <a:lnTo>
                  <a:pt x="693299" y="20076"/>
                </a:lnTo>
                <a:lnTo>
                  <a:pt x="693299" y="1401054"/>
                </a:lnTo>
                <a:lnTo>
                  <a:pt x="20076" y="140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D0C8594-66EB-4E60-8C04-D6096C53949D}"/>
              </a:ext>
            </a:extLst>
          </p:cNvPr>
          <p:cNvSpPr/>
          <p:nvPr/>
        </p:nvSpPr>
        <p:spPr>
          <a:xfrm>
            <a:off x="14885706" y="8006910"/>
            <a:ext cx="1900771" cy="187400"/>
          </a:xfrm>
          <a:custGeom>
            <a:avLst/>
            <a:gdLst>
              <a:gd name="connsiteX0" fmla="*/ 1889577 w 1900550"/>
              <a:gd name="connsiteY0" fmla="*/ 168373 h 187378"/>
              <a:gd name="connsiteX1" fmla="*/ 20076 w 1900550"/>
              <a:gd name="connsiteY1" fmla="*/ 168373 h 187378"/>
              <a:gd name="connsiteX2" fmla="*/ 20076 w 1900550"/>
              <a:gd name="connsiteY2" fmla="*/ 168373 h 187378"/>
              <a:gd name="connsiteX3" fmla="*/ 436324 w 1900550"/>
              <a:gd name="connsiteY3" fmla="*/ 20076 h 187378"/>
              <a:gd name="connsiteX4" fmla="*/ 1473329 w 1900550"/>
              <a:gd name="connsiteY4" fmla="*/ 20076 h 187378"/>
              <a:gd name="connsiteX5" fmla="*/ 1889577 w 1900550"/>
              <a:gd name="connsiteY5" fmla="*/ 168373 h 187378"/>
              <a:gd name="connsiteX6" fmla="*/ 1889577 w 1900550"/>
              <a:gd name="connsiteY6" fmla="*/ 168373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0550" h="187378">
                <a:moveTo>
                  <a:pt x="1889577" y="168373"/>
                </a:moveTo>
                <a:lnTo>
                  <a:pt x="20076" y="168373"/>
                </a:lnTo>
                <a:lnTo>
                  <a:pt x="20076" y="168373"/>
                </a:lnTo>
                <a:cubicBezTo>
                  <a:pt x="137590" y="72543"/>
                  <a:pt x="284547" y="20076"/>
                  <a:pt x="436324" y="20076"/>
                </a:cubicBezTo>
                <a:lnTo>
                  <a:pt x="1473329" y="20076"/>
                </a:lnTo>
                <a:cubicBezTo>
                  <a:pt x="1624838" y="20076"/>
                  <a:pt x="1772063" y="72543"/>
                  <a:pt x="1889577" y="168373"/>
                </a:cubicBezTo>
                <a:lnTo>
                  <a:pt x="1889577" y="16837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4DA23D-E144-45DB-96D6-B225EBFFCC0D}"/>
              </a:ext>
            </a:extLst>
          </p:cNvPr>
          <p:cNvSpPr/>
          <p:nvPr/>
        </p:nvSpPr>
        <p:spPr>
          <a:xfrm>
            <a:off x="13258004" y="4974243"/>
            <a:ext cx="5140113" cy="2864542"/>
          </a:xfrm>
          <a:custGeom>
            <a:avLst/>
            <a:gdLst>
              <a:gd name="connsiteX0" fmla="*/ 5017187 w 5139517"/>
              <a:gd name="connsiteY0" fmla="*/ 2853771 h 2864210"/>
              <a:gd name="connsiteX1" fmla="*/ 147226 w 5139517"/>
              <a:gd name="connsiteY1" fmla="*/ 2853771 h 2864210"/>
              <a:gd name="connsiteX2" fmla="*/ 20076 w 5139517"/>
              <a:gd name="connsiteY2" fmla="*/ 2726622 h 2864210"/>
              <a:gd name="connsiteX3" fmla="*/ 20076 w 5139517"/>
              <a:gd name="connsiteY3" fmla="*/ 147226 h 2864210"/>
              <a:gd name="connsiteX4" fmla="*/ 147226 w 5139517"/>
              <a:gd name="connsiteY4" fmla="*/ 20076 h 2864210"/>
              <a:gd name="connsiteX5" fmla="*/ 5017187 w 5139517"/>
              <a:gd name="connsiteY5" fmla="*/ 20076 h 2864210"/>
              <a:gd name="connsiteX6" fmla="*/ 5144336 w 5139517"/>
              <a:gd name="connsiteY6" fmla="*/ 147226 h 2864210"/>
              <a:gd name="connsiteX7" fmla="*/ 5144336 w 5139517"/>
              <a:gd name="connsiteY7" fmla="*/ 2726622 h 2864210"/>
              <a:gd name="connsiteX8" fmla="*/ 5017187 w 5139517"/>
              <a:gd name="connsiteY8" fmla="*/ 2853771 h 286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9517" h="2864210">
                <a:moveTo>
                  <a:pt x="5017187" y="2853771"/>
                </a:moveTo>
                <a:lnTo>
                  <a:pt x="147226" y="2853771"/>
                </a:lnTo>
                <a:cubicBezTo>
                  <a:pt x="77093" y="2853771"/>
                  <a:pt x="20076" y="2797022"/>
                  <a:pt x="20076" y="2726622"/>
                </a:cubicBezTo>
                <a:lnTo>
                  <a:pt x="20076" y="147226"/>
                </a:lnTo>
                <a:cubicBezTo>
                  <a:pt x="20076" y="77092"/>
                  <a:pt x="76825" y="20076"/>
                  <a:pt x="147226" y="20076"/>
                </a:cubicBezTo>
                <a:lnTo>
                  <a:pt x="5017187" y="20076"/>
                </a:lnTo>
                <a:cubicBezTo>
                  <a:pt x="5087320" y="20076"/>
                  <a:pt x="5144336" y="77092"/>
                  <a:pt x="5144336" y="147226"/>
                </a:cubicBezTo>
                <a:lnTo>
                  <a:pt x="5144336" y="2726622"/>
                </a:lnTo>
                <a:cubicBezTo>
                  <a:pt x="5144068" y="2797022"/>
                  <a:pt x="5087320" y="2853771"/>
                  <a:pt x="5017187" y="28537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B1928F4-A809-455A-A819-BF3DA88444C6}"/>
              </a:ext>
            </a:extLst>
          </p:cNvPr>
          <p:cNvSpPr/>
          <p:nvPr/>
        </p:nvSpPr>
        <p:spPr>
          <a:xfrm>
            <a:off x="13447011" y="5210902"/>
            <a:ext cx="4765313" cy="2382657"/>
          </a:xfrm>
          <a:custGeom>
            <a:avLst/>
            <a:gdLst>
              <a:gd name="connsiteX0" fmla="*/ 4702927 w 4764761"/>
              <a:gd name="connsiteY0" fmla="*/ 2381042 h 2382380"/>
              <a:gd name="connsiteX1" fmla="*/ 83517 w 4764761"/>
              <a:gd name="connsiteY1" fmla="*/ 2381042 h 2382380"/>
              <a:gd name="connsiteX2" fmla="*/ 20076 w 4764761"/>
              <a:gd name="connsiteY2" fmla="*/ 2317602 h 2382380"/>
              <a:gd name="connsiteX3" fmla="*/ 20076 w 4764761"/>
              <a:gd name="connsiteY3" fmla="*/ 83517 h 2382380"/>
              <a:gd name="connsiteX4" fmla="*/ 83517 w 4764761"/>
              <a:gd name="connsiteY4" fmla="*/ 20076 h 2382380"/>
              <a:gd name="connsiteX5" fmla="*/ 4702927 w 4764761"/>
              <a:gd name="connsiteY5" fmla="*/ 20076 h 2382380"/>
              <a:gd name="connsiteX6" fmla="*/ 4766368 w 4764761"/>
              <a:gd name="connsiteY6" fmla="*/ 83517 h 2382380"/>
              <a:gd name="connsiteX7" fmla="*/ 4766368 w 4764761"/>
              <a:gd name="connsiteY7" fmla="*/ 2317602 h 2382380"/>
              <a:gd name="connsiteX8" fmla="*/ 4702927 w 4764761"/>
              <a:gd name="connsiteY8" fmla="*/ 2381042 h 238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4761" h="2382380">
                <a:moveTo>
                  <a:pt x="4702927" y="2381042"/>
                </a:moveTo>
                <a:lnTo>
                  <a:pt x="83517" y="2381042"/>
                </a:lnTo>
                <a:cubicBezTo>
                  <a:pt x="48451" y="2381042"/>
                  <a:pt x="20076" y="2352668"/>
                  <a:pt x="20076" y="2317602"/>
                </a:cubicBezTo>
                <a:lnTo>
                  <a:pt x="20076" y="83517"/>
                </a:lnTo>
                <a:cubicBezTo>
                  <a:pt x="20076" y="48451"/>
                  <a:pt x="48451" y="20076"/>
                  <a:pt x="83517" y="20076"/>
                </a:cubicBezTo>
                <a:lnTo>
                  <a:pt x="4702927" y="20076"/>
                </a:lnTo>
                <a:cubicBezTo>
                  <a:pt x="4737993" y="20076"/>
                  <a:pt x="4766368" y="48451"/>
                  <a:pt x="4766368" y="83517"/>
                </a:cubicBezTo>
                <a:lnTo>
                  <a:pt x="4766368" y="2317602"/>
                </a:lnTo>
                <a:cubicBezTo>
                  <a:pt x="4766368" y="2352668"/>
                  <a:pt x="4737993" y="2381042"/>
                  <a:pt x="4702927" y="2381042"/>
                </a:cubicBez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D4FAE0E-A1DA-4C5C-9CAE-93CF0459C34E}"/>
              </a:ext>
            </a:extLst>
          </p:cNvPr>
          <p:cNvSpPr/>
          <p:nvPr/>
        </p:nvSpPr>
        <p:spPr>
          <a:xfrm>
            <a:off x="13447011" y="6762842"/>
            <a:ext cx="4765313" cy="829914"/>
          </a:xfrm>
          <a:custGeom>
            <a:avLst/>
            <a:gdLst>
              <a:gd name="connsiteX0" fmla="*/ 4729159 w 4764761"/>
              <a:gd name="connsiteY0" fmla="*/ 829283 h 829818"/>
              <a:gd name="connsiteX1" fmla="*/ 57284 w 4764761"/>
              <a:gd name="connsiteY1" fmla="*/ 829283 h 829818"/>
              <a:gd name="connsiteX2" fmla="*/ 20076 w 4764761"/>
              <a:gd name="connsiteY2" fmla="*/ 792075 h 829818"/>
              <a:gd name="connsiteX3" fmla="*/ 20076 w 4764761"/>
              <a:gd name="connsiteY3" fmla="*/ 20076 h 829818"/>
              <a:gd name="connsiteX4" fmla="*/ 4766368 w 4764761"/>
              <a:gd name="connsiteY4" fmla="*/ 20076 h 829818"/>
              <a:gd name="connsiteX5" fmla="*/ 4766368 w 4764761"/>
              <a:gd name="connsiteY5" fmla="*/ 792075 h 829818"/>
              <a:gd name="connsiteX6" fmla="*/ 4729159 w 4764761"/>
              <a:gd name="connsiteY6" fmla="*/ 829283 h 8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4761" h="829818">
                <a:moveTo>
                  <a:pt x="4729159" y="829283"/>
                </a:moveTo>
                <a:lnTo>
                  <a:pt x="57284" y="829283"/>
                </a:lnTo>
                <a:cubicBezTo>
                  <a:pt x="36672" y="829283"/>
                  <a:pt x="20076" y="812686"/>
                  <a:pt x="20076" y="792075"/>
                </a:cubicBezTo>
                <a:lnTo>
                  <a:pt x="20076" y="20076"/>
                </a:lnTo>
                <a:lnTo>
                  <a:pt x="4766368" y="20076"/>
                </a:lnTo>
                <a:lnTo>
                  <a:pt x="4766368" y="792075"/>
                </a:lnTo>
                <a:cubicBezTo>
                  <a:pt x="4766368" y="812686"/>
                  <a:pt x="4749771" y="829283"/>
                  <a:pt x="4729159" y="8292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72BBACD-CD52-44EB-8BE0-65A714785B5A}"/>
              </a:ext>
            </a:extLst>
          </p:cNvPr>
          <p:cNvSpPr/>
          <p:nvPr/>
        </p:nvSpPr>
        <p:spPr>
          <a:xfrm>
            <a:off x="14808872" y="6762842"/>
            <a:ext cx="2061400" cy="829914"/>
          </a:xfrm>
          <a:custGeom>
            <a:avLst/>
            <a:gdLst>
              <a:gd name="connsiteX0" fmla="*/ 2043227 w 2061160"/>
              <a:gd name="connsiteY0" fmla="*/ 829283 h 829818"/>
              <a:gd name="connsiteX1" fmla="*/ 20076 w 2061160"/>
              <a:gd name="connsiteY1" fmla="*/ 829283 h 829818"/>
              <a:gd name="connsiteX2" fmla="*/ 287759 w 2061160"/>
              <a:gd name="connsiteY2" fmla="*/ 20076 h 829818"/>
              <a:gd name="connsiteX3" fmla="*/ 1775543 w 2061160"/>
              <a:gd name="connsiteY3" fmla="*/ 20076 h 8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160" h="829818">
                <a:moveTo>
                  <a:pt x="2043227" y="829283"/>
                </a:moveTo>
                <a:lnTo>
                  <a:pt x="20076" y="829283"/>
                </a:lnTo>
                <a:lnTo>
                  <a:pt x="287759" y="20076"/>
                </a:lnTo>
                <a:lnTo>
                  <a:pt x="1775543" y="200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7996AA9-7ADD-403B-8FE0-19A6BC130EB7}"/>
              </a:ext>
            </a:extLst>
          </p:cNvPr>
          <p:cNvSpPr/>
          <p:nvPr/>
        </p:nvSpPr>
        <p:spPr>
          <a:xfrm>
            <a:off x="13938342" y="9420174"/>
            <a:ext cx="294486" cy="348028"/>
          </a:xfrm>
          <a:custGeom>
            <a:avLst/>
            <a:gdLst>
              <a:gd name="connsiteX0" fmla="*/ 67380 w 294451"/>
              <a:gd name="connsiteY0" fmla="*/ 20076 h 347988"/>
              <a:gd name="connsiteX1" fmla="*/ 20804 w 294451"/>
              <a:gd name="connsiteY1" fmla="*/ 292043 h 347988"/>
              <a:gd name="connsiteX2" fmla="*/ 101376 w 294451"/>
              <a:gd name="connsiteY2" fmla="*/ 326306 h 347988"/>
              <a:gd name="connsiteX3" fmla="*/ 300265 w 294451"/>
              <a:gd name="connsiteY3" fmla="*/ 20076 h 347988"/>
              <a:gd name="connsiteX4" fmla="*/ 67380 w 294451"/>
              <a:gd name="connsiteY4" fmla="*/ 20076 h 34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347988">
                <a:moveTo>
                  <a:pt x="67380" y="20076"/>
                </a:moveTo>
                <a:lnTo>
                  <a:pt x="20804" y="292043"/>
                </a:lnTo>
                <a:cubicBezTo>
                  <a:pt x="12773" y="338887"/>
                  <a:pt x="73270" y="364584"/>
                  <a:pt x="101376" y="326306"/>
                </a:cubicBezTo>
                <a:lnTo>
                  <a:pt x="300265" y="20076"/>
                </a:lnTo>
                <a:lnTo>
                  <a:pt x="67380" y="200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B9CABDC-55CC-4061-8123-9DD9BFC87074}"/>
              </a:ext>
            </a:extLst>
          </p:cNvPr>
          <p:cNvSpPr/>
          <p:nvPr/>
        </p:nvSpPr>
        <p:spPr>
          <a:xfrm>
            <a:off x="13734075" y="9470503"/>
            <a:ext cx="294486" cy="348028"/>
          </a:xfrm>
          <a:custGeom>
            <a:avLst/>
            <a:gdLst>
              <a:gd name="connsiteX0" fmla="*/ 67380 w 294451"/>
              <a:gd name="connsiteY0" fmla="*/ 20076 h 347988"/>
              <a:gd name="connsiteX1" fmla="*/ 20804 w 294451"/>
              <a:gd name="connsiteY1" fmla="*/ 292043 h 347988"/>
              <a:gd name="connsiteX2" fmla="*/ 101377 w 294451"/>
              <a:gd name="connsiteY2" fmla="*/ 326306 h 347988"/>
              <a:gd name="connsiteX3" fmla="*/ 300265 w 294451"/>
              <a:gd name="connsiteY3" fmla="*/ 20076 h 347988"/>
              <a:gd name="connsiteX4" fmla="*/ 67380 w 294451"/>
              <a:gd name="connsiteY4" fmla="*/ 20076 h 34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347988">
                <a:moveTo>
                  <a:pt x="67380" y="20076"/>
                </a:moveTo>
                <a:lnTo>
                  <a:pt x="20804" y="292043"/>
                </a:lnTo>
                <a:cubicBezTo>
                  <a:pt x="12773" y="338887"/>
                  <a:pt x="73270" y="364584"/>
                  <a:pt x="101377" y="326306"/>
                </a:cubicBezTo>
                <a:lnTo>
                  <a:pt x="300265" y="20076"/>
                </a:lnTo>
                <a:lnTo>
                  <a:pt x="67380" y="200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4B317FF-890F-4641-913C-3576CAAA64E4}"/>
              </a:ext>
            </a:extLst>
          </p:cNvPr>
          <p:cNvSpPr/>
          <p:nvPr/>
        </p:nvSpPr>
        <p:spPr>
          <a:xfrm>
            <a:off x="17321637" y="9420174"/>
            <a:ext cx="294486" cy="348028"/>
          </a:xfrm>
          <a:custGeom>
            <a:avLst/>
            <a:gdLst>
              <a:gd name="connsiteX0" fmla="*/ 252961 w 294451"/>
              <a:gd name="connsiteY0" fmla="*/ 20076 h 347988"/>
              <a:gd name="connsiteX1" fmla="*/ 299538 w 294451"/>
              <a:gd name="connsiteY1" fmla="*/ 292043 h 347988"/>
              <a:gd name="connsiteX2" fmla="*/ 218965 w 294451"/>
              <a:gd name="connsiteY2" fmla="*/ 326306 h 347988"/>
              <a:gd name="connsiteX3" fmla="*/ 20076 w 294451"/>
              <a:gd name="connsiteY3" fmla="*/ 20076 h 347988"/>
              <a:gd name="connsiteX4" fmla="*/ 252961 w 294451"/>
              <a:gd name="connsiteY4" fmla="*/ 20076 h 34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347988">
                <a:moveTo>
                  <a:pt x="252961" y="20076"/>
                </a:moveTo>
                <a:lnTo>
                  <a:pt x="299538" y="292043"/>
                </a:lnTo>
                <a:cubicBezTo>
                  <a:pt x="307568" y="338887"/>
                  <a:pt x="247073" y="364584"/>
                  <a:pt x="218965" y="326306"/>
                </a:cubicBezTo>
                <a:lnTo>
                  <a:pt x="20076" y="20076"/>
                </a:lnTo>
                <a:lnTo>
                  <a:pt x="252961" y="200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5FC322-7DBC-41B7-A709-5B4E652157DB}"/>
              </a:ext>
            </a:extLst>
          </p:cNvPr>
          <p:cNvSpPr/>
          <p:nvPr/>
        </p:nvSpPr>
        <p:spPr>
          <a:xfrm>
            <a:off x="17525636" y="9470503"/>
            <a:ext cx="294486" cy="348028"/>
          </a:xfrm>
          <a:custGeom>
            <a:avLst/>
            <a:gdLst>
              <a:gd name="connsiteX0" fmla="*/ 253229 w 294451"/>
              <a:gd name="connsiteY0" fmla="*/ 20076 h 347988"/>
              <a:gd name="connsiteX1" fmla="*/ 299806 w 294451"/>
              <a:gd name="connsiteY1" fmla="*/ 292043 h 347988"/>
              <a:gd name="connsiteX2" fmla="*/ 219233 w 294451"/>
              <a:gd name="connsiteY2" fmla="*/ 326306 h 347988"/>
              <a:gd name="connsiteX3" fmla="*/ 20076 w 294451"/>
              <a:gd name="connsiteY3" fmla="*/ 20076 h 347988"/>
              <a:gd name="connsiteX4" fmla="*/ 253229 w 294451"/>
              <a:gd name="connsiteY4" fmla="*/ 20076 h 34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347988">
                <a:moveTo>
                  <a:pt x="253229" y="20076"/>
                </a:moveTo>
                <a:lnTo>
                  <a:pt x="299806" y="292043"/>
                </a:lnTo>
                <a:cubicBezTo>
                  <a:pt x="307836" y="338887"/>
                  <a:pt x="247339" y="364584"/>
                  <a:pt x="219233" y="326306"/>
                </a:cubicBezTo>
                <a:lnTo>
                  <a:pt x="20076" y="20076"/>
                </a:lnTo>
                <a:lnTo>
                  <a:pt x="253229" y="200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9EEFB4A-E86E-428B-8F14-1A796B631300}"/>
              </a:ext>
            </a:extLst>
          </p:cNvPr>
          <p:cNvSpPr/>
          <p:nvPr/>
        </p:nvSpPr>
        <p:spPr>
          <a:xfrm>
            <a:off x="13706693" y="8216530"/>
            <a:ext cx="4176341" cy="1311800"/>
          </a:xfrm>
          <a:custGeom>
            <a:avLst/>
            <a:gdLst>
              <a:gd name="connsiteX0" fmla="*/ 20076 w 4175858"/>
              <a:gd name="connsiteY0" fmla="*/ 20076 h 1311647"/>
              <a:gd name="connsiteX1" fmla="*/ 4166221 w 4175858"/>
              <a:gd name="connsiteY1" fmla="*/ 20076 h 1311647"/>
              <a:gd name="connsiteX2" fmla="*/ 4166221 w 4175858"/>
              <a:gd name="connsiteY2" fmla="*/ 1304421 h 1311647"/>
              <a:gd name="connsiteX3" fmla="*/ 20075 w 4175858"/>
              <a:gd name="connsiteY3" fmla="*/ 1304421 h 131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858" h="1311647">
                <a:moveTo>
                  <a:pt x="20076" y="20076"/>
                </a:moveTo>
                <a:lnTo>
                  <a:pt x="4166221" y="20076"/>
                </a:lnTo>
                <a:lnTo>
                  <a:pt x="4166221" y="1304421"/>
                </a:lnTo>
                <a:lnTo>
                  <a:pt x="20075" y="13044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3D754E6-DB18-4C23-BC97-6A6638611D94}"/>
              </a:ext>
            </a:extLst>
          </p:cNvPr>
          <p:cNvSpPr/>
          <p:nvPr/>
        </p:nvSpPr>
        <p:spPr>
          <a:xfrm>
            <a:off x="13617544" y="8155491"/>
            <a:ext cx="4363742" cy="133857"/>
          </a:xfrm>
          <a:custGeom>
            <a:avLst/>
            <a:gdLst>
              <a:gd name="connsiteX0" fmla="*/ 4285342 w 4363236"/>
              <a:gd name="connsiteY0" fmla="*/ 137857 h 133841"/>
              <a:gd name="connsiteX1" fmla="*/ 78967 w 4363236"/>
              <a:gd name="connsiteY1" fmla="*/ 137857 h 133841"/>
              <a:gd name="connsiteX2" fmla="*/ 20076 w 4363236"/>
              <a:gd name="connsiteY2" fmla="*/ 78966 h 133841"/>
              <a:gd name="connsiteX3" fmla="*/ 20076 w 4363236"/>
              <a:gd name="connsiteY3" fmla="*/ 78966 h 133841"/>
              <a:gd name="connsiteX4" fmla="*/ 78967 w 4363236"/>
              <a:gd name="connsiteY4" fmla="*/ 20076 h 133841"/>
              <a:gd name="connsiteX5" fmla="*/ 4285342 w 4363236"/>
              <a:gd name="connsiteY5" fmla="*/ 20076 h 133841"/>
              <a:gd name="connsiteX6" fmla="*/ 4344231 w 4363236"/>
              <a:gd name="connsiteY6" fmla="*/ 78966 h 133841"/>
              <a:gd name="connsiteX7" fmla="*/ 4344231 w 4363236"/>
              <a:gd name="connsiteY7" fmla="*/ 78966 h 133841"/>
              <a:gd name="connsiteX8" fmla="*/ 4285342 w 4363236"/>
              <a:gd name="connsiteY8" fmla="*/ 137857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3236" h="133841">
                <a:moveTo>
                  <a:pt x="4285342" y="137857"/>
                </a:moveTo>
                <a:lnTo>
                  <a:pt x="78967" y="137857"/>
                </a:lnTo>
                <a:cubicBezTo>
                  <a:pt x="46309" y="137857"/>
                  <a:pt x="20076" y="111356"/>
                  <a:pt x="20076" y="78966"/>
                </a:cubicBezTo>
                <a:lnTo>
                  <a:pt x="20076" y="78966"/>
                </a:lnTo>
                <a:cubicBezTo>
                  <a:pt x="20076" y="46309"/>
                  <a:pt x="46577" y="20076"/>
                  <a:pt x="78967" y="20076"/>
                </a:cubicBezTo>
                <a:lnTo>
                  <a:pt x="4285342" y="20076"/>
                </a:lnTo>
                <a:cubicBezTo>
                  <a:pt x="4317998" y="20076"/>
                  <a:pt x="4344231" y="46577"/>
                  <a:pt x="4344231" y="78966"/>
                </a:cubicBezTo>
                <a:lnTo>
                  <a:pt x="4344231" y="78966"/>
                </a:lnTo>
                <a:cubicBezTo>
                  <a:pt x="4344499" y="111356"/>
                  <a:pt x="4317998" y="137857"/>
                  <a:pt x="4285342" y="13785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9C716B2-4B21-4A69-BF6B-BC0C28F66A12}"/>
              </a:ext>
            </a:extLst>
          </p:cNvPr>
          <p:cNvSpPr/>
          <p:nvPr/>
        </p:nvSpPr>
        <p:spPr>
          <a:xfrm>
            <a:off x="14373034" y="8599898"/>
            <a:ext cx="2837770" cy="535428"/>
          </a:xfrm>
          <a:custGeom>
            <a:avLst/>
            <a:gdLst>
              <a:gd name="connsiteX0" fmla="*/ 2774269 w 2837442"/>
              <a:gd name="connsiteY0" fmla="*/ 538043 h 535366"/>
              <a:gd name="connsiteX1" fmla="*/ 79234 w 2837442"/>
              <a:gd name="connsiteY1" fmla="*/ 538043 h 535366"/>
              <a:gd name="connsiteX2" fmla="*/ 20076 w 2837442"/>
              <a:gd name="connsiteY2" fmla="*/ 478885 h 535366"/>
              <a:gd name="connsiteX3" fmla="*/ 20076 w 2837442"/>
              <a:gd name="connsiteY3" fmla="*/ 79234 h 535366"/>
              <a:gd name="connsiteX4" fmla="*/ 79234 w 2837442"/>
              <a:gd name="connsiteY4" fmla="*/ 20076 h 535366"/>
              <a:gd name="connsiteX5" fmla="*/ 2774269 w 2837442"/>
              <a:gd name="connsiteY5" fmla="*/ 20076 h 535366"/>
              <a:gd name="connsiteX6" fmla="*/ 2833427 w 2837442"/>
              <a:gd name="connsiteY6" fmla="*/ 79234 h 535366"/>
              <a:gd name="connsiteX7" fmla="*/ 2833427 w 2837442"/>
              <a:gd name="connsiteY7" fmla="*/ 478885 h 535366"/>
              <a:gd name="connsiteX8" fmla="*/ 2774269 w 2837442"/>
              <a:gd name="connsiteY8" fmla="*/ 538043 h 53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7442" h="535366">
                <a:moveTo>
                  <a:pt x="2774269" y="538043"/>
                </a:moveTo>
                <a:lnTo>
                  <a:pt x="79234" y="538043"/>
                </a:lnTo>
                <a:cubicBezTo>
                  <a:pt x="46577" y="538043"/>
                  <a:pt x="20076" y="511542"/>
                  <a:pt x="20076" y="478885"/>
                </a:cubicBezTo>
                <a:lnTo>
                  <a:pt x="20076" y="79234"/>
                </a:lnTo>
                <a:cubicBezTo>
                  <a:pt x="20076" y="46577"/>
                  <a:pt x="46577" y="20076"/>
                  <a:pt x="79234" y="20076"/>
                </a:cubicBezTo>
                <a:lnTo>
                  <a:pt x="2774269" y="20076"/>
                </a:lnTo>
                <a:cubicBezTo>
                  <a:pt x="2806927" y="20076"/>
                  <a:pt x="2833427" y="46577"/>
                  <a:pt x="2833427" y="79234"/>
                </a:cubicBezTo>
                <a:lnTo>
                  <a:pt x="2833427" y="478885"/>
                </a:lnTo>
                <a:cubicBezTo>
                  <a:pt x="2833695" y="511542"/>
                  <a:pt x="2807195" y="538043"/>
                  <a:pt x="2774269" y="538043"/>
                </a:cubicBez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4F6F3C5-E52A-4378-9847-26C081C92ECB}"/>
              </a:ext>
            </a:extLst>
          </p:cNvPr>
          <p:cNvSpPr/>
          <p:nvPr/>
        </p:nvSpPr>
        <p:spPr>
          <a:xfrm>
            <a:off x="15323419" y="8798274"/>
            <a:ext cx="936999" cy="160629"/>
          </a:xfrm>
          <a:custGeom>
            <a:avLst/>
            <a:gdLst>
              <a:gd name="connsiteX0" fmla="*/ 872648 w 936891"/>
              <a:gd name="connsiteY0" fmla="*/ 141069 h 160609"/>
              <a:gd name="connsiteX1" fmla="*/ 80573 w 936891"/>
              <a:gd name="connsiteY1" fmla="*/ 141069 h 160609"/>
              <a:gd name="connsiteX2" fmla="*/ 20076 w 936891"/>
              <a:gd name="connsiteY2" fmla="*/ 80572 h 160609"/>
              <a:gd name="connsiteX3" fmla="*/ 20076 w 936891"/>
              <a:gd name="connsiteY3" fmla="*/ 80572 h 160609"/>
              <a:gd name="connsiteX4" fmla="*/ 80573 w 936891"/>
              <a:gd name="connsiteY4" fmla="*/ 20076 h 160609"/>
              <a:gd name="connsiteX5" fmla="*/ 872648 w 936891"/>
              <a:gd name="connsiteY5" fmla="*/ 20076 h 160609"/>
              <a:gd name="connsiteX6" fmla="*/ 933143 w 936891"/>
              <a:gd name="connsiteY6" fmla="*/ 80572 h 160609"/>
              <a:gd name="connsiteX7" fmla="*/ 933143 w 936891"/>
              <a:gd name="connsiteY7" fmla="*/ 80572 h 160609"/>
              <a:gd name="connsiteX8" fmla="*/ 872648 w 936891"/>
              <a:gd name="connsiteY8" fmla="*/ 141069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891" h="160609">
                <a:moveTo>
                  <a:pt x="872648" y="141069"/>
                </a:moveTo>
                <a:lnTo>
                  <a:pt x="80573" y="141069"/>
                </a:lnTo>
                <a:cubicBezTo>
                  <a:pt x="47113" y="141069"/>
                  <a:pt x="20076" y="114033"/>
                  <a:pt x="20076" y="80572"/>
                </a:cubicBezTo>
                <a:lnTo>
                  <a:pt x="20076" y="80572"/>
                </a:lnTo>
                <a:cubicBezTo>
                  <a:pt x="20076" y="47112"/>
                  <a:pt x="47113" y="20076"/>
                  <a:pt x="80573" y="20076"/>
                </a:cubicBezTo>
                <a:lnTo>
                  <a:pt x="872648" y="20076"/>
                </a:lnTo>
                <a:cubicBezTo>
                  <a:pt x="906108" y="20076"/>
                  <a:pt x="933143" y="47112"/>
                  <a:pt x="933143" y="80572"/>
                </a:cubicBezTo>
                <a:lnTo>
                  <a:pt x="933143" y="80572"/>
                </a:lnTo>
                <a:cubicBezTo>
                  <a:pt x="933143" y="114033"/>
                  <a:pt x="905840" y="141069"/>
                  <a:pt x="872648" y="14106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61AF50D-9EB7-400F-97F5-2429A18E8FAC}"/>
              </a:ext>
            </a:extLst>
          </p:cNvPr>
          <p:cNvSpPr/>
          <p:nvPr/>
        </p:nvSpPr>
        <p:spPr>
          <a:xfrm>
            <a:off x="15761400" y="6762842"/>
            <a:ext cx="133857" cy="187400"/>
          </a:xfrm>
          <a:custGeom>
            <a:avLst/>
            <a:gdLst>
              <a:gd name="connsiteX0" fmla="*/ 138393 w 133841"/>
              <a:gd name="connsiteY0" fmla="*/ 193803 h 187378"/>
              <a:gd name="connsiteX1" fmla="*/ 134110 w 133841"/>
              <a:gd name="connsiteY1" fmla="*/ 20076 h 187378"/>
              <a:gd name="connsiteX2" fmla="*/ 24092 w 133841"/>
              <a:gd name="connsiteY2" fmla="*/ 20076 h 187378"/>
              <a:gd name="connsiteX3" fmla="*/ 20076 w 133841"/>
              <a:gd name="connsiteY3" fmla="*/ 193803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41" h="187378">
                <a:moveTo>
                  <a:pt x="138393" y="193803"/>
                </a:moveTo>
                <a:lnTo>
                  <a:pt x="134110" y="20076"/>
                </a:lnTo>
                <a:lnTo>
                  <a:pt x="24092" y="20076"/>
                </a:lnTo>
                <a:lnTo>
                  <a:pt x="20076" y="19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F1DBD35-8162-423E-AEA3-2DFD4EA0627B}"/>
              </a:ext>
            </a:extLst>
          </p:cNvPr>
          <p:cNvSpPr/>
          <p:nvPr/>
        </p:nvSpPr>
        <p:spPr>
          <a:xfrm>
            <a:off x="15756313" y="6983439"/>
            <a:ext cx="160629" cy="187400"/>
          </a:xfrm>
          <a:custGeom>
            <a:avLst/>
            <a:gdLst>
              <a:gd name="connsiteX0" fmla="*/ 148564 w 160609"/>
              <a:gd name="connsiteY0" fmla="*/ 180686 h 187378"/>
              <a:gd name="connsiteX1" fmla="*/ 144549 w 160609"/>
              <a:gd name="connsiteY1" fmla="*/ 20076 h 187378"/>
              <a:gd name="connsiteX2" fmla="*/ 23823 w 160609"/>
              <a:gd name="connsiteY2" fmla="*/ 20076 h 187378"/>
              <a:gd name="connsiteX3" fmla="*/ 20076 w 160609"/>
              <a:gd name="connsiteY3" fmla="*/ 180686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09" h="187378">
                <a:moveTo>
                  <a:pt x="148564" y="180686"/>
                </a:moveTo>
                <a:lnTo>
                  <a:pt x="144549" y="20076"/>
                </a:lnTo>
                <a:lnTo>
                  <a:pt x="23823" y="20076"/>
                </a:lnTo>
                <a:lnTo>
                  <a:pt x="20076" y="18068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123EB49-1331-457E-B6A5-260F1BE9EDE3}"/>
              </a:ext>
            </a:extLst>
          </p:cNvPr>
          <p:cNvSpPr/>
          <p:nvPr/>
        </p:nvSpPr>
        <p:spPr>
          <a:xfrm>
            <a:off x="15745872" y="7398396"/>
            <a:ext cx="187400" cy="187400"/>
          </a:xfrm>
          <a:custGeom>
            <a:avLst/>
            <a:gdLst>
              <a:gd name="connsiteX0" fmla="*/ 24091 w 187378"/>
              <a:gd name="connsiteY0" fmla="*/ 20076 h 187378"/>
              <a:gd name="connsiteX1" fmla="*/ 20076 w 187378"/>
              <a:gd name="connsiteY1" fmla="*/ 193802 h 187378"/>
              <a:gd name="connsiteX2" fmla="*/ 169443 w 187378"/>
              <a:gd name="connsiteY2" fmla="*/ 193802 h 187378"/>
              <a:gd name="connsiteX3" fmla="*/ 165161 w 187378"/>
              <a:gd name="connsiteY3" fmla="*/ 20076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8" h="187378">
                <a:moveTo>
                  <a:pt x="24091" y="20076"/>
                </a:moveTo>
                <a:lnTo>
                  <a:pt x="20076" y="193802"/>
                </a:lnTo>
                <a:lnTo>
                  <a:pt x="169443" y="193802"/>
                </a:lnTo>
                <a:lnTo>
                  <a:pt x="165161" y="2007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DFD5402-3203-4CE5-8FD1-B60E6F1776BB}"/>
              </a:ext>
            </a:extLst>
          </p:cNvPr>
          <p:cNvSpPr/>
          <p:nvPr/>
        </p:nvSpPr>
        <p:spPr>
          <a:xfrm>
            <a:off x="15751226" y="7190918"/>
            <a:ext cx="160629" cy="187400"/>
          </a:xfrm>
          <a:custGeom>
            <a:avLst/>
            <a:gdLst>
              <a:gd name="connsiteX0" fmla="*/ 158468 w 160609"/>
              <a:gd name="connsiteY0" fmla="*/ 180686 h 187378"/>
              <a:gd name="connsiteX1" fmla="*/ 154721 w 160609"/>
              <a:gd name="connsiteY1" fmla="*/ 20076 h 187378"/>
              <a:gd name="connsiteX2" fmla="*/ 23823 w 160609"/>
              <a:gd name="connsiteY2" fmla="*/ 20076 h 187378"/>
              <a:gd name="connsiteX3" fmla="*/ 20076 w 160609"/>
              <a:gd name="connsiteY3" fmla="*/ 180686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09" h="187378">
                <a:moveTo>
                  <a:pt x="158468" y="180686"/>
                </a:moveTo>
                <a:lnTo>
                  <a:pt x="154721" y="20076"/>
                </a:lnTo>
                <a:lnTo>
                  <a:pt x="23823" y="20076"/>
                </a:lnTo>
                <a:lnTo>
                  <a:pt x="20076" y="18068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A86C512-3ED5-47A3-BB30-39B4104DBD84}"/>
              </a:ext>
            </a:extLst>
          </p:cNvPr>
          <p:cNvSpPr/>
          <p:nvPr/>
        </p:nvSpPr>
        <p:spPr>
          <a:xfrm>
            <a:off x="14336089" y="5907763"/>
            <a:ext cx="615742" cy="615742"/>
          </a:xfrm>
          <a:custGeom>
            <a:avLst/>
            <a:gdLst>
              <a:gd name="connsiteX0" fmla="*/ 598807 w 615671"/>
              <a:gd name="connsiteY0" fmla="*/ 361640 h 615671"/>
              <a:gd name="connsiteX1" fmla="*/ 493073 w 615671"/>
              <a:gd name="connsiteY1" fmla="*/ 203707 h 615671"/>
              <a:gd name="connsiteX2" fmla="*/ 493608 w 615671"/>
              <a:gd name="connsiteY2" fmla="*/ 190858 h 615671"/>
              <a:gd name="connsiteX3" fmla="*/ 322826 w 615671"/>
              <a:gd name="connsiteY3" fmla="*/ 20076 h 615671"/>
              <a:gd name="connsiteX4" fmla="*/ 152312 w 615671"/>
              <a:gd name="connsiteY4" fmla="*/ 182292 h 615671"/>
              <a:gd name="connsiteX5" fmla="*/ 20076 w 615671"/>
              <a:gd name="connsiteY5" fmla="*/ 348524 h 615671"/>
              <a:gd name="connsiteX6" fmla="*/ 177742 w 615671"/>
              <a:gd name="connsiteY6" fmla="*/ 518770 h 615671"/>
              <a:gd name="connsiteX7" fmla="*/ 322826 w 615671"/>
              <a:gd name="connsiteY7" fmla="*/ 599343 h 615671"/>
              <a:gd name="connsiteX8" fmla="*/ 460951 w 615671"/>
              <a:gd name="connsiteY8" fmla="*/ 528942 h 615671"/>
              <a:gd name="connsiteX9" fmla="*/ 598807 w 615671"/>
              <a:gd name="connsiteY9" fmla="*/ 361640 h 61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5671" h="615671">
                <a:moveTo>
                  <a:pt x="598807" y="361640"/>
                </a:moveTo>
                <a:cubicBezTo>
                  <a:pt x="598807" y="290436"/>
                  <a:pt x="555175" y="229405"/>
                  <a:pt x="493073" y="203707"/>
                </a:cubicBezTo>
                <a:cubicBezTo>
                  <a:pt x="493340" y="199424"/>
                  <a:pt x="493608" y="195141"/>
                  <a:pt x="493608" y="190858"/>
                </a:cubicBezTo>
                <a:cubicBezTo>
                  <a:pt x="493608" y="96634"/>
                  <a:pt x="417051" y="20076"/>
                  <a:pt x="322826" y="20076"/>
                </a:cubicBezTo>
                <a:cubicBezTo>
                  <a:pt x="231279" y="20076"/>
                  <a:pt x="156595" y="92083"/>
                  <a:pt x="152312" y="182292"/>
                </a:cubicBezTo>
                <a:cubicBezTo>
                  <a:pt x="76558" y="199692"/>
                  <a:pt x="20076" y="267683"/>
                  <a:pt x="20076" y="348524"/>
                </a:cubicBezTo>
                <a:cubicBezTo>
                  <a:pt x="20076" y="438465"/>
                  <a:pt x="89674" y="512078"/>
                  <a:pt x="177742" y="518770"/>
                </a:cubicBezTo>
                <a:cubicBezTo>
                  <a:pt x="207990" y="567221"/>
                  <a:pt x="261526" y="599343"/>
                  <a:pt x="322826" y="599343"/>
                </a:cubicBezTo>
                <a:cubicBezTo>
                  <a:pt x="379575" y="599343"/>
                  <a:pt x="429899" y="571504"/>
                  <a:pt x="460951" y="528942"/>
                </a:cubicBezTo>
                <a:cubicBezTo>
                  <a:pt x="539382" y="513952"/>
                  <a:pt x="598807" y="444889"/>
                  <a:pt x="598807" y="36164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1E64592-3A57-4DAD-8231-5D11D1AF0E6D}"/>
              </a:ext>
            </a:extLst>
          </p:cNvPr>
          <p:cNvSpPr/>
          <p:nvPr/>
        </p:nvSpPr>
        <p:spPr>
          <a:xfrm>
            <a:off x="14592559" y="6101588"/>
            <a:ext cx="133857" cy="856685"/>
          </a:xfrm>
          <a:custGeom>
            <a:avLst/>
            <a:gdLst>
              <a:gd name="connsiteX0" fmla="*/ 66653 w 133841"/>
              <a:gd name="connsiteY0" fmla="*/ 20076 h 856586"/>
              <a:gd name="connsiteX1" fmla="*/ 20076 w 133841"/>
              <a:gd name="connsiteY1" fmla="*/ 852839 h 856586"/>
              <a:gd name="connsiteX2" fmla="*/ 117780 w 133841"/>
              <a:gd name="connsiteY2" fmla="*/ 852839 h 856586"/>
              <a:gd name="connsiteX3" fmla="*/ 66653 w 133841"/>
              <a:gd name="connsiteY3" fmla="*/ 20076 h 85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41" h="856586">
                <a:moveTo>
                  <a:pt x="66653" y="20076"/>
                </a:moveTo>
                <a:cubicBezTo>
                  <a:pt x="66653" y="20076"/>
                  <a:pt x="48986" y="634945"/>
                  <a:pt x="20076" y="852839"/>
                </a:cubicBezTo>
                <a:lnTo>
                  <a:pt x="117780" y="852839"/>
                </a:lnTo>
                <a:cubicBezTo>
                  <a:pt x="117780" y="852839"/>
                  <a:pt x="89673" y="459345"/>
                  <a:pt x="66653" y="2007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F2CCC04-EC3C-4D38-BEC8-CB343F5EA591}"/>
              </a:ext>
            </a:extLst>
          </p:cNvPr>
          <p:cNvSpPr/>
          <p:nvPr/>
        </p:nvSpPr>
        <p:spPr>
          <a:xfrm>
            <a:off x="14554276" y="6326468"/>
            <a:ext cx="107085" cy="133857"/>
          </a:xfrm>
          <a:custGeom>
            <a:avLst/>
            <a:gdLst>
              <a:gd name="connsiteX0" fmla="*/ 96366 w 107073"/>
              <a:gd name="connsiteY0" fmla="*/ 135983 h 133841"/>
              <a:gd name="connsiteX1" fmla="*/ 20076 w 107073"/>
              <a:gd name="connsiteY1" fmla="*/ 20076 h 133841"/>
              <a:gd name="connsiteX2" fmla="*/ 96366 w 107073"/>
              <a:gd name="connsiteY2" fmla="*/ 101987 h 133841"/>
              <a:gd name="connsiteX3" fmla="*/ 96366 w 107073"/>
              <a:gd name="connsiteY3" fmla="*/ 135983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73" h="133841">
                <a:moveTo>
                  <a:pt x="96366" y="135983"/>
                </a:moveTo>
                <a:cubicBezTo>
                  <a:pt x="96366" y="135983"/>
                  <a:pt x="57820" y="58623"/>
                  <a:pt x="20076" y="20076"/>
                </a:cubicBezTo>
                <a:lnTo>
                  <a:pt x="96366" y="101987"/>
                </a:lnTo>
                <a:lnTo>
                  <a:pt x="96366" y="135983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A7FAE61-0346-438F-B248-5E61F5E2695F}"/>
              </a:ext>
            </a:extLst>
          </p:cNvPr>
          <p:cNvSpPr/>
          <p:nvPr/>
        </p:nvSpPr>
        <p:spPr>
          <a:xfrm>
            <a:off x="14642086" y="6230893"/>
            <a:ext cx="133857" cy="160629"/>
          </a:xfrm>
          <a:custGeom>
            <a:avLst/>
            <a:gdLst>
              <a:gd name="connsiteX0" fmla="*/ 20076 w 133841"/>
              <a:gd name="connsiteY0" fmla="*/ 154185 h 160609"/>
              <a:gd name="connsiteX1" fmla="*/ 116710 w 133841"/>
              <a:gd name="connsiteY1" fmla="*/ 20076 h 160609"/>
              <a:gd name="connsiteX2" fmla="*/ 20076 w 133841"/>
              <a:gd name="connsiteY2" fmla="*/ 128220 h 160609"/>
              <a:gd name="connsiteX3" fmla="*/ 20076 w 133841"/>
              <a:gd name="connsiteY3" fmla="*/ 154185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41" h="160609">
                <a:moveTo>
                  <a:pt x="20076" y="154185"/>
                </a:moveTo>
                <a:cubicBezTo>
                  <a:pt x="20076" y="154185"/>
                  <a:pt x="85927" y="56481"/>
                  <a:pt x="116710" y="20076"/>
                </a:cubicBezTo>
                <a:lnTo>
                  <a:pt x="20076" y="128220"/>
                </a:lnTo>
                <a:lnTo>
                  <a:pt x="20076" y="154185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27CB5F5-B5A3-46F1-A319-5CF537DDF75E}"/>
              </a:ext>
            </a:extLst>
          </p:cNvPr>
          <p:cNvSpPr/>
          <p:nvPr/>
        </p:nvSpPr>
        <p:spPr>
          <a:xfrm>
            <a:off x="13595324" y="5733749"/>
            <a:ext cx="963772" cy="963772"/>
          </a:xfrm>
          <a:custGeom>
            <a:avLst/>
            <a:gdLst>
              <a:gd name="connsiteX0" fmla="*/ 965801 w 963659"/>
              <a:gd name="connsiteY0" fmla="*/ 577928 h 963659"/>
              <a:gd name="connsiteX1" fmla="*/ 792878 w 963659"/>
              <a:gd name="connsiteY1" fmla="*/ 319881 h 963659"/>
              <a:gd name="connsiteX2" fmla="*/ 793681 w 963659"/>
              <a:gd name="connsiteY2" fmla="*/ 299002 h 963659"/>
              <a:gd name="connsiteX3" fmla="*/ 514754 w 963659"/>
              <a:gd name="connsiteY3" fmla="*/ 20076 h 963659"/>
              <a:gd name="connsiteX4" fmla="*/ 236096 w 963659"/>
              <a:gd name="connsiteY4" fmla="*/ 285350 h 963659"/>
              <a:gd name="connsiteX5" fmla="*/ 20076 w 963659"/>
              <a:gd name="connsiteY5" fmla="*/ 557049 h 963659"/>
              <a:gd name="connsiteX6" fmla="*/ 277855 w 963659"/>
              <a:gd name="connsiteY6" fmla="*/ 835172 h 963659"/>
              <a:gd name="connsiteX7" fmla="*/ 514754 w 963659"/>
              <a:gd name="connsiteY7" fmla="*/ 966872 h 963659"/>
              <a:gd name="connsiteX8" fmla="*/ 740411 w 963659"/>
              <a:gd name="connsiteY8" fmla="*/ 852036 h 963659"/>
              <a:gd name="connsiteX9" fmla="*/ 965801 w 963659"/>
              <a:gd name="connsiteY9" fmla="*/ 577928 h 96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3659" h="963659">
                <a:moveTo>
                  <a:pt x="965801" y="577928"/>
                </a:moveTo>
                <a:cubicBezTo>
                  <a:pt x="965801" y="461486"/>
                  <a:pt x="894329" y="361640"/>
                  <a:pt x="792878" y="319881"/>
                </a:cubicBezTo>
                <a:cubicBezTo>
                  <a:pt x="793413" y="312922"/>
                  <a:pt x="793681" y="305962"/>
                  <a:pt x="793681" y="299002"/>
                </a:cubicBezTo>
                <a:cubicBezTo>
                  <a:pt x="793681" y="145084"/>
                  <a:pt x="668672" y="20076"/>
                  <a:pt x="514754" y="20076"/>
                </a:cubicBezTo>
                <a:cubicBezTo>
                  <a:pt x="365387" y="20076"/>
                  <a:pt x="243324" y="137589"/>
                  <a:pt x="236096" y="285350"/>
                </a:cubicBezTo>
                <a:cubicBezTo>
                  <a:pt x="112426" y="313992"/>
                  <a:pt x="20076" y="424813"/>
                  <a:pt x="20076" y="557049"/>
                </a:cubicBezTo>
                <a:cubicBezTo>
                  <a:pt x="20076" y="704007"/>
                  <a:pt x="133574" y="824197"/>
                  <a:pt x="277855" y="835172"/>
                </a:cubicBezTo>
                <a:cubicBezTo>
                  <a:pt x="327109" y="914139"/>
                  <a:pt x="414641" y="966872"/>
                  <a:pt x="514754" y="966872"/>
                </a:cubicBezTo>
                <a:cubicBezTo>
                  <a:pt x="607373" y="966872"/>
                  <a:pt x="689551" y="921634"/>
                  <a:pt x="740411" y="852036"/>
                </a:cubicBezTo>
                <a:cubicBezTo>
                  <a:pt x="868900" y="826606"/>
                  <a:pt x="965801" y="713644"/>
                  <a:pt x="965801" y="57792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F77B9A2-B29A-4B8F-90E5-330646C340C1}"/>
              </a:ext>
            </a:extLst>
          </p:cNvPr>
          <p:cNvSpPr/>
          <p:nvPr/>
        </p:nvSpPr>
        <p:spPr>
          <a:xfrm>
            <a:off x="14014564" y="6050187"/>
            <a:ext cx="187400" cy="1392114"/>
          </a:xfrm>
          <a:custGeom>
            <a:avLst/>
            <a:gdLst>
              <a:gd name="connsiteX0" fmla="*/ 96099 w 187378"/>
              <a:gd name="connsiteY0" fmla="*/ 20076 h 1391952"/>
              <a:gd name="connsiteX1" fmla="*/ 20076 w 187378"/>
              <a:gd name="connsiteY1" fmla="*/ 1380442 h 1391952"/>
              <a:gd name="connsiteX2" fmla="*/ 179883 w 187378"/>
              <a:gd name="connsiteY2" fmla="*/ 1380442 h 1391952"/>
              <a:gd name="connsiteX3" fmla="*/ 96099 w 187378"/>
              <a:gd name="connsiteY3" fmla="*/ 20076 h 139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8" h="1391952">
                <a:moveTo>
                  <a:pt x="96099" y="20076"/>
                </a:moveTo>
                <a:cubicBezTo>
                  <a:pt x="96099" y="20076"/>
                  <a:pt x="67457" y="1024423"/>
                  <a:pt x="20076" y="1380442"/>
                </a:cubicBezTo>
                <a:lnTo>
                  <a:pt x="179883" y="1380442"/>
                </a:lnTo>
                <a:cubicBezTo>
                  <a:pt x="179883" y="1380174"/>
                  <a:pt x="133842" y="737467"/>
                  <a:pt x="96099" y="2007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2DB35C5-A27B-4B14-8FA9-B8ACCEC4AA00}"/>
              </a:ext>
            </a:extLst>
          </p:cNvPr>
          <p:cNvSpPr/>
          <p:nvPr/>
        </p:nvSpPr>
        <p:spPr>
          <a:xfrm>
            <a:off x="13952455" y="6417223"/>
            <a:ext cx="160629" cy="214172"/>
          </a:xfrm>
          <a:custGeom>
            <a:avLst/>
            <a:gdLst>
              <a:gd name="connsiteX0" fmla="*/ 144549 w 160609"/>
              <a:gd name="connsiteY0" fmla="*/ 209596 h 214146"/>
              <a:gd name="connsiteX1" fmla="*/ 20076 w 160609"/>
              <a:gd name="connsiteY1" fmla="*/ 20076 h 214146"/>
              <a:gd name="connsiteX2" fmla="*/ 144549 w 160609"/>
              <a:gd name="connsiteY2" fmla="*/ 153918 h 214146"/>
              <a:gd name="connsiteX3" fmla="*/ 144549 w 160609"/>
              <a:gd name="connsiteY3" fmla="*/ 209596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09" h="214146">
                <a:moveTo>
                  <a:pt x="144549" y="209596"/>
                </a:moveTo>
                <a:cubicBezTo>
                  <a:pt x="144549" y="209596"/>
                  <a:pt x="81375" y="83250"/>
                  <a:pt x="20076" y="20076"/>
                </a:cubicBezTo>
                <a:lnTo>
                  <a:pt x="144549" y="153918"/>
                </a:lnTo>
                <a:lnTo>
                  <a:pt x="144549" y="209596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CCC272B-7C54-4B8E-AE21-BB51D200EAB8}"/>
              </a:ext>
            </a:extLst>
          </p:cNvPr>
          <p:cNvSpPr/>
          <p:nvPr/>
        </p:nvSpPr>
        <p:spPr>
          <a:xfrm>
            <a:off x="14095414" y="6261145"/>
            <a:ext cx="187400" cy="240943"/>
          </a:xfrm>
          <a:custGeom>
            <a:avLst/>
            <a:gdLst>
              <a:gd name="connsiteX0" fmla="*/ 20076 w 187378"/>
              <a:gd name="connsiteY0" fmla="*/ 239309 h 240914"/>
              <a:gd name="connsiteX1" fmla="*/ 178009 w 187378"/>
              <a:gd name="connsiteY1" fmla="*/ 20076 h 240914"/>
              <a:gd name="connsiteX2" fmla="*/ 20076 w 187378"/>
              <a:gd name="connsiteY2" fmla="*/ 196480 h 240914"/>
              <a:gd name="connsiteX3" fmla="*/ 20076 w 187378"/>
              <a:gd name="connsiteY3" fmla="*/ 239309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8" h="240914">
                <a:moveTo>
                  <a:pt x="20076" y="239309"/>
                </a:moveTo>
                <a:cubicBezTo>
                  <a:pt x="20076" y="239309"/>
                  <a:pt x="127685" y="79502"/>
                  <a:pt x="178009" y="20076"/>
                </a:cubicBezTo>
                <a:lnTo>
                  <a:pt x="20076" y="196480"/>
                </a:lnTo>
                <a:lnTo>
                  <a:pt x="20076" y="239309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43780A6-BADD-41D8-AEF3-17CE98CF60EA}"/>
              </a:ext>
            </a:extLst>
          </p:cNvPr>
          <p:cNvSpPr/>
          <p:nvPr/>
        </p:nvSpPr>
        <p:spPr>
          <a:xfrm>
            <a:off x="16659849" y="5907763"/>
            <a:ext cx="615742" cy="615742"/>
          </a:xfrm>
          <a:custGeom>
            <a:avLst/>
            <a:gdLst>
              <a:gd name="connsiteX0" fmla="*/ 20076 w 615671"/>
              <a:gd name="connsiteY0" fmla="*/ 361640 h 615671"/>
              <a:gd name="connsiteX1" fmla="*/ 125811 w 615671"/>
              <a:gd name="connsiteY1" fmla="*/ 203707 h 615671"/>
              <a:gd name="connsiteX2" fmla="*/ 125276 w 615671"/>
              <a:gd name="connsiteY2" fmla="*/ 190858 h 615671"/>
              <a:gd name="connsiteX3" fmla="*/ 296058 w 615671"/>
              <a:gd name="connsiteY3" fmla="*/ 20076 h 615671"/>
              <a:gd name="connsiteX4" fmla="*/ 466572 w 615671"/>
              <a:gd name="connsiteY4" fmla="*/ 182292 h 615671"/>
              <a:gd name="connsiteX5" fmla="*/ 598807 w 615671"/>
              <a:gd name="connsiteY5" fmla="*/ 348524 h 615671"/>
              <a:gd name="connsiteX6" fmla="*/ 441141 w 615671"/>
              <a:gd name="connsiteY6" fmla="*/ 518770 h 615671"/>
              <a:gd name="connsiteX7" fmla="*/ 296058 w 615671"/>
              <a:gd name="connsiteY7" fmla="*/ 599343 h 615671"/>
              <a:gd name="connsiteX8" fmla="*/ 157932 w 615671"/>
              <a:gd name="connsiteY8" fmla="*/ 528942 h 615671"/>
              <a:gd name="connsiteX9" fmla="*/ 20076 w 615671"/>
              <a:gd name="connsiteY9" fmla="*/ 361640 h 61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5671" h="615671">
                <a:moveTo>
                  <a:pt x="20076" y="361640"/>
                </a:moveTo>
                <a:cubicBezTo>
                  <a:pt x="20076" y="290436"/>
                  <a:pt x="63709" y="229405"/>
                  <a:pt x="125811" y="203707"/>
                </a:cubicBezTo>
                <a:cubicBezTo>
                  <a:pt x="125544" y="199424"/>
                  <a:pt x="125276" y="195141"/>
                  <a:pt x="125276" y="190858"/>
                </a:cubicBezTo>
                <a:cubicBezTo>
                  <a:pt x="125276" y="96634"/>
                  <a:pt x="201833" y="20076"/>
                  <a:pt x="296058" y="20076"/>
                </a:cubicBezTo>
                <a:cubicBezTo>
                  <a:pt x="387605" y="20076"/>
                  <a:pt x="462288" y="92083"/>
                  <a:pt x="466572" y="182292"/>
                </a:cubicBezTo>
                <a:cubicBezTo>
                  <a:pt x="542327" y="199692"/>
                  <a:pt x="598807" y="267683"/>
                  <a:pt x="598807" y="348524"/>
                </a:cubicBezTo>
                <a:cubicBezTo>
                  <a:pt x="598807" y="438465"/>
                  <a:pt x="529209" y="512078"/>
                  <a:pt x="441141" y="518770"/>
                </a:cubicBezTo>
                <a:cubicBezTo>
                  <a:pt x="410893" y="567221"/>
                  <a:pt x="357356" y="599343"/>
                  <a:pt x="296058" y="599343"/>
                </a:cubicBezTo>
                <a:cubicBezTo>
                  <a:pt x="239309" y="599343"/>
                  <a:pt x="188984" y="571504"/>
                  <a:pt x="157932" y="528942"/>
                </a:cubicBezTo>
                <a:cubicBezTo>
                  <a:pt x="79501" y="513952"/>
                  <a:pt x="20076" y="444889"/>
                  <a:pt x="20076" y="36164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639AD29-C946-4CF3-AE2B-EFFEC9985019}"/>
              </a:ext>
            </a:extLst>
          </p:cNvPr>
          <p:cNvSpPr/>
          <p:nvPr/>
        </p:nvSpPr>
        <p:spPr>
          <a:xfrm>
            <a:off x="16884460" y="6101588"/>
            <a:ext cx="133857" cy="856685"/>
          </a:xfrm>
          <a:custGeom>
            <a:avLst/>
            <a:gdLst>
              <a:gd name="connsiteX0" fmla="*/ 71205 w 133841"/>
              <a:gd name="connsiteY0" fmla="*/ 20076 h 856586"/>
              <a:gd name="connsiteX1" fmla="*/ 117782 w 133841"/>
              <a:gd name="connsiteY1" fmla="*/ 852839 h 856586"/>
              <a:gd name="connsiteX2" fmla="*/ 20078 w 133841"/>
              <a:gd name="connsiteY2" fmla="*/ 852839 h 856586"/>
              <a:gd name="connsiteX3" fmla="*/ 71205 w 133841"/>
              <a:gd name="connsiteY3" fmla="*/ 20076 h 85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41" h="856586">
                <a:moveTo>
                  <a:pt x="71205" y="20076"/>
                </a:moveTo>
                <a:cubicBezTo>
                  <a:pt x="71205" y="20076"/>
                  <a:pt x="88871" y="634945"/>
                  <a:pt x="117782" y="852839"/>
                </a:cubicBezTo>
                <a:lnTo>
                  <a:pt x="20078" y="852839"/>
                </a:lnTo>
                <a:cubicBezTo>
                  <a:pt x="19810" y="852839"/>
                  <a:pt x="47917" y="459345"/>
                  <a:pt x="71205" y="2007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3857921-15FD-45DC-814E-DDEC1E894B0D}"/>
              </a:ext>
            </a:extLst>
          </p:cNvPr>
          <p:cNvSpPr/>
          <p:nvPr/>
        </p:nvSpPr>
        <p:spPr>
          <a:xfrm>
            <a:off x="16943893" y="6326468"/>
            <a:ext cx="107085" cy="133857"/>
          </a:xfrm>
          <a:custGeom>
            <a:avLst/>
            <a:gdLst>
              <a:gd name="connsiteX0" fmla="*/ 20076 w 107073"/>
              <a:gd name="connsiteY0" fmla="*/ 135983 h 133841"/>
              <a:gd name="connsiteX1" fmla="*/ 96365 w 107073"/>
              <a:gd name="connsiteY1" fmla="*/ 20076 h 133841"/>
              <a:gd name="connsiteX2" fmla="*/ 20076 w 107073"/>
              <a:gd name="connsiteY2" fmla="*/ 101987 h 133841"/>
              <a:gd name="connsiteX3" fmla="*/ 20076 w 107073"/>
              <a:gd name="connsiteY3" fmla="*/ 135983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73" h="133841">
                <a:moveTo>
                  <a:pt x="20076" y="135983"/>
                </a:moveTo>
                <a:cubicBezTo>
                  <a:pt x="20076" y="135983"/>
                  <a:pt x="58623" y="58623"/>
                  <a:pt x="96365" y="20076"/>
                </a:cubicBezTo>
                <a:lnTo>
                  <a:pt x="20076" y="101987"/>
                </a:lnTo>
                <a:lnTo>
                  <a:pt x="20076" y="135983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C4E7AB7-6EAE-44D9-B25C-0B1C4F37CD95}"/>
              </a:ext>
            </a:extLst>
          </p:cNvPr>
          <p:cNvSpPr/>
          <p:nvPr/>
        </p:nvSpPr>
        <p:spPr>
          <a:xfrm>
            <a:off x="16836004" y="6230893"/>
            <a:ext cx="133857" cy="160629"/>
          </a:xfrm>
          <a:custGeom>
            <a:avLst/>
            <a:gdLst>
              <a:gd name="connsiteX0" fmla="*/ 116711 w 133841"/>
              <a:gd name="connsiteY0" fmla="*/ 154185 h 160609"/>
              <a:gd name="connsiteX1" fmla="*/ 20076 w 133841"/>
              <a:gd name="connsiteY1" fmla="*/ 20076 h 160609"/>
              <a:gd name="connsiteX2" fmla="*/ 116711 w 133841"/>
              <a:gd name="connsiteY2" fmla="*/ 128220 h 160609"/>
              <a:gd name="connsiteX3" fmla="*/ 116711 w 133841"/>
              <a:gd name="connsiteY3" fmla="*/ 154185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41" h="160609">
                <a:moveTo>
                  <a:pt x="116711" y="154185"/>
                </a:moveTo>
                <a:cubicBezTo>
                  <a:pt x="116711" y="154185"/>
                  <a:pt x="50860" y="56481"/>
                  <a:pt x="20076" y="20076"/>
                </a:cubicBezTo>
                <a:lnTo>
                  <a:pt x="116711" y="128220"/>
                </a:lnTo>
                <a:lnTo>
                  <a:pt x="116711" y="154185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2B0FFF4-EA01-4848-8615-092335EA8058}"/>
              </a:ext>
            </a:extLst>
          </p:cNvPr>
          <p:cNvSpPr/>
          <p:nvPr/>
        </p:nvSpPr>
        <p:spPr>
          <a:xfrm>
            <a:off x="17033577" y="5733749"/>
            <a:ext cx="963772" cy="963772"/>
          </a:xfrm>
          <a:custGeom>
            <a:avLst/>
            <a:gdLst>
              <a:gd name="connsiteX0" fmla="*/ 20076 w 963659"/>
              <a:gd name="connsiteY0" fmla="*/ 577928 h 963659"/>
              <a:gd name="connsiteX1" fmla="*/ 192732 w 963659"/>
              <a:gd name="connsiteY1" fmla="*/ 319881 h 963659"/>
              <a:gd name="connsiteX2" fmla="*/ 191930 w 963659"/>
              <a:gd name="connsiteY2" fmla="*/ 299002 h 963659"/>
              <a:gd name="connsiteX3" fmla="*/ 470856 w 963659"/>
              <a:gd name="connsiteY3" fmla="*/ 20076 h 963659"/>
              <a:gd name="connsiteX4" fmla="*/ 749513 w 963659"/>
              <a:gd name="connsiteY4" fmla="*/ 285350 h 963659"/>
              <a:gd name="connsiteX5" fmla="*/ 965534 w 963659"/>
              <a:gd name="connsiteY5" fmla="*/ 557049 h 963659"/>
              <a:gd name="connsiteX6" fmla="*/ 707755 w 963659"/>
              <a:gd name="connsiteY6" fmla="*/ 835172 h 963659"/>
              <a:gd name="connsiteX7" fmla="*/ 470856 w 963659"/>
              <a:gd name="connsiteY7" fmla="*/ 966872 h 963659"/>
              <a:gd name="connsiteX8" fmla="*/ 245199 w 963659"/>
              <a:gd name="connsiteY8" fmla="*/ 852036 h 963659"/>
              <a:gd name="connsiteX9" fmla="*/ 20076 w 963659"/>
              <a:gd name="connsiteY9" fmla="*/ 577928 h 96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3659" h="963659">
                <a:moveTo>
                  <a:pt x="20076" y="577928"/>
                </a:moveTo>
                <a:cubicBezTo>
                  <a:pt x="20076" y="461486"/>
                  <a:pt x="91549" y="361640"/>
                  <a:pt x="192732" y="319881"/>
                </a:cubicBezTo>
                <a:cubicBezTo>
                  <a:pt x="192198" y="312922"/>
                  <a:pt x="191930" y="305962"/>
                  <a:pt x="191930" y="299002"/>
                </a:cubicBezTo>
                <a:cubicBezTo>
                  <a:pt x="191930" y="145084"/>
                  <a:pt x="316938" y="20076"/>
                  <a:pt x="470856" y="20076"/>
                </a:cubicBezTo>
                <a:cubicBezTo>
                  <a:pt x="620223" y="20076"/>
                  <a:pt x="742287" y="137589"/>
                  <a:pt x="749513" y="285350"/>
                </a:cubicBezTo>
                <a:cubicBezTo>
                  <a:pt x="873183" y="313992"/>
                  <a:pt x="965534" y="424813"/>
                  <a:pt x="965534" y="557049"/>
                </a:cubicBezTo>
                <a:cubicBezTo>
                  <a:pt x="965534" y="704007"/>
                  <a:pt x="852036" y="824197"/>
                  <a:pt x="707755" y="835172"/>
                </a:cubicBezTo>
                <a:cubicBezTo>
                  <a:pt x="658502" y="914139"/>
                  <a:pt x="570969" y="966872"/>
                  <a:pt x="470856" y="966872"/>
                </a:cubicBezTo>
                <a:cubicBezTo>
                  <a:pt x="378237" y="966872"/>
                  <a:pt x="296058" y="921634"/>
                  <a:pt x="245199" y="852036"/>
                </a:cubicBezTo>
                <a:cubicBezTo>
                  <a:pt x="116977" y="826606"/>
                  <a:pt x="20076" y="713644"/>
                  <a:pt x="20076" y="57792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50055B0-4192-4B35-A85D-E8B39D3DA756}"/>
              </a:ext>
            </a:extLst>
          </p:cNvPr>
          <p:cNvSpPr/>
          <p:nvPr/>
        </p:nvSpPr>
        <p:spPr>
          <a:xfrm>
            <a:off x="17400077" y="6050187"/>
            <a:ext cx="187400" cy="1392114"/>
          </a:xfrm>
          <a:custGeom>
            <a:avLst/>
            <a:gdLst>
              <a:gd name="connsiteX0" fmla="*/ 103861 w 187378"/>
              <a:gd name="connsiteY0" fmla="*/ 20076 h 1391952"/>
              <a:gd name="connsiteX1" fmla="*/ 179884 w 187378"/>
              <a:gd name="connsiteY1" fmla="*/ 1380442 h 1391952"/>
              <a:gd name="connsiteX2" fmla="*/ 20076 w 187378"/>
              <a:gd name="connsiteY2" fmla="*/ 1380442 h 1391952"/>
              <a:gd name="connsiteX3" fmla="*/ 103861 w 187378"/>
              <a:gd name="connsiteY3" fmla="*/ 20076 h 139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8" h="1391952">
                <a:moveTo>
                  <a:pt x="103861" y="20076"/>
                </a:moveTo>
                <a:cubicBezTo>
                  <a:pt x="103861" y="20076"/>
                  <a:pt x="132504" y="1024423"/>
                  <a:pt x="179884" y="1380442"/>
                </a:cubicBezTo>
                <a:lnTo>
                  <a:pt x="20076" y="1380442"/>
                </a:lnTo>
                <a:cubicBezTo>
                  <a:pt x="20344" y="1380174"/>
                  <a:pt x="66119" y="737467"/>
                  <a:pt x="103861" y="2007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CA64C40-B064-4771-A208-10CC83CB9775}"/>
              </a:ext>
            </a:extLst>
          </p:cNvPr>
          <p:cNvSpPr/>
          <p:nvPr/>
        </p:nvSpPr>
        <p:spPr>
          <a:xfrm>
            <a:off x="17497794" y="6417223"/>
            <a:ext cx="160629" cy="214172"/>
          </a:xfrm>
          <a:custGeom>
            <a:avLst/>
            <a:gdLst>
              <a:gd name="connsiteX0" fmla="*/ 20076 w 160609"/>
              <a:gd name="connsiteY0" fmla="*/ 209596 h 214146"/>
              <a:gd name="connsiteX1" fmla="*/ 144550 w 160609"/>
              <a:gd name="connsiteY1" fmla="*/ 20076 h 214146"/>
              <a:gd name="connsiteX2" fmla="*/ 20076 w 160609"/>
              <a:gd name="connsiteY2" fmla="*/ 153918 h 214146"/>
              <a:gd name="connsiteX3" fmla="*/ 20076 w 160609"/>
              <a:gd name="connsiteY3" fmla="*/ 209596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09" h="214146">
                <a:moveTo>
                  <a:pt x="20076" y="209596"/>
                </a:moveTo>
                <a:cubicBezTo>
                  <a:pt x="20076" y="209596"/>
                  <a:pt x="83249" y="83250"/>
                  <a:pt x="144550" y="20076"/>
                </a:cubicBezTo>
                <a:lnTo>
                  <a:pt x="20076" y="153918"/>
                </a:lnTo>
                <a:lnTo>
                  <a:pt x="20076" y="209596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B146C60-6A49-4E21-9E1B-B1137AADC34F}"/>
              </a:ext>
            </a:extLst>
          </p:cNvPr>
          <p:cNvSpPr/>
          <p:nvPr/>
        </p:nvSpPr>
        <p:spPr>
          <a:xfrm>
            <a:off x="17321369" y="6261145"/>
            <a:ext cx="187400" cy="240943"/>
          </a:xfrm>
          <a:custGeom>
            <a:avLst/>
            <a:gdLst>
              <a:gd name="connsiteX0" fmla="*/ 178010 w 187378"/>
              <a:gd name="connsiteY0" fmla="*/ 239309 h 240914"/>
              <a:gd name="connsiteX1" fmla="*/ 20076 w 187378"/>
              <a:gd name="connsiteY1" fmla="*/ 20076 h 240914"/>
              <a:gd name="connsiteX2" fmla="*/ 178010 w 187378"/>
              <a:gd name="connsiteY2" fmla="*/ 196480 h 240914"/>
              <a:gd name="connsiteX3" fmla="*/ 178010 w 187378"/>
              <a:gd name="connsiteY3" fmla="*/ 239309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8" h="240914">
                <a:moveTo>
                  <a:pt x="178010" y="239309"/>
                </a:moveTo>
                <a:cubicBezTo>
                  <a:pt x="178010" y="239309"/>
                  <a:pt x="70401" y="79502"/>
                  <a:pt x="20076" y="20076"/>
                </a:cubicBezTo>
                <a:lnTo>
                  <a:pt x="178010" y="196480"/>
                </a:lnTo>
                <a:lnTo>
                  <a:pt x="178010" y="239309"/>
                </a:ln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A7A2F9CC-2B03-4594-BA53-082510C16B75}"/>
              </a:ext>
            </a:extLst>
          </p:cNvPr>
          <p:cNvSpPr/>
          <p:nvPr/>
        </p:nvSpPr>
        <p:spPr>
          <a:xfrm>
            <a:off x="14914887" y="5465767"/>
            <a:ext cx="267714" cy="267714"/>
          </a:xfrm>
          <a:custGeom>
            <a:avLst/>
            <a:gdLst>
              <a:gd name="connsiteX0" fmla="*/ 256173 w 267683"/>
              <a:gd name="connsiteY0" fmla="*/ 138125 h 267683"/>
              <a:gd name="connsiteX1" fmla="*/ 138125 w 267683"/>
              <a:gd name="connsiteY1" fmla="*/ 256173 h 267683"/>
              <a:gd name="connsiteX2" fmla="*/ 20076 w 267683"/>
              <a:gd name="connsiteY2" fmla="*/ 138125 h 267683"/>
              <a:gd name="connsiteX3" fmla="*/ 138125 w 267683"/>
              <a:gd name="connsiteY3" fmla="*/ 20076 h 267683"/>
              <a:gd name="connsiteX4" fmla="*/ 256173 w 267683"/>
              <a:gd name="connsiteY4" fmla="*/ 138125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56173" y="138125"/>
                </a:moveTo>
                <a:cubicBezTo>
                  <a:pt x="256173" y="203439"/>
                  <a:pt x="203171" y="256173"/>
                  <a:pt x="138125" y="256173"/>
                </a:cubicBezTo>
                <a:cubicBezTo>
                  <a:pt x="72810" y="256173"/>
                  <a:pt x="20076" y="203171"/>
                  <a:pt x="20076" y="138125"/>
                </a:cubicBezTo>
                <a:cubicBezTo>
                  <a:pt x="20076" y="72810"/>
                  <a:pt x="73078" y="20076"/>
                  <a:pt x="138125" y="20076"/>
                </a:cubicBezTo>
                <a:cubicBezTo>
                  <a:pt x="203439" y="20076"/>
                  <a:pt x="256173" y="73077"/>
                  <a:pt x="256173" y="1381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A349907-DE52-4DF3-A965-54549E087E36}"/>
              </a:ext>
            </a:extLst>
          </p:cNvPr>
          <p:cNvSpPr/>
          <p:nvPr/>
        </p:nvSpPr>
        <p:spPr>
          <a:xfrm>
            <a:off x="15461828" y="5481294"/>
            <a:ext cx="240943" cy="240943"/>
          </a:xfrm>
          <a:custGeom>
            <a:avLst/>
            <a:gdLst>
              <a:gd name="connsiteX0" fmla="*/ 224586 w 240914"/>
              <a:gd name="connsiteY0" fmla="*/ 122331 h 240914"/>
              <a:gd name="connsiteX1" fmla="*/ 122331 w 240914"/>
              <a:gd name="connsiteY1" fmla="*/ 224586 h 240914"/>
              <a:gd name="connsiteX2" fmla="*/ 20076 w 240914"/>
              <a:gd name="connsiteY2" fmla="*/ 122331 h 240914"/>
              <a:gd name="connsiteX3" fmla="*/ 122331 w 240914"/>
              <a:gd name="connsiteY3" fmla="*/ 20076 h 240914"/>
              <a:gd name="connsiteX4" fmla="*/ 224586 w 240914"/>
              <a:gd name="connsiteY4" fmla="*/ 122331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14" h="240914">
                <a:moveTo>
                  <a:pt x="224586" y="122331"/>
                </a:moveTo>
                <a:cubicBezTo>
                  <a:pt x="224586" y="178812"/>
                  <a:pt x="178812" y="224586"/>
                  <a:pt x="122331" y="224586"/>
                </a:cubicBezTo>
                <a:cubicBezTo>
                  <a:pt x="65850" y="224586"/>
                  <a:pt x="20076" y="178812"/>
                  <a:pt x="20076" y="122331"/>
                </a:cubicBezTo>
                <a:cubicBezTo>
                  <a:pt x="20076" y="65850"/>
                  <a:pt x="65850" y="20076"/>
                  <a:pt x="122331" y="20076"/>
                </a:cubicBezTo>
                <a:cubicBezTo>
                  <a:pt x="178812" y="20076"/>
                  <a:pt x="224586" y="65850"/>
                  <a:pt x="224586" y="1223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06D41AFE-844D-4C08-BF9D-223E7FBBD9F2}"/>
              </a:ext>
            </a:extLst>
          </p:cNvPr>
          <p:cNvSpPr/>
          <p:nvPr/>
        </p:nvSpPr>
        <p:spPr>
          <a:xfrm>
            <a:off x="15104161" y="5514759"/>
            <a:ext cx="267714" cy="267714"/>
          </a:xfrm>
          <a:custGeom>
            <a:avLst/>
            <a:gdLst>
              <a:gd name="connsiteX0" fmla="*/ 256173 w 267683"/>
              <a:gd name="connsiteY0" fmla="*/ 138124 h 267683"/>
              <a:gd name="connsiteX1" fmla="*/ 138125 w 267683"/>
              <a:gd name="connsiteY1" fmla="*/ 256173 h 267683"/>
              <a:gd name="connsiteX2" fmla="*/ 20076 w 267683"/>
              <a:gd name="connsiteY2" fmla="*/ 138124 h 267683"/>
              <a:gd name="connsiteX3" fmla="*/ 138125 w 267683"/>
              <a:gd name="connsiteY3" fmla="*/ 20076 h 267683"/>
              <a:gd name="connsiteX4" fmla="*/ 256173 w 267683"/>
              <a:gd name="connsiteY4" fmla="*/ 138124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56173" y="138124"/>
                </a:moveTo>
                <a:cubicBezTo>
                  <a:pt x="256173" y="203439"/>
                  <a:pt x="203171" y="256173"/>
                  <a:pt x="138125" y="256173"/>
                </a:cubicBezTo>
                <a:cubicBezTo>
                  <a:pt x="72810" y="256173"/>
                  <a:pt x="20076" y="203171"/>
                  <a:pt x="20076" y="138124"/>
                </a:cubicBezTo>
                <a:cubicBezTo>
                  <a:pt x="20076" y="72810"/>
                  <a:pt x="73078" y="20076"/>
                  <a:pt x="138125" y="20076"/>
                </a:cubicBezTo>
                <a:cubicBezTo>
                  <a:pt x="203171" y="20076"/>
                  <a:pt x="256173" y="72810"/>
                  <a:pt x="256173" y="1381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532E87D-9EB3-4DCB-AE63-92731223045C}"/>
              </a:ext>
            </a:extLst>
          </p:cNvPr>
          <p:cNvSpPr/>
          <p:nvPr/>
        </p:nvSpPr>
        <p:spPr>
          <a:xfrm>
            <a:off x="15264790" y="5465767"/>
            <a:ext cx="267714" cy="267714"/>
          </a:xfrm>
          <a:custGeom>
            <a:avLst/>
            <a:gdLst>
              <a:gd name="connsiteX0" fmla="*/ 256173 w 267683"/>
              <a:gd name="connsiteY0" fmla="*/ 138125 h 267683"/>
              <a:gd name="connsiteX1" fmla="*/ 138125 w 267683"/>
              <a:gd name="connsiteY1" fmla="*/ 256173 h 267683"/>
              <a:gd name="connsiteX2" fmla="*/ 20076 w 267683"/>
              <a:gd name="connsiteY2" fmla="*/ 138125 h 267683"/>
              <a:gd name="connsiteX3" fmla="*/ 138125 w 267683"/>
              <a:gd name="connsiteY3" fmla="*/ 20076 h 267683"/>
              <a:gd name="connsiteX4" fmla="*/ 256173 w 267683"/>
              <a:gd name="connsiteY4" fmla="*/ 138125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56173" y="138125"/>
                </a:moveTo>
                <a:cubicBezTo>
                  <a:pt x="256173" y="203439"/>
                  <a:pt x="203171" y="256173"/>
                  <a:pt x="138125" y="256173"/>
                </a:cubicBezTo>
                <a:cubicBezTo>
                  <a:pt x="72810" y="256173"/>
                  <a:pt x="20076" y="203171"/>
                  <a:pt x="20076" y="138125"/>
                </a:cubicBezTo>
                <a:cubicBezTo>
                  <a:pt x="20076" y="72810"/>
                  <a:pt x="73078" y="20076"/>
                  <a:pt x="138125" y="20076"/>
                </a:cubicBezTo>
                <a:cubicBezTo>
                  <a:pt x="203171" y="20076"/>
                  <a:pt x="256173" y="73077"/>
                  <a:pt x="256173" y="1381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7B026AE-5750-4EB1-B3F9-A2BB9D23D13D}"/>
              </a:ext>
            </a:extLst>
          </p:cNvPr>
          <p:cNvSpPr/>
          <p:nvPr/>
        </p:nvSpPr>
        <p:spPr>
          <a:xfrm>
            <a:off x="15058917" y="5347704"/>
            <a:ext cx="267714" cy="267714"/>
          </a:xfrm>
          <a:custGeom>
            <a:avLst/>
            <a:gdLst>
              <a:gd name="connsiteX0" fmla="*/ 256173 w 267683"/>
              <a:gd name="connsiteY0" fmla="*/ 138125 h 267683"/>
              <a:gd name="connsiteX1" fmla="*/ 138125 w 267683"/>
              <a:gd name="connsiteY1" fmla="*/ 256173 h 267683"/>
              <a:gd name="connsiteX2" fmla="*/ 20076 w 267683"/>
              <a:gd name="connsiteY2" fmla="*/ 138125 h 267683"/>
              <a:gd name="connsiteX3" fmla="*/ 138125 w 267683"/>
              <a:gd name="connsiteY3" fmla="*/ 20076 h 267683"/>
              <a:gd name="connsiteX4" fmla="*/ 256173 w 267683"/>
              <a:gd name="connsiteY4" fmla="*/ 138125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56173" y="138125"/>
                </a:moveTo>
                <a:cubicBezTo>
                  <a:pt x="256173" y="203439"/>
                  <a:pt x="203171" y="256173"/>
                  <a:pt x="138125" y="256173"/>
                </a:cubicBezTo>
                <a:cubicBezTo>
                  <a:pt x="72810" y="256173"/>
                  <a:pt x="20076" y="203439"/>
                  <a:pt x="20076" y="138125"/>
                </a:cubicBezTo>
                <a:cubicBezTo>
                  <a:pt x="20076" y="72810"/>
                  <a:pt x="73078" y="20076"/>
                  <a:pt x="138125" y="20076"/>
                </a:cubicBezTo>
                <a:cubicBezTo>
                  <a:pt x="203171" y="20076"/>
                  <a:pt x="256173" y="72810"/>
                  <a:pt x="256173" y="1381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41B6F99-85D2-453C-AE46-7A118AC4F1AD}"/>
              </a:ext>
            </a:extLst>
          </p:cNvPr>
          <p:cNvSpPr/>
          <p:nvPr/>
        </p:nvSpPr>
        <p:spPr>
          <a:xfrm>
            <a:off x="15176712" y="5315044"/>
            <a:ext cx="294486" cy="294486"/>
          </a:xfrm>
          <a:custGeom>
            <a:avLst/>
            <a:gdLst>
              <a:gd name="connsiteX0" fmla="*/ 288830 w 294451"/>
              <a:gd name="connsiteY0" fmla="*/ 154453 h 294451"/>
              <a:gd name="connsiteX1" fmla="*/ 154454 w 294451"/>
              <a:gd name="connsiteY1" fmla="*/ 288830 h 294451"/>
              <a:gd name="connsiteX2" fmla="*/ 20076 w 294451"/>
              <a:gd name="connsiteY2" fmla="*/ 154453 h 294451"/>
              <a:gd name="connsiteX3" fmla="*/ 154454 w 294451"/>
              <a:gd name="connsiteY3" fmla="*/ 20076 h 294451"/>
              <a:gd name="connsiteX4" fmla="*/ 288830 w 294451"/>
              <a:gd name="connsiteY4" fmla="*/ 154453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294451">
                <a:moveTo>
                  <a:pt x="288830" y="154453"/>
                </a:moveTo>
                <a:cubicBezTo>
                  <a:pt x="288830" y="228602"/>
                  <a:pt x="228602" y="288830"/>
                  <a:pt x="154454" y="288830"/>
                </a:cubicBezTo>
                <a:cubicBezTo>
                  <a:pt x="80305" y="288830"/>
                  <a:pt x="20076" y="228602"/>
                  <a:pt x="20076" y="154453"/>
                </a:cubicBezTo>
                <a:cubicBezTo>
                  <a:pt x="20076" y="80305"/>
                  <a:pt x="80305" y="20076"/>
                  <a:pt x="154454" y="20076"/>
                </a:cubicBezTo>
                <a:cubicBezTo>
                  <a:pt x="228870" y="20344"/>
                  <a:pt x="288830" y="80305"/>
                  <a:pt x="288830" y="1544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6BAC0CCF-173D-46C5-AB1E-55678144BFC3}"/>
              </a:ext>
            </a:extLst>
          </p:cNvPr>
          <p:cNvSpPr/>
          <p:nvPr/>
        </p:nvSpPr>
        <p:spPr>
          <a:xfrm>
            <a:off x="15311104" y="5331374"/>
            <a:ext cx="294486" cy="294486"/>
          </a:xfrm>
          <a:custGeom>
            <a:avLst/>
            <a:gdLst>
              <a:gd name="connsiteX0" fmla="*/ 288830 w 294451"/>
              <a:gd name="connsiteY0" fmla="*/ 154453 h 294451"/>
              <a:gd name="connsiteX1" fmla="*/ 154453 w 294451"/>
              <a:gd name="connsiteY1" fmla="*/ 288830 h 294451"/>
              <a:gd name="connsiteX2" fmla="*/ 20076 w 294451"/>
              <a:gd name="connsiteY2" fmla="*/ 154453 h 294451"/>
              <a:gd name="connsiteX3" fmla="*/ 154453 w 294451"/>
              <a:gd name="connsiteY3" fmla="*/ 20076 h 294451"/>
              <a:gd name="connsiteX4" fmla="*/ 288830 w 294451"/>
              <a:gd name="connsiteY4" fmla="*/ 154453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294451">
                <a:moveTo>
                  <a:pt x="288830" y="154453"/>
                </a:moveTo>
                <a:cubicBezTo>
                  <a:pt x="288830" y="228601"/>
                  <a:pt x="228601" y="288830"/>
                  <a:pt x="154453" y="288830"/>
                </a:cubicBezTo>
                <a:cubicBezTo>
                  <a:pt x="80305" y="288830"/>
                  <a:pt x="20076" y="228601"/>
                  <a:pt x="20076" y="154453"/>
                </a:cubicBezTo>
                <a:cubicBezTo>
                  <a:pt x="20076" y="80305"/>
                  <a:pt x="80305" y="20076"/>
                  <a:pt x="154453" y="20076"/>
                </a:cubicBezTo>
                <a:cubicBezTo>
                  <a:pt x="228601" y="20076"/>
                  <a:pt x="288830" y="80305"/>
                  <a:pt x="288830" y="1544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E84BD765-C4D6-44C8-81DA-0B7E3B818F66}"/>
              </a:ext>
            </a:extLst>
          </p:cNvPr>
          <p:cNvSpPr/>
          <p:nvPr/>
        </p:nvSpPr>
        <p:spPr>
          <a:xfrm>
            <a:off x="16321993" y="5817543"/>
            <a:ext cx="214172" cy="214172"/>
          </a:xfrm>
          <a:custGeom>
            <a:avLst/>
            <a:gdLst>
              <a:gd name="connsiteX0" fmla="*/ 201030 w 214146"/>
              <a:gd name="connsiteY0" fmla="*/ 110553 h 214146"/>
              <a:gd name="connsiteX1" fmla="*/ 110553 w 214146"/>
              <a:gd name="connsiteY1" fmla="*/ 201030 h 214146"/>
              <a:gd name="connsiteX2" fmla="*/ 20076 w 214146"/>
              <a:gd name="connsiteY2" fmla="*/ 110553 h 214146"/>
              <a:gd name="connsiteX3" fmla="*/ 110553 w 214146"/>
              <a:gd name="connsiteY3" fmla="*/ 20076 h 214146"/>
              <a:gd name="connsiteX4" fmla="*/ 201030 w 214146"/>
              <a:gd name="connsiteY4" fmla="*/ 110553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214146">
                <a:moveTo>
                  <a:pt x="201030" y="110553"/>
                </a:moveTo>
                <a:cubicBezTo>
                  <a:pt x="201030" y="160522"/>
                  <a:pt x="160522" y="201030"/>
                  <a:pt x="110553" y="201030"/>
                </a:cubicBezTo>
                <a:cubicBezTo>
                  <a:pt x="60584" y="201030"/>
                  <a:pt x="20076" y="160522"/>
                  <a:pt x="20076" y="110553"/>
                </a:cubicBezTo>
                <a:cubicBezTo>
                  <a:pt x="20076" y="60584"/>
                  <a:pt x="60584" y="20076"/>
                  <a:pt x="110553" y="20076"/>
                </a:cubicBezTo>
                <a:cubicBezTo>
                  <a:pt x="160522" y="20076"/>
                  <a:pt x="201030" y="60584"/>
                  <a:pt x="201030" y="1105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E048115B-7C4E-406D-B5D8-0479F6045E49}"/>
              </a:ext>
            </a:extLst>
          </p:cNvPr>
          <p:cNvSpPr/>
          <p:nvPr/>
        </p:nvSpPr>
        <p:spPr>
          <a:xfrm>
            <a:off x="15927918" y="5829590"/>
            <a:ext cx="187400" cy="187400"/>
          </a:xfrm>
          <a:custGeom>
            <a:avLst/>
            <a:gdLst>
              <a:gd name="connsiteX0" fmla="*/ 20076 w 187378"/>
              <a:gd name="connsiteY0" fmla="*/ 98240 h 187378"/>
              <a:gd name="connsiteX1" fmla="*/ 98240 w 187378"/>
              <a:gd name="connsiteY1" fmla="*/ 176403 h 187378"/>
              <a:gd name="connsiteX2" fmla="*/ 176404 w 187378"/>
              <a:gd name="connsiteY2" fmla="*/ 98240 h 187378"/>
              <a:gd name="connsiteX3" fmla="*/ 98240 w 187378"/>
              <a:gd name="connsiteY3" fmla="*/ 20076 h 187378"/>
              <a:gd name="connsiteX4" fmla="*/ 20076 w 187378"/>
              <a:gd name="connsiteY4" fmla="*/ 98240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78" h="187378">
                <a:moveTo>
                  <a:pt x="20076" y="98240"/>
                </a:moveTo>
                <a:cubicBezTo>
                  <a:pt x="20076" y="141337"/>
                  <a:pt x="55143" y="176403"/>
                  <a:pt x="98240" y="176403"/>
                </a:cubicBezTo>
                <a:cubicBezTo>
                  <a:pt x="141337" y="176403"/>
                  <a:pt x="176404" y="141337"/>
                  <a:pt x="176404" y="98240"/>
                </a:cubicBezTo>
                <a:cubicBezTo>
                  <a:pt x="176404" y="55143"/>
                  <a:pt x="141337" y="20076"/>
                  <a:pt x="98240" y="20076"/>
                </a:cubicBezTo>
                <a:cubicBezTo>
                  <a:pt x="55143" y="20076"/>
                  <a:pt x="20076" y="55143"/>
                  <a:pt x="20076" y="9824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64BC0C5-507B-4BAD-9684-733D0D8CC0D7}"/>
              </a:ext>
            </a:extLst>
          </p:cNvPr>
          <p:cNvSpPr/>
          <p:nvPr/>
        </p:nvSpPr>
        <p:spPr>
          <a:xfrm>
            <a:off x="16177428" y="5855023"/>
            <a:ext cx="214172" cy="214172"/>
          </a:xfrm>
          <a:custGeom>
            <a:avLst/>
            <a:gdLst>
              <a:gd name="connsiteX0" fmla="*/ 20076 w 214146"/>
              <a:gd name="connsiteY0" fmla="*/ 110553 h 214146"/>
              <a:gd name="connsiteX1" fmla="*/ 110553 w 214146"/>
              <a:gd name="connsiteY1" fmla="*/ 201030 h 214146"/>
              <a:gd name="connsiteX2" fmla="*/ 201030 w 214146"/>
              <a:gd name="connsiteY2" fmla="*/ 110553 h 214146"/>
              <a:gd name="connsiteX3" fmla="*/ 110553 w 214146"/>
              <a:gd name="connsiteY3" fmla="*/ 20076 h 214146"/>
              <a:gd name="connsiteX4" fmla="*/ 20076 w 214146"/>
              <a:gd name="connsiteY4" fmla="*/ 110553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214146">
                <a:moveTo>
                  <a:pt x="20076" y="110553"/>
                </a:moveTo>
                <a:cubicBezTo>
                  <a:pt x="20076" y="160342"/>
                  <a:pt x="60497" y="201030"/>
                  <a:pt x="110553" y="201030"/>
                </a:cubicBezTo>
                <a:cubicBezTo>
                  <a:pt x="160342" y="201030"/>
                  <a:pt x="201030" y="160610"/>
                  <a:pt x="201030" y="110553"/>
                </a:cubicBezTo>
                <a:cubicBezTo>
                  <a:pt x="201030" y="60764"/>
                  <a:pt x="160610" y="20076"/>
                  <a:pt x="110553" y="20076"/>
                </a:cubicBezTo>
                <a:cubicBezTo>
                  <a:pt x="60497" y="20076"/>
                  <a:pt x="20076" y="60764"/>
                  <a:pt x="20076" y="1105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35869C7-3ADB-423F-A0E7-D9DBB0A93401}"/>
              </a:ext>
            </a:extLst>
          </p:cNvPr>
          <p:cNvSpPr/>
          <p:nvPr/>
        </p:nvSpPr>
        <p:spPr>
          <a:xfrm>
            <a:off x="16054546" y="5817543"/>
            <a:ext cx="214172" cy="214172"/>
          </a:xfrm>
          <a:custGeom>
            <a:avLst/>
            <a:gdLst>
              <a:gd name="connsiteX0" fmla="*/ 20076 w 214146"/>
              <a:gd name="connsiteY0" fmla="*/ 110553 h 214146"/>
              <a:gd name="connsiteX1" fmla="*/ 110553 w 214146"/>
              <a:gd name="connsiteY1" fmla="*/ 201030 h 214146"/>
              <a:gd name="connsiteX2" fmla="*/ 201030 w 214146"/>
              <a:gd name="connsiteY2" fmla="*/ 110553 h 214146"/>
              <a:gd name="connsiteX3" fmla="*/ 110553 w 214146"/>
              <a:gd name="connsiteY3" fmla="*/ 20076 h 214146"/>
              <a:gd name="connsiteX4" fmla="*/ 20076 w 214146"/>
              <a:gd name="connsiteY4" fmla="*/ 110553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214146">
                <a:moveTo>
                  <a:pt x="20076" y="110553"/>
                </a:moveTo>
                <a:cubicBezTo>
                  <a:pt x="20076" y="160342"/>
                  <a:pt x="60497" y="201030"/>
                  <a:pt x="110553" y="201030"/>
                </a:cubicBezTo>
                <a:cubicBezTo>
                  <a:pt x="160342" y="201030"/>
                  <a:pt x="201030" y="160610"/>
                  <a:pt x="201030" y="110553"/>
                </a:cubicBezTo>
                <a:cubicBezTo>
                  <a:pt x="201030" y="60764"/>
                  <a:pt x="160610" y="20076"/>
                  <a:pt x="110553" y="20076"/>
                </a:cubicBezTo>
                <a:cubicBezTo>
                  <a:pt x="60497" y="20344"/>
                  <a:pt x="20076" y="60764"/>
                  <a:pt x="20076" y="1105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3C9B2BF-3A32-41E5-B157-6E786E254DB9}"/>
              </a:ext>
            </a:extLst>
          </p:cNvPr>
          <p:cNvSpPr/>
          <p:nvPr/>
        </p:nvSpPr>
        <p:spPr>
          <a:xfrm>
            <a:off x="16211963" y="5727323"/>
            <a:ext cx="214172" cy="214172"/>
          </a:xfrm>
          <a:custGeom>
            <a:avLst/>
            <a:gdLst>
              <a:gd name="connsiteX0" fmla="*/ 20076 w 214146"/>
              <a:gd name="connsiteY0" fmla="*/ 110553 h 214146"/>
              <a:gd name="connsiteX1" fmla="*/ 110553 w 214146"/>
              <a:gd name="connsiteY1" fmla="*/ 201030 h 214146"/>
              <a:gd name="connsiteX2" fmla="*/ 201030 w 214146"/>
              <a:gd name="connsiteY2" fmla="*/ 110553 h 214146"/>
              <a:gd name="connsiteX3" fmla="*/ 110553 w 214146"/>
              <a:gd name="connsiteY3" fmla="*/ 20076 h 214146"/>
              <a:gd name="connsiteX4" fmla="*/ 20076 w 214146"/>
              <a:gd name="connsiteY4" fmla="*/ 110553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214146">
                <a:moveTo>
                  <a:pt x="20076" y="110553"/>
                </a:moveTo>
                <a:cubicBezTo>
                  <a:pt x="20076" y="160342"/>
                  <a:pt x="60497" y="201030"/>
                  <a:pt x="110553" y="201030"/>
                </a:cubicBezTo>
                <a:cubicBezTo>
                  <a:pt x="160342" y="201030"/>
                  <a:pt x="201030" y="160610"/>
                  <a:pt x="201030" y="110553"/>
                </a:cubicBezTo>
                <a:cubicBezTo>
                  <a:pt x="201030" y="60764"/>
                  <a:pt x="160610" y="20076"/>
                  <a:pt x="110553" y="20076"/>
                </a:cubicBezTo>
                <a:cubicBezTo>
                  <a:pt x="60497" y="20076"/>
                  <a:pt x="20076" y="60497"/>
                  <a:pt x="20076" y="1105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D6D81DA-1F51-4D48-8258-46FD580285B9}"/>
              </a:ext>
            </a:extLst>
          </p:cNvPr>
          <p:cNvSpPr/>
          <p:nvPr/>
        </p:nvSpPr>
        <p:spPr>
          <a:xfrm>
            <a:off x="16096845" y="5702426"/>
            <a:ext cx="240943" cy="240943"/>
          </a:xfrm>
          <a:custGeom>
            <a:avLst/>
            <a:gdLst>
              <a:gd name="connsiteX0" fmla="*/ 20076 w 240914"/>
              <a:gd name="connsiteY0" fmla="*/ 122867 h 240914"/>
              <a:gd name="connsiteX1" fmla="*/ 122867 w 240914"/>
              <a:gd name="connsiteY1" fmla="*/ 225657 h 240914"/>
              <a:gd name="connsiteX2" fmla="*/ 225658 w 240914"/>
              <a:gd name="connsiteY2" fmla="*/ 122867 h 240914"/>
              <a:gd name="connsiteX3" fmla="*/ 122867 w 240914"/>
              <a:gd name="connsiteY3" fmla="*/ 20076 h 240914"/>
              <a:gd name="connsiteX4" fmla="*/ 20076 w 240914"/>
              <a:gd name="connsiteY4" fmla="*/ 122867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14" h="240914">
                <a:moveTo>
                  <a:pt x="20076" y="122867"/>
                </a:moveTo>
                <a:cubicBezTo>
                  <a:pt x="20076" y="179616"/>
                  <a:pt x="66118" y="225657"/>
                  <a:pt x="122867" y="225657"/>
                </a:cubicBezTo>
                <a:cubicBezTo>
                  <a:pt x="179616" y="225657"/>
                  <a:pt x="225658" y="179616"/>
                  <a:pt x="225658" y="122867"/>
                </a:cubicBezTo>
                <a:cubicBezTo>
                  <a:pt x="225658" y="66118"/>
                  <a:pt x="179616" y="20076"/>
                  <a:pt x="122867" y="20076"/>
                </a:cubicBezTo>
                <a:cubicBezTo>
                  <a:pt x="66118" y="20076"/>
                  <a:pt x="20076" y="66118"/>
                  <a:pt x="20076" y="12286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3C74284-38B1-4E0E-86A0-F4EE088A5479}"/>
              </a:ext>
            </a:extLst>
          </p:cNvPr>
          <p:cNvSpPr/>
          <p:nvPr/>
        </p:nvSpPr>
        <p:spPr>
          <a:xfrm>
            <a:off x="15994042" y="5715009"/>
            <a:ext cx="240943" cy="240943"/>
          </a:xfrm>
          <a:custGeom>
            <a:avLst/>
            <a:gdLst>
              <a:gd name="connsiteX0" fmla="*/ 20076 w 240914"/>
              <a:gd name="connsiteY0" fmla="*/ 122867 h 240914"/>
              <a:gd name="connsiteX1" fmla="*/ 122867 w 240914"/>
              <a:gd name="connsiteY1" fmla="*/ 225657 h 240914"/>
              <a:gd name="connsiteX2" fmla="*/ 225658 w 240914"/>
              <a:gd name="connsiteY2" fmla="*/ 122867 h 240914"/>
              <a:gd name="connsiteX3" fmla="*/ 122867 w 240914"/>
              <a:gd name="connsiteY3" fmla="*/ 20076 h 240914"/>
              <a:gd name="connsiteX4" fmla="*/ 20076 w 240914"/>
              <a:gd name="connsiteY4" fmla="*/ 122867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14" h="240914">
                <a:moveTo>
                  <a:pt x="20076" y="122867"/>
                </a:moveTo>
                <a:cubicBezTo>
                  <a:pt x="20076" y="179615"/>
                  <a:pt x="66118" y="225657"/>
                  <a:pt x="122867" y="225657"/>
                </a:cubicBezTo>
                <a:cubicBezTo>
                  <a:pt x="179616" y="225657"/>
                  <a:pt x="225658" y="179615"/>
                  <a:pt x="225658" y="122867"/>
                </a:cubicBezTo>
                <a:cubicBezTo>
                  <a:pt x="225658" y="66118"/>
                  <a:pt x="179616" y="20076"/>
                  <a:pt x="122867" y="20076"/>
                </a:cubicBezTo>
                <a:cubicBezTo>
                  <a:pt x="66118" y="20076"/>
                  <a:pt x="20076" y="66118"/>
                  <a:pt x="20076" y="12286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0657BD4-CA17-4468-9CAA-C8B36D103D11}"/>
              </a:ext>
            </a:extLst>
          </p:cNvPr>
          <p:cNvSpPr/>
          <p:nvPr/>
        </p:nvSpPr>
        <p:spPr>
          <a:xfrm>
            <a:off x="15388741" y="6885722"/>
            <a:ext cx="133857" cy="321257"/>
          </a:xfrm>
          <a:custGeom>
            <a:avLst/>
            <a:gdLst>
              <a:gd name="connsiteX0" fmla="*/ 105734 w 133841"/>
              <a:gd name="connsiteY0" fmla="*/ 303017 h 321219"/>
              <a:gd name="connsiteX1" fmla="*/ 47380 w 133841"/>
              <a:gd name="connsiteY1" fmla="*/ 303017 h 321219"/>
              <a:gd name="connsiteX2" fmla="*/ 20076 w 133841"/>
              <a:gd name="connsiteY2" fmla="*/ 275982 h 321219"/>
              <a:gd name="connsiteX3" fmla="*/ 20076 w 133841"/>
              <a:gd name="connsiteY3" fmla="*/ 47113 h 321219"/>
              <a:gd name="connsiteX4" fmla="*/ 47380 w 133841"/>
              <a:gd name="connsiteY4" fmla="*/ 20076 h 321219"/>
              <a:gd name="connsiteX5" fmla="*/ 105734 w 133841"/>
              <a:gd name="connsiteY5" fmla="*/ 20076 h 321219"/>
              <a:gd name="connsiteX6" fmla="*/ 132771 w 133841"/>
              <a:gd name="connsiteY6" fmla="*/ 47113 h 321219"/>
              <a:gd name="connsiteX7" fmla="*/ 132771 w 133841"/>
              <a:gd name="connsiteY7" fmla="*/ 275714 h 321219"/>
              <a:gd name="connsiteX8" fmla="*/ 105734 w 133841"/>
              <a:gd name="connsiteY8" fmla="*/ 303017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841" h="321219">
                <a:moveTo>
                  <a:pt x="105734" y="303017"/>
                </a:moveTo>
                <a:lnTo>
                  <a:pt x="47380" y="303017"/>
                </a:lnTo>
                <a:cubicBezTo>
                  <a:pt x="32389" y="303017"/>
                  <a:pt x="20076" y="290972"/>
                  <a:pt x="20076" y="275982"/>
                </a:cubicBezTo>
                <a:lnTo>
                  <a:pt x="20076" y="47113"/>
                </a:lnTo>
                <a:cubicBezTo>
                  <a:pt x="20076" y="32122"/>
                  <a:pt x="32389" y="20076"/>
                  <a:pt x="47380" y="20076"/>
                </a:cubicBezTo>
                <a:lnTo>
                  <a:pt x="105734" y="20076"/>
                </a:lnTo>
                <a:cubicBezTo>
                  <a:pt x="120725" y="20076"/>
                  <a:pt x="132771" y="32122"/>
                  <a:pt x="132771" y="47113"/>
                </a:cubicBezTo>
                <a:lnTo>
                  <a:pt x="132771" y="275714"/>
                </a:lnTo>
                <a:cubicBezTo>
                  <a:pt x="132771" y="290704"/>
                  <a:pt x="120725" y="303017"/>
                  <a:pt x="105734" y="303017"/>
                </a:cubicBezTo>
                <a:close/>
              </a:path>
            </a:pathLst>
          </a:custGeom>
          <a:solidFill>
            <a:srgbClr val="1610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C82123-F642-41FA-A2CF-647DCDD98D6D}"/>
              </a:ext>
            </a:extLst>
          </p:cNvPr>
          <p:cNvSpPr/>
          <p:nvPr/>
        </p:nvSpPr>
        <p:spPr>
          <a:xfrm>
            <a:off x="16150121" y="6885722"/>
            <a:ext cx="133857" cy="321257"/>
          </a:xfrm>
          <a:custGeom>
            <a:avLst/>
            <a:gdLst>
              <a:gd name="connsiteX0" fmla="*/ 105467 w 133841"/>
              <a:gd name="connsiteY0" fmla="*/ 303017 h 321219"/>
              <a:gd name="connsiteX1" fmla="*/ 47112 w 133841"/>
              <a:gd name="connsiteY1" fmla="*/ 303017 h 321219"/>
              <a:gd name="connsiteX2" fmla="*/ 20076 w 133841"/>
              <a:gd name="connsiteY2" fmla="*/ 275982 h 321219"/>
              <a:gd name="connsiteX3" fmla="*/ 20076 w 133841"/>
              <a:gd name="connsiteY3" fmla="*/ 47113 h 321219"/>
              <a:gd name="connsiteX4" fmla="*/ 47112 w 133841"/>
              <a:gd name="connsiteY4" fmla="*/ 20076 h 321219"/>
              <a:gd name="connsiteX5" fmla="*/ 105467 w 133841"/>
              <a:gd name="connsiteY5" fmla="*/ 20076 h 321219"/>
              <a:gd name="connsiteX6" fmla="*/ 132503 w 133841"/>
              <a:gd name="connsiteY6" fmla="*/ 47113 h 321219"/>
              <a:gd name="connsiteX7" fmla="*/ 132503 w 133841"/>
              <a:gd name="connsiteY7" fmla="*/ 275714 h 321219"/>
              <a:gd name="connsiteX8" fmla="*/ 105467 w 133841"/>
              <a:gd name="connsiteY8" fmla="*/ 303017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841" h="321219">
                <a:moveTo>
                  <a:pt x="105467" y="303017"/>
                </a:moveTo>
                <a:lnTo>
                  <a:pt x="47112" y="303017"/>
                </a:lnTo>
                <a:cubicBezTo>
                  <a:pt x="32121" y="303017"/>
                  <a:pt x="20076" y="290972"/>
                  <a:pt x="20076" y="275982"/>
                </a:cubicBezTo>
                <a:lnTo>
                  <a:pt x="20076" y="47113"/>
                </a:lnTo>
                <a:cubicBezTo>
                  <a:pt x="20076" y="32122"/>
                  <a:pt x="32389" y="20076"/>
                  <a:pt x="47112" y="20076"/>
                </a:cubicBezTo>
                <a:lnTo>
                  <a:pt x="105467" y="20076"/>
                </a:lnTo>
                <a:cubicBezTo>
                  <a:pt x="120457" y="20076"/>
                  <a:pt x="132503" y="32122"/>
                  <a:pt x="132503" y="47113"/>
                </a:cubicBezTo>
                <a:lnTo>
                  <a:pt x="132503" y="275714"/>
                </a:lnTo>
                <a:cubicBezTo>
                  <a:pt x="132771" y="290704"/>
                  <a:pt x="120457" y="303017"/>
                  <a:pt x="105467" y="303017"/>
                </a:cubicBezTo>
                <a:close/>
              </a:path>
            </a:pathLst>
          </a:custGeom>
          <a:solidFill>
            <a:srgbClr val="1610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EF3BA61-E718-4713-854E-A04CFF8CE91A}"/>
              </a:ext>
            </a:extLst>
          </p:cNvPr>
          <p:cNvSpPr/>
          <p:nvPr/>
        </p:nvSpPr>
        <p:spPr>
          <a:xfrm>
            <a:off x="15378266" y="6751866"/>
            <a:ext cx="910228" cy="294486"/>
          </a:xfrm>
          <a:custGeom>
            <a:avLst/>
            <a:gdLst>
              <a:gd name="connsiteX0" fmla="*/ 897575 w 910122"/>
              <a:gd name="connsiteY0" fmla="*/ 64244 h 294451"/>
              <a:gd name="connsiteX1" fmla="*/ 882585 w 910122"/>
              <a:gd name="connsiteY1" fmla="*/ 20076 h 294451"/>
              <a:gd name="connsiteX2" fmla="*/ 462323 w 910122"/>
              <a:gd name="connsiteY2" fmla="*/ 192732 h 294451"/>
              <a:gd name="connsiteX3" fmla="*/ 42060 w 910122"/>
              <a:gd name="connsiteY3" fmla="*/ 20076 h 294451"/>
              <a:gd name="connsiteX4" fmla="*/ 27070 w 910122"/>
              <a:gd name="connsiteY4" fmla="*/ 64244 h 294451"/>
              <a:gd name="connsiteX5" fmla="*/ 27338 w 910122"/>
              <a:gd name="connsiteY5" fmla="*/ 149635 h 294451"/>
              <a:gd name="connsiteX6" fmla="*/ 47414 w 910122"/>
              <a:gd name="connsiteY6" fmla="*/ 208525 h 294451"/>
              <a:gd name="connsiteX7" fmla="*/ 172690 w 910122"/>
              <a:gd name="connsiteY7" fmla="*/ 297932 h 294451"/>
              <a:gd name="connsiteX8" fmla="*/ 456969 w 910122"/>
              <a:gd name="connsiteY8" fmla="*/ 297932 h 294451"/>
              <a:gd name="connsiteX9" fmla="*/ 467944 w 910122"/>
              <a:gd name="connsiteY9" fmla="*/ 297932 h 294451"/>
              <a:gd name="connsiteX10" fmla="*/ 752224 w 910122"/>
              <a:gd name="connsiteY10" fmla="*/ 297932 h 294451"/>
              <a:gd name="connsiteX11" fmla="*/ 877499 w 910122"/>
              <a:gd name="connsiteY11" fmla="*/ 208525 h 294451"/>
              <a:gd name="connsiteX12" fmla="*/ 897575 w 910122"/>
              <a:gd name="connsiteY12" fmla="*/ 149635 h 294451"/>
              <a:gd name="connsiteX13" fmla="*/ 897575 w 910122"/>
              <a:gd name="connsiteY13" fmla="*/ 64244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0122" h="294451">
                <a:moveTo>
                  <a:pt x="897575" y="64244"/>
                </a:moveTo>
                <a:lnTo>
                  <a:pt x="882585" y="20076"/>
                </a:lnTo>
                <a:lnTo>
                  <a:pt x="462323" y="192732"/>
                </a:lnTo>
                <a:lnTo>
                  <a:pt x="42060" y="20076"/>
                </a:lnTo>
                <a:lnTo>
                  <a:pt x="27070" y="64244"/>
                </a:lnTo>
                <a:cubicBezTo>
                  <a:pt x="17701" y="92083"/>
                  <a:pt x="17701" y="122063"/>
                  <a:pt x="27338" y="149635"/>
                </a:cubicBezTo>
                <a:lnTo>
                  <a:pt x="47414" y="208525"/>
                </a:lnTo>
                <a:cubicBezTo>
                  <a:pt x="65884" y="262062"/>
                  <a:pt x="116208" y="297932"/>
                  <a:pt x="172690" y="297932"/>
                </a:cubicBezTo>
                <a:lnTo>
                  <a:pt x="456969" y="297932"/>
                </a:lnTo>
                <a:lnTo>
                  <a:pt x="467944" y="297932"/>
                </a:lnTo>
                <a:lnTo>
                  <a:pt x="752224" y="297932"/>
                </a:lnTo>
                <a:cubicBezTo>
                  <a:pt x="808705" y="297932"/>
                  <a:pt x="859297" y="262062"/>
                  <a:pt x="877499" y="208525"/>
                </a:cubicBezTo>
                <a:lnTo>
                  <a:pt x="897575" y="149635"/>
                </a:lnTo>
                <a:cubicBezTo>
                  <a:pt x="906677" y="122063"/>
                  <a:pt x="906945" y="91816"/>
                  <a:pt x="897575" y="64244"/>
                </a:cubicBezTo>
                <a:close/>
              </a:path>
            </a:pathLst>
          </a:custGeom>
          <a:solidFill>
            <a:srgbClr val="7893A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8B0CB63-277B-4291-B27E-8B3B75AD1CF6}"/>
              </a:ext>
            </a:extLst>
          </p:cNvPr>
          <p:cNvSpPr/>
          <p:nvPr/>
        </p:nvSpPr>
        <p:spPr>
          <a:xfrm>
            <a:off x="15444694" y="6401160"/>
            <a:ext cx="776371" cy="374800"/>
          </a:xfrm>
          <a:custGeom>
            <a:avLst/>
            <a:gdLst>
              <a:gd name="connsiteX0" fmla="*/ 771730 w 776281"/>
              <a:gd name="connsiteY0" fmla="*/ 378236 h 374756"/>
              <a:gd name="connsiteX1" fmla="*/ 20076 w 776281"/>
              <a:gd name="connsiteY1" fmla="*/ 378236 h 374756"/>
              <a:gd name="connsiteX2" fmla="*/ 59961 w 776281"/>
              <a:gd name="connsiteY2" fmla="*/ 20076 h 374756"/>
              <a:gd name="connsiteX3" fmla="*/ 731578 w 776281"/>
              <a:gd name="connsiteY3" fmla="*/ 20076 h 3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281" h="374756">
                <a:moveTo>
                  <a:pt x="771730" y="378236"/>
                </a:moveTo>
                <a:lnTo>
                  <a:pt x="20076" y="378236"/>
                </a:lnTo>
                <a:lnTo>
                  <a:pt x="59961" y="20076"/>
                </a:lnTo>
                <a:lnTo>
                  <a:pt x="731578" y="20076"/>
                </a:lnTo>
                <a:close/>
              </a:path>
            </a:pathLst>
          </a:custGeom>
          <a:solidFill>
            <a:srgbClr val="7893A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39ABDC5-0283-43B2-AC8D-D30DF9FEE149}"/>
              </a:ext>
            </a:extLst>
          </p:cNvPr>
          <p:cNvSpPr/>
          <p:nvPr/>
        </p:nvSpPr>
        <p:spPr>
          <a:xfrm>
            <a:off x="15388741" y="6600941"/>
            <a:ext cx="883457" cy="401571"/>
          </a:xfrm>
          <a:custGeom>
            <a:avLst/>
            <a:gdLst>
              <a:gd name="connsiteX0" fmla="*/ 883087 w 883354"/>
              <a:gd name="connsiteY0" fmla="*/ 184099 h 401524"/>
              <a:gd name="connsiteX1" fmla="*/ 882820 w 883354"/>
              <a:gd name="connsiteY1" fmla="*/ 192130 h 401524"/>
              <a:gd name="connsiteX2" fmla="*/ 879875 w 883354"/>
              <a:gd name="connsiteY2" fmla="*/ 208191 h 401524"/>
              <a:gd name="connsiteX3" fmla="*/ 851768 w 883354"/>
              <a:gd name="connsiteY3" fmla="*/ 310713 h 401524"/>
              <a:gd name="connsiteX4" fmla="*/ 733184 w 883354"/>
              <a:gd name="connsiteY4" fmla="*/ 400923 h 401524"/>
              <a:gd name="connsiteX5" fmla="*/ 170246 w 883354"/>
              <a:gd name="connsiteY5" fmla="*/ 400923 h 401524"/>
              <a:gd name="connsiteX6" fmla="*/ 51663 w 883354"/>
              <a:gd name="connsiteY6" fmla="*/ 310713 h 401524"/>
              <a:gd name="connsiteX7" fmla="*/ 23288 w 883354"/>
              <a:gd name="connsiteY7" fmla="*/ 208191 h 401524"/>
              <a:gd name="connsiteX8" fmla="*/ 20344 w 883354"/>
              <a:gd name="connsiteY8" fmla="*/ 192130 h 401524"/>
              <a:gd name="connsiteX9" fmla="*/ 20076 w 883354"/>
              <a:gd name="connsiteY9" fmla="*/ 184099 h 401524"/>
              <a:gd name="connsiteX10" fmla="*/ 24091 w 883354"/>
              <a:gd name="connsiteY10" fmla="*/ 158402 h 401524"/>
              <a:gd name="connsiteX11" fmla="*/ 42294 w 883354"/>
              <a:gd name="connsiteY11" fmla="*/ 99779 h 401524"/>
              <a:gd name="connsiteX12" fmla="*/ 118316 w 883354"/>
              <a:gd name="connsiteY12" fmla="*/ 38212 h 401524"/>
              <a:gd name="connsiteX13" fmla="*/ 126347 w 883354"/>
              <a:gd name="connsiteY13" fmla="*/ 37677 h 401524"/>
              <a:gd name="connsiteX14" fmla="*/ 274375 w 883354"/>
              <a:gd name="connsiteY14" fmla="*/ 26701 h 401524"/>
              <a:gd name="connsiteX15" fmla="*/ 628521 w 883354"/>
              <a:gd name="connsiteY15" fmla="*/ 26701 h 401524"/>
              <a:gd name="connsiteX16" fmla="*/ 776549 w 883354"/>
              <a:gd name="connsiteY16" fmla="*/ 37677 h 401524"/>
              <a:gd name="connsiteX17" fmla="*/ 784579 w 883354"/>
              <a:gd name="connsiteY17" fmla="*/ 38212 h 401524"/>
              <a:gd name="connsiteX18" fmla="*/ 860601 w 883354"/>
              <a:gd name="connsiteY18" fmla="*/ 99779 h 401524"/>
              <a:gd name="connsiteX19" fmla="*/ 878804 w 883354"/>
              <a:gd name="connsiteY19" fmla="*/ 158402 h 401524"/>
              <a:gd name="connsiteX20" fmla="*/ 883087 w 883354"/>
              <a:gd name="connsiteY20" fmla="*/ 184099 h 4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83354" h="401524">
                <a:moveTo>
                  <a:pt x="883087" y="184099"/>
                </a:moveTo>
                <a:cubicBezTo>
                  <a:pt x="883087" y="186776"/>
                  <a:pt x="883087" y="189453"/>
                  <a:pt x="882820" y="192130"/>
                </a:cubicBezTo>
                <a:cubicBezTo>
                  <a:pt x="882284" y="197483"/>
                  <a:pt x="881481" y="202837"/>
                  <a:pt x="879875" y="208191"/>
                </a:cubicBezTo>
                <a:lnTo>
                  <a:pt x="851768" y="310713"/>
                </a:lnTo>
                <a:cubicBezTo>
                  <a:pt x="837045" y="363983"/>
                  <a:pt x="788595" y="400923"/>
                  <a:pt x="733184" y="400923"/>
                </a:cubicBezTo>
                <a:lnTo>
                  <a:pt x="170246" y="400923"/>
                </a:lnTo>
                <a:cubicBezTo>
                  <a:pt x="114836" y="400923"/>
                  <a:pt x="66386" y="363983"/>
                  <a:pt x="51663" y="310713"/>
                </a:cubicBezTo>
                <a:lnTo>
                  <a:pt x="23288" y="208191"/>
                </a:lnTo>
                <a:cubicBezTo>
                  <a:pt x="21950" y="202837"/>
                  <a:pt x="20879" y="197483"/>
                  <a:pt x="20344" y="192130"/>
                </a:cubicBezTo>
                <a:cubicBezTo>
                  <a:pt x="20076" y="189453"/>
                  <a:pt x="20076" y="186776"/>
                  <a:pt x="20076" y="184099"/>
                </a:cubicBezTo>
                <a:cubicBezTo>
                  <a:pt x="20076" y="175266"/>
                  <a:pt x="21414" y="166700"/>
                  <a:pt x="24091" y="158402"/>
                </a:cubicBezTo>
                <a:lnTo>
                  <a:pt x="42294" y="99779"/>
                </a:lnTo>
                <a:cubicBezTo>
                  <a:pt x="53002" y="65515"/>
                  <a:pt x="83249" y="41424"/>
                  <a:pt x="118316" y="38212"/>
                </a:cubicBezTo>
                <a:cubicBezTo>
                  <a:pt x="120993" y="37944"/>
                  <a:pt x="123670" y="37677"/>
                  <a:pt x="126347" y="37677"/>
                </a:cubicBezTo>
                <a:lnTo>
                  <a:pt x="274375" y="26701"/>
                </a:lnTo>
                <a:cubicBezTo>
                  <a:pt x="392156" y="17868"/>
                  <a:pt x="510739" y="17868"/>
                  <a:pt x="628521" y="26701"/>
                </a:cubicBezTo>
                <a:lnTo>
                  <a:pt x="776549" y="37677"/>
                </a:lnTo>
                <a:cubicBezTo>
                  <a:pt x="779226" y="37677"/>
                  <a:pt x="781903" y="37944"/>
                  <a:pt x="784579" y="38212"/>
                </a:cubicBezTo>
                <a:cubicBezTo>
                  <a:pt x="819646" y="41424"/>
                  <a:pt x="849894" y="65515"/>
                  <a:pt x="860601" y="99779"/>
                </a:cubicBezTo>
                <a:lnTo>
                  <a:pt x="878804" y="158402"/>
                </a:lnTo>
                <a:cubicBezTo>
                  <a:pt x="881749" y="166700"/>
                  <a:pt x="883087" y="175266"/>
                  <a:pt x="883087" y="18409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513E5871-E092-4E8F-876F-CC30FE3A1DCC}"/>
              </a:ext>
            </a:extLst>
          </p:cNvPr>
          <p:cNvSpPr/>
          <p:nvPr/>
        </p:nvSpPr>
        <p:spPr>
          <a:xfrm>
            <a:off x="15487260" y="6618276"/>
            <a:ext cx="696057" cy="240943"/>
          </a:xfrm>
          <a:custGeom>
            <a:avLst/>
            <a:gdLst>
              <a:gd name="connsiteX0" fmla="*/ 678309 w 695976"/>
              <a:gd name="connsiteY0" fmla="*/ 20076 h 240914"/>
              <a:gd name="connsiteX1" fmla="*/ 676435 w 695976"/>
              <a:gd name="connsiteY1" fmla="*/ 30783 h 240914"/>
              <a:gd name="connsiteX2" fmla="*/ 654753 w 695976"/>
              <a:gd name="connsiteY2" fmla="*/ 133306 h 240914"/>
              <a:gd name="connsiteX3" fmla="*/ 568024 w 695976"/>
              <a:gd name="connsiteY3" fmla="*/ 220303 h 240914"/>
              <a:gd name="connsiteX4" fmla="*/ 138125 w 695976"/>
              <a:gd name="connsiteY4" fmla="*/ 220303 h 240914"/>
              <a:gd name="connsiteX5" fmla="*/ 51396 w 695976"/>
              <a:gd name="connsiteY5" fmla="*/ 133306 h 240914"/>
              <a:gd name="connsiteX6" fmla="*/ 29713 w 695976"/>
              <a:gd name="connsiteY6" fmla="*/ 30783 h 240914"/>
              <a:gd name="connsiteX7" fmla="*/ 28107 w 695976"/>
              <a:gd name="connsiteY7" fmla="*/ 20076 h 240914"/>
              <a:gd name="connsiteX8" fmla="*/ 20076 w 695976"/>
              <a:gd name="connsiteY8" fmla="*/ 20611 h 240914"/>
              <a:gd name="connsiteX9" fmla="*/ 21950 w 695976"/>
              <a:gd name="connsiteY9" fmla="*/ 32389 h 240914"/>
              <a:gd name="connsiteX10" fmla="*/ 43632 w 695976"/>
              <a:gd name="connsiteY10" fmla="*/ 134645 h 240914"/>
              <a:gd name="connsiteX11" fmla="*/ 138125 w 695976"/>
              <a:gd name="connsiteY11" fmla="*/ 228066 h 240914"/>
              <a:gd name="connsiteX12" fmla="*/ 568292 w 695976"/>
              <a:gd name="connsiteY12" fmla="*/ 228066 h 240914"/>
              <a:gd name="connsiteX13" fmla="*/ 662784 w 695976"/>
              <a:gd name="connsiteY13" fmla="*/ 134645 h 240914"/>
              <a:gd name="connsiteX14" fmla="*/ 684466 w 695976"/>
              <a:gd name="connsiteY14" fmla="*/ 32389 h 240914"/>
              <a:gd name="connsiteX15" fmla="*/ 686340 w 695976"/>
              <a:gd name="connsiteY15" fmla="*/ 20611 h 240914"/>
              <a:gd name="connsiteX16" fmla="*/ 678309 w 695976"/>
              <a:gd name="connsiteY16" fmla="*/ 20076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5976" h="240914">
                <a:moveTo>
                  <a:pt x="678309" y="20076"/>
                </a:moveTo>
                <a:cubicBezTo>
                  <a:pt x="678042" y="23556"/>
                  <a:pt x="677239" y="27303"/>
                  <a:pt x="676435" y="30783"/>
                </a:cubicBezTo>
                <a:lnTo>
                  <a:pt x="654753" y="133306"/>
                </a:lnTo>
                <a:cubicBezTo>
                  <a:pt x="644046" y="184434"/>
                  <a:pt x="608444" y="220303"/>
                  <a:pt x="568024" y="220303"/>
                </a:cubicBezTo>
                <a:lnTo>
                  <a:pt x="138125" y="220303"/>
                </a:lnTo>
                <a:cubicBezTo>
                  <a:pt x="97972" y="220303"/>
                  <a:pt x="62371" y="184434"/>
                  <a:pt x="51396" y="133306"/>
                </a:cubicBezTo>
                <a:lnTo>
                  <a:pt x="29713" y="30783"/>
                </a:lnTo>
                <a:cubicBezTo>
                  <a:pt x="28910" y="27303"/>
                  <a:pt x="28374" y="23824"/>
                  <a:pt x="28107" y="20076"/>
                </a:cubicBezTo>
                <a:cubicBezTo>
                  <a:pt x="25430" y="20076"/>
                  <a:pt x="22753" y="20344"/>
                  <a:pt x="20076" y="20611"/>
                </a:cubicBezTo>
                <a:cubicBezTo>
                  <a:pt x="20611" y="24627"/>
                  <a:pt x="21147" y="28642"/>
                  <a:pt x="21950" y="32389"/>
                </a:cubicBezTo>
                <a:lnTo>
                  <a:pt x="43632" y="134645"/>
                </a:lnTo>
                <a:cubicBezTo>
                  <a:pt x="55143" y="189787"/>
                  <a:pt x="94224" y="228066"/>
                  <a:pt x="138125" y="228066"/>
                </a:cubicBezTo>
                <a:lnTo>
                  <a:pt x="568292" y="228066"/>
                </a:lnTo>
                <a:cubicBezTo>
                  <a:pt x="612191" y="228066"/>
                  <a:pt x="651274" y="189787"/>
                  <a:pt x="662784" y="134645"/>
                </a:cubicBezTo>
                <a:lnTo>
                  <a:pt x="684466" y="32389"/>
                </a:lnTo>
                <a:cubicBezTo>
                  <a:pt x="685269" y="28374"/>
                  <a:pt x="685804" y="24359"/>
                  <a:pt x="686340" y="20611"/>
                </a:cubicBezTo>
                <a:cubicBezTo>
                  <a:pt x="683663" y="20344"/>
                  <a:pt x="680986" y="20076"/>
                  <a:pt x="678309" y="20076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E7A2C2B-0194-4AD1-A626-13E85A729472}"/>
              </a:ext>
            </a:extLst>
          </p:cNvPr>
          <p:cNvSpPr/>
          <p:nvPr/>
        </p:nvSpPr>
        <p:spPr>
          <a:xfrm>
            <a:off x="15745604" y="7000305"/>
            <a:ext cx="187400" cy="80314"/>
          </a:xfrm>
          <a:custGeom>
            <a:avLst/>
            <a:gdLst>
              <a:gd name="connsiteX0" fmla="*/ 180686 w 187378"/>
              <a:gd name="connsiteY0" fmla="*/ 49522 h 80304"/>
              <a:gd name="connsiteX1" fmla="*/ 100381 w 187378"/>
              <a:gd name="connsiteY1" fmla="*/ 78966 h 80304"/>
              <a:gd name="connsiteX2" fmla="*/ 20076 w 187378"/>
              <a:gd name="connsiteY2" fmla="*/ 49522 h 80304"/>
              <a:gd name="connsiteX3" fmla="*/ 100381 w 187378"/>
              <a:gd name="connsiteY3" fmla="*/ 20076 h 80304"/>
              <a:gd name="connsiteX4" fmla="*/ 180686 w 187378"/>
              <a:gd name="connsiteY4" fmla="*/ 49522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78" h="80304">
                <a:moveTo>
                  <a:pt x="180686" y="49522"/>
                </a:moveTo>
                <a:cubicBezTo>
                  <a:pt x="180686" y="65850"/>
                  <a:pt x="144817" y="78966"/>
                  <a:pt x="100381" y="78966"/>
                </a:cubicBezTo>
                <a:cubicBezTo>
                  <a:pt x="55946" y="78966"/>
                  <a:pt x="20076" y="65850"/>
                  <a:pt x="20076" y="49522"/>
                </a:cubicBezTo>
                <a:cubicBezTo>
                  <a:pt x="20076" y="33193"/>
                  <a:pt x="55946" y="20076"/>
                  <a:pt x="100381" y="20076"/>
                </a:cubicBezTo>
                <a:cubicBezTo>
                  <a:pt x="144817" y="20076"/>
                  <a:pt x="180686" y="33193"/>
                  <a:pt x="180686" y="49522"/>
                </a:cubicBezTo>
                <a:close/>
              </a:path>
            </a:pathLst>
          </a:custGeom>
          <a:solidFill>
            <a:srgbClr val="7893A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5BC4B8D6-A915-4D27-A0E3-13FB47EA6385}"/>
              </a:ext>
            </a:extLst>
          </p:cNvPr>
          <p:cNvSpPr/>
          <p:nvPr/>
        </p:nvSpPr>
        <p:spPr>
          <a:xfrm>
            <a:off x="15389009" y="6764983"/>
            <a:ext cx="160629" cy="26771"/>
          </a:xfrm>
          <a:custGeom>
            <a:avLst/>
            <a:gdLst>
              <a:gd name="connsiteX0" fmla="*/ 159271 w 160609"/>
              <a:gd name="connsiteY0" fmla="*/ 20076 h 26768"/>
              <a:gd name="connsiteX1" fmla="*/ 159271 w 160609"/>
              <a:gd name="connsiteY1" fmla="*/ 28107 h 26768"/>
              <a:gd name="connsiteX2" fmla="*/ 20343 w 160609"/>
              <a:gd name="connsiteY2" fmla="*/ 28107 h 26768"/>
              <a:gd name="connsiteX3" fmla="*/ 20076 w 160609"/>
              <a:gd name="connsiteY3" fmla="*/ 20076 h 26768"/>
              <a:gd name="connsiteX4" fmla="*/ 159271 w 160609"/>
              <a:gd name="connsiteY4" fmla="*/ 20076 h 2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09" h="26768">
                <a:moveTo>
                  <a:pt x="159271" y="20076"/>
                </a:moveTo>
                <a:lnTo>
                  <a:pt x="159271" y="28107"/>
                </a:lnTo>
                <a:lnTo>
                  <a:pt x="20343" y="28107"/>
                </a:lnTo>
                <a:cubicBezTo>
                  <a:pt x="20076" y="25430"/>
                  <a:pt x="20076" y="22753"/>
                  <a:pt x="20076" y="20076"/>
                </a:cubicBezTo>
                <a:lnTo>
                  <a:pt x="159271" y="2007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41BAD8B8-06C6-4073-B29D-49C9E19FF406}"/>
              </a:ext>
            </a:extLst>
          </p:cNvPr>
          <p:cNvSpPr/>
          <p:nvPr/>
        </p:nvSpPr>
        <p:spPr>
          <a:xfrm>
            <a:off x="16112641" y="6764983"/>
            <a:ext cx="160629" cy="26771"/>
          </a:xfrm>
          <a:custGeom>
            <a:avLst/>
            <a:gdLst>
              <a:gd name="connsiteX0" fmla="*/ 159271 w 160609"/>
              <a:gd name="connsiteY0" fmla="*/ 20076 h 26768"/>
              <a:gd name="connsiteX1" fmla="*/ 159004 w 160609"/>
              <a:gd name="connsiteY1" fmla="*/ 28107 h 26768"/>
              <a:gd name="connsiteX2" fmla="*/ 20076 w 160609"/>
              <a:gd name="connsiteY2" fmla="*/ 28107 h 26768"/>
              <a:gd name="connsiteX3" fmla="*/ 20076 w 160609"/>
              <a:gd name="connsiteY3" fmla="*/ 20076 h 26768"/>
              <a:gd name="connsiteX4" fmla="*/ 159271 w 160609"/>
              <a:gd name="connsiteY4" fmla="*/ 20076 h 2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09" h="26768">
                <a:moveTo>
                  <a:pt x="159271" y="20076"/>
                </a:moveTo>
                <a:cubicBezTo>
                  <a:pt x="159271" y="22753"/>
                  <a:pt x="159271" y="25430"/>
                  <a:pt x="159004" y="28107"/>
                </a:cubicBezTo>
                <a:lnTo>
                  <a:pt x="20076" y="28107"/>
                </a:lnTo>
                <a:lnTo>
                  <a:pt x="20076" y="20076"/>
                </a:lnTo>
                <a:lnTo>
                  <a:pt x="159271" y="2007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A32AA52-5507-403A-8C8D-D542D75E4108}"/>
              </a:ext>
            </a:extLst>
          </p:cNvPr>
          <p:cNvSpPr/>
          <p:nvPr/>
        </p:nvSpPr>
        <p:spPr>
          <a:xfrm>
            <a:off x="15460757" y="6370842"/>
            <a:ext cx="749600" cy="80314"/>
          </a:xfrm>
          <a:custGeom>
            <a:avLst/>
            <a:gdLst>
              <a:gd name="connsiteX0" fmla="*/ 739341 w 749513"/>
              <a:gd name="connsiteY0" fmla="*/ 85190 h 80304"/>
              <a:gd name="connsiteX1" fmla="*/ 20076 w 749513"/>
              <a:gd name="connsiteY1" fmla="*/ 85190 h 80304"/>
              <a:gd name="connsiteX2" fmla="*/ 20076 w 749513"/>
              <a:gd name="connsiteY2" fmla="*/ 85190 h 80304"/>
              <a:gd name="connsiteX3" fmla="*/ 89674 w 749513"/>
              <a:gd name="connsiteY3" fmla="*/ 31653 h 80304"/>
              <a:gd name="connsiteX4" fmla="*/ 118851 w 749513"/>
              <a:gd name="connsiteY4" fmla="*/ 29512 h 80304"/>
              <a:gd name="connsiteX5" fmla="*/ 640298 w 749513"/>
              <a:gd name="connsiteY5" fmla="*/ 29512 h 80304"/>
              <a:gd name="connsiteX6" fmla="*/ 669475 w 749513"/>
              <a:gd name="connsiteY6" fmla="*/ 31653 h 80304"/>
              <a:gd name="connsiteX7" fmla="*/ 739341 w 749513"/>
              <a:gd name="connsiteY7" fmla="*/ 85190 h 80304"/>
              <a:gd name="connsiteX8" fmla="*/ 739341 w 749513"/>
              <a:gd name="connsiteY8" fmla="*/ 85190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13" h="80304">
                <a:moveTo>
                  <a:pt x="739341" y="85190"/>
                </a:moveTo>
                <a:lnTo>
                  <a:pt x="20076" y="85190"/>
                </a:lnTo>
                <a:lnTo>
                  <a:pt x="20076" y="85190"/>
                </a:lnTo>
                <a:cubicBezTo>
                  <a:pt x="20076" y="57619"/>
                  <a:pt x="50057" y="34598"/>
                  <a:pt x="89674" y="31653"/>
                </a:cubicBezTo>
                <a:lnTo>
                  <a:pt x="118851" y="29512"/>
                </a:lnTo>
                <a:cubicBezTo>
                  <a:pt x="292310" y="16931"/>
                  <a:pt x="466840" y="16931"/>
                  <a:pt x="640298" y="29512"/>
                </a:cubicBezTo>
                <a:lnTo>
                  <a:pt x="669475" y="31653"/>
                </a:lnTo>
                <a:cubicBezTo>
                  <a:pt x="709093" y="34598"/>
                  <a:pt x="739341" y="57619"/>
                  <a:pt x="739341" y="85190"/>
                </a:cubicBezTo>
                <a:lnTo>
                  <a:pt x="739341" y="8519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D485F6F-D21F-47B7-A23D-5CDEC0841372}"/>
              </a:ext>
            </a:extLst>
          </p:cNvPr>
          <p:cNvSpPr/>
          <p:nvPr/>
        </p:nvSpPr>
        <p:spPr>
          <a:xfrm>
            <a:off x="15448081" y="6423611"/>
            <a:ext cx="80314" cy="240943"/>
          </a:xfrm>
          <a:custGeom>
            <a:avLst/>
            <a:gdLst>
              <a:gd name="connsiteX0" fmla="*/ 22208 w 80304"/>
              <a:gd name="connsiteY0" fmla="*/ 226474 h 240914"/>
              <a:gd name="connsiteX1" fmla="*/ 45357 w 80304"/>
              <a:gd name="connsiteY1" fmla="*/ 22209 h 240914"/>
              <a:gd name="connsiteX2" fmla="*/ 61315 w 80304"/>
              <a:gd name="connsiteY2" fmla="*/ 24017 h 240914"/>
              <a:gd name="connsiteX3" fmla="*/ 38167 w 80304"/>
              <a:gd name="connsiteY3" fmla="*/ 228282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" h="240914">
                <a:moveTo>
                  <a:pt x="22208" y="226474"/>
                </a:moveTo>
                <a:lnTo>
                  <a:pt x="45357" y="22209"/>
                </a:lnTo>
                <a:lnTo>
                  <a:pt x="61315" y="24017"/>
                </a:lnTo>
                <a:lnTo>
                  <a:pt x="38167" y="228282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2B10737-61CB-42D9-8CFC-F08D144A05EC}"/>
              </a:ext>
            </a:extLst>
          </p:cNvPr>
          <p:cNvSpPr/>
          <p:nvPr/>
        </p:nvSpPr>
        <p:spPr>
          <a:xfrm>
            <a:off x="16149393" y="6422798"/>
            <a:ext cx="80314" cy="267714"/>
          </a:xfrm>
          <a:custGeom>
            <a:avLst/>
            <a:gdLst>
              <a:gd name="connsiteX0" fmla="*/ 22186 w 80304"/>
              <a:gd name="connsiteY0" fmla="*/ 23974 h 267683"/>
              <a:gd name="connsiteX1" fmla="*/ 38148 w 80304"/>
              <a:gd name="connsiteY1" fmla="*/ 22186 h 267683"/>
              <a:gd name="connsiteX2" fmla="*/ 64574 w 80304"/>
              <a:gd name="connsiteY2" fmla="*/ 258149 h 267683"/>
              <a:gd name="connsiteX3" fmla="*/ 48613 w 80304"/>
              <a:gd name="connsiteY3" fmla="*/ 259936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" h="267683">
                <a:moveTo>
                  <a:pt x="22186" y="23974"/>
                </a:moveTo>
                <a:lnTo>
                  <a:pt x="38148" y="22186"/>
                </a:lnTo>
                <a:lnTo>
                  <a:pt x="64574" y="258149"/>
                </a:lnTo>
                <a:lnTo>
                  <a:pt x="48613" y="2599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E742164-0F96-442C-83AB-2504FD1A0D4C}"/>
              </a:ext>
            </a:extLst>
          </p:cNvPr>
          <p:cNvSpPr/>
          <p:nvPr/>
        </p:nvSpPr>
        <p:spPr>
          <a:xfrm>
            <a:off x="15622188" y="6881440"/>
            <a:ext cx="428343" cy="80314"/>
          </a:xfrm>
          <a:custGeom>
            <a:avLst/>
            <a:gdLst>
              <a:gd name="connsiteX0" fmla="*/ 20076 w 428293"/>
              <a:gd name="connsiteY0" fmla="*/ 20076 h 80304"/>
              <a:gd name="connsiteX1" fmla="*/ 416783 w 428293"/>
              <a:gd name="connsiteY1" fmla="*/ 20076 h 80304"/>
              <a:gd name="connsiteX2" fmla="*/ 416783 w 428293"/>
              <a:gd name="connsiteY2" fmla="*/ 65315 h 80304"/>
              <a:gd name="connsiteX3" fmla="*/ 20076 w 428293"/>
              <a:gd name="connsiteY3" fmla="*/ 65315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293" h="80304">
                <a:moveTo>
                  <a:pt x="20076" y="20076"/>
                </a:moveTo>
                <a:lnTo>
                  <a:pt x="416783" y="20076"/>
                </a:lnTo>
                <a:lnTo>
                  <a:pt x="416783" y="65315"/>
                </a:lnTo>
                <a:lnTo>
                  <a:pt x="20076" y="65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61BBE2D-A5FF-4CFC-8133-3970BAB44FAA}"/>
              </a:ext>
            </a:extLst>
          </p:cNvPr>
          <p:cNvSpPr/>
          <p:nvPr/>
        </p:nvSpPr>
        <p:spPr>
          <a:xfrm>
            <a:off x="15429962" y="6658846"/>
            <a:ext cx="107085" cy="107085"/>
          </a:xfrm>
          <a:custGeom>
            <a:avLst/>
            <a:gdLst>
              <a:gd name="connsiteX0" fmla="*/ 22493 w 107073"/>
              <a:gd name="connsiteY0" fmla="*/ 35189 h 107073"/>
              <a:gd name="connsiteX1" fmla="*/ 20084 w 107073"/>
              <a:gd name="connsiteY1" fmla="*/ 90600 h 107073"/>
              <a:gd name="connsiteX2" fmla="*/ 35877 w 107073"/>
              <a:gd name="connsiteY2" fmla="*/ 107196 h 107073"/>
              <a:gd name="connsiteX3" fmla="*/ 72281 w 107073"/>
              <a:gd name="connsiteY3" fmla="*/ 107196 h 107073"/>
              <a:gd name="connsiteX4" fmla="*/ 85666 w 107073"/>
              <a:gd name="connsiteY4" fmla="*/ 83105 h 107073"/>
              <a:gd name="connsiteX5" fmla="*/ 51402 w 107073"/>
              <a:gd name="connsiteY5" fmla="*/ 27694 h 107073"/>
              <a:gd name="connsiteX6" fmla="*/ 22493 w 107073"/>
              <a:gd name="connsiteY6" fmla="*/ 35189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073" h="107073">
                <a:moveTo>
                  <a:pt x="22493" y="35189"/>
                </a:moveTo>
                <a:lnTo>
                  <a:pt x="20084" y="90600"/>
                </a:lnTo>
                <a:cubicBezTo>
                  <a:pt x="19816" y="99701"/>
                  <a:pt x="26776" y="107196"/>
                  <a:pt x="35877" y="107196"/>
                </a:cubicBezTo>
                <a:lnTo>
                  <a:pt x="72281" y="107196"/>
                </a:lnTo>
                <a:cubicBezTo>
                  <a:pt x="84595" y="107196"/>
                  <a:pt x="92358" y="93544"/>
                  <a:pt x="85666" y="83105"/>
                </a:cubicBezTo>
                <a:lnTo>
                  <a:pt x="51402" y="27694"/>
                </a:lnTo>
                <a:cubicBezTo>
                  <a:pt x="43639" y="14310"/>
                  <a:pt x="23296" y="19664"/>
                  <a:pt x="22493" y="35189"/>
                </a:cubicBez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1DD535C-0B8E-4E88-8CA4-49A129230CF4}"/>
              </a:ext>
            </a:extLst>
          </p:cNvPr>
          <p:cNvSpPr/>
          <p:nvPr/>
        </p:nvSpPr>
        <p:spPr>
          <a:xfrm>
            <a:off x="16148191" y="6658846"/>
            <a:ext cx="107085" cy="107085"/>
          </a:xfrm>
          <a:custGeom>
            <a:avLst/>
            <a:gdLst>
              <a:gd name="connsiteX0" fmla="*/ 85714 w 107073"/>
              <a:gd name="connsiteY0" fmla="*/ 35189 h 107073"/>
              <a:gd name="connsiteX1" fmla="*/ 88123 w 107073"/>
              <a:gd name="connsiteY1" fmla="*/ 90600 h 107073"/>
              <a:gd name="connsiteX2" fmla="*/ 72330 w 107073"/>
              <a:gd name="connsiteY2" fmla="*/ 107196 h 107073"/>
              <a:gd name="connsiteX3" fmla="*/ 35924 w 107073"/>
              <a:gd name="connsiteY3" fmla="*/ 107196 h 107073"/>
              <a:gd name="connsiteX4" fmla="*/ 22540 w 107073"/>
              <a:gd name="connsiteY4" fmla="*/ 83105 h 107073"/>
              <a:gd name="connsiteX5" fmla="*/ 56536 w 107073"/>
              <a:gd name="connsiteY5" fmla="*/ 27694 h 107073"/>
              <a:gd name="connsiteX6" fmla="*/ 85714 w 107073"/>
              <a:gd name="connsiteY6" fmla="*/ 35189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073" h="107073">
                <a:moveTo>
                  <a:pt x="85714" y="35189"/>
                </a:moveTo>
                <a:lnTo>
                  <a:pt x="88123" y="90600"/>
                </a:lnTo>
                <a:cubicBezTo>
                  <a:pt x="88390" y="99701"/>
                  <a:pt x="81431" y="107196"/>
                  <a:pt x="72330" y="107196"/>
                </a:cubicBezTo>
                <a:lnTo>
                  <a:pt x="35924" y="107196"/>
                </a:lnTo>
                <a:cubicBezTo>
                  <a:pt x="23611" y="107196"/>
                  <a:pt x="15848" y="93544"/>
                  <a:pt x="22540" y="83105"/>
                </a:cubicBezTo>
                <a:lnTo>
                  <a:pt x="56536" y="27694"/>
                </a:lnTo>
                <a:cubicBezTo>
                  <a:pt x="64835" y="14310"/>
                  <a:pt x="85178" y="19664"/>
                  <a:pt x="85714" y="35189"/>
                </a:cubicBezTo>
                <a:close/>
              </a:path>
            </a:pathLst>
          </a:custGeom>
          <a:solidFill>
            <a:srgbClr val="EDC2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BC70176-2A07-43BA-A047-85B33C77C226}"/>
              </a:ext>
            </a:extLst>
          </p:cNvPr>
          <p:cNvSpPr/>
          <p:nvPr/>
        </p:nvSpPr>
        <p:spPr>
          <a:xfrm>
            <a:off x="16978963" y="8625866"/>
            <a:ext cx="3747999" cy="2034628"/>
          </a:xfrm>
          <a:custGeom>
            <a:avLst/>
            <a:gdLst>
              <a:gd name="connsiteX0" fmla="*/ 3123060 w 3747565"/>
              <a:gd name="connsiteY0" fmla="*/ 2026630 h 2034392"/>
              <a:gd name="connsiteX1" fmla="*/ 1354210 w 3747565"/>
              <a:gd name="connsiteY1" fmla="*/ 2026630 h 2034392"/>
              <a:gd name="connsiteX2" fmla="*/ 898345 w 3747565"/>
              <a:gd name="connsiteY2" fmla="*/ 1835503 h 2034392"/>
              <a:gd name="connsiteX3" fmla="*/ 715250 w 3747565"/>
              <a:gd name="connsiteY3" fmla="*/ 1376427 h 2034392"/>
              <a:gd name="connsiteX4" fmla="*/ 730775 w 3747565"/>
              <a:gd name="connsiteY4" fmla="*/ 497087 h 2034392"/>
              <a:gd name="connsiteX5" fmla="*/ 379307 w 3747565"/>
              <a:gd name="connsiteY5" fmla="*/ 119654 h 2034392"/>
              <a:gd name="connsiteX6" fmla="*/ 20076 w 3747565"/>
              <a:gd name="connsiteY6" fmla="*/ 100381 h 2034392"/>
              <a:gd name="connsiteX7" fmla="*/ 24358 w 3747565"/>
              <a:gd name="connsiteY7" fmla="*/ 20076 h 2034392"/>
              <a:gd name="connsiteX8" fmla="*/ 383591 w 3747565"/>
              <a:gd name="connsiteY8" fmla="*/ 39349 h 2034392"/>
              <a:gd name="connsiteX9" fmla="*/ 811080 w 3747565"/>
              <a:gd name="connsiteY9" fmla="*/ 498426 h 2034392"/>
              <a:gd name="connsiteX10" fmla="*/ 795555 w 3747565"/>
              <a:gd name="connsiteY10" fmla="*/ 1377766 h 2034392"/>
              <a:gd name="connsiteX11" fmla="*/ 955629 w 3747565"/>
              <a:gd name="connsiteY11" fmla="*/ 1779291 h 2034392"/>
              <a:gd name="connsiteX12" fmla="*/ 1354210 w 3747565"/>
              <a:gd name="connsiteY12" fmla="*/ 1946593 h 2034392"/>
              <a:gd name="connsiteX13" fmla="*/ 3123060 w 3747565"/>
              <a:gd name="connsiteY13" fmla="*/ 1946593 h 2034392"/>
              <a:gd name="connsiteX14" fmla="*/ 3665118 w 3747565"/>
              <a:gd name="connsiteY14" fmla="*/ 1404534 h 2034392"/>
              <a:gd name="connsiteX15" fmla="*/ 3665118 w 3747565"/>
              <a:gd name="connsiteY15" fmla="*/ 944654 h 2034392"/>
              <a:gd name="connsiteX16" fmla="*/ 3363975 w 3747565"/>
              <a:gd name="connsiteY16" fmla="*/ 641904 h 2034392"/>
              <a:gd name="connsiteX17" fmla="*/ 3332656 w 3747565"/>
              <a:gd name="connsiteY17" fmla="*/ 641637 h 2034392"/>
              <a:gd name="connsiteX18" fmla="*/ 3333192 w 3747565"/>
              <a:gd name="connsiteY18" fmla="*/ 561332 h 2034392"/>
              <a:gd name="connsiteX19" fmla="*/ 3364511 w 3747565"/>
              <a:gd name="connsiteY19" fmla="*/ 561599 h 2034392"/>
              <a:gd name="connsiteX20" fmla="*/ 3745423 w 3747565"/>
              <a:gd name="connsiteY20" fmla="*/ 944654 h 2034392"/>
              <a:gd name="connsiteX21" fmla="*/ 3745423 w 3747565"/>
              <a:gd name="connsiteY21" fmla="*/ 1404534 h 2034392"/>
              <a:gd name="connsiteX22" fmla="*/ 3123060 w 3747565"/>
              <a:gd name="connsiteY22" fmla="*/ 2026630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47565" h="2034392">
                <a:moveTo>
                  <a:pt x="3123060" y="2026630"/>
                </a:moveTo>
                <a:lnTo>
                  <a:pt x="1354210" y="2026630"/>
                </a:lnTo>
                <a:cubicBezTo>
                  <a:pt x="1181286" y="2026630"/>
                  <a:pt x="1019606" y="1958638"/>
                  <a:pt x="898345" y="1835503"/>
                </a:cubicBezTo>
                <a:cubicBezTo>
                  <a:pt x="777352" y="1712102"/>
                  <a:pt x="712305" y="1549083"/>
                  <a:pt x="715250" y="1376427"/>
                </a:cubicBezTo>
                <a:lnTo>
                  <a:pt x="730775" y="497087"/>
                </a:lnTo>
                <a:cubicBezTo>
                  <a:pt x="734255" y="296058"/>
                  <a:pt x="580069" y="130362"/>
                  <a:pt x="379307" y="119654"/>
                </a:cubicBezTo>
                <a:lnTo>
                  <a:pt x="20076" y="100381"/>
                </a:lnTo>
                <a:lnTo>
                  <a:pt x="24358" y="20076"/>
                </a:lnTo>
                <a:lnTo>
                  <a:pt x="383591" y="39349"/>
                </a:lnTo>
                <a:cubicBezTo>
                  <a:pt x="627718" y="52466"/>
                  <a:pt x="815364" y="254031"/>
                  <a:pt x="811080" y="498426"/>
                </a:cubicBezTo>
                <a:lnTo>
                  <a:pt x="795555" y="1377766"/>
                </a:lnTo>
                <a:cubicBezTo>
                  <a:pt x="792878" y="1528739"/>
                  <a:pt x="849626" y="1671414"/>
                  <a:pt x="955629" y="1779291"/>
                </a:cubicBezTo>
                <a:cubicBezTo>
                  <a:pt x="1061631" y="1887167"/>
                  <a:pt x="1202969" y="1946593"/>
                  <a:pt x="1354210" y="1946593"/>
                </a:cubicBezTo>
                <a:lnTo>
                  <a:pt x="3123060" y="1946593"/>
                </a:lnTo>
                <a:cubicBezTo>
                  <a:pt x="3422063" y="1946593"/>
                  <a:pt x="3665118" y="1703268"/>
                  <a:pt x="3665118" y="1404534"/>
                </a:cubicBezTo>
                <a:lnTo>
                  <a:pt x="3665118" y="944654"/>
                </a:lnTo>
                <a:cubicBezTo>
                  <a:pt x="3665118" y="778690"/>
                  <a:pt x="3530207" y="642975"/>
                  <a:pt x="3363975" y="641904"/>
                </a:cubicBezTo>
                <a:lnTo>
                  <a:pt x="3332656" y="641637"/>
                </a:lnTo>
                <a:lnTo>
                  <a:pt x="3333192" y="561332"/>
                </a:lnTo>
                <a:lnTo>
                  <a:pt x="3364511" y="561599"/>
                </a:lnTo>
                <a:cubicBezTo>
                  <a:pt x="3574375" y="562938"/>
                  <a:pt x="3745423" y="734790"/>
                  <a:pt x="3745423" y="944654"/>
                </a:cubicBezTo>
                <a:lnTo>
                  <a:pt x="3745423" y="1404534"/>
                </a:lnTo>
                <a:cubicBezTo>
                  <a:pt x="3745423" y="1747168"/>
                  <a:pt x="3466230" y="2026630"/>
                  <a:pt x="3123060" y="20266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D24830D-8D65-4146-893D-F338026AF7DE}"/>
              </a:ext>
            </a:extLst>
          </p:cNvPr>
          <p:cNvSpPr/>
          <p:nvPr/>
        </p:nvSpPr>
        <p:spPr>
          <a:xfrm>
            <a:off x="12168618" y="9094288"/>
            <a:ext cx="2195256" cy="2516513"/>
          </a:xfrm>
          <a:custGeom>
            <a:avLst/>
            <a:gdLst>
              <a:gd name="connsiteX0" fmla="*/ 117837 w 2195002"/>
              <a:gd name="connsiteY0" fmla="*/ 924120 h 2516222"/>
              <a:gd name="connsiteX1" fmla="*/ 1211592 w 2195002"/>
              <a:gd name="connsiteY1" fmla="*/ 2313396 h 2516222"/>
              <a:gd name="connsiteX2" fmla="*/ 1799156 w 2195002"/>
              <a:gd name="connsiteY2" fmla="*/ 2502916 h 2516222"/>
              <a:gd name="connsiteX3" fmla="*/ 1799156 w 2195002"/>
              <a:gd name="connsiteY3" fmla="*/ 2502916 h 2516222"/>
              <a:gd name="connsiteX4" fmla="*/ 2182478 w 2195002"/>
              <a:gd name="connsiteY4" fmla="*/ 1914013 h 2516222"/>
              <a:gd name="connsiteX5" fmla="*/ 1713498 w 2195002"/>
              <a:gd name="connsiteY5" fmla="*/ 375637 h 2516222"/>
              <a:gd name="connsiteX6" fmla="*/ 1047234 w 2195002"/>
              <a:gd name="connsiteY6" fmla="*/ 36750 h 2516222"/>
              <a:gd name="connsiteX7" fmla="*/ 422461 w 2195002"/>
              <a:gd name="connsiteY7" fmla="*/ 185582 h 2516222"/>
              <a:gd name="connsiteX8" fmla="*/ 117837 w 2195002"/>
              <a:gd name="connsiteY8" fmla="*/ 924120 h 251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5002" h="2516222">
                <a:moveTo>
                  <a:pt x="117837" y="924120"/>
                </a:moveTo>
                <a:lnTo>
                  <a:pt x="1211592" y="2313396"/>
                </a:lnTo>
                <a:cubicBezTo>
                  <a:pt x="1342488" y="2479895"/>
                  <a:pt x="1577514" y="2555649"/>
                  <a:pt x="1799156" y="2502916"/>
                </a:cubicBezTo>
                <a:lnTo>
                  <a:pt x="1799156" y="2502916"/>
                </a:lnTo>
                <a:cubicBezTo>
                  <a:pt x="2089057" y="2433853"/>
                  <a:pt x="2260374" y="2170185"/>
                  <a:pt x="2182478" y="1914013"/>
                </a:cubicBezTo>
                <a:lnTo>
                  <a:pt x="1713498" y="375637"/>
                </a:lnTo>
                <a:cubicBezTo>
                  <a:pt x="1635334" y="119464"/>
                  <a:pt x="1337134" y="-32313"/>
                  <a:pt x="1047234" y="36750"/>
                </a:cubicBezTo>
                <a:lnTo>
                  <a:pt x="422461" y="185582"/>
                </a:lnTo>
                <a:cubicBezTo>
                  <a:pt x="59215" y="272311"/>
                  <a:pt x="-97112" y="651082"/>
                  <a:pt x="117837" y="9241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2EDE1E2-87FE-46DD-8B79-C617CA4CCD19}"/>
              </a:ext>
            </a:extLst>
          </p:cNvPr>
          <p:cNvSpPr/>
          <p:nvPr/>
        </p:nvSpPr>
        <p:spPr>
          <a:xfrm>
            <a:off x="9989962" y="9094288"/>
            <a:ext cx="2195256" cy="2516513"/>
          </a:xfrm>
          <a:custGeom>
            <a:avLst/>
            <a:gdLst>
              <a:gd name="connsiteX0" fmla="*/ 2103509 w 2195002"/>
              <a:gd name="connsiteY0" fmla="*/ 924120 h 2516222"/>
              <a:gd name="connsiteX1" fmla="*/ 1009756 w 2195002"/>
              <a:gd name="connsiteY1" fmla="*/ 2313396 h 2516222"/>
              <a:gd name="connsiteX2" fmla="*/ 422191 w 2195002"/>
              <a:gd name="connsiteY2" fmla="*/ 2502916 h 2516222"/>
              <a:gd name="connsiteX3" fmla="*/ 422191 w 2195002"/>
              <a:gd name="connsiteY3" fmla="*/ 2502916 h 2516222"/>
              <a:gd name="connsiteX4" fmla="*/ 38869 w 2195002"/>
              <a:gd name="connsiteY4" fmla="*/ 1914013 h 2516222"/>
              <a:gd name="connsiteX5" fmla="*/ 507850 w 2195002"/>
              <a:gd name="connsiteY5" fmla="*/ 375637 h 2516222"/>
              <a:gd name="connsiteX6" fmla="*/ 1174113 w 2195002"/>
              <a:gd name="connsiteY6" fmla="*/ 36750 h 2516222"/>
              <a:gd name="connsiteX7" fmla="*/ 1798886 w 2195002"/>
              <a:gd name="connsiteY7" fmla="*/ 185582 h 2516222"/>
              <a:gd name="connsiteX8" fmla="*/ 2103509 w 2195002"/>
              <a:gd name="connsiteY8" fmla="*/ 924120 h 251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5002" h="2516222">
                <a:moveTo>
                  <a:pt x="2103509" y="924120"/>
                </a:moveTo>
                <a:lnTo>
                  <a:pt x="1009756" y="2313396"/>
                </a:lnTo>
                <a:cubicBezTo>
                  <a:pt x="878858" y="2479895"/>
                  <a:pt x="643833" y="2555649"/>
                  <a:pt x="422191" y="2502916"/>
                </a:cubicBezTo>
                <a:lnTo>
                  <a:pt x="422191" y="2502916"/>
                </a:lnTo>
                <a:cubicBezTo>
                  <a:pt x="132290" y="2433853"/>
                  <a:pt x="-39027" y="2170185"/>
                  <a:pt x="38869" y="1914013"/>
                </a:cubicBezTo>
                <a:lnTo>
                  <a:pt x="507850" y="375637"/>
                </a:lnTo>
                <a:cubicBezTo>
                  <a:pt x="586014" y="119464"/>
                  <a:pt x="884212" y="-32313"/>
                  <a:pt x="1174113" y="36750"/>
                </a:cubicBezTo>
                <a:lnTo>
                  <a:pt x="1798886" y="185582"/>
                </a:lnTo>
                <a:cubicBezTo>
                  <a:pt x="2162132" y="272311"/>
                  <a:pt x="2318459" y="651082"/>
                  <a:pt x="2103509" y="9241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B9512AF-F0F4-4788-A8B1-3759FEDC5543}"/>
              </a:ext>
            </a:extLst>
          </p:cNvPr>
          <p:cNvSpPr/>
          <p:nvPr/>
        </p:nvSpPr>
        <p:spPr>
          <a:xfrm>
            <a:off x="10426123" y="8800950"/>
            <a:ext cx="3507056" cy="2088171"/>
          </a:xfrm>
          <a:custGeom>
            <a:avLst/>
            <a:gdLst>
              <a:gd name="connsiteX0" fmla="*/ 20076 w 3506650"/>
              <a:gd name="connsiteY0" fmla="*/ 962857 h 2087929"/>
              <a:gd name="connsiteX1" fmla="*/ 20076 w 3506650"/>
              <a:gd name="connsiteY1" fmla="*/ 1137119 h 2087929"/>
              <a:gd name="connsiteX2" fmla="*/ 962857 w 3506650"/>
              <a:gd name="connsiteY2" fmla="*/ 2079631 h 2087929"/>
              <a:gd name="connsiteX3" fmla="*/ 2555036 w 3506650"/>
              <a:gd name="connsiteY3" fmla="*/ 2079631 h 2087929"/>
              <a:gd name="connsiteX4" fmla="*/ 3497549 w 3506650"/>
              <a:gd name="connsiteY4" fmla="*/ 1137119 h 2087929"/>
              <a:gd name="connsiteX5" fmla="*/ 3497549 w 3506650"/>
              <a:gd name="connsiteY5" fmla="*/ 962857 h 2087929"/>
              <a:gd name="connsiteX6" fmla="*/ 3414299 w 3506650"/>
              <a:gd name="connsiteY6" fmla="*/ 574984 h 2087929"/>
              <a:gd name="connsiteX7" fmla="*/ 3413496 w 3506650"/>
              <a:gd name="connsiteY7" fmla="*/ 573378 h 2087929"/>
              <a:gd name="connsiteX8" fmla="*/ 2555036 w 3506650"/>
              <a:gd name="connsiteY8" fmla="*/ 20076 h 2087929"/>
              <a:gd name="connsiteX9" fmla="*/ 962857 w 3506650"/>
              <a:gd name="connsiteY9" fmla="*/ 20076 h 2087929"/>
              <a:gd name="connsiteX10" fmla="*/ 37208 w 3506650"/>
              <a:gd name="connsiteY10" fmla="*/ 782438 h 2087929"/>
              <a:gd name="connsiteX11" fmla="*/ 20076 w 3506650"/>
              <a:gd name="connsiteY11" fmla="*/ 962857 h 208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650" h="2087929">
                <a:moveTo>
                  <a:pt x="20076" y="962857"/>
                </a:moveTo>
                <a:lnTo>
                  <a:pt x="20076" y="1137119"/>
                </a:lnTo>
                <a:cubicBezTo>
                  <a:pt x="20076" y="1657763"/>
                  <a:pt x="442212" y="2079631"/>
                  <a:pt x="962857" y="2079631"/>
                </a:cubicBezTo>
                <a:lnTo>
                  <a:pt x="2555036" y="2079631"/>
                </a:lnTo>
                <a:cubicBezTo>
                  <a:pt x="3075680" y="2079631"/>
                  <a:pt x="3497549" y="1657495"/>
                  <a:pt x="3497549" y="1137119"/>
                </a:cubicBezTo>
                <a:lnTo>
                  <a:pt x="3497549" y="962857"/>
                </a:lnTo>
                <a:cubicBezTo>
                  <a:pt x="3497549" y="824465"/>
                  <a:pt x="3467568" y="693032"/>
                  <a:pt x="3414299" y="574984"/>
                </a:cubicBezTo>
                <a:cubicBezTo>
                  <a:pt x="3414031" y="574449"/>
                  <a:pt x="3413764" y="573913"/>
                  <a:pt x="3413496" y="573378"/>
                </a:cubicBezTo>
                <a:cubicBezTo>
                  <a:pt x="3265468" y="247072"/>
                  <a:pt x="2936753" y="20076"/>
                  <a:pt x="2555036" y="20076"/>
                </a:cubicBezTo>
                <a:lnTo>
                  <a:pt x="962857" y="20076"/>
                </a:lnTo>
                <a:cubicBezTo>
                  <a:pt x="503779" y="20076"/>
                  <a:pt x="121528" y="347988"/>
                  <a:pt x="37208" y="782438"/>
                </a:cubicBezTo>
                <a:cubicBezTo>
                  <a:pt x="25965" y="840526"/>
                  <a:pt x="20076" y="901022"/>
                  <a:pt x="20076" y="9628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1027EBEA-5DC2-43B0-BA3F-FC55FA79273E}"/>
              </a:ext>
            </a:extLst>
          </p:cNvPr>
          <p:cNvSpPr/>
          <p:nvPr/>
        </p:nvSpPr>
        <p:spPr>
          <a:xfrm>
            <a:off x="11073724" y="9283907"/>
            <a:ext cx="267714" cy="267714"/>
          </a:xfrm>
          <a:custGeom>
            <a:avLst/>
            <a:gdLst>
              <a:gd name="connsiteX0" fmla="*/ 20076 w 267683"/>
              <a:gd name="connsiteY0" fmla="*/ 135983 h 267683"/>
              <a:gd name="connsiteX1" fmla="*/ 135983 w 267683"/>
              <a:gd name="connsiteY1" fmla="*/ 20076 h 267683"/>
              <a:gd name="connsiteX2" fmla="*/ 251890 w 267683"/>
              <a:gd name="connsiteY2" fmla="*/ 135983 h 267683"/>
              <a:gd name="connsiteX3" fmla="*/ 135983 w 267683"/>
              <a:gd name="connsiteY3" fmla="*/ 251890 h 267683"/>
              <a:gd name="connsiteX4" fmla="*/ 20076 w 267683"/>
              <a:gd name="connsiteY4" fmla="*/ 135983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0076" y="135983"/>
                </a:moveTo>
                <a:cubicBezTo>
                  <a:pt x="20076" y="72007"/>
                  <a:pt x="72007" y="20076"/>
                  <a:pt x="135983" y="20076"/>
                </a:cubicBezTo>
                <a:cubicBezTo>
                  <a:pt x="199959" y="20076"/>
                  <a:pt x="251890" y="72007"/>
                  <a:pt x="251890" y="135983"/>
                </a:cubicBezTo>
                <a:cubicBezTo>
                  <a:pt x="251890" y="199959"/>
                  <a:pt x="199959" y="251890"/>
                  <a:pt x="135983" y="251890"/>
                </a:cubicBezTo>
                <a:cubicBezTo>
                  <a:pt x="71739" y="251622"/>
                  <a:pt x="20076" y="199959"/>
                  <a:pt x="20076" y="135983"/>
                </a:cubicBezTo>
                <a:close/>
              </a:path>
            </a:pathLst>
          </a:custGeom>
          <a:solidFill>
            <a:srgbClr val="F1F1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CDA949B9-6F4A-43D0-9EEF-A9130CEBFCC6}"/>
              </a:ext>
            </a:extLst>
          </p:cNvPr>
          <p:cNvSpPr/>
          <p:nvPr/>
        </p:nvSpPr>
        <p:spPr>
          <a:xfrm>
            <a:off x="11073724" y="9683337"/>
            <a:ext cx="267714" cy="267714"/>
          </a:xfrm>
          <a:custGeom>
            <a:avLst/>
            <a:gdLst>
              <a:gd name="connsiteX0" fmla="*/ 20076 w 267683"/>
              <a:gd name="connsiteY0" fmla="*/ 135983 h 267683"/>
              <a:gd name="connsiteX1" fmla="*/ 135983 w 267683"/>
              <a:gd name="connsiteY1" fmla="*/ 20076 h 267683"/>
              <a:gd name="connsiteX2" fmla="*/ 251890 w 267683"/>
              <a:gd name="connsiteY2" fmla="*/ 135983 h 267683"/>
              <a:gd name="connsiteX3" fmla="*/ 135983 w 267683"/>
              <a:gd name="connsiteY3" fmla="*/ 251889 h 267683"/>
              <a:gd name="connsiteX4" fmla="*/ 20076 w 267683"/>
              <a:gd name="connsiteY4" fmla="*/ 135983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20076" y="135983"/>
                </a:moveTo>
                <a:cubicBezTo>
                  <a:pt x="20076" y="72007"/>
                  <a:pt x="72007" y="20076"/>
                  <a:pt x="135983" y="20076"/>
                </a:cubicBezTo>
                <a:cubicBezTo>
                  <a:pt x="199959" y="20076"/>
                  <a:pt x="251890" y="72007"/>
                  <a:pt x="251890" y="135983"/>
                </a:cubicBezTo>
                <a:cubicBezTo>
                  <a:pt x="251890" y="199959"/>
                  <a:pt x="199959" y="251889"/>
                  <a:pt x="135983" y="251889"/>
                </a:cubicBezTo>
                <a:cubicBezTo>
                  <a:pt x="71739" y="251622"/>
                  <a:pt x="20076" y="199959"/>
                  <a:pt x="20076" y="135983"/>
                </a:cubicBezTo>
                <a:close/>
              </a:path>
            </a:pathLst>
          </a:custGeom>
          <a:solidFill>
            <a:srgbClr val="F1F1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3CE268E-0B03-4DCB-9271-0FE81281A45B}"/>
              </a:ext>
            </a:extLst>
          </p:cNvPr>
          <p:cNvSpPr/>
          <p:nvPr/>
        </p:nvSpPr>
        <p:spPr>
          <a:xfrm>
            <a:off x="11273170" y="9483354"/>
            <a:ext cx="267714" cy="267714"/>
          </a:xfrm>
          <a:custGeom>
            <a:avLst/>
            <a:gdLst>
              <a:gd name="connsiteX0" fmla="*/ 135984 w 267683"/>
              <a:gd name="connsiteY0" fmla="*/ 251890 h 267683"/>
              <a:gd name="connsiteX1" fmla="*/ 251890 w 267683"/>
              <a:gd name="connsiteY1" fmla="*/ 135983 h 267683"/>
              <a:gd name="connsiteX2" fmla="*/ 135984 w 267683"/>
              <a:gd name="connsiteY2" fmla="*/ 20076 h 267683"/>
              <a:gd name="connsiteX3" fmla="*/ 20076 w 267683"/>
              <a:gd name="connsiteY3" fmla="*/ 135983 h 267683"/>
              <a:gd name="connsiteX4" fmla="*/ 135984 w 267683"/>
              <a:gd name="connsiteY4" fmla="*/ 251890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135984" y="251890"/>
                </a:moveTo>
                <a:cubicBezTo>
                  <a:pt x="199959" y="251890"/>
                  <a:pt x="251890" y="199959"/>
                  <a:pt x="251890" y="135983"/>
                </a:cubicBezTo>
                <a:cubicBezTo>
                  <a:pt x="251890" y="72007"/>
                  <a:pt x="199959" y="20076"/>
                  <a:pt x="135984" y="20076"/>
                </a:cubicBezTo>
                <a:cubicBezTo>
                  <a:pt x="72007" y="20076"/>
                  <a:pt x="20076" y="72007"/>
                  <a:pt x="20076" y="135983"/>
                </a:cubicBezTo>
                <a:cubicBezTo>
                  <a:pt x="20344" y="200227"/>
                  <a:pt x="72007" y="251890"/>
                  <a:pt x="135984" y="251890"/>
                </a:cubicBezTo>
                <a:close/>
              </a:path>
            </a:pathLst>
          </a:custGeom>
          <a:solidFill>
            <a:srgbClr val="F1F1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512AE5B-1ADA-4010-90B1-BD9651728E15}"/>
              </a:ext>
            </a:extLst>
          </p:cNvPr>
          <p:cNvSpPr/>
          <p:nvPr/>
        </p:nvSpPr>
        <p:spPr>
          <a:xfrm>
            <a:off x="10873742" y="9483354"/>
            <a:ext cx="267714" cy="267714"/>
          </a:xfrm>
          <a:custGeom>
            <a:avLst/>
            <a:gdLst>
              <a:gd name="connsiteX0" fmla="*/ 135983 w 267683"/>
              <a:gd name="connsiteY0" fmla="*/ 251890 h 267683"/>
              <a:gd name="connsiteX1" fmla="*/ 251890 w 267683"/>
              <a:gd name="connsiteY1" fmla="*/ 135983 h 267683"/>
              <a:gd name="connsiteX2" fmla="*/ 135983 w 267683"/>
              <a:gd name="connsiteY2" fmla="*/ 20076 h 267683"/>
              <a:gd name="connsiteX3" fmla="*/ 20076 w 267683"/>
              <a:gd name="connsiteY3" fmla="*/ 135983 h 267683"/>
              <a:gd name="connsiteX4" fmla="*/ 135983 w 267683"/>
              <a:gd name="connsiteY4" fmla="*/ 251890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3" h="267683">
                <a:moveTo>
                  <a:pt x="135983" y="251890"/>
                </a:moveTo>
                <a:cubicBezTo>
                  <a:pt x="199959" y="251890"/>
                  <a:pt x="251890" y="199959"/>
                  <a:pt x="251890" y="135983"/>
                </a:cubicBezTo>
                <a:cubicBezTo>
                  <a:pt x="251890" y="72007"/>
                  <a:pt x="199959" y="20076"/>
                  <a:pt x="135983" y="20076"/>
                </a:cubicBezTo>
                <a:cubicBezTo>
                  <a:pt x="72007" y="20076"/>
                  <a:pt x="20076" y="72007"/>
                  <a:pt x="20076" y="135983"/>
                </a:cubicBezTo>
                <a:cubicBezTo>
                  <a:pt x="20343" y="200227"/>
                  <a:pt x="72007" y="251890"/>
                  <a:pt x="135983" y="251890"/>
                </a:cubicBezTo>
                <a:close/>
              </a:path>
            </a:pathLst>
          </a:custGeom>
          <a:solidFill>
            <a:srgbClr val="F1F1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2DE7655-E992-46B3-85B8-049306946966}"/>
              </a:ext>
            </a:extLst>
          </p:cNvPr>
          <p:cNvSpPr/>
          <p:nvPr/>
        </p:nvSpPr>
        <p:spPr>
          <a:xfrm>
            <a:off x="12412830" y="10050641"/>
            <a:ext cx="642514" cy="642514"/>
          </a:xfrm>
          <a:custGeom>
            <a:avLst/>
            <a:gdLst>
              <a:gd name="connsiteX0" fmla="*/ 326574 w 642439"/>
              <a:gd name="connsiteY0" fmla="*/ 20076 h 642439"/>
              <a:gd name="connsiteX1" fmla="*/ 412232 w 642439"/>
              <a:gd name="connsiteY1" fmla="*/ 20076 h 642439"/>
              <a:gd name="connsiteX2" fmla="*/ 406611 w 642439"/>
              <a:gd name="connsiteY2" fmla="*/ 31051 h 642439"/>
              <a:gd name="connsiteX3" fmla="*/ 633071 w 642439"/>
              <a:gd name="connsiteY3" fmla="*/ 326573 h 642439"/>
              <a:gd name="connsiteX4" fmla="*/ 409555 w 642439"/>
              <a:gd name="connsiteY4" fmla="*/ 621293 h 642439"/>
              <a:gd name="connsiteX5" fmla="*/ 412232 w 642439"/>
              <a:gd name="connsiteY5" fmla="*/ 633071 h 642439"/>
              <a:gd name="connsiteX6" fmla="*/ 326574 w 642439"/>
              <a:gd name="connsiteY6" fmla="*/ 633071 h 642439"/>
              <a:gd name="connsiteX7" fmla="*/ 20076 w 642439"/>
              <a:gd name="connsiteY7" fmla="*/ 326573 h 642439"/>
              <a:gd name="connsiteX8" fmla="*/ 326574 w 642439"/>
              <a:gd name="connsiteY8" fmla="*/ 20076 h 64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439" h="642439">
                <a:moveTo>
                  <a:pt x="326574" y="20076"/>
                </a:moveTo>
                <a:lnTo>
                  <a:pt x="412232" y="20076"/>
                </a:lnTo>
                <a:lnTo>
                  <a:pt x="406611" y="31051"/>
                </a:lnTo>
                <a:cubicBezTo>
                  <a:pt x="536973" y="66118"/>
                  <a:pt x="633071" y="184968"/>
                  <a:pt x="633071" y="326573"/>
                </a:cubicBezTo>
                <a:cubicBezTo>
                  <a:pt x="633071" y="467107"/>
                  <a:pt x="538579" y="585155"/>
                  <a:pt x="409555" y="621293"/>
                </a:cubicBezTo>
                <a:lnTo>
                  <a:pt x="412232" y="633071"/>
                </a:lnTo>
                <a:lnTo>
                  <a:pt x="326574" y="633071"/>
                </a:lnTo>
                <a:cubicBezTo>
                  <a:pt x="157398" y="633071"/>
                  <a:pt x="20076" y="495749"/>
                  <a:pt x="20076" y="326573"/>
                </a:cubicBezTo>
                <a:cubicBezTo>
                  <a:pt x="20076" y="157397"/>
                  <a:pt x="157398" y="20076"/>
                  <a:pt x="326574" y="20076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863B7E2-B289-4EFC-9BEF-C42B5F2C9EDC}"/>
              </a:ext>
            </a:extLst>
          </p:cNvPr>
          <p:cNvSpPr/>
          <p:nvPr/>
        </p:nvSpPr>
        <p:spPr>
          <a:xfrm>
            <a:off x="12362994" y="9915358"/>
            <a:ext cx="910228" cy="910228"/>
          </a:xfrm>
          <a:custGeom>
            <a:avLst/>
            <a:gdLst>
              <a:gd name="connsiteX0" fmla="*/ 678565 w 910122"/>
              <a:gd name="connsiteY0" fmla="*/ 245116 h 910123"/>
              <a:gd name="connsiteX1" fmla="*/ 678565 w 910122"/>
              <a:gd name="connsiteY1" fmla="*/ 678565 h 910123"/>
              <a:gd name="connsiteX2" fmla="*/ 245116 w 910122"/>
              <a:gd name="connsiteY2" fmla="*/ 678565 h 910123"/>
              <a:gd name="connsiteX3" fmla="*/ 245116 w 910122"/>
              <a:gd name="connsiteY3" fmla="*/ 245116 h 910123"/>
              <a:gd name="connsiteX4" fmla="*/ 678565 w 910122"/>
              <a:gd name="connsiteY4" fmla="*/ 245116 h 91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122" h="910123">
                <a:moveTo>
                  <a:pt x="678565" y="245116"/>
                </a:moveTo>
                <a:cubicBezTo>
                  <a:pt x="798258" y="364810"/>
                  <a:pt x="798258" y="558871"/>
                  <a:pt x="678565" y="678565"/>
                </a:cubicBezTo>
                <a:cubicBezTo>
                  <a:pt x="558871" y="798259"/>
                  <a:pt x="364809" y="798259"/>
                  <a:pt x="245116" y="678565"/>
                </a:cubicBezTo>
                <a:cubicBezTo>
                  <a:pt x="125422" y="558871"/>
                  <a:pt x="125422" y="364810"/>
                  <a:pt x="245116" y="245116"/>
                </a:cubicBezTo>
                <a:cubicBezTo>
                  <a:pt x="364809" y="125422"/>
                  <a:pt x="558871" y="125422"/>
                  <a:pt x="678565" y="245116"/>
                </a:cubicBezTo>
                <a:close/>
              </a:path>
            </a:pathLst>
          </a:custGeom>
          <a:solidFill>
            <a:srgbClr val="BFBF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D329668D-5593-45B7-8264-AE06FA6067CF}"/>
              </a:ext>
            </a:extLst>
          </p:cNvPr>
          <p:cNvSpPr/>
          <p:nvPr/>
        </p:nvSpPr>
        <p:spPr>
          <a:xfrm>
            <a:off x="11303958" y="10050641"/>
            <a:ext cx="642514" cy="642514"/>
          </a:xfrm>
          <a:custGeom>
            <a:avLst/>
            <a:gdLst>
              <a:gd name="connsiteX0" fmla="*/ 326574 w 642439"/>
              <a:gd name="connsiteY0" fmla="*/ 20076 h 642439"/>
              <a:gd name="connsiteX1" fmla="*/ 412233 w 642439"/>
              <a:gd name="connsiteY1" fmla="*/ 20076 h 642439"/>
              <a:gd name="connsiteX2" fmla="*/ 406611 w 642439"/>
              <a:gd name="connsiteY2" fmla="*/ 31051 h 642439"/>
              <a:gd name="connsiteX3" fmla="*/ 633072 w 642439"/>
              <a:gd name="connsiteY3" fmla="*/ 326573 h 642439"/>
              <a:gd name="connsiteX4" fmla="*/ 409556 w 642439"/>
              <a:gd name="connsiteY4" fmla="*/ 621293 h 642439"/>
              <a:gd name="connsiteX5" fmla="*/ 412233 w 642439"/>
              <a:gd name="connsiteY5" fmla="*/ 633071 h 642439"/>
              <a:gd name="connsiteX6" fmla="*/ 326574 w 642439"/>
              <a:gd name="connsiteY6" fmla="*/ 633071 h 642439"/>
              <a:gd name="connsiteX7" fmla="*/ 20076 w 642439"/>
              <a:gd name="connsiteY7" fmla="*/ 326573 h 642439"/>
              <a:gd name="connsiteX8" fmla="*/ 326574 w 642439"/>
              <a:gd name="connsiteY8" fmla="*/ 20076 h 64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439" h="642439">
                <a:moveTo>
                  <a:pt x="326574" y="20076"/>
                </a:moveTo>
                <a:lnTo>
                  <a:pt x="412233" y="20076"/>
                </a:lnTo>
                <a:lnTo>
                  <a:pt x="406611" y="31051"/>
                </a:lnTo>
                <a:cubicBezTo>
                  <a:pt x="536973" y="66118"/>
                  <a:pt x="633072" y="184968"/>
                  <a:pt x="633072" y="326573"/>
                </a:cubicBezTo>
                <a:cubicBezTo>
                  <a:pt x="633072" y="467107"/>
                  <a:pt x="538579" y="585155"/>
                  <a:pt x="409556" y="621293"/>
                </a:cubicBezTo>
                <a:lnTo>
                  <a:pt x="412233" y="633071"/>
                </a:lnTo>
                <a:lnTo>
                  <a:pt x="326574" y="633071"/>
                </a:lnTo>
                <a:cubicBezTo>
                  <a:pt x="157398" y="633071"/>
                  <a:pt x="20076" y="495749"/>
                  <a:pt x="20076" y="326573"/>
                </a:cubicBezTo>
                <a:cubicBezTo>
                  <a:pt x="20076" y="157397"/>
                  <a:pt x="157398" y="20076"/>
                  <a:pt x="326574" y="200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CE8739C-6055-45BB-B02C-6CC79B555033}"/>
              </a:ext>
            </a:extLst>
          </p:cNvPr>
          <p:cNvSpPr/>
          <p:nvPr/>
        </p:nvSpPr>
        <p:spPr>
          <a:xfrm>
            <a:off x="11289786" y="9950561"/>
            <a:ext cx="829914" cy="829914"/>
          </a:xfrm>
          <a:custGeom>
            <a:avLst/>
            <a:gdLst>
              <a:gd name="connsiteX0" fmla="*/ 709874 w 829817"/>
              <a:gd name="connsiteY0" fmla="*/ 309404 h 829818"/>
              <a:gd name="connsiteX1" fmla="*/ 543997 w 829817"/>
              <a:gd name="connsiteY1" fmla="*/ 709874 h 829818"/>
              <a:gd name="connsiteX2" fmla="*/ 143527 w 829817"/>
              <a:gd name="connsiteY2" fmla="*/ 543998 h 829818"/>
              <a:gd name="connsiteX3" fmla="*/ 309404 w 829817"/>
              <a:gd name="connsiteY3" fmla="*/ 143528 h 829818"/>
              <a:gd name="connsiteX4" fmla="*/ 709874 w 829817"/>
              <a:gd name="connsiteY4" fmla="*/ 309404 h 8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817" h="829818">
                <a:moveTo>
                  <a:pt x="709874" y="309404"/>
                </a:moveTo>
                <a:cubicBezTo>
                  <a:pt x="774655" y="465797"/>
                  <a:pt x="700389" y="645093"/>
                  <a:pt x="543997" y="709874"/>
                </a:cubicBezTo>
                <a:cubicBezTo>
                  <a:pt x="387605" y="774655"/>
                  <a:pt x="208308" y="700390"/>
                  <a:pt x="143527" y="543998"/>
                </a:cubicBezTo>
                <a:cubicBezTo>
                  <a:pt x="78746" y="387605"/>
                  <a:pt x="153012" y="208309"/>
                  <a:pt x="309404" y="143528"/>
                </a:cubicBezTo>
                <a:cubicBezTo>
                  <a:pt x="465796" y="78747"/>
                  <a:pt x="645092" y="153012"/>
                  <a:pt x="709874" y="3094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B8E45A4A-0CEB-47DF-836E-DB577D768996}"/>
              </a:ext>
            </a:extLst>
          </p:cNvPr>
          <p:cNvSpPr/>
          <p:nvPr/>
        </p:nvSpPr>
        <p:spPr>
          <a:xfrm>
            <a:off x="12691957" y="9113079"/>
            <a:ext cx="990543" cy="990543"/>
          </a:xfrm>
          <a:custGeom>
            <a:avLst/>
            <a:gdLst>
              <a:gd name="connsiteX0" fmla="*/ 745570 w 990427"/>
              <a:gd name="connsiteY0" fmla="*/ 267451 h 990427"/>
              <a:gd name="connsiteX1" fmla="*/ 745570 w 990427"/>
              <a:gd name="connsiteY1" fmla="*/ 745569 h 990427"/>
              <a:gd name="connsiteX2" fmla="*/ 267451 w 990427"/>
              <a:gd name="connsiteY2" fmla="*/ 745569 h 990427"/>
              <a:gd name="connsiteX3" fmla="*/ 267451 w 990427"/>
              <a:gd name="connsiteY3" fmla="*/ 267451 h 990427"/>
              <a:gd name="connsiteX4" fmla="*/ 745570 w 990427"/>
              <a:gd name="connsiteY4" fmla="*/ 267451 h 9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427" h="990427">
                <a:moveTo>
                  <a:pt x="745570" y="267451"/>
                </a:moveTo>
                <a:cubicBezTo>
                  <a:pt x="877598" y="399479"/>
                  <a:pt x="877599" y="613540"/>
                  <a:pt x="745570" y="745569"/>
                </a:cubicBezTo>
                <a:cubicBezTo>
                  <a:pt x="613541" y="877598"/>
                  <a:pt x="399480" y="877598"/>
                  <a:pt x="267451" y="745569"/>
                </a:cubicBezTo>
                <a:cubicBezTo>
                  <a:pt x="135423" y="613541"/>
                  <a:pt x="135422" y="399480"/>
                  <a:pt x="267451" y="267451"/>
                </a:cubicBezTo>
                <a:cubicBezTo>
                  <a:pt x="399480" y="135422"/>
                  <a:pt x="613541" y="135422"/>
                  <a:pt x="745570" y="267451"/>
                </a:cubicBezTo>
                <a:close/>
              </a:path>
            </a:pathLst>
          </a:custGeom>
          <a:solidFill>
            <a:srgbClr val="F1F1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BB9D417-9632-41B6-B2A8-427B1872B694}"/>
              </a:ext>
            </a:extLst>
          </p:cNvPr>
          <p:cNvSpPr/>
          <p:nvPr/>
        </p:nvSpPr>
        <p:spPr>
          <a:xfrm>
            <a:off x="13090414" y="9360206"/>
            <a:ext cx="214172" cy="481886"/>
          </a:xfrm>
          <a:custGeom>
            <a:avLst/>
            <a:gdLst>
              <a:gd name="connsiteX0" fmla="*/ 75487 w 214146"/>
              <a:gd name="connsiteY0" fmla="*/ 486916 h 481829"/>
              <a:gd name="connsiteX1" fmla="*/ 140802 w 214146"/>
              <a:gd name="connsiteY1" fmla="*/ 486916 h 481829"/>
              <a:gd name="connsiteX2" fmla="*/ 196212 w 214146"/>
              <a:gd name="connsiteY2" fmla="*/ 431505 h 481829"/>
              <a:gd name="connsiteX3" fmla="*/ 196212 w 214146"/>
              <a:gd name="connsiteY3" fmla="*/ 75487 h 481829"/>
              <a:gd name="connsiteX4" fmla="*/ 140802 w 214146"/>
              <a:gd name="connsiteY4" fmla="*/ 20076 h 481829"/>
              <a:gd name="connsiteX5" fmla="*/ 75487 w 214146"/>
              <a:gd name="connsiteY5" fmla="*/ 20076 h 481829"/>
              <a:gd name="connsiteX6" fmla="*/ 20076 w 214146"/>
              <a:gd name="connsiteY6" fmla="*/ 75487 h 481829"/>
              <a:gd name="connsiteX7" fmla="*/ 20076 w 214146"/>
              <a:gd name="connsiteY7" fmla="*/ 431505 h 481829"/>
              <a:gd name="connsiteX8" fmla="*/ 75487 w 214146"/>
              <a:gd name="connsiteY8" fmla="*/ 486916 h 4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146" h="481829">
                <a:moveTo>
                  <a:pt x="75487" y="486916"/>
                </a:moveTo>
                <a:lnTo>
                  <a:pt x="140802" y="486916"/>
                </a:lnTo>
                <a:cubicBezTo>
                  <a:pt x="171317" y="486916"/>
                  <a:pt x="196212" y="462289"/>
                  <a:pt x="196212" y="431505"/>
                </a:cubicBezTo>
                <a:lnTo>
                  <a:pt x="196212" y="75487"/>
                </a:lnTo>
                <a:cubicBezTo>
                  <a:pt x="196212" y="44971"/>
                  <a:pt x="171585" y="20076"/>
                  <a:pt x="140802" y="20076"/>
                </a:cubicBezTo>
                <a:lnTo>
                  <a:pt x="75487" y="20076"/>
                </a:lnTo>
                <a:cubicBezTo>
                  <a:pt x="44971" y="20076"/>
                  <a:pt x="20076" y="44703"/>
                  <a:pt x="20076" y="75487"/>
                </a:cubicBezTo>
                <a:lnTo>
                  <a:pt x="20076" y="431505"/>
                </a:lnTo>
                <a:cubicBezTo>
                  <a:pt x="20344" y="462022"/>
                  <a:pt x="44971" y="486916"/>
                  <a:pt x="75487" y="48691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C4C1248-426B-40CC-B1B6-006052361E4E}"/>
              </a:ext>
            </a:extLst>
          </p:cNvPr>
          <p:cNvSpPr/>
          <p:nvPr/>
        </p:nvSpPr>
        <p:spPr>
          <a:xfrm>
            <a:off x="12945047" y="9505574"/>
            <a:ext cx="481886" cy="214172"/>
          </a:xfrm>
          <a:custGeom>
            <a:avLst/>
            <a:gdLst>
              <a:gd name="connsiteX0" fmla="*/ 486916 w 481829"/>
              <a:gd name="connsiteY0" fmla="*/ 140802 h 214146"/>
              <a:gd name="connsiteX1" fmla="*/ 486916 w 481829"/>
              <a:gd name="connsiteY1" fmla="*/ 75487 h 214146"/>
              <a:gd name="connsiteX2" fmla="*/ 431505 w 481829"/>
              <a:gd name="connsiteY2" fmla="*/ 20076 h 214146"/>
              <a:gd name="connsiteX3" fmla="*/ 75487 w 481829"/>
              <a:gd name="connsiteY3" fmla="*/ 20076 h 214146"/>
              <a:gd name="connsiteX4" fmla="*/ 20076 w 481829"/>
              <a:gd name="connsiteY4" fmla="*/ 75487 h 214146"/>
              <a:gd name="connsiteX5" fmla="*/ 20076 w 481829"/>
              <a:gd name="connsiteY5" fmla="*/ 140802 h 214146"/>
              <a:gd name="connsiteX6" fmla="*/ 75487 w 481829"/>
              <a:gd name="connsiteY6" fmla="*/ 196212 h 214146"/>
              <a:gd name="connsiteX7" fmla="*/ 431505 w 481829"/>
              <a:gd name="connsiteY7" fmla="*/ 196212 h 214146"/>
              <a:gd name="connsiteX8" fmla="*/ 486916 w 481829"/>
              <a:gd name="connsiteY8" fmla="*/ 140802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829" h="214146">
                <a:moveTo>
                  <a:pt x="486916" y="140802"/>
                </a:moveTo>
                <a:lnTo>
                  <a:pt x="486916" y="75487"/>
                </a:lnTo>
                <a:cubicBezTo>
                  <a:pt x="486916" y="44971"/>
                  <a:pt x="462289" y="20076"/>
                  <a:pt x="431505" y="20076"/>
                </a:cubicBezTo>
                <a:lnTo>
                  <a:pt x="75487" y="20076"/>
                </a:lnTo>
                <a:cubicBezTo>
                  <a:pt x="44971" y="20076"/>
                  <a:pt x="20076" y="44703"/>
                  <a:pt x="20076" y="75487"/>
                </a:cubicBezTo>
                <a:lnTo>
                  <a:pt x="20076" y="140802"/>
                </a:lnTo>
                <a:cubicBezTo>
                  <a:pt x="20076" y="171317"/>
                  <a:pt x="44971" y="196212"/>
                  <a:pt x="75487" y="196212"/>
                </a:cubicBezTo>
                <a:lnTo>
                  <a:pt x="431505" y="196212"/>
                </a:lnTo>
                <a:cubicBezTo>
                  <a:pt x="462022" y="196212"/>
                  <a:pt x="486916" y="171317"/>
                  <a:pt x="486916" y="14080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B92F767D-E8F3-4847-AFB0-F09DF8667DBC}"/>
              </a:ext>
            </a:extLst>
          </p:cNvPr>
          <p:cNvSpPr/>
          <p:nvPr/>
        </p:nvSpPr>
        <p:spPr>
          <a:xfrm>
            <a:off x="11656805" y="8800683"/>
            <a:ext cx="1044086" cy="856685"/>
          </a:xfrm>
          <a:custGeom>
            <a:avLst/>
            <a:gdLst>
              <a:gd name="connsiteX0" fmla="*/ 20076 w 1043964"/>
              <a:gd name="connsiteY0" fmla="*/ 20076 h 856586"/>
              <a:gd name="connsiteX1" fmla="*/ 20076 w 1043964"/>
              <a:gd name="connsiteY1" fmla="*/ 751922 h 856586"/>
              <a:gd name="connsiteX2" fmla="*/ 105467 w 1043964"/>
              <a:gd name="connsiteY2" fmla="*/ 836777 h 856586"/>
              <a:gd name="connsiteX3" fmla="*/ 942244 w 1043964"/>
              <a:gd name="connsiteY3" fmla="*/ 836777 h 856586"/>
              <a:gd name="connsiteX4" fmla="*/ 1027636 w 1043964"/>
              <a:gd name="connsiteY4" fmla="*/ 751922 h 856586"/>
              <a:gd name="connsiteX5" fmla="*/ 1027636 w 1043964"/>
              <a:gd name="connsiteY5" fmla="*/ 20076 h 856586"/>
              <a:gd name="connsiteX6" fmla="*/ 20076 w 1043964"/>
              <a:gd name="connsiteY6" fmla="*/ 20076 h 85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964" h="856586">
                <a:moveTo>
                  <a:pt x="20076" y="20076"/>
                </a:moveTo>
                <a:lnTo>
                  <a:pt x="20076" y="751922"/>
                </a:lnTo>
                <a:cubicBezTo>
                  <a:pt x="20076" y="799034"/>
                  <a:pt x="58623" y="836777"/>
                  <a:pt x="105467" y="836777"/>
                </a:cubicBezTo>
                <a:lnTo>
                  <a:pt x="942244" y="836777"/>
                </a:lnTo>
                <a:cubicBezTo>
                  <a:pt x="989357" y="836777"/>
                  <a:pt x="1027636" y="799034"/>
                  <a:pt x="1027636" y="751922"/>
                </a:cubicBezTo>
                <a:lnTo>
                  <a:pt x="1027636" y="20076"/>
                </a:lnTo>
                <a:lnTo>
                  <a:pt x="20076" y="2007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9AEDC654-7BCE-4362-ADAB-CA6CC548A838}"/>
              </a:ext>
            </a:extLst>
          </p:cNvPr>
          <p:cNvSpPr/>
          <p:nvPr/>
        </p:nvSpPr>
        <p:spPr>
          <a:xfrm>
            <a:off x="12113876" y="7396780"/>
            <a:ext cx="722829" cy="481886"/>
          </a:xfrm>
          <a:custGeom>
            <a:avLst/>
            <a:gdLst>
              <a:gd name="connsiteX0" fmla="*/ 20529 w 722744"/>
              <a:gd name="connsiteY0" fmla="*/ 361648 h 481829"/>
              <a:gd name="connsiteX1" fmla="*/ 278040 w 722744"/>
              <a:gd name="connsiteY1" fmla="*/ 259661 h 481829"/>
              <a:gd name="connsiteX2" fmla="*/ 526182 w 722744"/>
              <a:gd name="connsiteY2" fmla="*/ 190331 h 481829"/>
              <a:gd name="connsiteX3" fmla="*/ 550275 w 722744"/>
              <a:gd name="connsiteY3" fmla="*/ 159816 h 481829"/>
              <a:gd name="connsiteX4" fmla="*/ 572492 w 722744"/>
              <a:gd name="connsiteY4" fmla="*/ 65056 h 481829"/>
              <a:gd name="connsiteX5" fmla="*/ 588285 w 722744"/>
              <a:gd name="connsiteY5" fmla="*/ 38555 h 481829"/>
              <a:gd name="connsiteX6" fmla="*/ 632186 w 722744"/>
              <a:gd name="connsiteY6" fmla="*/ 23297 h 481829"/>
              <a:gd name="connsiteX7" fmla="*/ 649049 w 722744"/>
              <a:gd name="connsiteY7" fmla="*/ 20085 h 481829"/>
              <a:gd name="connsiteX8" fmla="*/ 633524 w 722744"/>
              <a:gd name="connsiteY8" fmla="*/ 51403 h 481829"/>
              <a:gd name="connsiteX9" fmla="*/ 613447 w 722744"/>
              <a:gd name="connsiteY9" fmla="*/ 73622 h 481829"/>
              <a:gd name="connsiteX10" fmla="*/ 613447 w 722744"/>
              <a:gd name="connsiteY10" fmla="*/ 73889 h 481829"/>
              <a:gd name="connsiteX11" fmla="*/ 610235 w 722744"/>
              <a:gd name="connsiteY11" fmla="*/ 102263 h 481829"/>
              <a:gd name="connsiteX12" fmla="*/ 612912 w 722744"/>
              <a:gd name="connsiteY12" fmla="*/ 106814 h 481829"/>
              <a:gd name="connsiteX13" fmla="*/ 638342 w 722744"/>
              <a:gd name="connsiteY13" fmla="*/ 95036 h 481829"/>
              <a:gd name="connsiteX14" fmla="*/ 655741 w 722744"/>
              <a:gd name="connsiteY14" fmla="*/ 89415 h 481829"/>
              <a:gd name="connsiteX15" fmla="*/ 694555 w 722744"/>
              <a:gd name="connsiteY15" fmla="*/ 99587 h 481829"/>
              <a:gd name="connsiteX16" fmla="*/ 700979 w 722744"/>
              <a:gd name="connsiteY16" fmla="*/ 148038 h 481829"/>
              <a:gd name="connsiteX17" fmla="*/ 714097 w 722744"/>
              <a:gd name="connsiteY17" fmla="*/ 196488 h 481829"/>
              <a:gd name="connsiteX18" fmla="*/ 716238 w 722744"/>
              <a:gd name="connsiteY18" fmla="*/ 251899 h 481829"/>
              <a:gd name="connsiteX19" fmla="*/ 710616 w 722744"/>
              <a:gd name="connsiteY19" fmla="*/ 303829 h 481829"/>
              <a:gd name="connsiteX20" fmla="*/ 590962 w 722744"/>
              <a:gd name="connsiteY20" fmla="*/ 311057 h 481829"/>
              <a:gd name="connsiteX21" fmla="*/ 535016 w 722744"/>
              <a:gd name="connsiteY21" fmla="*/ 306506 h 481829"/>
              <a:gd name="connsiteX22" fmla="*/ 139113 w 722744"/>
              <a:gd name="connsiteY22" fmla="*/ 482642 h 481829"/>
              <a:gd name="connsiteX23" fmla="*/ 20529 w 722744"/>
              <a:gd name="connsiteY23" fmla="*/ 361648 h 4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2744" h="481829">
                <a:moveTo>
                  <a:pt x="20529" y="361648"/>
                </a:moveTo>
                <a:cubicBezTo>
                  <a:pt x="26685" y="298475"/>
                  <a:pt x="248327" y="267424"/>
                  <a:pt x="278040" y="259661"/>
                </a:cubicBezTo>
                <a:cubicBezTo>
                  <a:pt x="320067" y="248686"/>
                  <a:pt x="452034" y="211478"/>
                  <a:pt x="526182" y="190331"/>
                </a:cubicBezTo>
                <a:cubicBezTo>
                  <a:pt x="540102" y="186584"/>
                  <a:pt x="550007" y="174003"/>
                  <a:pt x="550275" y="159816"/>
                </a:cubicBezTo>
                <a:cubicBezTo>
                  <a:pt x="550275" y="126355"/>
                  <a:pt x="563391" y="84597"/>
                  <a:pt x="572492" y="65056"/>
                </a:cubicBezTo>
                <a:cubicBezTo>
                  <a:pt x="578113" y="53277"/>
                  <a:pt x="584002" y="42302"/>
                  <a:pt x="588285" y="38555"/>
                </a:cubicBezTo>
                <a:cubicBezTo>
                  <a:pt x="595780" y="32398"/>
                  <a:pt x="616927" y="26777"/>
                  <a:pt x="632186" y="23297"/>
                </a:cubicBezTo>
                <a:cubicBezTo>
                  <a:pt x="640484" y="21423"/>
                  <a:pt x="647176" y="20352"/>
                  <a:pt x="649049" y="20085"/>
                </a:cubicBezTo>
                <a:cubicBezTo>
                  <a:pt x="654938" y="19549"/>
                  <a:pt x="648782" y="43908"/>
                  <a:pt x="633524" y="51403"/>
                </a:cubicBezTo>
                <a:cubicBezTo>
                  <a:pt x="626564" y="54883"/>
                  <a:pt x="618533" y="63450"/>
                  <a:pt x="613447" y="73622"/>
                </a:cubicBezTo>
                <a:cubicBezTo>
                  <a:pt x="613447" y="73889"/>
                  <a:pt x="613447" y="73889"/>
                  <a:pt x="613447" y="73889"/>
                </a:cubicBezTo>
                <a:cubicBezTo>
                  <a:pt x="608629" y="83526"/>
                  <a:pt x="606755" y="94233"/>
                  <a:pt x="610235" y="102263"/>
                </a:cubicBezTo>
                <a:cubicBezTo>
                  <a:pt x="611038" y="103870"/>
                  <a:pt x="611841" y="105208"/>
                  <a:pt x="612912" y="106814"/>
                </a:cubicBezTo>
                <a:cubicBezTo>
                  <a:pt x="612912" y="106814"/>
                  <a:pt x="623887" y="100925"/>
                  <a:pt x="638342" y="95036"/>
                </a:cubicBezTo>
                <a:cubicBezTo>
                  <a:pt x="643696" y="93162"/>
                  <a:pt x="649585" y="91021"/>
                  <a:pt x="655741" y="89415"/>
                </a:cubicBezTo>
                <a:cubicBezTo>
                  <a:pt x="676888" y="82455"/>
                  <a:pt x="688398" y="88612"/>
                  <a:pt x="694555" y="99587"/>
                </a:cubicBezTo>
                <a:cubicBezTo>
                  <a:pt x="705530" y="117521"/>
                  <a:pt x="700979" y="148038"/>
                  <a:pt x="700979" y="148038"/>
                </a:cubicBezTo>
                <a:cubicBezTo>
                  <a:pt x="700979" y="148038"/>
                  <a:pt x="735511" y="165705"/>
                  <a:pt x="714097" y="196488"/>
                </a:cubicBezTo>
                <a:cubicBezTo>
                  <a:pt x="724001" y="207195"/>
                  <a:pt x="736849" y="231019"/>
                  <a:pt x="716238" y="251899"/>
                </a:cubicBezTo>
                <a:cubicBezTo>
                  <a:pt x="716238" y="251899"/>
                  <a:pt x="740865" y="284288"/>
                  <a:pt x="710616" y="303829"/>
                </a:cubicBezTo>
                <a:cubicBezTo>
                  <a:pt x="710616" y="303829"/>
                  <a:pt x="636736" y="335683"/>
                  <a:pt x="590962" y="311057"/>
                </a:cubicBezTo>
                <a:cubicBezTo>
                  <a:pt x="573295" y="301687"/>
                  <a:pt x="553219" y="298743"/>
                  <a:pt x="535016" y="306506"/>
                </a:cubicBezTo>
                <a:cubicBezTo>
                  <a:pt x="426337" y="354689"/>
                  <a:pt x="238691" y="456943"/>
                  <a:pt x="139113" y="482642"/>
                </a:cubicBezTo>
                <a:cubicBezTo>
                  <a:pt x="62020" y="487460"/>
                  <a:pt x="14908" y="424822"/>
                  <a:pt x="20529" y="361648"/>
                </a:cubicBezTo>
                <a:close/>
              </a:path>
            </a:pathLst>
          </a:custGeom>
          <a:solidFill>
            <a:srgbClr val="F2CB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03F6A9C-D6C7-4AD6-9BE5-27BB4AE65BFF}"/>
              </a:ext>
            </a:extLst>
          </p:cNvPr>
          <p:cNvSpPr/>
          <p:nvPr/>
        </p:nvSpPr>
        <p:spPr>
          <a:xfrm>
            <a:off x="11614477" y="7132053"/>
            <a:ext cx="856685" cy="776371"/>
          </a:xfrm>
          <a:custGeom>
            <a:avLst/>
            <a:gdLst>
              <a:gd name="connsiteX0" fmla="*/ 29743 w 856586"/>
              <a:gd name="connsiteY0" fmla="*/ 239811 h 776281"/>
              <a:gd name="connsiteX1" fmla="*/ 58118 w 856586"/>
              <a:gd name="connsiteY1" fmla="*/ 23524 h 776281"/>
              <a:gd name="connsiteX2" fmla="*/ 478648 w 856586"/>
              <a:gd name="connsiteY2" fmla="*/ 548718 h 776281"/>
              <a:gd name="connsiteX3" fmla="*/ 791570 w 856586"/>
              <a:gd name="connsiteY3" fmla="*/ 494378 h 776281"/>
              <a:gd name="connsiteX4" fmla="*/ 826368 w 856586"/>
              <a:gd name="connsiteY4" fmla="*/ 686843 h 776281"/>
              <a:gd name="connsiteX5" fmla="*/ 422702 w 856586"/>
              <a:gd name="connsiteY5" fmla="*/ 781870 h 776281"/>
              <a:gd name="connsiteX6" fmla="*/ 65077 w 856586"/>
              <a:gd name="connsiteY6" fmla="*/ 438968 h 776281"/>
              <a:gd name="connsiteX7" fmla="*/ 29743 w 856586"/>
              <a:gd name="connsiteY7" fmla="*/ 239811 h 7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586" h="776281">
                <a:moveTo>
                  <a:pt x="29743" y="239811"/>
                </a:moveTo>
                <a:cubicBezTo>
                  <a:pt x="29743" y="239811"/>
                  <a:pt x="-5323" y="-12078"/>
                  <a:pt x="58118" y="23524"/>
                </a:cubicBezTo>
                <a:cubicBezTo>
                  <a:pt x="107371" y="51095"/>
                  <a:pt x="396202" y="462257"/>
                  <a:pt x="478648" y="548718"/>
                </a:cubicBezTo>
                <a:cubicBezTo>
                  <a:pt x="502204" y="573345"/>
                  <a:pt x="791570" y="494378"/>
                  <a:pt x="791570" y="494378"/>
                </a:cubicBezTo>
                <a:cubicBezTo>
                  <a:pt x="791570" y="494378"/>
                  <a:pt x="866253" y="600917"/>
                  <a:pt x="826368" y="686843"/>
                </a:cubicBezTo>
                <a:cubicBezTo>
                  <a:pt x="812449" y="716823"/>
                  <a:pt x="484805" y="782406"/>
                  <a:pt x="422702" y="781870"/>
                </a:cubicBezTo>
                <a:cubicBezTo>
                  <a:pt x="334634" y="781067"/>
                  <a:pt x="65077" y="438968"/>
                  <a:pt x="65077" y="438968"/>
                </a:cubicBezTo>
                <a:lnTo>
                  <a:pt x="29743" y="23981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93069CF6-8429-4AE2-8D8E-B0780F4F5500}"/>
              </a:ext>
            </a:extLst>
          </p:cNvPr>
          <p:cNvSpPr/>
          <p:nvPr/>
        </p:nvSpPr>
        <p:spPr>
          <a:xfrm>
            <a:off x="12252736" y="7550565"/>
            <a:ext cx="294486" cy="321257"/>
          </a:xfrm>
          <a:custGeom>
            <a:avLst/>
            <a:gdLst>
              <a:gd name="connsiteX0" fmla="*/ 20076 w 294451"/>
              <a:gd name="connsiteY0" fmla="*/ 79662 h 321219"/>
              <a:gd name="connsiteX1" fmla="*/ 180954 w 294451"/>
              <a:gd name="connsiteY1" fmla="*/ 20237 h 321219"/>
              <a:gd name="connsiteX2" fmla="*/ 294184 w 294451"/>
              <a:gd name="connsiteY2" fmla="*/ 265435 h 321219"/>
              <a:gd name="connsiteX3" fmla="*/ 171050 w 294451"/>
              <a:gd name="connsiteY3" fmla="*/ 323521 h 321219"/>
              <a:gd name="connsiteX4" fmla="*/ 20076 w 294451"/>
              <a:gd name="connsiteY4" fmla="*/ 79662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51" h="321219">
                <a:moveTo>
                  <a:pt x="20076" y="79662"/>
                </a:moveTo>
                <a:cubicBezTo>
                  <a:pt x="20076" y="79662"/>
                  <a:pt x="170247" y="16489"/>
                  <a:pt x="180954" y="20237"/>
                </a:cubicBezTo>
                <a:cubicBezTo>
                  <a:pt x="191394" y="23984"/>
                  <a:pt x="305427" y="256066"/>
                  <a:pt x="294184" y="265435"/>
                </a:cubicBezTo>
                <a:cubicBezTo>
                  <a:pt x="282941" y="274803"/>
                  <a:pt x="171050" y="323521"/>
                  <a:pt x="171050" y="323521"/>
                </a:cubicBezTo>
                <a:cubicBezTo>
                  <a:pt x="171050" y="323521"/>
                  <a:pt x="21415" y="128113"/>
                  <a:pt x="20076" y="796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D3610C73-F3ED-402F-8557-5B92D73F2BA7}"/>
              </a:ext>
            </a:extLst>
          </p:cNvPr>
          <p:cNvSpPr/>
          <p:nvPr/>
        </p:nvSpPr>
        <p:spPr>
          <a:xfrm>
            <a:off x="12565421" y="7334243"/>
            <a:ext cx="481886" cy="588971"/>
          </a:xfrm>
          <a:custGeom>
            <a:avLst/>
            <a:gdLst>
              <a:gd name="connsiteX0" fmla="*/ 52741 w 481829"/>
              <a:gd name="connsiteY0" fmla="*/ 580774 h 588903"/>
              <a:gd name="connsiteX1" fmla="*/ 90483 w 481829"/>
              <a:gd name="connsiteY1" fmla="*/ 551864 h 588903"/>
              <a:gd name="connsiteX2" fmla="*/ 96105 w 481829"/>
              <a:gd name="connsiteY2" fmla="*/ 543566 h 588903"/>
              <a:gd name="connsiteX3" fmla="*/ 150980 w 481829"/>
              <a:gd name="connsiteY3" fmla="*/ 419629 h 588903"/>
              <a:gd name="connsiteX4" fmla="*/ 152051 w 481829"/>
              <a:gd name="connsiteY4" fmla="*/ 416952 h 588903"/>
              <a:gd name="connsiteX5" fmla="*/ 153389 w 481829"/>
              <a:gd name="connsiteY5" fmla="*/ 412669 h 588903"/>
              <a:gd name="connsiteX6" fmla="*/ 184440 w 481829"/>
              <a:gd name="connsiteY6" fmla="*/ 198254 h 588903"/>
              <a:gd name="connsiteX7" fmla="*/ 354954 w 481829"/>
              <a:gd name="connsiteY7" fmla="*/ 181926 h 588903"/>
              <a:gd name="connsiteX8" fmla="*/ 454265 w 481829"/>
              <a:gd name="connsiteY8" fmla="*/ 73514 h 588903"/>
              <a:gd name="connsiteX9" fmla="*/ 450785 w 481829"/>
              <a:gd name="connsiteY9" fmla="*/ 70302 h 588903"/>
              <a:gd name="connsiteX10" fmla="*/ 91822 w 481829"/>
              <a:gd name="connsiteY10" fmla="*/ 104298 h 588903"/>
              <a:gd name="connsiteX11" fmla="*/ 52741 w 481829"/>
              <a:gd name="connsiteY11" fmla="*/ 580774 h 58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829" h="588903">
                <a:moveTo>
                  <a:pt x="52741" y="580774"/>
                </a:moveTo>
                <a:cubicBezTo>
                  <a:pt x="65589" y="579703"/>
                  <a:pt x="78706" y="568461"/>
                  <a:pt x="90483" y="551864"/>
                </a:cubicBezTo>
                <a:cubicBezTo>
                  <a:pt x="92357" y="549455"/>
                  <a:pt x="94499" y="546242"/>
                  <a:pt x="96105" y="543566"/>
                </a:cubicBezTo>
                <a:cubicBezTo>
                  <a:pt x="122873" y="502878"/>
                  <a:pt x="144288" y="440776"/>
                  <a:pt x="150980" y="419629"/>
                </a:cubicBezTo>
                <a:cubicBezTo>
                  <a:pt x="150980" y="419629"/>
                  <a:pt x="151248" y="418558"/>
                  <a:pt x="152051" y="416952"/>
                </a:cubicBezTo>
                <a:cubicBezTo>
                  <a:pt x="153122" y="414275"/>
                  <a:pt x="153389" y="412669"/>
                  <a:pt x="153389" y="412669"/>
                </a:cubicBezTo>
                <a:cubicBezTo>
                  <a:pt x="165970" y="375728"/>
                  <a:pt x="163293" y="258751"/>
                  <a:pt x="184440" y="198254"/>
                </a:cubicBezTo>
                <a:cubicBezTo>
                  <a:pt x="205320" y="137758"/>
                  <a:pt x="296868" y="183800"/>
                  <a:pt x="354954" y="181926"/>
                </a:cubicBezTo>
                <a:cubicBezTo>
                  <a:pt x="443022" y="178982"/>
                  <a:pt x="533767" y="159709"/>
                  <a:pt x="454265" y="73514"/>
                </a:cubicBezTo>
                <a:cubicBezTo>
                  <a:pt x="453195" y="72176"/>
                  <a:pt x="451856" y="71105"/>
                  <a:pt x="450785" y="70302"/>
                </a:cubicBezTo>
                <a:cubicBezTo>
                  <a:pt x="369142" y="-11877"/>
                  <a:pt x="174804" y="11947"/>
                  <a:pt x="91822" y="104298"/>
                </a:cubicBezTo>
                <a:cubicBezTo>
                  <a:pt x="7502" y="197451"/>
                  <a:pt x="1613" y="585325"/>
                  <a:pt x="52741" y="5807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A89FE52-6B44-4429-A1C6-39ABE95008BC}"/>
              </a:ext>
            </a:extLst>
          </p:cNvPr>
          <p:cNvSpPr/>
          <p:nvPr/>
        </p:nvSpPr>
        <p:spPr>
          <a:xfrm>
            <a:off x="12635836" y="7384474"/>
            <a:ext cx="428343" cy="508657"/>
          </a:xfrm>
          <a:custGeom>
            <a:avLst/>
            <a:gdLst>
              <a:gd name="connsiteX0" fmla="*/ 20076 w 428293"/>
              <a:gd name="connsiteY0" fmla="*/ 501639 h 508598"/>
              <a:gd name="connsiteX1" fmla="*/ 25698 w 428293"/>
              <a:gd name="connsiteY1" fmla="*/ 493341 h 508598"/>
              <a:gd name="connsiteX2" fmla="*/ 80573 w 428293"/>
              <a:gd name="connsiteY2" fmla="*/ 369403 h 508598"/>
              <a:gd name="connsiteX3" fmla="*/ 81644 w 428293"/>
              <a:gd name="connsiteY3" fmla="*/ 366726 h 508598"/>
              <a:gd name="connsiteX4" fmla="*/ 82982 w 428293"/>
              <a:gd name="connsiteY4" fmla="*/ 362443 h 508598"/>
              <a:gd name="connsiteX5" fmla="*/ 114033 w 428293"/>
              <a:gd name="connsiteY5" fmla="*/ 148029 h 508598"/>
              <a:gd name="connsiteX6" fmla="*/ 284547 w 428293"/>
              <a:gd name="connsiteY6" fmla="*/ 131701 h 508598"/>
              <a:gd name="connsiteX7" fmla="*/ 383858 w 428293"/>
              <a:gd name="connsiteY7" fmla="*/ 23289 h 508598"/>
              <a:gd name="connsiteX8" fmla="*/ 380378 w 428293"/>
              <a:gd name="connsiteY8" fmla="*/ 20076 h 508598"/>
              <a:gd name="connsiteX9" fmla="*/ 382520 w 428293"/>
              <a:gd name="connsiteY9" fmla="*/ 84588 h 508598"/>
              <a:gd name="connsiteX10" fmla="*/ 197818 w 428293"/>
              <a:gd name="connsiteY10" fmla="*/ 89942 h 508598"/>
              <a:gd name="connsiteX11" fmla="*/ 68795 w 428293"/>
              <a:gd name="connsiteY11" fmla="*/ 213344 h 508598"/>
              <a:gd name="connsiteX12" fmla="*/ 20076 w 428293"/>
              <a:gd name="connsiteY12" fmla="*/ 501639 h 5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8293" h="508598">
                <a:moveTo>
                  <a:pt x="20076" y="501639"/>
                </a:moveTo>
                <a:cubicBezTo>
                  <a:pt x="21950" y="499230"/>
                  <a:pt x="24092" y="496017"/>
                  <a:pt x="25698" y="493341"/>
                </a:cubicBezTo>
                <a:cubicBezTo>
                  <a:pt x="52467" y="452652"/>
                  <a:pt x="73881" y="390551"/>
                  <a:pt x="80573" y="369403"/>
                </a:cubicBezTo>
                <a:cubicBezTo>
                  <a:pt x="80573" y="369403"/>
                  <a:pt x="80841" y="368332"/>
                  <a:pt x="81644" y="366726"/>
                </a:cubicBezTo>
                <a:cubicBezTo>
                  <a:pt x="82715" y="364049"/>
                  <a:pt x="82982" y="362443"/>
                  <a:pt x="82982" y="362443"/>
                </a:cubicBezTo>
                <a:cubicBezTo>
                  <a:pt x="95563" y="325503"/>
                  <a:pt x="92886" y="208525"/>
                  <a:pt x="114033" y="148029"/>
                </a:cubicBezTo>
                <a:cubicBezTo>
                  <a:pt x="134913" y="87533"/>
                  <a:pt x="226461" y="133575"/>
                  <a:pt x="284547" y="131701"/>
                </a:cubicBezTo>
                <a:cubicBezTo>
                  <a:pt x="372615" y="128756"/>
                  <a:pt x="463360" y="109483"/>
                  <a:pt x="383858" y="23289"/>
                </a:cubicBezTo>
                <a:cubicBezTo>
                  <a:pt x="382788" y="21950"/>
                  <a:pt x="381449" y="20879"/>
                  <a:pt x="380378" y="20076"/>
                </a:cubicBezTo>
                <a:cubicBezTo>
                  <a:pt x="388677" y="43097"/>
                  <a:pt x="395636" y="73346"/>
                  <a:pt x="382520" y="84588"/>
                </a:cubicBezTo>
                <a:cubicBezTo>
                  <a:pt x="360569" y="104129"/>
                  <a:pt x="237436" y="87533"/>
                  <a:pt x="197818" y="89942"/>
                </a:cubicBezTo>
                <a:cubicBezTo>
                  <a:pt x="157934" y="92886"/>
                  <a:pt x="95028" y="80305"/>
                  <a:pt x="68795" y="213344"/>
                </a:cubicBezTo>
                <a:cubicBezTo>
                  <a:pt x="46845" y="324968"/>
                  <a:pt x="35067" y="442213"/>
                  <a:pt x="20076" y="50163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315B5739-9A7A-4501-BB12-90C4D7D2A08E}"/>
              </a:ext>
            </a:extLst>
          </p:cNvPr>
          <p:cNvSpPr/>
          <p:nvPr/>
        </p:nvSpPr>
        <p:spPr>
          <a:xfrm>
            <a:off x="12833674" y="7359292"/>
            <a:ext cx="107085" cy="80314"/>
          </a:xfrm>
          <a:custGeom>
            <a:avLst/>
            <a:gdLst>
              <a:gd name="connsiteX0" fmla="*/ 20080 w 107073"/>
              <a:gd name="connsiteY0" fmla="*/ 48468 h 80304"/>
              <a:gd name="connsiteX1" fmla="*/ 55414 w 107073"/>
              <a:gd name="connsiteY1" fmla="*/ 74969 h 80304"/>
              <a:gd name="connsiteX2" fmla="*/ 89142 w 107073"/>
              <a:gd name="connsiteY2" fmla="*/ 46594 h 80304"/>
              <a:gd name="connsiteX3" fmla="*/ 53808 w 107073"/>
              <a:gd name="connsiteY3" fmla="*/ 20094 h 80304"/>
              <a:gd name="connsiteX4" fmla="*/ 20080 w 107073"/>
              <a:gd name="connsiteY4" fmla="*/ 48468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3" h="80304">
                <a:moveTo>
                  <a:pt x="20080" y="48468"/>
                </a:moveTo>
                <a:cubicBezTo>
                  <a:pt x="20615" y="63726"/>
                  <a:pt x="36408" y="75504"/>
                  <a:pt x="55414" y="74969"/>
                </a:cubicBezTo>
                <a:cubicBezTo>
                  <a:pt x="74419" y="74433"/>
                  <a:pt x="89410" y="61584"/>
                  <a:pt x="89142" y="46594"/>
                </a:cubicBezTo>
                <a:cubicBezTo>
                  <a:pt x="88607" y="31336"/>
                  <a:pt x="72813" y="19558"/>
                  <a:pt x="53808" y="20094"/>
                </a:cubicBezTo>
                <a:cubicBezTo>
                  <a:pt x="34802" y="20629"/>
                  <a:pt x="19812" y="33210"/>
                  <a:pt x="20080" y="4846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63D218A4-490C-4FA1-B0AE-C11376513BB6}"/>
              </a:ext>
            </a:extLst>
          </p:cNvPr>
          <p:cNvSpPr/>
          <p:nvPr/>
        </p:nvSpPr>
        <p:spPr>
          <a:xfrm>
            <a:off x="12783079" y="7396244"/>
            <a:ext cx="53543" cy="53543"/>
          </a:xfrm>
          <a:custGeom>
            <a:avLst/>
            <a:gdLst>
              <a:gd name="connsiteX0" fmla="*/ 20076 w 53536"/>
              <a:gd name="connsiteY0" fmla="*/ 34272 h 53536"/>
              <a:gd name="connsiteX1" fmla="*/ 37743 w 53536"/>
              <a:gd name="connsiteY1" fmla="*/ 47389 h 53536"/>
              <a:gd name="connsiteX2" fmla="*/ 54608 w 53536"/>
              <a:gd name="connsiteY2" fmla="*/ 33202 h 53536"/>
              <a:gd name="connsiteX3" fmla="*/ 36940 w 53536"/>
              <a:gd name="connsiteY3" fmla="*/ 20085 h 53536"/>
              <a:gd name="connsiteX4" fmla="*/ 20076 w 53536"/>
              <a:gd name="connsiteY4" fmla="*/ 34272 h 5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36" h="53536">
                <a:moveTo>
                  <a:pt x="20076" y="34272"/>
                </a:moveTo>
                <a:cubicBezTo>
                  <a:pt x="20344" y="41767"/>
                  <a:pt x="28107" y="47656"/>
                  <a:pt x="37743" y="47389"/>
                </a:cubicBezTo>
                <a:cubicBezTo>
                  <a:pt x="47380" y="47121"/>
                  <a:pt x="54876" y="40697"/>
                  <a:pt x="54608" y="33202"/>
                </a:cubicBezTo>
                <a:cubicBezTo>
                  <a:pt x="54340" y="25707"/>
                  <a:pt x="46577" y="19818"/>
                  <a:pt x="36940" y="20085"/>
                </a:cubicBezTo>
                <a:cubicBezTo>
                  <a:pt x="27571" y="20353"/>
                  <a:pt x="20076" y="26777"/>
                  <a:pt x="20076" y="34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6FC50C1D-BBF9-4FD7-9904-CA9F51A54F46}"/>
              </a:ext>
            </a:extLst>
          </p:cNvPr>
          <p:cNvSpPr/>
          <p:nvPr/>
        </p:nvSpPr>
        <p:spPr>
          <a:xfrm>
            <a:off x="12788961" y="7356356"/>
            <a:ext cx="53543" cy="53543"/>
          </a:xfrm>
          <a:custGeom>
            <a:avLst/>
            <a:gdLst>
              <a:gd name="connsiteX0" fmla="*/ 20083 w 53536"/>
              <a:gd name="connsiteY0" fmla="*/ 34272 h 53536"/>
              <a:gd name="connsiteX1" fmla="*/ 37750 w 53536"/>
              <a:gd name="connsiteY1" fmla="*/ 47388 h 53536"/>
              <a:gd name="connsiteX2" fmla="*/ 54615 w 53536"/>
              <a:gd name="connsiteY2" fmla="*/ 33201 h 53536"/>
              <a:gd name="connsiteX3" fmla="*/ 36947 w 53536"/>
              <a:gd name="connsiteY3" fmla="*/ 20085 h 53536"/>
              <a:gd name="connsiteX4" fmla="*/ 20083 w 53536"/>
              <a:gd name="connsiteY4" fmla="*/ 34272 h 5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36" h="53536">
                <a:moveTo>
                  <a:pt x="20083" y="34272"/>
                </a:moveTo>
                <a:cubicBezTo>
                  <a:pt x="20351" y="41767"/>
                  <a:pt x="28114" y="47656"/>
                  <a:pt x="37750" y="47388"/>
                </a:cubicBezTo>
                <a:cubicBezTo>
                  <a:pt x="47387" y="47121"/>
                  <a:pt x="54882" y="40696"/>
                  <a:pt x="54615" y="33201"/>
                </a:cubicBezTo>
                <a:cubicBezTo>
                  <a:pt x="54347" y="25706"/>
                  <a:pt x="46584" y="19817"/>
                  <a:pt x="36947" y="20085"/>
                </a:cubicBezTo>
                <a:cubicBezTo>
                  <a:pt x="27311" y="20353"/>
                  <a:pt x="19816" y="26777"/>
                  <a:pt x="20083" y="34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F8AD2721-C42E-4D08-BD5A-6D0D4DB3108E}"/>
              </a:ext>
            </a:extLst>
          </p:cNvPr>
          <p:cNvSpPr/>
          <p:nvPr/>
        </p:nvSpPr>
        <p:spPr>
          <a:xfrm>
            <a:off x="12652135" y="7512442"/>
            <a:ext cx="107085" cy="214172"/>
          </a:xfrm>
          <a:custGeom>
            <a:avLst/>
            <a:gdLst>
              <a:gd name="connsiteX0" fmla="*/ 97468 w 107073"/>
              <a:gd name="connsiteY0" fmla="*/ 204242 h 214146"/>
              <a:gd name="connsiteX1" fmla="*/ 36169 w 107073"/>
              <a:gd name="connsiteY1" fmla="*/ 178277 h 214146"/>
              <a:gd name="connsiteX2" fmla="*/ 50892 w 107073"/>
              <a:gd name="connsiteY2" fmla="*/ 162217 h 214146"/>
              <a:gd name="connsiteX3" fmla="*/ 21446 w 107073"/>
              <a:gd name="connsiteY3" fmla="*/ 145085 h 214146"/>
              <a:gd name="connsiteX4" fmla="*/ 45270 w 107073"/>
              <a:gd name="connsiteY4" fmla="*/ 123402 h 214146"/>
              <a:gd name="connsiteX5" fmla="*/ 20108 w 107073"/>
              <a:gd name="connsiteY5" fmla="*/ 99846 h 214146"/>
              <a:gd name="connsiteX6" fmla="*/ 55710 w 107073"/>
              <a:gd name="connsiteY6" fmla="*/ 70134 h 214146"/>
              <a:gd name="connsiteX7" fmla="*/ 35901 w 107073"/>
              <a:gd name="connsiteY7" fmla="*/ 35334 h 214146"/>
              <a:gd name="connsiteX8" fmla="*/ 97736 w 107073"/>
              <a:gd name="connsiteY8" fmla="*/ 20076 h 214146"/>
              <a:gd name="connsiteX9" fmla="*/ 97468 w 107073"/>
              <a:gd name="connsiteY9" fmla="*/ 204242 h 2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073" h="214146">
                <a:moveTo>
                  <a:pt x="97468" y="204242"/>
                </a:moveTo>
                <a:cubicBezTo>
                  <a:pt x="97468" y="204242"/>
                  <a:pt x="36436" y="193000"/>
                  <a:pt x="36169" y="178277"/>
                </a:cubicBezTo>
                <a:cubicBezTo>
                  <a:pt x="35633" y="163020"/>
                  <a:pt x="50892" y="162217"/>
                  <a:pt x="50892" y="162217"/>
                </a:cubicBezTo>
                <a:cubicBezTo>
                  <a:pt x="50892" y="162217"/>
                  <a:pt x="21982" y="156060"/>
                  <a:pt x="21446" y="145085"/>
                </a:cubicBezTo>
                <a:cubicBezTo>
                  <a:pt x="20643" y="123937"/>
                  <a:pt x="45270" y="123402"/>
                  <a:pt x="45270" y="123402"/>
                </a:cubicBezTo>
                <a:cubicBezTo>
                  <a:pt x="45270" y="123402"/>
                  <a:pt x="19037" y="110018"/>
                  <a:pt x="20108" y="99846"/>
                </a:cubicBezTo>
                <a:cubicBezTo>
                  <a:pt x="22785" y="73881"/>
                  <a:pt x="55710" y="70134"/>
                  <a:pt x="55710" y="70134"/>
                </a:cubicBezTo>
                <a:cubicBezTo>
                  <a:pt x="55710" y="70134"/>
                  <a:pt x="25997" y="59694"/>
                  <a:pt x="35901" y="35334"/>
                </a:cubicBezTo>
                <a:cubicBezTo>
                  <a:pt x="40719" y="23289"/>
                  <a:pt x="97736" y="20076"/>
                  <a:pt x="97736" y="20076"/>
                </a:cubicBezTo>
                <a:cubicBezTo>
                  <a:pt x="97736" y="20076"/>
                  <a:pt x="128787" y="173994"/>
                  <a:pt x="97468" y="204242"/>
                </a:cubicBezTo>
                <a:close/>
              </a:path>
            </a:pathLst>
          </a:custGeom>
          <a:solidFill>
            <a:srgbClr val="F2CB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F803A0A-CBF0-4601-A05E-A85FA0A25735}"/>
              </a:ext>
            </a:extLst>
          </p:cNvPr>
          <p:cNvSpPr/>
          <p:nvPr/>
        </p:nvSpPr>
        <p:spPr>
          <a:xfrm>
            <a:off x="12656450" y="10129081"/>
            <a:ext cx="240943" cy="187400"/>
          </a:xfrm>
          <a:custGeom>
            <a:avLst/>
            <a:gdLst>
              <a:gd name="connsiteX0" fmla="*/ 20076 w 240914"/>
              <a:gd name="connsiteY0" fmla="*/ 42294 h 187378"/>
              <a:gd name="connsiteX1" fmla="*/ 55411 w 240914"/>
              <a:gd name="connsiteY1" fmla="*/ 192999 h 187378"/>
              <a:gd name="connsiteX2" fmla="*/ 221106 w 240914"/>
              <a:gd name="connsiteY2" fmla="*/ 186307 h 187378"/>
              <a:gd name="connsiteX3" fmla="*/ 187913 w 240914"/>
              <a:gd name="connsiteY3" fmla="*/ 20076 h 187378"/>
              <a:gd name="connsiteX4" fmla="*/ 20076 w 240914"/>
              <a:gd name="connsiteY4" fmla="*/ 42294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14" h="187378">
                <a:moveTo>
                  <a:pt x="20076" y="42294"/>
                </a:moveTo>
                <a:cubicBezTo>
                  <a:pt x="21414" y="48183"/>
                  <a:pt x="55411" y="192999"/>
                  <a:pt x="55411" y="192999"/>
                </a:cubicBezTo>
                <a:lnTo>
                  <a:pt x="221106" y="186307"/>
                </a:lnTo>
                <a:lnTo>
                  <a:pt x="187913" y="20076"/>
                </a:lnTo>
                <a:lnTo>
                  <a:pt x="20076" y="42294"/>
                </a:lnTo>
                <a:close/>
              </a:path>
            </a:pathLst>
          </a:custGeom>
          <a:solidFill>
            <a:srgbClr val="F2C2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D329EBE-1BED-48A3-84A8-157D8CE06F74}"/>
              </a:ext>
            </a:extLst>
          </p:cNvPr>
          <p:cNvSpPr/>
          <p:nvPr/>
        </p:nvSpPr>
        <p:spPr>
          <a:xfrm>
            <a:off x="12629409" y="10267489"/>
            <a:ext cx="535428" cy="267714"/>
          </a:xfrm>
          <a:custGeom>
            <a:avLst/>
            <a:gdLst>
              <a:gd name="connsiteX0" fmla="*/ 537777 w 535366"/>
              <a:gd name="connsiteY0" fmla="*/ 241183 h 267683"/>
              <a:gd name="connsiteX1" fmla="*/ 522519 w 535366"/>
              <a:gd name="connsiteY1" fmla="*/ 257512 h 267683"/>
              <a:gd name="connsiteX2" fmla="*/ 28109 w 535366"/>
              <a:gd name="connsiteY2" fmla="*/ 237436 h 267683"/>
              <a:gd name="connsiteX3" fmla="*/ 20078 w 535366"/>
              <a:gd name="connsiteY3" fmla="*/ 201298 h 267683"/>
              <a:gd name="connsiteX4" fmla="*/ 57553 w 535366"/>
              <a:gd name="connsiteY4" fmla="*/ 20076 h 267683"/>
              <a:gd name="connsiteX5" fmla="*/ 256174 w 535366"/>
              <a:gd name="connsiteY5" fmla="*/ 20076 h 267683"/>
              <a:gd name="connsiteX6" fmla="*/ 326842 w 535366"/>
              <a:gd name="connsiteY6" fmla="*/ 61300 h 267683"/>
              <a:gd name="connsiteX7" fmla="*/ 464967 w 535366"/>
              <a:gd name="connsiteY7" fmla="*/ 144014 h 267683"/>
              <a:gd name="connsiteX8" fmla="*/ 518237 w 535366"/>
              <a:gd name="connsiteY8" fmla="*/ 179616 h 267683"/>
              <a:gd name="connsiteX9" fmla="*/ 536707 w 535366"/>
              <a:gd name="connsiteY9" fmla="*/ 226461 h 267683"/>
              <a:gd name="connsiteX10" fmla="*/ 537777 w 535366"/>
              <a:gd name="connsiteY10" fmla="*/ 241183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5366" h="267683">
                <a:moveTo>
                  <a:pt x="537777" y="241183"/>
                </a:moveTo>
                <a:cubicBezTo>
                  <a:pt x="538045" y="250016"/>
                  <a:pt x="531353" y="257512"/>
                  <a:pt x="522519" y="257512"/>
                </a:cubicBezTo>
                <a:cubicBezTo>
                  <a:pt x="439805" y="260456"/>
                  <a:pt x="53538" y="270896"/>
                  <a:pt x="28109" y="237436"/>
                </a:cubicBezTo>
                <a:cubicBezTo>
                  <a:pt x="22487" y="229940"/>
                  <a:pt x="20078" y="217359"/>
                  <a:pt x="20078" y="201298"/>
                </a:cubicBezTo>
                <a:cubicBezTo>
                  <a:pt x="19810" y="136251"/>
                  <a:pt x="57553" y="20076"/>
                  <a:pt x="57553" y="20076"/>
                </a:cubicBezTo>
                <a:cubicBezTo>
                  <a:pt x="57553" y="20076"/>
                  <a:pt x="212007" y="28910"/>
                  <a:pt x="256174" y="20076"/>
                </a:cubicBezTo>
                <a:cubicBezTo>
                  <a:pt x="256174" y="20076"/>
                  <a:pt x="286423" y="37476"/>
                  <a:pt x="326842" y="61300"/>
                </a:cubicBezTo>
                <a:cubicBezTo>
                  <a:pt x="369940" y="86462"/>
                  <a:pt x="424280" y="118584"/>
                  <a:pt x="464967" y="144014"/>
                </a:cubicBezTo>
                <a:cubicBezTo>
                  <a:pt x="489594" y="159540"/>
                  <a:pt x="509135" y="172388"/>
                  <a:pt x="518237" y="179616"/>
                </a:cubicBezTo>
                <a:cubicBezTo>
                  <a:pt x="529479" y="188717"/>
                  <a:pt x="534565" y="208793"/>
                  <a:pt x="536707" y="226461"/>
                </a:cubicBezTo>
                <a:cubicBezTo>
                  <a:pt x="537242" y="232082"/>
                  <a:pt x="537510" y="236900"/>
                  <a:pt x="537777" y="24118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737DEBA-DAEF-4026-9508-F0FB7CFE0094}"/>
              </a:ext>
            </a:extLst>
          </p:cNvPr>
          <p:cNvSpPr/>
          <p:nvPr/>
        </p:nvSpPr>
        <p:spPr>
          <a:xfrm>
            <a:off x="12906483" y="10308716"/>
            <a:ext cx="187400" cy="160629"/>
          </a:xfrm>
          <a:custGeom>
            <a:avLst/>
            <a:gdLst>
              <a:gd name="connsiteX0" fmla="*/ 187658 w 187378"/>
              <a:gd name="connsiteY0" fmla="*/ 102790 h 160609"/>
              <a:gd name="connsiteX1" fmla="*/ 148041 w 187378"/>
              <a:gd name="connsiteY1" fmla="*/ 140534 h 160609"/>
              <a:gd name="connsiteX2" fmla="*/ 20088 w 187378"/>
              <a:gd name="connsiteY2" fmla="*/ 68527 h 160609"/>
              <a:gd name="connsiteX3" fmla="*/ 49266 w 187378"/>
              <a:gd name="connsiteY3" fmla="*/ 20076 h 160609"/>
              <a:gd name="connsiteX4" fmla="*/ 187658 w 187378"/>
              <a:gd name="connsiteY4" fmla="*/ 102790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78" h="160609">
                <a:moveTo>
                  <a:pt x="187658" y="102790"/>
                </a:moveTo>
                <a:cubicBezTo>
                  <a:pt x="175612" y="122331"/>
                  <a:pt x="159819" y="142943"/>
                  <a:pt x="148041" y="140534"/>
                </a:cubicBezTo>
                <a:cubicBezTo>
                  <a:pt x="127430" y="136251"/>
                  <a:pt x="18750" y="80573"/>
                  <a:pt x="20088" y="68527"/>
                </a:cubicBezTo>
                <a:cubicBezTo>
                  <a:pt x="21159" y="61032"/>
                  <a:pt x="37756" y="36672"/>
                  <a:pt x="49266" y="20076"/>
                </a:cubicBezTo>
                <a:cubicBezTo>
                  <a:pt x="92630" y="45239"/>
                  <a:pt x="147238" y="77361"/>
                  <a:pt x="187658" y="102790"/>
                </a:cubicBez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6BAFA5C3-7C5D-4158-A005-FA59E68F8FA1}"/>
              </a:ext>
            </a:extLst>
          </p:cNvPr>
          <p:cNvSpPr/>
          <p:nvPr/>
        </p:nvSpPr>
        <p:spPr>
          <a:xfrm>
            <a:off x="12629411" y="10448732"/>
            <a:ext cx="535428" cy="80314"/>
          </a:xfrm>
          <a:custGeom>
            <a:avLst/>
            <a:gdLst>
              <a:gd name="connsiteX0" fmla="*/ 537776 w 535366"/>
              <a:gd name="connsiteY0" fmla="*/ 59961 h 80304"/>
              <a:gd name="connsiteX1" fmla="*/ 522517 w 535366"/>
              <a:gd name="connsiteY1" fmla="*/ 76290 h 80304"/>
              <a:gd name="connsiteX2" fmla="*/ 28107 w 535366"/>
              <a:gd name="connsiteY2" fmla="*/ 56214 h 80304"/>
              <a:gd name="connsiteX3" fmla="*/ 20076 w 535366"/>
              <a:gd name="connsiteY3" fmla="*/ 20076 h 80304"/>
              <a:gd name="connsiteX4" fmla="*/ 536437 w 535366"/>
              <a:gd name="connsiteY4" fmla="*/ 45506 h 80304"/>
              <a:gd name="connsiteX5" fmla="*/ 537776 w 535366"/>
              <a:gd name="connsiteY5" fmla="*/ 59961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66" h="80304">
                <a:moveTo>
                  <a:pt x="537776" y="59961"/>
                </a:moveTo>
                <a:cubicBezTo>
                  <a:pt x="538043" y="68794"/>
                  <a:pt x="531351" y="76290"/>
                  <a:pt x="522517" y="76290"/>
                </a:cubicBezTo>
                <a:cubicBezTo>
                  <a:pt x="439803" y="79234"/>
                  <a:pt x="53537" y="89674"/>
                  <a:pt x="28107" y="56214"/>
                </a:cubicBezTo>
                <a:cubicBezTo>
                  <a:pt x="22485" y="48718"/>
                  <a:pt x="20076" y="36137"/>
                  <a:pt x="20076" y="20076"/>
                </a:cubicBezTo>
                <a:cubicBezTo>
                  <a:pt x="122063" y="28106"/>
                  <a:pt x="398045" y="48451"/>
                  <a:pt x="536437" y="45506"/>
                </a:cubicBezTo>
                <a:cubicBezTo>
                  <a:pt x="537240" y="50860"/>
                  <a:pt x="537508" y="55678"/>
                  <a:pt x="537776" y="59961"/>
                </a:cubicBez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C081A93F-CF95-4A22-836F-4A048AECED83}"/>
              </a:ext>
            </a:extLst>
          </p:cNvPr>
          <p:cNvSpPr/>
          <p:nvPr/>
        </p:nvSpPr>
        <p:spPr>
          <a:xfrm>
            <a:off x="11499331" y="8277185"/>
            <a:ext cx="1392114" cy="1927542"/>
          </a:xfrm>
          <a:custGeom>
            <a:avLst/>
            <a:gdLst>
              <a:gd name="connsiteX0" fmla="*/ 442539 w 1391952"/>
              <a:gd name="connsiteY0" fmla="*/ 26884 h 1927319"/>
              <a:gd name="connsiteX1" fmla="*/ 1224977 w 1391952"/>
              <a:gd name="connsiteY1" fmla="*/ 505770 h 1927319"/>
              <a:gd name="connsiteX2" fmla="*/ 1384248 w 1391952"/>
              <a:gd name="connsiteY2" fmla="*/ 1896652 h 1927319"/>
              <a:gd name="connsiteX3" fmla="*/ 1141459 w 1391952"/>
              <a:gd name="connsiteY3" fmla="*/ 1910571 h 1927319"/>
              <a:gd name="connsiteX4" fmla="*/ 864140 w 1391952"/>
              <a:gd name="connsiteY4" fmla="*/ 650854 h 1927319"/>
              <a:gd name="connsiteX5" fmla="*/ 27630 w 1391952"/>
              <a:gd name="connsiteY5" fmla="*/ 295638 h 1927319"/>
              <a:gd name="connsiteX6" fmla="*/ 442539 w 1391952"/>
              <a:gd name="connsiteY6" fmla="*/ 26884 h 192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1952" h="1927319">
                <a:moveTo>
                  <a:pt x="442539" y="26884"/>
                </a:moveTo>
                <a:cubicBezTo>
                  <a:pt x="442539" y="26884"/>
                  <a:pt x="1105590" y="349175"/>
                  <a:pt x="1224977" y="505770"/>
                </a:cubicBezTo>
                <a:cubicBezTo>
                  <a:pt x="1328035" y="641218"/>
                  <a:pt x="1384248" y="1896652"/>
                  <a:pt x="1384248" y="1896652"/>
                </a:cubicBezTo>
                <a:cubicBezTo>
                  <a:pt x="1384248" y="1896652"/>
                  <a:pt x="1204633" y="1923955"/>
                  <a:pt x="1141459" y="1910571"/>
                </a:cubicBezTo>
                <a:cubicBezTo>
                  <a:pt x="1141459" y="1910571"/>
                  <a:pt x="890908" y="723932"/>
                  <a:pt x="864140" y="650854"/>
                </a:cubicBezTo>
                <a:cubicBezTo>
                  <a:pt x="837640" y="577777"/>
                  <a:pt x="94016" y="428409"/>
                  <a:pt x="27630" y="295638"/>
                </a:cubicBezTo>
                <a:cubicBezTo>
                  <a:pt x="-38756" y="162868"/>
                  <a:pt x="351794" y="-17283"/>
                  <a:pt x="442539" y="2688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365A515-CA5A-4B66-BA4E-9B08B574CC42}"/>
              </a:ext>
            </a:extLst>
          </p:cNvPr>
          <p:cNvSpPr/>
          <p:nvPr/>
        </p:nvSpPr>
        <p:spPr>
          <a:xfrm>
            <a:off x="12226768" y="10137648"/>
            <a:ext cx="240943" cy="187400"/>
          </a:xfrm>
          <a:custGeom>
            <a:avLst/>
            <a:gdLst>
              <a:gd name="connsiteX0" fmla="*/ 20076 w 240914"/>
              <a:gd name="connsiteY0" fmla="*/ 42294 h 187378"/>
              <a:gd name="connsiteX1" fmla="*/ 55411 w 240914"/>
              <a:gd name="connsiteY1" fmla="*/ 192999 h 187378"/>
              <a:gd name="connsiteX2" fmla="*/ 221107 w 240914"/>
              <a:gd name="connsiteY2" fmla="*/ 186307 h 187378"/>
              <a:gd name="connsiteX3" fmla="*/ 187914 w 240914"/>
              <a:gd name="connsiteY3" fmla="*/ 20076 h 187378"/>
              <a:gd name="connsiteX4" fmla="*/ 20076 w 240914"/>
              <a:gd name="connsiteY4" fmla="*/ 42294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14" h="187378">
                <a:moveTo>
                  <a:pt x="20076" y="42294"/>
                </a:moveTo>
                <a:cubicBezTo>
                  <a:pt x="21415" y="48183"/>
                  <a:pt x="55411" y="192999"/>
                  <a:pt x="55411" y="192999"/>
                </a:cubicBezTo>
                <a:lnTo>
                  <a:pt x="221107" y="186307"/>
                </a:lnTo>
                <a:lnTo>
                  <a:pt x="187914" y="20076"/>
                </a:lnTo>
                <a:lnTo>
                  <a:pt x="20076" y="42294"/>
                </a:lnTo>
                <a:close/>
              </a:path>
            </a:pathLst>
          </a:custGeom>
          <a:solidFill>
            <a:srgbClr val="F2C2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D6230E58-F46E-4BC3-8417-834DB48E93F7}"/>
              </a:ext>
            </a:extLst>
          </p:cNvPr>
          <p:cNvSpPr/>
          <p:nvPr/>
        </p:nvSpPr>
        <p:spPr>
          <a:xfrm>
            <a:off x="11241819" y="8317373"/>
            <a:ext cx="1258257" cy="1927542"/>
          </a:xfrm>
          <a:custGeom>
            <a:avLst/>
            <a:gdLst>
              <a:gd name="connsiteX0" fmla="*/ 25994 w 1258111"/>
              <a:gd name="connsiteY0" fmla="*/ 152665 h 1927319"/>
              <a:gd name="connsiteX1" fmla="*/ 165457 w 1258111"/>
              <a:gd name="connsiteY1" fmla="*/ 590862 h 1927319"/>
              <a:gd name="connsiteX2" fmla="*/ 783003 w 1258111"/>
              <a:gd name="connsiteY2" fmla="*/ 839807 h 1927319"/>
              <a:gd name="connsiteX3" fmla="*/ 986174 w 1258111"/>
              <a:gd name="connsiteY3" fmla="*/ 1912682 h 1927319"/>
              <a:gd name="connsiteX4" fmla="*/ 1236725 w 1258111"/>
              <a:gd name="connsiteY4" fmla="*/ 1892606 h 1927319"/>
              <a:gd name="connsiteX5" fmla="*/ 1188275 w 1258111"/>
              <a:gd name="connsiteY5" fmla="*/ 630480 h 1927319"/>
              <a:gd name="connsiteX6" fmla="*/ 484535 w 1258111"/>
              <a:gd name="connsiteY6" fmla="*/ 23106 h 1927319"/>
              <a:gd name="connsiteX7" fmla="*/ 25994 w 1258111"/>
              <a:gd name="connsiteY7" fmla="*/ 152665 h 192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1927319">
                <a:moveTo>
                  <a:pt x="25994" y="152665"/>
                </a:moveTo>
                <a:cubicBezTo>
                  <a:pt x="25994" y="152665"/>
                  <a:pt x="-23795" y="491284"/>
                  <a:pt x="165457" y="590862"/>
                </a:cubicBezTo>
                <a:cubicBezTo>
                  <a:pt x="354709" y="690440"/>
                  <a:pt x="765335" y="784397"/>
                  <a:pt x="783003" y="839807"/>
                </a:cubicBezTo>
                <a:cubicBezTo>
                  <a:pt x="825564" y="973649"/>
                  <a:pt x="986174" y="1912682"/>
                  <a:pt x="986174" y="1912682"/>
                </a:cubicBezTo>
                <a:cubicBezTo>
                  <a:pt x="986174" y="1912682"/>
                  <a:pt x="1183724" y="1905990"/>
                  <a:pt x="1236725" y="1892606"/>
                </a:cubicBezTo>
                <a:cubicBezTo>
                  <a:pt x="1236725" y="1892606"/>
                  <a:pt x="1264564" y="762982"/>
                  <a:pt x="1188275" y="630480"/>
                </a:cubicBezTo>
                <a:cubicBezTo>
                  <a:pt x="1079060" y="441762"/>
                  <a:pt x="564037" y="49607"/>
                  <a:pt x="484535" y="23106"/>
                </a:cubicBezTo>
                <a:cubicBezTo>
                  <a:pt x="404498" y="-3395"/>
                  <a:pt x="25994" y="152665"/>
                  <a:pt x="25994" y="15266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80C260-ED78-4200-B262-325E976AC41C}"/>
              </a:ext>
            </a:extLst>
          </p:cNvPr>
          <p:cNvSpPr/>
          <p:nvPr/>
        </p:nvSpPr>
        <p:spPr>
          <a:xfrm>
            <a:off x="12199728" y="10276056"/>
            <a:ext cx="535428" cy="267714"/>
          </a:xfrm>
          <a:custGeom>
            <a:avLst/>
            <a:gdLst>
              <a:gd name="connsiteX0" fmla="*/ 537777 w 535366"/>
              <a:gd name="connsiteY0" fmla="*/ 241183 h 267683"/>
              <a:gd name="connsiteX1" fmla="*/ 522519 w 535366"/>
              <a:gd name="connsiteY1" fmla="*/ 257511 h 267683"/>
              <a:gd name="connsiteX2" fmla="*/ 28108 w 535366"/>
              <a:gd name="connsiteY2" fmla="*/ 237435 h 267683"/>
              <a:gd name="connsiteX3" fmla="*/ 20078 w 535366"/>
              <a:gd name="connsiteY3" fmla="*/ 201298 h 267683"/>
              <a:gd name="connsiteX4" fmla="*/ 57553 w 535366"/>
              <a:gd name="connsiteY4" fmla="*/ 20076 h 267683"/>
              <a:gd name="connsiteX5" fmla="*/ 256174 w 535366"/>
              <a:gd name="connsiteY5" fmla="*/ 20076 h 267683"/>
              <a:gd name="connsiteX6" fmla="*/ 326842 w 535366"/>
              <a:gd name="connsiteY6" fmla="*/ 61300 h 267683"/>
              <a:gd name="connsiteX7" fmla="*/ 464967 w 535366"/>
              <a:gd name="connsiteY7" fmla="*/ 144014 h 267683"/>
              <a:gd name="connsiteX8" fmla="*/ 518236 w 535366"/>
              <a:gd name="connsiteY8" fmla="*/ 179615 h 267683"/>
              <a:gd name="connsiteX9" fmla="*/ 536706 w 535366"/>
              <a:gd name="connsiteY9" fmla="*/ 226460 h 267683"/>
              <a:gd name="connsiteX10" fmla="*/ 537777 w 535366"/>
              <a:gd name="connsiteY10" fmla="*/ 241183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5366" h="267683">
                <a:moveTo>
                  <a:pt x="537777" y="241183"/>
                </a:moveTo>
                <a:cubicBezTo>
                  <a:pt x="538045" y="250016"/>
                  <a:pt x="531353" y="257511"/>
                  <a:pt x="522519" y="257511"/>
                </a:cubicBezTo>
                <a:cubicBezTo>
                  <a:pt x="439805" y="260456"/>
                  <a:pt x="53538" y="270895"/>
                  <a:pt x="28108" y="237435"/>
                </a:cubicBezTo>
                <a:cubicBezTo>
                  <a:pt x="22487" y="229940"/>
                  <a:pt x="20078" y="217359"/>
                  <a:pt x="20078" y="201298"/>
                </a:cubicBezTo>
                <a:cubicBezTo>
                  <a:pt x="19810" y="136251"/>
                  <a:pt x="57553" y="20076"/>
                  <a:pt x="57553" y="20076"/>
                </a:cubicBezTo>
                <a:cubicBezTo>
                  <a:pt x="57553" y="20076"/>
                  <a:pt x="212006" y="28910"/>
                  <a:pt x="256174" y="20076"/>
                </a:cubicBezTo>
                <a:cubicBezTo>
                  <a:pt x="256174" y="20076"/>
                  <a:pt x="286422" y="37475"/>
                  <a:pt x="326842" y="61300"/>
                </a:cubicBezTo>
                <a:cubicBezTo>
                  <a:pt x="369939" y="86462"/>
                  <a:pt x="424280" y="118583"/>
                  <a:pt x="464967" y="144014"/>
                </a:cubicBezTo>
                <a:cubicBezTo>
                  <a:pt x="489593" y="159539"/>
                  <a:pt x="509135" y="172388"/>
                  <a:pt x="518236" y="179615"/>
                </a:cubicBezTo>
                <a:cubicBezTo>
                  <a:pt x="529479" y="188717"/>
                  <a:pt x="534565" y="208793"/>
                  <a:pt x="536706" y="226460"/>
                </a:cubicBezTo>
                <a:cubicBezTo>
                  <a:pt x="536974" y="232082"/>
                  <a:pt x="537509" y="236900"/>
                  <a:pt x="537777" y="24118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A954488C-030E-4627-9D32-38DCAE393490}"/>
              </a:ext>
            </a:extLst>
          </p:cNvPr>
          <p:cNvSpPr/>
          <p:nvPr/>
        </p:nvSpPr>
        <p:spPr>
          <a:xfrm>
            <a:off x="12476802" y="10317283"/>
            <a:ext cx="187400" cy="160629"/>
          </a:xfrm>
          <a:custGeom>
            <a:avLst/>
            <a:gdLst>
              <a:gd name="connsiteX0" fmla="*/ 187658 w 187378"/>
              <a:gd name="connsiteY0" fmla="*/ 102790 h 160609"/>
              <a:gd name="connsiteX1" fmla="*/ 148041 w 187378"/>
              <a:gd name="connsiteY1" fmla="*/ 140534 h 160609"/>
              <a:gd name="connsiteX2" fmla="*/ 20088 w 187378"/>
              <a:gd name="connsiteY2" fmla="*/ 68527 h 160609"/>
              <a:gd name="connsiteX3" fmla="*/ 49533 w 187378"/>
              <a:gd name="connsiteY3" fmla="*/ 20076 h 160609"/>
              <a:gd name="connsiteX4" fmla="*/ 187658 w 187378"/>
              <a:gd name="connsiteY4" fmla="*/ 102790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78" h="160609">
                <a:moveTo>
                  <a:pt x="187658" y="102790"/>
                </a:moveTo>
                <a:cubicBezTo>
                  <a:pt x="175612" y="122331"/>
                  <a:pt x="159818" y="142943"/>
                  <a:pt x="148041" y="140534"/>
                </a:cubicBezTo>
                <a:cubicBezTo>
                  <a:pt x="127697" y="136251"/>
                  <a:pt x="18750" y="80573"/>
                  <a:pt x="20088" y="68527"/>
                </a:cubicBezTo>
                <a:cubicBezTo>
                  <a:pt x="21159" y="61032"/>
                  <a:pt x="37755" y="36672"/>
                  <a:pt x="49533" y="20076"/>
                </a:cubicBezTo>
                <a:cubicBezTo>
                  <a:pt x="92630" y="45239"/>
                  <a:pt x="146970" y="77360"/>
                  <a:pt x="187658" y="102790"/>
                </a:cubicBez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AF2C272-40F4-4B64-AF6E-4622F9652A1E}"/>
              </a:ext>
            </a:extLst>
          </p:cNvPr>
          <p:cNvSpPr/>
          <p:nvPr/>
        </p:nvSpPr>
        <p:spPr>
          <a:xfrm>
            <a:off x="12199730" y="10457298"/>
            <a:ext cx="535428" cy="80314"/>
          </a:xfrm>
          <a:custGeom>
            <a:avLst/>
            <a:gdLst>
              <a:gd name="connsiteX0" fmla="*/ 537776 w 535366"/>
              <a:gd name="connsiteY0" fmla="*/ 59962 h 80304"/>
              <a:gd name="connsiteX1" fmla="*/ 522517 w 535366"/>
              <a:gd name="connsiteY1" fmla="*/ 76290 h 80304"/>
              <a:gd name="connsiteX2" fmla="*/ 28106 w 535366"/>
              <a:gd name="connsiteY2" fmla="*/ 56214 h 80304"/>
              <a:gd name="connsiteX3" fmla="*/ 20076 w 535366"/>
              <a:gd name="connsiteY3" fmla="*/ 20076 h 80304"/>
              <a:gd name="connsiteX4" fmla="*/ 536437 w 535366"/>
              <a:gd name="connsiteY4" fmla="*/ 45506 h 80304"/>
              <a:gd name="connsiteX5" fmla="*/ 537776 w 535366"/>
              <a:gd name="connsiteY5" fmla="*/ 59962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66" h="80304">
                <a:moveTo>
                  <a:pt x="537776" y="59962"/>
                </a:moveTo>
                <a:cubicBezTo>
                  <a:pt x="538043" y="68795"/>
                  <a:pt x="531351" y="76290"/>
                  <a:pt x="522517" y="76290"/>
                </a:cubicBezTo>
                <a:cubicBezTo>
                  <a:pt x="439803" y="79235"/>
                  <a:pt x="53537" y="89674"/>
                  <a:pt x="28106" y="56214"/>
                </a:cubicBezTo>
                <a:cubicBezTo>
                  <a:pt x="22485" y="48719"/>
                  <a:pt x="20076" y="36137"/>
                  <a:pt x="20076" y="20076"/>
                </a:cubicBezTo>
                <a:cubicBezTo>
                  <a:pt x="122063" y="28107"/>
                  <a:pt x="398045" y="48451"/>
                  <a:pt x="536437" y="45506"/>
                </a:cubicBezTo>
                <a:cubicBezTo>
                  <a:pt x="536973" y="50860"/>
                  <a:pt x="537508" y="55679"/>
                  <a:pt x="537776" y="59962"/>
                </a:cubicBezTo>
                <a:close/>
              </a:path>
            </a:pathLst>
          </a:custGeom>
          <a:solidFill>
            <a:srgbClr val="291A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89B1EBB9-E91B-462E-B9E1-3A04795C9E4A}"/>
              </a:ext>
            </a:extLst>
          </p:cNvPr>
          <p:cNvSpPr/>
          <p:nvPr/>
        </p:nvSpPr>
        <p:spPr>
          <a:xfrm>
            <a:off x="11056630" y="7021165"/>
            <a:ext cx="963772" cy="1686599"/>
          </a:xfrm>
          <a:custGeom>
            <a:avLst/>
            <a:gdLst>
              <a:gd name="connsiteX0" fmla="*/ 44395 w 963659"/>
              <a:gd name="connsiteY0" fmla="*/ 935842 h 1686404"/>
              <a:gd name="connsiteX1" fmla="*/ 169135 w 963659"/>
              <a:gd name="connsiteY1" fmla="*/ 143232 h 1686404"/>
              <a:gd name="connsiteX2" fmla="*/ 587256 w 963659"/>
              <a:gd name="connsiteY2" fmla="*/ 96655 h 1686404"/>
              <a:gd name="connsiteX3" fmla="*/ 808095 w 963659"/>
              <a:gd name="connsiteY3" fmla="*/ 543686 h 1686404"/>
              <a:gd name="connsiteX4" fmla="*/ 948361 w 963659"/>
              <a:gd name="connsiteY4" fmla="*/ 1275800 h 1686404"/>
              <a:gd name="connsiteX5" fmla="*/ 148791 w 963659"/>
              <a:gd name="connsiteY5" fmla="*/ 1679198 h 1686404"/>
              <a:gd name="connsiteX6" fmla="*/ 44395 w 963659"/>
              <a:gd name="connsiteY6" fmla="*/ 935842 h 168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9" h="1686404">
                <a:moveTo>
                  <a:pt x="44395" y="935842"/>
                </a:moveTo>
                <a:cubicBezTo>
                  <a:pt x="17627" y="758368"/>
                  <a:pt x="-27612" y="317226"/>
                  <a:pt x="169135" y="143232"/>
                </a:cubicBezTo>
                <a:cubicBezTo>
                  <a:pt x="320376" y="9658"/>
                  <a:pt x="420222" y="-29156"/>
                  <a:pt x="587256" y="96655"/>
                </a:cubicBezTo>
                <a:cubicBezTo>
                  <a:pt x="704770" y="185258"/>
                  <a:pt x="808095" y="543686"/>
                  <a:pt x="808095" y="543686"/>
                </a:cubicBezTo>
                <a:cubicBezTo>
                  <a:pt x="808095" y="543686"/>
                  <a:pt x="887597" y="1119205"/>
                  <a:pt x="948361" y="1275800"/>
                </a:cubicBezTo>
                <a:cubicBezTo>
                  <a:pt x="948361" y="1275800"/>
                  <a:pt x="378464" y="1667420"/>
                  <a:pt x="148791" y="1679198"/>
                </a:cubicBezTo>
                <a:cubicBezTo>
                  <a:pt x="149059" y="1679198"/>
                  <a:pt x="74911" y="1137140"/>
                  <a:pt x="44395" y="9358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6843338-DAFB-4D55-A36B-2047916643BA}"/>
              </a:ext>
            </a:extLst>
          </p:cNvPr>
          <p:cNvSpPr/>
          <p:nvPr/>
        </p:nvSpPr>
        <p:spPr>
          <a:xfrm>
            <a:off x="11217039" y="6381207"/>
            <a:ext cx="562200" cy="615742"/>
          </a:xfrm>
          <a:custGeom>
            <a:avLst/>
            <a:gdLst>
              <a:gd name="connsiteX0" fmla="*/ 62817 w 562134"/>
              <a:gd name="connsiteY0" fmla="*/ 434057 h 615671"/>
              <a:gd name="connsiteX1" fmla="*/ 431150 w 562134"/>
              <a:gd name="connsiteY1" fmla="*/ 577803 h 615671"/>
              <a:gd name="connsiteX2" fmla="*/ 509848 w 562134"/>
              <a:gd name="connsiteY2" fmla="*/ 190465 h 615671"/>
              <a:gd name="connsiteX3" fmla="*/ 141516 w 562134"/>
              <a:gd name="connsiteY3" fmla="*/ 46719 h 615671"/>
              <a:gd name="connsiteX4" fmla="*/ 62817 w 562134"/>
              <a:gd name="connsiteY4" fmla="*/ 434057 h 61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134" h="615671">
                <a:moveTo>
                  <a:pt x="62817" y="434057"/>
                </a:moveTo>
                <a:cubicBezTo>
                  <a:pt x="142855" y="580747"/>
                  <a:pt x="307480" y="644991"/>
                  <a:pt x="431150" y="577803"/>
                </a:cubicBezTo>
                <a:cubicBezTo>
                  <a:pt x="554551" y="510614"/>
                  <a:pt x="589886" y="337155"/>
                  <a:pt x="509848" y="190465"/>
                </a:cubicBezTo>
                <a:cubicBezTo>
                  <a:pt x="429811" y="43775"/>
                  <a:pt x="265186" y="-20470"/>
                  <a:pt x="141516" y="46719"/>
                </a:cubicBezTo>
                <a:cubicBezTo>
                  <a:pt x="18115" y="113908"/>
                  <a:pt x="-16952" y="287366"/>
                  <a:pt x="62817" y="434057"/>
                </a:cubicBezTo>
                <a:close/>
              </a:path>
            </a:pathLst>
          </a:custGeom>
          <a:solidFill>
            <a:srgbClr val="F2CB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06E1F44A-E886-45A8-B579-834845EDAB03}"/>
              </a:ext>
            </a:extLst>
          </p:cNvPr>
          <p:cNvSpPr/>
          <p:nvPr/>
        </p:nvSpPr>
        <p:spPr>
          <a:xfrm>
            <a:off x="11309847" y="6861699"/>
            <a:ext cx="348028" cy="321257"/>
          </a:xfrm>
          <a:custGeom>
            <a:avLst/>
            <a:gdLst>
              <a:gd name="connsiteX0" fmla="*/ 312655 w 347988"/>
              <a:gd name="connsiteY0" fmla="*/ 90941 h 321219"/>
              <a:gd name="connsiteX1" fmla="*/ 334337 w 347988"/>
              <a:gd name="connsiteY1" fmla="*/ 256101 h 321219"/>
              <a:gd name="connsiteX2" fmla="*/ 20076 w 347988"/>
              <a:gd name="connsiteY2" fmla="*/ 222641 h 321219"/>
              <a:gd name="connsiteX3" fmla="*/ 97437 w 347988"/>
              <a:gd name="connsiteY3" fmla="*/ 32586 h 321219"/>
              <a:gd name="connsiteX4" fmla="*/ 312655 w 347988"/>
              <a:gd name="connsiteY4" fmla="*/ 90941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88" h="321219">
                <a:moveTo>
                  <a:pt x="312655" y="90941"/>
                </a:moveTo>
                <a:cubicBezTo>
                  <a:pt x="312655" y="90941"/>
                  <a:pt x="295255" y="199620"/>
                  <a:pt x="334337" y="256101"/>
                </a:cubicBezTo>
                <a:cubicBezTo>
                  <a:pt x="334337" y="256101"/>
                  <a:pt x="267951" y="404398"/>
                  <a:pt x="20076" y="222641"/>
                </a:cubicBezTo>
                <a:cubicBezTo>
                  <a:pt x="20076" y="222641"/>
                  <a:pt x="103861" y="80501"/>
                  <a:pt x="97437" y="32586"/>
                </a:cubicBezTo>
                <a:cubicBezTo>
                  <a:pt x="91013" y="-15597"/>
                  <a:pt x="312655" y="90941"/>
                  <a:pt x="312655" y="90941"/>
                </a:cubicBezTo>
                <a:close/>
              </a:path>
            </a:pathLst>
          </a:custGeom>
          <a:solidFill>
            <a:srgbClr val="F2CB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2AF88C0C-A513-4F98-A77B-D96805353845}"/>
              </a:ext>
            </a:extLst>
          </p:cNvPr>
          <p:cNvSpPr/>
          <p:nvPr/>
        </p:nvSpPr>
        <p:spPr>
          <a:xfrm>
            <a:off x="11111862" y="6206345"/>
            <a:ext cx="722829" cy="749600"/>
          </a:xfrm>
          <a:custGeom>
            <a:avLst/>
            <a:gdLst>
              <a:gd name="connsiteX0" fmla="*/ 220983 w 722744"/>
              <a:gd name="connsiteY0" fmla="*/ 422591 h 749513"/>
              <a:gd name="connsiteX1" fmla="*/ 264080 w 722744"/>
              <a:gd name="connsiteY1" fmla="*/ 534483 h 749513"/>
              <a:gd name="connsiteX2" fmla="*/ 189397 w 722744"/>
              <a:gd name="connsiteY2" fmla="*/ 552418 h 749513"/>
              <a:gd name="connsiteX3" fmla="*/ 276126 w 722744"/>
              <a:gd name="connsiteY3" fmla="*/ 626031 h 749513"/>
              <a:gd name="connsiteX4" fmla="*/ 285227 w 722744"/>
              <a:gd name="connsiteY4" fmla="*/ 735245 h 749513"/>
              <a:gd name="connsiteX5" fmla="*/ 25574 w 722744"/>
              <a:gd name="connsiteY5" fmla="*/ 422591 h 749513"/>
              <a:gd name="connsiteX6" fmla="*/ 305303 w 722744"/>
              <a:gd name="connsiteY6" fmla="*/ 38198 h 749513"/>
              <a:gd name="connsiteX7" fmla="*/ 275591 w 722744"/>
              <a:gd name="connsiteY7" fmla="*/ 86917 h 749513"/>
              <a:gd name="connsiteX8" fmla="*/ 615548 w 722744"/>
              <a:gd name="connsiteY8" fmla="*/ 82634 h 749513"/>
              <a:gd name="connsiteX9" fmla="*/ 575128 w 722744"/>
              <a:gd name="connsiteY9" fmla="*/ 90932 h 749513"/>
              <a:gd name="connsiteX10" fmla="*/ 725030 w 722744"/>
              <a:gd name="connsiteY10" fmla="*/ 240031 h 749513"/>
              <a:gd name="connsiteX11" fmla="*/ 610998 w 722744"/>
              <a:gd name="connsiteY11" fmla="*/ 284467 h 749513"/>
              <a:gd name="connsiteX12" fmla="*/ 296470 w 722744"/>
              <a:gd name="connsiteY12" fmla="*/ 361560 h 749513"/>
              <a:gd name="connsiteX13" fmla="*/ 247216 w 722744"/>
              <a:gd name="connsiteY13" fmla="*/ 380030 h 749513"/>
              <a:gd name="connsiteX14" fmla="*/ 220983 w 722744"/>
              <a:gd name="connsiteY14" fmla="*/ 422591 h 7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2744" h="749513">
                <a:moveTo>
                  <a:pt x="220983" y="422591"/>
                </a:moveTo>
                <a:cubicBezTo>
                  <a:pt x="213756" y="444006"/>
                  <a:pt x="276126" y="518154"/>
                  <a:pt x="264080" y="534483"/>
                </a:cubicBezTo>
                <a:cubicBezTo>
                  <a:pt x="230619" y="525917"/>
                  <a:pt x="200639" y="518154"/>
                  <a:pt x="189397" y="552418"/>
                </a:cubicBezTo>
                <a:cubicBezTo>
                  <a:pt x="173068" y="601136"/>
                  <a:pt x="240256" y="630046"/>
                  <a:pt x="276126" y="626031"/>
                </a:cubicBezTo>
                <a:cubicBezTo>
                  <a:pt x="293793" y="643430"/>
                  <a:pt x="288707" y="698840"/>
                  <a:pt x="285227" y="735245"/>
                </a:cubicBezTo>
                <a:cubicBezTo>
                  <a:pt x="285227" y="735245"/>
                  <a:pt x="86606" y="676355"/>
                  <a:pt x="25574" y="422591"/>
                </a:cubicBezTo>
                <a:cubicBezTo>
                  <a:pt x="-19932" y="233607"/>
                  <a:pt x="229816" y="38734"/>
                  <a:pt x="305303" y="38198"/>
                </a:cubicBezTo>
                <a:lnTo>
                  <a:pt x="275591" y="86917"/>
                </a:lnTo>
                <a:cubicBezTo>
                  <a:pt x="275591" y="86917"/>
                  <a:pt x="483848" y="-60577"/>
                  <a:pt x="615548" y="82634"/>
                </a:cubicBezTo>
                <a:cubicBezTo>
                  <a:pt x="615548" y="82634"/>
                  <a:pt x="591457" y="89861"/>
                  <a:pt x="575128" y="90932"/>
                </a:cubicBezTo>
                <a:cubicBezTo>
                  <a:pt x="575128" y="90932"/>
                  <a:pt x="708434" y="129746"/>
                  <a:pt x="725030" y="240031"/>
                </a:cubicBezTo>
                <a:cubicBezTo>
                  <a:pt x="725030" y="240031"/>
                  <a:pt x="648473" y="238961"/>
                  <a:pt x="610998" y="284467"/>
                </a:cubicBezTo>
                <a:cubicBezTo>
                  <a:pt x="577269" y="325422"/>
                  <a:pt x="372492" y="367984"/>
                  <a:pt x="296470" y="361560"/>
                </a:cubicBezTo>
                <a:cubicBezTo>
                  <a:pt x="278267" y="359954"/>
                  <a:pt x="260065" y="366913"/>
                  <a:pt x="247216" y="380030"/>
                </a:cubicBezTo>
                <a:cubicBezTo>
                  <a:pt x="237311" y="391005"/>
                  <a:pt x="226872" y="404924"/>
                  <a:pt x="220983" y="42259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BCB4E783-853F-4BE9-9764-D71D1911CF9F}"/>
              </a:ext>
            </a:extLst>
          </p:cNvPr>
          <p:cNvSpPr/>
          <p:nvPr/>
        </p:nvSpPr>
        <p:spPr>
          <a:xfrm>
            <a:off x="11204373" y="6464546"/>
            <a:ext cx="588971" cy="348028"/>
          </a:xfrm>
          <a:custGeom>
            <a:avLst/>
            <a:gdLst>
              <a:gd name="connsiteX0" fmla="*/ 585686 w 588903"/>
              <a:gd name="connsiteY0" fmla="*/ 49049 h 347988"/>
              <a:gd name="connsiteX1" fmla="*/ 565342 w 588903"/>
              <a:gd name="connsiteY1" fmla="*/ 66448 h 347988"/>
              <a:gd name="connsiteX2" fmla="*/ 537771 w 588903"/>
              <a:gd name="connsiteY2" fmla="*/ 66181 h 347988"/>
              <a:gd name="connsiteX3" fmla="*/ 550619 w 588903"/>
              <a:gd name="connsiteY3" fmla="*/ 187173 h 347988"/>
              <a:gd name="connsiteX4" fmla="*/ 521977 w 588903"/>
              <a:gd name="connsiteY4" fmla="*/ 218760 h 347988"/>
              <a:gd name="connsiteX5" fmla="*/ 149094 w 588903"/>
              <a:gd name="connsiteY5" fmla="*/ 302277 h 347988"/>
              <a:gd name="connsiteX6" fmla="*/ 154983 w 588903"/>
              <a:gd name="connsiteY6" fmla="*/ 331455 h 347988"/>
              <a:gd name="connsiteX7" fmla="*/ 90472 w 588903"/>
              <a:gd name="connsiteY7" fmla="*/ 318606 h 347988"/>
              <a:gd name="connsiteX8" fmla="*/ 85653 w 588903"/>
              <a:gd name="connsiteY8" fmla="*/ 317803 h 347988"/>
              <a:gd name="connsiteX9" fmla="*/ 85653 w 588903"/>
              <a:gd name="connsiteY9" fmla="*/ 317803 h 347988"/>
              <a:gd name="connsiteX10" fmla="*/ 85653 w 588903"/>
              <a:gd name="connsiteY10" fmla="*/ 317803 h 347988"/>
              <a:gd name="connsiteX11" fmla="*/ 67183 w 588903"/>
              <a:gd name="connsiteY11" fmla="*/ 300939 h 347988"/>
              <a:gd name="connsiteX12" fmla="*/ 21410 w 588903"/>
              <a:gd name="connsiteY12" fmla="*/ 164420 h 347988"/>
              <a:gd name="connsiteX13" fmla="*/ 43627 w 588903"/>
              <a:gd name="connsiteY13" fmla="*/ 127212 h 347988"/>
              <a:gd name="connsiteX14" fmla="*/ 497618 w 588903"/>
              <a:gd name="connsiteY14" fmla="*/ 20407 h 347988"/>
              <a:gd name="connsiteX15" fmla="*/ 520104 w 588903"/>
              <a:gd name="connsiteY15" fmla="*/ 24154 h 347988"/>
              <a:gd name="connsiteX16" fmla="*/ 520104 w 588903"/>
              <a:gd name="connsiteY16" fmla="*/ 24154 h 347988"/>
              <a:gd name="connsiteX17" fmla="*/ 585686 w 588903"/>
              <a:gd name="connsiteY17" fmla="*/ 49049 h 34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903" h="347988">
                <a:moveTo>
                  <a:pt x="585686" y="49049"/>
                </a:moveTo>
                <a:cubicBezTo>
                  <a:pt x="578726" y="54670"/>
                  <a:pt x="572034" y="60559"/>
                  <a:pt x="565342" y="66448"/>
                </a:cubicBezTo>
                <a:cubicBezTo>
                  <a:pt x="556241" y="66448"/>
                  <a:pt x="547139" y="66181"/>
                  <a:pt x="537771" y="66181"/>
                </a:cubicBezTo>
                <a:cubicBezTo>
                  <a:pt x="542857" y="106333"/>
                  <a:pt x="547139" y="146753"/>
                  <a:pt x="550619" y="187173"/>
                </a:cubicBezTo>
                <a:cubicBezTo>
                  <a:pt x="551958" y="202431"/>
                  <a:pt x="539109" y="216351"/>
                  <a:pt x="521977" y="218760"/>
                </a:cubicBezTo>
                <a:cubicBezTo>
                  <a:pt x="392954" y="235624"/>
                  <a:pt x="269285" y="263731"/>
                  <a:pt x="149094" y="302277"/>
                </a:cubicBezTo>
                <a:cubicBezTo>
                  <a:pt x="151236" y="312181"/>
                  <a:pt x="153109" y="321818"/>
                  <a:pt x="154983" y="331455"/>
                </a:cubicBezTo>
                <a:cubicBezTo>
                  <a:pt x="133569" y="326904"/>
                  <a:pt x="112154" y="322621"/>
                  <a:pt x="90472" y="318606"/>
                </a:cubicBezTo>
                <a:cubicBezTo>
                  <a:pt x="88866" y="318338"/>
                  <a:pt x="87259" y="318071"/>
                  <a:pt x="85653" y="317803"/>
                </a:cubicBezTo>
                <a:cubicBezTo>
                  <a:pt x="85653" y="317803"/>
                  <a:pt x="85653" y="317803"/>
                  <a:pt x="85653" y="317803"/>
                </a:cubicBezTo>
                <a:lnTo>
                  <a:pt x="85653" y="317803"/>
                </a:lnTo>
                <a:cubicBezTo>
                  <a:pt x="77087" y="315394"/>
                  <a:pt x="70128" y="309505"/>
                  <a:pt x="67183" y="300939"/>
                </a:cubicBezTo>
                <a:cubicBezTo>
                  <a:pt x="52193" y="255165"/>
                  <a:pt x="36935" y="209659"/>
                  <a:pt x="21410" y="164420"/>
                </a:cubicBezTo>
                <a:cubicBezTo>
                  <a:pt x="16324" y="149966"/>
                  <a:pt x="26228" y="133101"/>
                  <a:pt x="43627" y="127212"/>
                </a:cubicBezTo>
                <a:cubicBezTo>
                  <a:pt x="189515" y="77156"/>
                  <a:pt x="340220" y="41286"/>
                  <a:pt x="497618" y="20407"/>
                </a:cubicBezTo>
                <a:cubicBezTo>
                  <a:pt x="505916" y="19336"/>
                  <a:pt x="513679" y="20942"/>
                  <a:pt x="520104" y="24154"/>
                </a:cubicBezTo>
                <a:lnTo>
                  <a:pt x="520104" y="24154"/>
                </a:lnTo>
                <a:cubicBezTo>
                  <a:pt x="542053" y="31917"/>
                  <a:pt x="563736" y="40215"/>
                  <a:pt x="585686" y="49049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AF2D9E7-2F68-41AA-AA8B-0A4AD4D9A009}"/>
              </a:ext>
            </a:extLst>
          </p:cNvPr>
          <p:cNvSpPr/>
          <p:nvPr/>
        </p:nvSpPr>
        <p:spPr>
          <a:xfrm>
            <a:off x="11269676" y="6488494"/>
            <a:ext cx="562200" cy="321257"/>
          </a:xfrm>
          <a:custGeom>
            <a:avLst/>
            <a:gdLst>
              <a:gd name="connsiteX0" fmla="*/ 497370 w 562134"/>
              <a:gd name="connsiteY0" fmla="*/ 20285 h 321219"/>
              <a:gd name="connsiteX1" fmla="*/ 43915 w 562134"/>
              <a:gd name="connsiteY1" fmla="*/ 114242 h 321219"/>
              <a:gd name="connsiteX2" fmla="*/ 21162 w 562134"/>
              <a:gd name="connsiteY2" fmla="*/ 150647 h 321219"/>
              <a:gd name="connsiteX3" fmla="*/ 63456 w 562134"/>
              <a:gd name="connsiteY3" fmla="*/ 288503 h 321219"/>
              <a:gd name="connsiteX4" fmla="*/ 99861 w 562134"/>
              <a:gd name="connsiteY4" fmla="*/ 305903 h 321219"/>
              <a:gd name="connsiteX5" fmla="*/ 515305 w 562134"/>
              <a:gd name="connsiteY5" fmla="*/ 219441 h 321219"/>
              <a:gd name="connsiteX6" fmla="*/ 544750 w 562134"/>
              <a:gd name="connsiteY6" fmla="*/ 188658 h 321219"/>
              <a:gd name="connsiteX7" fmla="*/ 533775 w 562134"/>
              <a:gd name="connsiteY7" fmla="*/ 44644 h 321219"/>
              <a:gd name="connsiteX8" fmla="*/ 497370 w 562134"/>
              <a:gd name="connsiteY8" fmla="*/ 20285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134" h="321219">
                <a:moveTo>
                  <a:pt x="497370" y="20285"/>
                </a:moveTo>
                <a:cubicBezTo>
                  <a:pt x="339972" y="36613"/>
                  <a:pt x="189535" y="68468"/>
                  <a:pt x="43915" y="114242"/>
                </a:cubicBezTo>
                <a:cubicBezTo>
                  <a:pt x="26783" y="119595"/>
                  <a:pt x="16611" y="136191"/>
                  <a:pt x="21162" y="150647"/>
                </a:cubicBezTo>
                <a:cubicBezTo>
                  <a:pt x="35617" y="196420"/>
                  <a:pt x="49536" y="242462"/>
                  <a:pt x="63456" y="288503"/>
                </a:cubicBezTo>
                <a:cubicBezTo>
                  <a:pt x="68006" y="303226"/>
                  <a:pt x="84335" y="310721"/>
                  <a:pt x="99861" y="305903"/>
                </a:cubicBezTo>
                <a:cubicBezTo>
                  <a:pt x="233167" y="263609"/>
                  <a:pt x="370756" y="234431"/>
                  <a:pt x="515305" y="219441"/>
                </a:cubicBezTo>
                <a:cubicBezTo>
                  <a:pt x="532437" y="217835"/>
                  <a:pt x="545553" y="204183"/>
                  <a:pt x="544750" y="188658"/>
                </a:cubicBezTo>
                <a:cubicBezTo>
                  <a:pt x="542073" y="140475"/>
                  <a:pt x="538326" y="92559"/>
                  <a:pt x="533775" y="44644"/>
                </a:cubicBezTo>
                <a:cubicBezTo>
                  <a:pt x="532437" y="29386"/>
                  <a:pt x="516108" y="18411"/>
                  <a:pt x="497370" y="20285"/>
                </a:cubicBez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C654199-378B-4860-A415-E10072311D1D}"/>
              </a:ext>
            </a:extLst>
          </p:cNvPr>
          <p:cNvSpPr/>
          <p:nvPr/>
        </p:nvSpPr>
        <p:spPr>
          <a:xfrm>
            <a:off x="11303276" y="6503997"/>
            <a:ext cx="481886" cy="267714"/>
          </a:xfrm>
          <a:custGeom>
            <a:avLst/>
            <a:gdLst>
              <a:gd name="connsiteX0" fmla="*/ 435935 w 481829"/>
              <a:gd name="connsiteY0" fmla="*/ 20309 h 267683"/>
              <a:gd name="connsiteX1" fmla="*/ 41102 w 481829"/>
              <a:gd name="connsiteY1" fmla="*/ 102221 h 267683"/>
              <a:gd name="connsiteX2" fmla="*/ 21026 w 481829"/>
              <a:gd name="connsiteY2" fmla="*/ 133807 h 267683"/>
              <a:gd name="connsiteX3" fmla="*/ 56360 w 481829"/>
              <a:gd name="connsiteY3" fmla="*/ 254800 h 267683"/>
              <a:gd name="connsiteX4" fmla="*/ 88215 w 481829"/>
              <a:gd name="connsiteY4" fmla="*/ 270326 h 267683"/>
              <a:gd name="connsiteX5" fmla="*/ 453870 w 481829"/>
              <a:gd name="connsiteY5" fmla="*/ 194304 h 267683"/>
              <a:gd name="connsiteX6" fmla="*/ 479299 w 481829"/>
              <a:gd name="connsiteY6" fmla="*/ 167000 h 267683"/>
              <a:gd name="connsiteX7" fmla="*/ 467789 w 481829"/>
              <a:gd name="connsiteY7" fmla="*/ 41189 h 267683"/>
              <a:gd name="connsiteX8" fmla="*/ 435935 w 481829"/>
              <a:gd name="connsiteY8" fmla="*/ 20309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829" h="267683">
                <a:moveTo>
                  <a:pt x="435935" y="20309"/>
                </a:moveTo>
                <a:cubicBezTo>
                  <a:pt x="299684" y="36103"/>
                  <a:pt x="168519" y="63674"/>
                  <a:pt x="41102" y="102221"/>
                </a:cubicBezTo>
                <a:cubicBezTo>
                  <a:pt x="26112" y="106771"/>
                  <a:pt x="17011" y="120959"/>
                  <a:pt x="21026" y="133807"/>
                </a:cubicBezTo>
                <a:cubicBezTo>
                  <a:pt x="33072" y="173960"/>
                  <a:pt x="44850" y="214380"/>
                  <a:pt x="56360" y="254800"/>
                </a:cubicBezTo>
                <a:cubicBezTo>
                  <a:pt x="60107" y="267649"/>
                  <a:pt x="74294" y="274609"/>
                  <a:pt x="88215" y="270326"/>
                </a:cubicBezTo>
                <a:cubicBezTo>
                  <a:pt x="205995" y="234724"/>
                  <a:pt x="327523" y="209026"/>
                  <a:pt x="453870" y="194304"/>
                </a:cubicBezTo>
                <a:cubicBezTo>
                  <a:pt x="468860" y="192698"/>
                  <a:pt x="480370" y="180384"/>
                  <a:pt x="479299" y="167000"/>
                </a:cubicBezTo>
                <a:cubicBezTo>
                  <a:pt x="476087" y="124974"/>
                  <a:pt x="472340" y="82947"/>
                  <a:pt x="467789" y="41189"/>
                </a:cubicBezTo>
                <a:cubicBezTo>
                  <a:pt x="466451" y="28073"/>
                  <a:pt x="451996" y="18436"/>
                  <a:pt x="435935" y="20309"/>
                </a:cubicBez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939C5822-7F95-47D1-871C-C6A056AAC4C6}"/>
              </a:ext>
            </a:extLst>
          </p:cNvPr>
          <p:cNvSpPr/>
          <p:nvPr/>
        </p:nvSpPr>
        <p:spPr>
          <a:xfrm>
            <a:off x="11373297" y="6571962"/>
            <a:ext cx="187400" cy="160629"/>
          </a:xfrm>
          <a:custGeom>
            <a:avLst/>
            <a:gdLst>
              <a:gd name="connsiteX0" fmla="*/ 143746 w 187378"/>
              <a:gd name="connsiteY0" fmla="*/ 158201 h 160609"/>
              <a:gd name="connsiteX1" fmla="*/ 175064 w 187378"/>
              <a:gd name="connsiteY1" fmla="*/ 150973 h 160609"/>
              <a:gd name="connsiteX2" fmla="*/ 57016 w 187378"/>
              <a:gd name="connsiteY2" fmla="*/ 20076 h 160609"/>
              <a:gd name="connsiteX3" fmla="*/ 20076 w 187378"/>
              <a:gd name="connsiteY3" fmla="*/ 29981 h 160609"/>
              <a:gd name="connsiteX4" fmla="*/ 143746 w 187378"/>
              <a:gd name="connsiteY4" fmla="*/ 158201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78" h="160609">
                <a:moveTo>
                  <a:pt x="143746" y="158201"/>
                </a:moveTo>
                <a:cubicBezTo>
                  <a:pt x="154185" y="155792"/>
                  <a:pt x="164625" y="153383"/>
                  <a:pt x="175064" y="150973"/>
                </a:cubicBezTo>
                <a:cubicBezTo>
                  <a:pt x="138124" y="106270"/>
                  <a:pt x="98774" y="62638"/>
                  <a:pt x="57016" y="20076"/>
                </a:cubicBezTo>
                <a:cubicBezTo>
                  <a:pt x="44703" y="23289"/>
                  <a:pt x="32389" y="26501"/>
                  <a:pt x="20076" y="29981"/>
                </a:cubicBezTo>
                <a:cubicBezTo>
                  <a:pt x="63708" y="71471"/>
                  <a:pt x="104931" y="114301"/>
                  <a:pt x="143746" y="15820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4D4DBBA6-C84D-4226-A3B2-1F9DBB077E31}"/>
              </a:ext>
            </a:extLst>
          </p:cNvPr>
          <p:cNvSpPr/>
          <p:nvPr/>
        </p:nvSpPr>
        <p:spPr>
          <a:xfrm>
            <a:off x="11441027" y="6548938"/>
            <a:ext cx="214172" cy="187400"/>
          </a:xfrm>
          <a:custGeom>
            <a:avLst/>
            <a:gdLst>
              <a:gd name="connsiteX0" fmla="*/ 139998 w 214146"/>
              <a:gd name="connsiteY0" fmla="*/ 167302 h 187378"/>
              <a:gd name="connsiteX1" fmla="*/ 199691 w 214146"/>
              <a:gd name="connsiteY1" fmla="*/ 156059 h 187378"/>
              <a:gd name="connsiteX2" fmla="*/ 86729 w 214146"/>
              <a:gd name="connsiteY2" fmla="*/ 20076 h 187378"/>
              <a:gd name="connsiteX3" fmla="*/ 20076 w 214146"/>
              <a:gd name="connsiteY3" fmla="*/ 35334 h 187378"/>
              <a:gd name="connsiteX4" fmla="*/ 139998 w 214146"/>
              <a:gd name="connsiteY4" fmla="*/ 167302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187378">
                <a:moveTo>
                  <a:pt x="139998" y="167302"/>
                </a:moveTo>
                <a:cubicBezTo>
                  <a:pt x="159807" y="163287"/>
                  <a:pt x="179615" y="159539"/>
                  <a:pt x="199691" y="156059"/>
                </a:cubicBezTo>
                <a:cubicBezTo>
                  <a:pt x="164625" y="109750"/>
                  <a:pt x="126882" y="64244"/>
                  <a:pt x="86729" y="20076"/>
                </a:cubicBezTo>
                <a:cubicBezTo>
                  <a:pt x="64244" y="24895"/>
                  <a:pt x="42026" y="29981"/>
                  <a:pt x="20076" y="35334"/>
                </a:cubicBezTo>
                <a:cubicBezTo>
                  <a:pt x="62370" y="78163"/>
                  <a:pt x="102522" y="122063"/>
                  <a:pt x="139998" y="16730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D637BC0-F84E-487A-BDE5-58AF59E25DB5}"/>
              </a:ext>
            </a:extLst>
          </p:cNvPr>
          <p:cNvSpPr/>
          <p:nvPr/>
        </p:nvSpPr>
        <p:spPr>
          <a:xfrm>
            <a:off x="11132889" y="6662181"/>
            <a:ext cx="133857" cy="80314"/>
          </a:xfrm>
          <a:custGeom>
            <a:avLst/>
            <a:gdLst>
              <a:gd name="connsiteX0" fmla="*/ 112962 w 133841"/>
              <a:gd name="connsiteY0" fmla="*/ 27036 h 80304"/>
              <a:gd name="connsiteX1" fmla="*/ 20076 w 133841"/>
              <a:gd name="connsiteY1" fmla="*/ 20076 h 80304"/>
              <a:gd name="connsiteX2" fmla="*/ 40688 w 133841"/>
              <a:gd name="connsiteY2" fmla="*/ 69597 h 80304"/>
              <a:gd name="connsiteX3" fmla="*/ 129559 w 133841"/>
              <a:gd name="connsiteY3" fmla="*/ 75754 h 80304"/>
              <a:gd name="connsiteX4" fmla="*/ 112962 w 133841"/>
              <a:gd name="connsiteY4" fmla="*/ 27036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41" h="80304">
                <a:moveTo>
                  <a:pt x="112962" y="27036"/>
                </a:moveTo>
                <a:cubicBezTo>
                  <a:pt x="112962" y="27036"/>
                  <a:pt x="66118" y="32389"/>
                  <a:pt x="20076" y="20076"/>
                </a:cubicBezTo>
                <a:cubicBezTo>
                  <a:pt x="20076" y="20076"/>
                  <a:pt x="27303" y="60496"/>
                  <a:pt x="40688" y="69597"/>
                </a:cubicBezTo>
                <a:cubicBezTo>
                  <a:pt x="40688" y="69597"/>
                  <a:pt x="79770" y="89674"/>
                  <a:pt x="129559" y="75754"/>
                </a:cubicBezTo>
                <a:lnTo>
                  <a:pt x="112962" y="27036"/>
                </a:lnTo>
                <a:close/>
              </a:path>
            </a:pathLst>
          </a:custGeom>
          <a:solidFill>
            <a:srgbClr val="B8D0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EEA2ABD-D665-4CAB-8F98-7FBA24670AD2}"/>
              </a:ext>
            </a:extLst>
          </p:cNvPr>
          <p:cNvSpPr/>
          <p:nvPr/>
        </p:nvSpPr>
        <p:spPr>
          <a:xfrm>
            <a:off x="11498986" y="6404373"/>
            <a:ext cx="240943" cy="187400"/>
          </a:xfrm>
          <a:custGeom>
            <a:avLst/>
            <a:gdLst>
              <a:gd name="connsiteX0" fmla="*/ 144684 w 240914"/>
              <a:gd name="connsiteY0" fmla="*/ 20076 h 187378"/>
              <a:gd name="connsiteX1" fmla="*/ 227934 w 240914"/>
              <a:gd name="connsiteY1" fmla="*/ 167302 h 187378"/>
              <a:gd name="connsiteX2" fmla="*/ 59561 w 240914"/>
              <a:gd name="connsiteY2" fmla="*/ 76290 h 187378"/>
              <a:gd name="connsiteX3" fmla="*/ 144684 w 240914"/>
              <a:gd name="connsiteY3" fmla="*/ 20076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14" h="187378">
                <a:moveTo>
                  <a:pt x="144684" y="20076"/>
                </a:moveTo>
                <a:cubicBezTo>
                  <a:pt x="144684" y="20076"/>
                  <a:pt x="249348" y="56214"/>
                  <a:pt x="227934" y="167302"/>
                </a:cubicBezTo>
                <a:cubicBezTo>
                  <a:pt x="227934" y="167302"/>
                  <a:pt x="184034" y="71471"/>
                  <a:pt x="59561" y="76290"/>
                </a:cubicBezTo>
                <a:cubicBezTo>
                  <a:pt x="-64911" y="80840"/>
                  <a:pt x="144684" y="20076"/>
                  <a:pt x="144684" y="2007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3607805-29BD-428E-93A5-5CE9867726C4}"/>
              </a:ext>
            </a:extLst>
          </p:cNvPr>
          <p:cNvSpPr/>
          <p:nvPr/>
        </p:nvSpPr>
        <p:spPr>
          <a:xfrm>
            <a:off x="12001173" y="7925869"/>
            <a:ext cx="535428" cy="535428"/>
          </a:xfrm>
          <a:custGeom>
            <a:avLst/>
            <a:gdLst>
              <a:gd name="connsiteX0" fmla="*/ 37656 w 535366"/>
              <a:gd name="connsiteY0" fmla="*/ 538235 h 535366"/>
              <a:gd name="connsiteX1" fmla="*/ 79415 w 535366"/>
              <a:gd name="connsiteY1" fmla="*/ 515749 h 535366"/>
              <a:gd name="connsiteX2" fmla="*/ 86375 w 535366"/>
              <a:gd name="connsiteY2" fmla="*/ 508254 h 535366"/>
              <a:gd name="connsiteX3" fmla="*/ 160255 w 535366"/>
              <a:gd name="connsiteY3" fmla="*/ 394489 h 535366"/>
              <a:gd name="connsiteX4" fmla="*/ 161594 w 535366"/>
              <a:gd name="connsiteY4" fmla="*/ 391812 h 535366"/>
              <a:gd name="connsiteX5" fmla="*/ 163468 w 535366"/>
              <a:gd name="connsiteY5" fmla="*/ 387797 h 535366"/>
              <a:gd name="connsiteX6" fmla="*/ 228246 w 535366"/>
              <a:gd name="connsiteY6" fmla="*/ 180877 h 535366"/>
              <a:gd name="connsiteX7" fmla="*/ 399028 w 535366"/>
              <a:gd name="connsiteY7" fmla="*/ 191853 h 535366"/>
              <a:gd name="connsiteX8" fmla="*/ 514400 w 535366"/>
              <a:gd name="connsiteY8" fmla="*/ 100572 h 535366"/>
              <a:gd name="connsiteX9" fmla="*/ 511456 w 535366"/>
              <a:gd name="connsiteY9" fmla="*/ 96825 h 535366"/>
              <a:gd name="connsiteX10" fmla="*/ 151689 w 535366"/>
              <a:gd name="connsiteY10" fmla="*/ 73269 h 535366"/>
              <a:gd name="connsiteX11" fmla="*/ 37656 w 535366"/>
              <a:gd name="connsiteY11" fmla="*/ 538235 h 53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66" h="535366">
                <a:moveTo>
                  <a:pt x="37656" y="538235"/>
                </a:moveTo>
                <a:cubicBezTo>
                  <a:pt x="50505" y="539306"/>
                  <a:pt x="65227" y="530204"/>
                  <a:pt x="79415" y="515749"/>
                </a:cubicBezTo>
                <a:cubicBezTo>
                  <a:pt x="81824" y="513608"/>
                  <a:pt x="84233" y="510931"/>
                  <a:pt x="86375" y="508254"/>
                </a:cubicBezTo>
                <a:cubicBezTo>
                  <a:pt x="119299" y="472385"/>
                  <a:pt x="150350" y="414297"/>
                  <a:pt x="160255" y="394489"/>
                </a:cubicBezTo>
                <a:cubicBezTo>
                  <a:pt x="160255" y="394489"/>
                  <a:pt x="160791" y="393418"/>
                  <a:pt x="161594" y="391812"/>
                </a:cubicBezTo>
                <a:cubicBezTo>
                  <a:pt x="162932" y="389135"/>
                  <a:pt x="163468" y="387797"/>
                  <a:pt x="163468" y="387797"/>
                </a:cubicBezTo>
                <a:cubicBezTo>
                  <a:pt x="181670" y="353266"/>
                  <a:pt x="197731" y="237359"/>
                  <a:pt x="228246" y="180877"/>
                </a:cubicBezTo>
                <a:cubicBezTo>
                  <a:pt x="258495" y="124664"/>
                  <a:pt x="341477" y="184357"/>
                  <a:pt x="399028" y="191853"/>
                </a:cubicBezTo>
                <a:cubicBezTo>
                  <a:pt x="486561" y="203096"/>
                  <a:pt x="579180" y="198277"/>
                  <a:pt x="514400" y="100572"/>
                </a:cubicBezTo>
                <a:cubicBezTo>
                  <a:pt x="513597" y="98966"/>
                  <a:pt x="512259" y="97895"/>
                  <a:pt x="511456" y="96825"/>
                </a:cubicBezTo>
                <a:cubicBezTo>
                  <a:pt x="443732" y="2868"/>
                  <a:pt x="248056" y="-4627"/>
                  <a:pt x="151689" y="73269"/>
                </a:cubicBezTo>
                <a:cubicBezTo>
                  <a:pt x="53717" y="152771"/>
                  <a:pt x="-13472" y="534755"/>
                  <a:pt x="37656" y="5382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2014AE2A-03E3-4B93-84CE-3257853A32A7}"/>
              </a:ext>
            </a:extLst>
          </p:cNvPr>
          <p:cNvSpPr/>
          <p:nvPr/>
        </p:nvSpPr>
        <p:spPr>
          <a:xfrm>
            <a:off x="12060518" y="8002894"/>
            <a:ext cx="481886" cy="455115"/>
          </a:xfrm>
          <a:custGeom>
            <a:avLst/>
            <a:gdLst>
              <a:gd name="connsiteX0" fmla="*/ 20076 w 481829"/>
              <a:gd name="connsiteY0" fmla="*/ 439000 h 455061"/>
              <a:gd name="connsiteX1" fmla="*/ 27036 w 481829"/>
              <a:gd name="connsiteY1" fmla="*/ 431505 h 455061"/>
              <a:gd name="connsiteX2" fmla="*/ 100916 w 481829"/>
              <a:gd name="connsiteY2" fmla="*/ 317740 h 455061"/>
              <a:gd name="connsiteX3" fmla="*/ 102255 w 481829"/>
              <a:gd name="connsiteY3" fmla="*/ 315064 h 455061"/>
              <a:gd name="connsiteX4" fmla="*/ 104129 w 481829"/>
              <a:gd name="connsiteY4" fmla="*/ 311048 h 455061"/>
              <a:gd name="connsiteX5" fmla="*/ 168908 w 481829"/>
              <a:gd name="connsiteY5" fmla="*/ 104129 h 455061"/>
              <a:gd name="connsiteX6" fmla="*/ 339690 w 481829"/>
              <a:gd name="connsiteY6" fmla="*/ 115104 h 455061"/>
              <a:gd name="connsiteX7" fmla="*/ 455061 w 481829"/>
              <a:gd name="connsiteY7" fmla="*/ 23824 h 455061"/>
              <a:gd name="connsiteX8" fmla="*/ 452117 w 481829"/>
              <a:gd name="connsiteY8" fmla="*/ 20076 h 455061"/>
              <a:gd name="connsiteX9" fmla="*/ 444086 w 481829"/>
              <a:gd name="connsiteY9" fmla="*/ 84053 h 455061"/>
              <a:gd name="connsiteX10" fmla="*/ 260991 w 481829"/>
              <a:gd name="connsiteY10" fmla="*/ 59962 h 455061"/>
              <a:gd name="connsiteX11" fmla="*/ 114033 w 481829"/>
              <a:gd name="connsiteY11" fmla="*/ 161146 h 455061"/>
              <a:gd name="connsiteX12" fmla="*/ 20076 w 481829"/>
              <a:gd name="connsiteY12" fmla="*/ 439000 h 45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1829" h="455061">
                <a:moveTo>
                  <a:pt x="20076" y="439000"/>
                </a:moveTo>
                <a:cubicBezTo>
                  <a:pt x="22485" y="436859"/>
                  <a:pt x="24894" y="434182"/>
                  <a:pt x="27036" y="431505"/>
                </a:cubicBezTo>
                <a:cubicBezTo>
                  <a:pt x="59961" y="395636"/>
                  <a:pt x="91012" y="337549"/>
                  <a:pt x="100916" y="317740"/>
                </a:cubicBezTo>
                <a:cubicBezTo>
                  <a:pt x="100916" y="317740"/>
                  <a:pt x="101452" y="316670"/>
                  <a:pt x="102255" y="315064"/>
                </a:cubicBezTo>
                <a:cubicBezTo>
                  <a:pt x="103593" y="312387"/>
                  <a:pt x="104129" y="311048"/>
                  <a:pt x="104129" y="311048"/>
                </a:cubicBezTo>
                <a:cubicBezTo>
                  <a:pt x="122331" y="276517"/>
                  <a:pt x="138393" y="160610"/>
                  <a:pt x="168908" y="104129"/>
                </a:cubicBezTo>
                <a:cubicBezTo>
                  <a:pt x="199156" y="47916"/>
                  <a:pt x="282138" y="107609"/>
                  <a:pt x="339690" y="115104"/>
                </a:cubicBezTo>
                <a:cubicBezTo>
                  <a:pt x="427222" y="126347"/>
                  <a:pt x="519841" y="121528"/>
                  <a:pt x="455061" y="23824"/>
                </a:cubicBezTo>
                <a:cubicBezTo>
                  <a:pt x="454258" y="22218"/>
                  <a:pt x="452920" y="21147"/>
                  <a:pt x="452117" y="20076"/>
                </a:cubicBezTo>
                <a:cubicBezTo>
                  <a:pt x="456668" y="44168"/>
                  <a:pt x="458809" y="74952"/>
                  <a:pt x="444086" y="84053"/>
                </a:cubicBezTo>
                <a:cubicBezTo>
                  <a:pt x="419192" y="99846"/>
                  <a:pt x="300341" y="63709"/>
                  <a:pt x="260991" y="59962"/>
                </a:cubicBezTo>
                <a:cubicBezTo>
                  <a:pt x="221107" y="56482"/>
                  <a:pt x="161145" y="33996"/>
                  <a:pt x="114033" y="161146"/>
                </a:cubicBezTo>
                <a:cubicBezTo>
                  <a:pt x="74684" y="268486"/>
                  <a:pt x="44436" y="382520"/>
                  <a:pt x="20076" y="4390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748E346-2F79-457A-BCB5-D3D1EA53C040}"/>
              </a:ext>
            </a:extLst>
          </p:cNvPr>
          <p:cNvSpPr/>
          <p:nvPr/>
        </p:nvSpPr>
        <p:spPr>
          <a:xfrm>
            <a:off x="12287793" y="7942909"/>
            <a:ext cx="107085" cy="80314"/>
          </a:xfrm>
          <a:custGeom>
            <a:avLst/>
            <a:gdLst>
              <a:gd name="connsiteX0" fmla="*/ 20090 w 107073"/>
              <a:gd name="connsiteY0" fmla="*/ 48468 h 80304"/>
              <a:gd name="connsiteX1" fmla="*/ 55424 w 107073"/>
              <a:gd name="connsiteY1" fmla="*/ 74969 h 80304"/>
              <a:gd name="connsiteX2" fmla="*/ 89153 w 107073"/>
              <a:gd name="connsiteY2" fmla="*/ 46594 h 80304"/>
              <a:gd name="connsiteX3" fmla="*/ 53818 w 107073"/>
              <a:gd name="connsiteY3" fmla="*/ 20094 h 80304"/>
              <a:gd name="connsiteX4" fmla="*/ 20090 w 107073"/>
              <a:gd name="connsiteY4" fmla="*/ 48468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3" h="80304">
                <a:moveTo>
                  <a:pt x="20090" y="48468"/>
                </a:moveTo>
                <a:cubicBezTo>
                  <a:pt x="20626" y="63726"/>
                  <a:pt x="36419" y="75504"/>
                  <a:pt x="55424" y="74969"/>
                </a:cubicBezTo>
                <a:cubicBezTo>
                  <a:pt x="74430" y="74433"/>
                  <a:pt x="89421" y="61584"/>
                  <a:pt x="89153" y="46594"/>
                </a:cubicBezTo>
                <a:cubicBezTo>
                  <a:pt x="88618" y="31336"/>
                  <a:pt x="72824" y="19559"/>
                  <a:pt x="53818" y="20094"/>
                </a:cubicBezTo>
                <a:cubicBezTo>
                  <a:pt x="34813" y="20629"/>
                  <a:pt x="19555" y="33210"/>
                  <a:pt x="20090" y="4846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E8DB8C88-25FA-459E-98EA-B5E9A4C4B68E}"/>
              </a:ext>
            </a:extLst>
          </p:cNvPr>
          <p:cNvSpPr/>
          <p:nvPr/>
        </p:nvSpPr>
        <p:spPr>
          <a:xfrm>
            <a:off x="12237203" y="7979862"/>
            <a:ext cx="53543" cy="53543"/>
          </a:xfrm>
          <a:custGeom>
            <a:avLst/>
            <a:gdLst>
              <a:gd name="connsiteX0" fmla="*/ 20083 w 53536"/>
              <a:gd name="connsiteY0" fmla="*/ 34272 h 53536"/>
              <a:gd name="connsiteX1" fmla="*/ 37750 w 53536"/>
              <a:gd name="connsiteY1" fmla="*/ 47388 h 53536"/>
              <a:gd name="connsiteX2" fmla="*/ 54615 w 53536"/>
              <a:gd name="connsiteY2" fmla="*/ 33201 h 53536"/>
              <a:gd name="connsiteX3" fmla="*/ 36947 w 53536"/>
              <a:gd name="connsiteY3" fmla="*/ 20085 h 53536"/>
              <a:gd name="connsiteX4" fmla="*/ 20083 w 53536"/>
              <a:gd name="connsiteY4" fmla="*/ 34272 h 5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36" h="53536">
                <a:moveTo>
                  <a:pt x="20083" y="34272"/>
                </a:moveTo>
                <a:cubicBezTo>
                  <a:pt x="20351" y="41767"/>
                  <a:pt x="28113" y="47656"/>
                  <a:pt x="37750" y="47388"/>
                </a:cubicBezTo>
                <a:cubicBezTo>
                  <a:pt x="47387" y="47120"/>
                  <a:pt x="54882" y="40696"/>
                  <a:pt x="54615" y="33201"/>
                </a:cubicBezTo>
                <a:cubicBezTo>
                  <a:pt x="54347" y="25706"/>
                  <a:pt x="46584" y="19817"/>
                  <a:pt x="36947" y="20085"/>
                </a:cubicBezTo>
                <a:cubicBezTo>
                  <a:pt x="27310" y="20352"/>
                  <a:pt x="19815" y="26777"/>
                  <a:pt x="20083" y="34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EBF83C2D-767C-4E73-96E9-D64774B24209}"/>
              </a:ext>
            </a:extLst>
          </p:cNvPr>
          <p:cNvSpPr/>
          <p:nvPr/>
        </p:nvSpPr>
        <p:spPr>
          <a:xfrm>
            <a:off x="12242831" y="7939972"/>
            <a:ext cx="53543" cy="53543"/>
          </a:xfrm>
          <a:custGeom>
            <a:avLst/>
            <a:gdLst>
              <a:gd name="connsiteX0" fmla="*/ 20076 w 53536"/>
              <a:gd name="connsiteY0" fmla="*/ 34272 h 53536"/>
              <a:gd name="connsiteX1" fmla="*/ 37743 w 53536"/>
              <a:gd name="connsiteY1" fmla="*/ 47389 h 53536"/>
              <a:gd name="connsiteX2" fmla="*/ 54608 w 53536"/>
              <a:gd name="connsiteY2" fmla="*/ 33202 h 53536"/>
              <a:gd name="connsiteX3" fmla="*/ 36940 w 53536"/>
              <a:gd name="connsiteY3" fmla="*/ 20085 h 53536"/>
              <a:gd name="connsiteX4" fmla="*/ 20076 w 53536"/>
              <a:gd name="connsiteY4" fmla="*/ 34272 h 5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36" h="53536">
                <a:moveTo>
                  <a:pt x="20076" y="34272"/>
                </a:moveTo>
                <a:cubicBezTo>
                  <a:pt x="20344" y="41768"/>
                  <a:pt x="28107" y="47656"/>
                  <a:pt x="37743" y="47389"/>
                </a:cubicBezTo>
                <a:cubicBezTo>
                  <a:pt x="47380" y="47121"/>
                  <a:pt x="54876" y="40697"/>
                  <a:pt x="54608" y="33202"/>
                </a:cubicBezTo>
                <a:cubicBezTo>
                  <a:pt x="54340" y="25707"/>
                  <a:pt x="46577" y="19818"/>
                  <a:pt x="36940" y="20085"/>
                </a:cubicBezTo>
                <a:cubicBezTo>
                  <a:pt x="27571" y="20353"/>
                  <a:pt x="20076" y="26777"/>
                  <a:pt x="20076" y="34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610052FB-E11A-438E-B75F-3F864E917CF5}"/>
              </a:ext>
            </a:extLst>
          </p:cNvPr>
          <p:cNvSpPr/>
          <p:nvPr/>
        </p:nvSpPr>
        <p:spPr>
          <a:xfrm>
            <a:off x="11516483" y="7964174"/>
            <a:ext cx="776371" cy="374800"/>
          </a:xfrm>
          <a:custGeom>
            <a:avLst/>
            <a:gdLst>
              <a:gd name="connsiteX0" fmla="*/ 77133 w 776281"/>
              <a:gd name="connsiteY0" fmla="*/ 200128 h 374756"/>
              <a:gd name="connsiteX1" fmla="*/ 504088 w 776281"/>
              <a:gd name="connsiteY1" fmla="*/ 273741 h 374756"/>
              <a:gd name="connsiteX2" fmla="*/ 548255 w 776281"/>
              <a:gd name="connsiteY2" fmla="*/ 308541 h 374756"/>
              <a:gd name="connsiteX3" fmla="*/ 651849 w 776281"/>
              <a:gd name="connsiteY3" fmla="*/ 369036 h 374756"/>
              <a:gd name="connsiteX4" fmla="*/ 685309 w 776281"/>
              <a:gd name="connsiteY4" fmla="*/ 322728 h 374756"/>
              <a:gd name="connsiteX5" fmla="*/ 710471 w 776281"/>
              <a:gd name="connsiteY5" fmla="*/ 275883 h 374756"/>
              <a:gd name="connsiteX6" fmla="*/ 728942 w 776281"/>
              <a:gd name="connsiteY6" fmla="*/ 222347 h 374756"/>
              <a:gd name="connsiteX7" fmla="*/ 724927 w 776281"/>
              <a:gd name="connsiteY7" fmla="*/ 160244 h 374756"/>
              <a:gd name="connsiteX8" fmla="*/ 707259 w 776281"/>
              <a:gd name="connsiteY8" fmla="*/ 155158 h 374756"/>
              <a:gd name="connsiteX9" fmla="*/ 679688 w 776281"/>
              <a:gd name="connsiteY9" fmla="*/ 150875 h 374756"/>
              <a:gd name="connsiteX10" fmla="*/ 725997 w 776281"/>
              <a:gd name="connsiteY10" fmla="*/ 125177 h 374756"/>
              <a:gd name="connsiteX11" fmla="*/ 756245 w 776281"/>
              <a:gd name="connsiteY11" fmla="*/ 108045 h 374756"/>
              <a:gd name="connsiteX12" fmla="*/ 689057 w 776281"/>
              <a:gd name="connsiteY12" fmla="*/ 92252 h 374756"/>
              <a:gd name="connsiteX13" fmla="*/ 650511 w 776281"/>
              <a:gd name="connsiteY13" fmla="*/ 105101 h 374756"/>
              <a:gd name="connsiteX14" fmla="*/ 597777 w 776281"/>
              <a:gd name="connsiteY14" fmla="*/ 160512 h 374756"/>
              <a:gd name="connsiteX15" fmla="*/ 560837 w 776281"/>
              <a:gd name="connsiteY15" fmla="*/ 172557 h 374756"/>
              <a:gd name="connsiteX16" fmla="*/ 315907 w 776281"/>
              <a:gd name="connsiteY16" fmla="*/ 92252 h 374756"/>
              <a:gd name="connsiteX17" fmla="*/ 45278 w 776281"/>
              <a:gd name="connsiteY17" fmla="*/ 33897 h 374756"/>
              <a:gd name="connsiteX18" fmla="*/ 77133 w 776281"/>
              <a:gd name="connsiteY18" fmla="*/ 200128 h 3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6281" h="374756">
                <a:moveTo>
                  <a:pt x="77133" y="200128"/>
                </a:moveTo>
                <a:cubicBezTo>
                  <a:pt x="174034" y="233857"/>
                  <a:pt x="387110" y="253398"/>
                  <a:pt x="504088" y="273741"/>
                </a:cubicBezTo>
                <a:cubicBezTo>
                  <a:pt x="523628" y="277221"/>
                  <a:pt x="538886" y="291141"/>
                  <a:pt x="548255" y="308541"/>
                </a:cubicBezTo>
                <a:cubicBezTo>
                  <a:pt x="572883" y="354582"/>
                  <a:pt x="651849" y="369036"/>
                  <a:pt x="651849" y="369036"/>
                </a:cubicBezTo>
                <a:cubicBezTo>
                  <a:pt x="687718" y="369572"/>
                  <a:pt x="685309" y="322728"/>
                  <a:pt x="685309" y="322728"/>
                </a:cubicBezTo>
                <a:cubicBezTo>
                  <a:pt x="713951" y="317106"/>
                  <a:pt x="712880" y="290337"/>
                  <a:pt x="710471" y="275883"/>
                </a:cubicBezTo>
                <a:cubicBezTo>
                  <a:pt x="745538" y="262231"/>
                  <a:pt x="728942" y="222347"/>
                  <a:pt x="728942" y="222347"/>
                </a:cubicBezTo>
                <a:cubicBezTo>
                  <a:pt x="728942" y="222347"/>
                  <a:pt x="782478" y="176037"/>
                  <a:pt x="724927" y="160244"/>
                </a:cubicBezTo>
                <a:cubicBezTo>
                  <a:pt x="719037" y="158370"/>
                  <a:pt x="712880" y="156496"/>
                  <a:pt x="707259" y="155158"/>
                </a:cubicBezTo>
                <a:cubicBezTo>
                  <a:pt x="692269" y="151946"/>
                  <a:pt x="679688" y="150875"/>
                  <a:pt x="679688" y="150875"/>
                </a:cubicBezTo>
                <a:cubicBezTo>
                  <a:pt x="677814" y="130263"/>
                  <a:pt x="709668" y="121162"/>
                  <a:pt x="725997" y="125177"/>
                </a:cubicBezTo>
                <a:cubicBezTo>
                  <a:pt x="747412" y="130531"/>
                  <a:pt x="761599" y="110722"/>
                  <a:pt x="756245" y="108045"/>
                </a:cubicBezTo>
                <a:cubicBezTo>
                  <a:pt x="750892" y="105369"/>
                  <a:pt x="703779" y="90914"/>
                  <a:pt x="689057" y="92252"/>
                </a:cubicBezTo>
                <a:cubicBezTo>
                  <a:pt x="683435" y="93055"/>
                  <a:pt x="661486" y="98409"/>
                  <a:pt x="650511" y="105101"/>
                </a:cubicBezTo>
                <a:cubicBezTo>
                  <a:pt x="632040" y="116343"/>
                  <a:pt x="616514" y="132672"/>
                  <a:pt x="597777" y="160512"/>
                </a:cubicBezTo>
                <a:cubicBezTo>
                  <a:pt x="589746" y="172290"/>
                  <a:pt x="574489" y="177108"/>
                  <a:pt x="560837" y="172557"/>
                </a:cubicBezTo>
                <a:cubicBezTo>
                  <a:pt x="487492" y="149001"/>
                  <a:pt x="356862" y="106707"/>
                  <a:pt x="315907" y="92252"/>
                </a:cubicBezTo>
                <a:cubicBezTo>
                  <a:pt x="286996" y="82080"/>
                  <a:pt x="85431" y="-15356"/>
                  <a:pt x="45278" y="33897"/>
                </a:cubicBezTo>
                <a:cubicBezTo>
                  <a:pt x="5662" y="83151"/>
                  <a:pt x="10212" y="161582"/>
                  <a:pt x="77133" y="200128"/>
                </a:cubicBezTo>
                <a:close/>
              </a:path>
            </a:pathLst>
          </a:custGeom>
          <a:solidFill>
            <a:srgbClr val="F2CB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B9C92A50-971A-4D58-BEB6-752F8A335C4F}"/>
              </a:ext>
            </a:extLst>
          </p:cNvPr>
          <p:cNvSpPr/>
          <p:nvPr/>
        </p:nvSpPr>
        <p:spPr>
          <a:xfrm>
            <a:off x="11060806" y="7154809"/>
            <a:ext cx="776371" cy="1070857"/>
          </a:xfrm>
          <a:custGeom>
            <a:avLst/>
            <a:gdLst>
              <a:gd name="connsiteX0" fmla="*/ 358227 w 776281"/>
              <a:gd name="connsiteY0" fmla="*/ 251856 h 1070732"/>
              <a:gd name="connsiteX1" fmla="*/ 314595 w 776281"/>
              <a:gd name="connsiteY1" fmla="*/ 696745 h 1070732"/>
              <a:gd name="connsiteX2" fmla="*/ 751721 w 776281"/>
              <a:gd name="connsiteY2" fmla="*/ 852804 h 1070732"/>
              <a:gd name="connsiteX3" fmla="*/ 771530 w 776281"/>
              <a:gd name="connsiteY3" fmla="*/ 1060795 h 1070732"/>
              <a:gd name="connsiteX4" fmla="*/ 118383 w 776281"/>
              <a:gd name="connsiteY4" fmla="*/ 860300 h 1070732"/>
              <a:gd name="connsiteX5" fmla="*/ 47714 w 776281"/>
              <a:gd name="connsiteY5" fmla="*/ 164324 h 1070732"/>
              <a:gd name="connsiteX6" fmla="*/ 329585 w 776281"/>
              <a:gd name="connsiteY6" fmla="*/ 58856 h 1070732"/>
              <a:gd name="connsiteX7" fmla="*/ 358227 w 776281"/>
              <a:gd name="connsiteY7" fmla="*/ 251856 h 10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281" h="1070732">
                <a:moveTo>
                  <a:pt x="358227" y="251856"/>
                </a:moveTo>
                <a:cubicBezTo>
                  <a:pt x="321019" y="364550"/>
                  <a:pt x="291038" y="632502"/>
                  <a:pt x="314595" y="696745"/>
                </a:cubicBezTo>
                <a:cubicBezTo>
                  <a:pt x="339757" y="765004"/>
                  <a:pt x="751721" y="852804"/>
                  <a:pt x="751721" y="852804"/>
                </a:cubicBezTo>
                <a:lnTo>
                  <a:pt x="771530" y="1060795"/>
                </a:lnTo>
                <a:cubicBezTo>
                  <a:pt x="771530" y="1060795"/>
                  <a:pt x="173258" y="955059"/>
                  <a:pt x="118383" y="860300"/>
                </a:cubicBezTo>
                <a:cubicBezTo>
                  <a:pt x="41290" y="727262"/>
                  <a:pt x="-16529" y="358929"/>
                  <a:pt x="47714" y="164324"/>
                </a:cubicBezTo>
                <a:cubicBezTo>
                  <a:pt x="91615" y="30749"/>
                  <a:pt x="257846" y="-23055"/>
                  <a:pt x="329585" y="58856"/>
                </a:cubicBezTo>
                <a:cubicBezTo>
                  <a:pt x="378571" y="115069"/>
                  <a:pt x="368131" y="221340"/>
                  <a:pt x="358227" y="25185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010B204-2EEA-4216-9AEE-ECA16F331D74}"/>
              </a:ext>
            </a:extLst>
          </p:cNvPr>
          <p:cNvSpPr/>
          <p:nvPr/>
        </p:nvSpPr>
        <p:spPr>
          <a:xfrm>
            <a:off x="11682726" y="7937303"/>
            <a:ext cx="214172" cy="348028"/>
          </a:xfrm>
          <a:custGeom>
            <a:avLst/>
            <a:gdLst>
              <a:gd name="connsiteX0" fmla="*/ 151823 w 214146"/>
              <a:gd name="connsiteY0" fmla="*/ 351202 h 347988"/>
              <a:gd name="connsiteX1" fmla="*/ 20391 w 214146"/>
              <a:gd name="connsiteY1" fmla="*/ 319080 h 347988"/>
              <a:gd name="connsiteX2" fmla="*/ 88115 w 214146"/>
              <a:gd name="connsiteY2" fmla="*/ 20078 h 347988"/>
              <a:gd name="connsiteX3" fmla="*/ 200810 w 214146"/>
              <a:gd name="connsiteY3" fmla="*/ 68796 h 347988"/>
              <a:gd name="connsiteX4" fmla="*/ 212588 w 214146"/>
              <a:gd name="connsiteY4" fmla="*/ 90746 h 347988"/>
              <a:gd name="connsiteX5" fmla="*/ 151823 w 214146"/>
              <a:gd name="connsiteY5" fmla="*/ 351202 h 34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146" h="347988">
                <a:moveTo>
                  <a:pt x="151823" y="351202"/>
                </a:moveTo>
                <a:cubicBezTo>
                  <a:pt x="151823" y="351202"/>
                  <a:pt x="25477" y="328984"/>
                  <a:pt x="20391" y="319080"/>
                </a:cubicBezTo>
                <a:cubicBezTo>
                  <a:pt x="15305" y="309175"/>
                  <a:pt x="73392" y="19275"/>
                  <a:pt x="88115" y="20078"/>
                </a:cubicBezTo>
                <a:cubicBezTo>
                  <a:pt x="99626" y="20613"/>
                  <a:pt x="170561" y="54073"/>
                  <a:pt x="200810" y="68796"/>
                </a:cubicBezTo>
                <a:cubicBezTo>
                  <a:pt x="209108" y="72812"/>
                  <a:pt x="213926" y="81645"/>
                  <a:pt x="212588" y="90746"/>
                </a:cubicBezTo>
                <a:cubicBezTo>
                  <a:pt x="205093" y="146692"/>
                  <a:pt x="179127" y="320151"/>
                  <a:pt x="151823" y="3512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1EB1A5E-EE17-4C94-ACAA-9DF45B219B75}"/>
              </a:ext>
            </a:extLst>
          </p:cNvPr>
          <p:cNvSpPr/>
          <p:nvPr/>
        </p:nvSpPr>
        <p:spPr>
          <a:xfrm>
            <a:off x="19207276" y="11503526"/>
            <a:ext cx="455114" cy="107085"/>
          </a:xfrm>
          <a:custGeom>
            <a:avLst/>
            <a:gdLst>
              <a:gd name="connsiteX0" fmla="*/ 20752 w 455061"/>
              <a:gd name="connsiteY0" fmla="*/ 20076 h 107073"/>
              <a:gd name="connsiteX1" fmla="*/ 26106 w 455061"/>
              <a:gd name="connsiteY1" fmla="*/ 68259 h 107073"/>
              <a:gd name="connsiteX2" fmla="*/ 420403 w 455061"/>
              <a:gd name="connsiteY2" fmla="*/ 86462 h 107073"/>
              <a:gd name="connsiteX3" fmla="*/ 446903 w 455061"/>
              <a:gd name="connsiteY3" fmla="*/ 51663 h 107073"/>
              <a:gd name="connsiteX4" fmla="*/ 445297 w 455061"/>
              <a:gd name="connsiteY4" fmla="*/ 30248 h 107073"/>
              <a:gd name="connsiteX5" fmla="*/ 20752 w 455061"/>
              <a:gd name="connsiteY5" fmla="*/ 20076 h 1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061" h="107073">
                <a:moveTo>
                  <a:pt x="20752" y="20076"/>
                </a:moveTo>
                <a:cubicBezTo>
                  <a:pt x="20752" y="20076"/>
                  <a:pt x="17272" y="48451"/>
                  <a:pt x="26106" y="68259"/>
                </a:cubicBezTo>
                <a:cubicBezTo>
                  <a:pt x="32530" y="82982"/>
                  <a:pt x="231687" y="120725"/>
                  <a:pt x="420403" y="86462"/>
                </a:cubicBezTo>
                <a:cubicBezTo>
                  <a:pt x="436731" y="83517"/>
                  <a:pt x="447975" y="68259"/>
                  <a:pt x="446903" y="51663"/>
                </a:cubicBezTo>
                <a:lnTo>
                  <a:pt x="445297" y="30248"/>
                </a:lnTo>
                <a:lnTo>
                  <a:pt x="20752" y="2007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60BE66C-621A-43CB-A84F-1CAA8A9D1F45}"/>
              </a:ext>
            </a:extLst>
          </p:cNvPr>
          <p:cNvSpPr/>
          <p:nvPr/>
        </p:nvSpPr>
        <p:spPr>
          <a:xfrm>
            <a:off x="19208109" y="11389834"/>
            <a:ext cx="455114" cy="187400"/>
          </a:xfrm>
          <a:custGeom>
            <a:avLst/>
            <a:gdLst>
              <a:gd name="connsiteX0" fmla="*/ 20723 w 455061"/>
              <a:gd name="connsiteY0" fmla="*/ 130274 h 187378"/>
              <a:gd name="connsiteX1" fmla="*/ 288942 w 455061"/>
              <a:gd name="connsiteY1" fmla="*/ 64156 h 187378"/>
              <a:gd name="connsiteX2" fmla="*/ 355327 w 455061"/>
              <a:gd name="connsiteY2" fmla="*/ 20791 h 187378"/>
              <a:gd name="connsiteX3" fmla="*/ 416359 w 455061"/>
              <a:gd name="connsiteY3" fmla="*/ 28018 h 187378"/>
              <a:gd name="connsiteX4" fmla="*/ 444198 w 455061"/>
              <a:gd name="connsiteY4" fmla="*/ 131612 h 187378"/>
              <a:gd name="connsiteX5" fmla="*/ 444466 w 455061"/>
              <a:gd name="connsiteY5" fmla="*/ 144193 h 187378"/>
              <a:gd name="connsiteX6" fmla="*/ 200071 w 455061"/>
              <a:gd name="connsiteY6" fmla="*/ 181936 h 187378"/>
              <a:gd name="connsiteX7" fmla="*/ 25274 w 455061"/>
              <a:gd name="connsiteY7" fmla="*/ 144461 h 187378"/>
              <a:gd name="connsiteX8" fmla="*/ 20723 w 455061"/>
              <a:gd name="connsiteY8" fmla="*/ 130274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061" h="187378">
                <a:moveTo>
                  <a:pt x="20723" y="130274"/>
                </a:moveTo>
                <a:cubicBezTo>
                  <a:pt x="33037" y="94404"/>
                  <a:pt x="222557" y="67904"/>
                  <a:pt x="288942" y="64156"/>
                </a:cubicBezTo>
                <a:cubicBezTo>
                  <a:pt x="363625" y="59873"/>
                  <a:pt x="294564" y="13831"/>
                  <a:pt x="355327" y="20791"/>
                </a:cubicBezTo>
                <a:cubicBezTo>
                  <a:pt x="416359" y="28018"/>
                  <a:pt x="416359" y="28018"/>
                  <a:pt x="416359" y="28018"/>
                </a:cubicBezTo>
                <a:cubicBezTo>
                  <a:pt x="416359" y="28018"/>
                  <a:pt x="440718" y="68707"/>
                  <a:pt x="444198" y="131612"/>
                </a:cubicBezTo>
                <a:cubicBezTo>
                  <a:pt x="444466" y="135628"/>
                  <a:pt x="444466" y="139643"/>
                  <a:pt x="444466" y="144193"/>
                </a:cubicBezTo>
                <a:cubicBezTo>
                  <a:pt x="444466" y="187558"/>
                  <a:pt x="317316" y="183275"/>
                  <a:pt x="200071" y="181936"/>
                </a:cubicBezTo>
                <a:cubicBezTo>
                  <a:pt x="121908" y="181133"/>
                  <a:pt x="59269" y="177921"/>
                  <a:pt x="25274" y="144461"/>
                </a:cubicBezTo>
                <a:cubicBezTo>
                  <a:pt x="20456" y="139375"/>
                  <a:pt x="19117" y="134825"/>
                  <a:pt x="20723" y="13027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6E75E98-9DB4-492E-8FB2-E6A8611FA979}"/>
              </a:ext>
            </a:extLst>
          </p:cNvPr>
          <p:cNvSpPr/>
          <p:nvPr/>
        </p:nvSpPr>
        <p:spPr>
          <a:xfrm>
            <a:off x="19456926" y="11232598"/>
            <a:ext cx="187400" cy="240943"/>
          </a:xfrm>
          <a:custGeom>
            <a:avLst/>
            <a:gdLst>
              <a:gd name="connsiteX0" fmla="*/ 182828 w 187378"/>
              <a:gd name="connsiteY0" fmla="*/ 20076 h 240914"/>
              <a:gd name="connsiteX1" fmla="*/ 182560 w 187378"/>
              <a:gd name="connsiteY1" fmla="*/ 220571 h 240914"/>
              <a:gd name="connsiteX2" fmla="*/ 33996 w 187378"/>
              <a:gd name="connsiteY2" fmla="*/ 221909 h 240914"/>
              <a:gd name="connsiteX3" fmla="*/ 20076 w 187378"/>
              <a:gd name="connsiteY3" fmla="*/ 37208 h 240914"/>
              <a:gd name="connsiteX4" fmla="*/ 182828 w 187378"/>
              <a:gd name="connsiteY4" fmla="*/ 20076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78" h="240914">
                <a:moveTo>
                  <a:pt x="182828" y="20076"/>
                </a:moveTo>
                <a:lnTo>
                  <a:pt x="182560" y="220571"/>
                </a:lnTo>
                <a:cubicBezTo>
                  <a:pt x="182560" y="220571"/>
                  <a:pt x="-9368" y="258582"/>
                  <a:pt x="33996" y="221909"/>
                </a:cubicBezTo>
                <a:lnTo>
                  <a:pt x="20076" y="37208"/>
                </a:lnTo>
                <a:lnTo>
                  <a:pt x="182828" y="20076"/>
                </a:ln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454A5EC1-D2C9-44FF-985C-A49292296A92}"/>
              </a:ext>
            </a:extLst>
          </p:cNvPr>
          <p:cNvSpPr/>
          <p:nvPr/>
        </p:nvSpPr>
        <p:spPr>
          <a:xfrm>
            <a:off x="18563846" y="11504864"/>
            <a:ext cx="455114" cy="133857"/>
          </a:xfrm>
          <a:custGeom>
            <a:avLst/>
            <a:gdLst>
              <a:gd name="connsiteX0" fmla="*/ 22470 w 455061"/>
              <a:gd name="connsiteY0" fmla="*/ 20076 h 133841"/>
              <a:gd name="connsiteX1" fmla="*/ 23274 w 455061"/>
              <a:gd name="connsiteY1" fmla="*/ 68527 h 133841"/>
              <a:gd name="connsiteX2" fmla="*/ 414359 w 455061"/>
              <a:gd name="connsiteY2" fmla="*/ 123134 h 133841"/>
              <a:gd name="connsiteX3" fmla="*/ 443805 w 455061"/>
              <a:gd name="connsiteY3" fmla="*/ 91013 h 133841"/>
              <a:gd name="connsiteX4" fmla="*/ 444339 w 455061"/>
              <a:gd name="connsiteY4" fmla="*/ 69598 h 133841"/>
              <a:gd name="connsiteX5" fmla="*/ 22470 w 455061"/>
              <a:gd name="connsiteY5" fmla="*/ 20076 h 13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061" h="133841">
                <a:moveTo>
                  <a:pt x="22470" y="20076"/>
                </a:moveTo>
                <a:cubicBezTo>
                  <a:pt x="22470" y="20076"/>
                  <a:pt x="16582" y="47916"/>
                  <a:pt x="23274" y="68527"/>
                </a:cubicBezTo>
                <a:cubicBezTo>
                  <a:pt x="28360" y="83785"/>
                  <a:pt x="223233" y="139731"/>
                  <a:pt x="414359" y="123134"/>
                </a:cubicBezTo>
                <a:cubicBezTo>
                  <a:pt x="430955" y="121796"/>
                  <a:pt x="443537" y="107609"/>
                  <a:pt x="443805" y="91013"/>
                </a:cubicBezTo>
                <a:lnTo>
                  <a:pt x="444339" y="69598"/>
                </a:lnTo>
                <a:lnTo>
                  <a:pt x="22470" y="2007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DEA753A8-CD66-47ED-90B3-A4AB66F6F3D3}"/>
              </a:ext>
            </a:extLst>
          </p:cNvPr>
          <p:cNvSpPr/>
          <p:nvPr/>
        </p:nvSpPr>
        <p:spPr>
          <a:xfrm>
            <a:off x="16533189" y="8541803"/>
            <a:ext cx="214172" cy="80314"/>
          </a:xfrm>
          <a:custGeom>
            <a:avLst/>
            <a:gdLst>
              <a:gd name="connsiteX0" fmla="*/ 35098 w 214146"/>
              <a:gd name="connsiteY0" fmla="*/ 20076 h 80304"/>
              <a:gd name="connsiteX1" fmla="*/ 20107 w 214146"/>
              <a:gd name="connsiteY1" fmla="*/ 34798 h 80304"/>
              <a:gd name="connsiteX2" fmla="*/ 34830 w 214146"/>
              <a:gd name="connsiteY2" fmla="*/ 51931 h 80304"/>
              <a:gd name="connsiteX3" fmla="*/ 186070 w 214146"/>
              <a:gd name="connsiteY3" fmla="*/ 63174 h 80304"/>
              <a:gd name="connsiteX4" fmla="*/ 203203 w 214146"/>
              <a:gd name="connsiteY4" fmla="*/ 48451 h 80304"/>
              <a:gd name="connsiteX5" fmla="*/ 188480 w 214146"/>
              <a:gd name="connsiteY5" fmla="*/ 31319 h 80304"/>
              <a:gd name="connsiteX6" fmla="*/ 37239 w 214146"/>
              <a:gd name="connsiteY6" fmla="*/ 20076 h 80304"/>
              <a:gd name="connsiteX7" fmla="*/ 35098 w 214146"/>
              <a:gd name="connsiteY7" fmla="*/ 20076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46" h="80304">
                <a:moveTo>
                  <a:pt x="35098" y="20076"/>
                </a:moveTo>
                <a:cubicBezTo>
                  <a:pt x="27335" y="20611"/>
                  <a:pt x="20642" y="26768"/>
                  <a:pt x="20107" y="34798"/>
                </a:cubicBezTo>
                <a:cubicBezTo>
                  <a:pt x="19572" y="43633"/>
                  <a:pt x="25996" y="51396"/>
                  <a:pt x="34830" y="51931"/>
                </a:cubicBezTo>
                <a:lnTo>
                  <a:pt x="186070" y="63174"/>
                </a:lnTo>
                <a:cubicBezTo>
                  <a:pt x="194904" y="63709"/>
                  <a:pt x="202667" y="57285"/>
                  <a:pt x="203203" y="48451"/>
                </a:cubicBezTo>
                <a:cubicBezTo>
                  <a:pt x="203738" y="39617"/>
                  <a:pt x="197314" y="31854"/>
                  <a:pt x="188480" y="31319"/>
                </a:cubicBezTo>
                <a:lnTo>
                  <a:pt x="37239" y="20076"/>
                </a:lnTo>
                <a:cubicBezTo>
                  <a:pt x="36436" y="20076"/>
                  <a:pt x="35633" y="20076"/>
                  <a:pt x="35098" y="2007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61F4175D-EF73-407E-A929-7763955C9F14}"/>
              </a:ext>
            </a:extLst>
          </p:cNvPr>
          <p:cNvSpPr/>
          <p:nvPr/>
        </p:nvSpPr>
        <p:spPr>
          <a:xfrm>
            <a:off x="16523551" y="8669838"/>
            <a:ext cx="214172" cy="80314"/>
          </a:xfrm>
          <a:custGeom>
            <a:avLst/>
            <a:gdLst>
              <a:gd name="connsiteX0" fmla="*/ 35098 w 214146"/>
              <a:gd name="connsiteY0" fmla="*/ 20277 h 80304"/>
              <a:gd name="connsiteX1" fmla="*/ 20107 w 214146"/>
              <a:gd name="connsiteY1" fmla="*/ 34999 h 80304"/>
              <a:gd name="connsiteX2" fmla="*/ 34830 w 214146"/>
              <a:gd name="connsiteY2" fmla="*/ 52132 h 80304"/>
              <a:gd name="connsiteX3" fmla="*/ 186339 w 214146"/>
              <a:gd name="connsiteY3" fmla="*/ 63374 h 80304"/>
              <a:gd name="connsiteX4" fmla="*/ 203471 w 214146"/>
              <a:gd name="connsiteY4" fmla="*/ 48652 h 80304"/>
              <a:gd name="connsiteX5" fmla="*/ 188747 w 214146"/>
              <a:gd name="connsiteY5" fmla="*/ 31519 h 80304"/>
              <a:gd name="connsiteX6" fmla="*/ 37507 w 214146"/>
              <a:gd name="connsiteY6" fmla="*/ 20277 h 80304"/>
              <a:gd name="connsiteX7" fmla="*/ 35098 w 214146"/>
              <a:gd name="connsiteY7" fmla="*/ 20277 h 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46" h="80304">
                <a:moveTo>
                  <a:pt x="35098" y="20277"/>
                </a:moveTo>
                <a:cubicBezTo>
                  <a:pt x="27335" y="20812"/>
                  <a:pt x="20643" y="26969"/>
                  <a:pt x="20107" y="34999"/>
                </a:cubicBezTo>
                <a:cubicBezTo>
                  <a:pt x="19572" y="43833"/>
                  <a:pt x="25996" y="51596"/>
                  <a:pt x="34830" y="52132"/>
                </a:cubicBezTo>
                <a:lnTo>
                  <a:pt x="186339" y="63374"/>
                </a:lnTo>
                <a:cubicBezTo>
                  <a:pt x="195173" y="63910"/>
                  <a:pt x="202935" y="57485"/>
                  <a:pt x="203471" y="48652"/>
                </a:cubicBezTo>
                <a:cubicBezTo>
                  <a:pt x="204006" y="39818"/>
                  <a:pt x="197581" y="32055"/>
                  <a:pt x="188747" y="31519"/>
                </a:cubicBezTo>
                <a:lnTo>
                  <a:pt x="37507" y="20277"/>
                </a:lnTo>
                <a:cubicBezTo>
                  <a:pt x="36704" y="20009"/>
                  <a:pt x="35901" y="20009"/>
                  <a:pt x="35098" y="202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4DFCE610-F584-4832-B8A3-CDF48B92999D}"/>
              </a:ext>
            </a:extLst>
          </p:cNvPr>
          <p:cNvSpPr/>
          <p:nvPr/>
        </p:nvSpPr>
        <p:spPr>
          <a:xfrm>
            <a:off x="16902398" y="8590260"/>
            <a:ext cx="187400" cy="160629"/>
          </a:xfrm>
          <a:custGeom>
            <a:avLst/>
            <a:gdLst>
              <a:gd name="connsiteX0" fmla="*/ 183898 w 187378"/>
              <a:gd name="connsiteY0" fmla="*/ 92886 h 160609"/>
              <a:gd name="connsiteX1" fmla="*/ 183898 w 187378"/>
              <a:gd name="connsiteY1" fmla="*/ 92886 h 160609"/>
              <a:gd name="connsiteX2" fmla="*/ 127150 w 187378"/>
              <a:gd name="connsiteY2" fmla="*/ 27304 h 160609"/>
              <a:gd name="connsiteX3" fmla="*/ 29177 w 187378"/>
              <a:gd name="connsiteY3" fmla="*/ 20076 h 160609"/>
              <a:gd name="connsiteX4" fmla="*/ 20076 w 187378"/>
              <a:gd name="connsiteY4" fmla="*/ 142408 h 160609"/>
              <a:gd name="connsiteX5" fmla="*/ 118048 w 187378"/>
              <a:gd name="connsiteY5" fmla="*/ 149635 h 160609"/>
              <a:gd name="connsiteX6" fmla="*/ 183898 w 187378"/>
              <a:gd name="connsiteY6" fmla="*/ 92886 h 16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378" h="160609">
                <a:moveTo>
                  <a:pt x="183898" y="92886"/>
                </a:moveTo>
                <a:lnTo>
                  <a:pt x="183898" y="92886"/>
                </a:lnTo>
                <a:cubicBezTo>
                  <a:pt x="186306" y="59158"/>
                  <a:pt x="161144" y="29713"/>
                  <a:pt x="127150" y="27304"/>
                </a:cubicBezTo>
                <a:lnTo>
                  <a:pt x="29177" y="20076"/>
                </a:lnTo>
                <a:lnTo>
                  <a:pt x="20076" y="142408"/>
                </a:lnTo>
                <a:lnTo>
                  <a:pt x="118048" y="149635"/>
                </a:lnTo>
                <a:cubicBezTo>
                  <a:pt x="152044" y="152044"/>
                  <a:pt x="181488" y="126614"/>
                  <a:pt x="183898" y="9288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72B67F7-6F5D-45A0-A5D5-C4529FF092FE}"/>
              </a:ext>
            </a:extLst>
          </p:cNvPr>
          <p:cNvSpPr/>
          <p:nvPr/>
        </p:nvSpPr>
        <p:spPr>
          <a:xfrm>
            <a:off x="16636558" y="8489598"/>
            <a:ext cx="401571" cy="321257"/>
          </a:xfrm>
          <a:custGeom>
            <a:avLst/>
            <a:gdLst>
              <a:gd name="connsiteX0" fmla="*/ 402595 w 401524"/>
              <a:gd name="connsiteY0" fmla="*/ 190055 h 321219"/>
              <a:gd name="connsiteX1" fmla="*/ 402595 w 401524"/>
              <a:gd name="connsiteY1" fmla="*/ 190055 h 321219"/>
              <a:gd name="connsiteX2" fmla="*/ 270359 w 401524"/>
              <a:gd name="connsiteY2" fmla="*/ 36940 h 321219"/>
              <a:gd name="connsiteX3" fmla="*/ 40955 w 401524"/>
              <a:gd name="connsiteY3" fmla="*/ 20076 h 321219"/>
              <a:gd name="connsiteX4" fmla="*/ 20076 w 401524"/>
              <a:gd name="connsiteY4" fmla="*/ 305427 h 321219"/>
              <a:gd name="connsiteX5" fmla="*/ 249481 w 401524"/>
              <a:gd name="connsiteY5" fmla="*/ 322291 h 321219"/>
              <a:gd name="connsiteX6" fmla="*/ 402595 w 401524"/>
              <a:gd name="connsiteY6" fmla="*/ 190055 h 32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524" h="321219">
                <a:moveTo>
                  <a:pt x="402595" y="190055"/>
                </a:moveTo>
                <a:lnTo>
                  <a:pt x="402595" y="190055"/>
                </a:lnTo>
                <a:cubicBezTo>
                  <a:pt x="408485" y="111356"/>
                  <a:pt x="349326" y="42829"/>
                  <a:pt x="270359" y="36940"/>
                </a:cubicBezTo>
                <a:lnTo>
                  <a:pt x="40955" y="20076"/>
                </a:lnTo>
                <a:lnTo>
                  <a:pt x="20076" y="305427"/>
                </a:lnTo>
                <a:lnTo>
                  <a:pt x="249481" y="322291"/>
                </a:lnTo>
                <a:cubicBezTo>
                  <a:pt x="328180" y="328180"/>
                  <a:pt x="396973" y="269022"/>
                  <a:pt x="402595" y="19005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F309085C-4A6D-4977-85B8-76EC79347DD4}"/>
              </a:ext>
            </a:extLst>
          </p:cNvPr>
          <p:cNvSpPr/>
          <p:nvPr/>
        </p:nvSpPr>
        <p:spPr>
          <a:xfrm>
            <a:off x="18566150" y="11421060"/>
            <a:ext cx="455114" cy="187400"/>
          </a:xfrm>
          <a:custGeom>
            <a:avLst/>
            <a:gdLst>
              <a:gd name="connsiteX0" fmla="*/ 20971 w 455061"/>
              <a:gd name="connsiteY0" fmla="*/ 100390 h 187378"/>
              <a:gd name="connsiteX1" fmla="*/ 294276 w 455061"/>
              <a:gd name="connsiteY1" fmla="*/ 59168 h 187378"/>
              <a:gd name="connsiteX2" fmla="*/ 364409 w 455061"/>
              <a:gd name="connsiteY2" fmla="*/ 21959 h 187378"/>
              <a:gd name="connsiteX3" fmla="*/ 424370 w 455061"/>
              <a:gd name="connsiteY3" fmla="*/ 34809 h 187378"/>
              <a:gd name="connsiteX4" fmla="*/ 442572 w 455061"/>
              <a:gd name="connsiteY4" fmla="*/ 140543 h 187378"/>
              <a:gd name="connsiteX5" fmla="*/ 441768 w 455061"/>
              <a:gd name="connsiteY5" fmla="*/ 153124 h 187378"/>
              <a:gd name="connsiteX6" fmla="*/ 194697 w 455061"/>
              <a:gd name="connsiteY6" fmla="*/ 168115 h 187378"/>
              <a:gd name="connsiteX7" fmla="*/ 24183 w 455061"/>
              <a:gd name="connsiteY7" fmla="*/ 114578 h 187378"/>
              <a:gd name="connsiteX8" fmla="*/ 20971 w 455061"/>
              <a:gd name="connsiteY8" fmla="*/ 100390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061" h="187378">
                <a:moveTo>
                  <a:pt x="20971" y="100390"/>
                </a:moveTo>
                <a:cubicBezTo>
                  <a:pt x="36497" y="65860"/>
                  <a:pt x="227621" y="57026"/>
                  <a:pt x="294276" y="59168"/>
                </a:cubicBezTo>
                <a:cubicBezTo>
                  <a:pt x="368959" y="61845"/>
                  <a:pt x="304446" y="9646"/>
                  <a:pt x="364409" y="21959"/>
                </a:cubicBezTo>
                <a:cubicBezTo>
                  <a:pt x="424370" y="34809"/>
                  <a:pt x="424370" y="34809"/>
                  <a:pt x="424370" y="34809"/>
                </a:cubicBezTo>
                <a:cubicBezTo>
                  <a:pt x="424370" y="34809"/>
                  <a:pt x="444980" y="77638"/>
                  <a:pt x="442572" y="140543"/>
                </a:cubicBezTo>
                <a:cubicBezTo>
                  <a:pt x="442304" y="144559"/>
                  <a:pt x="442304" y="148574"/>
                  <a:pt x="441768" y="153124"/>
                </a:cubicBezTo>
                <a:cubicBezTo>
                  <a:pt x="437754" y="196222"/>
                  <a:pt x="311406" y="180160"/>
                  <a:pt x="194697" y="168115"/>
                </a:cubicBezTo>
                <a:cubicBezTo>
                  <a:pt x="116802" y="160084"/>
                  <a:pt x="54699" y="151251"/>
                  <a:pt x="24183" y="114578"/>
                </a:cubicBezTo>
                <a:cubicBezTo>
                  <a:pt x="20167" y="109492"/>
                  <a:pt x="19097" y="104674"/>
                  <a:pt x="20971" y="10039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785634E-5A57-457E-B50E-DE091D7BC869}"/>
              </a:ext>
            </a:extLst>
          </p:cNvPr>
          <p:cNvSpPr/>
          <p:nvPr/>
        </p:nvSpPr>
        <p:spPr>
          <a:xfrm>
            <a:off x="17805108" y="8280782"/>
            <a:ext cx="990543" cy="776371"/>
          </a:xfrm>
          <a:custGeom>
            <a:avLst/>
            <a:gdLst>
              <a:gd name="connsiteX0" fmla="*/ 776571 w 990427"/>
              <a:gd name="connsiteY0" fmla="*/ 20076 h 776281"/>
              <a:gd name="connsiteX1" fmla="*/ 711256 w 990427"/>
              <a:gd name="connsiteY1" fmla="*/ 411429 h 776281"/>
              <a:gd name="connsiteX2" fmla="*/ 393248 w 990427"/>
              <a:gd name="connsiteY2" fmla="*/ 615404 h 776281"/>
              <a:gd name="connsiteX3" fmla="*/ 305717 w 990427"/>
              <a:gd name="connsiteY3" fmla="*/ 592918 h 776281"/>
              <a:gd name="connsiteX4" fmla="*/ 137611 w 990427"/>
              <a:gd name="connsiteY4" fmla="*/ 534296 h 776281"/>
              <a:gd name="connsiteX5" fmla="*/ 36159 w 990427"/>
              <a:gd name="connsiteY5" fmla="*/ 624238 h 776281"/>
              <a:gd name="connsiteX6" fmla="*/ 22775 w 990427"/>
              <a:gd name="connsiteY6" fmla="*/ 692496 h 776281"/>
              <a:gd name="connsiteX7" fmla="*/ 53558 w 990427"/>
              <a:gd name="connsiteY7" fmla="*/ 683663 h 776281"/>
              <a:gd name="connsiteX8" fmla="*/ 83004 w 990427"/>
              <a:gd name="connsiteY8" fmla="*/ 637086 h 776281"/>
              <a:gd name="connsiteX9" fmla="*/ 129313 w 990427"/>
              <a:gd name="connsiteY9" fmla="*/ 609782 h 776281"/>
              <a:gd name="connsiteX10" fmla="*/ 91034 w 990427"/>
              <a:gd name="connsiteY10" fmla="*/ 660642 h 776281"/>
              <a:gd name="connsiteX11" fmla="*/ 72296 w 990427"/>
              <a:gd name="connsiteY11" fmla="*/ 728366 h 776281"/>
              <a:gd name="connsiteX12" fmla="*/ 86216 w 990427"/>
              <a:gd name="connsiteY12" fmla="*/ 772801 h 776281"/>
              <a:gd name="connsiteX13" fmla="*/ 99868 w 990427"/>
              <a:gd name="connsiteY13" fmla="*/ 748175 h 776281"/>
              <a:gd name="connsiteX14" fmla="*/ 108969 w 990427"/>
              <a:gd name="connsiteY14" fmla="*/ 698653 h 776281"/>
              <a:gd name="connsiteX15" fmla="*/ 113787 w 990427"/>
              <a:gd name="connsiteY15" fmla="*/ 739341 h 776281"/>
              <a:gd name="connsiteX16" fmla="*/ 143233 w 990427"/>
              <a:gd name="connsiteY16" fmla="*/ 756473 h 776281"/>
              <a:gd name="connsiteX17" fmla="*/ 144035 w 990427"/>
              <a:gd name="connsiteY17" fmla="*/ 700259 h 776281"/>
              <a:gd name="connsiteX18" fmla="*/ 170535 w 990427"/>
              <a:gd name="connsiteY18" fmla="*/ 669208 h 776281"/>
              <a:gd name="connsiteX19" fmla="*/ 177763 w 990427"/>
              <a:gd name="connsiteY19" fmla="*/ 752458 h 776281"/>
              <a:gd name="connsiteX20" fmla="*/ 186597 w 990427"/>
              <a:gd name="connsiteY20" fmla="*/ 726225 h 776281"/>
              <a:gd name="connsiteX21" fmla="*/ 269043 w 990427"/>
              <a:gd name="connsiteY21" fmla="*/ 709896 h 776281"/>
              <a:gd name="connsiteX22" fmla="*/ 412790 w 990427"/>
              <a:gd name="connsiteY22" fmla="*/ 722477 h 776281"/>
              <a:gd name="connsiteX23" fmla="*/ 894084 w 990427"/>
              <a:gd name="connsiteY23" fmla="*/ 511810 h 776281"/>
              <a:gd name="connsiteX24" fmla="*/ 973051 w 990427"/>
              <a:gd name="connsiteY24" fmla="*/ 79502 h 776281"/>
              <a:gd name="connsiteX25" fmla="*/ 776571 w 990427"/>
              <a:gd name="connsiteY25" fmla="*/ 20076 h 7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90427" h="776281">
                <a:moveTo>
                  <a:pt x="776571" y="20076"/>
                </a:moveTo>
                <a:cubicBezTo>
                  <a:pt x="776571" y="20076"/>
                  <a:pt x="767737" y="354680"/>
                  <a:pt x="711256" y="411429"/>
                </a:cubicBezTo>
                <a:cubicBezTo>
                  <a:pt x="654775" y="468178"/>
                  <a:pt x="393248" y="615404"/>
                  <a:pt x="393248" y="615404"/>
                </a:cubicBezTo>
                <a:cubicBezTo>
                  <a:pt x="386288" y="618081"/>
                  <a:pt x="331949" y="610050"/>
                  <a:pt x="305717" y="592918"/>
                </a:cubicBezTo>
                <a:cubicBezTo>
                  <a:pt x="245220" y="553569"/>
                  <a:pt x="199178" y="523053"/>
                  <a:pt x="137611" y="534296"/>
                </a:cubicBezTo>
                <a:cubicBezTo>
                  <a:pt x="74170" y="546074"/>
                  <a:pt x="49812" y="598272"/>
                  <a:pt x="36159" y="624238"/>
                </a:cubicBezTo>
                <a:cubicBezTo>
                  <a:pt x="26255" y="643243"/>
                  <a:pt x="14743" y="687946"/>
                  <a:pt x="22775" y="692496"/>
                </a:cubicBezTo>
                <a:cubicBezTo>
                  <a:pt x="30805" y="697047"/>
                  <a:pt x="49276" y="687410"/>
                  <a:pt x="53558" y="683663"/>
                </a:cubicBezTo>
                <a:cubicBezTo>
                  <a:pt x="68548" y="671617"/>
                  <a:pt x="69352" y="651006"/>
                  <a:pt x="83004" y="637086"/>
                </a:cubicBezTo>
                <a:cubicBezTo>
                  <a:pt x="93176" y="626647"/>
                  <a:pt x="129313" y="609782"/>
                  <a:pt x="129313" y="609782"/>
                </a:cubicBezTo>
                <a:cubicBezTo>
                  <a:pt x="121283" y="619687"/>
                  <a:pt x="99332" y="643778"/>
                  <a:pt x="91034" y="660642"/>
                </a:cubicBezTo>
                <a:cubicBezTo>
                  <a:pt x="82736" y="676168"/>
                  <a:pt x="72296" y="701063"/>
                  <a:pt x="72296" y="728366"/>
                </a:cubicBezTo>
                <a:cubicBezTo>
                  <a:pt x="72296" y="755402"/>
                  <a:pt x="80326" y="767180"/>
                  <a:pt x="86216" y="772801"/>
                </a:cubicBezTo>
                <a:cubicBezTo>
                  <a:pt x="90498" y="776816"/>
                  <a:pt x="100134" y="762897"/>
                  <a:pt x="99868" y="748175"/>
                </a:cubicBezTo>
                <a:cubicBezTo>
                  <a:pt x="99868" y="737735"/>
                  <a:pt x="101474" y="719533"/>
                  <a:pt x="108969" y="698653"/>
                </a:cubicBezTo>
                <a:cubicBezTo>
                  <a:pt x="108433" y="702669"/>
                  <a:pt x="106292" y="721407"/>
                  <a:pt x="113787" y="739341"/>
                </a:cubicBezTo>
                <a:cubicBezTo>
                  <a:pt x="121015" y="756473"/>
                  <a:pt x="150193" y="787257"/>
                  <a:pt x="143233" y="756473"/>
                </a:cubicBezTo>
                <a:cubicBezTo>
                  <a:pt x="139217" y="738271"/>
                  <a:pt x="136809" y="713109"/>
                  <a:pt x="144035" y="700259"/>
                </a:cubicBezTo>
                <a:cubicBezTo>
                  <a:pt x="152333" y="685269"/>
                  <a:pt x="170535" y="669208"/>
                  <a:pt x="170535" y="669208"/>
                </a:cubicBezTo>
                <a:cubicBezTo>
                  <a:pt x="162505" y="687678"/>
                  <a:pt x="148051" y="749513"/>
                  <a:pt x="177763" y="752458"/>
                </a:cubicBezTo>
                <a:cubicBezTo>
                  <a:pt x="183919" y="752993"/>
                  <a:pt x="183385" y="738003"/>
                  <a:pt x="186597" y="726225"/>
                </a:cubicBezTo>
                <a:cubicBezTo>
                  <a:pt x="190077" y="713376"/>
                  <a:pt x="209350" y="675365"/>
                  <a:pt x="269043" y="709896"/>
                </a:cubicBezTo>
                <a:cubicBezTo>
                  <a:pt x="366480" y="766377"/>
                  <a:pt x="412790" y="722477"/>
                  <a:pt x="412790" y="722477"/>
                </a:cubicBezTo>
                <a:cubicBezTo>
                  <a:pt x="412790" y="722477"/>
                  <a:pt x="851254" y="577125"/>
                  <a:pt x="894084" y="511810"/>
                </a:cubicBezTo>
                <a:cubicBezTo>
                  <a:pt x="936645" y="446495"/>
                  <a:pt x="973051" y="79502"/>
                  <a:pt x="973051" y="79502"/>
                </a:cubicBezTo>
                <a:lnTo>
                  <a:pt x="776571" y="20076"/>
                </a:lnTo>
                <a:close/>
              </a:path>
            </a:pathLst>
          </a:custGeom>
          <a:solidFill>
            <a:srgbClr val="F0C8B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79B1B3D0-9F60-4374-B036-D10364C251A7}"/>
              </a:ext>
            </a:extLst>
          </p:cNvPr>
          <p:cNvSpPr/>
          <p:nvPr/>
        </p:nvSpPr>
        <p:spPr>
          <a:xfrm>
            <a:off x="18827097" y="11272756"/>
            <a:ext cx="214172" cy="240943"/>
          </a:xfrm>
          <a:custGeom>
            <a:avLst/>
            <a:gdLst>
              <a:gd name="connsiteX0" fmla="*/ 194234 w 214146"/>
              <a:gd name="connsiteY0" fmla="*/ 20076 h 240914"/>
              <a:gd name="connsiteX1" fmla="*/ 175498 w 214146"/>
              <a:gd name="connsiteY1" fmla="*/ 219500 h 240914"/>
              <a:gd name="connsiteX2" fmla="*/ 27200 w 214146"/>
              <a:gd name="connsiteY2" fmla="*/ 207187 h 240914"/>
              <a:gd name="connsiteX3" fmla="*/ 30412 w 214146"/>
              <a:gd name="connsiteY3" fmla="*/ 21950 h 240914"/>
              <a:gd name="connsiteX4" fmla="*/ 194234 w 214146"/>
              <a:gd name="connsiteY4" fmla="*/ 20076 h 24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6" h="240914">
                <a:moveTo>
                  <a:pt x="194234" y="20076"/>
                </a:moveTo>
                <a:lnTo>
                  <a:pt x="175498" y="219500"/>
                </a:lnTo>
                <a:cubicBezTo>
                  <a:pt x="175498" y="219500"/>
                  <a:pt x="-19108" y="239576"/>
                  <a:pt x="27200" y="207187"/>
                </a:cubicBezTo>
                <a:lnTo>
                  <a:pt x="30412" y="21950"/>
                </a:lnTo>
                <a:lnTo>
                  <a:pt x="194234" y="20076"/>
                </a:ln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B8CBE4C3-12D5-4B4C-BE7F-93DBCE79E18B}"/>
              </a:ext>
            </a:extLst>
          </p:cNvPr>
          <p:cNvSpPr/>
          <p:nvPr/>
        </p:nvSpPr>
        <p:spPr>
          <a:xfrm>
            <a:off x="17528244" y="8491205"/>
            <a:ext cx="1044086" cy="722829"/>
          </a:xfrm>
          <a:custGeom>
            <a:avLst/>
            <a:gdLst>
              <a:gd name="connsiteX0" fmla="*/ 837382 w 1043964"/>
              <a:gd name="connsiteY0" fmla="*/ 20076 h 722744"/>
              <a:gd name="connsiteX1" fmla="*/ 751456 w 1043964"/>
              <a:gd name="connsiteY1" fmla="*/ 350397 h 722744"/>
              <a:gd name="connsiteX2" fmla="*/ 398114 w 1043964"/>
              <a:gd name="connsiteY2" fmla="*/ 575251 h 722744"/>
              <a:gd name="connsiteX3" fmla="*/ 313259 w 1043964"/>
              <a:gd name="connsiteY3" fmla="*/ 544468 h 722744"/>
              <a:gd name="connsiteX4" fmla="*/ 151845 w 1043964"/>
              <a:gd name="connsiteY4" fmla="*/ 469784 h 722744"/>
              <a:gd name="connsiteX5" fmla="*/ 42096 w 1043964"/>
              <a:gd name="connsiteY5" fmla="*/ 549554 h 722744"/>
              <a:gd name="connsiteX6" fmla="*/ 22020 w 1043964"/>
              <a:gd name="connsiteY6" fmla="*/ 616207 h 722744"/>
              <a:gd name="connsiteX7" fmla="*/ 53606 w 1043964"/>
              <a:gd name="connsiteY7" fmla="*/ 610585 h 722744"/>
              <a:gd name="connsiteX8" fmla="*/ 87334 w 1043964"/>
              <a:gd name="connsiteY8" fmla="*/ 566953 h 722744"/>
              <a:gd name="connsiteX9" fmla="*/ 136051 w 1043964"/>
              <a:gd name="connsiteY9" fmla="*/ 544200 h 722744"/>
              <a:gd name="connsiteX10" fmla="*/ 93223 w 1043964"/>
              <a:gd name="connsiteY10" fmla="*/ 591044 h 722744"/>
              <a:gd name="connsiteX11" fmla="*/ 67792 w 1043964"/>
              <a:gd name="connsiteY11" fmla="*/ 656627 h 722744"/>
              <a:gd name="connsiteX12" fmla="*/ 77428 w 1043964"/>
              <a:gd name="connsiteY12" fmla="*/ 702133 h 722744"/>
              <a:gd name="connsiteX13" fmla="*/ 93490 w 1043964"/>
              <a:gd name="connsiteY13" fmla="*/ 679112 h 722744"/>
              <a:gd name="connsiteX14" fmla="*/ 107411 w 1043964"/>
              <a:gd name="connsiteY14" fmla="*/ 630662 h 722744"/>
              <a:gd name="connsiteX15" fmla="*/ 108213 w 1043964"/>
              <a:gd name="connsiteY15" fmla="*/ 671617 h 722744"/>
              <a:gd name="connsiteX16" fmla="*/ 135785 w 1043964"/>
              <a:gd name="connsiteY16" fmla="*/ 691693 h 722744"/>
              <a:gd name="connsiteX17" fmla="*/ 141941 w 1043964"/>
              <a:gd name="connsiteY17" fmla="*/ 636015 h 722744"/>
              <a:gd name="connsiteX18" fmla="*/ 171386 w 1043964"/>
              <a:gd name="connsiteY18" fmla="*/ 607640 h 722744"/>
              <a:gd name="connsiteX19" fmla="*/ 170315 w 1043964"/>
              <a:gd name="connsiteY19" fmla="*/ 691158 h 722744"/>
              <a:gd name="connsiteX20" fmla="*/ 181558 w 1043964"/>
              <a:gd name="connsiteY20" fmla="*/ 665728 h 722744"/>
              <a:gd name="connsiteX21" fmla="*/ 265343 w 1043964"/>
              <a:gd name="connsiteY21" fmla="*/ 657430 h 722744"/>
              <a:gd name="connsiteX22" fmla="*/ 407214 w 1043964"/>
              <a:gd name="connsiteY22" fmla="*/ 683930 h 722744"/>
              <a:gd name="connsiteX23" fmla="*/ 923844 w 1043964"/>
              <a:gd name="connsiteY23" fmla="*/ 468178 h 722744"/>
              <a:gd name="connsiteX24" fmla="*/ 1027170 w 1043964"/>
              <a:gd name="connsiteY24" fmla="*/ 98507 h 722744"/>
              <a:gd name="connsiteX25" fmla="*/ 837382 w 1043964"/>
              <a:gd name="connsiteY25" fmla="*/ 20076 h 7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964" h="722744">
                <a:moveTo>
                  <a:pt x="837382" y="20076"/>
                </a:moveTo>
                <a:cubicBezTo>
                  <a:pt x="837382" y="20076"/>
                  <a:pt x="813291" y="299537"/>
                  <a:pt x="751456" y="350397"/>
                </a:cubicBezTo>
                <a:cubicBezTo>
                  <a:pt x="689622" y="401257"/>
                  <a:pt x="398114" y="575251"/>
                  <a:pt x="398114" y="575251"/>
                </a:cubicBezTo>
                <a:cubicBezTo>
                  <a:pt x="390886" y="577125"/>
                  <a:pt x="337617" y="564008"/>
                  <a:pt x="313259" y="544468"/>
                </a:cubicBezTo>
                <a:cubicBezTo>
                  <a:pt x="256777" y="499229"/>
                  <a:pt x="213948" y="464430"/>
                  <a:pt x="151845" y="469784"/>
                </a:cubicBezTo>
                <a:cubicBezTo>
                  <a:pt x="87601" y="475405"/>
                  <a:pt x="58156" y="524926"/>
                  <a:pt x="42096" y="549554"/>
                </a:cubicBezTo>
                <a:cubicBezTo>
                  <a:pt x="30318" y="567488"/>
                  <a:pt x="14524" y="610853"/>
                  <a:pt x="22020" y="616207"/>
                </a:cubicBezTo>
                <a:cubicBezTo>
                  <a:pt x="29514" y="621561"/>
                  <a:pt x="48788" y="613530"/>
                  <a:pt x="53606" y="610585"/>
                </a:cubicBezTo>
                <a:cubicBezTo>
                  <a:pt x="69666" y="600145"/>
                  <a:pt x="72610" y="579534"/>
                  <a:pt x="87334" y="566953"/>
                </a:cubicBezTo>
                <a:cubicBezTo>
                  <a:pt x="98577" y="557584"/>
                  <a:pt x="136051" y="544200"/>
                  <a:pt x="136051" y="544200"/>
                </a:cubicBezTo>
                <a:cubicBezTo>
                  <a:pt x="126951" y="553301"/>
                  <a:pt x="102859" y="574983"/>
                  <a:pt x="93223" y="591044"/>
                </a:cubicBezTo>
                <a:cubicBezTo>
                  <a:pt x="83586" y="605767"/>
                  <a:pt x="70736" y="629591"/>
                  <a:pt x="67792" y="656627"/>
                </a:cubicBezTo>
                <a:cubicBezTo>
                  <a:pt x="65116" y="683395"/>
                  <a:pt x="72076" y="695976"/>
                  <a:pt x="77428" y="702133"/>
                </a:cubicBezTo>
                <a:cubicBezTo>
                  <a:pt x="81444" y="706684"/>
                  <a:pt x="92152" y="693567"/>
                  <a:pt x="93490" y="679112"/>
                </a:cubicBezTo>
                <a:cubicBezTo>
                  <a:pt x="94561" y="668672"/>
                  <a:pt x="98041" y="650738"/>
                  <a:pt x="107411" y="630662"/>
                </a:cubicBezTo>
                <a:cubicBezTo>
                  <a:pt x="106339" y="634677"/>
                  <a:pt x="102324" y="653147"/>
                  <a:pt x="108213" y="671617"/>
                </a:cubicBezTo>
                <a:cubicBezTo>
                  <a:pt x="113835" y="689552"/>
                  <a:pt x="139799" y="722745"/>
                  <a:pt x="135785" y="691693"/>
                </a:cubicBezTo>
                <a:cubicBezTo>
                  <a:pt x="133375" y="673223"/>
                  <a:pt x="133375" y="648061"/>
                  <a:pt x="141941" y="636015"/>
                </a:cubicBezTo>
                <a:cubicBezTo>
                  <a:pt x="151845" y="621828"/>
                  <a:pt x="171386" y="607640"/>
                  <a:pt x="171386" y="607640"/>
                </a:cubicBezTo>
                <a:cubicBezTo>
                  <a:pt x="161481" y="625040"/>
                  <a:pt x="141137" y="685268"/>
                  <a:pt x="170315" y="691158"/>
                </a:cubicBezTo>
                <a:cubicBezTo>
                  <a:pt x="176472" y="692496"/>
                  <a:pt x="177275" y="677506"/>
                  <a:pt x="181558" y="665728"/>
                </a:cubicBezTo>
                <a:cubicBezTo>
                  <a:pt x="186109" y="653147"/>
                  <a:pt x="209130" y="617278"/>
                  <a:pt x="265343" y="657430"/>
                </a:cubicBezTo>
                <a:cubicBezTo>
                  <a:pt x="356624" y="723012"/>
                  <a:pt x="407214" y="683930"/>
                  <a:pt x="407214" y="683930"/>
                </a:cubicBezTo>
                <a:cubicBezTo>
                  <a:pt x="407214" y="683930"/>
                  <a:pt x="874858" y="529210"/>
                  <a:pt x="923844" y="468178"/>
                </a:cubicBezTo>
                <a:cubicBezTo>
                  <a:pt x="972561" y="407146"/>
                  <a:pt x="1027170" y="98507"/>
                  <a:pt x="1027170" y="98507"/>
                </a:cubicBezTo>
                <a:lnTo>
                  <a:pt x="837382" y="20076"/>
                </a:lnTo>
                <a:close/>
              </a:path>
            </a:pathLst>
          </a:custGeom>
          <a:solidFill>
            <a:srgbClr val="F9D2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C7822C1-738C-48A6-83D6-3A78C5876E39}"/>
              </a:ext>
            </a:extLst>
          </p:cNvPr>
          <p:cNvSpPr/>
          <p:nvPr/>
        </p:nvSpPr>
        <p:spPr>
          <a:xfrm>
            <a:off x="18758381" y="8920264"/>
            <a:ext cx="1097628" cy="2436199"/>
          </a:xfrm>
          <a:custGeom>
            <a:avLst/>
            <a:gdLst>
              <a:gd name="connsiteX0" fmla="*/ 143289 w 1097501"/>
              <a:gd name="connsiteY0" fmla="*/ 117332 h 2435917"/>
              <a:gd name="connsiteX1" fmla="*/ 1086872 w 1097501"/>
              <a:gd name="connsiteY1" fmla="*/ 152934 h 2435917"/>
              <a:gd name="connsiteX2" fmla="*/ 932151 w 1097501"/>
              <a:gd name="connsiteY2" fmla="*/ 1590661 h 2435917"/>
              <a:gd name="connsiteX3" fmla="*/ 911540 w 1097501"/>
              <a:gd name="connsiteY3" fmla="*/ 2442429 h 2435917"/>
              <a:gd name="connsiteX4" fmla="*/ 703550 w 1097501"/>
              <a:gd name="connsiteY4" fmla="*/ 2437075 h 2435917"/>
              <a:gd name="connsiteX5" fmla="*/ 600492 w 1097501"/>
              <a:gd name="connsiteY5" fmla="*/ 1612611 h 2435917"/>
              <a:gd name="connsiteX6" fmla="*/ 615215 w 1097501"/>
              <a:gd name="connsiteY6" fmla="*/ 749600 h 2435917"/>
              <a:gd name="connsiteX7" fmla="*/ 559000 w 1097501"/>
              <a:gd name="connsiteY7" fmla="*/ 752277 h 2435917"/>
              <a:gd name="connsiteX8" fmla="*/ 379386 w 1097501"/>
              <a:gd name="connsiteY8" fmla="*/ 1559074 h 2435917"/>
              <a:gd name="connsiteX9" fmla="*/ 296137 w 1097501"/>
              <a:gd name="connsiteY9" fmla="*/ 2442429 h 2435917"/>
              <a:gd name="connsiteX10" fmla="*/ 60040 w 1097501"/>
              <a:gd name="connsiteY10" fmla="*/ 2433060 h 2435917"/>
              <a:gd name="connsiteX11" fmla="*/ 20155 w 1097501"/>
              <a:gd name="connsiteY11" fmla="*/ 1546225 h 2435917"/>
              <a:gd name="connsiteX12" fmla="*/ 143289 w 1097501"/>
              <a:gd name="connsiteY12" fmla="*/ 117332 h 243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7501" h="2435917">
                <a:moveTo>
                  <a:pt x="143289" y="117332"/>
                </a:moveTo>
                <a:cubicBezTo>
                  <a:pt x="143289" y="117332"/>
                  <a:pt x="792153" y="-123583"/>
                  <a:pt x="1086872" y="152934"/>
                </a:cubicBezTo>
                <a:cubicBezTo>
                  <a:pt x="1143889" y="547767"/>
                  <a:pt x="937237" y="1271047"/>
                  <a:pt x="932151" y="1590661"/>
                </a:cubicBezTo>
                <a:cubicBezTo>
                  <a:pt x="928136" y="1849511"/>
                  <a:pt x="925727" y="2096315"/>
                  <a:pt x="911540" y="2442429"/>
                </a:cubicBezTo>
                <a:lnTo>
                  <a:pt x="703550" y="2437075"/>
                </a:lnTo>
                <a:cubicBezTo>
                  <a:pt x="703550" y="2437075"/>
                  <a:pt x="634755" y="2094441"/>
                  <a:pt x="600492" y="1612611"/>
                </a:cubicBezTo>
                <a:cubicBezTo>
                  <a:pt x="585234" y="1397393"/>
                  <a:pt x="584698" y="1094376"/>
                  <a:pt x="615215" y="749600"/>
                </a:cubicBezTo>
                <a:lnTo>
                  <a:pt x="559000" y="752277"/>
                </a:lnTo>
                <a:cubicBezTo>
                  <a:pt x="559000" y="752277"/>
                  <a:pt x="416058" y="1276669"/>
                  <a:pt x="379386" y="1559074"/>
                </a:cubicBezTo>
                <a:cubicBezTo>
                  <a:pt x="344587" y="1827561"/>
                  <a:pt x="312999" y="2140482"/>
                  <a:pt x="296137" y="2442429"/>
                </a:cubicBezTo>
                <a:lnTo>
                  <a:pt x="60040" y="2433060"/>
                </a:lnTo>
                <a:cubicBezTo>
                  <a:pt x="60040" y="2433060"/>
                  <a:pt x="18013" y="1846299"/>
                  <a:pt x="20155" y="1546225"/>
                </a:cubicBezTo>
                <a:cubicBezTo>
                  <a:pt x="22564" y="1144700"/>
                  <a:pt x="98586" y="372970"/>
                  <a:pt x="143289" y="11733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3DCCE8A0-E530-4FB2-B17C-3D192FA8F38B}"/>
              </a:ext>
            </a:extLst>
          </p:cNvPr>
          <p:cNvSpPr/>
          <p:nvPr/>
        </p:nvSpPr>
        <p:spPr>
          <a:xfrm>
            <a:off x="18209111" y="7713049"/>
            <a:ext cx="1713371" cy="1579514"/>
          </a:xfrm>
          <a:custGeom>
            <a:avLst/>
            <a:gdLst>
              <a:gd name="connsiteX0" fmla="*/ 322826 w 1713172"/>
              <a:gd name="connsiteY0" fmla="*/ 1160318 h 1579331"/>
              <a:gd name="connsiteX1" fmla="*/ 20076 w 1713172"/>
              <a:gd name="connsiteY1" fmla="*/ 972940 h 1579331"/>
              <a:gd name="connsiteX2" fmla="*/ 434985 w 1713172"/>
              <a:gd name="connsiteY2" fmla="*/ 96544 h 1579331"/>
              <a:gd name="connsiteX3" fmla="*/ 761291 w 1713172"/>
              <a:gd name="connsiteY3" fmla="*/ 44079 h 1579331"/>
              <a:gd name="connsiteX4" fmla="*/ 1698717 w 1713172"/>
              <a:gd name="connsiteY4" fmla="*/ 1468957 h 1579331"/>
              <a:gd name="connsiteX5" fmla="*/ 622899 w 1713172"/>
              <a:gd name="connsiteY5" fmla="*/ 1551671 h 1579331"/>
              <a:gd name="connsiteX6" fmla="*/ 413303 w 1713172"/>
              <a:gd name="connsiteY6" fmla="*/ 859710 h 1579331"/>
              <a:gd name="connsiteX7" fmla="*/ 322826 w 1713172"/>
              <a:gd name="connsiteY7" fmla="*/ 1160318 h 157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172" h="1579331">
                <a:moveTo>
                  <a:pt x="322826" y="1160318"/>
                </a:moveTo>
                <a:cubicBezTo>
                  <a:pt x="262329" y="1036381"/>
                  <a:pt x="20076" y="972940"/>
                  <a:pt x="20076" y="972940"/>
                </a:cubicBezTo>
                <a:cubicBezTo>
                  <a:pt x="79501" y="816077"/>
                  <a:pt x="96633" y="288474"/>
                  <a:pt x="434985" y="96544"/>
                </a:cubicBezTo>
                <a:cubicBezTo>
                  <a:pt x="483168" y="69241"/>
                  <a:pt x="634676" y="-23110"/>
                  <a:pt x="761291" y="44079"/>
                </a:cubicBezTo>
                <a:cubicBezTo>
                  <a:pt x="1443080" y="406254"/>
                  <a:pt x="1698717" y="1468957"/>
                  <a:pt x="1698717" y="1468957"/>
                </a:cubicBezTo>
                <a:cubicBezTo>
                  <a:pt x="1288360" y="1646163"/>
                  <a:pt x="622899" y="1551671"/>
                  <a:pt x="622899" y="1551671"/>
                </a:cubicBezTo>
                <a:cubicBezTo>
                  <a:pt x="612994" y="1419435"/>
                  <a:pt x="602555" y="1178788"/>
                  <a:pt x="413303" y="859710"/>
                </a:cubicBezTo>
                <a:cubicBezTo>
                  <a:pt x="390817" y="1006667"/>
                  <a:pt x="322826" y="1160318"/>
                  <a:pt x="322826" y="1160318"/>
                </a:cubicBezTo>
                <a:close/>
              </a:path>
            </a:pathLst>
          </a:custGeom>
          <a:solidFill>
            <a:srgbClr val="E8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70DA2983-C161-417C-99A7-16EBB9BD3245}"/>
              </a:ext>
            </a:extLst>
          </p:cNvPr>
          <p:cNvSpPr/>
          <p:nvPr/>
        </p:nvSpPr>
        <p:spPr>
          <a:xfrm>
            <a:off x="18209379" y="7256997"/>
            <a:ext cx="588971" cy="642514"/>
          </a:xfrm>
          <a:custGeom>
            <a:avLst/>
            <a:gdLst>
              <a:gd name="connsiteX0" fmla="*/ 20076 w 588903"/>
              <a:gd name="connsiteY0" fmla="*/ 179126 h 642439"/>
              <a:gd name="connsiteX1" fmla="*/ 53537 w 588903"/>
              <a:gd name="connsiteY1" fmla="*/ 308684 h 642439"/>
              <a:gd name="connsiteX2" fmla="*/ 37743 w 588903"/>
              <a:gd name="connsiteY2" fmla="*/ 387650 h 642439"/>
              <a:gd name="connsiteX3" fmla="*/ 75487 w 588903"/>
              <a:gd name="connsiteY3" fmla="*/ 412812 h 642439"/>
              <a:gd name="connsiteX4" fmla="*/ 134644 w 588903"/>
              <a:gd name="connsiteY4" fmla="*/ 556826 h 642439"/>
              <a:gd name="connsiteX5" fmla="*/ 280799 w 588903"/>
              <a:gd name="connsiteY5" fmla="*/ 516942 h 642439"/>
              <a:gd name="connsiteX6" fmla="*/ 350664 w 588903"/>
              <a:gd name="connsiteY6" fmla="*/ 638737 h 642439"/>
              <a:gd name="connsiteX7" fmla="*/ 594523 w 588903"/>
              <a:gd name="connsiteY7" fmla="*/ 478663 h 642439"/>
              <a:gd name="connsiteX8" fmla="*/ 528406 w 588903"/>
              <a:gd name="connsiteY8" fmla="*/ 363292 h 642439"/>
              <a:gd name="connsiteX9" fmla="*/ 352270 w 588903"/>
              <a:gd name="connsiteY9" fmla="*/ 35380 h 642439"/>
              <a:gd name="connsiteX10" fmla="*/ 20076 w 588903"/>
              <a:gd name="connsiteY10" fmla="*/ 179126 h 64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903" h="642439">
                <a:moveTo>
                  <a:pt x="20076" y="179126"/>
                </a:moveTo>
                <a:cubicBezTo>
                  <a:pt x="20076" y="179126"/>
                  <a:pt x="39885" y="269870"/>
                  <a:pt x="53537" y="308684"/>
                </a:cubicBezTo>
                <a:cubicBezTo>
                  <a:pt x="67189" y="347498"/>
                  <a:pt x="35066" y="374802"/>
                  <a:pt x="37743" y="387650"/>
                </a:cubicBezTo>
                <a:cubicBezTo>
                  <a:pt x="39885" y="398893"/>
                  <a:pt x="75487" y="412812"/>
                  <a:pt x="75487" y="412812"/>
                </a:cubicBezTo>
                <a:cubicBezTo>
                  <a:pt x="75487" y="412812"/>
                  <a:pt x="87265" y="540230"/>
                  <a:pt x="134644" y="556826"/>
                </a:cubicBezTo>
                <a:cubicBezTo>
                  <a:pt x="182024" y="573422"/>
                  <a:pt x="280799" y="516942"/>
                  <a:pt x="280799" y="516942"/>
                </a:cubicBezTo>
                <a:lnTo>
                  <a:pt x="350664" y="638737"/>
                </a:lnTo>
                <a:cubicBezTo>
                  <a:pt x="350664" y="638737"/>
                  <a:pt x="514754" y="635257"/>
                  <a:pt x="594523" y="478663"/>
                </a:cubicBezTo>
                <a:lnTo>
                  <a:pt x="528406" y="363292"/>
                </a:lnTo>
                <a:cubicBezTo>
                  <a:pt x="528406" y="363292"/>
                  <a:pt x="502708" y="109796"/>
                  <a:pt x="352270" y="35380"/>
                </a:cubicBezTo>
                <a:cubicBezTo>
                  <a:pt x="201565" y="-38501"/>
                  <a:pt x="20076" y="179126"/>
                  <a:pt x="20076" y="179126"/>
                </a:cubicBezTo>
                <a:close/>
              </a:path>
            </a:pathLst>
          </a:custGeom>
          <a:solidFill>
            <a:srgbClr val="F9D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477AD264-7F9D-49C6-8D03-F2C2CA136ED9}"/>
              </a:ext>
            </a:extLst>
          </p:cNvPr>
          <p:cNvSpPr/>
          <p:nvPr/>
        </p:nvSpPr>
        <p:spPr>
          <a:xfrm>
            <a:off x="18055961" y="7069911"/>
            <a:ext cx="776371" cy="588971"/>
          </a:xfrm>
          <a:custGeom>
            <a:avLst/>
            <a:gdLst>
              <a:gd name="connsiteX0" fmla="*/ 50877 w 776281"/>
              <a:gd name="connsiteY0" fmla="*/ 343438 h 588903"/>
              <a:gd name="connsiteX1" fmla="*/ 70953 w 776281"/>
              <a:gd name="connsiteY1" fmla="*/ 230207 h 588903"/>
              <a:gd name="connsiteX2" fmla="*/ 409573 w 776281"/>
              <a:gd name="connsiteY2" fmla="*/ 44168 h 588903"/>
              <a:gd name="connsiteX3" fmla="*/ 524408 w 776281"/>
              <a:gd name="connsiteY3" fmla="*/ 56213 h 588903"/>
              <a:gd name="connsiteX4" fmla="*/ 499782 w 776281"/>
              <a:gd name="connsiteY4" fmla="*/ 20076 h 588903"/>
              <a:gd name="connsiteX5" fmla="*/ 554389 w 776281"/>
              <a:gd name="connsiteY5" fmla="*/ 65314 h 588903"/>
              <a:gd name="connsiteX6" fmla="*/ 641386 w 776281"/>
              <a:gd name="connsiteY6" fmla="*/ 59158 h 588903"/>
              <a:gd name="connsiteX7" fmla="*/ 587581 w 776281"/>
              <a:gd name="connsiteY7" fmla="*/ 80840 h 588903"/>
              <a:gd name="connsiteX8" fmla="*/ 755419 w 776281"/>
              <a:gd name="connsiteY8" fmla="*/ 485042 h 588903"/>
              <a:gd name="connsiteX9" fmla="*/ 503796 w 776281"/>
              <a:gd name="connsiteY9" fmla="*/ 552766 h 588903"/>
              <a:gd name="connsiteX10" fmla="*/ 552783 w 776281"/>
              <a:gd name="connsiteY10" fmla="*/ 469516 h 588903"/>
              <a:gd name="connsiteX11" fmla="*/ 474620 w 776281"/>
              <a:gd name="connsiteY11" fmla="*/ 453455 h 588903"/>
              <a:gd name="connsiteX12" fmla="*/ 441427 w 776281"/>
              <a:gd name="connsiteY12" fmla="*/ 512078 h 588903"/>
              <a:gd name="connsiteX13" fmla="*/ 376915 w 776281"/>
              <a:gd name="connsiteY13" fmla="*/ 387070 h 588903"/>
              <a:gd name="connsiteX14" fmla="*/ 99059 w 776281"/>
              <a:gd name="connsiteY14" fmla="*/ 393226 h 588903"/>
              <a:gd name="connsiteX15" fmla="*/ 146976 w 776281"/>
              <a:gd name="connsiteY15" fmla="*/ 390550 h 588903"/>
              <a:gd name="connsiteX16" fmla="*/ 50877 w 776281"/>
              <a:gd name="connsiteY16" fmla="*/ 343438 h 58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281" h="588903">
                <a:moveTo>
                  <a:pt x="50877" y="343438"/>
                </a:moveTo>
                <a:cubicBezTo>
                  <a:pt x="5370" y="296325"/>
                  <a:pt x="8850" y="250819"/>
                  <a:pt x="70953" y="230207"/>
                </a:cubicBezTo>
                <a:cubicBezTo>
                  <a:pt x="193820" y="189788"/>
                  <a:pt x="205330" y="59158"/>
                  <a:pt x="409573" y="44168"/>
                </a:cubicBezTo>
                <a:cubicBezTo>
                  <a:pt x="447851" y="41491"/>
                  <a:pt x="486932" y="45506"/>
                  <a:pt x="524408" y="56213"/>
                </a:cubicBezTo>
                <a:cubicBezTo>
                  <a:pt x="514504" y="39082"/>
                  <a:pt x="499782" y="20076"/>
                  <a:pt x="499782" y="20076"/>
                </a:cubicBezTo>
                <a:cubicBezTo>
                  <a:pt x="526014" y="31051"/>
                  <a:pt x="543949" y="50592"/>
                  <a:pt x="554389" y="65314"/>
                </a:cubicBezTo>
                <a:cubicBezTo>
                  <a:pt x="574197" y="58623"/>
                  <a:pt x="623451" y="43900"/>
                  <a:pt x="641386" y="59158"/>
                </a:cubicBezTo>
                <a:cubicBezTo>
                  <a:pt x="641386" y="59158"/>
                  <a:pt x="607389" y="64244"/>
                  <a:pt x="587581" y="80840"/>
                </a:cubicBezTo>
                <a:cubicBezTo>
                  <a:pt x="718479" y="146422"/>
                  <a:pt x="810830" y="293916"/>
                  <a:pt x="755419" y="485042"/>
                </a:cubicBezTo>
                <a:cubicBezTo>
                  <a:pt x="722495" y="598540"/>
                  <a:pt x="578481" y="599075"/>
                  <a:pt x="503796" y="552766"/>
                </a:cubicBezTo>
                <a:cubicBezTo>
                  <a:pt x="503796" y="552766"/>
                  <a:pt x="575001" y="520109"/>
                  <a:pt x="552783" y="469516"/>
                </a:cubicBezTo>
                <a:cubicBezTo>
                  <a:pt x="535383" y="430167"/>
                  <a:pt x="490948" y="421066"/>
                  <a:pt x="474620" y="453455"/>
                </a:cubicBezTo>
                <a:cubicBezTo>
                  <a:pt x="449725" y="502709"/>
                  <a:pt x="458023" y="505386"/>
                  <a:pt x="441427" y="512078"/>
                </a:cubicBezTo>
                <a:cubicBezTo>
                  <a:pt x="441427" y="512078"/>
                  <a:pt x="419209" y="435521"/>
                  <a:pt x="376915" y="387070"/>
                </a:cubicBezTo>
                <a:cubicBezTo>
                  <a:pt x="376915" y="387070"/>
                  <a:pt x="187662" y="459077"/>
                  <a:pt x="99059" y="393226"/>
                </a:cubicBezTo>
                <a:cubicBezTo>
                  <a:pt x="99059" y="393226"/>
                  <a:pt x="137606" y="394565"/>
                  <a:pt x="146976" y="390550"/>
                </a:cubicBezTo>
                <a:cubicBezTo>
                  <a:pt x="146976" y="390014"/>
                  <a:pt x="97989" y="392156"/>
                  <a:pt x="50877" y="34343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913FC189-185A-4A28-A3E5-B2AF6149410A}"/>
              </a:ext>
            </a:extLst>
          </p:cNvPr>
          <p:cNvSpPr/>
          <p:nvPr/>
        </p:nvSpPr>
        <p:spPr>
          <a:xfrm>
            <a:off x="19455588" y="9269718"/>
            <a:ext cx="294486" cy="267714"/>
          </a:xfrm>
          <a:custGeom>
            <a:avLst/>
            <a:gdLst>
              <a:gd name="connsiteX0" fmla="*/ 280799 w 294451"/>
              <a:gd name="connsiteY0" fmla="*/ 20076 h 267683"/>
              <a:gd name="connsiteX1" fmla="*/ 20076 w 294451"/>
              <a:gd name="connsiteY1" fmla="*/ 20076 h 267683"/>
              <a:gd name="connsiteX2" fmla="*/ 20076 w 294451"/>
              <a:gd name="connsiteY2" fmla="*/ 183630 h 267683"/>
              <a:gd name="connsiteX3" fmla="*/ 150438 w 294451"/>
              <a:gd name="connsiteY3" fmla="*/ 259385 h 267683"/>
              <a:gd name="connsiteX4" fmla="*/ 257243 w 294451"/>
              <a:gd name="connsiteY4" fmla="*/ 214415 h 267683"/>
              <a:gd name="connsiteX5" fmla="*/ 280799 w 294451"/>
              <a:gd name="connsiteY5" fmla="*/ 20076 h 26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451" h="267683">
                <a:moveTo>
                  <a:pt x="280799" y="20076"/>
                </a:moveTo>
                <a:cubicBezTo>
                  <a:pt x="280799" y="20076"/>
                  <a:pt x="112695" y="48451"/>
                  <a:pt x="20076" y="20076"/>
                </a:cubicBezTo>
                <a:lnTo>
                  <a:pt x="20076" y="183630"/>
                </a:lnTo>
                <a:lnTo>
                  <a:pt x="150438" y="259385"/>
                </a:lnTo>
                <a:lnTo>
                  <a:pt x="257243" y="214415"/>
                </a:lnTo>
                <a:cubicBezTo>
                  <a:pt x="257243" y="214147"/>
                  <a:pt x="297396" y="69598"/>
                  <a:pt x="280799" y="200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EFEBB7A4-9FC6-4211-8DE0-F8D0BA2075D2}"/>
              </a:ext>
            </a:extLst>
          </p:cNvPr>
          <p:cNvSpPr/>
          <p:nvPr/>
        </p:nvSpPr>
        <p:spPr>
          <a:xfrm>
            <a:off x="18937560" y="9294080"/>
            <a:ext cx="294486" cy="294486"/>
          </a:xfrm>
          <a:custGeom>
            <a:avLst/>
            <a:gdLst>
              <a:gd name="connsiteX0" fmla="*/ 291507 w 294451"/>
              <a:gd name="connsiteY0" fmla="*/ 33192 h 294451"/>
              <a:gd name="connsiteX1" fmla="*/ 30784 w 294451"/>
              <a:gd name="connsiteY1" fmla="*/ 20076 h 294451"/>
              <a:gd name="connsiteX2" fmla="*/ 20076 w 294451"/>
              <a:gd name="connsiteY2" fmla="*/ 207187 h 294451"/>
              <a:gd name="connsiteX3" fmla="*/ 145620 w 294451"/>
              <a:gd name="connsiteY3" fmla="*/ 285350 h 294451"/>
              <a:gd name="connsiteX4" fmla="*/ 267683 w 294451"/>
              <a:gd name="connsiteY4" fmla="*/ 227263 h 294451"/>
              <a:gd name="connsiteX5" fmla="*/ 291507 w 294451"/>
              <a:gd name="connsiteY5" fmla="*/ 33192 h 29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451" h="294451">
                <a:moveTo>
                  <a:pt x="291507" y="33192"/>
                </a:moveTo>
                <a:cubicBezTo>
                  <a:pt x="291507" y="33192"/>
                  <a:pt x="123403" y="48719"/>
                  <a:pt x="30784" y="20076"/>
                </a:cubicBezTo>
                <a:lnTo>
                  <a:pt x="20076" y="207187"/>
                </a:lnTo>
                <a:lnTo>
                  <a:pt x="145620" y="285350"/>
                </a:lnTo>
                <a:lnTo>
                  <a:pt x="267683" y="227263"/>
                </a:lnTo>
                <a:cubicBezTo>
                  <a:pt x="267951" y="227531"/>
                  <a:pt x="308104" y="82982"/>
                  <a:pt x="291507" y="3319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5ED0C5E-6B23-427E-BC86-F92F000EE563}"/>
              </a:ext>
            </a:extLst>
          </p:cNvPr>
          <p:cNvGrpSpPr/>
          <p:nvPr/>
        </p:nvGrpSpPr>
        <p:grpSpPr>
          <a:xfrm>
            <a:off x="1228167" y="3488691"/>
            <a:ext cx="7261959" cy="6687003"/>
            <a:chOff x="1455713" y="2581248"/>
            <a:chExt cx="7261959" cy="6687003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C0687A9-1A8C-47C9-851E-3EED339ED6D0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A352608-10EF-4BE9-AA4F-9C7D7FD10FBE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23CE9035-8886-4C6E-9334-ED26AF368550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6E1C7C8-05DF-42C7-87F1-3385133CA4B3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38" name="Freeform 64">
                <a:extLst>
                  <a:ext uri="{FF2B5EF4-FFF2-40B4-BE49-F238E27FC236}">
                    <a16:creationId xmlns:a16="http://schemas.microsoft.com/office/drawing/2014/main" id="{859FFBCC-70B0-4911-A776-709A93F43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1D4BDC-0B01-46E8-BD7B-C3A2689D6E4C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225DEBB-986F-44CB-9CA2-4F517ADF9F07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8998281-29F1-42A2-B329-D23979165E29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E913FC9-87C9-4AFA-B97A-3C16AF8F3A35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36" name="Freeform 64">
                <a:extLst>
                  <a:ext uri="{FF2B5EF4-FFF2-40B4-BE49-F238E27FC236}">
                    <a16:creationId xmlns:a16="http://schemas.microsoft.com/office/drawing/2014/main" id="{4E5FB091-B915-4F7F-99E0-B861E58F5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BAD9032-D5D4-4369-B802-124FB9AB46AF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30AD2A5-1A3E-4D0B-8EB6-2A1B79364451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D2AEE61-2ED7-4393-8B68-E7C30D9FC971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A2D9D8E3-5BBA-4DCB-8541-797E8F0833C1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34" name="Freeform 64">
                <a:extLst>
                  <a:ext uri="{FF2B5EF4-FFF2-40B4-BE49-F238E27FC236}">
                    <a16:creationId xmlns:a16="http://schemas.microsoft.com/office/drawing/2014/main" id="{244D7196-68BD-4966-810D-B255D9A1F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9E965B4-C784-4AB6-BFC1-DDB2924EF00C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7B4B6DB-CA80-47D1-98FA-0E33C9D55C15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6C60EDA-1E6C-4723-8FD1-1BABB6448AEC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93EC987-2E33-4DE2-91F0-7432C51EBF30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32" name="Freeform 64">
                <a:extLst>
                  <a:ext uri="{FF2B5EF4-FFF2-40B4-BE49-F238E27FC236}">
                    <a16:creationId xmlns:a16="http://schemas.microsoft.com/office/drawing/2014/main" id="{2F2EF821-A070-409E-906A-E3C5EE275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E2F04B60-9C65-464E-9C2A-E079103E2BC8}"/>
              </a:ext>
            </a:extLst>
          </p:cNvPr>
          <p:cNvSpPr txBox="1"/>
          <p:nvPr/>
        </p:nvSpPr>
        <p:spPr>
          <a:xfrm>
            <a:off x="1022556" y="1631504"/>
            <a:ext cx="9770149" cy="112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5292F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13053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F3242C-AD3B-45DC-9B8F-A99A9BFEA843}"/>
              </a:ext>
            </a:extLst>
          </p:cNvPr>
          <p:cNvGrpSpPr/>
          <p:nvPr/>
        </p:nvGrpSpPr>
        <p:grpSpPr>
          <a:xfrm>
            <a:off x="11568418" y="1891015"/>
            <a:ext cx="11831915" cy="10091412"/>
            <a:chOff x="10665558" y="1367794"/>
            <a:chExt cx="12830730" cy="1094329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34DDE9-7489-4F35-A06A-303AC09C73DF}"/>
                </a:ext>
              </a:extLst>
            </p:cNvPr>
            <p:cNvSpPr/>
            <p:nvPr/>
          </p:nvSpPr>
          <p:spPr>
            <a:xfrm>
              <a:off x="14880597" y="6254377"/>
              <a:ext cx="2220508" cy="1522634"/>
            </a:xfrm>
            <a:custGeom>
              <a:avLst/>
              <a:gdLst>
                <a:gd name="connsiteX0" fmla="*/ 1835974 w 1987176"/>
                <a:gd name="connsiteY0" fmla="*/ 410887 h 1362635"/>
                <a:gd name="connsiteX1" fmla="*/ 1224775 w 1987176"/>
                <a:gd name="connsiteY1" fmla="*/ 57737 h 1362635"/>
                <a:gd name="connsiteX2" fmla="*/ 955086 w 1987176"/>
                <a:gd name="connsiteY2" fmla="*/ 56601 h 1362635"/>
                <a:gd name="connsiteX3" fmla="*/ 165041 w 1987176"/>
                <a:gd name="connsiteY3" fmla="*/ 492077 h 1362635"/>
                <a:gd name="connsiteX4" fmla="*/ 157378 w 1987176"/>
                <a:gd name="connsiteY4" fmla="*/ 967295 h 1362635"/>
                <a:gd name="connsiteX5" fmla="*/ 765453 w 1987176"/>
                <a:gd name="connsiteY5" fmla="*/ 1318459 h 1362635"/>
                <a:gd name="connsiteX6" fmla="*/ 1031735 w 1987176"/>
                <a:gd name="connsiteY6" fmla="*/ 1321581 h 1362635"/>
                <a:gd name="connsiteX7" fmla="*/ 1830580 w 1987176"/>
                <a:gd name="connsiteY7" fmla="*/ 884970 h 1362635"/>
                <a:gd name="connsiteX8" fmla="*/ 1835974 w 1987176"/>
                <a:gd name="connsiteY8" fmla="*/ 410887 h 136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7176" h="1362635">
                  <a:moveTo>
                    <a:pt x="1835974" y="410887"/>
                  </a:moveTo>
                  <a:cubicBezTo>
                    <a:pt x="1621075" y="286829"/>
                    <a:pt x="1373529" y="143753"/>
                    <a:pt x="1224775" y="57737"/>
                  </a:cubicBezTo>
                  <a:cubicBezTo>
                    <a:pt x="1141313" y="9477"/>
                    <a:pt x="1038832" y="9192"/>
                    <a:pt x="955086" y="56601"/>
                  </a:cubicBezTo>
                  <a:cubicBezTo>
                    <a:pt x="620106" y="245951"/>
                    <a:pt x="358933" y="388460"/>
                    <a:pt x="165041" y="492077"/>
                  </a:cubicBezTo>
                  <a:cubicBezTo>
                    <a:pt x="-23171" y="592571"/>
                    <a:pt x="-27430" y="860556"/>
                    <a:pt x="157378" y="967295"/>
                  </a:cubicBezTo>
                  <a:cubicBezTo>
                    <a:pt x="372843" y="1091636"/>
                    <a:pt x="618402" y="1233577"/>
                    <a:pt x="765453" y="1318459"/>
                  </a:cubicBezTo>
                  <a:cubicBezTo>
                    <a:pt x="847496" y="1365867"/>
                    <a:pt x="948273" y="1367002"/>
                    <a:pt x="1031735" y="1321581"/>
                  </a:cubicBezTo>
                  <a:cubicBezTo>
                    <a:pt x="1215974" y="1220803"/>
                    <a:pt x="1555782" y="1035144"/>
                    <a:pt x="1830580" y="884970"/>
                  </a:cubicBezTo>
                  <a:cubicBezTo>
                    <a:pt x="2016523" y="783056"/>
                    <a:pt x="2019645" y="517058"/>
                    <a:pt x="1835974" y="410887"/>
                  </a:cubicBez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E818B-8335-471D-A835-FD9F33E5F26A}"/>
                </a:ext>
              </a:extLst>
            </p:cNvPr>
            <p:cNvSpPr/>
            <p:nvPr/>
          </p:nvSpPr>
          <p:spPr>
            <a:xfrm>
              <a:off x="18838794" y="6966326"/>
              <a:ext cx="1554356" cy="1110254"/>
            </a:xfrm>
            <a:custGeom>
              <a:avLst/>
              <a:gdLst>
                <a:gd name="connsiteX0" fmla="*/ 1279296 w 1391023"/>
                <a:gd name="connsiteY0" fmla="*/ 345487 h 993588"/>
                <a:gd name="connsiteX1" fmla="*/ 738501 w 1391023"/>
                <a:gd name="connsiteY1" fmla="*/ 46843 h 993588"/>
                <a:gd name="connsiteX2" fmla="*/ 542337 w 1391023"/>
                <a:gd name="connsiteY2" fmla="*/ 47694 h 993588"/>
                <a:gd name="connsiteX3" fmla="*/ 130708 w 1391023"/>
                <a:gd name="connsiteY3" fmla="*/ 285304 h 993588"/>
                <a:gd name="connsiteX4" fmla="*/ 135251 w 1391023"/>
                <a:gd name="connsiteY4" fmla="*/ 666842 h 993588"/>
                <a:gd name="connsiteX5" fmla="*/ 682575 w 1391023"/>
                <a:gd name="connsiteY5" fmla="*/ 966054 h 993588"/>
                <a:gd name="connsiteX6" fmla="*/ 875899 w 1391023"/>
                <a:gd name="connsiteY6" fmla="*/ 963782 h 993588"/>
                <a:gd name="connsiteX7" fmla="*/ 1284690 w 1391023"/>
                <a:gd name="connsiteY7" fmla="*/ 727592 h 993588"/>
                <a:gd name="connsiteX8" fmla="*/ 1279296 w 1391023"/>
                <a:gd name="connsiteY8" fmla="*/ 345487 h 99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023" h="993588">
                  <a:moveTo>
                    <a:pt x="1279296" y="345487"/>
                  </a:moveTo>
                  <a:cubicBezTo>
                    <a:pt x="1142181" y="271961"/>
                    <a:pt x="963335" y="174021"/>
                    <a:pt x="738501" y="46843"/>
                  </a:cubicBezTo>
                  <a:cubicBezTo>
                    <a:pt x="677465" y="12492"/>
                    <a:pt x="603088" y="12776"/>
                    <a:pt x="542337" y="47694"/>
                  </a:cubicBezTo>
                  <a:cubicBezTo>
                    <a:pt x="441559" y="105890"/>
                    <a:pt x="278895" y="199855"/>
                    <a:pt x="130708" y="285304"/>
                  </a:cubicBezTo>
                  <a:cubicBezTo>
                    <a:pt x="-17194" y="370753"/>
                    <a:pt x="-14640" y="585083"/>
                    <a:pt x="135251" y="666842"/>
                  </a:cubicBezTo>
                  <a:cubicBezTo>
                    <a:pt x="328575" y="772446"/>
                    <a:pt x="556249" y="896787"/>
                    <a:pt x="682575" y="966054"/>
                  </a:cubicBezTo>
                  <a:cubicBezTo>
                    <a:pt x="743042" y="999268"/>
                    <a:pt x="816284" y="998416"/>
                    <a:pt x="875899" y="963782"/>
                  </a:cubicBezTo>
                  <a:cubicBezTo>
                    <a:pt x="975258" y="906438"/>
                    <a:pt x="1136787" y="813041"/>
                    <a:pt x="1284690" y="727592"/>
                  </a:cubicBezTo>
                  <a:cubicBezTo>
                    <a:pt x="1433444" y="641860"/>
                    <a:pt x="1430322" y="426677"/>
                    <a:pt x="1279296" y="3454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13B012-9713-48CD-B701-5210071C83ED}"/>
                </a:ext>
              </a:extLst>
            </p:cNvPr>
            <p:cNvSpPr/>
            <p:nvPr/>
          </p:nvSpPr>
          <p:spPr>
            <a:xfrm>
              <a:off x="10665558" y="5583904"/>
              <a:ext cx="190329" cy="2664610"/>
            </a:xfrm>
            <a:custGeom>
              <a:avLst/>
              <a:gdLst>
                <a:gd name="connsiteX0" fmla="*/ 21291 w 170329"/>
                <a:gd name="connsiteY0" fmla="*/ 2365876 h 2384611"/>
                <a:gd name="connsiteX1" fmla="*/ 153013 w 170329"/>
                <a:gd name="connsiteY1" fmla="*/ 2372405 h 2384611"/>
                <a:gd name="connsiteX2" fmla="*/ 166923 w 170329"/>
                <a:gd name="connsiteY2" fmla="*/ 21291 h 2384611"/>
                <a:gd name="connsiteX3" fmla="*/ 34918 w 170329"/>
                <a:gd name="connsiteY3" fmla="*/ 21291 h 238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29" h="2384611">
                  <a:moveTo>
                    <a:pt x="21291" y="2365876"/>
                  </a:moveTo>
                  <a:lnTo>
                    <a:pt x="153013" y="2372405"/>
                  </a:lnTo>
                  <a:lnTo>
                    <a:pt x="166923" y="21291"/>
                  </a:lnTo>
                  <a:lnTo>
                    <a:pt x="34918" y="2129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72834DE-1805-4ACA-8FC1-B6E3C9C2C155}"/>
                </a:ext>
              </a:extLst>
            </p:cNvPr>
            <p:cNvSpPr/>
            <p:nvPr/>
          </p:nvSpPr>
          <p:spPr>
            <a:xfrm>
              <a:off x="10680784" y="1776684"/>
              <a:ext cx="5836764" cy="3838307"/>
            </a:xfrm>
            <a:custGeom>
              <a:avLst/>
              <a:gdLst>
                <a:gd name="connsiteX0" fmla="*/ 3054574 w 5223435"/>
                <a:gd name="connsiteY0" fmla="*/ 347188 h 3434976"/>
                <a:gd name="connsiteX1" fmla="*/ 1935226 w 5223435"/>
                <a:gd name="connsiteY1" fmla="*/ 797993 h 3434976"/>
                <a:gd name="connsiteX2" fmla="*/ 21291 w 5223435"/>
                <a:gd name="connsiteY2" fmla="*/ 3428447 h 3434976"/>
                <a:gd name="connsiteX3" fmla="*/ 153012 w 5223435"/>
                <a:gd name="connsiteY3" fmla="*/ 3428447 h 3434976"/>
                <a:gd name="connsiteX4" fmla="*/ 2066947 w 5223435"/>
                <a:gd name="connsiteY4" fmla="*/ 891390 h 3434976"/>
                <a:gd name="connsiteX5" fmla="*/ 3186295 w 5223435"/>
                <a:gd name="connsiteY5" fmla="*/ 440585 h 3434976"/>
                <a:gd name="connsiteX6" fmla="*/ 4426293 w 5223435"/>
                <a:gd name="connsiteY6" fmla="*/ 179130 h 3434976"/>
                <a:gd name="connsiteX7" fmla="*/ 5225990 w 5223435"/>
                <a:gd name="connsiteY7" fmla="*/ 114972 h 3434976"/>
                <a:gd name="connsiteX8" fmla="*/ 5225990 w 5223435"/>
                <a:gd name="connsiteY8" fmla="*/ 21291 h 3434976"/>
                <a:gd name="connsiteX9" fmla="*/ 4294289 w 5223435"/>
                <a:gd name="connsiteY9" fmla="*/ 85448 h 3434976"/>
                <a:gd name="connsiteX10" fmla="*/ 3054574 w 5223435"/>
                <a:gd name="connsiteY10" fmla="*/ 347188 h 343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23435" h="3434976">
                  <a:moveTo>
                    <a:pt x="3054574" y="347188"/>
                  </a:moveTo>
                  <a:cubicBezTo>
                    <a:pt x="2650610" y="468406"/>
                    <a:pt x="2275034" y="620283"/>
                    <a:pt x="1935226" y="797993"/>
                  </a:cubicBezTo>
                  <a:cubicBezTo>
                    <a:pt x="770456" y="1406637"/>
                    <a:pt x="27537" y="2410729"/>
                    <a:pt x="21291" y="3428447"/>
                  </a:cubicBezTo>
                  <a:lnTo>
                    <a:pt x="153012" y="3428447"/>
                  </a:lnTo>
                  <a:cubicBezTo>
                    <a:pt x="158973" y="2410729"/>
                    <a:pt x="901895" y="1500034"/>
                    <a:pt x="2066947" y="891390"/>
                  </a:cubicBezTo>
                  <a:cubicBezTo>
                    <a:pt x="2406754" y="713964"/>
                    <a:pt x="2782616" y="562087"/>
                    <a:pt x="3186295" y="440585"/>
                  </a:cubicBezTo>
                  <a:cubicBezTo>
                    <a:pt x="3575781" y="323626"/>
                    <a:pt x="3991385" y="235055"/>
                    <a:pt x="4426293" y="179130"/>
                  </a:cubicBezTo>
                  <a:cubicBezTo>
                    <a:pt x="4686613" y="145631"/>
                    <a:pt x="4953747" y="124056"/>
                    <a:pt x="5225990" y="114972"/>
                  </a:cubicBezTo>
                  <a:lnTo>
                    <a:pt x="5225990" y="21291"/>
                  </a:lnTo>
                  <a:cubicBezTo>
                    <a:pt x="4953463" y="30375"/>
                    <a:pt x="4554609" y="51950"/>
                    <a:pt x="4294289" y="85448"/>
                  </a:cubicBezTo>
                  <a:cubicBezTo>
                    <a:pt x="3859948" y="141657"/>
                    <a:pt x="3444345" y="230228"/>
                    <a:pt x="3054574" y="34718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F4A430-BC04-4A08-9D40-FD5D59FBA142}"/>
                </a:ext>
              </a:extLst>
            </p:cNvPr>
            <p:cNvSpPr/>
            <p:nvPr/>
          </p:nvSpPr>
          <p:spPr>
            <a:xfrm>
              <a:off x="10812746" y="1881683"/>
              <a:ext cx="5709877" cy="6376030"/>
            </a:xfrm>
            <a:custGeom>
              <a:avLst/>
              <a:gdLst>
                <a:gd name="connsiteX0" fmla="*/ 35201 w 5109882"/>
                <a:gd name="connsiteY0" fmla="*/ 3334482 h 5706035"/>
                <a:gd name="connsiteX1" fmla="*/ 21291 w 5109882"/>
                <a:gd name="connsiteY1" fmla="*/ 5685596 h 5706035"/>
                <a:gd name="connsiteX2" fmla="*/ 5093418 w 5109882"/>
                <a:gd name="connsiteY2" fmla="*/ 2549832 h 5706035"/>
                <a:gd name="connsiteX3" fmla="*/ 5108179 w 5109882"/>
                <a:gd name="connsiteY3" fmla="*/ 21291 h 5706035"/>
                <a:gd name="connsiteX4" fmla="*/ 35201 w 5109882"/>
                <a:gd name="connsiteY4" fmla="*/ 3334482 h 570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882" h="5706035">
                  <a:moveTo>
                    <a:pt x="35201" y="3334482"/>
                  </a:moveTo>
                  <a:lnTo>
                    <a:pt x="21291" y="5685596"/>
                  </a:lnTo>
                  <a:cubicBezTo>
                    <a:pt x="175155" y="3995076"/>
                    <a:pt x="2371554" y="2640106"/>
                    <a:pt x="5093418" y="2549832"/>
                  </a:cubicBezTo>
                  <a:lnTo>
                    <a:pt x="5108179" y="21291"/>
                  </a:lnTo>
                  <a:cubicBezTo>
                    <a:pt x="2291499" y="114688"/>
                    <a:pt x="45705" y="1562205"/>
                    <a:pt x="35201" y="33344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B1C790-3582-4D86-A9B0-D3DE5647A8CC}"/>
                </a:ext>
              </a:extLst>
            </p:cNvPr>
            <p:cNvSpPr/>
            <p:nvPr/>
          </p:nvSpPr>
          <p:spPr>
            <a:xfrm>
              <a:off x="10826702" y="1884538"/>
              <a:ext cx="5709877" cy="4409295"/>
            </a:xfrm>
            <a:custGeom>
              <a:avLst/>
              <a:gdLst>
                <a:gd name="connsiteX0" fmla="*/ 21291 w 5109882"/>
                <a:gd name="connsiteY0" fmla="*/ 3341579 h 3945964"/>
                <a:gd name="connsiteX1" fmla="*/ 21291 w 5109882"/>
                <a:gd name="connsiteY1" fmla="*/ 3931203 h 3945964"/>
                <a:gd name="connsiteX2" fmla="*/ 592179 w 5109882"/>
                <a:gd name="connsiteY2" fmla="*/ 2261123 h 3945964"/>
                <a:gd name="connsiteX3" fmla="*/ 1360932 w 5109882"/>
                <a:gd name="connsiteY3" fmla="*/ 2372405 h 3945964"/>
                <a:gd name="connsiteX4" fmla="*/ 2897019 w 5109882"/>
                <a:gd name="connsiteY4" fmla="*/ 1754677 h 3945964"/>
                <a:gd name="connsiteX5" fmla="*/ 3225755 w 5109882"/>
                <a:gd name="connsiteY5" fmla="*/ 1009486 h 3945964"/>
                <a:gd name="connsiteX6" fmla="*/ 3769107 w 5109882"/>
                <a:gd name="connsiteY6" fmla="*/ 774147 h 3945964"/>
                <a:gd name="connsiteX7" fmla="*/ 4522246 w 5109882"/>
                <a:gd name="connsiteY7" fmla="*/ 426107 h 3945964"/>
                <a:gd name="connsiteX8" fmla="*/ 5095973 w 5109882"/>
                <a:gd name="connsiteY8" fmla="*/ 770173 h 3945964"/>
                <a:gd name="connsiteX9" fmla="*/ 5095973 w 5109882"/>
                <a:gd name="connsiteY9" fmla="*/ 21291 h 3945964"/>
                <a:gd name="connsiteX10" fmla="*/ 21291 w 5109882"/>
                <a:gd name="connsiteY10" fmla="*/ 3341579 h 394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09882" h="3945964">
                  <a:moveTo>
                    <a:pt x="21291" y="3341579"/>
                  </a:moveTo>
                  <a:lnTo>
                    <a:pt x="21291" y="3931203"/>
                  </a:lnTo>
                  <a:cubicBezTo>
                    <a:pt x="33215" y="3914453"/>
                    <a:pt x="222280" y="2379218"/>
                    <a:pt x="592179" y="2261123"/>
                  </a:cubicBezTo>
                  <a:cubicBezTo>
                    <a:pt x="791748" y="2197249"/>
                    <a:pt x="986207" y="3331927"/>
                    <a:pt x="1360932" y="2372405"/>
                  </a:cubicBezTo>
                  <a:cubicBezTo>
                    <a:pt x="1940619" y="887700"/>
                    <a:pt x="2388302" y="2548696"/>
                    <a:pt x="2897019" y="1754677"/>
                  </a:cubicBezTo>
                  <a:cubicBezTo>
                    <a:pt x="3043219" y="1526436"/>
                    <a:pt x="3026469" y="1284284"/>
                    <a:pt x="3225755" y="1009486"/>
                  </a:cubicBezTo>
                  <a:cubicBezTo>
                    <a:pt x="3417660" y="744623"/>
                    <a:pt x="3616378" y="846821"/>
                    <a:pt x="3769107" y="774147"/>
                  </a:cubicBezTo>
                  <a:cubicBezTo>
                    <a:pt x="3957605" y="684157"/>
                    <a:pt x="4032549" y="87436"/>
                    <a:pt x="4522246" y="426107"/>
                  </a:cubicBezTo>
                  <a:cubicBezTo>
                    <a:pt x="4780864" y="604953"/>
                    <a:pt x="4774333" y="746611"/>
                    <a:pt x="5095973" y="770173"/>
                  </a:cubicBezTo>
                  <a:lnTo>
                    <a:pt x="5095973" y="21291"/>
                  </a:lnTo>
                  <a:cubicBezTo>
                    <a:pt x="2267652" y="114972"/>
                    <a:pt x="21291" y="1565611"/>
                    <a:pt x="21291" y="33415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CDE85B-8994-466A-9F1E-A6247A046630}"/>
                </a:ext>
              </a:extLst>
            </p:cNvPr>
            <p:cNvSpPr/>
            <p:nvPr/>
          </p:nvSpPr>
          <p:spPr>
            <a:xfrm>
              <a:off x="13012670" y="3060943"/>
              <a:ext cx="1744685" cy="1712963"/>
            </a:xfrm>
            <a:custGeom>
              <a:avLst/>
              <a:gdLst>
                <a:gd name="connsiteX0" fmla="*/ 899023 w 1561352"/>
                <a:gd name="connsiteY0" fmla="*/ 21422 h 1532964"/>
                <a:gd name="connsiteX1" fmla="*/ 30626 w 1561352"/>
                <a:gd name="connsiteY1" fmla="*/ 774562 h 1532964"/>
                <a:gd name="connsiteX2" fmla="*/ 665389 w 1561352"/>
                <a:gd name="connsiteY2" fmla="*/ 1527702 h 1532964"/>
                <a:gd name="connsiteX3" fmla="*/ 1536906 w 1561352"/>
                <a:gd name="connsiteY3" fmla="*/ 774562 h 1532964"/>
                <a:gd name="connsiteX4" fmla="*/ 899023 w 1561352"/>
                <a:gd name="connsiteY4" fmla="*/ 21422 h 153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352" h="1532964">
                  <a:moveTo>
                    <a:pt x="899023" y="21422"/>
                  </a:moveTo>
                  <a:cubicBezTo>
                    <a:pt x="493072" y="29087"/>
                    <a:pt x="94500" y="368327"/>
                    <a:pt x="30626" y="774562"/>
                  </a:cubicBezTo>
                  <a:cubicBezTo>
                    <a:pt x="-34666" y="1190450"/>
                    <a:pt x="249500" y="1527702"/>
                    <a:pt x="665389" y="1527702"/>
                  </a:cubicBezTo>
                  <a:cubicBezTo>
                    <a:pt x="1081275" y="1527702"/>
                    <a:pt x="1471329" y="1190450"/>
                    <a:pt x="1536906" y="774562"/>
                  </a:cubicBezTo>
                  <a:cubicBezTo>
                    <a:pt x="1600780" y="367759"/>
                    <a:pt x="1311788" y="13474"/>
                    <a:pt x="899023" y="214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A510D0-5015-4387-B312-7C2D4D62216E}"/>
                </a:ext>
              </a:extLst>
            </p:cNvPr>
            <p:cNvSpPr/>
            <p:nvPr/>
          </p:nvSpPr>
          <p:spPr>
            <a:xfrm>
              <a:off x="10827020" y="3501161"/>
              <a:ext cx="5709877" cy="4758231"/>
            </a:xfrm>
            <a:custGeom>
              <a:avLst/>
              <a:gdLst>
                <a:gd name="connsiteX0" fmla="*/ 4345672 w 5109882"/>
                <a:gd name="connsiteY0" fmla="*/ 23479 h 4258235"/>
                <a:gd name="connsiteX1" fmla="*/ 4020910 w 5109882"/>
                <a:gd name="connsiteY1" fmla="*/ 157756 h 4258235"/>
                <a:gd name="connsiteX2" fmla="*/ 3564427 w 5109882"/>
                <a:gd name="connsiteY2" fmla="*/ 67481 h 4258235"/>
                <a:gd name="connsiteX3" fmla="*/ 3180902 w 5109882"/>
                <a:gd name="connsiteY3" fmla="*/ 329504 h 4258235"/>
                <a:gd name="connsiteX4" fmla="*/ 2782331 w 5109882"/>
                <a:gd name="connsiteY4" fmla="*/ 1125794 h 4258235"/>
                <a:gd name="connsiteX5" fmla="*/ 2263111 w 5109882"/>
                <a:gd name="connsiteY5" fmla="*/ 570805 h 4258235"/>
                <a:gd name="connsiteX6" fmla="*/ 1353551 w 5109882"/>
                <a:gd name="connsiteY6" fmla="*/ 686061 h 4258235"/>
                <a:gd name="connsiteX7" fmla="*/ 821271 w 5109882"/>
                <a:gd name="connsiteY7" fmla="*/ 2035921 h 4258235"/>
                <a:gd name="connsiteX8" fmla="*/ 593598 w 5109882"/>
                <a:gd name="connsiteY8" fmla="*/ 2065161 h 4258235"/>
                <a:gd name="connsiteX9" fmla="*/ 248113 w 5109882"/>
                <a:gd name="connsiteY9" fmla="*/ 1838907 h 4258235"/>
                <a:gd name="connsiteX10" fmla="*/ 21291 w 5109882"/>
                <a:gd name="connsiteY10" fmla="*/ 2994308 h 4258235"/>
                <a:gd name="connsiteX11" fmla="*/ 21291 w 5109882"/>
                <a:gd name="connsiteY11" fmla="*/ 4251055 h 4258235"/>
                <a:gd name="connsiteX12" fmla="*/ 5095688 w 5109882"/>
                <a:gd name="connsiteY12" fmla="*/ 1108761 h 4258235"/>
                <a:gd name="connsiteX13" fmla="*/ 5095688 w 5109882"/>
                <a:gd name="connsiteY13" fmla="*/ 345118 h 4258235"/>
                <a:gd name="connsiteX14" fmla="*/ 4665324 w 5109882"/>
                <a:gd name="connsiteY14" fmla="*/ 152078 h 4258235"/>
                <a:gd name="connsiteX15" fmla="*/ 4345672 w 5109882"/>
                <a:gd name="connsiteY15" fmla="*/ 23479 h 425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9882" h="4258235">
                  <a:moveTo>
                    <a:pt x="4345672" y="23479"/>
                  </a:moveTo>
                  <a:cubicBezTo>
                    <a:pt x="4227293" y="39377"/>
                    <a:pt x="4134179" y="126245"/>
                    <a:pt x="4020910" y="157756"/>
                  </a:cubicBezTo>
                  <a:cubicBezTo>
                    <a:pt x="3848593" y="205731"/>
                    <a:pt x="3718008" y="129935"/>
                    <a:pt x="3564427" y="67481"/>
                  </a:cubicBezTo>
                  <a:cubicBezTo>
                    <a:pt x="3363722" y="-13993"/>
                    <a:pt x="3266635" y="179331"/>
                    <a:pt x="3180902" y="329504"/>
                  </a:cubicBezTo>
                  <a:cubicBezTo>
                    <a:pt x="3083530" y="500117"/>
                    <a:pt x="2977643" y="1067030"/>
                    <a:pt x="2782331" y="1125794"/>
                  </a:cubicBezTo>
                  <a:cubicBezTo>
                    <a:pt x="2598943" y="1181152"/>
                    <a:pt x="2392277" y="709907"/>
                    <a:pt x="2263111" y="570805"/>
                  </a:cubicBezTo>
                  <a:cubicBezTo>
                    <a:pt x="1839557" y="113470"/>
                    <a:pt x="1481582" y="473149"/>
                    <a:pt x="1353551" y="686061"/>
                  </a:cubicBezTo>
                  <a:cubicBezTo>
                    <a:pt x="1110548" y="1090025"/>
                    <a:pt x="1082728" y="1641892"/>
                    <a:pt x="821271" y="2035921"/>
                  </a:cubicBezTo>
                  <a:cubicBezTo>
                    <a:pt x="774432" y="2106608"/>
                    <a:pt x="656053" y="2142094"/>
                    <a:pt x="593598" y="2065161"/>
                  </a:cubicBezTo>
                  <a:cubicBezTo>
                    <a:pt x="531144" y="1988513"/>
                    <a:pt x="396300" y="1640757"/>
                    <a:pt x="248113" y="1838907"/>
                  </a:cubicBezTo>
                  <a:cubicBezTo>
                    <a:pt x="173453" y="1938834"/>
                    <a:pt x="77216" y="2388787"/>
                    <a:pt x="21291" y="2994308"/>
                  </a:cubicBezTo>
                  <a:lnTo>
                    <a:pt x="21291" y="4251055"/>
                  </a:lnTo>
                  <a:cubicBezTo>
                    <a:pt x="165504" y="2556845"/>
                    <a:pt x="2363037" y="1199320"/>
                    <a:pt x="5095688" y="1108761"/>
                  </a:cubicBezTo>
                  <a:lnTo>
                    <a:pt x="5095688" y="345118"/>
                  </a:lnTo>
                  <a:cubicBezTo>
                    <a:pt x="4945231" y="324678"/>
                    <a:pt x="4807265" y="248598"/>
                    <a:pt x="4665324" y="152078"/>
                  </a:cubicBezTo>
                  <a:cubicBezTo>
                    <a:pt x="4569655" y="86785"/>
                    <a:pt x="4467741" y="7014"/>
                    <a:pt x="4345672" y="234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814F75-1086-4D0E-AA7A-3F73B3C55A89}"/>
                </a:ext>
              </a:extLst>
            </p:cNvPr>
            <p:cNvSpPr/>
            <p:nvPr/>
          </p:nvSpPr>
          <p:spPr>
            <a:xfrm>
              <a:off x="13451352" y="6908132"/>
              <a:ext cx="602708" cy="602708"/>
            </a:xfrm>
            <a:custGeom>
              <a:avLst/>
              <a:gdLst>
                <a:gd name="connsiteX0" fmla="*/ 475779 w 539376"/>
                <a:gd name="connsiteY0" fmla="*/ 39023 h 539376"/>
                <a:gd name="connsiteX1" fmla="*/ 352291 w 539376"/>
                <a:gd name="connsiteY1" fmla="*/ 57192 h 539376"/>
                <a:gd name="connsiteX2" fmla="*/ 59040 w 539376"/>
                <a:gd name="connsiteY2" fmla="*/ 381385 h 539376"/>
                <a:gd name="connsiteX3" fmla="*/ 35195 w 539376"/>
                <a:gd name="connsiteY3" fmla="*/ 498061 h 539376"/>
                <a:gd name="connsiteX4" fmla="*/ 36898 w 539376"/>
                <a:gd name="connsiteY4" fmla="*/ 500616 h 539376"/>
                <a:gd name="connsiteX5" fmla="*/ 163509 w 539376"/>
                <a:gd name="connsiteY5" fmla="*/ 519919 h 539376"/>
                <a:gd name="connsiteX6" fmla="*/ 503601 w 539376"/>
                <a:gd name="connsiteY6" fmla="*/ 207366 h 539376"/>
                <a:gd name="connsiteX7" fmla="*/ 505304 w 539376"/>
                <a:gd name="connsiteY7" fmla="*/ 70534 h 539376"/>
                <a:gd name="connsiteX8" fmla="*/ 475779 w 539376"/>
                <a:gd name="connsiteY8" fmla="*/ 39023 h 5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376" h="539376">
                  <a:moveTo>
                    <a:pt x="475779" y="39023"/>
                  </a:moveTo>
                  <a:cubicBezTo>
                    <a:pt x="424681" y="6376"/>
                    <a:pt x="380964" y="22558"/>
                    <a:pt x="352291" y="57192"/>
                  </a:cubicBezTo>
                  <a:cubicBezTo>
                    <a:pt x="264855" y="162796"/>
                    <a:pt x="174012" y="304169"/>
                    <a:pt x="59040" y="381385"/>
                  </a:cubicBezTo>
                  <a:cubicBezTo>
                    <a:pt x="21283" y="409490"/>
                    <a:pt x="9077" y="461156"/>
                    <a:pt x="35195" y="498061"/>
                  </a:cubicBezTo>
                  <a:cubicBezTo>
                    <a:pt x="35762" y="498628"/>
                    <a:pt x="36614" y="499764"/>
                    <a:pt x="36898" y="500616"/>
                  </a:cubicBezTo>
                  <a:cubicBezTo>
                    <a:pt x="62731" y="537520"/>
                    <a:pt x="120360" y="550579"/>
                    <a:pt x="163509" y="519919"/>
                  </a:cubicBezTo>
                  <a:cubicBezTo>
                    <a:pt x="287281" y="431632"/>
                    <a:pt x="426384" y="329435"/>
                    <a:pt x="503601" y="207366"/>
                  </a:cubicBezTo>
                  <a:cubicBezTo>
                    <a:pt x="530853" y="164499"/>
                    <a:pt x="545615" y="123620"/>
                    <a:pt x="505304" y="70534"/>
                  </a:cubicBezTo>
                  <a:cubicBezTo>
                    <a:pt x="496220" y="58611"/>
                    <a:pt x="484295" y="44416"/>
                    <a:pt x="475779" y="390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7ECFF44-138C-4359-BB0E-4F2CE4A1490C}"/>
                </a:ext>
              </a:extLst>
            </p:cNvPr>
            <p:cNvSpPr/>
            <p:nvPr/>
          </p:nvSpPr>
          <p:spPr>
            <a:xfrm>
              <a:off x="13022500" y="6800107"/>
              <a:ext cx="412380" cy="444101"/>
            </a:xfrm>
            <a:custGeom>
              <a:avLst/>
              <a:gdLst>
                <a:gd name="connsiteX0" fmla="*/ 196986 w 369047"/>
                <a:gd name="connsiteY0" fmla="*/ 49679 h 397435"/>
                <a:gd name="connsiteX1" fmla="*/ 160649 w 369047"/>
                <a:gd name="connsiteY1" fmla="*/ 30091 h 397435"/>
                <a:gd name="connsiteX2" fmla="*/ 89678 w 369047"/>
                <a:gd name="connsiteY2" fmla="*/ 21291 h 397435"/>
                <a:gd name="connsiteX3" fmla="*/ 110685 w 369047"/>
                <a:gd name="connsiteY3" fmla="*/ 50531 h 397435"/>
                <a:gd name="connsiteX4" fmla="*/ 156958 w 369047"/>
                <a:gd name="connsiteY4" fmla="*/ 62739 h 397435"/>
                <a:gd name="connsiteX5" fmla="*/ 165192 w 369047"/>
                <a:gd name="connsiteY5" fmla="*/ 78352 h 397435"/>
                <a:gd name="connsiteX6" fmla="*/ 121757 w 369047"/>
                <a:gd name="connsiteY6" fmla="*/ 75797 h 397435"/>
                <a:gd name="connsiteX7" fmla="*/ 49651 w 369047"/>
                <a:gd name="connsiteY7" fmla="*/ 29240 h 397435"/>
                <a:gd name="connsiteX8" fmla="*/ 21830 w 369047"/>
                <a:gd name="connsiteY8" fmla="*/ 49679 h 397435"/>
                <a:gd name="connsiteX9" fmla="*/ 39148 w 369047"/>
                <a:gd name="connsiteY9" fmla="*/ 137116 h 397435"/>
                <a:gd name="connsiteX10" fmla="*/ 161217 w 369047"/>
                <a:gd name="connsiteY10" fmla="*/ 195595 h 397435"/>
                <a:gd name="connsiteX11" fmla="*/ 279880 w 369047"/>
                <a:gd name="connsiteY11" fmla="*/ 399707 h 397435"/>
                <a:gd name="connsiteX12" fmla="*/ 373276 w 369047"/>
                <a:gd name="connsiteY12" fmla="*/ 324477 h 397435"/>
                <a:gd name="connsiteX13" fmla="*/ 216574 w 369047"/>
                <a:gd name="connsiteY13" fmla="*/ 111850 h 397435"/>
                <a:gd name="connsiteX14" fmla="*/ 196986 w 369047"/>
                <a:gd name="connsiteY14" fmla="*/ 49679 h 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9047" h="397435">
                  <a:moveTo>
                    <a:pt x="196986" y="49679"/>
                  </a:moveTo>
                  <a:cubicBezTo>
                    <a:pt x="182508" y="34066"/>
                    <a:pt x="160649" y="30091"/>
                    <a:pt x="160649" y="30091"/>
                  </a:cubicBezTo>
                  <a:lnTo>
                    <a:pt x="89678" y="21291"/>
                  </a:lnTo>
                  <a:cubicBezTo>
                    <a:pt x="86272" y="32363"/>
                    <a:pt x="97059" y="48260"/>
                    <a:pt x="110685" y="50531"/>
                  </a:cubicBezTo>
                  <a:cubicBezTo>
                    <a:pt x="115228" y="51099"/>
                    <a:pt x="156958" y="62739"/>
                    <a:pt x="156958" y="62739"/>
                  </a:cubicBezTo>
                  <a:cubicBezTo>
                    <a:pt x="156958" y="62739"/>
                    <a:pt x="168030" y="69836"/>
                    <a:pt x="165192" y="78352"/>
                  </a:cubicBezTo>
                  <a:cubicBezTo>
                    <a:pt x="164623" y="80339"/>
                    <a:pt x="136519" y="82894"/>
                    <a:pt x="121757" y="75797"/>
                  </a:cubicBezTo>
                  <a:cubicBezTo>
                    <a:pt x="97059" y="64158"/>
                    <a:pt x="49651" y="29240"/>
                    <a:pt x="49651" y="29240"/>
                  </a:cubicBezTo>
                  <a:cubicBezTo>
                    <a:pt x="49651" y="29240"/>
                    <a:pt x="16720" y="4826"/>
                    <a:pt x="21830" y="49679"/>
                  </a:cubicBezTo>
                  <a:cubicBezTo>
                    <a:pt x="26657" y="94533"/>
                    <a:pt x="17004" y="102482"/>
                    <a:pt x="39148" y="137116"/>
                  </a:cubicBezTo>
                  <a:cubicBezTo>
                    <a:pt x="61290" y="172033"/>
                    <a:pt x="152983" y="192472"/>
                    <a:pt x="161217" y="195595"/>
                  </a:cubicBezTo>
                  <a:cubicBezTo>
                    <a:pt x="175979" y="201272"/>
                    <a:pt x="230768" y="323058"/>
                    <a:pt x="279880" y="399707"/>
                  </a:cubicBezTo>
                  <a:lnTo>
                    <a:pt x="373276" y="324477"/>
                  </a:lnTo>
                  <a:cubicBezTo>
                    <a:pt x="373276" y="324477"/>
                    <a:pt x="249788" y="154432"/>
                    <a:pt x="216574" y="111850"/>
                  </a:cubicBezTo>
                  <a:cubicBezTo>
                    <a:pt x="202380" y="93965"/>
                    <a:pt x="211181" y="65293"/>
                    <a:pt x="196986" y="49679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EDDF41-3E19-4712-895B-5D6D2FD11955}"/>
                </a:ext>
              </a:extLst>
            </p:cNvPr>
            <p:cNvSpPr/>
            <p:nvPr/>
          </p:nvSpPr>
          <p:spPr>
            <a:xfrm>
              <a:off x="13176952" y="6961889"/>
              <a:ext cx="507545" cy="570987"/>
            </a:xfrm>
            <a:custGeom>
              <a:avLst/>
              <a:gdLst>
                <a:gd name="connsiteX0" fmla="*/ 137398 w 454211"/>
                <a:gd name="connsiteY0" fmla="*/ 21291 h 510988"/>
                <a:gd name="connsiteX1" fmla="*/ 21291 w 454211"/>
                <a:gd name="connsiteY1" fmla="*/ 86868 h 510988"/>
                <a:gd name="connsiteX2" fmla="*/ 300915 w 454211"/>
                <a:gd name="connsiteY2" fmla="*/ 470109 h 510988"/>
                <a:gd name="connsiteX3" fmla="*/ 417307 w 454211"/>
                <a:gd name="connsiteY3" fmla="*/ 463012 h 510988"/>
                <a:gd name="connsiteX4" fmla="*/ 424404 w 454211"/>
                <a:gd name="connsiteY4" fmla="*/ 454779 h 510988"/>
                <a:gd name="connsiteX5" fmla="*/ 414752 w 454211"/>
                <a:gd name="connsiteY5" fmla="*/ 348892 h 510988"/>
                <a:gd name="connsiteX6" fmla="*/ 137398 w 454211"/>
                <a:gd name="connsiteY6" fmla="*/ 21291 h 5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211" h="510988">
                  <a:moveTo>
                    <a:pt x="137398" y="21291"/>
                  </a:moveTo>
                  <a:cubicBezTo>
                    <a:pt x="93965" y="57628"/>
                    <a:pt x="59330" y="77216"/>
                    <a:pt x="21291" y="86868"/>
                  </a:cubicBezTo>
                  <a:cubicBezTo>
                    <a:pt x="89990" y="212912"/>
                    <a:pt x="211209" y="396300"/>
                    <a:pt x="300915" y="470109"/>
                  </a:cubicBezTo>
                  <a:cubicBezTo>
                    <a:pt x="334697" y="500769"/>
                    <a:pt x="392610" y="495091"/>
                    <a:pt x="417307" y="463012"/>
                  </a:cubicBezTo>
                  <a:cubicBezTo>
                    <a:pt x="417590" y="462445"/>
                    <a:pt x="424120" y="455348"/>
                    <a:pt x="424404" y="454779"/>
                  </a:cubicBezTo>
                  <a:cubicBezTo>
                    <a:pt x="449386" y="422701"/>
                    <a:pt x="444559" y="376428"/>
                    <a:pt x="414752" y="348892"/>
                  </a:cubicBezTo>
                  <a:cubicBezTo>
                    <a:pt x="334697" y="283031"/>
                    <a:pt x="202408" y="134560"/>
                    <a:pt x="137398" y="2129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E9EAC9-2936-43BF-A79F-E8C34226B53F}"/>
                </a:ext>
              </a:extLst>
            </p:cNvPr>
            <p:cNvSpPr/>
            <p:nvPr/>
          </p:nvSpPr>
          <p:spPr>
            <a:xfrm>
              <a:off x="14276421" y="9139889"/>
              <a:ext cx="253772" cy="570987"/>
            </a:xfrm>
            <a:custGeom>
              <a:avLst/>
              <a:gdLst>
                <a:gd name="connsiteX0" fmla="*/ 198151 w 227105"/>
                <a:gd name="connsiteY0" fmla="*/ 330723 h 510988"/>
                <a:gd name="connsiteX1" fmla="*/ 195311 w 227105"/>
                <a:gd name="connsiteY1" fmla="*/ 21291 h 510988"/>
                <a:gd name="connsiteX2" fmla="*/ 21291 w 227105"/>
                <a:gd name="connsiteY2" fmla="*/ 38324 h 510988"/>
                <a:gd name="connsiteX3" fmla="*/ 76080 w 227105"/>
                <a:gd name="connsiteY3" fmla="*/ 426108 h 510988"/>
                <a:gd name="connsiteX4" fmla="*/ 67564 w 227105"/>
                <a:gd name="connsiteY4" fmla="*/ 493671 h 510988"/>
                <a:gd name="connsiteX5" fmla="*/ 115824 w 227105"/>
                <a:gd name="connsiteY5" fmla="*/ 494523 h 510988"/>
                <a:gd name="connsiteX6" fmla="*/ 193892 w 227105"/>
                <a:gd name="connsiteY6" fmla="*/ 505594 h 510988"/>
                <a:gd name="connsiteX7" fmla="*/ 216318 w 227105"/>
                <a:gd name="connsiteY7" fmla="*/ 404248 h 510988"/>
                <a:gd name="connsiteX8" fmla="*/ 198151 w 227105"/>
                <a:gd name="connsiteY8" fmla="*/ 330723 h 5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05" h="510988">
                  <a:moveTo>
                    <a:pt x="198151" y="330723"/>
                  </a:moveTo>
                  <a:cubicBezTo>
                    <a:pt x="185943" y="230512"/>
                    <a:pt x="195311" y="21291"/>
                    <a:pt x="195311" y="21291"/>
                  </a:cubicBezTo>
                  <a:lnTo>
                    <a:pt x="21291" y="38324"/>
                  </a:lnTo>
                  <a:cubicBezTo>
                    <a:pt x="21291" y="38324"/>
                    <a:pt x="73526" y="328168"/>
                    <a:pt x="76080" y="426108"/>
                  </a:cubicBezTo>
                  <a:cubicBezTo>
                    <a:pt x="76364" y="443140"/>
                    <a:pt x="72674" y="464999"/>
                    <a:pt x="67564" y="493671"/>
                  </a:cubicBezTo>
                  <a:cubicBezTo>
                    <a:pt x="72107" y="500485"/>
                    <a:pt x="88855" y="490549"/>
                    <a:pt x="115824" y="494523"/>
                  </a:cubicBezTo>
                  <a:cubicBezTo>
                    <a:pt x="149322" y="499349"/>
                    <a:pt x="183104" y="517234"/>
                    <a:pt x="193892" y="505594"/>
                  </a:cubicBezTo>
                  <a:cubicBezTo>
                    <a:pt x="218590" y="479761"/>
                    <a:pt x="218306" y="428663"/>
                    <a:pt x="216318" y="404248"/>
                  </a:cubicBezTo>
                  <a:cubicBezTo>
                    <a:pt x="213764" y="369331"/>
                    <a:pt x="203827" y="378699"/>
                    <a:pt x="198151" y="330723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6BA0C3F-0C47-42AE-801D-B4631FBBCF0F}"/>
                </a:ext>
              </a:extLst>
            </p:cNvPr>
            <p:cNvSpPr/>
            <p:nvPr/>
          </p:nvSpPr>
          <p:spPr>
            <a:xfrm>
              <a:off x="13346029" y="9177955"/>
              <a:ext cx="412380" cy="285494"/>
            </a:xfrm>
            <a:custGeom>
              <a:avLst/>
              <a:gdLst>
                <a:gd name="connsiteX0" fmla="*/ 356272 w 369047"/>
                <a:gd name="connsiteY0" fmla="*/ 53653 h 255494"/>
                <a:gd name="connsiteX1" fmla="*/ 250383 w 369047"/>
                <a:gd name="connsiteY1" fmla="*/ 21291 h 255494"/>
                <a:gd name="connsiteX2" fmla="*/ 208653 w 369047"/>
                <a:gd name="connsiteY2" fmla="*/ 67563 h 255494"/>
                <a:gd name="connsiteX3" fmla="*/ 21291 w 369047"/>
                <a:gd name="connsiteY3" fmla="*/ 205815 h 255494"/>
                <a:gd name="connsiteX4" fmla="*/ 133992 w 369047"/>
                <a:gd name="connsiteY4" fmla="*/ 255210 h 255494"/>
                <a:gd name="connsiteX5" fmla="*/ 243286 w 369047"/>
                <a:gd name="connsiteY5" fmla="*/ 212912 h 255494"/>
                <a:gd name="connsiteX6" fmla="*/ 356272 w 369047"/>
                <a:gd name="connsiteY6" fmla="*/ 165503 h 255494"/>
                <a:gd name="connsiteX7" fmla="*/ 360529 w 369047"/>
                <a:gd name="connsiteY7" fmla="*/ 107307 h 255494"/>
                <a:gd name="connsiteX8" fmla="*/ 356272 w 369047"/>
                <a:gd name="connsiteY8" fmla="*/ 53653 h 25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047" h="255494">
                  <a:moveTo>
                    <a:pt x="356272" y="53653"/>
                  </a:moveTo>
                  <a:lnTo>
                    <a:pt x="250383" y="21291"/>
                  </a:lnTo>
                  <a:cubicBezTo>
                    <a:pt x="250383" y="21291"/>
                    <a:pt x="227388" y="49395"/>
                    <a:pt x="208653" y="67563"/>
                  </a:cubicBezTo>
                  <a:cubicBezTo>
                    <a:pt x="172599" y="102765"/>
                    <a:pt x="21291" y="156135"/>
                    <a:pt x="21291" y="205815"/>
                  </a:cubicBezTo>
                  <a:cubicBezTo>
                    <a:pt x="21291" y="231080"/>
                    <a:pt x="83460" y="253507"/>
                    <a:pt x="133992" y="255210"/>
                  </a:cubicBezTo>
                  <a:cubicBezTo>
                    <a:pt x="184524" y="256913"/>
                    <a:pt x="221428" y="232499"/>
                    <a:pt x="243286" y="212912"/>
                  </a:cubicBezTo>
                  <a:cubicBezTo>
                    <a:pt x="265713" y="193324"/>
                    <a:pt x="344916" y="180833"/>
                    <a:pt x="356272" y="165503"/>
                  </a:cubicBezTo>
                  <a:cubicBezTo>
                    <a:pt x="375860" y="138534"/>
                    <a:pt x="365356" y="120933"/>
                    <a:pt x="360529" y="107307"/>
                  </a:cubicBezTo>
                  <a:cubicBezTo>
                    <a:pt x="353148" y="87720"/>
                    <a:pt x="356272" y="53653"/>
                    <a:pt x="356272" y="53653"/>
                  </a:cubicBezTo>
                  <a:close/>
                </a:path>
              </a:pathLst>
            </a:custGeom>
            <a:solidFill>
              <a:srgbClr val="2D4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FB3447-C943-43AE-85E2-83222C4A89F4}"/>
                </a:ext>
              </a:extLst>
            </p:cNvPr>
            <p:cNvSpPr/>
            <p:nvPr/>
          </p:nvSpPr>
          <p:spPr>
            <a:xfrm>
              <a:off x="13555708" y="8924818"/>
              <a:ext cx="285494" cy="380658"/>
            </a:xfrm>
            <a:custGeom>
              <a:avLst/>
              <a:gdLst>
                <a:gd name="connsiteX0" fmla="*/ 59330 w 255494"/>
                <a:gd name="connsiteY0" fmla="*/ 242719 h 340658"/>
                <a:gd name="connsiteX1" fmla="*/ 21291 w 255494"/>
                <a:gd name="connsiteY1" fmla="*/ 294386 h 340658"/>
                <a:gd name="connsiteX2" fmla="*/ 83461 w 255494"/>
                <a:gd name="connsiteY2" fmla="*/ 343214 h 340658"/>
                <a:gd name="connsiteX3" fmla="*/ 172883 w 255494"/>
                <a:gd name="connsiteY3" fmla="*/ 334129 h 340658"/>
                <a:gd name="connsiteX4" fmla="*/ 253223 w 255494"/>
                <a:gd name="connsiteY4" fmla="*/ 38324 h 340658"/>
                <a:gd name="connsiteX5" fmla="*/ 80622 w 255494"/>
                <a:gd name="connsiteY5" fmla="*/ 21291 h 340658"/>
                <a:gd name="connsiteX6" fmla="*/ 59330 w 255494"/>
                <a:gd name="connsiteY6" fmla="*/ 242719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494" h="340658">
                  <a:moveTo>
                    <a:pt x="59330" y="242719"/>
                  </a:moveTo>
                  <a:cubicBezTo>
                    <a:pt x="55073" y="258333"/>
                    <a:pt x="48260" y="266282"/>
                    <a:pt x="21291" y="294386"/>
                  </a:cubicBezTo>
                  <a:cubicBezTo>
                    <a:pt x="21291" y="294386"/>
                    <a:pt x="42867" y="325045"/>
                    <a:pt x="83461" y="343214"/>
                  </a:cubicBezTo>
                  <a:cubicBezTo>
                    <a:pt x="106172" y="353433"/>
                    <a:pt x="172883" y="334129"/>
                    <a:pt x="172883" y="334129"/>
                  </a:cubicBezTo>
                  <a:cubicBezTo>
                    <a:pt x="172883" y="255210"/>
                    <a:pt x="253223" y="96236"/>
                    <a:pt x="253223" y="38324"/>
                  </a:cubicBezTo>
                  <a:lnTo>
                    <a:pt x="80622" y="21291"/>
                  </a:lnTo>
                  <a:cubicBezTo>
                    <a:pt x="80337" y="21291"/>
                    <a:pt x="73809" y="189066"/>
                    <a:pt x="59330" y="242719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E53CF3F-3156-4CB0-97FA-D477FEF73680}"/>
                </a:ext>
              </a:extLst>
            </p:cNvPr>
            <p:cNvSpPr/>
            <p:nvPr/>
          </p:nvSpPr>
          <p:spPr>
            <a:xfrm>
              <a:off x="13529378" y="7886571"/>
              <a:ext cx="570987" cy="1395748"/>
            </a:xfrm>
            <a:custGeom>
              <a:avLst/>
              <a:gdLst>
                <a:gd name="connsiteX0" fmla="*/ 215183 w 510988"/>
                <a:gd name="connsiteY0" fmla="*/ 21291 h 1249082"/>
                <a:gd name="connsiteX1" fmla="*/ 21291 w 510988"/>
                <a:gd name="connsiteY1" fmla="*/ 1192874 h 1249082"/>
                <a:gd name="connsiteX2" fmla="*/ 231081 w 510988"/>
                <a:gd name="connsiteY2" fmla="*/ 1247663 h 1249082"/>
                <a:gd name="connsiteX3" fmla="*/ 514395 w 510988"/>
                <a:gd name="connsiteY3" fmla="*/ 119515 h 1249082"/>
                <a:gd name="connsiteX4" fmla="*/ 215183 w 510988"/>
                <a:gd name="connsiteY4" fmla="*/ 21291 h 124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88" h="1249082">
                  <a:moveTo>
                    <a:pt x="215183" y="21291"/>
                  </a:moveTo>
                  <a:cubicBezTo>
                    <a:pt x="209789" y="50531"/>
                    <a:pt x="50814" y="905869"/>
                    <a:pt x="21291" y="1192874"/>
                  </a:cubicBezTo>
                  <a:cubicBezTo>
                    <a:pt x="115540" y="1262425"/>
                    <a:pt x="231081" y="1247663"/>
                    <a:pt x="231081" y="1247663"/>
                  </a:cubicBezTo>
                  <a:cubicBezTo>
                    <a:pt x="231081" y="1247663"/>
                    <a:pt x="514395" y="398571"/>
                    <a:pt x="514395" y="119515"/>
                  </a:cubicBezTo>
                  <a:cubicBezTo>
                    <a:pt x="510138" y="96804"/>
                    <a:pt x="228809" y="32363"/>
                    <a:pt x="215183" y="2129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27ABBF0-E601-4AD7-9F27-933379926767}"/>
                </a:ext>
              </a:extLst>
            </p:cNvPr>
            <p:cNvSpPr/>
            <p:nvPr/>
          </p:nvSpPr>
          <p:spPr>
            <a:xfrm>
              <a:off x="14011229" y="7886572"/>
              <a:ext cx="570987" cy="1776406"/>
            </a:xfrm>
            <a:custGeom>
              <a:avLst/>
              <a:gdLst>
                <a:gd name="connsiteX0" fmla="*/ 21291 w 510988"/>
                <a:gd name="connsiteY0" fmla="*/ 21291 h 1589741"/>
                <a:gd name="connsiteX1" fmla="*/ 251804 w 510988"/>
                <a:gd name="connsiteY1" fmla="*/ 1545172 h 1589741"/>
                <a:gd name="connsiteX2" fmla="*/ 500485 w 510988"/>
                <a:gd name="connsiteY2" fmla="*/ 1559082 h 1589741"/>
                <a:gd name="connsiteX3" fmla="*/ 402545 w 510988"/>
                <a:gd name="connsiteY3" fmla="*/ 49112 h 1589741"/>
                <a:gd name="connsiteX4" fmla="*/ 21291 w 510988"/>
                <a:gd name="connsiteY4" fmla="*/ 21291 h 15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88" h="1589741">
                  <a:moveTo>
                    <a:pt x="21291" y="21291"/>
                  </a:moveTo>
                  <a:cubicBezTo>
                    <a:pt x="24413" y="48260"/>
                    <a:pt x="249250" y="1542049"/>
                    <a:pt x="251804" y="1545172"/>
                  </a:cubicBezTo>
                  <a:cubicBezTo>
                    <a:pt x="340375" y="1627214"/>
                    <a:pt x="498213" y="1561637"/>
                    <a:pt x="500485" y="1559082"/>
                  </a:cubicBezTo>
                  <a:cubicBezTo>
                    <a:pt x="500485" y="1559082"/>
                    <a:pt x="408223" y="110998"/>
                    <a:pt x="402545" y="49112"/>
                  </a:cubicBezTo>
                  <a:cubicBezTo>
                    <a:pt x="357409" y="76364"/>
                    <a:pt x="49395" y="43434"/>
                    <a:pt x="21291" y="2129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FD6DBC-F803-4BA2-B0D9-E2DE18BD8B06}"/>
                </a:ext>
              </a:extLst>
            </p:cNvPr>
            <p:cNvSpPr/>
            <p:nvPr/>
          </p:nvSpPr>
          <p:spPr>
            <a:xfrm>
              <a:off x="13716537" y="6865770"/>
              <a:ext cx="793039" cy="1300584"/>
            </a:xfrm>
            <a:custGeom>
              <a:avLst/>
              <a:gdLst>
                <a:gd name="connsiteX0" fmla="*/ 269688 w 709705"/>
                <a:gd name="connsiteY0" fmla="*/ 21291 h 1163917"/>
                <a:gd name="connsiteX1" fmla="*/ 64440 w 709705"/>
                <a:gd name="connsiteY1" fmla="*/ 350595 h 1163917"/>
                <a:gd name="connsiteX2" fmla="*/ 21291 w 709705"/>
                <a:gd name="connsiteY2" fmla="*/ 969458 h 1163917"/>
                <a:gd name="connsiteX3" fmla="*/ 503323 w 709705"/>
                <a:gd name="connsiteY3" fmla="*/ 1162499 h 1163917"/>
                <a:gd name="connsiteX4" fmla="*/ 702041 w 709705"/>
                <a:gd name="connsiteY4" fmla="*/ 1123606 h 1163917"/>
                <a:gd name="connsiteX5" fmla="*/ 647251 w 709705"/>
                <a:gd name="connsiteY5" fmla="*/ 180549 h 1163917"/>
                <a:gd name="connsiteX6" fmla="*/ 269688 w 709705"/>
                <a:gd name="connsiteY6" fmla="*/ 21291 h 116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705" h="1163917">
                  <a:moveTo>
                    <a:pt x="269688" y="21291"/>
                  </a:moveTo>
                  <a:cubicBezTo>
                    <a:pt x="64724" y="21291"/>
                    <a:pt x="64440" y="281043"/>
                    <a:pt x="64440" y="350595"/>
                  </a:cubicBezTo>
                  <a:cubicBezTo>
                    <a:pt x="64440" y="497078"/>
                    <a:pt x="21291" y="969458"/>
                    <a:pt x="21291" y="969458"/>
                  </a:cubicBezTo>
                  <a:cubicBezTo>
                    <a:pt x="150173" y="1086418"/>
                    <a:pt x="357691" y="1162499"/>
                    <a:pt x="503323" y="1162499"/>
                  </a:cubicBezTo>
                  <a:cubicBezTo>
                    <a:pt x="619432" y="1162499"/>
                    <a:pt x="702041" y="1123606"/>
                    <a:pt x="702041" y="1123606"/>
                  </a:cubicBezTo>
                  <a:cubicBezTo>
                    <a:pt x="702041" y="1123606"/>
                    <a:pt x="747461" y="478342"/>
                    <a:pt x="647251" y="180549"/>
                  </a:cubicBezTo>
                  <a:cubicBezTo>
                    <a:pt x="634476" y="143077"/>
                    <a:pt x="576849" y="21291"/>
                    <a:pt x="269688" y="212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CCB95F7-757D-4F2C-A1C3-0BFE8249A99C}"/>
                </a:ext>
              </a:extLst>
            </p:cNvPr>
            <p:cNvSpPr/>
            <p:nvPr/>
          </p:nvSpPr>
          <p:spPr>
            <a:xfrm>
              <a:off x="13922277" y="6861013"/>
              <a:ext cx="348937" cy="222051"/>
            </a:xfrm>
            <a:custGeom>
              <a:avLst/>
              <a:gdLst>
                <a:gd name="connsiteX0" fmla="*/ 256463 w 312270"/>
                <a:gd name="connsiteY0" fmla="*/ 36337 h 198717"/>
                <a:gd name="connsiteX1" fmla="*/ 265263 w 312270"/>
                <a:gd name="connsiteY1" fmla="*/ 74944 h 198717"/>
                <a:gd name="connsiteX2" fmla="*/ 88121 w 312270"/>
                <a:gd name="connsiteY2" fmla="*/ 78068 h 198717"/>
                <a:gd name="connsiteX3" fmla="*/ 112819 w 312270"/>
                <a:gd name="connsiteY3" fmla="*/ 21291 h 198717"/>
                <a:gd name="connsiteX4" fmla="*/ 45255 w 312270"/>
                <a:gd name="connsiteY4" fmla="*/ 55925 h 198717"/>
                <a:gd name="connsiteX5" fmla="*/ 22829 w 312270"/>
                <a:gd name="connsiteY5" fmla="*/ 131721 h 198717"/>
                <a:gd name="connsiteX6" fmla="*/ 85567 w 312270"/>
                <a:gd name="connsiteY6" fmla="*/ 99075 h 198717"/>
                <a:gd name="connsiteX7" fmla="*/ 93231 w 312270"/>
                <a:gd name="connsiteY7" fmla="*/ 184807 h 198717"/>
                <a:gd name="connsiteX8" fmla="*/ 261006 w 312270"/>
                <a:gd name="connsiteY8" fmla="*/ 132005 h 198717"/>
                <a:gd name="connsiteX9" fmla="*/ 256463 w 312270"/>
                <a:gd name="connsiteY9" fmla="*/ 36337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2270" h="198717">
                  <a:moveTo>
                    <a:pt x="256463" y="36337"/>
                  </a:moveTo>
                  <a:cubicBezTo>
                    <a:pt x="256463" y="36337"/>
                    <a:pt x="258451" y="67280"/>
                    <a:pt x="265263" y="74944"/>
                  </a:cubicBezTo>
                  <a:cubicBezTo>
                    <a:pt x="221830" y="128599"/>
                    <a:pt x="94083" y="111281"/>
                    <a:pt x="88121" y="78068"/>
                  </a:cubicBezTo>
                  <a:cubicBezTo>
                    <a:pt x="87270" y="75796"/>
                    <a:pt x="112252" y="27537"/>
                    <a:pt x="112819" y="21291"/>
                  </a:cubicBezTo>
                  <a:cubicBezTo>
                    <a:pt x="78753" y="34634"/>
                    <a:pt x="45255" y="55925"/>
                    <a:pt x="45255" y="55925"/>
                  </a:cubicBezTo>
                  <a:cubicBezTo>
                    <a:pt x="25384" y="70686"/>
                    <a:pt x="17719" y="122069"/>
                    <a:pt x="22829" y="131721"/>
                  </a:cubicBezTo>
                  <a:cubicBezTo>
                    <a:pt x="35604" y="114405"/>
                    <a:pt x="85567" y="99075"/>
                    <a:pt x="85567" y="99075"/>
                  </a:cubicBezTo>
                  <a:cubicBezTo>
                    <a:pt x="100044" y="125760"/>
                    <a:pt x="93231" y="184807"/>
                    <a:pt x="93231" y="184807"/>
                  </a:cubicBezTo>
                  <a:cubicBezTo>
                    <a:pt x="169029" y="184807"/>
                    <a:pt x="245393" y="144496"/>
                    <a:pt x="261006" y="132005"/>
                  </a:cubicBezTo>
                  <a:cubicBezTo>
                    <a:pt x="329137" y="77499"/>
                    <a:pt x="271226" y="27252"/>
                    <a:pt x="256463" y="3633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899C5A7-74B3-41C9-8EB3-35D4FDAF1278}"/>
                </a:ext>
              </a:extLst>
            </p:cNvPr>
            <p:cNvSpPr/>
            <p:nvPr/>
          </p:nvSpPr>
          <p:spPr>
            <a:xfrm>
              <a:off x="13994100" y="6757918"/>
              <a:ext cx="253772" cy="222051"/>
            </a:xfrm>
            <a:custGeom>
              <a:avLst/>
              <a:gdLst>
                <a:gd name="connsiteX0" fmla="*/ 28955 w 227105"/>
                <a:gd name="connsiteY0" fmla="*/ 61886 h 198717"/>
                <a:gd name="connsiteX1" fmla="*/ 21291 w 227105"/>
                <a:gd name="connsiteY1" fmla="*/ 170613 h 198717"/>
                <a:gd name="connsiteX2" fmla="*/ 201272 w 227105"/>
                <a:gd name="connsiteY2" fmla="*/ 167206 h 198717"/>
                <a:gd name="connsiteX3" fmla="*/ 208937 w 227105"/>
                <a:gd name="connsiteY3" fmla="*/ 21291 h 198717"/>
                <a:gd name="connsiteX4" fmla="*/ 28955 w 227105"/>
                <a:gd name="connsiteY4" fmla="*/ 61886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05" h="198717">
                  <a:moveTo>
                    <a:pt x="28955" y="61886"/>
                  </a:moveTo>
                  <a:cubicBezTo>
                    <a:pt x="28671" y="68132"/>
                    <a:pt x="46840" y="136547"/>
                    <a:pt x="21291" y="170613"/>
                  </a:cubicBezTo>
                  <a:cubicBezTo>
                    <a:pt x="26967" y="203827"/>
                    <a:pt x="157839" y="220860"/>
                    <a:pt x="201272" y="167206"/>
                  </a:cubicBezTo>
                  <a:cubicBezTo>
                    <a:pt x="187362" y="150741"/>
                    <a:pt x="188214" y="61035"/>
                    <a:pt x="208937" y="21291"/>
                  </a:cubicBezTo>
                  <a:cubicBezTo>
                    <a:pt x="197014" y="26117"/>
                    <a:pt x="61886" y="66996"/>
                    <a:pt x="28955" y="61886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D88EC2F-0656-4DF9-8663-79334A311E4A}"/>
                </a:ext>
              </a:extLst>
            </p:cNvPr>
            <p:cNvSpPr/>
            <p:nvPr/>
          </p:nvSpPr>
          <p:spPr>
            <a:xfrm>
              <a:off x="13859057" y="6435416"/>
              <a:ext cx="380658" cy="507545"/>
            </a:xfrm>
            <a:custGeom>
              <a:avLst/>
              <a:gdLst>
                <a:gd name="connsiteX0" fmla="*/ 218224 w 340658"/>
                <a:gd name="connsiteY0" fmla="*/ 24602 h 454211"/>
                <a:gd name="connsiteX1" fmla="*/ 33985 w 340658"/>
                <a:gd name="connsiteY1" fmla="*/ 110335 h 454211"/>
                <a:gd name="connsiteX2" fmla="*/ 26603 w 340658"/>
                <a:gd name="connsiteY2" fmla="*/ 221333 h 454211"/>
                <a:gd name="connsiteX3" fmla="*/ 90477 w 340658"/>
                <a:gd name="connsiteY3" fmla="*/ 442477 h 454211"/>
                <a:gd name="connsiteX4" fmla="*/ 117446 w 340658"/>
                <a:gd name="connsiteY4" fmla="*/ 457807 h 454211"/>
                <a:gd name="connsiteX5" fmla="*/ 323261 w 340658"/>
                <a:gd name="connsiteY5" fmla="*/ 311892 h 454211"/>
                <a:gd name="connsiteX6" fmla="*/ 336887 w 340658"/>
                <a:gd name="connsiteY6" fmla="*/ 215371 h 454211"/>
                <a:gd name="connsiteX7" fmla="*/ 218224 w 340658"/>
                <a:gd name="connsiteY7" fmla="*/ 24602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658" h="454211">
                  <a:moveTo>
                    <a:pt x="218224" y="24602"/>
                  </a:moveTo>
                  <a:cubicBezTo>
                    <a:pt x="138169" y="13247"/>
                    <a:pt x="58398" y="28577"/>
                    <a:pt x="33985" y="110335"/>
                  </a:cubicBezTo>
                  <a:cubicBezTo>
                    <a:pt x="25184" y="139575"/>
                    <a:pt x="37958" y="182441"/>
                    <a:pt x="26603" y="221333"/>
                  </a:cubicBezTo>
                  <a:cubicBezTo>
                    <a:pt x="7300" y="287193"/>
                    <a:pt x="43351" y="388824"/>
                    <a:pt x="90477" y="442477"/>
                  </a:cubicBezTo>
                  <a:cubicBezTo>
                    <a:pt x="97574" y="450710"/>
                    <a:pt x="106941" y="455819"/>
                    <a:pt x="117446" y="457807"/>
                  </a:cubicBezTo>
                  <a:cubicBezTo>
                    <a:pt x="174505" y="468027"/>
                    <a:pt x="313324" y="382294"/>
                    <a:pt x="323261" y="311892"/>
                  </a:cubicBezTo>
                  <a:cubicBezTo>
                    <a:pt x="323261" y="311892"/>
                    <a:pt x="336887" y="216223"/>
                    <a:pt x="336887" y="215371"/>
                  </a:cubicBezTo>
                  <a:cubicBezTo>
                    <a:pt x="350228" y="122258"/>
                    <a:pt x="304524" y="36810"/>
                    <a:pt x="218224" y="24602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CA508B1-34C1-47A0-9BD6-59D754FDC3F7}"/>
                </a:ext>
              </a:extLst>
            </p:cNvPr>
            <p:cNvSpPr/>
            <p:nvPr/>
          </p:nvSpPr>
          <p:spPr>
            <a:xfrm>
              <a:off x="13833624" y="6336889"/>
              <a:ext cx="507545" cy="475823"/>
            </a:xfrm>
            <a:custGeom>
              <a:avLst/>
              <a:gdLst>
                <a:gd name="connsiteX0" fmla="*/ 22678 w 454211"/>
                <a:gd name="connsiteY0" fmla="*/ 163592 h 425823"/>
                <a:gd name="connsiteX1" fmla="*/ 331826 w 454211"/>
                <a:gd name="connsiteY1" fmla="*/ 243080 h 425823"/>
                <a:gd name="connsiteX2" fmla="*/ 344317 w 454211"/>
                <a:gd name="connsiteY2" fmla="*/ 408583 h 425823"/>
                <a:gd name="connsiteX3" fmla="*/ 400525 w 454211"/>
                <a:gd name="connsiteY3" fmla="*/ 86376 h 425823"/>
                <a:gd name="connsiteX4" fmla="*/ 22678 w 454211"/>
                <a:gd name="connsiteY4" fmla="*/ 163592 h 42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11" h="425823">
                  <a:moveTo>
                    <a:pt x="22678" y="163592"/>
                  </a:moveTo>
                  <a:cubicBezTo>
                    <a:pt x="17852" y="192264"/>
                    <a:pt x="8199" y="295030"/>
                    <a:pt x="331826" y="243080"/>
                  </a:cubicBezTo>
                  <a:cubicBezTo>
                    <a:pt x="371000" y="304114"/>
                    <a:pt x="344317" y="408583"/>
                    <a:pt x="344317" y="408583"/>
                  </a:cubicBezTo>
                  <a:cubicBezTo>
                    <a:pt x="434023" y="348116"/>
                    <a:pt x="482567" y="182613"/>
                    <a:pt x="400525" y="86376"/>
                  </a:cubicBezTo>
                  <a:cubicBezTo>
                    <a:pt x="293501" y="-39668"/>
                    <a:pt x="45104" y="34426"/>
                    <a:pt x="22678" y="163592"/>
                  </a:cubicBezTo>
                  <a:close/>
                </a:path>
              </a:pathLst>
            </a:custGeom>
            <a:solidFill>
              <a:srgbClr val="713D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410B3C7-86CF-4EC1-AAE6-7275D1C16EA7}"/>
                </a:ext>
              </a:extLst>
            </p:cNvPr>
            <p:cNvSpPr/>
            <p:nvPr/>
          </p:nvSpPr>
          <p:spPr>
            <a:xfrm>
              <a:off x="14186651" y="6602740"/>
              <a:ext cx="95165" cy="190329"/>
            </a:xfrm>
            <a:custGeom>
              <a:avLst/>
              <a:gdLst>
                <a:gd name="connsiteX0" fmla="*/ 50530 w 85164"/>
                <a:gd name="connsiteY0" fmla="*/ 22480 h 170329"/>
                <a:gd name="connsiteX1" fmla="*/ 21291 w 85164"/>
                <a:gd name="connsiteY1" fmla="*/ 29010 h 170329"/>
                <a:gd name="connsiteX2" fmla="*/ 28104 w 85164"/>
                <a:gd name="connsiteY2" fmla="*/ 150227 h 170329"/>
                <a:gd name="connsiteX3" fmla="*/ 74659 w 85164"/>
                <a:gd name="connsiteY3" fmla="*/ 79541 h 170329"/>
                <a:gd name="connsiteX4" fmla="*/ 50530 w 85164"/>
                <a:gd name="connsiteY4" fmla="*/ 22480 h 17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4" h="170329">
                  <a:moveTo>
                    <a:pt x="50530" y="22480"/>
                  </a:moveTo>
                  <a:cubicBezTo>
                    <a:pt x="37471" y="19641"/>
                    <a:pt x="26117" y="21913"/>
                    <a:pt x="21291" y="29010"/>
                  </a:cubicBezTo>
                  <a:cubicBezTo>
                    <a:pt x="42582" y="64778"/>
                    <a:pt x="22994" y="123542"/>
                    <a:pt x="28104" y="150227"/>
                  </a:cubicBezTo>
                  <a:cubicBezTo>
                    <a:pt x="48543" y="147105"/>
                    <a:pt x="72390" y="99696"/>
                    <a:pt x="74659" y="79541"/>
                  </a:cubicBezTo>
                  <a:cubicBezTo>
                    <a:pt x="77215" y="57965"/>
                    <a:pt x="71253" y="27022"/>
                    <a:pt x="50530" y="22480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7A84458-BD8C-48BB-9234-C494693D8644}"/>
                </a:ext>
              </a:extLst>
            </p:cNvPr>
            <p:cNvSpPr/>
            <p:nvPr/>
          </p:nvSpPr>
          <p:spPr>
            <a:xfrm>
              <a:off x="13050374" y="7569198"/>
              <a:ext cx="317215" cy="190329"/>
            </a:xfrm>
            <a:custGeom>
              <a:avLst/>
              <a:gdLst>
                <a:gd name="connsiteX0" fmla="*/ 262599 w 283882"/>
                <a:gd name="connsiteY0" fmla="*/ 93255 h 170329"/>
                <a:gd name="connsiteX1" fmla="*/ 150181 w 283882"/>
                <a:gd name="connsiteY1" fmla="*/ 25123 h 170329"/>
                <a:gd name="connsiteX2" fmla="*/ 118954 w 283882"/>
                <a:gd name="connsiteY2" fmla="*/ 25123 h 170329"/>
                <a:gd name="connsiteX3" fmla="*/ 28112 w 283882"/>
                <a:gd name="connsiteY3" fmla="*/ 77926 h 170329"/>
                <a:gd name="connsiteX4" fmla="*/ 27259 w 283882"/>
                <a:gd name="connsiteY4" fmla="*/ 96378 h 170329"/>
                <a:gd name="connsiteX5" fmla="*/ 139677 w 283882"/>
                <a:gd name="connsiteY5" fmla="*/ 164226 h 170329"/>
                <a:gd name="connsiteX6" fmla="*/ 170904 w 283882"/>
                <a:gd name="connsiteY6" fmla="*/ 164226 h 170329"/>
                <a:gd name="connsiteX7" fmla="*/ 261746 w 283882"/>
                <a:gd name="connsiteY7" fmla="*/ 111424 h 170329"/>
                <a:gd name="connsiteX8" fmla="*/ 262599 w 283882"/>
                <a:gd name="connsiteY8" fmla="*/ 93255 h 17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82" h="170329">
                  <a:moveTo>
                    <a:pt x="262599" y="93255"/>
                  </a:moveTo>
                  <a:lnTo>
                    <a:pt x="150181" y="25123"/>
                  </a:lnTo>
                  <a:cubicBezTo>
                    <a:pt x="141665" y="20014"/>
                    <a:pt x="127755" y="20014"/>
                    <a:pt x="118954" y="25123"/>
                  </a:cubicBezTo>
                  <a:lnTo>
                    <a:pt x="28112" y="77926"/>
                  </a:lnTo>
                  <a:cubicBezTo>
                    <a:pt x="19311" y="83036"/>
                    <a:pt x="19027" y="91269"/>
                    <a:pt x="27259" y="96378"/>
                  </a:cubicBezTo>
                  <a:lnTo>
                    <a:pt x="139677" y="164226"/>
                  </a:lnTo>
                  <a:cubicBezTo>
                    <a:pt x="148193" y="169336"/>
                    <a:pt x="162103" y="169336"/>
                    <a:pt x="170904" y="164226"/>
                  </a:cubicBezTo>
                  <a:lnTo>
                    <a:pt x="261746" y="111424"/>
                  </a:lnTo>
                  <a:cubicBezTo>
                    <a:pt x="270547" y="106598"/>
                    <a:pt x="270831" y="98081"/>
                    <a:pt x="262599" y="932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FF9B1A-1512-4D4A-898A-58C851467C0D}"/>
                </a:ext>
              </a:extLst>
            </p:cNvPr>
            <p:cNvSpPr/>
            <p:nvPr/>
          </p:nvSpPr>
          <p:spPr>
            <a:xfrm>
              <a:off x="12708418" y="7162684"/>
              <a:ext cx="1332305" cy="793039"/>
            </a:xfrm>
            <a:custGeom>
              <a:avLst/>
              <a:gdLst>
                <a:gd name="connsiteX0" fmla="*/ 1184080 w 1192305"/>
                <a:gd name="connsiteY0" fmla="*/ 421849 h 709705"/>
                <a:gd name="connsiteX1" fmla="*/ 529447 w 1192305"/>
                <a:gd name="connsiteY1" fmla="*/ 25550 h 709705"/>
                <a:gd name="connsiteX2" fmla="*/ 494813 w 1192305"/>
                <a:gd name="connsiteY2" fmla="*/ 25550 h 709705"/>
                <a:gd name="connsiteX3" fmla="*/ 28963 w 1192305"/>
                <a:gd name="connsiteY3" fmla="*/ 295238 h 709705"/>
                <a:gd name="connsiteX4" fmla="*/ 28110 w 1192305"/>
                <a:gd name="connsiteY4" fmla="*/ 315677 h 709705"/>
                <a:gd name="connsiteX5" fmla="*/ 682743 w 1192305"/>
                <a:gd name="connsiteY5" fmla="*/ 711977 h 709705"/>
                <a:gd name="connsiteX6" fmla="*/ 717377 w 1192305"/>
                <a:gd name="connsiteY6" fmla="*/ 711977 h 709705"/>
                <a:gd name="connsiteX7" fmla="*/ 1183228 w 1192305"/>
                <a:gd name="connsiteY7" fmla="*/ 442289 h 709705"/>
                <a:gd name="connsiteX8" fmla="*/ 1184080 w 1192305"/>
                <a:gd name="connsiteY8" fmla="*/ 421849 h 70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2305" h="709705">
                  <a:moveTo>
                    <a:pt x="1184080" y="421849"/>
                  </a:moveTo>
                  <a:lnTo>
                    <a:pt x="529447" y="25550"/>
                  </a:lnTo>
                  <a:cubicBezTo>
                    <a:pt x="520079" y="19872"/>
                    <a:pt x="504750" y="19872"/>
                    <a:pt x="494813" y="25550"/>
                  </a:cubicBezTo>
                  <a:lnTo>
                    <a:pt x="28963" y="295238"/>
                  </a:lnTo>
                  <a:cubicBezTo>
                    <a:pt x="19026" y="300915"/>
                    <a:pt x="18743" y="310284"/>
                    <a:pt x="28110" y="315677"/>
                  </a:cubicBezTo>
                  <a:lnTo>
                    <a:pt x="682743" y="711977"/>
                  </a:lnTo>
                  <a:cubicBezTo>
                    <a:pt x="692111" y="717655"/>
                    <a:pt x="707440" y="717655"/>
                    <a:pt x="717377" y="711977"/>
                  </a:cubicBezTo>
                  <a:lnTo>
                    <a:pt x="1183228" y="442289"/>
                  </a:lnTo>
                  <a:cubicBezTo>
                    <a:pt x="1193164" y="436611"/>
                    <a:pt x="1193447" y="427243"/>
                    <a:pt x="1184080" y="4218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D0A6567-A073-43D6-B692-95AA72463AD7}"/>
                </a:ext>
              </a:extLst>
            </p:cNvPr>
            <p:cNvSpPr/>
            <p:nvPr/>
          </p:nvSpPr>
          <p:spPr>
            <a:xfrm>
              <a:off x="12707789" y="7480217"/>
              <a:ext cx="1332305" cy="539266"/>
            </a:xfrm>
            <a:custGeom>
              <a:avLst/>
              <a:gdLst>
                <a:gd name="connsiteX0" fmla="*/ 1183790 w 1192305"/>
                <a:gd name="connsiteY0" fmla="*/ 158123 h 482600"/>
                <a:gd name="connsiteX1" fmla="*/ 717940 w 1192305"/>
                <a:gd name="connsiteY1" fmla="*/ 427811 h 482600"/>
                <a:gd name="connsiteX2" fmla="*/ 714249 w 1192305"/>
                <a:gd name="connsiteY2" fmla="*/ 429514 h 482600"/>
                <a:gd name="connsiteX3" fmla="*/ 713681 w 1192305"/>
                <a:gd name="connsiteY3" fmla="*/ 429798 h 482600"/>
                <a:gd name="connsiteX4" fmla="*/ 710274 w 1192305"/>
                <a:gd name="connsiteY4" fmla="*/ 430933 h 482600"/>
                <a:gd name="connsiteX5" fmla="*/ 709423 w 1192305"/>
                <a:gd name="connsiteY5" fmla="*/ 431217 h 482600"/>
                <a:gd name="connsiteX6" fmla="*/ 705449 w 1192305"/>
                <a:gd name="connsiteY6" fmla="*/ 431785 h 482600"/>
                <a:gd name="connsiteX7" fmla="*/ 704880 w 1192305"/>
                <a:gd name="connsiteY7" fmla="*/ 431785 h 482600"/>
                <a:gd name="connsiteX8" fmla="*/ 700906 w 1192305"/>
                <a:gd name="connsiteY8" fmla="*/ 432069 h 482600"/>
                <a:gd name="connsiteX9" fmla="*/ 700339 w 1192305"/>
                <a:gd name="connsiteY9" fmla="*/ 432069 h 482600"/>
                <a:gd name="connsiteX10" fmla="*/ 696364 w 1192305"/>
                <a:gd name="connsiteY10" fmla="*/ 431785 h 482600"/>
                <a:gd name="connsiteX11" fmla="*/ 695512 w 1192305"/>
                <a:gd name="connsiteY11" fmla="*/ 431785 h 482600"/>
                <a:gd name="connsiteX12" fmla="*/ 692674 w 1192305"/>
                <a:gd name="connsiteY12" fmla="*/ 431217 h 482600"/>
                <a:gd name="connsiteX13" fmla="*/ 690402 w 1192305"/>
                <a:gd name="connsiteY13" fmla="*/ 430650 h 482600"/>
                <a:gd name="connsiteX14" fmla="*/ 688699 w 1192305"/>
                <a:gd name="connsiteY14" fmla="*/ 430082 h 482600"/>
                <a:gd name="connsiteX15" fmla="*/ 683873 w 1192305"/>
                <a:gd name="connsiteY15" fmla="*/ 427811 h 482600"/>
                <a:gd name="connsiteX16" fmla="*/ 29241 w 1192305"/>
                <a:gd name="connsiteY16" fmla="*/ 31511 h 482600"/>
                <a:gd name="connsiteX17" fmla="*/ 27822 w 1192305"/>
                <a:gd name="connsiteY17" fmla="*/ 30376 h 482600"/>
                <a:gd name="connsiteX18" fmla="*/ 26118 w 1192305"/>
                <a:gd name="connsiteY18" fmla="*/ 29240 h 482600"/>
                <a:gd name="connsiteX19" fmla="*/ 24131 w 1192305"/>
                <a:gd name="connsiteY19" fmla="*/ 26969 h 482600"/>
                <a:gd name="connsiteX20" fmla="*/ 23847 w 1192305"/>
                <a:gd name="connsiteY20" fmla="*/ 26401 h 482600"/>
                <a:gd name="connsiteX21" fmla="*/ 22712 w 1192305"/>
                <a:gd name="connsiteY21" fmla="*/ 24130 h 482600"/>
                <a:gd name="connsiteX22" fmla="*/ 22712 w 1192305"/>
                <a:gd name="connsiteY22" fmla="*/ 23846 h 482600"/>
                <a:gd name="connsiteX23" fmla="*/ 22428 w 1192305"/>
                <a:gd name="connsiteY23" fmla="*/ 21291 h 482600"/>
                <a:gd name="connsiteX24" fmla="*/ 21291 w 1192305"/>
                <a:gd name="connsiteY24" fmla="*/ 54222 h 482600"/>
                <a:gd name="connsiteX25" fmla="*/ 21291 w 1192305"/>
                <a:gd name="connsiteY25" fmla="*/ 54506 h 482600"/>
                <a:gd name="connsiteX26" fmla="*/ 21291 w 1192305"/>
                <a:gd name="connsiteY26" fmla="*/ 55925 h 482600"/>
                <a:gd name="connsiteX27" fmla="*/ 21575 w 1192305"/>
                <a:gd name="connsiteY27" fmla="*/ 56776 h 482600"/>
                <a:gd name="connsiteX28" fmla="*/ 21575 w 1192305"/>
                <a:gd name="connsiteY28" fmla="*/ 57061 h 482600"/>
                <a:gd name="connsiteX29" fmla="*/ 21575 w 1192305"/>
                <a:gd name="connsiteY29" fmla="*/ 57345 h 482600"/>
                <a:gd name="connsiteX30" fmla="*/ 22144 w 1192305"/>
                <a:gd name="connsiteY30" fmla="*/ 58764 h 482600"/>
                <a:gd name="connsiteX31" fmla="*/ 22428 w 1192305"/>
                <a:gd name="connsiteY31" fmla="*/ 59331 h 482600"/>
                <a:gd name="connsiteX32" fmla="*/ 22712 w 1192305"/>
                <a:gd name="connsiteY32" fmla="*/ 59900 h 482600"/>
                <a:gd name="connsiteX33" fmla="*/ 22994 w 1192305"/>
                <a:gd name="connsiteY33" fmla="*/ 60467 h 482600"/>
                <a:gd name="connsiteX34" fmla="*/ 24415 w 1192305"/>
                <a:gd name="connsiteY34" fmla="*/ 62170 h 482600"/>
                <a:gd name="connsiteX35" fmla="*/ 24699 w 1192305"/>
                <a:gd name="connsiteY35" fmla="*/ 62170 h 482600"/>
                <a:gd name="connsiteX36" fmla="*/ 26403 w 1192305"/>
                <a:gd name="connsiteY36" fmla="*/ 63306 h 482600"/>
                <a:gd name="connsiteX37" fmla="*/ 27537 w 1192305"/>
                <a:gd name="connsiteY37" fmla="*/ 64158 h 482600"/>
                <a:gd name="connsiteX38" fmla="*/ 27822 w 1192305"/>
                <a:gd name="connsiteY38" fmla="*/ 64158 h 482600"/>
                <a:gd name="connsiteX39" fmla="*/ 682454 w 1192305"/>
                <a:gd name="connsiteY39" fmla="*/ 460457 h 482600"/>
                <a:gd name="connsiteX40" fmla="*/ 687280 w 1192305"/>
                <a:gd name="connsiteY40" fmla="*/ 462729 h 482600"/>
                <a:gd name="connsiteX41" fmla="*/ 687848 w 1192305"/>
                <a:gd name="connsiteY41" fmla="*/ 463012 h 482600"/>
                <a:gd name="connsiteX42" fmla="*/ 688983 w 1192305"/>
                <a:gd name="connsiteY42" fmla="*/ 463296 h 482600"/>
                <a:gd name="connsiteX43" fmla="*/ 691539 w 1192305"/>
                <a:gd name="connsiteY43" fmla="*/ 463864 h 482600"/>
                <a:gd name="connsiteX44" fmla="*/ 692390 w 1192305"/>
                <a:gd name="connsiteY44" fmla="*/ 464148 h 482600"/>
                <a:gd name="connsiteX45" fmla="*/ 694377 w 1192305"/>
                <a:gd name="connsiteY45" fmla="*/ 464432 h 482600"/>
                <a:gd name="connsiteX46" fmla="*/ 695229 w 1192305"/>
                <a:gd name="connsiteY46" fmla="*/ 464432 h 482600"/>
                <a:gd name="connsiteX47" fmla="*/ 695512 w 1192305"/>
                <a:gd name="connsiteY47" fmla="*/ 464432 h 482600"/>
                <a:gd name="connsiteX48" fmla="*/ 698352 w 1192305"/>
                <a:gd name="connsiteY48" fmla="*/ 464432 h 482600"/>
                <a:gd name="connsiteX49" fmla="*/ 699487 w 1192305"/>
                <a:gd name="connsiteY49" fmla="*/ 464432 h 482600"/>
                <a:gd name="connsiteX50" fmla="*/ 700055 w 1192305"/>
                <a:gd name="connsiteY50" fmla="*/ 464432 h 482600"/>
                <a:gd name="connsiteX51" fmla="*/ 700906 w 1192305"/>
                <a:gd name="connsiteY51" fmla="*/ 464432 h 482600"/>
                <a:gd name="connsiteX52" fmla="*/ 703461 w 1192305"/>
                <a:gd name="connsiteY52" fmla="*/ 464432 h 482600"/>
                <a:gd name="connsiteX53" fmla="*/ 704312 w 1192305"/>
                <a:gd name="connsiteY53" fmla="*/ 464432 h 482600"/>
                <a:gd name="connsiteX54" fmla="*/ 704880 w 1192305"/>
                <a:gd name="connsiteY54" fmla="*/ 464432 h 482600"/>
                <a:gd name="connsiteX55" fmla="*/ 705733 w 1192305"/>
                <a:gd name="connsiteY55" fmla="*/ 464432 h 482600"/>
                <a:gd name="connsiteX56" fmla="*/ 708287 w 1192305"/>
                <a:gd name="connsiteY56" fmla="*/ 463864 h 482600"/>
                <a:gd name="connsiteX57" fmla="*/ 708855 w 1192305"/>
                <a:gd name="connsiteY57" fmla="*/ 463864 h 482600"/>
                <a:gd name="connsiteX58" fmla="*/ 709423 w 1192305"/>
                <a:gd name="connsiteY58" fmla="*/ 463580 h 482600"/>
                <a:gd name="connsiteX59" fmla="*/ 710558 w 1192305"/>
                <a:gd name="connsiteY59" fmla="*/ 463296 h 482600"/>
                <a:gd name="connsiteX60" fmla="*/ 712830 w 1192305"/>
                <a:gd name="connsiteY60" fmla="*/ 462445 h 482600"/>
                <a:gd name="connsiteX61" fmla="*/ 713397 w 1192305"/>
                <a:gd name="connsiteY61" fmla="*/ 462160 h 482600"/>
                <a:gd name="connsiteX62" fmla="*/ 713681 w 1192305"/>
                <a:gd name="connsiteY62" fmla="*/ 462160 h 482600"/>
                <a:gd name="connsiteX63" fmla="*/ 717371 w 1192305"/>
                <a:gd name="connsiteY63" fmla="*/ 460457 h 482600"/>
                <a:gd name="connsiteX64" fmla="*/ 1183223 w 1192305"/>
                <a:gd name="connsiteY64" fmla="*/ 190769 h 482600"/>
                <a:gd name="connsiteX65" fmla="*/ 1190887 w 1192305"/>
                <a:gd name="connsiteY65" fmla="*/ 180265 h 482600"/>
                <a:gd name="connsiteX66" fmla="*/ 1192024 w 1192305"/>
                <a:gd name="connsiteY66" fmla="*/ 147335 h 482600"/>
                <a:gd name="connsiteX67" fmla="*/ 1183790 w 1192305"/>
                <a:gd name="connsiteY67" fmla="*/ 158123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92305" h="482600">
                  <a:moveTo>
                    <a:pt x="1183790" y="158123"/>
                  </a:moveTo>
                  <a:lnTo>
                    <a:pt x="717940" y="427811"/>
                  </a:lnTo>
                  <a:cubicBezTo>
                    <a:pt x="716803" y="428378"/>
                    <a:pt x="715384" y="428947"/>
                    <a:pt x="714249" y="429514"/>
                  </a:cubicBezTo>
                  <a:cubicBezTo>
                    <a:pt x="713965" y="429514"/>
                    <a:pt x="713965" y="429514"/>
                    <a:pt x="713681" y="429798"/>
                  </a:cubicBezTo>
                  <a:cubicBezTo>
                    <a:pt x="712546" y="430366"/>
                    <a:pt x="711409" y="430650"/>
                    <a:pt x="710274" y="430933"/>
                  </a:cubicBezTo>
                  <a:cubicBezTo>
                    <a:pt x="709990" y="430933"/>
                    <a:pt x="709706" y="430933"/>
                    <a:pt x="709423" y="431217"/>
                  </a:cubicBezTo>
                  <a:cubicBezTo>
                    <a:pt x="708003" y="431502"/>
                    <a:pt x="706868" y="431785"/>
                    <a:pt x="705449" y="431785"/>
                  </a:cubicBezTo>
                  <a:cubicBezTo>
                    <a:pt x="705165" y="431785"/>
                    <a:pt x="704880" y="431785"/>
                    <a:pt x="704880" y="431785"/>
                  </a:cubicBezTo>
                  <a:cubicBezTo>
                    <a:pt x="703461" y="431785"/>
                    <a:pt x="702326" y="432069"/>
                    <a:pt x="700906" y="432069"/>
                  </a:cubicBezTo>
                  <a:cubicBezTo>
                    <a:pt x="700623" y="432069"/>
                    <a:pt x="700339" y="432069"/>
                    <a:pt x="700339" y="432069"/>
                  </a:cubicBezTo>
                  <a:cubicBezTo>
                    <a:pt x="698920" y="432069"/>
                    <a:pt x="697499" y="432069"/>
                    <a:pt x="696364" y="431785"/>
                  </a:cubicBezTo>
                  <a:cubicBezTo>
                    <a:pt x="696080" y="431785"/>
                    <a:pt x="695796" y="431785"/>
                    <a:pt x="695512" y="431785"/>
                  </a:cubicBezTo>
                  <a:cubicBezTo>
                    <a:pt x="694377" y="431785"/>
                    <a:pt x="693526" y="431502"/>
                    <a:pt x="692674" y="431217"/>
                  </a:cubicBezTo>
                  <a:cubicBezTo>
                    <a:pt x="691823" y="430933"/>
                    <a:pt x="690970" y="430933"/>
                    <a:pt x="690402" y="430650"/>
                  </a:cubicBezTo>
                  <a:cubicBezTo>
                    <a:pt x="689836" y="430366"/>
                    <a:pt x="689267" y="430366"/>
                    <a:pt x="688699" y="430082"/>
                  </a:cubicBezTo>
                  <a:cubicBezTo>
                    <a:pt x="686996" y="429514"/>
                    <a:pt x="685292" y="428947"/>
                    <a:pt x="683873" y="427811"/>
                  </a:cubicBezTo>
                  <a:lnTo>
                    <a:pt x="29241" y="31511"/>
                  </a:lnTo>
                  <a:cubicBezTo>
                    <a:pt x="28672" y="31227"/>
                    <a:pt x="28106" y="30943"/>
                    <a:pt x="27822" y="30376"/>
                  </a:cubicBezTo>
                  <a:cubicBezTo>
                    <a:pt x="27253" y="30091"/>
                    <a:pt x="26685" y="29524"/>
                    <a:pt x="26118" y="29240"/>
                  </a:cubicBezTo>
                  <a:cubicBezTo>
                    <a:pt x="25550" y="28388"/>
                    <a:pt x="24699" y="27821"/>
                    <a:pt x="24131" y="26969"/>
                  </a:cubicBezTo>
                  <a:cubicBezTo>
                    <a:pt x="24131" y="26685"/>
                    <a:pt x="24131" y="26685"/>
                    <a:pt x="23847" y="26401"/>
                  </a:cubicBezTo>
                  <a:cubicBezTo>
                    <a:pt x="23279" y="25833"/>
                    <a:pt x="22994" y="24982"/>
                    <a:pt x="22712" y="24130"/>
                  </a:cubicBezTo>
                  <a:cubicBezTo>
                    <a:pt x="22712" y="24130"/>
                    <a:pt x="22712" y="23846"/>
                    <a:pt x="22712" y="23846"/>
                  </a:cubicBezTo>
                  <a:cubicBezTo>
                    <a:pt x="22428" y="22994"/>
                    <a:pt x="22428" y="22143"/>
                    <a:pt x="22428" y="21291"/>
                  </a:cubicBezTo>
                  <a:lnTo>
                    <a:pt x="21291" y="54222"/>
                  </a:lnTo>
                  <a:lnTo>
                    <a:pt x="21291" y="54506"/>
                  </a:lnTo>
                  <a:cubicBezTo>
                    <a:pt x="21291" y="55073"/>
                    <a:pt x="21291" y="55357"/>
                    <a:pt x="21291" y="55925"/>
                  </a:cubicBezTo>
                  <a:cubicBezTo>
                    <a:pt x="21291" y="56209"/>
                    <a:pt x="21575" y="56492"/>
                    <a:pt x="21575" y="56776"/>
                  </a:cubicBezTo>
                  <a:cubicBezTo>
                    <a:pt x="21575" y="56776"/>
                    <a:pt x="21575" y="57061"/>
                    <a:pt x="21575" y="57061"/>
                  </a:cubicBezTo>
                  <a:cubicBezTo>
                    <a:pt x="21575" y="57061"/>
                    <a:pt x="21575" y="57345"/>
                    <a:pt x="21575" y="57345"/>
                  </a:cubicBezTo>
                  <a:cubicBezTo>
                    <a:pt x="21575" y="57912"/>
                    <a:pt x="21859" y="58480"/>
                    <a:pt x="22144" y="58764"/>
                  </a:cubicBezTo>
                  <a:cubicBezTo>
                    <a:pt x="22144" y="59048"/>
                    <a:pt x="22428" y="59331"/>
                    <a:pt x="22428" y="59331"/>
                  </a:cubicBezTo>
                  <a:cubicBezTo>
                    <a:pt x="22428" y="59615"/>
                    <a:pt x="22428" y="59615"/>
                    <a:pt x="22712" y="59900"/>
                  </a:cubicBezTo>
                  <a:cubicBezTo>
                    <a:pt x="22712" y="59900"/>
                    <a:pt x="22712" y="60183"/>
                    <a:pt x="22994" y="60467"/>
                  </a:cubicBezTo>
                  <a:cubicBezTo>
                    <a:pt x="23279" y="61035"/>
                    <a:pt x="23847" y="61603"/>
                    <a:pt x="24415" y="62170"/>
                  </a:cubicBezTo>
                  <a:cubicBezTo>
                    <a:pt x="24415" y="62170"/>
                    <a:pt x="24415" y="62170"/>
                    <a:pt x="24699" y="62170"/>
                  </a:cubicBezTo>
                  <a:cubicBezTo>
                    <a:pt x="25266" y="62454"/>
                    <a:pt x="25834" y="63022"/>
                    <a:pt x="26403" y="63306"/>
                  </a:cubicBezTo>
                  <a:cubicBezTo>
                    <a:pt x="26685" y="63589"/>
                    <a:pt x="27253" y="63874"/>
                    <a:pt x="27537" y="64158"/>
                  </a:cubicBezTo>
                  <a:cubicBezTo>
                    <a:pt x="27537" y="64158"/>
                    <a:pt x="27822" y="64158"/>
                    <a:pt x="27822" y="64158"/>
                  </a:cubicBezTo>
                  <a:lnTo>
                    <a:pt x="682454" y="460457"/>
                  </a:lnTo>
                  <a:cubicBezTo>
                    <a:pt x="683873" y="461309"/>
                    <a:pt x="685577" y="462160"/>
                    <a:pt x="687280" y="462729"/>
                  </a:cubicBezTo>
                  <a:cubicBezTo>
                    <a:pt x="687564" y="462729"/>
                    <a:pt x="687564" y="463012"/>
                    <a:pt x="687848" y="463012"/>
                  </a:cubicBezTo>
                  <a:cubicBezTo>
                    <a:pt x="688132" y="463012"/>
                    <a:pt x="688699" y="463296"/>
                    <a:pt x="688983" y="463296"/>
                  </a:cubicBezTo>
                  <a:cubicBezTo>
                    <a:pt x="689836" y="463580"/>
                    <a:pt x="690686" y="463864"/>
                    <a:pt x="691539" y="463864"/>
                  </a:cubicBezTo>
                  <a:cubicBezTo>
                    <a:pt x="691823" y="463864"/>
                    <a:pt x="692105" y="464148"/>
                    <a:pt x="692390" y="464148"/>
                  </a:cubicBezTo>
                  <a:cubicBezTo>
                    <a:pt x="692958" y="464148"/>
                    <a:pt x="693809" y="464432"/>
                    <a:pt x="694377" y="464432"/>
                  </a:cubicBezTo>
                  <a:cubicBezTo>
                    <a:pt x="694661" y="464432"/>
                    <a:pt x="694945" y="464432"/>
                    <a:pt x="695229" y="464432"/>
                  </a:cubicBezTo>
                  <a:lnTo>
                    <a:pt x="695512" y="464432"/>
                  </a:lnTo>
                  <a:cubicBezTo>
                    <a:pt x="696364" y="464432"/>
                    <a:pt x="697215" y="464432"/>
                    <a:pt x="698352" y="464432"/>
                  </a:cubicBezTo>
                  <a:cubicBezTo>
                    <a:pt x="698636" y="464432"/>
                    <a:pt x="699202" y="464432"/>
                    <a:pt x="699487" y="464432"/>
                  </a:cubicBezTo>
                  <a:cubicBezTo>
                    <a:pt x="699771" y="464432"/>
                    <a:pt x="699771" y="464432"/>
                    <a:pt x="700055" y="464432"/>
                  </a:cubicBezTo>
                  <a:cubicBezTo>
                    <a:pt x="700339" y="464432"/>
                    <a:pt x="700623" y="464432"/>
                    <a:pt x="700906" y="464432"/>
                  </a:cubicBezTo>
                  <a:cubicBezTo>
                    <a:pt x="701758" y="464432"/>
                    <a:pt x="702609" y="464432"/>
                    <a:pt x="703461" y="464432"/>
                  </a:cubicBezTo>
                  <a:cubicBezTo>
                    <a:pt x="703745" y="464432"/>
                    <a:pt x="704030" y="464432"/>
                    <a:pt x="704312" y="464432"/>
                  </a:cubicBezTo>
                  <a:cubicBezTo>
                    <a:pt x="704596" y="464432"/>
                    <a:pt x="704880" y="464432"/>
                    <a:pt x="704880" y="464432"/>
                  </a:cubicBezTo>
                  <a:cubicBezTo>
                    <a:pt x="705165" y="464432"/>
                    <a:pt x="705449" y="464432"/>
                    <a:pt x="705733" y="464432"/>
                  </a:cubicBezTo>
                  <a:cubicBezTo>
                    <a:pt x="706584" y="464148"/>
                    <a:pt x="707436" y="464148"/>
                    <a:pt x="708287" y="463864"/>
                  </a:cubicBezTo>
                  <a:cubicBezTo>
                    <a:pt x="708571" y="463864"/>
                    <a:pt x="708855" y="463864"/>
                    <a:pt x="708855" y="463864"/>
                  </a:cubicBezTo>
                  <a:cubicBezTo>
                    <a:pt x="709139" y="463864"/>
                    <a:pt x="709423" y="463864"/>
                    <a:pt x="709423" y="463580"/>
                  </a:cubicBezTo>
                  <a:cubicBezTo>
                    <a:pt x="709706" y="463580"/>
                    <a:pt x="710274" y="463296"/>
                    <a:pt x="710558" y="463296"/>
                  </a:cubicBezTo>
                  <a:cubicBezTo>
                    <a:pt x="711409" y="463012"/>
                    <a:pt x="711977" y="462729"/>
                    <a:pt x="712830" y="462445"/>
                  </a:cubicBezTo>
                  <a:cubicBezTo>
                    <a:pt x="713114" y="462445"/>
                    <a:pt x="713114" y="462445"/>
                    <a:pt x="713397" y="462160"/>
                  </a:cubicBezTo>
                  <a:cubicBezTo>
                    <a:pt x="713397" y="462160"/>
                    <a:pt x="713681" y="462160"/>
                    <a:pt x="713681" y="462160"/>
                  </a:cubicBezTo>
                  <a:cubicBezTo>
                    <a:pt x="714817" y="461593"/>
                    <a:pt x="716236" y="461025"/>
                    <a:pt x="717371" y="460457"/>
                  </a:cubicBezTo>
                  <a:lnTo>
                    <a:pt x="1183223" y="190769"/>
                  </a:lnTo>
                  <a:cubicBezTo>
                    <a:pt x="1188049" y="187930"/>
                    <a:pt x="1190603" y="184239"/>
                    <a:pt x="1190887" y="180265"/>
                  </a:cubicBezTo>
                  <a:lnTo>
                    <a:pt x="1192024" y="147335"/>
                  </a:lnTo>
                  <a:cubicBezTo>
                    <a:pt x="1191455" y="151593"/>
                    <a:pt x="1188899" y="155284"/>
                    <a:pt x="1183790" y="1581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D62BA67-2402-4E5F-980C-3B4095F108C5}"/>
                </a:ext>
              </a:extLst>
            </p:cNvPr>
            <p:cNvSpPr/>
            <p:nvPr/>
          </p:nvSpPr>
          <p:spPr>
            <a:xfrm>
              <a:off x="12786460" y="7285448"/>
              <a:ext cx="1015090" cy="634432"/>
            </a:xfrm>
            <a:custGeom>
              <a:avLst/>
              <a:gdLst>
                <a:gd name="connsiteX0" fmla="*/ 21291 w 908423"/>
                <a:gd name="connsiteY0" fmla="*/ 168058 h 567764"/>
                <a:gd name="connsiteX1" fmla="*/ 655199 w 908423"/>
                <a:gd name="connsiteY1" fmla="*/ 551867 h 567764"/>
                <a:gd name="connsiteX2" fmla="*/ 908990 w 908423"/>
                <a:gd name="connsiteY2" fmla="*/ 405100 h 567764"/>
                <a:gd name="connsiteX3" fmla="*/ 275082 w 908423"/>
                <a:gd name="connsiteY3" fmla="*/ 21291 h 56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423" h="567764">
                  <a:moveTo>
                    <a:pt x="21291" y="168058"/>
                  </a:moveTo>
                  <a:lnTo>
                    <a:pt x="655199" y="551867"/>
                  </a:lnTo>
                  <a:lnTo>
                    <a:pt x="908990" y="405100"/>
                  </a:lnTo>
                  <a:lnTo>
                    <a:pt x="275082" y="21291"/>
                  </a:lnTo>
                  <a:close/>
                </a:path>
              </a:pathLst>
            </a:custGeom>
            <a:solidFill>
              <a:srgbClr val="2D4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E5EF51-39B9-4453-BFD8-B4EC37DD283A}"/>
                </a:ext>
              </a:extLst>
            </p:cNvPr>
            <p:cNvSpPr/>
            <p:nvPr/>
          </p:nvSpPr>
          <p:spPr>
            <a:xfrm>
              <a:off x="12809616" y="7309239"/>
              <a:ext cx="983368" cy="570987"/>
            </a:xfrm>
            <a:custGeom>
              <a:avLst/>
              <a:gdLst>
                <a:gd name="connsiteX0" fmla="*/ 845969 w 880035"/>
                <a:gd name="connsiteY0" fmla="*/ 387215 h 510988"/>
                <a:gd name="connsiteX1" fmla="*/ 843982 w 880035"/>
                <a:gd name="connsiteY1" fmla="*/ 388067 h 510988"/>
                <a:gd name="connsiteX2" fmla="*/ 843982 w 880035"/>
                <a:gd name="connsiteY2" fmla="*/ 388067 h 510988"/>
                <a:gd name="connsiteX3" fmla="*/ 841712 w 880035"/>
                <a:gd name="connsiteY3" fmla="*/ 388351 h 510988"/>
                <a:gd name="connsiteX4" fmla="*/ 841712 w 880035"/>
                <a:gd name="connsiteY4" fmla="*/ 388351 h 510988"/>
                <a:gd name="connsiteX5" fmla="*/ 839725 w 880035"/>
                <a:gd name="connsiteY5" fmla="*/ 388067 h 510988"/>
                <a:gd name="connsiteX6" fmla="*/ 839440 w 880035"/>
                <a:gd name="connsiteY6" fmla="*/ 388067 h 510988"/>
                <a:gd name="connsiteX7" fmla="*/ 837453 w 880035"/>
                <a:gd name="connsiteY7" fmla="*/ 387499 h 510988"/>
                <a:gd name="connsiteX8" fmla="*/ 809065 w 880035"/>
                <a:gd name="connsiteY8" fmla="*/ 370182 h 510988"/>
                <a:gd name="connsiteX9" fmla="*/ 807930 w 880035"/>
                <a:gd name="connsiteY9" fmla="*/ 369047 h 510988"/>
                <a:gd name="connsiteX10" fmla="*/ 828084 w 880035"/>
                <a:gd name="connsiteY10" fmla="*/ 357408 h 510988"/>
                <a:gd name="connsiteX11" fmla="*/ 830072 w 880035"/>
                <a:gd name="connsiteY11" fmla="*/ 354853 h 510988"/>
                <a:gd name="connsiteX12" fmla="*/ 830356 w 880035"/>
                <a:gd name="connsiteY12" fmla="*/ 346620 h 510988"/>
                <a:gd name="connsiteX13" fmla="*/ 828369 w 880035"/>
                <a:gd name="connsiteY13" fmla="*/ 349175 h 510988"/>
                <a:gd name="connsiteX14" fmla="*/ 805374 w 880035"/>
                <a:gd name="connsiteY14" fmla="*/ 362517 h 510988"/>
                <a:gd name="connsiteX15" fmla="*/ 803387 w 880035"/>
                <a:gd name="connsiteY15" fmla="*/ 363369 h 510988"/>
                <a:gd name="connsiteX16" fmla="*/ 803387 w 880035"/>
                <a:gd name="connsiteY16" fmla="*/ 363369 h 510988"/>
                <a:gd name="connsiteX17" fmla="*/ 801117 w 880035"/>
                <a:gd name="connsiteY17" fmla="*/ 363653 h 510988"/>
                <a:gd name="connsiteX18" fmla="*/ 801117 w 880035"/>
                <a:gd name="connsiteY18" fmla="*/ 363653 h 510988"/>
                <a:gd name="connsiteX19" fmla="*/ 799130 w 880035"/>
                <a:gd name="connsiteY19" fmla="*/ 363369 h 510988"/>
                <a:gd name="connsiteX20" fmla="*/ 798845 w 880035"/>
                <a:gd name="connsiteY20" fmla="*/ 363369 h 510988"/>
                <a:gd name="connsiteX21" fmla="*/ 797142 w 880035"/>
                <a:gd name="connsiteY21" fmla="*/ 362517 h 510988"/>
                <a:gd name="connsiteX22" fmla="*/ 768470 w 880035"/>
                <a:gd name="connsiteY22" fmla="*/ 345201 h 510988"/>
                <a:gd name="connsiteX23" fmla="*/ 767335 w 880035"/>
                <a:gd name="connsiteY23" fmla="*/ 344065 h 510988"/>
                <a:gd name="connsiteX24" fmla="*/ 787489 w 880035"/>
                <a:gd name="connsiteY24" fmla="*/ 332426 h 510988"/>
                <a:gd name="connsiteX25" fmla="*/ 789477 w 880035"/>
                <a:gd name="connsiteY25" fmla="*/ 329871 h 510988"/>
                <a:gd name="connsiteX26" fmla="*/ 789761 w 880035"/>
                <a:gd name="connsiteY26" fmla="*/ 321638 h 510988"/>
                <a:gd name="connsiteX27" fmla="*/ 787774 w 880035"/>
                <a:gd name="connsiteY27" fmla="*/ 324193 h 510988"/>
                <a:gd name="connsiteX28" fmla="*/ 764779 w 880035"/>
                <a:gd name="connsiteY28" fmla="*/ 337536 h 510988"/>
                <a:gd name="connsiteX29" fmla="*/ 762792 w 880035"/>
                <a:gd name="connsiteY29" fmla="*/ 338104 h 510988"/>
                <a:gd name="connsiteX30" fmla="*/ 762792 w 880035"/>
                <a:gd name="connsiteY30" fmla="*/ 338104 h 510988"/>
                <a:gd name="connsiteX31" fmla="*/ 760520 w 880035"/>
                <a:gd name="connsiteY31" fmla="*/ 338387 h 510988"/>
                <a:gd name="connsiteX32" fmla="*/ 760520 w 880035"/>
                <a:gd name="connsiteY32" fmla="*/ 338387 h 510988"/>
                <a:gd name="connsiteX33" fmla="*/ 758535 w 880035"/>
                <a:gd name="connsiteY33" fmla="*/ 338104 h 510988"/>
                <a:gd name="connsiteX34" fmla="*/ 758250 w 880035"/>
                <a:gd name="connsiteY34" fmla="*/ 338104 h 510988"/>
                <a:gd name="connsiteX35" fmla="*/ 756547 w 880035"/>
                <a:gd name="connsiteY35" fmla="*/ 337536 h 510988"/>
                <a:gd name="connsiteX36" fmla="*/ 727875 w 880035"/>
                <a:gd name="connsiteY36" fmla="*/ 320219 h 510988"/>
                <a:gd name="connsiteX37" fmla="*/ 726738 w 880035"/>
                <a:gd name="connsiteY37" fmla="*/ 319084 h 510988"/>
                <a:gd name="connsiteX38" fmla="*/ 746894 w 880035"/>
                <a:gd name="connsiteY38" fmla="*/ 307444 h 510988"/>
                <a:gd name="connsiteX39" fmla="*/ 748882 w 880035"/>
                <a:gd name="connsiteY39" fmla="*/ 304889 h 510988"/>
                <a:gd name="connsiteX40" fmla="*/ 749166 w 880035"/>
                <a:gd name="connsiteY40" fmla="*/ 296657 h 510988"/>
                <a:gd name="connsiteX41" fmla="*/ 747179 w 880035"/>
                <a:gd name="connsiteY41" fmla="*/ 299211 h 510988"/>
                <a:gd name="connsiteX42" fmla="*/ 724184 w 880035"/>
                <a:gd name="connsiteY42" fmla="*/ 312554 h 510988"/>
                <a:gd name="connsiteX43" fmla="*/ 722197 w 880035"/>
                <a:gd name="connsiteY43" fmla="*/ 313406 h 510988"/>
                <a:gd name="connsiteX44" fmla="*/ 722197 w 880035"/>
                <a:gd name="connsiteY44" fmla="*/ 313406 h 510988"/>
                <a:gd name="connsiteX45" fmla="*/ 719925 w 880035"/>
                <a:gd name="connsiteY45" fmla="*/ 313690 h 510988"/>
                <a:gd name="connsiteX46" fmla="*/ 719925 w 880035"/>
                <a:gd name="connsiteY46" fmla="*/ 313690 h 510988"/>
                <a:gd name="connsiteX47" fmla="*/ 717655 w 880035"/>
                <a:gd name="connsiteY47" fmla="*/ 313406 h 510988"/>
                <a:gd name="connsiteX48" fmla="*/ 717371 w 880035"/>
                <a:gd name="connsiteY48" fmla="*/ 313406 h 510988"/>
                <a:gd name="connsiteX49" fmla="*/ 715668 w 880035"/>
                <a:gd name="connsiteY49" fmla="*/ 312838 h 510988"/>
                <a:gd name="connsiteX50" fmla="*/ 686996 w 880035"/>
                <a:gd name="connsiteY50" fmla="*/ 295522 h 510988"/>
                <a:gd name="connsiteX51" fmla="*/ 685861 w 880035"/>
                <a:gd name="connsiteY51" fmla="*/ 294386 h 510988"/>
                <a:gd name="connsiteX52" fmla="*/ 706015 w 880035"/>
                <a:gd name="connsiteY52" fmla="*/ 282747 h 510988"/>
                <a:gd name="connsiteX53" fmla="*/ 708003 w 880035"/>
                <a:gd name="connsiteY53" fmla="*/ 280192 h 510988"/>
                <a:gd name="connsiteX54" fmla="*/ 708287 w 880035"/>
                <a:gd name="connsiteY54" fmla="*/ 271959 h 510988"/>
                <a:gd name="connsiteX55" fmla="*/ 707719 w 880035"/>
                <a:gd name="connsiteY55" fmla="*/ 273378 h 510988"/>
                <a:gd name="connsiteX56" fmla="*/ 706299 w 880035"/>
                <a:gd name="connsiteY56" fmla="*/ 274514 h 510988"/>
                <a:gd name="connsiteX57" fmla="*/ 683305 w 880035"/>
                <a:gd name="connsiteY57" fmla="*/ 287856 h 510988"/>
                <a:gd name="connsiteX58" fmla="*/ 681318 w 880035"/>
                <a:gd name="connsiteY58" fmla="*/ 288708 h 510988"/>
                <a:gd name="connsiteX59" fmla="*/ 681318 w 880035"/>
                <a:gd name="connsiteY59" fmla="*/ 288708 h 510988"/>
                <a:gd name="connsiteX60" fmla="*/ 679046 w 880035"/>
                <a:gd name="connsiteY60" fmla="*/ 288992 h 510988"/>
                <a:gd name="connsiteX61" fmla="*/ 679046 w 880035"/>
                <a:gd name="connsiteY61" fmla="*/ 288992 h 510988"/>
                <a:gd name="connsiteX62" fmla="*/ 677059 w 880035"/>
                <a:gd name="connsiteY62" fmla="*/ 288708 h 510988"/>
                <a:gd name="connsiteX63" fmla="*/ 676776 w 880035"/>
                <a:gd name="connsiteY63" fmla="*/ 288708 h 510988"/>
                <a:gd name="connsiteX64" fmla="*/ 675073 w 880035"/>
                <a:gd name="connsiteY64" fmla="*/ 287856 h 510988"/>
                <a:gd name="connsiteX65" fmla="*/ 646401 w 880035"/>
                <a:gd name="connsiteY65" fmla="*/ 270540 h 510988"/>
                <a:gd name="connsiteX66" fmla="*/ 645264 w 880035"/>
                <a:gd name="connsiteY66" fmla="*/ 269688 h 510988"/>
                <a:gd name="connsiteX67" fmla="*/ 665420 w 880035"/>
                <a:gd name="connsiteY67" fmla="*/ 258049 h 510988"/>
                <a:gd name="connsiteX68" fmla="*/ 667408 w 880035"/>
                <a:gd name="connsiteY68" fmla="*/ 255494 h 510988"/>
                <a:gd name="connsiteX69" fmla="*/ 667692 w 880035"/>
                <a:gd name="connsiteY69" fmla="*/ 247261 h 510988"/>
                <a:gd name="connsiteX70" fmla="*/ 667124 w 880035"/>
                <a:gd name="connsiteY70" fmla="*/ 248680 h 510988"/>
                <a:gd name="connsiteX71" fmla="*/ 665704 w 880035"/>
                <a:gd name="connsiteY71" fmla="*/ 249816 h 510988"/>
                <a:gd name="connsiteX72" fmla="*/ 642710 w 880035"/>
                <a:gd name="connsiteY72" fmla="*/ 263159 h 510988"/>
                <a:gd name="connsiteX73" fmla="*/ 640723 w 880035"/>
                <a:gd name="connsiteY73" fmla="*/ 264010 h 510988"/>
                <a:gd name="connsiteX74" fmla="*/ 640723 w 880035"/>
                <a:gd name="connsiteY74" fmla="*/ 264010 h 510988"/>
                <a:gd name="connsiteX75" fmla="*/ 638451 w 880035"/>
                <a:gd name="connsiteY75" fmla="*/ 264294 h 510988"/>
                <a:gd name="connsiteX76" fmla="*/ 638451 w 880035"/>
                <a:gd name="connsiteY76" fmla="*/ 264294 h 510988"/>
                <a:gd name="connsiteX77" fmla="*/ 636464 w 880035"/>
                <a:gd name="connsiteY77" fmla="*/ 264010 h 510988"/>
                <a:gd name="connsiteX78" fmla="*/ 636181 w 880035"/>
                <a:gd name="connsiteY78" fmla="*/ 264010 h 510988"/>
                <a:gd name="connsiteX79" fmla="*/ 634476 w 880035"/>
                <a:gd name="connsiteY79" fmla="*/ 263159 h 510988"/>
                <a:gd name="connsiteX80" fmla="*/ 605806 w 880035"/>
                <a:gd name="connsiteY80" fmla="*/ 245842 h 510988"/>
                <a:gd name="connsiteX81" fmla="*/ 604669 w 880035"/>
                <a:gd name="connsiteY81" fmla="*/ 244706 h 510988"/>
                <a:gd name="connsiteX82" fmla="*/ 624541 w 880035"/>
                <a:gd name="connsiteY82" fmla="*/ 233067 h 510988"/>
                <a:gd name="connsiteX83" fmla="*/ 626529 w 880035"/>
                <a:gd name="connsiteY83" fmla="*/ 230512 h 510988"/>
                <a:gd name="connsiteX84" fmla="*/ 626813 w 880035"/>
                <a:gd name="connsiteY84" fmla="*/ 222280 h 510988"/>
                <a:gd name="connsiteX85" fmla="*/ 625110 w 880035"/>
                <a:gd name="connsiteY85" fmla="*/ 224834 h 510988"/>
                <a:gd name="connsiteX86" fmla="*/ 602115 w 880035"/>
                <a:gd name="connsiteY86" fmla="*/ 238177 h 510988"/>
                <a:gd name="connsiteX87" fmla="*/ 600128 w 880035"/>
                <a:gd name="connsiteY87" fmla="*/ 239028 h 510988"/>
                <a:gd name="connsiteX88" fmla="*/ 600128 w 880035"/>
                <a:gd name="connsiteY88" fmla="*/ 239028 h 510988"/>
                <a:gd name="connsiteX89" fmla="*/ 597856 w 880035"/>
                <a:gd name="connsiteY89" fmla="*/ 239313 h 510988"/>
                <a:gd name="connsiteX90" fmla="*/ 597856 w 880035"/>
                <a:gd name="connsiteY90" fmla="*/ 239313 h 510988"/>
                <a:gd name="connsiteX91" fmla="*/ 595869 w 880035"/>
                <a:gd name="connsiteY91" fmla="*/ 239028 h 510988"/>
                <a:gd name="connsiteX92" fmla="*/ 595585 w 880035"/>
                <a:gd name="connsiteY92" fmla="*/ 239028 h 510988"/>
                <a:gd name="connsiteX93" fmla="*/ 593599 w 880035"/>
                <a:gd name="connsiteY93" fmla="*/ 238177 h 510988"/>
                <a:gd name="connsiteX94" fmla="*/ 564927 w 880035"/>
                <a:gd name="connsiteY94" fmla="*/ 220860 h 510988"/>
                <a:gd name="connsiteX95" fmla="*/ 563790 w 880035"/>
                <a:gd name="connsiteY95" fmla="*/ 220009 h 510988"/>
                <a:gd name="connsiteX96" fmla="*/ 583946 w 880035"/>
                <a:gd name="connsiteY96" fmla="*/ 208370 h 510988"/>
                <a:gd name="connsiteX97" fmla="*/ 585934 w 880035"/>
                <a:gd name="connsiteY97" fmla="*/ 205815 h 510988"/>
                <a:gd name="connsiteX98" fmla="*/ 586218 w 880035"/>
                <a:gd name="connsiteY98" fmla="*/ 197582 h 510988"/>
                <a:gd name="connsiteX99" fmla="*/ 584230 w 880035"/>
                <a:gd name="connsiteY99" fmla="*/ 200137 h 510988"/>
                <a:gd name="connsiteX100" fmla="*/ 561236 w 880035"/>
                <a:gd name="connsiteY100" fmla="*/ 213479 h 510988"/>
                <a:gd name="connsiteX101" fmla="*/ 559249 w 880035"/>
                <a:gd name="connsiteY101" fmla="*/ 214331 h 510988"/>
                <a:gd name="connsiteX102" fmla="*/ 559249 w 880035"/>
                <a:gd name="connsiteY102" fmla="*/ 214331 h 510988"/>
                <a:gd name="connsiteX103" fmla="*/ 556977 w 880035"/>
                <a:gd name="connsiteY103" fmla="*/ 214615 h 510988"/>
                <a:gd name="connsiteX104" fmla="*/ 556977 w 880035"/>
                <a:gd name="connsiteY104" fmla="*/ 214615 h 510988"/>
                <a:gd name="connsiteX105" fmla="*/ 554990 w 880035"/>
                <a:gd name="connsiteY105" fmla="*/ 214331 h 510988"/>
                <a:gd name="connsiteX106" fmla="*/ 554706 w 880035"/>
                <a:gd name="connsiteY106" fmla="*/ 214331 h 510988"/>
                <a:gd name="connsiteX107" fmla="*/ 553002 w 880035"/>
                <a:gd name="connsiteY107" fmla="*/ 213479 h 510988"/>
                <a:gd name="connsiteX108" fmla="*/ 524332 w 880035"/>
                <a:gd name="connsiteY108" fmla="*/ 196163 h 510988"/>
                <a:gd name="connsiteX109" fmla="*/ 523195 w 880035"/>
                <a:gd name="connsiteY109" fmla="*/ 195027 h 510988"/>
                <a:gd name="connsiteX110" fmla="*/ 543351 w 880035"/>
                <a:gd name="connsiteY110" fmla="*/ 183388 h 510988"/>
                <a:gd name="connsiteX111" fmla="*/ 545054 w 880035"/>
                <a:gd name="connsiteY111" fmla="*/ 180833 h 510988"/>
                <a:gd name="connsiteX112" fmla="*/ 545339 w 880035"/>
                <a:gd name="connsiteY112" fmla="*/ 172600 h 510988"/>
                <a:gd name="connsiteX113" fmla="*/ 543351 w 880035"/>
                <a:gd name="connsiteY113" fmla="*/ 175155 h 510988"/>
                <a:gd name="connsiteX114" fmla="*/ 520357 w 880035"/>
                <a:gd name="connsiteY114" fmla="*/ 188497 h 510988"/>
                <a:gd name="connsiteX115" fmla="*/ 518369 w 880035"/>
                <a:gd name="connsiteY115" fmla="*/ 189349 h 510988"/>
                <a:gd name="connsiteX116" fmla="*/ 518369 w 880035"/>
                <a:gd name="connsiteY116" fmla="*/ 189349 h 510988"/>
                <a:gd name="connsiteX117" fmla="*/ 516098 w 880035"/>
                <a:gd name="connsiteY117" fmla="*/ 189633 h 510988"/>
                <a:gd name="connsiteX118" fmla="*/ 516098 w 880035"/>
                <a:gd name="connsiteY118" fmla="*/ 189633 h 510988"/>
                <a:gd name="connsiteX119" fmla="*/ 514111 w 880035"/>
                <a:gd name="connsiteY119" fmla="*/ 189349 h 510988"/>
                <a:gd name="connsiteX120" fmla="*/ 513826 w 880035"/>
                <a:gd name="connsiteY120" fmla="*/ 189349 h 510988"/>
                <a:gd name="connsiteX121" fmla="*/ 512123 w 880035"/>
                <a:gd name="connsiteY121" fmla="*/ 188782 h 510988"/>
                <a:gd name="connsiteX122" fmla="*/ 483735 w 880035"/>
                <a:gd name="connsiteY122" fmla="*/ 171464 h 510988"/>
                <a:gd name="connsiteX123" fmla="*/ 482600 w 880035"/>
                <a:gd name="connsiteY123" fmla="*/ 170329 h 510988"/>
                <a:gd name="connsiteX124" fmla="*/ 502756 w 880035"/>
                <a:gd name="connsiteY124" fmla="*/ 158690 h 510988"/>
                <a:gd name="connsiteX125" fmla="*/ 504744 w 880035"/>
                <a:gd name="connsiteY125" fmla="*/ 156135 h 510988"/>
                <a:gd name="connsiteX126" fmla="*/ 505026 w 880035"/>
                <a:gd name="connsiteY126" fmla="*/ 147902 h 510988"/>
                <a:gd name="connsiteX127" fmla="*/ 503040 w 880035"/>
                <a:gd name="connsiteY127" fmla="*/ 150457 h 510988"/>
                <a:gd name="connsiteX128" fmla="*/ 480046 w 880035"/>
                <a:gd name="connsiteY128" fmla="*/ 163800 h 510988"/>
                <a:gd name="connsiteX129" fmla="*/ 478059 w 880035"/>
                <a:gd name="connsiteY129" fmla="*/ 164651 h 510988"/>
                <a:gd name="connsiteX130" fmla="*/ 478059 w 880035"/>
                <a:gd name="connsiteY130" fmla="*/ 164651 h 510988"/>
                <a:gd name="connsiteX131" fmla="*/ 475787 w 880035"/>
                <a:gd name="connsiteY131" fmla="*/ 164936 h 510988"/>
                <a:gd name="connsiteX132" fmla="*/ 475787 w 880035"/>
                <a:gd name="connsiteY132" fmla="*/ 164936 h 510988"/>
                <a:gd name="connsiteX133" fmla="*/ 473800 w 880035"/>
                <a:gd name="connsiteY133" fmla="*/ 164651 h 510988"/>
                <a:gd name="connsiteX134" fmla="*/ 473516 w 880035"/>
                <a:gd name="connsiteY134" fmla="*/ 164651 h 510988"/>
                <a:gd name="connsiteX135" fmla="*/ 471528 w 880035"/>
                <a:gd name="connsiteY135" fmla="*/ 164084 h 510988"/>
                <a:gd name="connsiteX136" fmla="*/ 442856 w 880035"/>
                <a:gd name="connsiteY136" fmla="*/ 146767 h 510988"/>
                <a:gd name="connsiteX137" fmla="*/ 441721 w 880035"/>
                <a:gd name="connsiteY137" fmla="*/ 145631 h 510988"/>
                <a:gd name="connsiteX138" fmla="*/ 461877 w 880035"/>
                <a:gd name="connsiteY138" fmla="*/ 133993 h 510988"/>
                <a:gd name="connsiteX139" fmla="*/ 463580 w 880035"/>
                <a:gd name="connsiteY139" fmla="*/ 131437 h 510988"/>
                <a:gd name="connsiteX140" fmla="*/ 463865 w 880035"/>
                <a:gd name="connsiteY140" fmla="*/ 123205 h 510988"/>
                <a:gd name="connsiteX141" fmla="*/ 461877 w 880035"/>
                <a:gd name="connsiteY141" fmla="*/ 125760 h 510988"/>
                <a:gd name="connsiteX142" fmla="*/ 436611 w 880035"/>
                <a:gd name="connsiteY142" fmla="*/ 139670 h 510988"/>
                <a:gd name="connsiteX143" fmla="*/ 434624 w 880035"/>
                <a:gd name="connsiteY143" fmla="*/ 140521 h 510988"/>
                <a:gd name="connsiteX144" fmla="*/ 434624 w 880035"/>
                <a:gd name="connsiteY144" fmla="*/ 140521 h 510988"/>
                <a:gd name="connsiteX145" fmla="*/ 432352 w 880035"/>
                <a:gd name="connsiteY145" fmla="*/ 140805 h 510988"/>
                <a:gd name="connsiteX146" fmla="*/ 432352 w 880035"/>
                <a:gd name="connsiteY146" fmla="*/ 140805 h 510988"/>
                <a:gd name="connsiteX147" fmla="*/ 430082 w 880035"/>
                <a:gd name="connsiteY147" fmla="*/ 140521 h 510988"/>
                <a:gd name="connsiteX148" fmla="*/ 429798 w 880035"/>
                <a:gd name="connsiteY148" fmla="*/ 140521 h 510988"/>
                <a:gd name="connsiteX149" fmla="*/ 428095 w 880035"/>
                <a:gd name="connsiteY149" fmla="*/ 139670 h 510988"/>
                <a:gd name="connsiteX150" fmla="*/ 399423 w 880035"/>
                <a:gd name="connsiteY150" fmla="*/ 122353 h 510988"/>
                <a:gd name="connsiteX151" fmla="*/ 398288 w 880035"/>
                <a:gd name="connsiteY151" fmla="*/ 121502 h 510988"/>
                <a:gd name="connsiteX152" fmla="*/ 418442 w 880035"/>
                <a:gd name="connsiteY152" fmla="*/ 109862 h 510988"/>
                <a:gd name="connsiteX153" fmla="*/ 420430 w 880035"/>
                <a:gd name="connsiteY153" fmla="*/ 107307 h 510988"/>
                <a:gd name="connsiteX154" fmla="*/ 420714 w 880035"/>
                <a:gd name="connsiteY154" fmla="*/ 99075 h 510988"/>
                <a:gd name="connsiteX155" fmla="*/ 418726 w 880035"/>
                <a:gd name="connsiteY155" fmla="*/ 101630 h 510988"/>
                <a:gd name="connsiteX156" fmla="*/ 395732 w 880035"/>
                <a:gd name="connsiteY156" fmla="*/ 114972 h 510988"/>
                <a:gd name="connsiteX157" fmla="*/ 393745 w 880035"/>
                <a:gd name="connsiteY157" fmla="*/ 115824 h 510988"/>
                <a:gd name="connsiteX158" fmla="*/ 393745 w 880035"/>
                <a:gd name="connsiteY158" fmla="*/ 115824 h 510988"/>
                <a:gd name="connsiteX159" fmla="*/ 391473 w 880035"/>
                <a:gd name="connsiteY159" fmla="*/ 116108 h 510988"/>
                <a:gd name="connsiteX160" fmla="*/ 391473 w 880035"/>
                <a:gd name="connsiteY160" fmla="*/ 116108 h 510988"/>
                <a:gd name="connsiteX161" fmla="*/ 389488 w 880035"/>
                <a:gd name="connsiteY161" fmla="*/ 115824 h 510988"/>
                <a:gd name="connsiteX162" fmla="*/ 389203 w 880035"/>
                <a:gd name="connsiteY162" fmla="*/ 115824 h 510988"/>
                <a:gd name="connsiteX163" fmla="*/ 387500 w 880035"/>
                <a:gd name="connsiteY163" fmla="*/ 115256 h 510988"/>
                <a:gd name="connsiteX164" fmla="*/ 358828 w 880035"/>
                <a:gd name="connsiteY164" fmla="*/ 97939 h 510988"/>
                <a:gd name="connsiteX165" fmla="*/ 357691 w 880035"/>
                <a:gd name="connsiteY165" fmla="*/ 96804 h 510988"/>
                <a:gd name="connsiteX166" fmla="*/ 357691 w 880035"/>
                <a:gd name="connsiteY166" fmla="*/ 96804 h 510988"/>
                <a:gd name="connsiteX167" fmla="*/ 357691 w 880035"/>
                <a:gd name="connsiteY167" fmla="*/ 96804 h 510988"/>
                <a:gd name="connsiteX168" fmla="*/ 377563 w 880035"/>
                <a:gd name="connsiteY168" fmla="*/ 85165 h 510988"/>
                <a:gd name="connsiteX169" fmla="*/ 379551 w 880035"/>
                <a:gd name="connsiteY169" fmla="*/ 82610 h 510988"/>
                <a:gd name="connsiteX170" fmla="*/ 379835 w 880035"/>
                <a:gd name="connsiteY170" fmla="*/ 74377 h 510988"/>
                <a:gd name="connsiteX171" fmla="*/ 378132 w 880035"/>
                <a:gd name="connsiteY171" fmla="*/ 76648 h 510988"/>
                <a:gd name="connsiteX172" fmla="*/ 355137 w 880035"/>
                <a:gd name="connsiteY172" fmla="*/ 89990 h 510988"/>
                <a:gd name="connsiteX173" fmla="*/ 353150 w 880035"/>
                <a:gd name="connsiteY173" fmla="*/ 90559 h 510988"/>
                <a:gd name="connsiteX174" fmla="*/ 353150 w 880035"/>
                <a:gd name="connsiteY174" fmla="*/ 90559 h 510988"/>
                <a:gd name="connsiteX175" fmla="*/ 350878 w 880035"/>
                <a:gd name="connsiteY175" fmla="*/ 90842 h 510988"/>
                <a:gd name="connsiteX176" fmla="*/ 350878 w 880035"/>
                <a:gd name="connsiteY176" fmla="*/ 90842 h 510988"/>
                <a:gd name="connsiteX177" fmla="*/ 348891 w 880035"/>
                <a:gd name="connsiteY177" fmla="*/ 90559 h 510988"/>
                <a:gd name="connsiteX178" fmla="*/ 348608 w 880035"/>
                <a:gd name="connsiteY178" fmla="*/ 90559 h 510988"/>
                <a:gd name="connsiteX179" fmla="*/ 346905 w 880035"/>
                <a:gd name="connsiteY179" fmla="*/ 89990 h 510988"/>
                <a:gd name="connsiteX180" fmla="*/ 318233 w 880035"/>
                <a:gd name="connsiteY180" fmla="*/ 72674 h 510988"/>
                <a:gd name="connsiteX181" fmla="*/ 317096 w 880035"/>
                <a:gd name="connsiteY181" fmla="*/ 71538 h 510988"/>
                <a:gd name="connsiteX182" fmla="*/ 337252 w 880035"/>
                <a:gd name="connsiteY182" fmla="*/ 59899 h 510988"/>
                <a:gd name="connsiteX183" fmla="*/ 339240 w 880035"/>
                <a:gd name="connsiteY183" fmla="*/ 57344 h 510988"/>
                <a:gd name="connsiteX184" fmla="*/ 339524 w 880035"/>
                <a:gd name="connsiteY184" fmla="*/ 49111 h 510988"/>
                <a:gd name="connsiteX185" fmla="*/ 337537 w 880035"/>
                <a:gd name="connsiteY185" fmla="*/ 51666 h 510988"/>
                <a:gd name="connsiteX186" fmla="*/ 314542 w 880035"/>
                <a:gd name="connsiteY186" fmla="*/ 65008 h 510988"/>
                <a:gd name="connsiteX187" fmla="*/ 312555 w 880035"/>
                <a:gd name="connsiteY187" fmla="*/ 65860 h 510988"/>
                <a:gd name="connsiteX188" fmla="*/ 312555 w 880035"/>
                <a:gd name="connsiteY188" fmla="*/ 65860 h 510988"/>
                <a:gd name="connsiteX189" fmla="*/ 310283 w 880035"/>
                <a:gd name="connsiteY189" fmla="*/ 66144 h 510988"/>
                <a:gd name="connsiteX190" fmla="*/ 310283 w 880035"/>
                <a:gd name="connsiteY190" fmla="*/ 66144 h 510988"/>
                <a:gd name="connsiteX191" fmla="*/ 308296 w 880035"/>
                <a:gd name="connsiteY191" fmla="*/ 65860 h 510988"/>
                <a:gd name="connsiteX192" fmla="*/ 308012 w 880035"/>
                <a:gd name="connsiteY192" fmla="*/ 65860 h 510988"/>
                <a:gd name="connsiteX193" fmla="*/ 306308 w 880035"/>
                <a:gd name="connsiteY193" fmla="*/ 65293 h 510988"/>
                <a:gd name="connsiteX194" fmla="*/ 277638 w 880035"/>
                <a:gd name="connsiteY194" fmla="*/ 47976 h 510988"/>
                <a:gd name="connsiteX195" fmla="*/ 277069 w 880035"/>
                <a:gd name="connsiteY195" fmla="*/ 47692 h 510988"/>
                <a:gd name="connsiteX196" fmla="*/ 297226 w 880035"/>
                <a:gd name="connsiteY196" fmla="*/ 36053 h 510988"/>
                <a:gd name="connsiteX197" fmla="*/ 299211 w 880035"/>
                <a:gd name="connsiteY197" fmla="*/ 33498 h 510988"/>
                <a:gd name="connsiteX198" fmla="*/ 299496 w 880035"/>
                <a:gd name="connsiteY198" fmla="*/ 25265 h 510988"/>
                <a:gd name="connsiteX199" fmla="*/ 297508 w 880035"/>
                <a:gd name="connsiteY199" fmla="*/ 27820 h 510988"/>
                <a:gd name="connsiteX200" fmla="*/ 274514 w 880035"/>
                <a:gd name="connsiteY200" fmla="*/ 41162 h 510988"/>
                <a:gd name="connsiteX201" fmla="*/ 272526 w 880035"/>
                <a:gd name="connsiteY201" fmla="*/ 42014 h 510988"/>
                <a:gd name="connsiteX202" fmla="*/ 272526 w 880035"/>
                <a:gd name="connsiteY202" fmla="*/ 42014 h 510988"/>
                <a:gd name="connsiteX203" fmla="*/ 270257 w 880035"/>
                <a:gd name="connsiteY203" fmla="*/ 42298 h 510988"/>
                <a:gd name="connsiteX204" fmla="*/ 270257 w 880035"/>
                <a:gd name="connsiteY204" fmla="*/ 42298 h 510988"/>
                <a:gd name="connsiteX205" fmla="*/ 268269 w 880035"/>
                <a:gd name="connsiteY205" fmla="*/ 42014 h 510988"/>
                <a:gd name="connsiteX206" fmla="*/ 267985 w 880035"/>
                <a:gd name="connsiteY206" fmla="*/ 42014 h 510988"/>
                <a:gd name="connsiteX207" fmla="*/ 265998 w 880035"/>
                <a:gd name="connsiteY207" fmla="*/ 41162 h 510988"/>
                <a:gd name="connsiteX208" fmla="*/ 237609 w 880035"/>
                <a:gd name="connsiteY208" fmla="*/ 23846 h 510988"/>
                <a:gd name="connsiteX209" fmla="*/ 236474 w 880035"/>
                <a:gd name="connsiteY209" fmla="*/ 22710 h 510988"/>
                <a:gd name="connsiteX210" fmla="*/ 236474 w 880035"/>
                <a:gd name="connsiteY210" fmla="*/ 22710 h 510988"/>
                <a:gd name="connsiteX211" fmla="*/ 236190 w 880035"/>
                <a:gd name="connsiteY211" fmla="*/ 21291 h 510988"/>
                <a:gd name="connsiteX212" fmla="*/ 235906 w 880035"/>
                <a:gd name="connsiteY212" fmla="*/ 29523 h 510988"/>
                <a:gd name="connsiteX213" fmla="*/ 235906 w 880035"/>
                <a:gd name="connsiteY213" fmla="*/ 29523 h 510988"/>
                <a:gd name="connsiteX214" fmla="*/ 235906 w 880035"/>
                <a:gd name="connsiteY214" fmla="*/ 29807 h 510988"/>
                <a:gd name="connsiteX215" fmla="*/ 235906 w 880035"/>
                <a:gd name="connsiteY215" fmla="*/ 30375 h 510988"/>
                <a:gd name="connsiteX216" fmla="*/ 235906 w 880035"/>
                <a:gd name="connsiteY216" fmla="*/ 30659 h 510988"/>
                <a:gd name="connsiteX217" fmla="*/ 235906 w 880035"/>
                <a:gd name="connsiteY217" fmla="*/ 30659 h 510988"/>
                <a:gd name="connsiteX218" fmla="*/ 235906 w 880035"/>
                <a:gd name="connsiteY218" fmla="*/ 30659 h 510988"/>
                <a:gd name="connsiteX219" fmla="*/ 235906 w 880035"/>
                <a:gd name="connsiteY219" fmla="*/ 30659 h 510988"/>
                <a:gd name="connsiteX220" fmla="*/ 236190 w 880035"/>
                <a:gd name="connsiteY220" fmla="*/ 31226 h 510988"/>
                <a:gd name="connsiteX221" fmla="*/ 236759 w 880035"/>
                <a:gd name="connsiteY221" fmla="*/ 31795 h 510988"/>
                <a:gd name="connsiteX222" fmla="*/ 236759 w 880035"/>
                <a:gd name="connsiteY222" fmla="*/ 31795 h 510988"/>
                <a:gd name="connsiteX223" fmla="*/ 265429 w 880035"/>
                <a:gd name="connsiteY223" fmla="*/ 49111 h 510988"/>
                <a:gd name="connsiteX224" fmla="*/ 266566 w 880035"/>
                <a:gd name="connsiteY224" fmla="*/ 49679 h 510988"/>
                <a:gd name="connsiteX225" fmla="*/ 267134 w 880035"/>
                <a:gd name="connsiteY225" fmla="*/ 49679 h 510988"/>
                <a:gd name="connsiteX226" fmla="*/ 267417 w 880035"/>
                <a:gd name="connsiteY226" fmla="*/ 49679 h 510988"/>
                <a:gd name="connsiteX227" fmla="*/ 267701 w 880035"/>
                <a:gd name="connsiteY227" fmla="*/ 49679 h 510988"/>
                <a:gd name="connsiteX228" fmla="*/ 268553 w 880035"/>
                <a:gd name="connsiteY228" fmla="*/ 49679 h 510988"/>
                <a:gd name="connsiteX229" fmla="*/ 269120 w 880035"/>
                <a:gd name="connsiteY229" fmla="*/ 49679 h 510988"/>
                <a:gd name="connsiteX230" fmla="*/ 269688 w 880035"/>
                <a:gd name="connsiteY230" fmla="*/ 49679 h 510988"/>
                <a:gd name="connsiteX231" fmla="*/ 270257 w 880035"/>
                <a:gd name="connsiteY231" fmla="*/ 49679 h 510988"/>
                <a:gd name="connsiteX232" fmla="*/ 270823 w 880035"/>
                <a:gd name="connsiteY232" fmla="*/ 49679 h 510988"/>
                <a:gd name="connsiteX233" fmla="*/ 271391 w 880035"/>
                <a:gd name="connsiteY233" fmla="*/ 49679 h 510988"/>
                <a:gd name="connsiteX234" fmla="*/ 271391 w 880035"/>
                <a:gd name="connsiteY234" fmla="*/ 49679 h 510988"/>
                <a:gd name="connsiteX235" fmla="*/ 271676 w 880035"/>
                <a:gd name="connsiteY235" fmla="*/ 49679 h 510988"/>
                <a:gd name="connsiteX236" fmla="*/ 271960 w 880035"/>
                <a:gd name="connsiteY236" fmla="*/ 49679 h 510988"/>
                <a:gd name="connsiteX237" fmla="*/ 272811 w 880035"/>
                <a:gd name="connsiteY237" fmla="*/ 49395 h 510988"/>
                <a:gd name="connsiteX238" fmla="*/ 273663 w 880035"/>
                <a:gd name="connsiteY238" fmla="*/ 48828 h 510988"/>
                <a:gd name="connsiteX239" fmla="*/ 275082 w 880035"/>
                <a:gd name="connsiteY239" fmla="*/ 47976 h 510988"/>
                <a:gd name="connsiteX240" fmla="*/ 274798 w 880035"/>
                <a:gd name="connsiteY240" fmla="*/ 53369 h 510988"/>
                <a:gd name="connsiteX241" fmla="*/ 274798 w 880035"/>
                <a:gd name="connsiteY241" fmla="*/ 53369 h 510988"/>
                <a:gd name="connsiteX242" fmla="*/ 274798 w 880035"/>
                <a:gd name="connsiteY242" fmla="*/ 53653 h 510988"/>
                <a:gd name="connsiteX243" fmla="*/ 274798 w 880035"/>
                <a:gd name="connsiteY243" fmla="*/ 53937 h 510988"/>
                <a:gd name="connsiteX244" fmla="*/ 275082 w 880035"/>
                <a:gd name="connsiteY244" fmla="*/ 54222 h 510988"/>
                <a:gd name="connsiteX245" fmla="*/ 275082 w 880035"/>
                <a:gd name="connsiteY245" fmla="*/ 54505 h 510988"/>
                <a:gd name="connsiteX246" fmla="*/ 275082 w 880035"/>
                <a:gd name="connsiteY246" fmla="*/ 54505 h 510988"/>
                <a:gd name="connsiteX247" fmla="*/ 275082 w 880035"/>
                <a:gd name="connsiteY247" fmla="*/ 54789 h 510988"/>
                <a:gd name="connsiteX248" fmla="*/ 275366 w 880035"/>
                <a:gd name="connsiteY248" fmla="*/ 55357 h 510988"/>
                <a:gd name="connsiteX249" fmla="*/ 276217 w 880035"/>
                <a:gd name="connsiteY249" fmla="*/ 55925 h 510988"/>
                <a:gd name="connsiteX250" fmla="*/ 276217 w 880035"/>
                <a:gd name="connsiteY250" fmla="*/ 55925 h 510988"/>
                <a:gd name="connsiteX251" fmla="*/ 304605 w 880035"/>
                <a:gd name="connsiteY251" fmla="*/ 73241 h 510988"/>
                <a:gd name="connsiteX252" fmla="*/ 306026 w 880035"/>
                <a:gd name="connsiteY252" fmla="*/ 73809 h 510988"/>
                <a:gd name="connsiteX253" fmla="*/ 306593 w 880035"/>
                <a:gd name="connsiteY253" fmla="*/ 74093 h 510988"/>
                <a:gd name="connsiteX254" fmla="*/ 306877 w 880035"/>
                <a:gd name="connsiteY254" fmla="*/ 74093 h 510988"/>
                <a:gd name="connsiteX255" fmla="*/ 307161 w 880035"/>
                <a:gd name="connsiteY255" fmla="*/ 74093 h 510988"/>
                <a:gd name="connsiteX256" fmla="*/ 308012 w 880035"/>
                <a:gd name="connsiteY256" fmla="*/ 74093 h 510988"/>
                <a:gd name="connsiteX257" fmla="*/ 308580 w 880035"/>
                <a:gd name="connsiteY257" fmla="*/ 74093 h 510988"/>
                <a:gd name="connsiteX258" fmla="*/ 308864 w 880035"/>
                <a:gd name="connsiteY258" fmla="*/ 74093 h 510988"/>
                <a:gd name="connsiteX259" fmla="*/ 308864 w 880035"/>
                <a:gd name="connsiteY259" fmla="*/ 74093 h 510988"/>
                <a:gd name="connsiteX260" fmla="*/ 309148 w 880035"/>
                <a:gd name="connsiteY260" fmla="*/ 74093 h 510988"/>
                <a:gd name="connsiteX261" fmla="*/ 309717 w 880035"/>
                <a:gd name="connsiteY261" fmla="*/ 74093 h 510988"/>
                <a:gd name="connsiteX262" fmla="*/ 310283 w 880035"/>
                <a:gd name="connsiteY262" fmla="*/ 74093 h 510988"/>
                <a:gd name="connsiteX263" fmla="*/ 310852 w 880035"/>
                <a:gd name="connsiteY263" fmla="*/ 74093 h 510988"/>
                <a:gd name="connsiteX264" fmla="*/ 310852 w 880035"/>
                <a:gd name="connsiteY264" fmla="*/ 74093 h 510988"/>
                <a:gd name="connsiteX265" fmla="*/ 310852 w 880035"/>
                <a:gd name="connsiteY265" fmla="*/ 74093 h 510988"/>
                <a:gd name="connsiteX266" fmla="*/ 311136 w 880035"/>
                <a:gd name="connsiteY266" fmla="*/ 74093 h 510988"/>
                <a:gd name="connsiteX267" fmla="*/ 311986 w 880035"/>
                <a:gd name="connsiteY267" fmla="*/ 73809 h 510988"/>
                <a:gd name="connsiteX268" fmla="*/ 312839 w 880035"/>
                <a:gd name="connsiteY268" fmla="*/ 73241 h 510988"/>
                <a:gd name="connsiteX269" fmla="*/ 315109 w 880035"/>
                <a:gd name="connsiteY269" fmla="*/ 71822 h 510988"/>
                <a:gd name="connsiteX270" fmla="*/ 314826 w 880035"/>
                <a:gd name="connsiteY270" fmla="*/ 78068 h 510988"/>
                <a:gd name="connsiteX271" fmla="*/ 314826 w 880035"/>
                <a:gd name="connsiteY271" fmla="*/ 78068 h 510988"/>
                <a:gd name="connsiteX272" fmla="*/ 314826 w 880035"/>
                <a:gd name="connsiteY272" fmla="*/ 78351 h 510988"/>
                <a:gd name="connsiteX273" fmla="*/ 314826 w 880035"/>
                <a:gd name="connsiteY273" fmla="*/ 78635 h 510988"/>
                <a:gd name="connsiteX274" fmla="*/ 314826 w 880035"/>
                <a:gd name="connsiteY274" fmla="*/ 78919 h 510988"/>
                <a:gd name="connsiteX275" fmla="*/ 314826 w 880035"/>
                <a:gd name="connsiteY275" fmla="*/ 79203 h 510988"/>
                <a:gd name="connsiteX276" fmla="*/ 314826 w 880035"/>
                <a:gd name="connsiteY276" fmla="*/ 79203 h 510988"/>
                <a:gd name="connsiteX277" fmla="*/ 314826 w 880035"/>
                <a:gd name="connsiteY277" fmla="*/ 79203 h 510988"/>
                <a:gd name="connsiteX278" fmla="*/ 315109 w 880035"/>
                <a:gd name="connsiteY278" fmla="*/ 79771 h 510988"/>
                <a:gd name="connsiteX279" fmla="*/ 315961 w 880035"/>
                <a:gd name="connsiteY279" fmla="*/ 80338 h 510988"/>
                <a:gd name="connsiteX280" fmla="*/ 315961 w 880035"/>
                <a:gd name="connsiteY280" fmla="*/ 80338 h 510988"/>
                <a:gd name="connsiteX281" fmla="*/ 328452 w 880035"/>
                <a:gd name="connsiteY281" fmla="*/ 88003 h 510988"/>
                <a:gd name="connsiteX282" fmla="*/ 327884 w 880035"/>
                <a:gd name="connsiteY282" fmla="*/ 88571 h 510988"/>
                <a:gd name="connsiteX283" fmla="*/ 304889 w 880035"/>
                <a:gd name="connsiteY283" fmla="*/ 101914 h 510988"/>
                <a:gd name="connsiteX284" fmla="*/ 302902 w 880035"/>
                <a:gd name="connsiteY284" fmla="*/ 102765 h 510988"/>
                <a:gd name="connsiteX285" fmla="*/ 302902 w 880035"/>
                <a:gd name="connsiteY285" fmla="*/ 102765 h 510988"/>
                <a:gd name="connsiteX286" fmla="*/ 300632 w 880035"/>
                <a:gd name="connsiteY286" fmla="*/ 103049 h 510988"/>
                <a:gd name="connsiteX287" fmla="*/ 300632 w 880035"/>
                <a:gd name="connsiteY287" fmla="*/ 103049 h 510988"/>
                <a:gd name="connsiteX288" fmla="*/ 298645 w 880035"/>
                <a:gd name="connsiteY288" fmla="*/ 102765 h 510988"/>
                <a:gd name="connsiteX289" fmla="*/ 298361 w 880035"/>
                <a:gd name="connsiteY289" fmla="*/ 102765 h 510988"/>
                <a:gd name="connsiteX290" fmla="*/ 296657 w 880035"/>
                <a:gd name="connsiteY290" fmla="*/ 102197 h 510988"/>
                <a:gd name="connsiteX291" fmla="*/ 200421 w 880035"/>
                <a:gd name="connsiteY291" fmla="*/ 43717 h 510988"/>
                <a:gd name="connsiteX292" fmla="*/ 199286 w 880035"/>
                <a:gd name="connsiteY292" fmla="*/ 42582 h 510988"/>
                <a:gd name="connsiteX293" fmla="*/ 199286 w 880035"/>
                <a:gd name="connsiteY293" fmla="*/ 42582 h 510988"/>
                <a:gd name="connsiteX294" fmla="*/ 198718 w 880035"/>
                <a:gd name="connsiteY294" fmla="*/ 41162 h 510988"/>
                <a:gd name="connsiteX295" fmla="*/ 198433 w 880035"/>
                <a:gd name="connsiteY295" fmla="*/ 49395 h 510988"/>
                <a:gd name="connsiteX296" fmla="*/ 198433 w 880035"/>
                <a:gd name="connsiteY296" fmla="*/ 49395 h 510988"/>
                <a:gd name="connsiteX297" fmla="*/ 198433 w 880035"/>
                <a:gd name="connsiteY297" fmla="*/ 49679 h 510988"/>
                <a:gd name="connsiteX298" fmla="*/ 198433 w 880035"/>
                <a:gd name="connsiteY298" fmla="*/ 49963 h 510988"/>
                <a:gd name="connsiteX299" fmla="*/ 198433 w 880035"/>
                <a:gd name="connsiteY299" fmla="*/ 50531 h 510988"/>
                <a:gd name="connsiteX300" fmla="*/ 198718 w 880035"/>
                <a:gd name="connsiteY300" fmla="*/ 50814 h 510988"/>
                <a:gd name="connsiteX301" fmla="*/ 198718 w 880035"/>
                <a:gd name="connsiteY301" fmla="*/ 50814 h 510988"/>
                <a:gd name="connsiteX302" fmla="*/ 198718 w 880035"/>
                <a:gd name="connsiteY302" fmla="*/ 50814 h 510988"/>
                <a:gd name="connsiteX303" fmla="*/ 199002 w 880035"/>
                <a:gd name="connsiteY303" fmla="*/ 51098 h 510988"/>
                <a:gd name="connsiteX304" fmla="*/ 199853 w 880035"/>
                <a:gd name="connsiteY304" fmla="*/ 51666 h 510988"/>
                <a:gd name="connsiteX305" fmla="*/ 199853 w 880035"/>
                <a:gd name="connsiteY305" fmla="*/ 51666 h 510988"/>
                <a:gd name="connsiteX306" fmla="*/ 227958 w 880035"/>
                <a:gd name="connsiteY306" fmla="*/ 68699 h 510988"/>
                <a:gd name="connsiteX307" fmla="*/ 227106 w 880035"/>
                <a:gd name="connsiteY307" fmla="*/ 69551 h 510988"/>
                <a:gd name="connsiteX308" fmla="*/ 204111 w 880035"/>
                <a:gd name="connsiteY308" fmla="*/ 82893 h 510988"/>
                <a:gd name="connsiteX309" fmla="*/ 202124 w 880035"/>
                <a:gd name="connsiteY309" fmla="*/ 83745 h 510988"/>
                <a:gd name="connsiteX310" fmla="*/ 202124 w 880035"/>
                <a:gd name="connsiteY310" fmla="*/ 83745 h 510988"/>
                <a:gd name="connsiteX311" fmla="*/ 199853 w 880035"/>
                <a:gd name="connsiteY311" fmla="*/ 84029 h 510988"/>
                <a:gd name="connsiteX312" fmla="*/ 199853 w 880035"/>
                <a:gd name="connsiteY312" fmla="*/ 84029 h 510988"/>
                <a:gd name="connsiteX313" fmla="*/ 197867 w 880035"/>
                <a:gd name="connsiteY313" fmla="*/ 83745 h 510988"/>
                <a:gd name="connsiteX314" fmla="*/ 197583 w 880035"/>
                <a:gd name="connsiteY314" fmla="*/ 83745 h 510988"/>
                <a:gd name="connsiteX315" fmla="*/ 195880 w 880035"/>
                <a:gd name="connsiteY315" fmla="*/ 82893 h 510988"/>
                <a:gd name="connsiteX316" fmla="*/ 164936 w 880035"/>
                <a:gd name="connsiteY316" fmla="*/ 64157 h 510988"/>
                <a:gd name="connsiteX317" fmla="*/ 163801 w 880035"/>
                <a:gd name="connsiteY317" fmla="*/ 63022 h 510988"/>
                <a:gd name="connsiteX318" fmla="*/ 163801 w 880035"/>
                <a:gd name="connsiteY318" fmla="*/ 63022 h 510988"/>
                <a:gd name="connsiteX319" fmla="*/ 163517 w 880035"/>
                <a:gd name="connsiteY319" fmla="*/ 61602 h 510988"/>
                <a:gd name="connsiteX320" fmla="*/ 163232 w 880035"/>
                <a:gd name="connsiteY320" fmla="*/ 69835 h 510988"/>
                <a:gd name="connsiteX321" fmla="*/ 163232 w 880035"/>
                <a:gd name="connsiteY321" fmla="*/ 70402 h 510988"/>
                <a:gd name="connsiteX322" fmla="*/ 163232 w 880035"/>
                <a:gd name="connsiteY322" fmla="*/ 70686 h 510988"/>
                <a:gd name="connsiteX323" fmla="*/ 163232 w 880035"/>
                <a:gd name="connsiteY323" fmla="*/ 70971 h 510988"/>
                <a:gd name="connsiteX324" fmla="*/ 163232 w 880035"/>
                <a:gd name="connsiteY324" fmla="*/ 70971 h 510988"/>
                <a:gd name="connsiteX325" fmla="*/ 163232 w 880035"/>
                <a:gd name="connsiteY325" fmla="*/ 71254 h 510988"/>
                <a:gd name="connsiteX326" fmla="*/ 163232 w 880035"/>
                <a:gd name="connsiteY326" fmla="*/ 71254 h 510988"/>
                <a:gd name="connsiteX327" fmla="*/ 163517 w 880035"/>
                <a:gd name="connsiteY327" fmla="*/ 71538 h 510988"/>
                <a:gd name="connsiteX328" fmla="*/ 164085 w 880035"/>
                <a:gd name="connsiteY328" fmla="*/ 72105 h 510988"/>
                <a:gd name="connsiteX329" fmla="*/ 164085 w 880035"/>
                <a:gd name="connsiteY329" fmla="*/ 72105 h 510988"/>
                <a:gd name="connsiteX330" fmla="*/ 182820 w 880035"/>
                <a:gd name="connsiteY330" fmla="*/ 83461 h 510988"/>
                <a:gd name="connsiteX331" fmla="*/ 181970 w 880035"/>
                <a:gd name="connsiteY331" fmla="*/ 84029 h 510988"/>
                <a:gd name="connsiteX332" fmla="*/ 123772 w 880035"/>
                <a:gd name="connsiteY332" fmla="*/ 117527 h 510988"/>
                <a:gd name="connsiteX333" fmla="*/ 121785 w 880035"/>
                <a:gd name="connsiteY333" fmla="*/ 118378 h 510988"/>
                <a:gd name="connsiteX334" fmla="*/ 121785 w 880035"/>
                <a:gd name="connsiteY334" fmla="*/ 118378 h 510988"/>
                <a:gd name="connsiteX335" fmla="*/ 119515 w 880035"/>
                <a:gd name="connsiteY335" fmla="*/ 118663 h 510988"/>
                <a:gd name="connsiteX336" fmla="*/ 119515 w 880035"/>
                <a:gd name="connsiteY336" fmla="*/ 118663 h 510988"/>
                <a:gd name="connsiteX337" fmla="*/ 117528 w 880035"/>
                <a:gd name="connsiteY337" fmla="*/ 118378 h 510988"/>
                <a:gd name="connsiteX338" fmla="*/ 117244 w 880035"/>
                <a:gd name="connsiteY338" fmla="*/ 118378 h 510988"/>
                <a:gd name="connsiteX339" fmla="*/ 115256 w 880035"/>
                <a:gd name="connsiteY339" fmla="*/ 117527 h 510988"/>
                <a:gd name="connsiteX340" fmla="*/ 93681 w 880035"/>
                <a:gd name="connsiteY340" fmla="*/ 104469 h 510988"/>
                <a:gd name="connsiteX341" fmla="*/ 92546 w 880035"/>
                <a:gd name="connsiteY341" fmla="*/ 103333 h 510988"/>
                <a:gd name="connsiteX342" fmla="*/ 92546 w 880035"/>
                <a:gd name="connsiteY342" fmla="*/ 103333 h 510988"/>
                <a:gd name="connsiteX343" fmla="*/ 92262 w 880035"/>
                <a:gd name="connsiteY343" fmla="*/ 101914 h 510988"/>
                <a:gd name="connsiteX344" fmla="*/ 91978 w 880035"/>
                <a:gd name="connsiteY344" fmla="*/ 110146 h 510988"/>
                <a:gd name="connsiteX345" fmla="*/ 91978 w 880035"/>
                <a:gd name="connsiteY345" fmla="*/ 110430 h 510988"/>
                <a:gd name="connsiteX346" fmla="*/ 91978 w 880035"/>
                <a:gd name="connsiteY346" fmla="*/ 110714 h 510988"/>
                <a:gd name="connsiteX347" fmla="*/ 92262 w 880035"/>
                <a:gd name="connsiteY347" fmla="*/ 110998 h 510988"/>
                <a:gd name="connsiteX348" fmla="*/ 92262 w 880035"/>
                <a:gd name="connsiteY348" fmla="*/ 111281 h 510988"/>
                <a:gd name="connsiteX349" fmla="*/ 92262 w 880035"/>
                <a:gd name="connsiteY349" fmla="*/ 111281 h 510988"/>
                <a:gd name="connsiteX350" fmla="*/ 92262 w 880035"/>
                <a:gd name="connsiteY350" fmla="*/ 111281 h 510988"/>
                <a:gd name="connsiteX351" fmla="*/ 92546 w 880035"/>
                <a:gd name="connsiteY351" fmla="*/ 111566 h 510988"/>
                <a:gd name="connsiteX352" fmla="*/ 93397 w 880035"/>
                <a:gd name="connsiteY352" fmla="*/ 112133 h 510988"/>
                <a:gd name="connsiteX353" fmla="*/ 93397 w 880035"/>
                <a:gd name="connsiteY353" fmla="*/ 112133 h 510988"/>
                <a:gd name="connsiteX354" fmla="*/ 112134 w 880035"/>
                <a:gd name="connsiteY354" fmla="*/ 123488 h 510988"/>
                <a:gd name="connsiteX355" fmla="*/ 111281 w 880035"/>
                <a:gd name="connsiteY355" fmla="*/ 124056 h 510988"/>
                <a:gd name="connsiteX356" fmla="*/ 52802 w 880035"/>
                <a:gd name="connsiteY356" fmla="*/ 157839 h 510988"/>
                <a:gd name="connsiteX357" fmla="*/ 50814 w 880035"/>
                <a:gd name="connsiteY357" fmla="*/ 158690 h 510988"/>
                <a:gd name="connsiteX358" fmla="*/ 50814 w 880035"/>
                <a:gd name="connsiteY358" fmla="*/ 158690 h 510988"/>
                <a:gd name="connsiteX359" fmla="*/ 48545 w 880035"/>
                <a:gd name="connsiteY359" fmla="*/ 158973 h 510988"/>
                <a:gd name="connsiteX360" fmla="*/ 48545 w 880035"/>
                <a:gd name="connsiteY360" fmla="*/ 158973 h 510988"/>
                <a:gd name="connsiteX361" fmla="*/ 46557 w 880035"/>
                <a:gd name="connsiteY361" fmla="*/ 158690 h 510988"/>
                <a:gd name="connsiteX362" fmla="*/ 46273 w 880035"/>
                <a:gd name="connsiteY362" fmla="*/ 158690 h 510988"/>
                <a:gd name="connsiteX363" fmla="*/ 44570 w 880035"/>
                <a:gd name="connsiteY363" fmla="*/ 157839 h 510988"/>
                <a:gd name="connsiteX364" fmla="*/ 22994 w 880035"/>
                <a:gd name="connsiteY364" fmla="*/ 144779 h 510988"/>
                <a:gd name="connsiteX365" fmla="*/ 21859 w 880035"/>
                <a:gd name="connsiteY365" fmla="*/ 143644 h 510988"/>
                <a:gd name="connsiteX366" fmla="*/ 21859 w 880035"/>
                <a:gd name="connsiteY366" fmla="*/ 143644 h 510988"/>
                <a:gd name="connsiteX367" fmla="*/ 21575 w 880035"/>
                <a:gd name="connsiteY367" fmla="*/ 142224 h 510988"/>
                <a:gd name="connsiteX368" fmla="*/ 21291 w 880035"/>
                <a:gd name="connsiteY368" fmla="*/ 150457 h 510988"/>
                <a:gd name="connsiteX369" fmla="*/ 21291 w 880035"/>
                <a:gd name="connsiteY369" fmla="*/ 151025 h 510988"/>
                <a:gd name="connsiteX370" fmla="*/ 21291 w 880035"/>
                <a:gd name="connsiteY370" fmla="*/ 151309 h 510988"/>
                <a:gd name="connsiteX371" fmla="*/ 21575 w 880035"/>
                <a:gd name="connsiteY371" fmla="*/ 151593 h 510988"/>
                <a:gd name="connsiteX372" fmla="*/ 21575 w 880035"/>
                <a:gd name="connsiteY372" fmla="*/ 151593 h 510988"/>
                <a:gd name="connsiteX373" fmla="*/ 21575 w 880035"/>
                <a:gd name="connsiteY373" fmla="*/ 151593 h 510988"/>
                <a:gd name="connsiteX374" fmla="*/ 21575 w 880035"/>
                <a:gd name="connsiteY374" fmla="*/ 151593 h 510988"/>
                <a:gd name="connsiteX375" fmla="*/ 21859 w 880035"/>
                <a:gd name="connsiteY375" fmla="*/ 152161 h 510988"/>
                <a:gd name="connsiteX376" fmla="*/ 22426 w 880035"/>
                <a:gd name="connsiteY376" fmla="*/ 152728 h 510988"/>
                <a:gd name="connsiteX377" fmla="*/ 22426 w 880035"/>
                <a:gd name="connsiteY377" fmla="*/ 152728 h 510988"/>
                <a:gd name="connsiteX378" fmla="*/ 44001 w 880035"/>
                <a:gd name="connsiteY378" fmla="*/ 165787 h 510988"/>
                <a:gd name="connsiteX379" fmla="*/ 45138 w 880035"/>
                <a:gd name="connsiteY379" fmla="*/ 166355 h 510988"/>
                <a:gd name="connsiteX380" fmla="*/ 45705 w 880035"/>
                <a:gd name="connsiteY380" fmla="*/ 166639 h 510988"/>
                <a:gd name="connsiteX381" fmla="*/ 45989 w 880035"/>
                <a:gd name="connsiteY381" fmla="*/ 166639 h 510988"/>
                <a:gd name="connsiteX382" fmla="*/ 46273 w 880035"/>
                <a:gd name="connsiteY382" fmla="*/ 166639 h 510988"/>
                <a:gd name="connsiteX383" fmla="*/ 47125 w 880035"/>
                <a:gd name="connsiteY383" fmla="*/ 166639 h 510988"/>
                <a:gd name="connsiteX384" fmla="*/ 47692 w 880035"/>
                <a:gd name="connsiteY384" fmla="*/ 166639 h 510988"/>
                <a:gd name="connsiteX385" fmla="*/ 48829 w 880035"/>
                <a:gd name="connsiteY385" fmla="*/ 166639 h 510988"/>
                <a:gd name="connsiteX386" fmla="*/ 49395 w 880035"/>
                <a:gd name="connsiteY386" fmla="*/ 166355 h 510988"/>
                <a:gd name="connsiteX387" fmla="*/ 49964 w 880035"/>
                <a:gd name="connsiteY387" fmla="*/ 166355 h 510988"/>
                <a:gd name="connsiteX388" fmla="*/ 50248 w 880035"/>
                <a:gd name="connsiteY388" fmla="*/ 166355 h 510988"/>
                <a:gd name="connsiteX389" fmla="*/ 50248 w 880035"/>
                <a:gd name="connsiteY389" fmla="*/ 166355 h 510988"/>
                <a:gd name="connsiteX390" fmla="*/ 50532 w 880035"/>
                <a:gd name="connsiteY390" fmla="*/ 166355 h 510988"/>
                <a:gd name="connsiteX391" fmla="*/ 51383 w 880035"/>
                <a:gd name="connsiteY391" fmla="*/ 166070 h 510988"/>
                <a:gd name="connsiteX392" fmla="*/ 52235 w 880035"/>
                <a:gd name="connsiteY392" fmla="*/ 165787 h 510988"/>
                <a:gd name="connsiteX393" fmla="*/ 89139 w 880035"/>
                <a:gd name="connsiteY393" fmla="*/ 144496 h 510988"/>
                <a:gd name="connsiteX394" fmla="*/ 88855 w 880035"/>
                <a:gd name="connsiteY394" fmla="*/ 149890 h 510988"/>
                <a:gd name="connsiteX395" fmla="*/ 88855 w 880035"/>
                <a:gd name="connsiteY395" fmla="*/ 149890 h 510988"/>
                <a:gd name="connsiteX396" fmla="*/ 88855 w 880035"/>
                <a:gd name="connsiteY396" fmla="*/ 150173 h 510988"/>
                <a:gd name="connsiteX397" fmla="*/ 88855 w 880035"/>
                <a:gd name="connsiteY397" fmla="*/ 150457 h 510988"/>
                <a:gd name="connsiteX398" fmla="*/ 88855 w 880035"/>
                <a:gd name="connsiteY398" fmla="*/ 150741 h 510988"/>
                <a:gd name="connsiteX399" fmla="*/ 89139 w 880035"/>
                <a:gd name="connsiteY399" fmla="*/ 151025 h 510988"/>
                <a:gd name="connsiteX400" fmla="*/ 89139 w 880035"/>
                <a:gd name="connsiteY400" fmla="*/ 151025 h 510988"/>
                <a:gd name="connsiteX401" fmla="*/ 89139 w 880035"/>
                <a:gd name="connsiteY401" fmla="*/ 151025 h 510988"/>
                <a:gd name="connsiteX402" fmla="*/ 89424 w 880035"/>
                <a:gd name="connsiteY402" fmla="*/ 151593 h 510988"/>
                <a:gd name="connsiteX403" fmla="*/ 90274 w 880035"/>
                <a:gd name="connsiteY403" fmla="*/ 152161 h 510988"/>
                <a:gd name="connsiteX404" fmla="*/ 90274 w 880035"/>
                <a:gd name="connsiteY404" fmla="*/ 152161 h 510988"/>
                <a:gd name="connsiteX405" fmla="*/ 122922 w 880035"/>
                <a:gd name="connsiteY405" fmla="*/ 172033 h 510988"/>
                <a:gd name="connsiteX406" fmla="*/ 124341 w 880035"/>
                <a:gd name="connsiteY406" fmla="*/ 172600 h 510988"/>
                <a:gd name="connsiteX407" fmla="*/ 124909 w 880035"/>
                <a:gd name="connsiteY407" fmla="*/ 172884 h 510988"/>
                <a:gd name="connsiteX408" fmla="*/ 125193 w 880035"/>
                <a:gd name="connsiteY408" fmla="*/ 172884 h 510988"/>
                <a:gd name="connsiteX409" fmla="*/ 125476 w 880035"/>
                <a:gd name="connsiteY409" fmla="*/ 172884 h 510988"/>
                <a:gd name="connsiteX410" fmla="*/ 126328 w 880035"/>
                <a:gd name="connsiteY410" fmla="*/ 172884 h 510988"/>
                <a:gd name="connsiteX411" fmla="*/ 127179 w 880035"/>
                <a:gd name="connsiteY411" fmla="*/ 172884 h 510988"/>
                <a:gd name="connsiteX412" fmla="*/ 127463 w 880035"/>
                <a:gd name="connsiteY412" fmla="*/ 172884 h 510988"/>
                <a:gd name="connsiteX413" fmla="*/ 127463 w 880035"/>
                <a:gd name="connsiteY413" fmla="*/ 172884 h 510988"/>
                <a:gd name="connsiteX414" fmla="*/ 127747 w 880035"/>
                <a:gd name="connsiteY414" fmla="*/ 172884 h 510988"/>
                <a:gd name="connsiteX415" fmla="*/ 128315 w 880035"/>
                <a:gd name="connsiteY415" fmla="*/ 172884 h 510988"/>
                <a:gd name="connsiteX416" fmla="*/ 128882 w 880035"/>
                <a:gd name="connsiteY416" fmla="*/ 172884 h 510988"/>
                <a:gd name="connsiteX417" fmla="*/ 129450 w 880035"/>
                <a:gd name="connsiteY417" fmla="*/ 172884 h 510988"/>
                <a:gd name="connsiteX418" fmla="*/ 129734 w 880035"/>
                <a:gd name="connsiteY418" fmla="*/ 172884 h 510988"/>
                <a:gd name="connsiteX419" fmla="*/ 129734 w 880035"/>
                <a:gd name="connsiteY419" fmla="*/ 172884 h 510988"/>
                <a:gd name="connsiteX420" fmla="*/ 130019 w 880035"/>
                <a:gd name="connsiteY420" fmla="*/ 172884 h 510988"/>
                <a:gd name="connsiteX421" fmla="*/ 130869 w 880035"/>
                <a:gd name="connsiteY421" fmla="*/ 172600 h 510988"/>
                <a:gd name="connsiteX422" fmla="*/ 131722 w 880035"/>
                <a:gd name="connsiteY422" fmla="*/ 172033 h 510988"/>
                <a:gd name="connsiteX423" fmla="*/ 134276 w 880035"/>
                <a:gd name="connsiteY423" fmla="*/ 170613 h 510988"/>
                <a:gd name="connsiteX424" fmla="*/ 133993 w 880035"/>
                <a:gd name="connsiteY424" fmla="*/ 177142 h 510988"/>
                <a:gd name="connsiteX425" fmla="*/ 133993 w 880035"/>
                <a:gd name="connsiteY425" fmla="*/ 177142 h 510988"/>
                <a:gd name="connsiteX426" fmla="*/ 133993 w 880035"/>
                <a:gd name="connsiteY426" fmla="*/ 177426 h 510988"/>
                <a:gd name="connsiteX427" fmla="*/ 133993 w 880035"/>
                <a:gd name="connsiteY427" fmla="*/ 177994 h 510988"/>
                <a:gd name="connsiteX428" fmla="*/ 133993 w 880035"/>
                <a:gd name="connsiteY428" fmla="*/ 178278 h 510988"/>
                <a:gd name="connsiteX429" fmla="*/ 133993 w 880035"/>
                <a:gd name="connsiteY429" fmla="*/ 178561 h 510988"/>
                <a:gd name="connsiteX430" fmla="*/ 133993 w 880035"/>
                <a:gd name="connsiteY430" fmla="*/ 178561 h 510988"/>
                <a:gd name="connsiteX431" fmla="*/ 133993 w 880035"/>
                <a:gd name="connsiteY431" fmla="*/ 178561 h 510988"/>
                <a:gd name="connsiteX432" fmla="*/ 134276 w 880035"/>
                <a:gd name="connsiteY432" fmla="*/ 179130 h 510988"/>
                <a:gd name="connsiteX433" fmla="*/ 135128 w 880035"/>
                <a:gd name="connsiteY433" fmla="*/ 179697 h 510988"/>
                <a:gd name="connsiteX434" fmla="*/ 135128 w 880035"/>
                <a:gd name="connsiteY434" fmla="*/ 179697 h 510988"/>
                <a:gd name="connsiteX435" fmla="*/ 151310 w 880035"/>
                <a:gd name="connsiteY435" fmla="*/ 189349 h 510988"/>
                <a:gd name="connsiteX436" fmla="*/ 152445 w 880035"/>
                <a:gd name="connsiteY436" fmla="*/ 189917 h 510988"/>
                <a:gd name="connsiteX437" fmla="*/ 153013 w 880035"/>
                <a:gd name="connsiteY437" fmla="*/ 189917 h 510988"/>
                <a:gd name="connsiteX438" fmla="*/ 153297 w 880035"/>
                <a:gd name="connsiteY438" fmla="*/ 189917 h 510988"/>
                <a:gd name="connsiteX439" fmla="*/ 153581 w 880035"/>
                <a:gd name="connsiteY439" fmla="*/ 189917 h 510988"/>
                <a:gd name="connsiteX440" fmla="*/ 154432 w 880035"/>
                <a:gd name="connsiteY440" fmla="*/ 189917 h 510988"/>
                <a:gd name="connsiteX441" fmla="*/ 155000 w 880035"/>
                <a:gd name="connsiteY441" fmla="*/ 189917 h 510988"/>
                <a:gd name="connsiteX442" fmla="*/ 155567 w 880035"/>
                <a:gd name="connsiteY442" fmla="*/ 189917 h 510988"/>
                <a:gd name="connsiteX443" fmla="*/ 156135 w 880035"/>
                <a:gd name="connsiteY443" fmla="*/ 189917 h 510988"/>
                <a:gd name="connsiteX444" fmla="*/ 156704 w 880035"/>
                <a:gd name="connsiteY444" fmla="*/ 189917 h 510988"/>
                <a:gd name="connsiteX445" fmla="*/ 157270 w 880035"/>
                <a:gd name="connsiteY445" fmla="*/ 189917 h 510988"/>
                <a:gd name="connsiteX446" fmla="*/ 157554 w 880035"/>
                <a:gd name="connsiteY446" fmla="*/ 189917 h 510988"/>
                <a:gd name="connsiteX447" fmla="*/ 157554 w 880035"/>
                <a:gd name="connsiteY447" fmla="*/ 189917 h 510988"/>
                <a:gd name="connsiteX448" fmla="*/ 157839 w 880035"/>
                <a:gd name="connsiteY448" fmla="*/ 189917 h 510988"/>
                <a:gd name="connsiteX449" fmla="*/ 158691 w 880035"/>
                <a:gd name="connsiteY449" fmla="*/ 189633 h 510988"/>
                <a:gd name="connsiteX450" fmla="*/ 159542 w 880035"/>
                <a:gd name="connsiteY450" fmla="*/ 189066 h 510988"/>
                <a:gd name="connsiteX451" fmla="*/ 163232 w 880035"/>
                <a:gd name="connsiteY451" fmla="*/ 186794 h 510988"/>
                <a:gd name="connsiteX452" fmla="*/ 162948 w 880035"/>
                <a:gd name="connsiteY452" fmla="*/ 194743 h 510988"/>
                <a:gd name="connsiteX453" fmla="*/ 162948 w 880035"/>
                <a:gd name="connsiteY453" fmla="*/ 194743 h 510988"/>
                <a:gd name="connsiteX454" fmla="*/ 162948 w 880035"/>
                <a:gd name="connsiteY454" fmla="*/ 195027 h 510988"/>
                <a:gd name="connsiteX455" fmla="*/ 162948 w 880035"/>
                <a:gd name="connsiteY455" fmla="*/ 195310 h 510988"/>
                <a:gd name="connsiteX456" fmla="*/ 162948 w 880035"/>
                <a:gd name="connsiteY456" fmla="*/ 195594 h 510988"/>
                <a:gd name="connsiteX457" fmla="*/ 162948 w 880035"/>
                <a:gd name="connsiteY457" fmla="*/ 195879 h 510988"/>
                <a:gd name="connsiteX458" fmla="*/ 162948 w 880035"/>
                <a:gd name="connsiteY458" fmla="*/ 195879 h 510988"/>
                <a:gd name="connsiteX459" fmla="*/ 162948 w 880035"/>
                <a:gd name="connsiteY459" fmla="*/ 195879 h 510988"/>
                <a:gd name="connsiteX460" fmla="*/ 163232 w 880035"/>
                <a:gd name="connsiteY460" fmla="*/ 196446 h 510988"/>
                <a:gd name="connsiteX461" fmla="*/ 164085 w 880035"/>
                <a:gd name="connsiteY461" fmla="*/ 197014 h 510988"/>
                <a:gd name="connsiteX462" fmla="*/ 164085 w 880035"/>
                <a:gd name="connsiteY462" fmla="*/ 197014 h 510988"/>
                <a:gd name="connsiteX463" fmla="*/ 169195 w 880035"/>
                <a:gd name="connsiteY463" fmla="*/ 200137 h 510988"/>
                <a:gd name="connsiteX464" fmla="*/ 168626 w 880035"/>
                <a:gd name="connsiteY464" fmla="*/ 200704 h 510988"/>
                <a:gd name="connsiteX465" fmla="*/ 145632 w 880035"/>
                <a:gd name="connsiteY465" fmla="*/ 214047 h 510988"/>
                <a:gd name="connsiteX466" fmla="*/ 143644 w 880035"/>
                <a:gd name="connsiteY466" fmla="*/ 214615 h 510988"/>
                <a:gd name="connsiteX467" fmla="*/ 143644 w 880035"/>
                <a:gd name="connsiteY467" fmla="*/ 214615 h 510988"/>
                <a:gd name="connsiteX468" fmla="*/ 141373 w 880035"/>
                <a:gd name="connsiteY468" fmla="*/ 214898 h 510988"/>
                <a:gd name="connsiteX469" fmla="*/ 141373 w 880035"/>
                <a:gd name="connsiteY469" fmla="*/ 214898 h 510988"/>
                <a:gd name="connsiteX470" fmla="*/ 139387 w 880035"/>
                <a:gd name="connsiteY470" fmla="*/ 214615 h 510988"/>
                <a:gd name="connsiteX471" fmla="*/ 139103 w 880035"/>
                <a:gd name="connsiteY471" fmla="*/ 214615 h 510988"/>
                <a:gd name="connsiteX472" fmla="*/ 137400 w 880035"/>
                <a:gd name="connsiteY472" fmla="*/ 213763 h 510988"/>
                <a:gd name="connsiteX473" fmla="*/ 108727 w 880035"/>
                <a:gd name="connsiteY473" fmla="*/ 196446 h 510988"/>
                <a:gd name="connsiteX474" fmla="*/ 107591 w 880035"/>
                <a:gd name="connsiteY474" fmla="*/ 195594 h 510988"/>
                <a:gd name="connsiteX475" fmla="*/ 127747 w 880035"/>
                <a:gd name="connsiteY475" fmla="*/ 183955 h 510988"/>
                <a:gd name="connsiteX476" fmla="*/ 129450 w 880035"/>
                <a:gd name="connsiteY476" fmla="*/ 181400 h 510988"/>
                <a:gd name="connsiteX477" fmla="*/ 129734 w 880035"/>
                <a:gd name="connsiteY477" fmla="*/ 173168 h 510988"/>
                <a:gd name="connsiteX478" fmla="*/ 127747 w 880035"/>
                <a:gd name="connsiteY478" fmla="*/ 175723 h 510988"/>
                <a:gd name="connsiteX479" fmla="*/ 104753 w 880035"/>
                <a:gd name="connsiteY479" fmla="*/ 189066 h 510988"/>
                <a:gd name="connsiteX480" fmla="*/ 102765 w 880035"/>
                <a:gd name="connsiteY480" fmla="*/ 189633 h 510988"/>
                <a:gd name="connsiteX481" fmla="*/ 102765 w 880035"/>
                <a:gd name="connsiteY481" fmla="*/ 189633 h 510988"/>
                <a:gd name="connsiteX482" fmla="*/ 100494 w 880035"/>
                <a:gd name="connsiteY482" fmla="*/ 189917 h 510988"/>
                <a:gd name="connsiteX483" fmla="*/ 100494 w 880035"/>
                <a:gd name="connsiteY483" fmla="*/ 189917 h 510988"/>
                <a:gd name="connsiteX484" fmla="*/ 98508 w 880035"/>
                <a:gd name="connsiteY484" fmla="*/ 189633 h 510988"/>
                <a:gd name="connsiteX485" fmla="*/ 98224 w 880035"/>
                <a:gd name="connsiteY485" fmla="*/ 189633 h 510988"/>
                <a:gd name="connsiteX486" fmla="*/ 96521 w 880035"/>
                <a:gd name="connsiteY486" fmla="*/ 188782 h 510988"/>
                <a:gd name="connsiteX487" fmla="*/ 67848 w 880035"/>
                <a:gd name="connsiteY487" fmla="*/ 171464 h 510988"/>
                <a:gd name="connsiteX488" fmla="*/ 66712 w 880035"/>
                <a:gd name="connsiteY488" fmla="*/ 170329 h 510988"/>
                <a:gd name="connsiteX489" fmla="*/ 66712 w 880035"/>
                <a:gd name="connsiteY489" fmla="*/ 170329 h 510988"/>
                <a:gd name="connsiteX490" fmla="*/ 66429 w 880035"/>
                <a:gd name="connsiteY490" fmla="*/ 168909 h 510988"/>
                <a:gd name="connsiteX491" fmla="*/ 66145 w 880035"/>
                <a:gd name="connsiteY491" fmla="*/ 177142 h 510988"/>
                <a:gd name="connsiteX492" fmla="*/ 66145 w 880035"/>
                <a:gd name="connsiteY492" fmla="*/ 177426 h 510988"/>
                <a:gd name="connsiteX493" fmla="*/ 66145 w 880035"/>
                <a:gd name="connsiteY493" fmla="*/ 177710 h 510988"/>
                <a:gd name="connsiteX494" fmla="*/ 66145 w 880035"/>
                <a:gd name="connsiteY494" fmla="*/ 177994 h 510988"/>
                <a:gd name="connsiteX495" fmla="*/ 66145 w 880035"/>
                <a:gd name="connsiteY495" fmla="*/ 178278 h 510988"/>
                <a:gd name="connsiteX496" fmla="*/ 66145 w 880035"/>
                <a:gd name="connsiteY496" fmla="*/ 178278 h 510988"/>
                <a:gd name="connsiteX497" fmla="*/ 66145 w 880035"/>
                <a:gd name="connsiteY497" fmla="*/ 178278 h 510988"/>
                <a:gd name="connsiteX498" fmla="*/ 66429 w 880035"/>
                <a:gd name="connsiteY498" fmla="*/ 178561 h 510988"/>
                <a:gd name="connsiteX499" fmla="*/ 67280 w 880035"/>
                <a:gd name="connsiteY499" fmla="*/ 179130 h 510988"/>
                <a:gd name="connsiteX500" fmla="*/ 67280 w 880035"/>
                <a:gd name="connsiteY500" fmla="*/ 179130 h 510988"/>
                <a:gd name="connsiteX501" fmla="*/ 95952 w 880035"/>
                <a:gd name="connsiteY501" fmla="*/ 196446 h 510988"/>
                <a:gd name="connsiteX502" fmla="*/ 97371 w 880035"/>
                <a:gd name="connsiteY502" fmla="*/ 197014 h 510988"/>
                <a:gd name="connsiteX503" fmla="*/ 97940 w 880035"/>
                <a:gd name="connsiteY503" fmla="*/ 197014 h 510988"/>
                <a:gd name="connsiteX504" fmla="*/ 98224 w 880035"/>
                <a:gd name="connsiteY504" fmla="*/ 197014 h 510988"/>
                <a:gd name="connsiteX505" fmla="*/ 98508 w 880035"/>
                <a:gd name="connsiteY505" fmla="*/ 197014 h 510988"/>
                <a:gd name="connsiteX506" fmla="*/ 99359 w 880035"/>
                <a:gd name="connsiteY506" fmla="*/ 197014 h 510988"/>
                <a:gd name="connsiteX507" fmla="*/ 99927 w 880035"/>
                <a:gd name="connsiteY507" fmla="*/ 197014 h 510988"/>
                <a:gd name="connsiteX508" fmla="*/ 100494 w 880035"/>
                <a:gd name="connsiteY508" fmla="*/ 197014 h 510988"/>
                <a:gd name="connsiteX509" fmla="*/ 101062 w 880035"/>
                <a:gd name="connsiteY509" fmla="*/ 197014 h 510988"/>
                <a:gd name="connsiteX510" fmla="*/ 101630 w 880035"/>
                <a:gd name="connsiteY510" fmla="*/ 197014 h 510988"/>
                <a:gd name="connsiteX511" fmla="*/ 102197 w 880035"/>
                <a:gd name="connsiteY511" fmla="*/ 197014 h 510988"/>
                <a:gd name="connsiteX512" fmla="*/ 102197 w 880035"/>
                <a:gd name="connsiteY512" fmla="*/ 197014 h 510988"/>
                <a:gd name="connsiteX513" fmla="*/ 102197 w 880035"/>
                <a:gd name="connsiteY513" fmla="*/ 197014 h 510988"/>
                <a:gd name="connsiteX514" fmla="*/ 102481 w 880035"/>
                <a:gd name="connsiteY514" fmla="*/ 197014 h 510988"/>
                <a:gd name="connsiteX515" fmla="*/ 103334 w 880035"/>
                <a:gd name="connsiteY515" fmla="*/ 196730 h 510988"/>
                <a:gd name="connsiteX516" fmla="*/ 104184 w 880035"/>
                <a:gd name="connsiteY516" fmla="*/ 196446 h 510988"/>
                <a:gd name="connsiteX517" fmla="*/ 106456 w 880035"/>
                <a:gd name="connsiteY517" fmla="*/ 195027 h 510988"/>
                <a:gd name="connsiteX518" fmla="*/ 106172 w 880035"/>
                <a:gd name="connsiteY518" fmla="*/ 201272 h 510988"/>
                <a:gd name="connsiteX519" fmla="*/ 106172 w 880035"/>
                <a:gd name="connsiteY519" fmla="*/ 201272 h 510988"/>
                <a:gd name="connsiteX520" fmla="*/ 106172 w 880035"/>
                <a:gd name="connsiteY520" fmla="*/ 201556 h 510988"/>
                <a:gd name="connsiteX521" fmla="*/ 106172 w 880035"/>
                <a:gd name="connsiteY521" fmla="*/ 201840 h 510988"/>
                <a:gd name="connsiteX522" fmla="*/ 106172 w 880035"/>
                <a:gd name="connsiteY522" fmla="*/ 202124 h 510988"/>
                <a:gd name="connsiteX523" fmla="*/ 106172 w 880035"/>
                <a:gd name="connsiteY523" fmla="*/ 202407 h 510988"/>
                <a:gd name="connsiteX524" fmla="*/ 106172 w 880035"/>
                <a:gd name="connsiteY524" fmla="*/ 202407 h 510988"/>
                <a:gd name="connsiteX525" fmla="*/ 106172 w 880035"/>
                <a:gd name="connsiteY525" fmla="*/ 202692 h 510988"/>
                <a:gd name="connsiteX526" fmla="*/ 106456 w 880035"/>
                <a:gd name="connsiteY526" fmla="*/ 202976 h 510988"/>
                <a:gd name="connsiteX527" fmla="*/ 107308 w 880035"/>
                <a:gd name="connsiteY527" fmla="*/ 203543 h 510988"/>
                <a:gd name="connsiteX528" fmla="*/ 107308 w 880035"/>
                <a:gd name="connsiteY528" fmla="*/ 203543 h 510988"/>
                <a:gd name="connsiteX529" fmla="*/ 135979 w 880035"/>
                <a:gd name="connsiteY529" fmla="*/ 220860 h 510988"/>
                <a:gd name="connsiteX530" fmla="*/ 137400 w 880035"/>
                <a:gd name="connsiteY530" fmla="*/ 221428 h 510988"/>
                <a:gd name="connsiteX531" fmla="*/ 137966 w 880035"/>
                <a:gd name="connsiteY531" fmla="*/ 221428 h 510988"/>
                <a:gd name="connsiteX532" fmla="*/ 138251 w 880035"/>
                <a:gd name="connsiteY532" fmla="*/ 221428 h 510988"/>
                <a:gd name="connsiteX533" fmla="*/ 138535 w 880035"/>
                <a:gd name="connsiteY533" fmla="*/ 221428 h 510988"/>
                <a:gd name="connsiteX534" fmla="*/ 139387 w 880035"/>
                <a:gd name="connsiteY534" fmla="*/ 221428 h 510988"/>
                <a:gd name="connsiteX535" fmla="*/ 139954 w 880035"/>
                <a:gd name="connsiteY535" fmla="*/ 221428 h 510988"/>
                <a:gd name="connsiteX536" fmla="*/ 140238 w 880035"/>
                <a:gd name="connsiteY536" fmla="*/ 221428 h 510988"/>
                <a:gd name="connsiteX537" fmla="*/ 140238 w 880035"/>
                <a:gd name="connsiteY537" fmla="*/ 221428 h 510988"/>
                <a:gd name="connsiteX538" fmla="*/ 140522 w 880035"/>
                <a:gd name="connsiteY538" fmla="*/ 221428 h 510988"/>
                <a:gd name="connsiteX539" fmla="*/ 141090 w 880035"/>
                <a:gd name="connsiteY539" fmla="*/ 221428 h 510988"/>
                <a:gd name="connsiteX540" fmla="*/ 141657 w 880035"/>
                <a:gd name="connsiteY540" fmla="*/ 221428 h 510988"/>
                <a:gd name="connsiteX541" fmla="*/ 142225 w 880035"/>
                <a:gd name="connsiteY541" fmla="*/ 221428 h 510988"/>
                <a:gd name="connsiteX542" fmla="*/ 142510 w 880035"/>
                <a:gd name="connsiteY542" fmla="*/ 221428 h 510988"/>
                <a:gd name="connsiteX543" fmla="*/ 142510 w 880035"/>
                <a:gd name="connsiteY543" fmla="*/ 221428 h 510988"/>
                <a:gd name="connsiteX544" fmla="*/ 142794 w 880035"/>
                <a:gd name="connsiteY544" fmla="*/ 221428 h 510988"/>
                <a:gd name="connsiteX545" fmla="*/ 143644 w 880035"/>
                <a:gd name="connsiteY545" fmla="*/ 221144 h 510988"/>
                <a:gd name="connsiteX546" fmla="*/ 144497 w 880035"/>
                <a:gd name="connsiteY546" fmla="*/ 220576 h 510988"/>
                <a:gd name="connsiteX547" fmla="*/ 147335 w 880035"/>
                <a:gd name="connsiteY547" fmla="*/ 218873 h 510988"/>
                <a:gd name="connsiteX548" fmla="*/ 147051 w 880035"/>
                <a:gd name="connsiteY548" fmla="*/ 225970 h 510988"/>
                <a:gd name="connsiteX549" fmla="*/ 147051 w 880035"/>
                <a:gd name="connsiteY549" fmla="*/ 226254 h 510988"/>
                <a:gd name="connsiteX550" fmla="*/ 147051 w 880035"/>
                <a:gd name="connsiteY550" fmla="*/ 226822 h 510988"/>
                <a:gd name="connsiteX551" fmla="*/ 147335 w 880035"/>
                <a:gd name="connsiteY551" fmla="*/ 227106 h 510988"/>
                <a:gd name="connsiteX552" fmla="*/ 147335 w 880035"/>
                <a:gd name="connsiteY552" fmla="*/ 227389 h 510988"/>
                <a:gd name="connsiteX553" fmla="*/ 147335 w 880035"/>
                <a:gd name="connsiteY553" fmla="*/ 227389 h 510988"/>
                <a:gd name="connsiteX554" fmla="*/ 147335 w 880035"/>
                <a:gd name="connsiteY554" fmla="*/ 227389 h 510988"/>
                <a:gd name="connsiteX555" fmla="*/ 147619 w 880035"/>
                <a:gd name="connsiteY555" fmla="*/ 227958 h 510988"/>
                <a:gd name="connsiteX556" fmla="*/ 148187 w 880035"/>
                <a:gd name="connsiteY556" fmla="*/ 228525 h 510988"/>
                <a:gd name="connsiteX557" fmla="*/ 148187 w 880035"/>
                <a:gd name="connsiteY557" fmla="*/ 228525 h 510988"/>
                <a:gd name="connsiteX558" fmla="*/ 176576 w 880035"/>
                <a:gd name="connsiteY558" fmla="*/ 245842 h 510988"/>
                <a:gd name="connsiteX559" fmla="*/ 177995 w 880035"/>
                <a:gd name="connsiteY559" fmla="*/ 246410 h 510988"/>
                <a:gd name="connsiteX560" fmla="*/ 178561 w 880035"/>
                <a:gd name="connsiteY560" fmla="*/ 246410 h 510988"/>
                <a:gd name="connsiteX561" fmla="*/ 178846 w 880035"/>
                <a:gd name="connsiteY561" fmla="*/ 246410 h 510988"/>
                <a:gd name="connsiteX562" fmla="*/ 179130 w 880035"/>
                <a:gd name="connsiteY562" fmla="*/ 246410 h 510988"/>
                <a:gd name="connsiteX563" fmla="*/ 179982 w 880035"/>
                <a:gd name="connsiteY563" fmla="*/ 246694 h 510988"/>
                <a:gd name="connsiteX564" fmla="*/ 180549 w 880035"/>
                <a:gd name="connsiteY564" fmla="*/ 246694 h 510988"/>
                <a:gd name="connsiteX565" fmla="*/ 181117 w 880035"/>
                <a:gd name="connsiteY565" fmla="*/ 246694 h 510988"/>
                <a:gd name="connsiteX566" fmla="*/ 181685 w 880035"/>
                <a:gd name="connsiteY566" fmla="*/ 246694 h 510988"/>
                <a:gd name="connsiteX567" fmla="*/ 182252 w 880035"/>
                <a:gd name="connsiteY567" fmla="*/ 246694 h 510988"/>
                <a:gd name="connsiteX568" fmla="*/ 182820 w 880035"/>
                <a:gd name="connsiteY568" fmla="*/ 246694 h 510988"/>
                <a:gd name="connsiteX569" fmla="*/ 183104 w 880035"/>
                <a:gd name="connsiteY569" fmla="*/ 246694 h 510988"/>
                <a:gd name="connsiteX570" fmla="*/ 183104 w 880035"/>
                <a:gd name="connsiteY570" fmla="*/ 246694 h 510988"/>
                <a:gd name="connsiteX571" fmla="*/ 183389 w 880035"/>
                <a:gd name="connsiteY571" fmla="*/ 246694 h 510988"/>
                <a:gd name="connsiteX572" fmla="*/ 184239 w 880035"/>
                <a:gd name="connsiteY572" fmla="*/ 246410 h 510988"/>
                <a:gd name="connsiteX573" fmla="*/ 185092 w 880035"/>
                <a:gd name="connsiteY573" fmla="*/ 245842 h 510988"/>
                <a:gd name="connsiteX574" fmla="*/ 187362 w 880035"/>
                <a:gd name="connsiteY574" fmla="*/ 244422 h 510988"/>
                <a:gd name="connsiteX575" fmla="*/ 187079 w 880035"/>
                <a:gd name="connsiteY575" fmla="*/ 250668 h 510988"/>
                <a:gd name="connsiteX576" fmla="*/ 187079 w 880035"/>
                <a:gd name="connsiteY576" fmla="*/ 250668 h 510988"/>
                <a:gd name="connsiteX577" fmla="*/ 187079 w 880035"/>
                <a:gd name="connsiteY577" fmla="*/ 250952 h 510988"/>
                <a:gd name="connsiteX578" fmla="*/ 187079 w 880035"/>
                <a:gd name="connsiteY578" fmla="*/ 251235 h 510988"/>
                <a:gd name="connsiteX579" fmla="*/ 187079 w 880035"/>
                <a:gd name="connsiteY579" fmla="*/ 251519 h 510988"/>
                <a:gd name="connsiteX580" fmla="*/ 187079 w 880035"/>
                <a:gd name="connsiteY580" fmla="*/ 251804 h 510988"/>
                <a:gd name="connsiteX581" fmla="*/ 187079 w 880035"/>
                <a:gd name="connsiteY581" fmla="*/ 251804 h 510988"/>
                <a:gd name="connsiteX582" fmla="*/ 187079 w 880035"/>
                <a:gd name="connsiteY582" fmla="*/ 252087 h 510988"/>
                <a:gd name="connsiteX583" fmla="*/ 187362 w 880035"/>
                <a:gd name="connsiteY583" fmla="*/ 252371 h 510988"/>
                <a:gd name="connsiteX584" fmla="*/ 188214 w 880035"/>
                <a:gd name="connsiteY584" fmla="*/ 252939 h 510988"/>
                <a:gd name="connsiteX585" fmla="*/ 188214 w 880035"/>
                <a:gd name="connsiteY585" fmla="*/ 252939 h 510988"/>
                <a:gd name="connsiteX586" fmla="*/ 216887 w 880035"/>
                <a:gd name="connsiteY586" fmla="*/ 270256 h 510988"/>
                <a:gd name="connsiteX587" fmla="*/ 218021 w 880035"/>
                <a:gd name="connsiteY587" fmla="*/ 270823 h 510988"/>
                <a:gd name="connsiteX588" fmla="*/ 218590 w 880035"/>
                <a:gd name="connsiteY588" fmla="*/ 271107 h 510988"/>
                <a:gd name="connsiteX589" fmla="*/ 218874 w 880035"/>
                <a:gd name="connsiteY589" fmla="*/ 271107 h 510988"/>
                <a:gd name="connsiteX590" fmla="*/ 219158 w 880035"/>
                <a:gd name="connsiteY590" fmla="*/ 271107 h 510988"/>
                <a:gd name="connsiteX591" fmla="*/ 220009 w 880035"/>
                <a:gd name="connsiteY591" fmla="*/ 271107 h 510988"/>
                <a:gd name="connsiteX592" fmla="*/ 220577 w 880035"/>
                <a:gd name="connsiteY592" fmla="*/ 271107 h 510988"/>
                <a:gd name="connsiteX593" fmla="*/ 220861 w 880035"/>
                <a:gd name="connsiteY593" fmla="*/ 271107 h 510988"/>
                <a:gd name="connsiteX594" fmla="*/ 220861 w 880035"/>
                <a:gd name="connsiteY594" fmla="*/ 271107 h 510988"/>
                <a:gd name="connsiteX595" fmla="*/ 221144 w 880035"/>
                <a:gd name="connsiteY595" fmla="*/ 271107 h 510988"/>
                <a:gd name="connsiteX596" fmla="*/ 221712 w 880035"/>
                <a:gd name="connsiteY596" fmla="*/ 271107 h 510988"/>
                <a:gd name="connsiteX597" fmla="*/ 222280 w 880035"/>
                <a:gd name="connsiteY597" fmla="*/ 271107 h 510988"/>
                <a:gd name="connsiteX598" fmla="*/ 222847 w 880035"/>
                <a:gd name="connsiteY598" fmla="*/ 271107 h 510988"/>
                <a:gd name="connsiteX599" fmla="*/ 223131 w 880035"/>
                <a:gd name="connsiteY599" fmla="*/ 271107 h 510988"/>
                <a:gd name="connsiteX600" fmla="*/ 223131 w 880035"/>
                <a:gd name="connsiteY600" fmla="*/ 271107 h 510988"/>
                <a:gd name="connsiteX601" fmla="*/ 223415 w 880035"/>
                <a:gd name="connsiteY601" fmla="*/ 271107 h 510988"/>
                <a:gd name="connsiteX602" fmla="*/ 224268 w 880035"/>
                <a:gd name="connsiteY602" fmla="*/ 270823 h 510988"/>
                <a:gd name="connsiteX603" fmla="*/ 225119 w 880035"/>
                <a:gd name="connsiteY603" fmla="*/ 270256 h 510988"/>
                <a:gd name="connsiteX604" fmla="*/ 227390 w 880035"/>
                <a:gd name="connsiteY604" fmla="*/ 268837 h 510988"/>
                <a:gd name="connsiteX605" fmla="*/ 227106 w 880035"/>
                <a:gd name="connsiteY605" fmla="*/ 275365 h 510988"/>
                <a:gd name="connsiteX606" fmla="*/ 227106 w 880035"/>
                <a:gd name="connsiteY606" fmla="*/ 275365 h 510988"/>
                <a:gd name="connsiteX607" fmla="*/ 227106 w 880035"/>
                <a:gd name="connsiteY607" fmla="*/ 275650 h 510988"/>
                <a:gd name="connsiteX608" fmla="*/ 227106 w 880035"/>
                <a:gd name="connsiteY608" fmla="*/ 275934 h 510988"/>
                <a:gd name="connsiteX609" fmla="*/ 227106 w 880035"/>
                <a:gd name="connsiteY609" fmla="*/ 276501 h 510988"/>
                <a:gd name="connsiteX610" fmla="*/ 227106 w 880035"/>
                <a:gd name="connsiteY610" fmla="*/ 276785 h 510988"/>
                <a:gd name="connsiteX611" fmla="*/ 227106 w 880035"/>
                <a:gd name="connsiteY611" fmla="*/ 276785 h 510988"/>
                <a:gd name="connsiteX612" fmla="*/ 227106 w 880035"/>
                <a:gd name="connsiteY612" fmla="*/ 276785 h 510988"/>
                <a:gd name="connsiteX613" fmla="*/ 227390 w 880035"/>
                <a:gd name="connsiteY613" fmla="*/ 277353 h 510988"/>
                <a:gd name="connsiteX614" fmla="*/ 228241 w 880035"/>
                <a:gd name="connsiteY614" fmla="*/ 277920 h 510988"/>
                <a:gd name="connsiteX615" fmla="*/ 228241 w 880035"/>
                <a:gd name="connsiteY615" fmla="*/ 277920 h 510988"/>
                <a:gd name="connsiteX616" fmla="*/ 420430 w 880035"/>
                <a:gd name="connsiteY616" fmla="*/ 394312 h 510988"/>
                <a:gd name="connsiteX617" fmla="*/ 421849 w 880035"/>
                <a:gd name="connsiteY617" fmla="*/ 394880 h 510988"/>
                <a:gd name="connsiteX618" fmla="*/ 422417 w 880035"/>
                <a:gd name="connsiteY618" fmla="*/ 394880 h 510988"/>
                <a:gd name="connsiteX619" fmla="*/ 422701 w 880035"/>
                <a:gd name="connsiteY619" fmla="*/ 395164 h 510988"/>
                <a:gd name="connsiteX620" fmla="*/ 422985 w 880035"/>
                <a:gd name="connsiteY620" fmla="*/ 395164 h 510988"/>
                <a:gd name="connsiteX621" fmla="*/ 423836 w 880035"/>
                <a:gd name="connsiteY621" fmla="*/ 395164 h 510988"/>
                <a:gd name="connsiteX622" fmla="*/ 424404 w 880035"/>
                <a:gd name="connsiteY622" fmla="*/ 395164 h 510988"/>
                <a:gd name="connsiteX623" fmla="*/ 424973 w 880035"/>
                <a:gd name="connsiteY623" fmla="*/ 395164 h 510988"/>
                <a:gd name="connsiteX624" fmla="*/ 425539 w 880035"/>
                <a:gd name="connsiteY624" fmla="*/ 395164 h 510988"/>
                <a:gd name="connsiteX625" fmla="*/ 426108 w 880035"/>
                <a:gd name="connsiteY625" fmla="*/ 395164 h 510988"/>
                <a:gd name="connsiteX626" fmla="*/ 426676 w 880035"/>
                <a:gd name="connsiteY626" fmla="*/ 395164 h 510988"/>
                <a:gd name="connsiteX627" fmla="*/ 426676 w 880035"/>
                <a:gd name="connsiteY627" fmla="*/ 395164 h 510988"/>
                <a:gd name="connsiteX628" fmla="*/ 426676 w 880035"/>
                <a:gd name="connsiteY628" fmla="*/ 395164 h 510988"/>
                <a:gd name="connsiteX629" fmla="*/ 426958 w 880035"/>
                <a:gd name="connsiteY629" fmla="*/ 395164 h 510988"/>
                <a:gd name="connsiteX630" fmla="*/ 427811 w 880035"/>
                <a:gd name="connsiteY630" fmla="*/ 394880 h 510988"/>
                <a:gd name="connsiteX631" fmla="*/ 428662 w 880035"/>
                <a:gd name="connsiteY631" fmla="*/ 394312 h 510988"/>
                <a:gd name="connsiteX632" fmla="*/ 430933 w 880035"/>
                <a:gd name="connsiteY632" fmla="*/ 392893 h 510988"/>
                <a:gd name="connsiteX633" fmla="*/ 430649 w 880035"/>
                <a:gd name="connsiteY633" fmla="*/ 399422 h 510988"/>
                <a:gd name="connsiteX634" fmla="*/ 430649 w 880035"/>
                <a:gd name="connsiteY634" fmla="*/ 399706 h 510988"/>
                <a:gd name="connsiteX635" fmla="*/ 430649 w 880035"/>
                <a:gd name="connsiteY635" fmla="*/ 399990 h 510988"/>
                <a:gd name="connsiteX636" fmla="*/ 430649 w 880035"/>
                <a:gd name="connsiteY636" fmla="*/ 400558 h 510988"/>
                <a:gd name="connsiteX637" fmla="*/ 430649 w 880035"/>
                <a:gd name="connsiteY637" fmla="*/ 400558 h 510988"/>
                <a:gd name="connsiteX638" fmla="*/ 430649 w 880035"/>
                <a:gd name="connsiteY638" fmla="*/ 400558 h 510988"/>
                <a:gd name="connsiteX639" fmla="*/ 430649 w 880035"/>
                <a:gd name="connsiteY639" fmla="*/ 400558 h 510988"/>
                <a:gd name="connsiteX640" fmla="*/ 430933 w 880035"/>
                <a:gd name="connsiteY640" fmla="*/ 400842 h 510988"/>
                <a:gd name="connsiteX641" fmla="*/ 431786 w 880035"/>
                <a:gd name="connsiteY641" fmla="*/ 401409 h 510988"/>
                <a:gd name="connsiteX642" fmla="*/ 431786 w 880035"/>
                <a:gd name="connsiteY642" fmla="*/ 401409 h 510988"/>
                <a:gd name="connsiteX643" fmla="*/ 460458 w 880035"/>
                <a:gd name="connsiteY643" fmla="*/ 418726 h 510988"/>
                <a:gd name="connsiteX644" fmla="*/ 461877 w 880035"/>
                <a:gd name="connsiteY644" fmla="*/ 419294 h 510988"/>
                <a:gd name="connsiteX645" fmla="*/ 462444 w 880035"/>
                <a:gd name="connsiteY645" fmla="*/ 419294 h 510988"/>
                <a:gd name="connsiteX646" fmla="*/ 462728 w 880035"/>
                <a:gd name="connsiteY646" fmla="*/ 419294 h 510988"/>
                <a:gd name="connsiteX647" fmla="*/ 463012 w 880035"/>
                <a:gd name="connsiteY647" fmla="*/ 419294 h 510988"/>
                <a:gd name="connsiteX648" fmla="*/ 463865 w 880035"/>
                <a:gd name="connsiteY648" fmla="*/ 419294 h 510988"/>
                <a:gd name="connsiteX649" fmla="*/ 464431 w 880035"/>
                <a:gd name="connsiteY649" fmla="*/ 419294 h 510988"/>
                <a:gd name="connsiteX650" fmla="*/ 464715 w 880035"/>
                <a:gd name="connsiteY650" fmla="*/ 419294 h 510988"/>
                <a:gd name="connsiteX651" fmla="*/ 464715 w 880035"/>
                <a:gd name="connsiteY651" fmla="*/ 419294 h 510988"/>
                <a:gd name="connsiteX652" fmla="*/ 465568 w 880035"/>
                <a:gd name="connsiteY652" fmla="*/ 419294 h 510988"/>
                <a:gd name="connsiteX653" fmla="*/ 466134 w 880035"/>
                <a:gd name="connsiteY653" fmla="*/ 419294 h 510988"/>
                <a:gd name="connsiteX654" fmla="*/ 466703 w 880035"/>
                <a:gd name="connsiteY654" fmla="*/ 419294 h 510988"/>
                <a:gd name="connsiteX655" fmla="*/ 466987 w 880035"/>
                <a:gd name="connsiteY655" fmla="*/ 419294 h 510988"/>
                <a:gd name="connsiteX656" fmla="*/ 466987 w 880035"/>
                <a:gd name="connsiteY656" fmla="*/ 419294 h 510988"/>
                <a:gd name="connsiteX657" fmla="*/ 467271 w 880035"/>
                <a:gd name="connsiteY657" fmla="*/ 419294 h 510988"/>
                <a:gd name="connsiteX658" fmla="*/ 467838 w 880035"/>
                <a:gd name="connsiteY658" fmla="*/ 419010 h 510988"/>
                <a:gd name="connsiteX659" fmla="*/ 468690 w 880035"/>
                <a:gd name="connsiteY659" fmla="*/ 418442 h 510988"/>
                <a:gd name="connsiteX660" fmla="*/ 470962 w 880035"/>
                <a:gd name="connsiteY660" fmla="*/ 417023 h 510988"/>
                <a:gd name="connsiteX661" fmla="*/ 470677 w 880035"/>
                <a:gd name="connsiteY661" fmla="*/ 423552 h 510988"/>
                <a:gd name="connsiteX662" fmla="*/ 470677 w 880035"/>
                <a:gd name="connsiteY662" fmla="*/ 423552 h 510988"/>
                <a:gd name="connsiteX663" fmla="*/ 470677 w 880035"/>
                <a:gd name="connsiteY663" fmla="*/ 423836 h 510988"/>
                <a:gd name="connsiteX664" fmla="*/ 470677 w 880035"/>
                <a:gd name="connsiteY664" fmla="*/ 424120 h 510988"/>
                <a:gd name="connsiteX665" fmla="*/ 470962 w 880035"/>
                <a:gd name="connsiteY665" fmla="*/ 424404 h 510988"/>
                <a:gd name="connsiteX666" fmla="*/ 470962 w 880035"/>
                <a:gd name="connsiteY666" fmla="*/ 424404 h 510988"/>
                <a:gd name="connsiteX667" fmla="*/ 470962 w 880035"/>
                <a:gd name="connsiteY667" fmla="*/ 424688 h 510988"/>
                <a:gd name="connsiteX668" fmla="*/ 470962 w 880035"/>
                <a:gd name="connsiteY668" fmla="*/ 424688 h 510988"/>
                <a:gd name="connsiteX669" fmla="*/ 471244 w 880035"/>
                <a:gd name="connsiteY669" fmla="*/ 425255 h 510988"/>
                <a:gd name="connsiteX670" fmla="*/ 472097 w 880035"/>
                <a:gd name="connsiteY670" fmla="*/ 425824 h 510988"/>
                <a:gd name="connsiteX671" fmla="*/ 472097 w 880035"/>
                <a:gd name="connsiteY671" fmla="*/ 425824 h 510988"/>
                <a:gd name="connsiteX672" fmla="*/ 500769 w 880035"/>
                <a:gd name="connsiteY672" fmla="*/ 443140 h 510988"/>
                <a:gd name="connsiteX673" fmla="*/ 502188 w 880035"/>
                <a:gd name="connsiteY673" fmla="*/ 443707 h 510988"/>
                <a:gd name="connsiteX674" fmla="*/ 502756 w 880035"/>
                <a:gd name="connsiteY674" fmla="*/ 443992 h 510988"/>
                <a:gd name="connsiteX675" fmla="*/ 503040 w 880035"/>
                <a:gd name="connsiteY675" fmla="*/ 443992 h 510988"/>
                <a:gd name="connsiteX676" fmla="*/ 503323 w 880035"/>
                <a:gd name="connsiteY676" fmla="*/ 443992 h 510988"/>
                <a:gd name="connsiteX677" fmla="*/ 504175 w 880035"/>
                <a:gd name="connsiteY677" fmla="*/ 443992 h 510988"/>
                <a:gd name="connsiteX678" fmla="*/ 504744 w 880035"/>
                <a:gd name="connsiteY678" fmla="*/ 443992 h 510988"/>
                <a:gd name="connsiteX679" fmla="*/ 505026 w 880035"/>
                <a:gd name="connsiteY679" fmla="*/ 443992 h 510988"/>
                <a:gd name="connsiteX680" fmla="*/ 505026 w 880035"/>
                <a:gd name="connsiteY680" fmla="*/ 443992 h 510988"/>
                <a:gd name="connsiteX681" fmla="*/ 505310 w 880035"/>
                <a:gd name="connsiteY681" fmla="*/ 443992 h 510988"/>
                <a:gd name="connsiteX682" fmla="*/ 505879 w 880035"/>
                <a:gd name="connsiteY682" fmla="*/ 443992 h 510988"/>
                <a:gd name="connsiteX683" fmla="*/ 506447 w 880035"/>
                <a:gd name="connsiteY683" fmla="*/ 443992 h 510988"/>
                <a:gd name="connsiteX684" fmla="*/ 507013 w 880035"/>
                <a:gd name="connsiteY684" fmla="*/ 443992 h 510988"/>
                <a:gd name="connsiteX685" fmla="*/ 507298 w 880035"/>
                <a:gd name="connsiteY685" fmla="*/ 443992 h 510988"/>
                <a:gd name="connsiteX686" fmla="*/ 507298 w 880035"/>
                <a:gd name="connsiteY686" fmla="*/ 443992 h 510988"/>
                <a:gd name="connsiteX687" fmla="*/ 507582 w 880035"/>
                <a:gd name="connsiteY687" fmla="*/ 443992 h 510988"/>
                <a:gd name="connsiteX688" fmla="*/ 508434 w 880035"/>
                <a:gd name="connsiteY688" fmla="*/ 443707 h 510988"/>
                <a:gd name="connsiteX689" fmla="*/ 509285 w 880035"/>
                <a:gd name="connsiteY689" fmla="*/ 443140 h 510988"/>
                <a:gd name="connsiteX690" fmla="*/ 511557 w 880035"/>
                <a:gd name="connsiteY690" fmla="*/ 441721 h 510988"/>
                <a:gd name="connsiteX691" fmla="*/ 511272 w 880035"/>
                <a:gd name="connsiteY691" fmla="*/ 448250 h 510988"/>
                <a:gd name="connsiteX692" fmla="*/ 511272 w 880035"/>
                <a:gd name="connsiteY692" fmla="*/ 448250 h 510988"/>
                <a:gd name="connsiteX693" fmla="*/ 511272 w 880035"/>
                <a:gd name="connsiteY693" fmla="*/ 448534 h 510988"/>
                <a:gd name="connsiteX694" fmla="*/ 511272 w 880035"/>
                <a:gd name="connsiteY694" fmla="*/ 448818 h 510988"/>
                <a:gd name="connsiteX695" fmla="*/ 511272 w 880035"/>
                <a:gd name="connsiteY695" fmla="*/ 449101 h 510988"/>
                <a:gd name="connsiteX696" fmla="*/ 511272 w 880035"/>
                <a:gd name="connsiteY696" fmla="*/ 449385 h 510988"/>
                <a:gd name="connsiteX697" fmla="*/ 511272 w 880035"/>
                <a:gd name="connsiteY697" fmla="*/ 449385 h 510988"/>
                <a:gd name="connsiteX698" fmla="*/ 511272 w 880035"/>
                <a:gd name="connsiteY698" fmla="*/ 449670 h 510988"/>
                <a:gd name="connsiteX699" fmla="*/ 511557 w 880035"/>
                <a:gd name="connsiteY699" fmla="*/ 450237 h 510988"/>
                <a:gd name="connsiteX700" fmla="*/ 512407 w 880035"/>
                <a:gd name="connsiteY700" fmla="*/ 450804 h 510988"/>
                <a:gd name="connsiteX701" fmla="*/ 512407 w 880035"/>
                <a:gd name="connsiteY701" fmla="*/ 450804 h 510988"/>
                <a:gd name="connsiteX702" fmla="*/ 541080 w 880035"/>
                <a:gd name="connsiteY702" fmla="*/ 468122 h 510988"/>
                <a:gd name="connsiteX703" fmla="*/ 542215 w 880035"/>
                <a:gd name="connsiteY703" fmla="*/ 468689 h 510988"/>
                <a:gd name="connsiteX704" fmla="*/ 542783 w 880035"/>
                <a:gd name="connsiteY704" fmla="*/ 468973 h 510988"/>
                <a:gd name="connsiteX705" fmla="*/ 543067 w 880035"/>
                <a:gd name="connsiteY705" fmla="*/ 468973 h 510988"/>
                <a:gd name="connsiteX706" fmla="*/ 543351 w 880035"/>
                <a:gd name="connsiteY706" fmla="*/ 468973 h 510988"/>
                <a:gd name="connsiteX707" fmla="*/ 544202 w 880035"/>
                <a:gd name="connsiteY707" fmla="*/ 468973 h 510988"/>
                <a:gd name="connsiteX708" fmla="*/ 544770 w 880035"/>
                <a:gd name="connsiteY708" fmla="*/ 468973 h 510988"/>
                <a:gd name="connsiteX709" fmla="*/ 545339 w 880035"/>
                <a:gd name="connsiteY709" fmla="*/ 468973 h 510988"/>
                <a:gd name="connsiteX710" fmla="*/ 545905 w 880035"/>
                <a:gd name="connsiteY710" fmla="*/ 468973 h 510988"/>
                <a:gd name="connsiteX711" fmla="*/ 546474 w 880035"/>
                <a:gd name="connsiteY711" fmla="*/ 468973 h 510988"/>
                <a:gd name="connsiteX712" fmla="*/ 547042 w 880035"/>
                <a:gd name="connsiteY712" fmla="*/ 468973 h 510988"/>
                <a:gd name="connsiteX713" fmla="*/ 547042 w 880035"/>
                <a:gd name="connsiteY713" fmla="*/ 468973 h 510988"/>
                <a:gd name="connsiteX714" fmla="*/ 547042 w 880035"/>
                <a:gd name="connsiteY714" fmla="*/ 468973 h 510988"/>
                <a:gd name="connsiteX715" fmla="*/ 547326 w 880035"/>
                <a:gd name="connsiteY715" fmla="*/ 468973 h 510988"/>
                <a:gd name="connsiteX716" fmla="*/ 548177 w 880035"/>
                <a:gd name="connsiteY716" fmla="*/ 468689 h 510988"/>
                <a:gd name="connsiteX717" fmla="*/ 549029 w 880035"/>
                <a:gd name="connsiteY717" fmla="*/ 468122 h 510988"/>
                <a:gd name="connsiteX718" fmla="*/ 551583 w 880035"/>
                <a:gd name="connsiteY718" fmla="*/ 466703 h 510988"/>
                <a:gd name="connsiteX719" fmla="*/ 551299 w 880035"/>
                <a:gd name="connsiteY719" fmla="*/ 473231 h 510988"/>
                <a:gd name="connsiteX720" fmla="*/ 551299 w 880035"/>
                <a:gd name="connsiteY720" fmla="*/ 473516 h 510988"/>
                <a:gd name="connsiteX721" fmla="*/ 551299 w 880035"/>
                <a:gd name="connsiteY721" fmla="*/ 473800 h 510988"/>
                <a:gd name="connsiteX722" fmla="*/ 551583 w 880035"/>
                <a:gd name="connsiteY722" fmla="*/ 474083 h 510988"/>
                <a:gd name="connsiteX723" fmla="*/ 551583 w 880035"/>
                <a:gd name="connsiteY723" fmla="*/ 474367 h 510988"/>
                <a:gd name="connsiteX724" fmla="*/ 551583 w 880035"/>
                <a:gd name="connsiteY724" fmla="*/ 474367 h 510988"/>
                <a:gd name="connsiteX725" fmla="*/ 551583 w 880035"/>
                <a:gd name="connsiteY725" fmla="*/ 474651 h 510988"/>
                <a:gd name="connsiteX726" fmla="*/ 551867 w 880035"/>
                <a:gd name="connsiteY726" fmla="*/ 474935 h 510988"/>
                <a:gd name="connsiteX727" fmla="*/ 552436 w 880035"/>
                <a:gd name="connsiteY727" fmla="*/ 475503 h 510988"/>
                <a:gd name="connsiteX728" fmla="*/ 552436 w 880035"/>
                <a:gd name="connsiteY728" fmla="*/ 475503 h 510988"/>
                <a:gd name="connsiteX729" fmla="*/ 581108 w 880035"/>
                <a:gd name="connsiteY729" fmla="*/ 492819 h 510988"/>
                <a:gd name="connsiteX730" fmla="*/ 582243 w 880035"/>
                <a:gd name="connsiteY730" fmla="*/ 493387 h 510988"/>
                <a:gd name="connsiteX731" fmla="*/ 582811 w 880035"/>
                <a:gd name="connsiteY731" fmla="*/ 493671 h 510988"/>
                <a:gd name="connsiteX732" fmla="*/ 583094 w 880035"/>
                <a:gd name="connsiteY732" fmla="*/ 493671 h 510988"/>
                <a:gd name="connsiteX733" fmla="*/ 583378 w 880035"/>
                <a:gd name="connsiteY733" fmla="*/ 493671 h 510988"/>
                <a:gd name="connsiteX734" fmla="*/ 584230 w 880035"/>
                <a:gd name="connsiteY734" fmla="*/ 493671 h 510988"/>
                <a:gd name="connsiteX735" fmla="*/ 584797 w 880035"/>
                <a:gd name="connsiteY735" fmla="*/ 493671 h 510988"/>
                <a:gd name="connsiteX736" fmla="*/ 585934 w 880035"/>
                <a:gd name="connsiteY736" fmla="*/ 493671 h 510988"/>
                <a:gd name="connsiteX737" fmla="*/ 586502 w 880035"/>
                <a:gd name="connsiteY737" fmla="*/ 493671 h 510988"/>
                <a:gd name="connsiteX738" fmla="*/ 587069 w 880035"/>
                <a:gd name="connsiteY738" fmla="*/ 493671 h 510988"/>
                <a:gd name="connsiteX739" fmla="*/ 587069 w 880035"/>
                <a:gd name="connsiteY739" fmla="*/ 493671 h 510988"/>
                <a:gd name="connsiteX740" fmla="*/ 587069 w 880035"/>
                <a:gd name="connsiteY740" fmla="*/ 493671 h 510988"/>
                <a:gd name="connsiteX741" fmla="*/ 587353 w 880035"/>
                <a:gd name="connsiteY741" fmla="*/ 493671 h 510988"/>
                <a:gd name="connsiteX742" fmla="*/ 588205 w 880035"/>
                <a:gd name="connsiteY742" fmla="*/ 493387 h 510988"/>
                <a:gd name="connsiteX743" fmla="*/ 589056 w 880035"/>
                <a:gd name="connsiteY743" fmla="*/ 492819 h 510988"/>
                <a:gd name="connsiteX744" fmla="*/ 591327 w 880035"/>
                <a:gd name="connsiteY744" fmla="*/ 491400 h 510988"/>
                <a:gd name="connsiteX745" fmla="*/ 591043 w 880035"/>
                <a:gd name="connsiteY745" fmla="*/ 497646 h 510988"/>
                <a:gd name="connsiteX746" fmla="*/ 591043 w 880035"/>
                <a:gd name="connsiteY746" fmla="*/ 497929 h 510988"/>
                <a:gd name="connsiteX747" fmla="*/ 591043 w 880035"/>
                <a:gd name="connsiteY747" fmla="*/ 498213 h 510988"/>
                <a:gd name="connsiteX748" fmla="*/ 591043 w 880035"/>
                <a:gd name="connsiteY748" fmla="*/ 498497 h 510988"/>
                <a:gd name="connsiteX749" fmla="*/ 591327 w 880035"/>
                <a:gd name="connsiteY749" fmla="*/ 498497 h 510988"/>
                <a:gd name="connsiteX750" fmla="*/ 591327 w 880035"/>
                <a:gd name="connsiteY750" fmla="*/ 498497 h 510988"/>
                <a:gd name="connsiteX751" fmla="*/ 591327 w 880035"/>
                <a:gd name="connsiteY751" fmla="*/ 498781 h 510988"/>
                <a:gd name="connsiteX752" fmla="*/ 591612 w 880035"/>
                <a:gd name="connsiteY752" fmla="*/ 499349 h 510988"/>
                <a:gd name="connsiteX753" fmla="*/ 592462 w 880035"/>
                <a:gd name="connsiteY753" fmla="*/ 499916 h 510988"/>
                <a:gd name="connsiteX754" fmla="*/ 592462 w 880035"/>
                <a:gd name="connsiteY754" fmla="*/ 499916 h 510988"/>
                <a:gd name="connsiteX755" fmla="*/ 614606 w 880035"/>
                <a:gd name="connsiteY755" fmla="*/ 513259 h 510988"/>
                <a:gd name="connsiteX756" fmla="*/ 616025 w 880035"/>
                <a:gd name="connsiteY756" fmla="*/ 513826 h 510988"/>
                <a:gd name="connsiteX757" fmla="*/ 616593 w 880035"/>
                <a:gd name="connsiteY757" fmla="*/ 513826 h 510988"/>
                <a:gd name="connsiteX758" fmla="*/ 616876 w 880035"/>
                <a:gd name="connsiteY758" fmla="*/ 513826 h 510988"/>
                <a:gd name="connsiteX759" fmla="*/ 617160 w 880035"/>
                <a:gd name="connsiteY759" fmla="*/ 513826 h 510988"/>
                <a:gd name="connsiteX760" fmla="*/ 618012 w 880035"/>
                <a:gd name="connsiteY760" fmla="*/ 514111 h 510988"/>
                <a:gd name="connsiteX761" fmla="*/ 618579 w 880035"/>
                <a:gd name="connsiteY761" fmla="*/ 514111 h 510988"/>
                <a:gd name="connsiteX762" fmla="*/ 618863 w 880035"/>
                <a:gd name="connsiteY762" fmla="*/ 514111 h 510988"/>
                <a:gd name="connsiteX763" fmla="*/ 618863 w 880035"/>
                <a:gd name="connsiteY763" fmla="*/ 514111 h 510988"/>
                <a:gd name="connsiteX764" fmla="*/ 619716 w 880035"/>
                <a:gd name="connsiteY764" fmla="*/ 514111 h 510988"/>
                <a:gd name="connsiteX765" fmla="*/ 620282 w 880035"/>
                <a:gd name="connsiteY765" fmla="*/ 513826 h 510988"/>
                <a:gd name="connsiteX766" fmla="*/ 620851 w 880035"/>
                <a:gd name="connsiteY766" fmla="*/ 513826 h 510988"/>
                <a:gd name="connsiteX767" fmla="*/ 621135 w 880035"/>
                <a:gd name="connsiteY767" fmla="*/ 513826 h 510988"/>
                <a:gd name="connsiteX768" fmla="*/ 621135 w 880035"/>
                <a:gd name="connsiteY768" fmla="*/ 513826 h 510988"/>
                <a:gd name="connsiteX769" fmla="*/ 621419 w 880035"/>
                <a:gd name="connsiteY769" fmla="*/ 513826 h 510988"/>
                <a:gd name="connsiteX770" fmla="*/ 622270 w 880035"/>
                <a:gd name="connsiteY770" fmla="*/ 513543 h 510988"/>
                <a:gd name="connsiteX771" fmla="*/ 623122 w 880035"/>
                <a:gd name="connsiteY771" fmla="*/ 512975 h 510988"/>
                <a:gd name="connsiteX772" fmla="*/ 646117 w 880035"/>
                <a:gd name="connsiteY772" fmla="*/ 499632 h 510988"/>
                <a:gd name="connsiteX773" fmla="*/ 647820 w 880035"/>
                <a:gd name="connsiteY773" fmla="*/ 497077 h 510988"/>
                <a:gd name="connsiteX774" fmla="*/ 648104 w 880035"/>
                <a:gd name="connsiteY774" fmla="*/ 489413 h 510988"/>
                <a:gd name="connsiteX775" fmla="*/ 648388 w 880035"/>
                <a:gd name="connsiteY775" fmla="*/ 489413 h 510988"/>
                <a:gd name="connsiteX776" fmla="*/ 648955 w 880035"/>
                <a:gd name="connsiteY776" fmla="*/ 489413 h 510988"/>
                <a:gd name="connsiteX777" fmla="*/ 649239 w 880035"/>
                <a:gd name="connsiteY777" fmla="*/ 489413 h 510988"/>
                <a:gd name="connsiteX778" fmla="*/ 649239 w 880035"/>
                <a:gd name="connsiteY778" fmla="*/ 489413 h 510988"/>
                <a:gd name="connsiteX779" fmla="*/ 649807 w 880035"/>
                <a:gd name="connsiteY779" fmla="*/ 489413 h 510988"/>
                <a:gd name="connsiteX780" fmla="*/ 650375 w 880035"/>
                <a:gd name="connsiteY780" fmla="*/ 489129 h 510988"/>
                <a:gd name="connsiteX781" fmla="*/ 651226 w 880035"/>
                <a:gd name="connsiteY781" fmla="*/ 488561 h 510988"/>
                <a:gd name="connsiteX782" fmla="*/ 674221 w 880035"/>
                <a:gd name="connsiteY782" fmla="*/ 475219 h 510988"/>
                <a:gd name="connsiteX783" fmla="*/ 676208 w 880035"/>
                <a:gd name="connsiteY783" fmla="*/ 472664 h 510988"/>
                <a:gd name="connsiteX784" fmla="*/ 676492 w 880035"/>
                <a:gd name="connsiteY784" fmla="*/ 466703 h 510988"/>
                <a:gd name="connsiteX785" fmla="*/ 685292 w 880035"/>
                <a:gd name="connsiteY785" fmla="*/ 472096 h 510988"/>
                <a:gd name="connsiteX786" fmla="*/ 686712 w 880035"/>
                <a:gd name="connsiteY786" fmla="*/ 472664 h 510988"/>
                <a:gd name="connsiteX787" fmla="*/ 687280 w 880035"/>
                <a:gd name="connsiteY787" fmla="*/ 472948 h 510988"/>
                <a:gd name="connsiteX788" fmla="*/ 687564 w 880035"/>
                <a:gd name="connsiteY788" fmla="*/ 472948 h 510988"/>
                <a:gd name="connsiteX789" fmla="*/ 687846 w 880035"/>
                <a:gd name="connsiteY789" fmla="*/ 472948 h 510988"/>
                <a:gd name="connsiteX790" fmla="*/ 688699 w 880035"/>
                <a:gd name="connsiteY790" fmla="*/ 472948 h 510988"/>
                <a:gd name="connsiteX791" fmla="*/ 689550 w 880035"/>
                <a:gd name="connsiteY791" fmla="*/ 472948 h 510988"/>
                <a:gd name="connsiteX792" fmla="*/ 690118 w 880035"/>
                <a:gd name="connsiteY792" fmla="*/ 472948 h 510988"/>
                <a:gd name="connsiteX793" fmla="*/ 690686 w 880035"/>
                <a:gd name="connsiteY793" fmla="*/ 472948 h 510988"/>
                <a:gd name="connsiteX794" fmla="*/ 691253 w 880035"/>
                <a:gd name="connsiteY794" fmla="*/ 472948 h 510988"/>
                <a:gd name="connsiteX795" fmla="*/ 691821 w 880035"/>
                <a:gd name="connsiteY795" fmla="*/ 472948 h 510988"/>
                <a:gd name="connsiteX796" fmla="*/ 691821 w 880035"/>
                <a:gd name="connsiteY796" fmla="*/ 472948 h 510988"/>
                <a:gd name="connsiteX797" fmla="*/ 691821 w 880035"/>
                <a:gd name="connsiteY797" fmla="*/ 472948 h 510988"/>
                <a:gd name="connsiteX798" fmla="*/ 692105 w 880035"/>
                <a:gd name="connsiteY798" fmla="*/ 472664 h 510988"/>
                <a:gd name="connsiteX799" fmla="*/ 692958 w 880035"/>
                <a:gd name="connsiteY799" fmla="*/ 472380 h 510988"/>
                <a:gd name="connsiteX800" fmla="*/ 693809 w 880035"/>
                <a:gd name="connsiteY800" fmla="*/ 472096 h 510988"/>
                <a:gd name="connsiteX801" fmla="*/ 716803 w 880035"/>
                <a:gd name="connsiteY801" fmla="*/ 458754 h 510988"/>
                <a:gd name="connsiteX802" fmla="*/ 718790 w 880035"/>
                <a:gd name="connsiteY802" fmla="*/ 456198 h 510988"/>
                <a:gd name="connsiteX803" fmla="*/ 719075 w 880035"/>
                <a:gd name="connsiteY803" fmla="*/ 450804 h 510988"/>
                <a:gd name="connsiteX804" fmla="*/ 720778 w 880035"/>
                <a:gd name="connsiteY804" fmla="*/ 451940 h 510988"/>
                <a:gd name="connsiteX805" fmla="*/ 721913 w 880035"/>
                <a:gd name="connsiteY805" fmla="*/ 452509 h 510988"/>
                <a:gd name="connsiteX806" fmla="*/ 722481 w 880035"/>
                <a:gd name="connsiteY806" fmla="*/ 452509 h 510988"/>
                <a:gd name="connsiteX807" fmla="*/ 722765 w 880035"/>
                <a:gd name="connsiteY807" fmla="*/ 452509 h 510988"/>
                <a:gd name="connsiteX808" fmla="*/ 723049 w 880035"/>
                <a:gd name="connsiteY808" fmla="*/ 452509 h 510988"/>
                <a:gd name="connsiteX809" fmla="*/ 723900 w 880035"/>
                <a:gd name="connsiteY809" fmla="*/ 452792 h 510988"/>
                <a:gd name="connsiteX810" fmla="*/ 724468 w 880035"/>
                <a:gd name="connsiteY810" fmla="*/ 452792 h 510988"/>
                <a:gd name="connsiteX811" fmla="*/ 724753 w 880035"/>
                <a:gd name="connsiteY811" fmla="*/ 452792 h 510988"/>
                <a:gd name="connsiteX812" fmla="*/ 724753 w 880035"/>
                <a:gd name="connsiteY812" fmla="*/ 452792 h 510988"/>
                <a:gd name="connsiteX813" fmla="*/ 725035 w 880035"/>
                <a:gd name="connsiteY813" fmla="*/ 452792 h 510988"/>
                <a:gd name="connsiteX814" fmla="*/ 725603 w 880035"/>
                <a:gd name="connsiteY814" fmla="*/ 452792 h 510988"/>
                <a:gd name="connsiteX815" fmla="*/ 726172 w 880035"/>
                <a:gd name="connsiteY815" fmla="*/ 452792 h 510988"/>
                <a:gd name="connsiteX816" fmla="*/ 726738 w 880035"/>
                <a:gd name="connsiteY816" fmla="*/ 452792 h 510988"/>
                <a:gd name="connsiteX817" fmla="*/ 727022 w 880035"/>
                <a:gd name="connsiteY817" fmla="*/ 452792 h 510988"/>
                <a:gd name="connsiteX818" fmla="*/ 727022 w 880035"/>
                <a:gd name="connsiteY818" fmla="*/ 452792 h 510988"/>
                <a:gd name="connsiteX819" fmla="*/ 727306 w 880035"/>
                <a:gd name="connsiteY819" fmla="*/ 452792 h 510988"/>
                <a:gd name="connsiteX820" fmla="*/ 728159 w 880035"/>
                <a:gd name="connsiteY820" fmla="*/ 452509 h 510988"/>
                <a:gd name="connsiteX821" fmla="*/ 729010 w 880035"/>
                <a:gd name="connsiteY821" fmla="*/ 452224 h 510988"/>
                <a:gd name="connsiteX822" fmla="*/ 752004 w 880035"/>
                <a:gd name="connsiteY822" fmla="*/ 438882 h 510988"/>
                <a:gd name="connsiteX823" fmla="*/ 753991 w 880035"/>
                <a:gd name="connsiteY823" fmla="*/ 436327 h 510988"/>
                <a:gd name="connsiteX824" fmla="*/ 754276 w 880035"/>
                <a:gd name="connsiteY824" fmla="*/ 430649 h 510988"/>
                <a:gd name="connsiteX825" fmla="*/ 755979 w 880035"/>
                <a:gd name="connsiteY825" fmla="*/ 431785 h 510988"/>
                <a:gd name="connsiteX826" fmla="*/ 757114 w 880035"/>
                <a:gd name="connsiteY826" fmla="*/ 432352 h 510988"/>
                <a:gd name="connsiteX827" fmla="*/ 757682 w 880035"/>
                <a:gd name="connsiteY827" fmla="*/ 432636 h 510988"/>
                <a:gd name="connsiteX828" fmla="*/ 757966 w 880035"/>
                <a:gd name="connsiteY828" fmla="*/ 432636 h 510988"/>
                <a:gd name="connsiteX829" fmla="*/ 758250 w 880035"/>
                <a:gd name="connsiteY829" fmla="*/ 432636 h 510988"/>
                <a:gd name="connsiteX830" fmla="*/ 759101 w 880035"/>
                <a:gd name="connsiteY830" fmla="*/ 432636 h 510988"/>
                <a:gd name="connsiteX831" fmla="*/ 759669 w 880035"/>
                <a:gd name="connsiteY831" fmla="*/ 432636 h 510988"/>
                <a:gd name="connsiteX832" fmla="*/ 759954 w 880035"/>
                <a:gd name="connsiteY832" fmla="*/ 432636 h 510988"/>
                <a:gd name="connsiteX833" fmla="*/ 760238 w 880035"/>
                <a:gd name="connsiteY833" fmla="*/ 432636 h 510988"/>
                <a:gd name="connsiteX834" fmla="*/ 760520 w 880035"/>
                <a:gd name="connsiteY834" fmla="*/ 432636 h 510988"/>
                <a:gd name="connsiteX835" fmla="*/ 761089 w 880035"/>
                <a:gd name="connsiteY835" fmla="*/ 432636 h 510988"/>
                <a:gd name="connsiteX836" fmla="*/ 761657 w 880035"/>
                <a:gd name="connsiteY836" fmla="*/ 432636 h 510988"/>
                <a:gd name="connsiteX837" fmla="*/ 762223 w 880035"/>
                <a:gd name="connsiteY837" fmla="*/ 432636 h 510988"/>
                <a:gd name="connsiteX838" fmla="*/ 762223 w 880035"/>
                <a:gd name="connsiteY838" fmla="*/ 432636 h 510988"/>
                <a:gd name="connsiteX839" fmla="*/ 762508 w 880035"/>
                <a:gd name="connsiteY839" fmla="*/ 432636 h 510988"/>
                <a:gd name="connsiteX840" fmla="*/ 762792 w 880035"/>
                <a:gd name="connsiteY840" fmla="*/ 432636 h 510988"/>
                <a:gd name="connsiteX841" fmla="*/ 763644 w 880035"/>
                <a:gd name="connsiteY841" fmla="*/ 432352 h 510988"/>
                <a:gd name="connsiteX842" fmla="*/ 764495 w 880035"/>
                <a:gd name="connsiteY842" fmla="*/ 431785 h 510988"/>
                <a:gd name="connsiteX843" fmla="*/ 787489 w 880035"/>
                <a:gd name="connsiteY843" fmla="*/ 418442 h 510988"/>
                <a:gd name="connsiteX844" fmla="*/ 789477 w 880035"/>
                <a:gd name="connsiteY844" fmla="*/ 415887 h 510988"/>
                <a:gd name="connsiteX845" fmla="*/ 789761 w 880035"/>
                <a:gd name="connsiteY845" fmla="*/ 407655 h 510988"/>
                <a:gd name="connsiteX846" fmla="*/ 787774 w 880035"/>
                <a:gd name="connsiteY846" fmla="*/ 410209 h 510988"/>
                <a:gd name="connsiteX847" fmla="*/ 764779 w 880035"/>
                <a:gd name="connsiteY847" fmla="*/ 423552 h 510988"/>
                <a:gd name="connsiteX848" fmla="*/ 762792 w 880035"/>
                <a:gd name="connsiteY848" fmla="*/ 424404 h 510988"/>
                <a:gd name="connsiteX849" fmla="*/ 762792 w 880035"/>
                <a:gd name="connsiteY849" fmla="*/ 424404 h 510988"/>
                <a:gd name="connsiteX850" fmla="*/ 760520 w 880035"/>
                <a:gd name="connsiteY850" fmla="*/ 424688 h 510988"/>
                <a:gd name="connsiteX851" fmla="*/ 760520 w 880035"/>
                <a:gd name="connsiteY851" fmla="*/ 424688 h 510988"/>
                <a:gd name="connsiteX852" fmla="*/ 758535 w 880035"/>
                <a:gd name="connsiteY852" fmla="*/ 424404 h 510988"/>
                <a:gd name="connsiteX853" fmla="*/ 758250 w 880035"/>
                <a:gd name="connsiteY853" fmla="*/ 424404 h 510988"/>
                <a:gd name="connsiteX854" fmla="*/ 756547 w 880035"/>
                <a:gd name="connsiteY854" fmla="*/ 423552 h 510988"/>
                <a:gd name="connsiteX855" fmla="*/ 694093 w 880035"/>
                <a:gd name="connsiteY855" fmla="*/ 385796 h 510988"/>
                <a:gd name="connsiteX856" fmla="*/ 692958 w 880035"/>
                <a:gd name="connsiteY856" fmla="*/ 384660 h 510988"/>
                <a:gd name="connsiteX857" fmla="*/ 692958 w 880035"/>
                <a:gd name="connsiteY857" fmla="*/ 384660 h 510988"/>
                <a:gd name="connsiteX858" fmla="*/ 692958 w 880035"/>
                <a:gd name="connsiteY858" fmla="*/ 384376 h 510988"/>
                <a:gd name="connsiteX859" fmla="*/ 712544 w 880035"/>
                <a:gd name="connsiteY859" fmla="*/ 373021 h 510988"/>
                <a:gd name="connsiteX860" fmla="*/ 714531 w 880035"/>
                <a:gd name="connsiteY860" fmla="*/ 370466 h 510988"/>
                <a:gd name="connsiteX861" fmla="*/ 714816 w 880035"/>
                <a:gd name="connsiteY861" fmla="*/ 364788 h 510988"/>
                <a:gd name="connsiteX862" fmla="*/ 737810 w 880035"/>
                <a:gd name="connsiteY862" fmla="*/ 378699 h 510988"/>
                <a:gd name="connsiteX863" fmla="*/ 739229 w 880035"/>
                <a:gd name="connsiteY863" fmla="*/ 379266 h 510988"/>
                <a:gd name="connsiteX864" fmla="*/ 739797 w 880035"/>
                <a:gd name="connsiteY864" fmla="*/ 379551 h 510988"/>
                <a:gd name="connsiteX865" fmla="*/ 740082 w 880035"/>
                <a:gd name="connsiteY865" fmla="*/ 379551 h 510988"/>
                <a:gd name="connsiteX866" fmla="*/ 740366 w 880035"/>
                <a:gd name="connsiteY866" fmla="*/ 379551 h 510988"/>
                <a:gd name="connsiteX867" fmla="*/ 741216 w 880035"/>
                <a:gd name="connsiteY867" fmla="*/ 379834 h 510988"/>
                <a:gd name="connsiteX868" fmla="*/ 742069 w 880035"/>
                <a:gd name="connsiteY868" fmla="*/ 379834 h 510988"/>
                <a:gd name="connsiteX869" fmla="*/ 742353 w 880035"/>
                <a:gd name="connsiteY869" fmla="*/ 379834 h 510988"/>
                <a:gd name="connsiteX870" fmla="*/ 742637 w 880035"/>
                <a:gd name="connsiteY870" fmla="*/ 379834 h 510988"/>
                <a:gd name="connsiteX871" fmla="*/ 743204 w 880035"/>
                <a:gd name="connsiteY871" fmla="*/ 379834 h 510988"/>
                <a:gd name="connsiteX872" fmla="*/ 743772 w 880035"/>
                <a:gd name="connsiteY872" fmla="*/ 379551 h 510988"/>
                <a:gd name="connsiteX873" fmla="*/ 744340 w 880035"/>
                <a:gd name="connsiteY873" fmla="*/ 379551 h 510988"/>
                <a:gd name="connsiteX874" fmla="*/ 744623 w 880035"/>
                <a:gd name="connsiteY874" fmla="*/ 379551 h 510988"/>
                <a:gd name="connsiteX875" fmla="*/ 744623 w 880035"/>
                <a:gd name="connsiteY875" fmla="*/ 379551 h 510988"/>
                <a:gd name="connsiteX876" fmla="*/ 744907 w 880035"/>
                <a:gd name="connsiteY876" fmla="*/ 379551 h 510988"/>
                <a:gd name="connsiteX877" fmla="*/ 745760 w 880035"/>
                <a:gd name="connsiteY877" fmla="*/ 379266 h 510988"/>
                <a:gd name="connsiteX878" fmla="*/ 746610 w 880035"/>
                <a:gd name="connsiteY878" fmla="*/ 378699 h 510988"/>
                <a:gd name="connsiteX879" fmla="*/ 749166 w 880035"/>
                <a:gd name="connsiteY879" fmla="*/ 377279 h 510988"/>
                <a:gd name="connsiteX880" fmla="*/ 748882 w 880035"/>
                <a:gd name="connsiteY880" fmla="*/ 383809 h 510988"/>
                <a:gd name="connsiteX881" fmla="*/ 748882 w 880035"/>
                <a:gd name="connsiteY881" fmla="*/ 384093 h 510988"/>
                <a:gd name="connsiteX882" fmla="*/ 748882 w 880035"/>
                <a:gd name="connsiteY882" fmla="*/ 384376 h 510988"/>
                <a:gd name="connsiteX883" fmla="*/ 748882 w 880035"/>
                <a:gd name="connsiteY883" fmla="*/ 384944 h 510988"/>
                <a:gd name="connsiteX884" fmla="*/ 748882 w 880035"/>
                <a:gd name="connsiteY884" fmla="*/ 384944 h 510988"/>
                <a:gd name="connsiteX885" fmla="*/ 748882 w 880035"/>
                <a:gd name="connsiteY885" fmla="*/ 384944 h 510988"/>
                <a:gd name="connsiteX886" fmla="*/ 748882 w 880035"/>
                <a:gd name="connsiteY886" fmla="*/ 385228 h 510988"/>
                <a:gd name="connsiteX887" fmla="*/ 749166 w 880035"/>
                <a:gd name="connsiteY887" fmla="*/ 385512 h 510988"/>
                <a:gd name="connsiteX888" fmla="*/ 749734 w 880035"/>
                <a:gd name="connsiteY888" fmla="*/ 386079 h 510988"/>
                <a:gd name="connsiteX889" fmla="*/ 749734 w 880035"/>
                <a:gd name="connsiteY889" fmla="*/ 386079 h 510988"/>
                <a:gd name="connsiteX890" fmla="*/ 778405 w 880035"/>
                <a:gd name="connsiteY890" fmla="*/ 403397 h 510988"/>
                <a:gd name="connsiteX891" fmla="*/ 779542 w 880035"/>
                <a:gd name="connsiteY891" fmla="*/ 403964 h 510988"/>
                <a:gd name="connsiteX892" fmla="*/ 780108 w 880035"/>
                <a:gd name="connsiteY892" fmla="*/ 403964 h 510988"/>
                <a:gd name="connsiteX893" fmla="*/ 780392 w 880035"/>
                <a:gd name="connsiteY893" fmla="*/ 403964 h 510988"/>
                <a:gd name="connsiteX894" fmla="*/ 780677 w 880035"/>
                <a:gd name="connsiteY894" fmla="*/ 403964 h 510988"/>
                <a:gd name="connsiteX895" fmla="*/ 781529 w 880035"/>
                <a:gd name="connsiteY895" fmla="*/ 403964 h 510988"/>
                <a:gd name="connsiteX896" fmla="*/ 782380 w 880035"/>
                <a:gd name="connsiteY896" fmla="*/ 403964 h 510988"/>
                <a:gd name="connsiteX897" fmla="*/ 782948 w 880035"/>
                <a:gd name="connsiteY897" fmla="*/ 403964 h 510988"/>
                <a:gd name="connsiteX898" fmla="*/ 783515 w 880035"/>
                <a:gd name="connsiteY898" fmla="*/ 403964 h 510988"/>
                <a:gd name="connsiteX899" fmla="*/ 784083 w 880035"/>
                <a:gd name="connsiteY899" fmla="*/ 403964 h 510988"/>
                <a:gd name="connsiteX900" fmla="*/ 784651 w 880035"/>
                <a:gd name="connsiteY900" fmla="*/ 403964 h 510988"/>
                <a:gd name="connsiteX901" fmla="*/ 784651 w 880035"/>
                <a:gd name="connsiteY901" fmla="*/ 403964 h 510988"/>
                <a:gd name="connsiteX902" fmla="*/ 784651 w 880035"/>
                <a:gd name="connsiteY902" fmla="*/ 403964 h 510988"/>
                <a:gd name="connsiteX903" fmla="*/ 785220 w 880035"/>
                <a:gd name="connsiteY903" fmla="*/ 403964 h 510988"/>
                <a:gd name="connsiteX904" fmla="*/ 785786 w 880035"/>
                <a:gd name="connsiteY904" fmla="*/ 403681 h 510988"/>
                <a:gd name="connsiteX905" fmla="*/ 786639 w 880035"/>
                <a:gd name="connsiteY905" fmla="*/ 403397 h 510988"/>
                <a:gd name="connsiteX906" fmla="*/ 787205 w 880035"/>
                <a:gd name="connsiteY906" fmla="*/ 403112 h 510988"/>
                <a:gd name="connsiteX907" fmla="*/ 809633 w 880035"/>
                <a:gd name="connsiteY907" fmla="*/ 390054 h 510988"/>
                <a:gd name="connsiteX908" fmla="*/ 811620 w 880035"/>
                <a:gd name="connsiteY908" fmla="*/ 387499 h 510988"/>
                <a:gd name="connsiteX909" fmla="*/ 811903 w 880035"/>
                <a:gd name="connsiteY909" fmla="*/ 381821 h 510988"/>
                <a:gd name="connsiteX910" fmla="*/ 826949 w 880035"/>
                <a:gd name="connsiteY910" fmla="*/ 390906 h 510988"/>
                <a:gd name="connsiteX911" fmla="*/ 828084 w 880035"/>
                <a:gd name="connsiteY911" fmla="*/ 391473 h 510988"/>
                <a:gd name="connsiteX912" fmla="*/ 828653 w 880035"/>
                <a:gd name="connsiteY912" fmla="*/ 391757 h 510988"/>
                <a:gd name="connsiteX913" fmla="*/ 828937 w 880035"/>
                <a:gd name="connsiteY913" fmla="*/ 391757 h 510988"/>
                <a:gd name="connsiteX914" fmla="*/ 829221 w 880035"/>
                <a:gd name="connsiteY914" fmla="*/ 391757 h 510988"/>
                <a:gd name="connsiteX915" fmla="*/ 830072 w 880035"/>
                <a:gd name="connsiteY915" fmla="*/ 391757 h 510988"/>
                <a:gd name="connsiteX916" fmla="*/ 830640 w 880035"/>
                <a:gd name="connsiteY916" fmla="*/ 391757 h 510988"/>
                <a:gd name="connsiteX917" fmla="*/ 830924 w 880035"/>
                <a:gd name="connsiteY917" fmla="*/ 391757 h 510988"/>
                <a:gd name="connsiteX918" fmla="*/ 830924 w 880035"/>
                <a:gd name="connsiteY918" fmla="*/ 391757 h 510988"/>
                <a:gd name="connsiteX919" fmla="*/ 831775 w 880035"/>
                <a:gd name="connsiteY919" fmla="*/ 391757 h 510988"/>
                <a:gd name="connsiteX920" fmla="*/ 832343 w 880035"/>
                <a:gd name="connsiteY920" fmla="*/ 391757 h 510988"/>
                <a:gd name="connsiteX921" fmla="*/ 832912 w 880035"/>
                <a:gd name="connsiteY921" fmla="*/ 391473 h 510988"/>
                <a:gd name="connsiteX922" fmla="*/ 833194 w 880035"/>
                <a:gd name="connsiteY922" fmla="*/ 391473 h 510988"/>
                <a:gd name="connsiteX923" fmla="*/ 833194 w 880035"/>
                <a:gd name="connsiteY923" fmla="*/ 391473 h 510988"/>
                <a:gd name="connsiteX924" fmla="*/ 833478 w 880035"/>
                <a:gd name="connsiteY924" fmla="*/ 391190 h 510988"/>
                <a:gd name="connsiteX925" fmla="*/ 834331 w 880035"/>
                <a:gd name="connsiteY925" fmla="*/ 390906 h 510988"/>
                <a:gd name="connsiteX926" fmla="*/ 835181 w 880035"/>
                <a:gd name="connsiteY926" fmla="*/ 390338 h 510988"/>
                <a:gd name="connsiteX927" fmla="*/ 858176 w 880035"/>
                <a:gd name="connsiteY927" fmla="*/ 376996 h 510988"/>
                <a:gd name="connsiteX928" fmla="*/ 860163 w 880035"/>
                <a:gd name="connsiteY928" fmla="*/ 374441 h 510988"/>
                <a:gd name="connsiteX929" fmla="*/ 860447 w 880035"/>
                <a:gd name="connsiteY929" fmla="*/ 366208 h 510988"/>
                <a:gd name="connsiteX930" fmla="*/ 858744 w 880035"/>
                <a:gd name="connsiteY930" fmla="*/ 368479 h 510988"/>
                <a:gd name="connsiteX931" fmla="*/ 845969 w 880035"/>
                <a:gd name="connsiteY931" fmla="*/ 387215 h 510988"/>
                <a:gd name="connsiteX932" fmla="*/ 313123 w 880035"/>
                <a:gd name="connsiteY932" fmla="*/ 121502 h 510988"/>
                <a:gd name="connsiteX933" fmla="*/ 282179 w 880035"/>
                <a:gd name="connsiteY933" fmla="*/ 139386 h 510988"/>
                <a:gd name="connsiteX934" fmla="*/ 281895 w 880035"/>
                <a:gd name="connsiteY934" fmla="*/ 147618 h 510988"/>
                <a:gd name="connsiteX935" fmla="*/ 292683 w 880035"/>
                <a:gd name="connsiteY935" fmla="*/ 141373 h 510988"/>
                <a:gd name="connsiteX936" fmla="*/ 292398 w 880035"/>
                <a:gd name="connsiteY936" fmla="*/ 148187 h 510988"/>
                <a:gd name="connsiteX937" fmla="*/ 292398 w 880035"/>
                <a:gd name="connsiteY937" fmla="*/ 148754 h 510988"/>
                <a:gd name="connsiteX938" fmla="*/ 292398 w 880035"/>
                <a:gd name="connsiteY938" fmla="*/ 149038 h 510988"/>
                <a:gd name="connsiteX939" fmla="*/ 292683 w 880035"/>
                <a:gd name="connsiteY939" fmla="*/ 149606 h 510988"/>
                <a:gd name="connsiteX940" fmla="*/ 292683 w 880035"/>
                <a:gd name="connsiteY940" fmla="*/ 149606 h 510988"/>
                <a:gd name="connsiteX941" fmla="*/ 292683 w 880035"/>
                <a:gd name="connsiteY941" fmla="*/ 149606 h 510988"/>
                <a:gd name="connsiteX942" fmla="*/ 292683 w 880035"/>
                <a:gd name="connsiteY942" fmla="*/ 149606 h 510988"/>
                <a:gd name="connsiteX943" fmla="*/ 292967 w 880035"/>
                <a:gd name="connsiteY943" fmla="*/ 149890 h 510988"/>
                <a:gd name="connsiteX944" fmla="*/ 293535 w 880035"/>
                <a:gd name="connsiteY944" fmla="*/ 150457 h 510988"/>
                <a:gd name="connsiteX945" fmla="*/ 293535 w 880035"/>
                <a:gd name="connsiteY945" fmla="*/ 150457 h 510988"/>
                <a:gd name="connsiteX946" fmla="*/ 306026 w 880035"/>
                <a:gd name="connsiteY946" fmla="*/ 157839 h 510988"/>
                <a:gd name="connsiteX947" fmla="*/ 305458 w 880035"/>
                <a:gd name="connsiteY947" fmla="*/ 158406 h 510988"/>
                <a:gd name="connsiteX948" fmla="*/ 282463 w 880035"/>
                <a:gd name="connsiteY948" fmla="*/ 171748 h 510988"/>
                <a:gd name="connsiteX949" fmla="*/ 280476 w 880035"/>
                <a:gd name="connsiteY949" fmla="*/ 172600 h 510988"/>
                <a:gd name="connsiteX950" fmla="*/ 280476 w 880035"/>
                <a:gd name="connsiteY950" fmla="*/ 172600 h 510988"/>
                <a:gd name="connsiteX951" fmla="*/ 278204 w 880035"/>
                <a:gd name="connsiteY951" fmla="*/ 172884 h 510988"/>
                <a:gd name="connsiteX952" fmla="*/ 278204 w 880035"/>
                <a:gd name="connsiteY952" fmla="*/ 172884 h 510988"/>
                <a:gd name="connsiteX953" fmla="*/ 276217 w 880035"/>
                <a:gd name="connsiteY953" fmla="*/ 172600 h 510988"/>
                <a:gd name="connsiteX954" fmla="*/ 275935 w 880035"/>
                <a:gd name="connsiteY954" fmla="*/ 172600 h 510988"/>
                <a:gd name="connsiteX955" fmla="*/ 273947 w 880035"/>
                <a:gd name="connsiteY955" fmla="*/ 171748 h 510988"/>
                <a:gd name="connsiteX956" fmla="*/ 217455 w 880035"/>
                <a:gd name="connsiteY956" fmla="*/ 137399 h 510988"/>
                <a:gd name="connsiteX957" fmla="*/ 216034 w 880035"/>
                <a:gd name="connsiteY957" fmla="*/ 136263 h 510988"/>
                <a:gd name="connsiteX958" fmla="*/ 216034 w 880035"/>
                <a:gd name="connsiteY958" fmla="*/ 136263 h 510988"/>
                <a:gd name="connsiteX959" fmla="*/ 215750 w 880035"/>
                <a:gd name="connsiteY959" fmla="*/ 135127 h 510988"/>
                <a:gd name="connsiteX960" fmla="*/ 215467 w 880035"/>
                <a:gd name="connsiteY960" fmla="*/ 143360 h 510988"/>
                <a:gd name="connsiteX961" fmla="*/ 215467 w 880035"/>
                <a:gd name="connsiteY961" fmla="*/ 143360 h 510988"/>
                <a:gd name="connsiteX962" fmla="*/ 215467 w 880035"/>
                <a:gd name="connsiteY962" fmla="*/ 143644 h 510988"/>
                <a:gd name="connsiteX963" fmla="*/ 215467 w 880035"/>
                <a:gd name="connsiteY963" fmla="*/ 143644 h 510988"/>
                <a:gd name="connsiteX964" fmla="*/ 215467 w 880035"/>
                <a:gd name="connsiteY964" fmla="*/ 144212 h 510988"/>
                <a:gd name="connsiteX965" fmla="*/ 215750 w 880035"/>
                <a:gd name="connsiteY965" fmla="*/ 144496 h 510988"/>
                <a:gd name="connsiteX966" fmla="*/ 215750 w 880035"/>
                <a:gd name="connsiteY966" fmla="*/ 144496 h 510988"/>
                <a:gd name="connsiteX967" fmla="*/ 215750 w 880035"/>
                <a:gd name="connsiteY967" fmla="*/ 144779 h 510988"/>
                <a:gd name="connsiteX968" fmla="*/ 216034 w 880035"/>
                <a:gd name="connsiteY968" fmla="*/ 145348 h 510988"/>
                <a:gd name="connsiteX969" fmla="*/ 216887 w 880035"/>
                <a:gd name="connsiteY969" fmla="*/ 145915 h 510988"/>
                <a:gd name="connsiteX970" fmla="*/ 216887 w 880035"/>
                <a:gd name="connsiteY970" fmla="*/ 145915 h 510988"/>
                <a:gd name="connsiteX971" fmla="*/ 242719 w 880035"/>
                <a:gd name="connsiteY971" fmla="*/ 161529 h 510988"/>
                <a:gd name="connsiteX972" fmla="*/ 242152 w 880035"/>
                <a:gd name="connsiteY972" fmla="*/ 162097 h 510988"/>
                <a:gd name="connsiteX973" fmla="*/ 219158 w 880035"/>
                <a:gd name="connsiteY973" fmla="*/ 175439 h 510988"/>
                <a:gd name="connsiteX974" fmla="*/ 217171 w 880035"/>
                <a:gd name="connsiteY974" fmla="*/ 176291 h 510988"/>
                <a:gd name="connsiteX975" fmla="*/ 217171 w 880035"/>
                <a:gd name="connsiteY975" fmla="*/ 176291 h 510988"/>
                <a:gd name="connsiteX976" fmla="*/ 214899 w 880035"/>
                <a:gd name="connsiteY976" fmla="*/ 176575 h 510988"/>
                <a:gd name="connsiteX977" fmla="*/ 214899 w 880035"/>
                <a:gd name="connsiteY977" fmla="*/ 176575 h 510988"/>
                <a:gd name="connsiteX978" fmla="*/ 212912 w 880035"/>
                <a:gd name="connsiteY978" fmla="*/ 176291 h 510988"/>
                <a:gd name="connsiteX979" fmla="*/ 212628 w 880035"/>
                <a:gd name="connsiteY979" fmla="*/ 176291 h 510988"/>
                <a:gd name="connsiteX980" fmla="*/ 210640 w 880035"/>
                <a:gd name="connsiteY980" fmla="*/ 175723 h 510988"/>
                <a:gd name="connsiteX981" fmla="*/ 172885 w 880035"/>
                <a:gd name="connsiteY981" fmla="*/ 152728 h 510988"/>
                <a:gd name="connsiteX982" fmla="*/ 171748 w 880035"/>
                <a:gd name="connsiteY982" fmla="*/ 151593 h 510988"/>
                <a:gd name="connsiteX983" fmla="*/ 171748 w 880035"/>
                <a:gd name="connsiteY983" fmla="*/ 151593 h 510988"/>
                <a:gd name="connsiteX984" fmla="*/ 171464 w 880035"/>
                <a:gd name="connsiteY984" fmla="*/ 150741 h 510988"/>
                <a:gd name="connsiteX985" fmla="*/ 190486 w 880035"/>
                <a:gd name="connsiteY985" fmla="*/ 139670 h 510988"/>
                <a:gd name="connsiteX986" fmla="*/ 192189 w 880035"/>
                <a:gd name="connsiteY986" fmla="*/ 137115 h 510988"/>
                <a:gd name="connsiteX987" fmla="*/ 192473 w 880035"/>
                <a:gd name="connsiteY987" fmla="*/ 131721 h 510988"/>
                <a:gd name="connsiteX988" fmla="*/ 193892 w 880035"/>
                <a:gd name="connsiteY988" fmla="*/ 132573 h 510988"/>
                <a:gd name="connsiteX989" fmla="*/ 195311 w 880035"/>
                <a:gd name="connsiteY989" fmla="*/ 133141 h 510988"/>
                <a:gd name="connsiteX990" fmla="*/ 195880 w 880035"/>
                <a:gd name="connsiteY990" fmla="*/ 133424 h 510988"/>
                <a:gd name="connsiteX991" fmla="*/ 196164 w 880035"/>
                <a:gd name="connsiteY991" fmla="*/ 133424 h 510988"/>
                <a:gd name="connsiteX992" fmla="*/ 196446 w 880035"/>
                <a:gd name="connsiteY992" fmla="*/ 133424 h 510988"/>
                <a:gd name="connsiteX993" fmla="*/ 197299 w 880035"/>
                <a:gd name="connsiteY993" fmla="*/ 133424 h 510988"/>
                <a:gd name="connsiteX994" fmla="*/ 197867 w 880035"/>
                <a:gd name="connsiteY994" fmla="*/ 133424 h 510988"/>
                <a:gd name="connsiteX995" fmla="*/ 198433 w 880035"/>
                <a:gd name="connsiteY995" fmla="*/ 133424 h 510988"/>
                <a:gd name="connsiteX996" fmla="*/ 199002 w 880035"/>
                <a:gd name="connsiteY996" fmla="*/ 133424 h 510988"/>
                <a:gd name="connsiteX997" fmla="*/ 199570 w 880035"/>
                <a:gd name="connsiteY997" fmla="*/ 133424 h 510988"/>
                <a:gd name="connsiteX998" fmla="*/ 200137 w 880035"/>
                <a:gd name="connsiteY998" fmla="*/ 133424 h 510988"/>
                <a:gd name="connsiteX999" fmla="*/ 200421 w 880035"/>
                <a:gd name="connsiteY999" fmla="*/ 133424 h 510988"/>
                <a:gd name="connsiteX1000" fmla="*/ 200421 w 880035"/>
                <a:gd name="connsiteY1000" fmla="*/ 133424 h 510988"/>
                <a:gd name="connsiteX1001" fmla="*/ 200705 w 880035"/>
                <a:gd name="connsiteY1001" fmla="*/ 133424 h 510988"/>
                <a:gd name="connsiteX1002" fmla="*/ 201556 w 880035"/>
                <a:gd name="connsiteY1002" fmla="*/ 133141 h 510988"/>
                <a:gd name="connsiteX1003" fmla="*/ 202408 w 880035"/>
                <a:gd name="connsiteY1003" fmla="*/ 132857 h 510988"/>
                <a:gd name="connsiteX1004" fmla="*/ 225403 w 880035"/>
                <a:gd name="connsiteY1004" fmla="*/ 119514 h 510988"/>
                <a:gd name="connsiteX1005" fmla="*/ 227106 w 880035"/>
                <a:gd name="connsiteY1005" fmla="*/ 116959 h 510988"/>
                <a:gd name="connsiteX1006" fmla="*/ 227390 w 880035"/>
                <a:gd name="connsiteY1006" fmla="*/ 111281 h 510988"/>
                <a:gd name="connsiteX1007" fmla="*/ 237894 w 880035"/>
                <a:gd name="connsiteY1007" fmla="*/ 117527 h 510988"/>
                <a:gd name="connsiteX1008" fmla="*/ 239313 w 880035"/>
                <a:gd name="connsiteY1008" fmla="*/ 118095 h 510988"/>
                <a:gd name="connsiteX1009" fmla="*/ 239881 w 880035"/>
                <a:gd name="connsiteY1009" fmla="*/ 118095 h 510988"/>
                <a:gd name="connsiteX1010" fmla="*/ 240165 w 880035"/>
                <a:gd name="connsiteY1010" fmla="*/ 118095 h 510988"/>
                <a:gd name="connsiteX1011" fmla="*/ 240449 w 880035"/>
                <a:gd name="connsiteY1011" fmla="*/ 118095 h 510988"/>
                <a:gd name="connsiteX1012" fmla="*/ 241300 w 880035"/>
                <a:gd name="connsiteY1012" fmla="*/ 118095 h 510988"/>
                <a:gd name="connsiteX1013" fmla="*/ 241868 w 880035"/>
                <a:gd name="connsiteY1013" fmla="*/ 118095 h 510988"/>
                <a:gd name="connsiteX1014" fmla="*/ 242152 w 880035"/>
                <a:gd name="connsiteY1014" fmla="*/ 118095 h 510988"/>
                <a:gd name="connsiteX1015" fmla="*/ 242152 w 880035"/>
                <a:gd name="connsiteY1015" fmla="*/ 118095 h 510988"/>
                <a:gd name="connsiteX1016" fmla="*/ 242435 w 880035"/>
                <a:gd name="connsiteY1016" fmla="*/ 118095 h 510988"/>
                <a:gd name="connsiteX1017" fmla="*/ 243003 w 880035"/>
                <a:gd name="connsiteY1017" fmla="*/ 118095 h 510988"/>
                <a:gd name="connsiteX1018" fmla="*/ 243572 w 880035"/>
                <a:gd name="connsiteY1018" fmla="*/ 118095 h 510988"/>
                <a:gd name="connsiteX1019" fmla="*/ 244138 w 880035"/>
                <a:gd name="connsiteY1019" fmla="*/ 118095 h 510988"/>
                <a:gd name="connsiteX1020" fmla="*/ 244422 w 880035"/>
                <a:gd name="connsiteY1020" fmla="*/ 118095 h 510988"/>
                <a:gd name="connsiteX1021" fmla="*/ 244422 w 880035"/>
                <a:gd name="connsiteY1021" fmla="*/ 118095 h 510988"/>
                <a:gd name="connsiteX1022" fmla="*/ 244706 w 880035"/>
                <a:gd name="connsiteY1022" fmla="*/ 118095 h 510988"/>
                <a:gd name="connsiteX1023" fmla="*/ 245559 w 880035"/>
                <a:gd name="connsiteY1023" fmla="*/ 117811 h 510988"/>
                <a:gd name="connsiteX1024" fmla="*/ 246410 w 880035"/>
                <a:gd name="connsiteY1024" fmla="*/ 117527 h 510988"/>
                <a:gd name="connsiteX1025" fmla="*/ 269404 w 880035"/>
                <a:gd name="connsiteY1025" fmla="*/ 104184 h 510988"/>
                <a:gd name="connsiteX1026" fmla="*/ 271391 w 880035"/>
                <a:gd name="connsiteY1026" fmla="*/ 101630 h 510988"/>
                <a:gd name="connsiteX1027" fmla="*/ 271391 w 880035"/>
                <a:gd name="connsiteY1027" fmla="*/ 95668 h 510988"/>
                <a:gd name="connsiteX1028" fmla="*/ 296373 w 880035"/>
                <a:gd name="connsiteY1028" fmla="*/ 110714 h 510988"/>
                <a:gd name="connsiteX1029" fmla="*/ 297792 w 880035"/>
                <a:gd name="connsiteY1029" fmla="*/ 111281 h 510988"/>
                <a:gd name="connsiteX1030" fmla="*/ 298361 w 880035"/>
                <a:gd name="connsiteY1030" fmla="*/ 111281 h 510988"/>
                <a:gd name="connsiteX1031" fmla="*/ 298645 w 880035"/>
                <a:gd name="connsiteY1031" fmla="*/ 111281 h 510988"/>
                <a:gd name="connsiteX1032" fmla="*/ 298929 w 880035"/>
                <a:gd name="connsiteY1032" fmla="*/ 111281 h 510988"/>
                <a:gd name="connsiteX1033" fmla="*/ 299780 w 880035"/>
                <a:gd name="connsiteY1033" fmla="*/ 111281 h 510988"/>
                <a:gd name="connsiteX1034" fmla="*/ 300348 w 880035"/>
                <a:gd name="connsiteY1034" fmla="*/ 111281 h 510988"/>
                <a:gd name="connsiteX1035" fmla="*/ 301483 w 880035"/>
                <a:gd name="connsiteY1035" fmla="*/ 111281 h 510988"/>
                <a:gd name="connsiteX1036" fmla="*/ 302051 w 880035"/>
                <a:gd name="connsiteY1036" fmla="*/ 111281 h 510988"/>
                <a:gd name="connsiteX1037" fmla="*/ 302620 w 880035"/>
                <a:gd name="connsiteY1037" fmla="*/ 111281 h 510988"/>
                <a:gd name="connsiteX1038" fmla="*/ 302902 w 880035"/>
                <a:gd name="connsiteY1038" fmla="*/ 111281 h 510988"/>
                <a:gd name="connsiteX1039" fmla="*/ 302902 w 880035"/>
                <a:gd name="connsiteY1039" fmla="*/ 111281 h 510988"/>
                <a:gd name="connsiteX1040" fmla="*/ 303186 w 880035"/>
                <a:gd name="connsiteY1040" fmla="*/ 111281 h 510988"/>
                <a:gd name="connsiteX1041" fmla="*/ 304039 w 880035"/>
                <a:gd name="connsiteY1041" fmla="*/ 110998 h 510988"/>
                <a:gd name="connsiteX1042" fmla="*/ 304889 w 880035"/>
                <a:gd name="connsiteY1042" fmla="*/ 110430 h 510988"/>
                <a:gd name="connsiteX1043" fmla="*/ 307445 w 880035"/>
                <a:gd name="connsiteY1043" fmla="*/ 109011 h 510988"/>
                <a:gd name="connsiteX1044" fmla="*/ 307161 w 880035"/>
                <a:gd name="connsiteY1044" fmla="*/ 115539 h 510988"/>
                <a:gd name="connsiteX1045" fmla="*/ 307161 w 880035"/>
                <a:gd name="connsiteY1045" fmla="*/ 115539 h 510988"/>
                <a:gd name="connsiteX1046" fmla="*/ 307161 w 880035"/>
                <a:gd name="connsiteY1046" fmla="*/ 115824 h 510988"/>
                <a:gd name="connsiteX1047" fmla="*/ 307161 w 880035"/>
                <a:gd name="connsiteY1047" fmla="*/ 116108 h 510988"/>
                <a:gd name="connsiteX1048" fmla="*/ 307445 w 880035"/>
                <a:gd name="connsiteY1048" fmla="*/ 116391 h 510988"/>
                <a:gd name="connsiteX1049" fmla="*/ 307445 w 880035"/>
                <a:gd name="connsiteY1049" fmla="*/ 116675 h 510988"/>
                <a:gd name="connsiteX1050" fmla="*/ 307445 w 880035"/>
                <a:gd name="connsiteY1050" fmla="*/ 116675 h 510988"/>
                <a:gd name="connsiteX1051" fmla="*/ 307445 w 880035"/>
                <a:gd name="connsiteY1051" fmla="*/ 116675 h 510988"/>
                <a:gd name="connsiteX1052" fmla="*/ 307729 w 880035"/>
                <a:gd name="connsiteY1052" fmla="*/ 117243 h 510988"/>
                <a:gd name="connsiteX1053" fmla="*/ 308580 w 880035"/>
                <a:gd name="connsiteY1053" fmla="*/ 117811 h 510988"/>
                <a:gd name="connsiteX1054" fmla="*/ 308580 w 880035"/>
                <a:gd name="connsiteY1054" fmla="*/ 117811 h 510988"/>
                <a:gd name="connsiteX1055" fmla="*/ 312839 w 880035"/>
                <a:gd name="connsiteY1055" fmla="*/ 120366 h 510988"/>
                <a:gd name="connsiteX1056" fmla="*/ 313123 w 880035"/>
                <a:gd name="connsiteY1056" fmla="*/ 121502 h 5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</a:cxnLst>
              <a:rect l="l" t="t" r="r" b="b"/>
              <a:pathLst>
                <a:path w="880035" h="510988">
                  <a:moveTo>
                    <a:pt x="845969" y="387215"/>
                  </a:moveTo>
                  <a:cubicBezTo>
                    <a:pt x="845403" y="387499"/>
                    <a:pt x="844834" y="387783"/>
                    <a:pt x="843982" y="388067"/>
                  </a:cubicBezTo>
                  <a:lnTo>
                    <a:pt x="843982" y="388067"/>
                  </a:lnTo>
                  <a:cubicBezTo>
                    <a:pt x="843131" y="388351"/>
                    <a:pt x="842563" y="388351"/>
                    <a:pt x="841712" y="388351"/>
                  </a:cubicBezTo>
                  <a:lnTo>
                    <a:pt x="841712" y="388351"/>
                  </a:lnTo>
                  <a:cubicBezTo>
                    <a:pt x="840859" y="388351"/>
                    <a:pt x="840291" y="388351"/>
                    <a:pt x="839725" y="388067"/>
                  </a:cubicBezTo>
                  <a:cubicBezTo>
                    <a:pt x="839725" y="388067"/>
                    <a:pt x="839440" y="388067"/>
                    <a:pt x="839440" y="388067"/>
                  </a:cubicBezTo>
                  <a:cubicBezTo>
                    <a:pt x="838588" y="387783"/>
                    <a:pt x="838021" y="387783"/>
                    <a:pt x="837453" y="387499"/>
                  </a:cubicBezTo>
                  <a:lnTo>
                    <a:pt x="809065" y="370182"/>
                  </a:lnTo>
                  <a:cubicBezTo>
                    <a:pt x="808496" y="369899"/>
                    <a:pt x="808214" y="369615"/>
                    <a:pt x="807930" y="369047"/>
                  </a:cubicBezTo>
                  <a:lnTo>
                    <a:pt x="828084" y="357408"/>
                  </a:lnTo>
                  <a:cubicBezTo>
                    <a:pt x="829221" y="356839"/>
                    <a:pt x="829788" y="355705"/>
                    <a:pt x="830072" y="354853"/>
                  </a:cubicBezTo>
                  <a:lnTo>
                    <a:pt x="830356" y="346620"/>
                  </a:lnTo>
                  <a:cubicBezTo>
                    <a:pt x="830356" y="347472"/>
                    <a:pt x="829788" y="348323"/>
                    <a:pt x="828369" y="349175"/>
                  </a:cubicBezTo>
                  <a:lnTo>
                    <a:pt x="805374" y="362517"/>
                  </a:lnTo>
                  <a:cubicBezTo>
                    <a:pt x="804806" y="362802"/>
                    <a:pt x="804239" y="363085"/>
                    <a:pt x="803387" y="363369"/>
                  </a:cubicBezTo>
                  <a:lnTo>
                    <a:pt x="803387" y="363369"/>
                  </a:lnTo>
                  <a:cubicBezTo>
                    <a:pt x="802820" y="363653"/>
                    <a:pt x="801968" y="363653"/>
                    <a:pt x="801117" y="363653"/>
                  </a:cubicBezTo>
                  <a:lnTo>
                    <a:pt x="801117" y="363653"/>
                  </a:lnTo>
                  <a:cubicBezTo>
                    <a:pt x="800264" y="363653"/>
                    <a:pt x="799696" y="363653"/>
                    <a:pt x="799130" y="363369"/>
                  </a:cubicBezTo>
                  <a:cubicBezTo>
                    <a:pt x="799130" y="363369"/>
                    <a:pt x="798845" y="363369"/>
                    <a:pt x="798845" y="363369"/>
                  </a:cubicBezTo>
                  <a:cubicBezTo>
                    <a:pt x="797993" y="363085"/>
                    <a:pt x="797426" y="362802"/>
                    <a:pt x="797142" y="362517"/>
                  </a:cubicBezTo>
                  <a:lnTo>
                    <a:pt x="768470" y="345201"/>
                  </a:lnTo>
                  <a:cubicBezTo>
                    <a:pt x="767901" y="344917"/>
                    <a:pt x="767617" y="344633"/>
                    <a:pt x="767335" y="344065"/>
                  </a:cubicBezTo>
                  <a:lnTo>
                    <a:pt x="787489" y="332426"/>
                  </a:lnTo>
                  <a:cubicBezTo>
                    <a:pt x="788626" y="331859"/>
                    <a:pt x="789193" y="331007"/>
                    <a:pt x="789477" y="329871"/>
                  </a:cubicBezTo>
                  <a:lnTo>
                    <a:pt x="789761" y="321638"/>
                  </a:lnTo>
                  <a:cubicBezTo>
                    <a:pt x="789761" y="322490"/>
                    <a:pt x="789193" y="323626"/>
                    <a:pt x="787774" y="324193"/>
                  </a:cubicBezTo>
                  <a:lnTo>
                    <a:pt x="764779" y="337536"/>
                  </a:lnTo>
                  <a:cubicBezTo>
                    <a:pt x="764211" y="337820"/>
                    <a:pt x="763360" y="338104"/>
                    <a:pt x="762792" y="338104"/>
                  </a:cubicBezTo>
                  <a:lnTo>
                    <a:pt x="762792" y="338104"/>
                  </a:lnTo>
                  <a:cubicBezTo>
                    <a:pt x="761941" y="338104"/>
                    <a:pt x="761373" y="338387"/>
                    <a:pt x="760520" y="338387"/>
                  </a:cubicBezTo>
                  <a:lnTo>
                    <a:pt x="760520" y="338387"/>
                  </a:lnTo>
                  <a:cubicBezTo>
                    <a:pt x="759954" y="338387"/>
                    <a:pt x="759101" y="338104"/>
                    <a:pt x="758535" y="338104"/>
                  </a:cubicBezTo>
                  <a:cubicBezTo>
                    <a:pt x="758535" y="338104"/>
                    <a:pt x="758250" y="338104"/>
                    <a:pt x="758250" y="338104"/>
                  </a:cubicBezTo>
                  <a:cubicBezTo>
                    <a:pt x="757682" y="337820"/>
                    <a:pt x="756831" y="337820"/>
                    <a:pt x="756547" y="337536"/>
                  </a:cubicBezTo>
                  <a:lnTo>
                    <a:pt x="727875" y="320219"/>
                  </a:lnTo>
                  <a:cubicBezTo>
                    <a:pt x="727306" y="319935"/>
                    <a:pt x="727022" y="319651"/>
                    <a:pt x="726738" y="319084"/>
                  </a:cubicBezTo>
                  <a:lnTo>
                    <a:pt x="746894" y="307444"/>
                  </a:lnTo>
                  <a:cubicBezTo>
                    <a:pt x="748029" y="306593"/>
                    <a:pt x="748598" y="305741"/>
                    <a:pt x="748882" y="304889"/>
                  </a:cubicBezTo>
                  <a:lnTo>
                    <a:pt x="749166" y="296657"/>
                  </a:lnTo>
                  <a:cubicBezTo>
                    <a:pt x="749166" y="297508"/>
                    <a:pt x="748313" y="298360"/>
                    <a:pt x="747179" y="299211"/>
                  </a:cubicBezTo>
                  <a:lnTo>
                    <a:pt x="724184" y="312554"/>
                  </a:lnTo>
                  <a:cubicBezTo>
                    <a:pt x="723616" y="312838"/>
                    <a:pt x="723049" y="313122"/>
                    <a:pt x="722197" y="313406"/>
                  </a:cubicBezTo>
                  <a:lnTo>
                    <a:pt x="722197" y="313406"/>
                  </a:lnTo>
                  <a:cubicBezTo>
                    <a:pt x="721346" y="313690"/>
                    <a:pt x="720778" y="313690"/>
                    <a:pt x="719925" y="313690"/>
                  </a:cubicBezTo>
                  <a:lnTo>
                    <a:pt x="719925" y="313690"/>
                  </a:lnTo>
                  <a:cubicBezTo>
                    <a:pt x="719075" y="313690"/>
                    <a:pt x="718506" y="313690"/>
                    <a:pt x="717655" y="313406"/>
                  </a:cubicBezTo>
                  <a:cubicBezTo>
                    <a:pt x="717655" y="313406"/>
                    <a:pt x="717655" y="313406"/>
                    <a:pt x="717371" y="313406"/>
                  </a:cubicBezTo>
                  <a:cubicBezTo>
                    <a:pt x="716803" y="313406"/>
                    <a:pt x="716235" y="313122"/>
                    <a:pt x="715668" y="312838"/>
                  </a:cubicBezTo>
                  <a:lnTo>
                    <a:pt x="686996" y="295522"/>
                  </a:lnTo>
                  <a:cubicBezTo>
                    <a:pt x="686427" y="295237"/>
                    <a:pt x="686143" y="294953"/>
                    <a:pt x="685861" y="294386"/>
                  </a:cubicBezTo>
                  <a:lnTo>
                    <a:pt x="706015" y="282747"/>
                  </a:lnTo>
                  <a:cubicBezTo>
                    <a:pt x="707152" y="282179"/>
                    <a:pt x="707719" y="281043"/>
                    <a:pt x="708003" y="280192"/>
                  </a:cubicBezTo>
                  <a:lnTo>
                    <a:pt x="708287" y="271959"/>
                  </a:lnTo>
                  <a:cubicBezTo>
                    <a:pt x="708287" y="272526"/>
                    <a:pt x="708287" y="272811"/>
                    <a:pt x="707719" y="273378"/>
                  </a:cubicBezTo>
                  <a:cubicBezTo>
                    <a:pt x="707434" y="273662"/>
                    <a:pt x="706868" y="274230"/>
                    <a:pt x="706299" y="274514"/>
                  </a:cubicBezTo>
                  <a:lnTo>
                    <a:pt x="683305" y="287856"/>
                  </a:lnTo>
                  <a:cubicBezTo>
                    <a:pt x="682737" y="288140"/>
                    <a:pt x="682170" y="288425"/>
                    <a:pt x="681318" y="288708"/>
                  </a:cubicBezTo>
                  <a:cubicBezTo>
                    <a:pt x="681318" y="288708"/>
                    <a:pt x="681318" y="288708"/>
                    <a:pt x="681318" y="288708"/>
                  </a:cubicBezTo>
                  <a:cubicBezTo>
                    <a:pt x="680467" y="288992"/>
                    <a:pt x="679899" y="288992"/>
                    <a:pt x="679046" y="288992"/>
                  </a:cubicBezTo>
                  <a:lnTo>
                    <a:pt x="679046" y="288992"/>
                  </a:lnTo>
                  <a:cubicBezTo>
                    <a:pt x="678195" y="288992"/>
                    <a:pt x="677627" y="288992"/>
                    <a:pt x="677059" y="288708"/>
                  </a:cubicBezTo>
                  <a:lnTo>
                    <a:pt x="676776" y="288708"/>
                  </a:lnTo>
                  <a:cubicBezTo>
                    <a:pt x="676208" y="288425"/>
                    <a:pt x="675640" y="288140"/>
                    <a:pt x="675073" y="287856"/>
                  </a:cubicBezTo>
                  <a:lnTo>
                    <a:pt x="646401" y="270540"/>
                  </a:lnTo>
                  <a:cubicBezTo>
                    <a:pt x="645832" y="270256"/>
                    <a:pt x="645548" y="269972"/>
                    <a:pt x="645264" y="269688"/>
                  </a:cubicBezTo>
                  <a:lnTo>
                    <a:pt x="665420" y="258049"/>
                  </a:lnTo>
                  <a:cubicBezTo>
                    <a:pt x="666555" y="257481"/>
                    <a:pt x="667124" y="256346"/>
                    <a:pt x="667408" y="255494"/>
                  </a:cubicBezTo>
                  <a:lnTo>
                    <a:pt x="667692" y="247261"/>
                  </a:lnTo>
                  <a:cubicBezTo>
                    <a:pt x="667692" y="247829"/>
                    <a:pt x="667408" y="248113"/>
                    <a:pt x="667124" y="248680"/>
                  </a:cubicBezTo>
                  <a:cubicBezTo>
                    <a:pt x="666839" y="249249"/>
                    <a:pt x="666273" y="249532"/>
                    <a:pt x="665704" y="249816"/>
                  </a:cubicBezTo>
                  <a:lnTo>
                    <a:pt x="642710" y="263159"/>
                  </a:lnTo>
                  <a:cubicBezTo>
                    <a:pt x="642142" y="263443"/>
                    <a:pt x="641291" y="263726"/>
                    <a:pt x="640723" y="264010"/>
                  </a:cubicBezTo>
                  <a:cubicBezTo>
                    <a:pt x="640723" y="264010"/>
                    <a:pt x="640723" y="264010"/>
                    <a:pt x="640723" y="264010"/>
                  </a:cubicBezTo>
                  <a:cubicBezTo>
                    <a:pt x="639870" y="264294"/>
                    <a:pt x="639304" y="264294"/>
                    <a:pt x="638451" y="264294"/>
                  </a:cubicBezTo>
                  <a:lnTo>
                    <a:pt x="638451" y="264294"/>
                  </a:lnTo>
                  <a:cubicBezTo>
                    <a:pt x="637600" y="264294"/>
                    <a:pt x="637032" y="264294"/>
                    <a:pt x="636464" y="264010"/>
                  </a:cubicBezTo>
                  <a:cubicBezTo>
                    <a:pt x="636464" y="264010"/>
                    <a:pt x="636181" y="264010"/>
                    <a:pt x="636181" y="264010"/>
                  </a:cubicBezTo>
                  <a:cubicBezTo>
                    <a:pt x="635613" y="263726"/>
                    <a:pt x="635045" y="263443"/>
                    <a:pt x="634476" y="263159"/>
                  </a:cubicBezTo>
                  <a:lnTo>
                    <a:pt x="605806" y="245842"/>
                  </a:lnTo>
                  <a:cubicBezTo>
                    <a:pt x="605237" y="245558"/>
                    <a:pt x="604953" y="244990"/>
                    <a:pt x="604669" y="244706"/>
                  </a:cubicBezTo>
                  <a:lnTo>
                    <a:pt x="624541" y="233067"/>
                  </a:lnTo>
                  <a:cubicBezTo>
                    <a:pt x="625676" y="232500"/>
                    <a:pt x="626244" y="231364"/>
                    <a:pt x="626529" y="230512"/>
                  </a:cubicBezTo>
                  <a:lnTo>
                    <a:pt x="626813" y="222280"/>
                  </a:lnTo>
                  <a:cubicBezTo>
                    <a:pt x="626813" y="223131"/>
                    <a:pt x="626244" y="224267"/>
                    <a:pt x="625110" y="224834"/>
                  </a:cubicBezTo>
                  <a:lnTo>
                    <a:pt x="602115" y="238177"/>
                  </a:lnTo>
                  <a:cubicBezTo>
                    <a:pt x="601547" y="238461"/>
                    <a:pt x="600978" y="238745"/>
                    <a:pt x="600128" y="239028"/>
                  </a:cubicBezTo>
                  <a:lnTo>
                    <a:pt x="600128" y="239028"/>
                  </a:lnTo>
                  <a:cubicBezTo>
                    <a:pt x="599275" y="239313"/>
                    <a:pt x="598709" y="239313"/>
                    <a:pt x="597856" y="239313"/>
                  </a:cubicBezTo>
                  <a:lnTo>
                    <a:pt x="597856" y="239313"/>
                  </a:lnTo>
                  <a:cubicBezTo>
                    <a:pt x="597005" y="239313"/>
                    <a:pt x="596437" y="239313"/>
                    <a:pt x="595869" y="239028"/>
                  </a:cubicBezTo>
                  <a:cubicBezTo>
                    <a:pt x="595869" y="239028"/>
                    <a:pt x="595585" y="239028"/>
                    <a:pt x="595585" y="239028"/>
                  </a:cubicBezTo>
                  <a:cubicBezTo>
                    <a:pt x="594734" y="238745"/>
                    <a:pt x="594166" y="238745"/>
                    <a:pt x="593599" y="238177"/>
                  </a:cubicBezTo>
                  <a:lnTo>
                    <a:pt x="564927" y="220860"/>
                  </a:lnTo>
                  <a:cubicBezTo>
                    <a:pt x="564358" y="220576"/>
                    <a:pt x="564074" y="220292"/>
                    <a:pt x="563790" y="220009"/>
                  </a:cubicBezTo>
                  <a:lnTo>
                    <a:pt x="583946" y="208370"/>
                  </a:lnTo>
                  <a:cubicBezTo>
                    <a:pt x="585081" y="207518"/>
                    <a:pt x="585649" y="206666"/>
                    <a:pt x="585934" y="205815"/>
                  </a:cubicBezTo>
                  <a:lnTo>
                    <a:pt x="586218" y="197582"/>
                  </a:lnTo>
                  <a:cubicBezTo>
                    <a:pt x="586218" y="198433"/>
                    <a:pt x="585649" y="199569"/>
                    <a:pt x="584230" y="200137"/>
                  </a:cubicBezTo>
                  <a:lnTo>
                    <a:pt x="561236" y="213479"/>
                  </a:lnTo>
                  <a:cubicBezTo>
                    <a:pt x="560668" y="213763"/>
                    <a:pt x="560099" y="214047"/>
                    <a:pt x="559249" y="214331"/>
                  </a:cubicBezTo>
                  <a:lnTo>
                    <a:pt x="559249" y="214331"/>
                  </a:lnTo>
                  <a:cubicBezTo>
                    <a:pt x="558680" y="214615"/>
                    <a:pt x="557830" y="214615"/>
                    <a:pt x="556977" y="214615"/>
                  </a:cubicBezTo>
                  <a:lnTo>
                    <a:pt x="556977" y="214615"/>
                  </a:lnTo>
                  <a:cubicBezTo>
                    <a:pt x="556126" y="214615"/>
                    <a:pt x="555558" y="214615"/>
                    <a:pt x="554990" y="214331"/>
                  </a:cubicBezTo>
                  <a:cubicBezTo>
                    <a:pt x="554990" y="214331"/>
                    <a:pt x="554706" y="214331"/>
                    <a:pt x="554706" y="214331"/>
                  </a:cubicBezTo>
                  <a:cubicBezTo>
                    <a:pt x="554139" y="214331"/>
                    <a:pt x="553286" y="214047"/>
                    <a:pt x="553002" y="213479"/>
                  </a:cubicBezTo>
                  <a:lnTo>
                    <a:pt x="524332" y="196163"/>
                  </a:lnTo>
                  <a:cubicBezTo>
                    <a:pt x="523763" y="195879"/>
                    <a:pt x="523479" y="195594"/>
                    <a:pt x="523195" y="195027"/>
                  </a:cubicBezTo>
                  <a:lnTo>
                    <a:pt x="543351" y="183388"/>
                  </a:lnTo>
                  <a:cubicBezTo>
                    <a:pt x="544486" y="182820"/>
                    <a:pt x="545054" y="181685"/>
                    <a:pt x="545054" y="180833"/>
                  </a:cubicBezTo>
                  <a:lnTo>
                    <a:pt x="545339" y="172600"/>
                  </a:lnTo>
                  <a:cubicBezTo>
                    <a:pt x="545339" y="173452"/>
                    <a:pt x="544770" y="174587"/>
                    <a:pt x="543351" y="175155"/>
                  </a:cubicBezTo>
                  <a:lnTo>
                    <a:pt x="520357" y="188497"/>
                  </a:lnTo>
                  <a:cubicBezTo>
                    <a:pt x="519789" y="188782"/>
                    <a:pt x="519220" y="189066"/>
                    <a:pt x="518369" y="189349"/>
                  </a:cubicBezTo>
                  <a:lnTo>
                    <a:pt x="518369" y="189349"/>
                  </a:lnTo>
                  <a:cubicBezTo>
                    <a:pt x="517517" y="189349"/>
                    <a:pt x="516950" y="189633"/>
                    <a:pt x="516098" y="189633"/>
                  </a:cubicBezTo>
                  <a:lnTo>
                    <a:pt x="516098" y="189633"/>
                  </a:lnTo>
                  <a:cubicBezTo>
                    <a:pt x="515531" y="189633"/>
                    <a:pt x="514679" y="189633"/>
                    <a:pt x="514111" y="189349"/>
                  </a:cubicBezTo>
                  <a:cubicBezTo>
                    <a:pt x="514111" y="189349"/>
                    <a:pt x="513826" y="189349"/>
                    <a:pt x="513826" y="189349"/>
                  </a:cubicBezTo>
                  <a:cubicBezTo>
                    <a:pt x="513260" y="189066"/>
                    <a:pt x="512691" y="189066"/>
                    <a:pt x="512123" y="188782"/>
                  </a:cubicBezTo>
                  <a:lnTo>
                    <a:pt x="483735" y="171464"/>
                  </a:lnTo>
                  <a:cubicBezTo>
                    <a:pt x="483168" y="171181"/>
                    <a:pt x="482884" y="170897"/>
                    <a:pt x="482600" y="170329"/>
                  </a:cubicBezTo>
                  <a:lnTo>
                    <a:pt x="502756" y="158690"/>
                  </a:lnTo>
                  <a:cubicBezTo>
                    <a:pt x="503891" y="158122"/>
                    <a:pt x="504460" y="156987"/>
                    <a:pt x="504744" y="156135"/>
                  </a:cubicBezTo>
                  <a:lnTo>
                    <a:pt x="505026" y="147902"/>
                  </a:lnTo>
                  <a:cubicBezTo>
                    <a:pt x="505026" y="148754"/>
                    <a:pt x="504460" y="149606"/>
                    <a:pt x="503040" y="150457"/>
                  </a:cubicBezTo>
                  <a:lnTo>
                    <a:pt x="480046" y="163800"/>
                  </a:lnTo>
                  <a:cubicBezTo>
                    <a:pt x="479478" y="164084"/>
                    <a:pt x="478625" y="164367"/>
                    <a:pt x="478059" y="164651"/>
                  </a:cubicBezTo>
                  <a:lnTo>
                    <a:pt x="478059" y="164651"/>
                  </a:lnTo>
                  <a:cubicBezTo>
                    <a:pt x="477490" y="164936"/>
                    <a:pt x="476638" y="164936"/>
                    <a:pt x="475787" y="164936"/>
                  </a:cubicBezTo>
                  <a:lnTo>
                    <a:pt x="475787" y="164936"/>
                  </a:lnTo>
                  <a:cubicBezTo>
                    <a:pt x="474935" y="164936"/>
                    <a:pt x="474368" y="164936"/>
                    <a:pt x="473800" y="164651"/>
                  </a:cubicBezTo>
                  <a:cubicBezTo>
                    <a:pt x="473800" y="164651"/>
                    <a:pt x="473516" y="164651"/>
                    <a:pt x="473516" y="164651"/>
                  </a:cubicBezTo>
                  <a:cubicBezTo>
                    <a:pt x="472949" y="164651"/>
                    <a:pt x="472381" y="164367"/>
                    <a:pt x="471528" y="164084"/>
                  </a:cubicBezTo>
                  <a:lnTo>
                    <a:pt x="442856" y="146767"/>
                  </a:lnTo>
                  <a:cubicBezTo>
                    <a:pt x="442289" y="146483"/>
                    <a:pt x="442005" y="146199"/>
                    <a:pt x="441721" y="145631"/>
                  </a:cubicBezTo>
                  <a:lnTo>
                    <a:pt x="461877" y="133993"/>
                  </a:lnTo>
                  <a:cubicBezTo>
                    <a:pt x="463012" y="133424"/>
                    <a:pt x="463580" y="132289"/>
                    <a:pt x="463580" y="131437"/>
                  </a:cubicBezTo>
                  <a:lnTo>
                    <a:pt x="463865" y="123205"/>
                  </a:lnTo>
                  <a:cubicBezTo>
                    <a:pt x="463865" y="124056"/>
                    <a:pt x="463012" y="124908"/>
                    <a:pt x="461877" y="125760"/>
                  </a:cubicBezTo>
                  <a:lnTo>
                    <a:pt x="436611" y="139670"/>
                  </a:lnTo>
                  <a:cubicBezTo>
                    <a:pt x="436043" y="139954"/>
                    <a:pt x="435192" y="140238"/>
                    <a:pt x="434624" y="140521"/>
                  </a:cubicBezTo>
                  <a:lnTo>
                    <a:pt x="434624" y="140521"/>
                  </a:lnTo>
                  <a:cubicBezTo>
                    <a:pt x="433773" y="140805"/>
                    <a:pt x="433205" y="140805"/>
                    <a:pt x="432352" y="140805"/>
                  </a:cubicBezTo>
                  <a:lnTo>
                    <a:pt x="432352" y="140805"/>
                  </a:lnTo>
                  <a:cubicBezTo>
                    <a:pt x="431502" y="140805"/>
                    <a:pt x="430933" y="140805"/>
                    <a:pt x="430082" y="140521"/>
                  </a:cubicBezTo>
                  <a:cubicBezTo>
                    <a:pt x="430082" y="140521"/>
                    <a:pt x="429798" y="140521"/>
                    <a:pt x="429798" y="140521"/>
                  </a:cubicBezTo>
                  <a:cubicBezTo>
                    <a:pt x="429230" y="140238"/>
                    <a:pt x="428662" y="139954"/>
                    <a:pt x="428095" y="139670"/>
                  </a:cubicBezTo>
                  <a:lnTo>
                    <a:pt x="399423" y="122353"/>
                  </a:lnTo>
                  <a:cubicBezTo>
                    <a:pt x="398854" y="122069"/>
                    <a:pt x="398570" y="121785"/>
                    <a:pt x="398288" y="121502"/>
                  </a:cubicBezTo>
                  <a:lnTo>
                    <a:pt x="418442" y="109862"/>
                  </a:lnTo>
                  <a:cubicBezTo>
                    <a:pt x="419579" y="109294"/>
                    <a:pt x="420146" y="108159"/>
                    <a:pt x="420430" y="107307"/>
                  </a:cubicBezTo>
                  <a:lnTo>
                    <a:pt x="420714" y="99075"/>
                  </a:lnTo>
                  <a:cubicBezTo>
                    <a:pt x="420714" y="99926"/>
                    <a:pt x="420146" y="101062"/>
                    <a:pt x="418726" y="101630"/>
                  </a:cubicBezTo>
                  <a:lnTo>
                    <a:pt x="395732" y="114972"/>
                  </a:lnTo>
                  <a:cubicBezTo>
                    <a:pt x="395164" y="115256"/>
                    <a:pt x="394313" y="115539"/>
                    <a:pt x="393745" y="115824"/>
                  </a:cubicBezTo>
                  <a:cubicBezTo>
                    <a:pt x="393745" y="115824"/>
                    <a:pt x="393745" y="115824"/>
                    <a:pt x="393745" y="115824"/>
                  </a:cubicBezTo>
                  <a:cubicBezTo>
                    <a:pt x="392894" y="115824"/>
                    <a:pt x="392326" y="116108"/>
                    <a:pt x="391473" y="116108"/>
                  </a:cubicBezTo>
                  <a:lnTo>
                    <a:pt x="391473" y="116108"/>
                  </a:lnTo>
                  <a:cubicBezTo>
                    <a:pt x="390622" y="116108"/>
                    <a:pt x="390054" y="116108"/>
                    <a:pt x="389488" y="115824"/>
                  </a:cubicBezTo>
                  <a:lnTo>
                    <a:pt x="389203" y="115824"/>
                  </a:lnTo>
                  <a:cubicBezTo>
                    <a:pt x="388635" y="115539"/>
                    <a:pt x="388067" y="115539"/>
                    <a:pt x="387500" y="115256"/>
                  </a:cubicBezTo>
                  <a:lnTo>
                    <a:pt x="358828" y="97939"/>
                  </a:lnTo>
                  <a:cubicBezTo>
                    <a:pt x="358259" y="97656"/>
                    <a:pt x="357975" y="97371"/>
                    <a:pt x="357691" y="96804"/>
                  </a:cubicBezTo>
                  <a:lnTo>
                    <a:pt x="357691" y="96804"/>
                  </a:lnTo>
                  <a:cubicBezTo>
                    <a:pt x="357691" y="96804"/>
                    <a:pt x="357691" y="96804"/>
                    <a:pt x="357691" y="96804"/>
                  </a:cubicBezTo>
                  <a:lnTo>
                    <a:pt x="377563" y="85165"/>
                  </a:lnTo>
                  <a:cubicBezTo>
                    <a:pt x="378700" y="84313"/>
                    <a:pt x="379551" y="83461"/>
                    <a:pt x="379551" y="82610"/>
                  </a:cubicBezTo>
                  <a:lnTo>
                    <a:pt x="379835" y="74377"/>
                  </a:lnTo>
                  <a:cubicBezTo>
                    <a:pt x="379835" y="75229"/>
                    <a:pt x="379266" y="76080"/>
                    <a:pt x="378132" y="76648"/>
                  </a:cubicBezTo>
                  <a:lnTo>
                    <a:pt x="355137" y="89990"/>
                  </a:lnTo>
                  <a:cubicBezTo>
                    <a:pt x="354569" y="90274"/>
                    <a:pt x="354002" y="90559"/>
                    <a:pt x="353150" y="90559"/>
                  </a:cubicBezTo>
                  <a:lnTo>
                    <a:pt x="353150" y="90559"/>
                  </a:lnTo>
                  <a:cubicBezTo>
                    <a:pt x="352299" y="90842"/>
                    <a:pt x="351731" y="90842"/>
                    <a:pt x="350878" y="90842"/>
                  </a:cubicBezTo>
                  <a:lnTo>
                    <a:pt x="350878" y="90842"/>
                  </a:lnTo>
                  <a:cubicBezTo>
                    <a:pt x="350027" y="90842"/>
                    <a:pt x="349459" y="90842"/>
                    <a:pt x="348891" y="90559"/>
                  </a:cubicBezTo>
                  <a:cubicBezTo>
                    <a:pt x="348891" y="90559"/>
                    <a:pt x="348608" y="90559"/>
                    <a:pt x="348608" y="90559"/>
                  </a:cubicBezTo>
                  <a:cubicBezTo>
                    <a:pt x="348040" y="90559"/>
                    <a:pt x="347472" y="90274"/>
                    <a:pt x="346905" y="89990"/>
                  </a:cubicBezTo>
                  <a:lnTo>
                    <a:pt x="318233" y="72674"/>
                  </a:lnTo>
                  <a:cubicBezTo>
                    <a:pt x="317664" y="72390"/>
                    <a:pt x="317380" y="72105"/>
                    <a:pt x="317096" y="71538"/>
                  </a:cubicBezTo>
                  <a:lnTo>
                    <a:pt x="337252" y="59899"/>
                  </a:lnTo>
                  <a:cubicBezTo>
                    <a:pt x="338387" y="59047"/>
                    <a:pt x="338956" y="58196"/>
                    <a:pt x="339240" y="57344"/>
                  </a:cubicBezTo>
                  <a:lnTo>
                    <a:pt x="339524" y="49111"/>
                  </a:lnTo>
                  <a:cubicBezTo>
                    <a:pt x="339524" y="49963"/>
                    <a:pt x="338956" y="51098"/>
                    <a:pt x="337537" y="51666"/>
                  </a:cubicBezTo>
                  <a:lnTo>
                    <a:pt x="314542" y="65008"/>
                  </a:lnTo>
                  <a:cubicBezTo>
                    <a:pt x="313974" y="65293"/>
                    <a:pt x="313406" y="65577"/>
                    <a:pt x="312555" y="65860"/>
                  </a:cubicBezTo>
                  <a:lnTo>
                    <a:pt x="312555" y="65860"/>
                  </a:lnTo>
                  <a:cubicBezTo>
                    <a:pt x="311702" y="66144"/>
                    <a:pt x="311136" y="66144"/>
                    <a:pt x="310283" y="66144"/>
                  </a:cubicBezTo>
                  <a:lnTo>
                    <a:pt x="310283" y="66144"/>
                  </a:lnTo>
                  <a:cubicBezTo>
                    <a:pt x="309717" y="66144"/>
                    <a:pt x="308864" y="66144"/>
                    <a:pt x="308296" y="65860"/>
                  </a:cubicBezTo>
                  <a:cubicBezTo>
                    <a:pt x="308296" y="65860"/>
                    <a:pt x="308012" y="65860"/>
                    <a:pt x="308012" y="65860"/>
                  </a:cubicBezTo>
                  <a:cubicBezTo>
                    <a:pt x="307445" y="65860"/>
                    <a:pt x="306593" y="65577"/>
                    <a:pt x="306308" y="65293"/>
                  </a:cubicBezTo>
                  <a:lnTo>
                    <a:pt x="277638" y="47976"/>
                  </a:lnTo>
                  <a:cubicBezTo>
                    <a:pt x="277354" y="47976"/>
                    <a:pt x="277354" y="47692"/>
                    <a:pt x="277069" y="47692"/>
                  </a:cubicBezTo>
                  <a:lnTo>
                    <a:pt x="297226" y="36053"/>
                  </a:lnTo>
                  <a:cubicBezTo>
                    <a:pt x="298361" y="35485"/>
                    <a:pt x="299211" y="34350"/>
                    <a:pt x="299211" y="33498"/>
                  </a:cubicBezTo>
                  <a:lnTo>
                    <a:pt x="299496" y="25265"/>
                  </a:lnTo>
                  <a:cubicBezTo>
                    <a:pt x="299496" y="26117"/>
                    <a:pt x="298645" y="27252"/>
                    <a:pt x="297508" y="27820"/>
                  </a:cubicBezTo>
                  <a:lnTo>
                    <a:pt x="274514" y="41162"/>
                  </a:lnTo>
                  <a:cubicBezTo>
                    <a:pt x="273947" y="41447"/>
                    <a:pt x="273095" y="41731"/>
                    <a:pt x="272526" y="42014"/>
                  </a:cubicBezTo>
                  <a:lnTo>
                    <a:pt x="272526" y="42014"/>
                  </a:lnTo>
                  <a:cubicBezTo>
                    <a:pt x="271676" y="42298"/>
                    <a:pt x="271107" y="42298"/>
                    <a:pt x="270257" y="42298"/>
                  </a:cubicBezTo>
                  <a:lnTo>
                    <a:pt x="270257" y="42298"/>
                  </a:lnTo>
                  <a:cubicBezTo>
                    <a:pt x="269688" y="42298"/>
                    <a:pt x="268838" y="42298"/>
                    <a:pt x="268269" y="42014"/>
                  </a:cubicBezTo>
                  <a:cubicBezTo>
                    <a:pt x="268269" y="42014"/>
                    <a:pt x="267985" y="42014"/>
                    <a:pt x="267985" y="42014"/>
                  </a:cubicBezTo>
                  <a:cubicBezTo>
                    <a:pt x="267417" y="41731"/>
                    <a:pt x="266566" y="41447"/>
                    <a:pt x="265998" y="41162"/>
                  </a:cubicBezTo>
                  <a:lnTo>
                    <a:pt x="237609" y="23846"/>
                  </a:lnTo>
                  <a:cubicBezTo>
                    <a:pt x="237041" y="23562"/>
                    <a:pt x="236474" y="22994"/>
                    <a:pt x="236474" y="22710"/>
                  </a:cubicBezTo>
                  <a:cubicBezTo>
                    <a:pt x="236474" y="22710"/>
                    <a:pt x="236474" y="22710"/>
                    <a:pt x="236474" y="22710"/>
                  </a:cubicBezTo>
                  <a:cubicBezTo>
                    <a:pt x="236190" y="22143"/>
                    <a:pt x="236190" y="21859"/>
                    <a:pt x="236190" y="21291"/>
                  </a:cubicBezTo>
                  <a:lnTo>
                    <a:pt x="235906" y="29523"/>
                  </a:lnTo>
                  <a:lnTo>
                    <a:pt x="235906" y="29523"/>
                  </a:lnTo>
                  <a:lnTo>
                    <a:pt x="235906" y="29807"/>
                  </a:lnTo>
                  <a:cubicBezTo>
                    <a:pt x="235906" y="30091"/>
                    <a:pt x="235906" y="30091"/>
                    <a:pt x="235906" y="30375"/>
                  </a:cubicBezTo>
                  <a:cubicBezTo>
                    <a:pt x="235906" y="30375"/>
                    <a:pt x="235906" y="30659"/>
                    <a:pt x="235906" y="30659"/>
                  </a:cubicBezTo>
                  <a:cubicBezTo>
                    <a:pt x="235906" y="30659"/>
                    <a:pt x="235906" y="30659"/>
                    <a:pt x="235906" y="30659"/>
                  </a:cubicBezTo>
                  <a:lnTo>
                    <a:pt x="235906" y="30659"/>
                  </a:lnTo>
                  <a:cubicBezTo>
                    <a:pt x="235906" y="30659"/>
                    <a:pt x="235906" y="30659"/>
                    <a:pt x="235906" y="30659"/>
                  </a:cubicBezTo>
                  <a:cubicBezTo>
                    <a:pt x="235906" y="30659"/>
                    <a:pt x="236190" y="30943"/>
                    <a:pt x="236190" y="31226"/>
                  </a:cubicBezTo>
                  <a:cubicBezTo>
                    <a:pt x="236474" y="31511"/>
                    <a:pt x="236759" y="31511"/>
                    <a:pt x="236759" y="31795"/>
                  </a:cubicBezTo>
                  <a:lnTo>
                    <a:pt x="236759" y="31795"/>
                  </a:lnTo>
                  <a:lnTo>
                    <a:pt x="265429" y="49111"/>
                  </a:lnTo>
                  <a:cubicBezTo>
                    <a:pt x="265713" y="49395"/>
                    <a:pt x="266282" y="49679"/>
                    <a:pt x="266566" y="49679"/>
                  </a:cubicBezTo>
                  <a:cubicBezTo>
                    <a:pt x="266850" y="49679"/>
                    <a:pt x="266850" y="49679"/>
                    <a:pt x="267134" y="49679"/>
                  </a:cubicBezTo>
                  <a:cubicBezTo>
                    <a:pt x="267134" y="49679"/>
                    <a:pt x="267417" y="49679"/>
                    <a:pt x="267417" y="49679"/>
                  </a:cubicBezTo>
                  <a:cubicBezTo>
                    <a:pt x="267417" y="49679"/>
                    <a:pt x="267701" y="49679"/>
                    <a:pt x="267701" y="49679"/>
                  </a:cubicBezTo>
                  <a:cubicBezTo>
                    <a:pt x="267985" y="49679"/>
                    <a:pt x="268269" y="49679"/>
                    <a:pt x="268553" y="49679"/>
                  </a:cubicBezTo>
                  <a:cubicBezTo>
                    <a:pt x="268838" y="49679"/>
                    <a:pt x="269120" y="49679"/>
                    <a:pt x="269120" y="49679"/>
                  </a:cubicBezTo>
                  <a:lnTo>
                    <a:pt x="269688" y="49679"/>
                  </a:lnTo>
                  <a:cubicBezTo>
                    <a:pt x="269972" y="49679"/>
                    <a:pt x="269972" y="49679"/>
                    <a:pt x="270257" y="49679"/>
                  </a:cubicBezTo>
                  <a:cubicBezTo>
                    <a:pt x="270541" y="49679"/>
                    <a:pt x="270541" y="49679"/>
                    <a:pt x="270823" y="49679"/>
                  </a:cubicBezTo>
                  <a:cubicBezTo>
                    <a:pt x="271107" y="49679"/>
                    <a:pt x="271107" y="49679"/>
                    <a:pt x="271391" y="49679"/>
                  </a:cubicBezTo>
                  <a:cubicBezTo>
                    <a:pt x="271391" y="49679"/>
                    <a:pt x="271391" y="49679"/>
                    <a:pt x="271391" y="49679"/>
                  </a:cubicBezTo>
                  <a:cubicBezTo>
                    <a:pt x="271676" y="49679"/>
                    <a:pt x="271676" y="49679"/>
                    <a:pt x="271676" y="49679"/>
                  </a:cubicBezTo>
                  <a:cubicBezTo>
                    <a:pt x="271676" y="49679"/>
                    <a:pt x="271960" y="49679"/>
                    <a:pt x="271960" y="49679"/>
                  </a:cubicBezTo>
                  <a:cubicBezTo>
                    <a:pt x="272244" y="49679"/>
                    <a:pt x="272526" y="49395"/>
                    <a:pt x="272811" y="49395"/>
                  </a:cubicBezTo>
                  <a:cubicBezTo>
                    <a:pt x="273095" y="49395"/>
                    <a:pt x="273379" y="49111"/>
                    <a:pt x="273663" y="48828"/>
                  </a:cubicBezTo>
                  <a:lnTo>
                    <a:pt x="275082" y="47976"/>
                  </a:lnTo>
                  <a:lnTo>
                    <a:pt x="274798" y="53369"/>
                  </a:lnTo>
                  <a:lnTo>
                    <a:pt x="274798" y="53369"/>
                  </a:lnTo>
                  <a:cubicBezTo>
                    <a:pt x="274798" y="53369"/>
                    <a:pt x="274798" y="53653"/>
                    <a:pt x="274798" y="53653"/>
                  </a:cubicBezTo>
                  <a:lnTo>
                    <a:pt x="274798" y="53937"/>
                  </a:lnTo>
                  <a:cubicBezTo>
                    <a:pt x="274798" y="54222"/>
                    <a:pt x="274798" y="54222"/>
                    <a:pt x="275082" y="54222"/>
                  </a:cubicBezTo>
                  <a:cubicBezTo>
                    <a:pt x="275082" y="54222"/>
                    <a:pt x="275082" y="54505"/>
                    <a:pt x="275082" y="54505"/>
                  </a:cubicBezTo>
                  <a:lnTo>
                    <a:pt x="275082" y="54505"/>
                  </a:lnTo>
                  <a:cubicBezTo>
                    <a:pt x="275082" y="54505"/>
                    <a:pt x="275082" y="54505"/>
                    <a:pt x="275082" y="54789"/>
                  </a:cubicBezTo>
                  <a:cubicBezTo>
                    <a:pt x="275082" y="54789"/>
                    <a:pt x="275366" y="55073"/>
                    <a:pt x="275366" y="55357"/>
                  </a:cubicBezTo>
                  <a:cubicBezTo>
                    <a:pt x="275650" y="55357"/>
                    <a:pt x="275935" y="55641"/>
                    <a:pt x="276217" y="55925"/>
                  </a:cubicBezTo>
                  <a:lnTo>
                    <a:pt x="276217" y="55925"/>
                  </a:lnTo>
                  <a:lnTo>
                    <a:pt x="304605" y="73241"/>
                  </a:lnTo>
                  <a:cubicBezTo>
                    <a:pt x="304889" y="73525"/>
                    <a:pt x="305458" y="73809"/>
                    <a:pt x="306026" y="73809"/>
                  </a:cubicBezTo>
                  <a:cubicBezTo>
                    <a:pt x="306308" y="73809"/>
                    <a:pt x="306308" y="74093"/>
                    <a:pt x="306593" y="74093"/>
                  </a:cubicBezTo>
                  <a:cubicBezTo>
                    <a:pt x="306593" y="74093"/>
                    <a:pt x="306877" y="74093"/>
                    <a:pt x="306877" y="74093"/>
                  </a:cubicBezTo>
                  <a:cubicBezTo>
                    <a:pt x="306877" y="74093"/>
                    <a:pt x="307161" y="74093"/>
                    <a:pt x="307161" y="74093"/>
                  </a:cubicBezTo>
                  <a:cubicBezTo>
                    <a:pt x="307445" y="74093"/>
                    <a:pt x="307729" y="74093"/>
                    <a:pt x="308012" y="74093"/>
                  </a:cubicBezTo>
                  <a:cubicBezTo>
                    <a:pt x="308296" y="74093"/>
                    <a:pt x="308296" y="74093"/>
                    <a:pt x="308580" y="74093"/>
                  </a:cubicBezTo>
                  <a:lnTo>
                    <a:pt x="308864" y="74093"/>
                  </a:lnTo>
                  <a:lnTo>
                    <a:pt x="308864" y="74093"/>
                  </a:lnTo>
                  <a:lnTo>
                    <a:pt x="309148" y="74093"/>
                  </a:lnTo>
                  <a:cubicBezTo>
                    <a:pt x="309432" y="74093"/>
                    <a:pt x="309432" y="74093"/>
                    <a:pt x="309717" y="74093"/>
                  </a:cubicBezTo>
                  <a:cubicBezTo>
                    <a:pt x="309999" y="74093"/>
                    <a:pt x="309999" y="74093"/>
                    <a:pt x="310283" y="74093"/>
                  </a:cubicBezTo>
                  <a:cubicBezTo>
                    <a:pt x="310567" y="74093"/>
                    <a:pt x="310852" y="74093"/>
                    <a:pt x="310852" y="74093"/>
                  </a:cubicBezTo>
                  <a:cubicBezTo>
                    <a:pt x="310852" y="74093"/>
                    <a:pt x="310852" y="74093"/>
                    <a:pt x="310852" y="74093"/>
                  </a:cubicBezTo>
                  <a:lnTo>
                    <a:pt x="310852" y="74093"/>
                  </a:lnTo>
                  <a:cubicBezTo>
                    <a:pt x="310852" y="74093"/>
                    <a:pt x="311136" y="74093"/>
                    <a:pt x="311136" y="74093"/>
                  </a:cubicBezTo>
                  <a:cubicBezTo>
                    <a:pt x="311420" y="74093"/>
                    <a:pt x="311702" y="74093"/>
                    <a:pt x="311986" y="73809"/>
                  </a:cubicBezTo>
                  <a:cubicBezTo>
                    <a:pt x="312271" y="73809"/>
                    <a:pt x="312555" y="73525"/>
                    <a:pt x="312839" y="73241"/>
                  </a:cubicBezTo>
                  <a:lnTo>
                    <a:pt x="315109" y="71822"/>
                  </a:lnTo>
                  <a:lnTo>
                    <a:pt x="314826" y="78068"/>
                  </a:lnTo>
                  <a:lnTo>
                    <a:pt x="314826" y="78068"/>
                  </a:lnTo>
                  <a:cubicBezTo>
                    <a:pt x="314826" y="78068"/>
                    <a:pt x="314826" y="78351"/>
                    <a:pt x="314826" y="78351"/>
                  </a:cubicBezTo>
                  <a:cubicBezTo>
                    <a:pt x="314826" y="78351"/>
                    <a:pt x="314826" y="78635"/>
                    <a:pt x="314826" y="78635"/>
                  </a:cubicBezTo>
                  <a:cubicBezTo>
                    <a:pt x="314826" y="78919"/>
                    <a:pt x="314826" y="78919"/>
                    <a:pt x="314826" y="78919"/>
                  </a:cubicBezTo>
                  <a:cubicBezTo>
                    <a:pt x="314826" y="78919"/>
                    <a:pt x="314826" y="78919"/>
                    <a:pt x="314826" y="79203"/>
                  </a:cubicBezTo>
                  <a:lnTo>
                    <a:pt x="314826" y="79203"/>
                  </a:lnTo>
                  <a:lnTo>
                    <a:pt x="314826" y="79203"/>
                  </a:lnTo>
                  <a:cubicBezTo>
                    <a:pt x="314826" y="79487"/>
                    <a:pt x="315109" y="79487"/>
                    <a:pt x="315109" y="79771"/>
                  </a:cubicBezTo>
                  <a:cubicBezTo>
                    <a:pt x="315393" y="80054"/>
                    <a:pt x="315677" y="80054"/>
                    <a:pt x="315961" y="80338"/>
                  </a:cubicBezTo>
                  <a:lnTo>
                    <a:pt x="315961" y="80338"/>
                  </a:lnTo>
                  <a:lnTo>
                    <a:pt x="328452" y="88003"/>
                  </a:lnTo>
                  <a:cubicBezTo>
                    <a:pt x="328168" y="88287"/>
                    <a:pt x="328168" y="88571"/>
                    <a:pt x="327884" y="88571"/>
                  </a:cubicBezTo>
                  <a:lnTo>
                    <a:pt x="304889" y="101914"/>
                  </a:lnTo>
                  <a:cubicBezTo>
                    <a:pt x="304323" y="102197"/>
                    <a:pt x="303470" y="102481"/>
                    <a:pt x="302902" y="102765"/>
                  </a:cubicBezTo>
                  <a:lnTo>
                    <a:pt x="302902" y="102765"/>
                  </a:lnTo>
                  <a:cubicBezTo>
                    <a:pt x="302051" y="102765"/>
                    <a:pt x="301483" y="103049"/>
                    <a:pt x="300632" y="103049"/>
                  </a:cubicBezTo>
                  <a:lnTo>
                    <a:pt x="300632" y="103049"/>
                  </a:lnTo>
                  <a:cubicBezTo>
                    <a:pt x="300064" y="103049"/>
                    <a:pt x="299211" y="103049"/>
                    <a:pt x="298645" y="102765"/>
                  </a:cubicBezTo>
                  <a:cubicBezTo>
                    <a:pt x="298645" y="102765"/>
                    <a:pt x="298361" y="102765"/>
                    <a:pt x="298361" y="102765"/>
                  </a:cubicBezTo>
                  <a:cubicBezTo>
                    <a:pt x="297792" y="102765"/>
                    <a:pt x="296942" y="102481"/>
                    <a:pt x="296657" y="102197"/>
                  </a:cubicBezTo>
                  <a:lnTo>
                    <a:pt x="200421" y="43717"/>
                  </a:lnTo>
                  <a:cubicBezTo>
                    <a:pt x="199853" y="43434"/>
                    <a:pt x="199286" y="42866"/>
                    <a:pt x="199286" y="42582"/>
                  </a:cubicBezTo>
                  <a:lnTo>
                    <a:pt x="199286" y="42582"/>
                  </a:lnTo>
                  <a:cubicBezTo>
                    <a:pt x="199002" y="42014"/>
                    <a:pt x="198718" y="41731"/>
                    <a:pt x="198718" y="41162"/>
                  </a:cubicBezTo>
                  <a:lnTo>
                    <a:pt x="198433" y="49395"/>
                  </a:lnTo>
                  <a:lnTo>
                    <a:pt x="198433" y="49395"/>
                  </a:lnTo>
                  <a:cubicBezTo>
                    <a:pt x="198433" y="49395"/>
                    <a:pt x="198433" y="49679"/>
                    <a:pt x="198433" y="49679"/>
                  </a:cubicBezTo>
                  <a:lnTo>
                    <a:pt x="198433" y="49963"/>
                  </a:lnTo>
                  <a:cubicBezTo>
                    <a:pt x="198433" y="50247"/>
                    <a:pt x="198433" y="50247"/>
                    <a:pt x="198433" y="50531"/>
                  </a:cubicBezTo>
                  <a:cubicBezTo>
                    <a:pt x="198433" y="50531"/>
                    <a:pt x="198433" y="50814"/>
                    <a:pt x="198718" y="50814"/>
                  </a:cubicBezTo>
                  <a:lnTo>
                    <a:pt x="198718" y="50814"/>
                  </a:lnTo>
                  <a:lnTo>
                    <a:pt x="198718" y="50814"/>
                  </a:lnTo>
                  <a:cubicBezTo>
                    <a:pt x="198718" y="50814"/>
                    <a:pt x="199002" y="51098"/>
                    <a:pt x="199002" y="51098"/>
                  </a:cubicBezTo>
                  <a:cubicBezTo>
                    <a:pt x="199286" y="51383"/>
                    <a:pt x="199570" y="51383"/>
                    <a:pt x="199853" y="51666"/>
                  </a:cubicBezTo>
                  <a:lnTo>
                    <a:pt x="199853" y="51666"/>
                  </a:lnTo>
                  <a:lnTo>
                    <a:pt x="227958" y="68699"/>
                  </a:lnTo>
                  <a:cubicBezTo>
                    <a:pt x="227674" y="68983"/>
                    <a:pt x="227390" y="69267"/>
                    <a:pt x="227106" y="69551"/>
                  </a:cubicBezTo>
                  <a:lnTo>
                    <a:pt x="204111" y="82893"/>
                  </a:lnTo>
                  <a:cubicBezTo>
                    <a:pt x="203543" y="83177"/>
                    <a:pt x="202977" y="83461"/>
                    <a:pt x="202124" y="83745"/>
                  </a:cubicBezTo>
                  <a:cubicBezTo>
                    <a:pt x="202124" y="83745"/>
                    <a:pt x="202124" y="83745"/>
                    <a:pt x="202124" y="83745"/>
                  </a:cubicBezTo>
                  <a:cubicBezTo>
                    <a:pt x="201556" y="84029"/>
                    <a:pt x="200705" y="84029"/>
                    <a:pt x="199853" y="84029"/>
                  </a:cubicBezTo>
                  <a:cubicBezTo>
                    <a:pt x="199853" y="84029"/>
                    <a:pt x="199853" y="84029"/>
                    <a:pt x="199853" y="84029"/>
                  </a:cubicBezTo>
                  <a:cubicBezTo>
                    <a:pt x="199002" y="84029"/>
                    <a:pt x="198433" y="84029"/>
                    <a:pt x="197867" y="83745"/>
                  </a:cubicBezTo>
                  <a:cubicBezTo>
                    <a:pt x="197867" y="83745"/>
                    <a:pt x="197583" y="83745"/>
                    <a:pt x="197583" y="83745"/>
                  </a:cubicBezTo>
                  <a:cubicBezTo>
                    <a:pt x="197014" y="83745"/>
                    <a:pt x="196164" y="83461"/>
                    <a:pt x="195880" y="82893"/>
                  </a:cubicBezTo>
                  <a:lnTo>
                    <a:pt x="164936" y="64157"/>
                  </a:lnTo>
                  <a:cubicBezTo>
                    <a:pt x="164367" y="63874"/>
                    <a:pt x="164085" y="63305"/>
                    <a:pt x="163801" y="63022"/>
                  </a:cubicBezTo>
                  <a:lnTo>
                    <a:pt x="163801" y="63022"/>
                  </a:lnTo>
                  <a:cubicBezTo>
                    <a:pt x="163517" y="62454"/>
                    <a:pt x="163517" y="62170"/>
                    <a:pt x="163517" y="61602"/>
                  </a:cubicBezTo>
                  <a:lnTo>
                    <a:pt x="163232" y="69835"/>
                  </a:lnTo>
                  <a:lnTo>
                    <a:pt x="163232" y="70402"/>
                  </a:lnTo>
                  <a:cubicBezTo>
                    <a:pt x="163232" y="70402"/>
                    <a:pt x="163232" y="70686"/>
                    <a:pt x="163232" y="70686"/>
                  </a:cubicBezTo>
                  <a:cubicBezTo>
                    <a:pt x="163232" y="70686"/>
                    <a:pt x="163232" y="70971"/>
                    <a:pt x="163232" y="70971"/>
                  </a:cubicBezTo>
                  <a:cubicBezTo>
                    <a:pt x="163232" y="70971"/>
                    <a:pt x="163232" y="70971"/>
                    <a:pt x="163232" y="70971"/>
                  </a:cubicBezTo>
                  <a:cubicBezTo>
                    <a:pt x="163232" y="71254"/>
                    <a:pt x="163232" y="71254"/>
                    <a:pt x="163232" y="71254"/>
                  </a:cubicBezTo>
                  <a:cubicBezTo>
                    <a:pt x="163232" y="71254"/>
                    <a:pt x="163232" y="71254"/>
                    <a:pt x="163232" y="71254"/>
                  </a:cubicBezTo>
                  <a:cubicBezTo>
                    <a:pt x="163517" y="71538"/>
                    <a:pt x="163517" y="71538"/>
                    <a:pt x="163517" y="71538"/>
                  </a:cubicBezTo>
                  <a:cubicBezTo>
                    <a:pt x="163801" y="71822"/>
                    <a:pt x="164085" y="72105"/>
                    <a:pt x="164085" y="72105"/>
                  </a:cubicBezTo>
                  <a:lnTo>
                    <a:pt x="164085" y="72105"/>
                  </a:lnTo>
                  <a:lnTo>
                    <a:pt x="182820" y="83461"/>
                  </a:lnTo>
                  <a:cubicBezTo>
                    <a:pt x="182536" y="83745"/>
                    <a:pt x="182252" y="84029"/>
                    <a:pt x="181970" y="84029"/>
                  </a:cubicBezTo>
                  <a:lnTo>
                    <a:pt x="123772" y="117527"/>
                  </a:lnTo>
                  <a:cubicBezTo>
                    <a:pt x="123206" y="117811"/>
                    <a:pt x="122353" y="118095"/>
                    <a:pt x="121785" y="118378"/>
                  </a:cubicBezTo>
                  <a:lnTo>
                    <a:pt x="121785" y="118378"/>
                  </a:lnTo>
                  <a:cubicBezTo>
                    <a:pt x="121218" y="118378"/>
                    <a:pt x="120366" y="118663"/>
                    <a:pt x="119515" y="118663"/>
                  </a:cubicBezTo>
                  <a:lnTo>
                    <a:pt x="119515" y="118663"/>
                  </a:lnTo>
                  <a:cubicBezTo>
                    <a:pt x="118663" y="118663"/>
                    <a:pt x="118096" y="118663"/>
                    <a:pt x="117528" y="118378"/>
                  </a:cubicBezTo>
                  <a:cubicBezTo>
                    <a:pt x="117528" y="118378"/>
                    <a:pt x="117244" y="118378"/>
                    <a:pt x="117244" y="118378"/>
                  </a:cubicBezTo>
                  <a:cubicBezTo>
                    <a:pt x="116391" y="118095"/>
                    <a:pt x="115824" y="117811"/>
                    <a:pt x="115256" y="117527"/>
                  </a:cubicBezTo>
                  <a:lnTo>
                    <a:pt x="93681" y="104469"/>
                  </a:lnTo>
                  <a:cubicBezTo>
                    <a:pt x="93114" y="104184"/>
                    <a:pt x="92546" y="103617"/>
                    <a:pt x="92546" y="103333"/>
                  </a:cubicBezTo>
                  <a:lnTo>
                    <a:pt x="92546" y="103333"/>
                  </a:lnTo>
                  <a:cubicBezTo>
                    <a:pt x="92262" y="102765"/>
                    <a:pt x="92262" y="102481"/>
                    <a:pt x="92262" y="101914"/>
                  </a:cubicBezTo>
                  <a:lnTo>
                    <a:pt x="91978" y="110146"/>
                  </a:lnTo>
                  <a:cubicBezTo>
                    <a:pt x="91978" y="110146"/>
                    <a:pt x="91978" y="110430"/>
                    <a:pt x="91978" y="110430"/>
                  </a:cubicBezTo>
                  <a:lnTo>
                    <a:pt x="91978" y="110714"/>
                  </a:lnTo>
                  <a:cubicBezTo>
                    <a:pt x="91978" y="110998"/>
                    <a:pt x="91978" y="110998"/>
                    <a:pt x="92262" y="110998"/>
                  </a:cubicBezTo>
                  <a:cubicBezTo>
                    <a:pt x="92262" y="110998"/>
                    <a:pt x="92262" y="110998"/>
                    <a:pt x="92262" y="111281"/>
                  </a:cubicBezTo>
                  <a:lnTo>
                    <a:pt x="92262" y="111281"/>
                  </a:lnTo>
                  <a:lnTo>
                    <a:pt x="92262" y="111281"/>
                  </a:lnTo>
                  <a:cubicBezTo>
                    <a:pt x="92262" y="111281"/>
                    <a:pt x="92546" y="111566"/>
                    <a:pt x="92546" y="111566"/>
                  </a:cubicBezTo>
                  <a:cubicBezTo>
                    <a:pt x="92830" y="111850"/>
                    <a:pt x="93114" y="112133"/>
                    <a:pt x="93397" y="112133"/>
                  </a:cubicBezTo>
                  <a:cubicBezTo>
                    <a:pt x="93397" y="112133"/>
                    <a:pt x="93397" y="112133"/>
                    <a:pt x="93397" y="112133"/>
                  </a:cubicBezTo>
                  <a:lnTo>
                    <a:pt x="112134" y="123488"/>
                  </a:lnTo>
                  <a:cubicBezTo>
                    <a:pt x="111850" y="123772"/>
                    <a:pt x="111566" y="124056"/>
                    <a:pt x="111281" y="124056"/>
                  </a:cubicBezTo>
                  <a:lnTo>
                    <a:pt x="52802" y="157839"/>
                  </a:lnTo>
                  <a:cubicBezTo>
                    <a:pt x="52235" y="158122"/>
                    <a:pt x="51667" y="158406"/>
                    <a:pt x="50814" y="158690"/>
                  </a:cubicBezTo>
                  <a:lnTo>
                    <a:pt x="50814" y="158690"/>
                  </a:lnTo>
                  <a:cubicBezTo>
                    <a:pt x="49964" y="158973"/>
                    <a:pt x="49395" y="158973"/>
                    <a:pt x="48545" y="158973"/>
                  </a:cubicBezTo>
                  <a:lnTo>
                    <a:pt x="48545" y="158973"/>
                  </a:lnTo>
                  <a:cubicBezTo>
                    <a:pt x="47976" y="158973"/>
                    <a:pt x="47125" y="158973"/>
                    <a:pt x="46557" y="158690"/>
                  </a:cubicBezTo>
                  <a:cubicBezTo>
                    <a:pt x="46557" y="158690"/>
                    <a:pt x="46557" y="158690"/>
                    <a:pt x="46273" y="158690"/>
                  </a:cubicBezTo>
                  <a:cubicBezTo>
                    <a:pt x="45705" y="158690"/>
                    <a:pt x="45138" y="158122"/>
                    <a:pt x="44570" y="157839"/>
                  </a:cubicBezTo>
                  <a:lnTo>
                    <a:pt x="22994" y="144779"/>
                  </a:lnTo>
                  <a:cubicBezTo>
                    <a:pt x="22426" y="144496"/>
                    <a:pt x="22144" y="143928"/>
                    <a:pt x="21859" y="143644"/>
                  </a:cubicBezTo>
                  <a:lnTo>
                    <a:pt x="21859" y="143644"/>
                  </a:lnTo>
                  <a:cubicBezTo>
                    <a:pt x="21575" y="143076"/>
                    <a:pt x="21575" y="142793"/>
                    <a:pt x="21575" y="142224"/>
                  </a:cubicBezTo>
                  <a:lnTo>
                    <a:pt x="21291" y="150457"/>
                  </a:lnTo>
                  <a:lnTo>
                    <a:pt x="21291" y="151025"/>
                  </a:lnTo>
                  <a:cubicBezTo>
                    <a:pt x="21291" y="151025"/>
                    <a:pt x="21291" y="151309"/>
                    <a:pt x="21291" y="151309"/>
                  </a:cubicBezTo>
                  <a:cubicBezTo>
                    <a:pt x="21291" y="151309"/>
                    <a:pt x="21291" y="151593"/>
                    <a:pt x="21575" y="151593"/>
                  </a:cubicBezTo>
                  <a:lnTo>
                    <a:pt x="21575" y="151593"/>
                  </a:lnTo>
                  <a:lnTo>
                    <a:pt x="21575" y="151593"/>
                  </a:lnTo>
                  <a:lnTo>
                    <a:pt x="21575" y="151593"/>
                  </a:lnTo>
                  <a:cubicBezTo>
                    <a:pt x="21859" y="151876"/>
                    <a:pt x="21859" y="151876"/>
                    <a:pt x="21859" y="152161"/>
                  </a:cubicBezTo>
                  <a:cubicBezTo>
                    <a:pt x="22144" y="152445"/>
                    <a:pt x="22144" y="152445"/>
                    <a:pt x="22426" y="152728"/>
                  </a:cubicBezTo>
                  <a:cubicBezTo>
                    <a:pt x="22426" y="152728"/>
                    <a:pt x="22426" y="152728"/>
                    <a:pt x="22426" y="152728"/>
                  </a:cubicBezTo>
                  <a:lnTo>
                    <a:pt x="44001" y="165787"/>
                  </a:lnTo>
                  <a:cubicBezTo>
                    <a:pt x="44286" y="166070"/>
                    <a:pt x="44854" y="166355"/>
                    <a:pt x="45138" y="166355"/>
                  </a:cubicBezTo>
                  <a:cubicBezTo>
                    <a:pt x="45420" y="166355"/>
                    <a:pt x="45420" y="166355"/>
                    <a:pt x="45705" y="166639"/>
                  </a:cubicBezTo>
                  <a:cubicBezTo>
                    <a:pt x="45705" y="166639"/>
                    <a:pt x="45705" y="166639"/>
                    <a:pt x="45989" y="166639"/>
                  </a:cubicBezTo>
                  <a:cubicBezTo>
                    <a:pt x="45989" y="166639"/>
                    <a:pt x="46273" y="166639"/>
                    <a:pt x="46273" y="166639"/>
                  </a:cubicBezTo>
                  <a:cubicBezTo>
                    <a:pt x="46557" y="166639"/>
                    <a:pt x="46841" y="166639"/>
                    <a:pt x="47125" y="166639"/>
                  </a:cubicBezTo>
                  <a:cubicBezTo>
                    <a:pt x="47408" y="166639"/>
                    <a:pt x="47408" y="166639"/>
                    <a:pt x="47692" y="166639"/>
                  </a:cubicBezTo>
                  <a:lnTo>
                    <a:pt x="48829" y="166639"/>
                  </a:lnTo>
                  <a:cubicBezTo>
                    <a:pt x="49111" y="166639"/>
                    <a:pt x="49111" y="166639"/>
                    <a:pt x="49395" y="166355"/>
                  </a:cubicBezTo>
                  <a:cubicBezTo>
                    <a:pt x="49679" y="166355"/>
                    <a:pt x="49679" y="166355"/>
                    <a:pt x="49964" y="166355"/>
                  </a:cubicBezTo>
                  <a:cubicBezTo>
                    <a:pt x="49964" y="166355"/>
                    <a:pt x="49964" y="166355"/>
                    <a:pt x="50248" y="166355"/>
                  </a:cubicBezTo>
                  <a:lnTo>
                    <a:pt x="50248" y="166355"/>
                  </a:lnTo>
                  <a:cubicBezTo>
                    <a:pt x="50532" y="166355"/>
                    <a:pt x="50532" y="166355"/>
                    <a:pt x="50532" y="166355"/>
                  </a:cubicBezTo>
                  <a:cubicBezTo>
                    <a:pt x="50814" y="166355"/>
                    <a:pt x="51098" y="166070"/>
                    <a:pt x="51383" y="166070"/>
                  </a:cubicBezTo>
                  <a:cubicBezTo>
                    <a:pt x="51667" y="166070"/>
                    <a:pt x="51951" y="165787"/>
                    <a:pt x="52235" y="165787"/>
                  </a:cubicBezTo>
                  <a:lnTo>
                    <a:pt x="89139" y="144496"/>
                  </a:lnTo>
                  <a:lnTo>
                    <a:pt x="88855" y="149890"/>
                  </a:lnTo>
                  <a:lnTo>
                    <a:pt x="88855" y="149890"/>
                  </a:lnTo>
                  <a:cubicBezTo>
                    <a:pt x="88855" y="149890"/>
                    <a:pt x="88855" y="150173"/>
                    <a:pt x="88855" y="150173"/>
                  </a:cubicBezTo>
                  <a:cubicBezTo>
                    <a:pt x="88855" y="150173"/>
                    <a:pt x="88855" y="150457"/>
                    <a:pt x="88855" y="150457"/>
                  </a:cubicBezTo>
                  <a:cubicBezTo>
                    <a:pt x="88855" y="150457"/>
                    <a:pt x="88855" y="150741"/>
                    <a:pt x="88855" y="150741"/>
                  </a:cubicBezTo>
                  <a:cubicBezTo>
                    <a:pt x="88855" y="150741"/>
                    <a:pt x="88855" y="150741"/>
                    <a:pt x="89139" y="151025"/>
                  </a:cubicBezTo>
                  <a:lnTo>
                    <a:pt x="89139" y="151025"/>
                  </a:lnTo>
                  <a:lnTo>
                    <a:pt x="89139" y="151025"/>
                  </a:lnTo>
                  <a:cubicBezTo>
                    <a:pt x="89139" y="151309"/>
                    <a:pt x="89424" y="151309"/>
                    <a:pt x="89424" y="151593"/>
                  </a:cubicBezTo>
                  <a:cubicBezTo>
                    <a:pt x="89708" y="151876"/>
                    <a:pt x="89990" y="151876"/>
                    <a:pt x="90274" y="152161"/>
                  </a:cubicBezTo>
                  <a:lnTo>
                    <a:pt x="90274" y="152161"/>
                  </a:lnTo>
                  <a:lnTo>
                    <a:pt x="122922" y="172033"/>
                  </a:lnTo>
                  <a:cubicBezTo>
                    <a:pt x="123488" y="172316"/>
                    <a:pt x="123772" y="172600"/>
                    <a:pt x="124341" y="172600"/>
                  </a:cubicBezTo>
                  <a:cubicBezTo>
                    <a:pt x="124625" y="172600"/>
                    <a:pt x="124625" y="172600"/>
                    <a:pt x="124909" y="172884"/>
                  </a:cubicBezTo>
                  <a:cubicBezTo>
                    <a:pt x="124909" y="172884"/>
                    <a:pt x="124909" y="172884"/>
                    <a:pt x="125193" y="172884"/>
                  </a:cubicBezTo>
                  <a:cubicBezTo>
                    <a:pt x="125193" y="172884"/>
                    <a:pt x="125476" y="172884"/>
                    <a:pt x="125476" y="172884"/>
                  </a:cubicBezTo>
                  <a:cubicBezTo>
                    <a:pt x="125760" y="172884"/>
                    <a:pt x="126044" y="172884"/>
                    <a:pt x="126328" y="172884"/>
                  </a:cubicBezTo>
                  <a:cubicBezTo>
                    <a:pt x="126612" y="172884"/>
                    <a:pt x="126896" y="172884"/>
                    <a:pt x="127179" y="172884"/>
                  </a:cubicBezTo>
                  <a:lnTo>
                    <a:pt x="127463" y="172884"/>
                  </a:lnTo>
                  <a:lnTo>
                    <a:pt x="127463" y="172884"/>
                  </a:lnTo>
                  <a:lnTo>
                    <a:pt x="127747" y="172884"/>
                  </a:lnTo>
                  <a:cubicBezTo>
                    <a:pt x="128031" y="172884"/>
                    <a:pt x="128031" y="172884"/>
                    <a:pt x="128315" y="172884"/>
                  </a:cubicBezTo>
                  <a:cubicBezTo>
                    <a:pt x="128600" y="172884"/>
                    <a:pt x="128600" y="172884"/>
                    <a:pt x="128882" y="172884"/>
                  </a:cubicBezTo>
                  <a:cubicBezTo>
                    <a:pt x="129166" y="172884"/>
                    <a:pt x="129166" y="172884"/>
                    <a:pt x="129450" y="172884"/>
                  </a:cubicBezTo>
                  <a:lnTo>
                    <a:pt x="129734" y="172884"/>
                  </a:lnTo>
                  <a:lnTo>
                    <a:pt x="129734" y="172884"/>
                  </a:lnTo>
                  <a:cubicBezTo>
                    <a:pt x="130019" y="172884"/>
                    <a:pt x="130019" y="172884"/>
                    <a:pt x="130019" y="172884"/>
                  </a:cubicBezTo>
                  <a:cubicBezTo>
                    <a:pt x="130303" y="172884"/>
                    <a:pt x="130585" y="172600"/>
                    <a:pt x="130869" y="172600"/>
                  </a:cubicBezTo>
                  <a:cubicBezTo>
                    <a:pt x="131154" y="172316"/>
                    <a:pt x="131438" y="172316"/>
                    <a:pt x="131722" y="172033"/>
                  </a:cubicBezTo>
                  <a:lnTo>
                    <a:pt x="134276" y="170613"/>
                  </a:lnTo>
                  <a:lnTo>
                    <a:pt x="133993" y="177142"/>
                  </a:lnTo>
                  <a:lnTo>
                    <a:pt x="133993" y="177142"/>
                  </a:lnTo>
                  <a:lnTo>
                    <a:pt x="133993" y="177426"/>
                  </a:lnTo>
                  <a:cubicBezTo>
                    <a:pt x="133993" y="177426"/>
                    <a:pt x="133993" y="177710"/>
                    <a:pt x="133993" y="177994"/>
                  </a:cubicBezTo>
                  <a:cubicBezTo>
                    <a:pt x="133993" y="177994"/>
                    <a:pt x="133993" y="177994"/>
                    <a:pt x="133993" y="178278"/>
                  </a:cubicBezTo>
                  <a:cubicBezTo>
                    <a:pt x="133993" y="178278"/>
                    <a:pt x="133993" y="178561"/>
                    <a:pt x="133993" y="178561"/>
                  </a:cubicBezTo>
                  <a:cubicBezTo>
                    <a:pt x="133993" y="178561"/>
                    <a:pt x="133993" y="178561"/>
                    <a:pt x="133993" y="178561"/>
                  </a:cubicBezTo>
                  <a:cubicBezTo>
                    <a:pt x="133993" y="178561"/>
                    <a:pt x="133993" y="178561"/>
                    <a:pt x="133993" y="178561"/>
                  </a:cubicBezTo>
                  <a:cubicBezTo>
                    <a:pt x="134276" y="178846"/>
                    <a:pt x="134276" y="178846"/>
                    <a:pt x="134276" y="179130"/>
                  </a:cubicBezTo>
                  <a:cubicBezTo>
                    <a:pt x="134560" y="179413"/>
                    <a:pt x="134844" y="179413"/>
                    <a:pt x="135128" y="179697"/>
                  </a:cubicBezTo>
                  <a:lnTo>
                    <a:pt x="135128" y="179697"/>
                  </a:lnTo>
                  <a:lnTo>
                    <a:pt x="151310" y="189349"/>
                  </a:lnTo>
                  <a:cubicBezTo>
                    <a:pt x="151594" y="189633"/>
                    <a:pt x="152161" y="189917"/>
                    <a:pt x="152445" y="189917"/>
                  </a:cubicBezTo>
                  <a:cubicBezTo>
                    <a:pt x="152729" y="189917"/>
                    <a:pt x="152729" y="189917"/>
                    <a:pt x="153013" y="189917"/>
                  </a:cubicBezTo>
                  <a:cubicBezTo>
                    <a:pt x="153013" y="189917"/>
                    <a:pt x="153297" y="189917"/>
                    <a:pt x="153297" y="189917"/>
                  </a:cubicBezTo>
                  <a:cubicBezTo>
                    <a:pt x="153297" y="189917"/>
                    <a:pt x="153581" y="189917"/>
                    <a:pt x="153581" y="189917"/>
                  </a:cubicBezTo>
                  <a:cubicBezTo>
                    <a:pt x="153864" y="189917"/>
                    <a:pt x="154148" y="189917"/>
                    <a:pt x="154432" y="189917"/>
                  </a:cubicBezTo>
                  <a:cubicBezTo>
                    <a:pt x="154716" y="189917"/>
                    <a:pt x="155000" y="189917"/>
                    <a:pt x="155000" y="189917"/>
                  </a:cubicBezTo>
                  <a:lnTo>
                    <a:pt x="155567" y="189917"/>
                  </a:lnTo>
                  <a:cubicBezTo>
                    <a:pt x="155851" y="189917"/>
                    <a:pt x="156135" y="189917"/>
                    <a:pt x="156135" y="189917"/>
                  </a:cubicBezTo>
                  <a:cubicBezTo>
                    <a:pt x="156419" y="189917"/>
                    <a:pt x="156419" y="189917"/>
                    <a:pt x="156704" y="189917"/>
                  </a:cubicBezTo>
                  <a:cubicBezTo>
                    <a:pt x="156988" y="189917"/>
                    <a:pt x="156988" y="189917"/>
                    <a:pt x="157270" y="189917"/>
                  </a:cubicBezTo>
                  <a:cubicBezTo>
                    <a:pt x="157270" y="189917"/>
                    <a:pt x="157270" y="189917"/>
                    <a:pt x="157554" y="189917"/>
                  </a:cubicBezTo>
                  <a:cubicBezTo>
                    <a:pt x="157554" y="189917"/>
                    <a:pt x="157554" y="189917"/>
                    <a:pt x="157554" y="189917"/>
                  </a:cubicBezTo>
                  <a:cubicBezTo>
                    <a:pt x="157554" y="189917"/>
                    <a:pt x="157839" y="189917"/>
                    <a:pt x="157839" y="189917"/>
                  </a:cubicBezTo>
                  <a:cubicBezTo>
                    <a:pt x="158123" y="189917"/>
                    <a:pt x="158407" y="189917"/>
                    <a:pt x="158691" y="189633"/>
                  </a:cubicBezTo>
                  <a:cubicBezTo>
                    <a:pt x="158973" y="189633"/>
                    <a:pt x="159258" y="189349"/>
                    <a:pt x="159542" y="189066"/>
                  </a:cubicBezTo>
                  <a:lnTo>
                    <a:pt x="163232" y="186794"/>
                  </a:lnTo>
                  <a:lnTo>
                    <a:pt x="162948" y="194743"/>
                  </a:lnTo>
                  <a:lnTo>
                    <a:pt x="162948" y="194743"/>
                  </a:lnTo>
                  <a:cubicBezTo>
                    <a:pt x="162948" y="194743"/>
                    <a:pt x="162948" y="195027"/>
                    <a:pt x="162948" y="195027"/>
                  </a:cubicBezTo>
                  <a:cubicBezTo>
                    <a:pt x="162948" y="195027"/>
                    <a:pt x="162948" y="195310"/>
                    <a:pt x="162948" y="195310"/>
                  </a:cubicBezTo>
                  <a:cubicBezTo>
                    <a:pt x="162948" y="195310"/>
                    <a:pt x="162948" y="195594"/>
                    <a:pt x="162948" y="195594"/>
                  </a:cubicBezTo>
                  <a:cubicBezTo>
                    <a:pt x="162948" y="195594"/>
                    <a:pt x="162948" y="195879"/>
                    <a:pt x="162948" y="195879"/>
                  </a:cubicBezTo>
                  <a:lnTo>
                    <a:pt x="162948" y="195879"/>
                  </a:lnTo>
                  <a:lnTo>
                    <a:pt x="162948" y="195879"/>
                  </a:lnTo>
                  <a:cubicBezTo>
                    <a:pt x="162948" y="196163"/>
                    <a:pt x="163232" y="196163"/>
                    <a:pt x="163232" y="196446"/>
                  </a:cubicBezTo>
                  <a:cubicBezTo>
                    <a:pt x="163517" y="196730"/>
                    <a:pt x="163801" y="196730"/>
                    <a:pt x="164085" y="197014"/>
                  </a:cubicBezTo>
                  <a:lnTo>
                    <a:pt x="164085" y="197014"/>
                  </a:lnTo>
                  <a:lnTo>
                    <a:pt x="169195" y="200137"/>
                  </a:lnTo>
                  <a:cubicBezTo>
                    <a:pt x="168910" y="200421"/>
                    <a:pt x="168910" y="200704"/>
                    <a:pt x="168626" y="200704"/>
                  </a:cubicBezTo>
                  <a:lnTo>
                    <a:pt x="145632" y="214047"/>
                  </a:lnTo>
                  <a:cubicBezTo>
                    <a:pt x="145063" y="214331"/>
                    <a:pt x="144213" y="214615"/>
                    <a:pt x="143644" y="214615"/>
                  </a:cubicBezTo>
                  <a:cubicBezTo>
                    <a:pt x="143644" y="214615"/>
                    <a:pt x="143644" y="214615"/>
                    <a:pt x="143644" y="214615"/>
                  </a:cubicBezTo>
                  <a:cubicBezTo>
                    <a:pt x="142794" y="214898"/>
                    <a:pt x="142225" y="214898"/>
                    <a:pt x="141373" y="214898"/>
                  </a:cubicBezTo>
                  <a:lnTo>
                    <a:pt x="141373" y="214898"/>
                  </a:lnTo>
                  <a:cubicBezTo>
                    <a:pt x="140522" y="214898"/>
                    <a:pt x="139954" y="214898"/>
                    <a:pt x="139387" y="214615"/>
                  </a:cubicBezTo>
                  <a:cubicBezTo>
                    <a:pt x="139387" y="214615"/>
                    <a:pt x="139103" y="214615"/>
                    <a:pt x="139103" y="214615"/>
                  </a:cubicBezTo>
                  <a:cubicBezTo>
                    <a:pt x="138535" y="214331"/>
                    <a:pt x="137682" y="214047"/>
                    <a:pt x="137400" y="213763"/>
                  </a:cubicBezTo>
                  <a:lnTo>
                    <a:pt x="108727" y="196446"/>
                  </a:lnTo>
                  <a:cubicBezTo>
                    <a:pt x="108159" y="196163"/>
                    <a:pt x="107875" y="195879"/>
                    <a:pt x="107591" y="195594"/>
                  </a:cubicBezTo>
                  <a:lnTo>
                    <a:pt x="127747" y="183955"/>
                  </a:lnTo>
                  <a:cubicBezTo>
                    <a:pt x="128882" y="183388"/>
                    <a:pt x="129450" y="182252"/>
                    <a:pt x="129450" y="181400"/>
                  </a:cubicBezTo>
                  <a:lnTo>
                    <a:pt x="129734" y="173168"/>
                  </a:lnTo>
                  <a:cubicBezTo>
                    <a:pt x="129734" y="174019"/>
                    <a:pt x="128882" y="175155"/>
                    <a:pt x="127747" y="175723"/>
                  </a:cubicBezTo>
                  <a:lnTo>
                    <a:pt x="104753" y="189066"/>
                  </a:lnTo>
                  <a:cubicBezTo>
                    <a:pt x="104184" y="189349"/>
                    <a:pt x="103618" y="189633"/>
                    <a:pt x="102765" y="189633"/>
                  </a:cubicBezTo>
                  <a:lnTo>
                    <a:pt x="102765" y="189633"/>
                  </a:lnTo>
                  <a:cubicBezTo>
                    <a:pt x="101915" y="189917"/>
                    <a:pt x="101346" y="189917"/>
                    <a:pt x="100494" y="189917"/>
                  </a:cubicBezTo>
                  <a:lnTo>
                    <a:pt x="100494" y="189917"/>
                  </a:lnTo>
                  <a:cubicBezTo>
                    <a:pt x="99927" y="189917"/>
                    <a:pt x="99075" y="189917"/>
                    <a:pt x="98508" y="189633"/>
                  </a:cubicBezTo>
                  <a:cubicBezTo>
                    <a:pt x="98508" y="189633"/>
                    <a:pt x="98224" y="189633"/>
                    <a:pt x="98224" y="189633"/>
                  </a:cubicBezTo>
                  <a:cubicBezTo>
                    <a:pt x="97656" y="189349"/>
                    <a:pt x="96805" y="189066"/>
                    <a:pt x="96521" y="188782"/>
                  </a:cubicBezTo>
                  <a:lnTo>
                    <a:pt x="67848" y="171464"/>
                  </a:lnTo>
                  <a:cubicBezTo>
                    <a:pt x="67280" y="171181"/>
                    <a:pt x="66996" y="170613"/>
                    <a:pt x="66712" y="170329"/>
                  </a:cubicBezTo>
                  <a:cubicBezTo>
                    <a:pt x="66712" y="170329"/>
                    <a:pt x="66712" y="170329"/>
                    <a:pt x="66712" y="170329"/>
                  </a:cubicBezTo>
                  <a:cubicBezTo>
                    <a:pt x="66429" y="169761"/>
                    <a:pt x="66429" y="169478"/>
                    <a:pt x="66429" y="168909"/>
                  </a:cubicBezTo>
                  <a:lnTo>
                    <a:pt x="66145" y="177142"/>
                  </a:lnTo>
                  <a:lnTo>
                    <a:pt x="66145" y="177426"/>
                  </a:lnTo>
                  <a:cubicBezTo>
                    <a:pt x="66145" y="177710"/>
                    <a:pt x="66145" y="177710"/>
                    <a:pt x="66145" y="177710"/>
                  </a:cubicBezTo>
                  <a:cubicBezTo>
                    <a:pt x="66145" y="177710"/>
                    <a:pt x="66145" y="177994"/>
                    <a:pt x="66145" y="177994"/>
                  </a:cubicBezTo>
                  <a:cubicBezTo>
                    <a:pt x="66145" y="178278"/>
                    <a:pt x="66145" y="178278"/>
                    <a:pt x="66145" y="178278"/>
                  </a:cubicBezTo>
                  <a:cubicBezTo>
                    <a:pt x="66145" y="178278"/>
                    <a:pt x="66145" y="178278"/>
                    <a:pt x="66145" y="178278"/>
                  </a:cubicBezTo>
                  <a:cubicBezTo>
                    <a:pt x="66145" y="178278"/>
                    <a:pt x="66145" y="178278"/>
                    <a:pt x="66145" y="178278"/>
                  </a:cubicBezTo>
                  <a:cubicBezTo>
                    <a:pt x="66145" y="178561"/>
                    <a:pt x="66429" y="178561"/>
                    <a:pt x="66429" y="178561"/>
                  </a:cubicBezTo>
                  <a:cubicBezTo>
                    <a:pt x="66712" y="178846"/>
                    <a:pt x="66996" y="178846"/>
                    <a:pt x="67280" y="179130"/>
                  </a:cubicBezTo>
                  <a:lnTo>
                    <a:pt x="67280" y="179130"/>
                  </a:lnTo>
                  <a:lnTo>
                    <a:pt x="95952" y="196446"/>
                  </a:lnTo>
                  <a:cubicBezTo>
                    <a:pt x="96237" y="196730"/>
                    <a:pt x="96805" y="197014"/>
                    <a:pt x="97371" y="197014"/>
                  </a:cubicBezTo>
                  <a:cubicBezTo>
                    <a:pt x="97371" y="197014"/>
                    <a:pt x="97656" y="197014"/>
                    <a:pt x="97940" y="197014"/>
                  </a:cubicBezTo>
                  <a:cubicBezTo>
                    <a:pt x="97940" y="197014"/>
                    <a:pt x="98224" y="197014"/>
                    <a:pt x="98224" y="197014"/>
                  </a:cubicBezTo>
                  <a:cubicBezTo>
                    <a:pt x="98508" y="197014"/>
                    <a:pt x="98508" y="197014"/>
                    <a:pt x="98508" y="197014"/>
                  </a:cubicBezTo>
                  <a:cubicBezTo>
                    <a:pt x="98791" y="197014"/>
                    <a:pt x="99075" y="197014"/>
                    <a:pt x="99359" y="197014"/>
                  </a:cubicBezTo>
                  <a:cubicBezTo>
                    <a:pt x="99643" y="197014"/>
                    <a:pt x="99927" y="197014"/>
                    <a:pt x="99927" y="197014"/>
                  </a:cubicBezTo>
                  <a:lnTo>
                    <a:pt x="100494" y="197014"/>
                  </a:lnTo>
                  <a:cubicBezTo>
                    <a:pt x="100778" y="197014"/>
                    <a:pt x="100778" y="197014"/>
                    <a:pt x="101062" y="197014"/>
                  </a:cubicBezTo>
                  <a:cubicBezTo>
                    <a:pt x="101346" y="197014"/>
                    <a:pt x="101346" y="197014"/>
                    <a:pt x="101630" y="197014"/>
                  </a:cubicBezTo>
                  <a:cubicBezTo>
                    <a:pt x="101915" y="197014"/>
                    <a:pt x="101915" y="197014"/>
                    <a:pt x="102197" y="197014"/>
                  </a:cubicBezTo>
                  <a:lnTo>
                    <a:pt x="102197" y="197014"/>
                  </a:lnTo>
                  <a:cubicBezTo>
                    <a:pt x="102197" y="197014"/>
                    <a:pt x="102197" y="197014"/>
                    <a:pt x="102197" y="197014"/>
                  </a:cubicBezTo>
                  <a:cubicBezTo>
                    <a:pt x="102197" y="197014"/>
                    <a:pt x="102481" y="197014"/>
                    <a:pt x="102481" y="197014"/>
                  </a:cubicBezTo>
                  <a:cubicBezTo>
                    <a:pt x="102765" y="197014"/>
                    <a:pt x="103049" y="196730"/>
                    <a:pt x="103334" y="196730"/>
                  </a:cubicBezTo>
                  <a:cubicBezTo>
                    <a:pt x="103618" y="196730"/>
                    <a:pt x="103902" y="196446"/>
                    <a:pt x="104184" y="196446"/>
                  </a:cubicBezTo>
                  <a:lnTo>
                    <a:pt x="106456" y="195027"/>
                  </a:lnTo>
                  <a:lnTo>
                    <a:pt x="106172" y="201272"/>
                  </a:lnTo>
                  <a:lnTo>
                    <a:pt x="106172" y="201272"/>
                  </a:lnTo>
                  <a:lnTo>
                    <a:pt x="106172" y="201556"/>
                  </a:lnTo>
                  <a:cubicBezTo>
                    <a:pt x="106172" y="201556"/>
                    <a:pt x="106172" y="201840"/>
                    <a:pt x="106172" y="201840"/>
                  </a:cubicBezTo>
                  <a:cubicBezTo>
                    <a:pt x="106172" y="201840"/>
                    <a:pt x="106172" y="202124"/>
                    <a:pt x="106172" y="202124"/>
                  </a:cubicBezTo>
                  <a:cubicBezTo>
                    <a:pt x="106172" y="202124"/>
                    <a:pt x="106172" y="202407"/>
                    <a:pt x="106172" y="202407"/>
                  </a:cubicBezTo>
                  <a:lnTo>
                    <a:pt x="106172" y="202407"/>
                  </a:lnTo>
                  <a:lnTo>
                    <a:pt x="106172" y="202692"/>
                  </a:lnTo>
                  <a:cubicBezTo>
                    <a:pt x="106456" y="202692"/>
                    <a:pt x="106456" y="202976"/>
                    <a:pt x="106456" y="202976"/>
                  </a:cubicBezTo>
                  <a:cubicBezTo>
                    <a:pt x="106740" y="203260"/>
                    <a:pt x="107024" y="203543"/>
                    <a:pt x="107308" y="203543"/>
                  </a:cubicBezTo>
                  <a:lnTo>
                    <a:pt x="107308" y="203543"/>
                  </a:lnTo>
                  <a:lnTo>
                    <a:pt x="135979" y="220860"/>
                  </a:lnTo>
                  <a:cubicBezTo>
                    <a:pt x="136263" y="221144"/>
                    <a:pt x="136832" y="221144"/>
                    <a:pt x="137400" y="221428"/>
                  </a:cubicBezTo>
                  <a:cubicBezTo>
                    <a:pt x="137682" y="221428"/>
                    <a:pt x="137682" y="221428"/>
                    <a:pt x="137966" y="221428"/>
                  </a:cubicBezTo>
                  <a:cubicBezTo>
                    <a:pt x="137966" y="221428"/>
                    <a:pt x="137966" y="221428"/>
                    <a:pt x="138251" y="221428"/>
                  </a:cubicBezTo>
                  <a:cubicBezTo>
                    <a:pt x="138251" y="221428"/>
                    <a:pt x="138535" y="221428"/>
                    <a:pt x="138535" y="221428"/>
                  </a:cubicBezTo>
                  <a:cubicBezTo>
                    <a:pt x="138819" y="221428"/>
                    <a:pt x="139103" y="221428"/>
                    <a:pt x="139387" y="221428"/>
                  </a:cubicBezTo>
                  <a:cubicBezTo>
                    <a:pt x="139670" y="221428"/>
                    <a:pt x="139954" y="221428"/>
                    <a:pt x="139954" y="221428"/>
                  </a:cubicBezTo>
                  <a:lnTo>
                    <a:pt x="140238" y="221428"/>
                  </a:lnTo>
                  <a:lnTo>
                    <a:pt x="140238" y="221428"/>
                  </a:lnTo>
                  <a:lnTo>
                    <a:pt x="140522" y="221428"/>
                  </a:lnTo>
                  <a:cubicBezTo>
                    <a:pt x="140806" y="221428"/>
                    <a:pt x="140806" y="221428"/>
                    <a:pt x="141090" y="221428"/>
                  </a:cubicBezTo>
                  <a:cubicBezTo>
                    <a:pt x="141373" y="221428"/>
                    <a:pt x="141657" y="221428"/>
                    <a:pt x="141657" y="221428"/>
                  </a:cubicBezTo>
                  <a:cubicBezTo>
                    <a:pt x="141941" y="221428"/>
                    <a:pt x="141941" y="221428"/>
                    <a:pt x="142225" y="221428"/>
                  </a:cubicBezTo>
                  <a:lnTo>
                    <a:pt x="142510" y="221428"/>
                  </a:lnTo>
                  <a:lnTo>
                    <a:pt x="142510" y="221428"/>
                  </a:lnTo>
                  <a:cubicBezTo>
                    <a:pt x="142510" y="221428"/>
                    <a:pt x="142794" y="221428"/>
                    <a:pt x="142794" y="221428"/>
                  </a:cubicBezTo>
                  <a:cubicBezTo>
                    <a:pt x="143076" y="221428"/>
                    <a:pt x="143360" y="221428"/>
                    <a:pt x="143644" y="221144"/>
                  </a:cubicBezTo>
                  <a:cubicBezTo>
                    <a:pt x="143929" y="221144"/>
                    <a:pt x="144213" y="220860"/>
                    <a:pt x="144497" y="220576"/>
                  </a:cubicBezTo>
                  <a:lnTo>
                    <a:pt x="147335" y="218873"/>
                  </a:lnTo>
                  <a:lnTo>
                    <a:pt x="147051" y="225970"/>
                  </a:lnTo>
                  <a:lnTo>
                    <a:pt x="147051" y="226254"/>
                  </a:lnTo>
                  <a:cubicBezTo>
                    <a:pt x="147051" y="226538"/>
                    <a:pt x="147051" y="226538"/>
                    <a:pt x="147051" y="226822"/>
                  </a:cubicBezTo>
                  <a:cubicBezTo>
                    <a:pt x="147051" y="226822"/>
                    <a:pt x="147051" y="227106"/>
                    <a:pt x="147335" y="227106"/>
                  </a:cubicBezTo>
                  <a:cubicBezTo>
                    <a:pt x="147335" y="227106"/>
                    <a:pt x="147335" y="227389"/>
                    <a:pt x="147335" y="227389"/>
                  </a:cubicBezTo>
                  <a:lnTo>
                    <a:pt x="147335" y="227389"/>
                  </a:lnTo>
                  <a:cubicBezTo>
                    <a:pt x="147335" y="227389"/>
                    <a:pt x="147335" y="227389"/>
                    <a:pt x="147335" y="227389"/>
                  </a:cubicBezTo>
                  <a:cubicBezTo>
                    <a:pt x="147619" y="227673"/>
                    <a:pt x="147619" y="227673"/>
                    <a:pt x="147619" y="227958"/>
                  </a:cubicBezTo>
                  <a:cubicBezTo>
                    <a:pt x="147903" y="228241"/>
                    <a:pt x="148187" y="228241"/>
                    <a:pt x="148187" y="228525"/>
                  </a:cubicBezTo>
                  <a:cubicBezTo>
                    <a:pt x="148187" y="228525"/>
                    <a:pt x="148187" y="228525"/>
                    <a:pt x="148187" y="228525"/>
                  </a:cubicBezTo>
                  <a:lnTo>
                    <a:pt x="176576" y="245842"/>
                  </a:lnTo>
                  <a:cubicBezTo>
                    <a:pt x="176858" y="246126"/>
                    <a:pt x="177426" y="246410"/>
                    <a:pt x="177995" y="246410"/>
                  </a:cubicBezTo>
                  <a:cubicBezTo>
                    <a:pt x="178279" y="246410"/>
                    <a:pt x="178279" y="246410"/>
                    <a:pt x="178561" y="246410"/>
                  </a:cubicBezTo>
                  <a:cubicBezTo>
                    <a:pt x="178561" y="246410"/>
                    <a:pt x="178846" y="246410"/>
                    <a:pt x="178846" y="246410"/>
                  </a:cubicBezTo>
                  <a:cubicBezTo>
                    <a:pt x="178846" y="246410"/>
                    <a:pt x="179130" y="246410"/>
                    <a:pt x="179130" y="246410"/>
                  </a:cubicBezTo>
                  <a:cubicBezTo>
                    <a:pt x="179414" y="246410"/>
                    <a:pt x="179698" y="246694"/>
                    <a:pt x="179982" y="246694"/>
                  </a:cubicBezTo>
                  <a:cubicBezTo>
                    <a:pt x="180265" y="246694"/>
                    <a:pt x="180549" y="246694"/>
                    <a:pt x="180549" y="246694"/>
                  </a:cubicBezTo>
                  <a:lnTo>
                    <a:pt x="181117" y="246694"/>
                  </a:lnTo>
                  <a:cubicBezTo>
                    <a:pt x="181401" y="246694"/>
                    <a:pt x="181401" y="246694"/>
                    <a:pt x="181685" y="246694"/>
                  </a:cubicBezTo>
                  <a:cubicBezTo>
                    <a:pt x="181970" y="246694"/>
                    <a:pt x="181970" y="246694"/>
                    <a:pt x="182252" y="246694"/>
                  </a:cubicBezTo>
                  <a:cubicBezTo>
                    <a:pt x="182536" y="246694"/>
                    <a:pt x="182536" y="246694"/>
                    <a:pt x="182820" y="246694"/>
                  </a:cubicBezTo>
                  <a:cubicBezTo>
                    <a:pt x="182820" y="246694"/>
                    <a:pt x="182820" y="246694"/>
                    <a:pt x="183104" y="246694"/>
                  </a:cubicBezTo>
                  <a:lnTo>
                    <a:pt x="183104" y="246694"/>
                  </a:lnTo>
                  <a:cubicBezTo>
                    <a:pt x="183104" y="246694"/>
                    <a:pt x="183389" y="246694"/>
                    <a:pt x="183389" y="246694"/>
                  </a:cubicBezTo>
                  <a:cubicBezTo>
                    <a:pt x="183673" y="246694"/>
                    <a:pt x="183955" y="246410"/>
                    <a:pt x="184239" y="246410"/>
                  </a:cubicBezTo>
                  <a:cubicBezTo>
                    <a:pt x="184524" y="246410"/>
                    <a:pt x="184808" y="246126"/>
                    <a:pt x="185092" y="245842"/>
                  </a:cubicBezTo>
                  <a:lnTo>
                    <a:pt x="187362" y="244422"/>
                  </a:lnTo>
                  <a:lnTo>
                    <a:pt x="187079" y="250668"/>
                  </a:lnTo>
                  <a:lnTo>
                    <a:pt x="187079" y="250668"/>
                  </a:lnTo>
                  <a:cubicBezTo>
                    <a:pt x="187079" y="250668"/>
                    <a:pt x="187079" y="250952"/>
                    <a:pt x="187079" y="250952"/>
                  </a:cubicBezTo>
                  <a:cubicBezTo>
                    <a:pt x="187079" y="251235"/>
                    <a:pt x="187079" y="251235"/>
                    <a:pt x="187079" y="251235"/>
                  </a:cubicBezTo>
                  <a:cubicBezTo>
                    <a:pt x="187079" y="251519"/>
                    <a:pt x="187079" y="251519"/>
                    <a:pt x="187079" y="251519"/>
                  </a:cubicBezTo>
                  <a:lnTo>
                    <a:pt x="187079" y="251804"/>
                  </a:lnTo>
                  <a:lnTo>
                    <a:pt x="187079" y="251804"/>
                  </a:lnTo>
                  <a:lnTo>
                    <a:pt x="187079" y="252087"/>
                  </a:lnTo>
                  <a:cubicBezTo>
                    <a:pt x="187079" y="252087"/>
                    <a:pt x="187362" y="252371"/>
                    <a:pt x="187362" y="252371"/>
                  </a:cubicBezTo>
                  <a:cubicBezTo>
                    <a:pt x="187646" y="252655"/>
                    <a:pt x="187930" y="252939"/>
                    <a:pt x="188214" y="252939"/>
                  </a:cubicBezTo>
                  <a:lnTo>
                    <a:pt x="188214" y="252939"/>
                  </a:lnTo>
                  <a:lnTo>
                    <a:pt x="216887" y="270256"/>
                  </a:lnTo>
                  <a:cubicBezTo>
                    <a:pt x="217171" y="270540"/>
                    <a:pt x="217737" y="270823"/>
                    <a:pt x="218021" y="270823"/>
                  </a:cubicBezTo>
                  <a:cubicBezTo>
                    <a:pt x="218306" y="271107"/>
                    <a:pt x="218306" y="271107"/>
                    <a:pt x="218590" y="271107"/>
                  </a:cubicBezTo>
                  <a:cubicBezTo>
                    <a:pt x="218590" y="271107"/>
                    <a:pt x="218590" y="271107"/>
                    <a:pt x="218874" y="271107"/>
                  </a:cubicBezTo>
                  <a:cubicBezTo>
                    <a:pt x="218874" y="271107"/>
                    <a:pt x="219158" y="271107"/>
                    <a:pt x="219158" y="271107"/>
                  </a:cubicBezTo>
                  <a:cubicBezTo>
                    <a:pt x="219441" y="271107"/>
                    <a:pt x="219725" y="271107"/>
                    <a:pt x="220009" y="271107"/>
                  </a:cubicBezTo>
                  <a:cubicBezTo>
                    <a:pt x="220293" y="271107"/>
                    <a:pt x="220293" y="271107"/>
                    <a:pt x="220577" y="271107"/>
                  </a:cubicBezTo>
                  <a:lnTo>
                    <a:pt x="220861" y="271107"/>
                  </a:lnTo>
                  <a:lnTo>
                    <a:pt x="220861" y="271107"/>
                  </a:lnTo>
                  <a:lnTo>
                    <a:pt x="221144" y="271107"/>
                  </a:lnTo>
                  <a:cubicBezTo>
                    <a:pt x="221428" y="271107"/>
                    <a:pt x="221428" y="271107"/>
                    <a:pt x="221712" y="271107"/>
                  </a:cubicBezTo>
                  <a:cubicBezTo>
                    <a:pt x="221996" y="271107"/>
                    <a:pt x="221996" y="271107"/>
                    <a:pt x="222280" y="271107"/>
                  </a:cubicBezTo>
                  <a:cubicBezTo>
                    <a:pt x="222565" y="271107"/>
                    <a:pt x="222565" y="271107"/>
                    <a:pt x="222847" y="271107"/>
                  </a:cubicBezTo>
                  <a:cubicBezTo>
                    <a:pt x="222847" y="271107"/>
                    <a:pt x="222847" y="271107"/>
                    <a:pt x="223131" y="271107"/>
                  </a:cubicBezTo>
                  <a:lnTo>
                    <a:pt x="223131" y="271107"/>
                  </a:lnTo>
                  <a:cubicBezTo>
                    <a:pt x="223415" y="271107"/>
                    <a:pt x="223415" y="271107"/>
                    <a:pt x="223415" y="271107"/>
                  </a:cubicBezTo>
                  <a:cubicBezTo>
                    <a:pt x="223699" y="271107"/>
                    <a:pt x="223984" y="271107"/>
                    <a:pt x="224268" y="270823"/>
                  </a:cubicBezTo>
                  <a:cubicBezTo>
                    <a:pt x="224552" y="270540"/>
                    <a:pt x="224834" y="270540"/>
                    <a:pt x="225119" y="270256"/>
                  </a:cubicBezTo>
                  <a:lnTo>
                    <a:pt x="227390" y="268837"/>
                  </a:lnTo>
                  <a:lnTo>
                    <a:pt x="227106" y="275365"/>
                  </a:lnTo>
                  <a:lnTo>
                    <a:pt x="227106" y="275365"/>
                  </a:lnTo>
                  <a:lnTo>
                    <a:pt x="227106" y="275650"/>
                  </a:lnTo>
                  <a:cubicBezTo>
                    <a:pt x="227106" y="275650"/>
                    <a:pt x="227106" y="275934"/>
                    <a:pt x="227106" y="275934"/>
                  </a:cubicBezTo>
                  <a:cubicBezTo>
                    <a:pt x="227106" y="276217"/>
                    <a:pt x="227106" y="276501"/>
                    <a:pt x="227106" y="276501"/>
                  </a:cubicBezTo>
                  <a:cubicBezTo>
                    <a:pt x="227106" y="276501"/>
                    <a:pt x="227106" y="276501"/>
                    <a:pt x="227106" y="276785"/>
                  </a:cubicBezTo>
                  <a:lnTo>
                    <a:pt x="227106" y="276785"/>
                  </a:lnTo>
                  <a:cubicBezTo>
                    <a:pt x="227106" y="276785"/>
                    <a:pt x="227106" y="276785"/>
                    <a:pt x="227106" y="276785"/>
                  </a:cubicBezTo>
                  <a:cubicBezTo>
                    <a:pt x="227106" y="276785"/>
                    <a:pt x="227390" y="277069"/>
                    <a:pt x="227390" y="277353"/>
                  </a:cubicBezTo>
                  <a:cubicBezTo>
                    <a:pt x="227674" y="277353"/>
                    <a:pt x="227958" y="277637"/>
                    <a:pt x="228241" y="277920"/>
                  </a:cubicBezTo>
                  <a:lnTo>
                    <a:pt x="228241" y="277920"/>
                  </a:lnTo>
                  <a:lnTo>
                    <a:pt x="420430" y="394312"/>
                  </a:lnTo>
                  <a:cubicBezTo>
                    <a:pt x="420714" y="394596"/>
                    <a:pt x="421282" y="394880"/>
                    <a:pt x="421849" y="394880"/>
                  </a:cubicBezTo>
                  <a:cubicBezTo>
                    <a:pt x="422133" y="394880"/>
                    <a:pt x="422133" y="394880"/>
                    <a:pt x="422417" y="394880"/>
                  </a:cubicBezTo>
                  <a:cubicBezTo>
                    <a:pt x="422417" y="394880"/>
                    <a:pt x="422701" y="394880"/>
                    <a:pt x="422701" y="395164"/>
                  </a:cubicBezTo>
                  <a:cubicBezTo>
                    <a:pt x="422701" y="395164"/>
                    <a:pt x="422985" y="395164"/>
                    <a:pt x="422985" y="395164"/>
                  </a:cubicBezTo>
                  <a:cubicBezTo>
                    <a:pt x="423270" y="395164"/>
                    <a:pt x="423552" y="395164"/>
                    <a:pt x="423836" y="395164"/>
                  </a:cubicBezTo>
                  <a:cubicBezTo>
                    <a:pt x="424120" y="395164"/>
                    <a:pt x="424120" y="395164"/>
                    <a:pt x="424404" y="395164"/>
                  </a:cubicBezTo>
                  <a:lnTo>
                    <a:pt x="424973" y="395164"/>
                  </a:lnTo>
                  <a:cubicBezTo>
                    <a:pt x="425255" y="395164"/>
                    <a:pt x="425255" y="395164"/>
                    <a:pt x="425539" y="395164"/>
                  </a:cubicBezTo>
                  <a:cubicBezTo>
                    <a:pt x="425824" y="395164"/>
                    <a:pt x="425824" y="395164"/>
                    <a:pt x="426108" y="395164"/>
                  </a:cubicBezTo>
                  <a:cubicBezTo>
                    <a:pt x="426392" y="395164"/>
                    <a:pt x="426392" y="395164"/>
                    <a:pt x="426676" y="395164"/>
                  </a:cubicBezTo>
                  <a:lnTo>
                    <a:pt x="426676" y="395164"/>
                  </a:lnTo>
                  <a:cubicBezTo>
                    <a:pt x="426676" y="395164"/>
                    <a:pt x="426676" y="395164"/>
                    <a:pt x="426676" y="395164"/>
                  </a:cubicBezTo>
                  <a:cubicBezTo>
                    <a:pt x="426676" y="395164"/>
                    <a:pt x="426958" y="395164"/>
                    <a:pt x="426958" y="395164"/>
                  </a:cubicBezTo>
                  <a:cubicBezTo>
                    <a:pt x="427243" y="395164"/>
                    <a:pt x="427527" y="394880"/>
                    <a:pt x="427811" y="394880"/>
                  </a:cubicBezTo>
                  <a:cubicBezTo>
                    <a:pt x="428095" y="394596"/>
                    <a:pt x="428379" y="394596"/>
                    <a:pt x="428662" y="394312"/>
                  </a:cubicBezTo>
                  <a:lnTo>
                    <a:pt x="430933" y="392893"/>
                  </a:lnTo>
                  <a:lnTo>
                    <a:pt x="430649" y="399422"/>
                  </a:lnTo>
                  <a:cubicBezTo>
                    <a:pt x="430649" y="399422"/>
                    <a:pt x="430649" y="399706"/>
                    <a:pt x="430649" y="399706"/>
                  </a:cubicBezTo>
                  <a:cubicBezTo>
                    <a:pt x="430649" y="399706"/>
                    <a:pt x="430649" y="399990"/>
                    <a:pt x="430649" y="399990"/>
                  </a:cubicBezTo>
                  <a:cubicBezTo>
                    <a:pt x="430649" y="399990"/>
                    <a:pt x="430649" y="400273"/>
                    <a:pt x="430649" y="400558"/>
                  </a:cubicBezTo>
                  <a:cubicBezTo>
                    <a:pt x="430649" y="400558"/>
                    <a:pt x="430649" y="400558"/>
                    <a:pt x="430649" y="400558"/>
                  </a:cubicBezTo>
                  <a:lnTo>
                    <a:pt x="430649" y="400558"/>
                  </a:lnTo>
                  <a:lnTo>
                    <a:pt x="430649" y="400558"/>
                  </a:lnTo>
                  <a:lnTo>
                    <a:pt x="430933" y="400842"/>
                  </a:lnTo>
                  <a:cubicBezTo>
                    <a:pt x="431217" y="401125"/>
                    <a:pt x="431502" y="401409"/>
                    <a:pt x="431786" y="401409"/>
                  </a:cubicBezTo>
                  <a:lnTo>
                    <a:pt x="431786" y="401409"/>
                  </a:lnTo>
                  <a:lnTo>
                    <a:pt x="460458" y="418726"/>
                  </a:lnTo>
                  <a:cubicBezTo>
                    <a:pt x="460741" y="419010"/>
                    <a:pt x="461309" y="419294"/>
                    <a:pt x="461877" y="419294"/>
                  </a:cubicBezTo>
                  <a:cubicBezTo>
                    <a:pt x="461877" y="419294"/>
                    <a:pt x="462161" y="419294"/>
                    <a:pt x="462444" y="419294"/>
                  </a:cubicBezTo>
                  <a:cubicBezTo>
                    <a:pt x="462444" y="419294"/>
                    <a:pt x="462444" y="419294"/>
                    <a:pt x="462728" y="419294"/>
                  </a:cubicBezTo>
                  <a:cubicBezTo>
                    <a:pt x="462728" y="419294"/>
                    <a:pt x="463012" y="419294"/>
                    <a:pt x="463012" y="419294"/>
                  </a:cubicBezTo>
                  <a:cubicBezTo>
                    <a:pt x="463296" y="419294"/>
                    <a:pt x="463580" y="419294"/>
                    <a:pt x="463865" y="419294"/>
                  </a:cubicBezTo>
                  <a:cubicBezTo>
                    <a:pt x="464147" y="419294"/>
                    <a:pt x="464431" y="419294"/>
                    <a:pt x="464431" y="419294"/>
                  </a:cubicBezTo>
                  <a:lnTo>
                    <a:pt x="464715" y="419294"/>
                  </a:lnTo>
                  <a:cubicBezTo>
                    <a:pt x="464715" y="419294"/>
                    <a:pt x="464715" y="419294"/>
                    <a:pt x="464715" y="419294"/>
                  </a:cubicBezTo>
                  <a:lnTo>
                    <a:pt x="465568" y="419294"/>
                  </a:lnTo>
                  <a:cubicBezTo>
                    <a:pt x="465852" y="419294"/>
                    <a:pt x="465852" y="419294"/>
                    <a:pt x="466134" y="419294"/>
                  </a:cubicBezTo>
                  <a:cubicBezTo>
                    <a:pt x="466419" y="419294"/>
                    <a:pt x="466419" y="419294"/>
                    <a:pt x="466703" y="419294"/>
                  </a:cubicBezTo>
                  <a:cubicBezTo>
                    <a:pt x="466703" y="419294"/>
                    <a:pt x="466703" y="419294"/>
                    <a:pt x="466987" y="419294"/>
                  </a:cubicBezTo>
                  <a:cubicBezTo>
                    <a:pt x="466987" y="419294"/>
                    <a:pt x="466987" y="419294"/>
                    <a:pt x="466987" y="419294"/>
                  </a:cubicBezTo>
                  <a:cubicBezTo>
                    <a:pt x="466987" y="419294"/>
                    <a:pt x="467271" y="419294"/>
                    <a:pt x="467271" y="419294"/>
                  </a:cubicBezTo>
                  <a:cubicBezTo>
                    <a:pt x="467555" y="419294"/>
                    <a:pt x="467838" y="419010"/>
                    <a:pt x="467838" y="419010"/>
                  </a:cubicBezTo>
                  <a:cubicBezTo>
                    <a:pt x="468122" y="418726"/>
                    <a:pt x="468406" y="418726"/>
                    <a:pt x="468690" y="418442"/>
                  </a:cubicBezTo>
                  <a:lnTo>
                    <a:pt x="470962" y="417023"/>
                  </a:lnTo>
                  <a:lnTo>
                    <a:pt x="470677" y="423552"/>
                  </a:lnTo>
                  <a:lnTo>
                    <a:pt x="470677" y="423552"/>
                  </a:lnTo>
                  <a:cubicBezTo>
                    <a:pt x="470677" y="423552"/>
                    <a:pt x="470677" y="423836"/>
                    <a:pt x="470677" y="423836"/>
                  </a:cubicBezTo>
                  <a:cubicBezTo>
                    <a:pt x="470677" y="423836"/>
                    <a:pt x="470677" y="424120"/>
                    <a:pt x="470677" y="424120"/>
                  </a:cubicBezTo>
                  <a:cubicBezTo>
                    <a:pt x="470677" y="424120"/>
                    <a:pt x="470677" y="424404"/>
                    <a:pt x="470962" y="424404"/>
                  </a:cubicBezTo>
                  <a:cubicBezTo>
                    <a:pt x="470962" y="424404"/>
                    <a:pt x="470962" y="424404"/>
                    <a:pt x="470962" y="424404"/>
                  </a:cubicBezTo>
                  <a:lnTo>
                    <a:pt x="470962" y="424688"/>
                  </a:lnTo>
                  <a:lnTo>
                    <a:pt x="470962" y="424688"/>
                  </a:lnTo>
                  <a:cubicBezTo>
                    <a:pt x="470962" y="424972"/>
                    <a:pt x="471244" y="424972"/>
                    <a:pt x="471244" y="425255"/>
                  </a:cubicBezTo>
                  <a:cubicBezTo>
                    <a:pt x="471528" y="425539"/>
                    <a:pt x="471812" y="425539"/>
                    <a:pt x="472097" y="425824"/>
                  </a:cubicBezTo>
                  <a:lnTo>
                    <a:pt x="472097" y="425824"/>
                  </a:lnTo>
                  <a:lnTo>
                    <a:pt x="500769" y="443140"/>
                  </a:lnTo>
                  <a:cubicBezTo>
                    <a:pt x="501337" y="443424"/>
                    <a:pt x="501620" y="443424"/>
                    <a:pt x="502188" y="443707"/>
                  </a:cubicBezTo>
                  <a:cubicBezTo>
                    <a:pt x="502472" y="443707"/>
                    <a:pt x="502472" y="443992"/>
                    <a:pt x="502756" y="443992"/>
                  </a:cubicBezTo>
                  <a:cubicBezTo>
                    <a:pt x="502756" y="443992"/>
                    <a:pt x="502756" y="443992"/>
                    <a:pt x="503040" y="443992"/>
                  </a:cubicBezTo>
                  <a:cubicBezTo>
                    <a:pt x="503040" y="443992"/>
                    <a:pt x="503323" y="443992"/>
                    <a:pt x="503323" y="443992"/>
                  </a:cubicBezTo>
                  <a:cubicBezTo>
                    <a:pt x="503607" y="443992"/>
                    <a:pt x="503891" y="443992"/>
                    <a:pt x="504175" y="443992"/>
                  </a:cubicBezTo>
                  <a:cubicBezTo>
                    <a:pt x="504460" y="443992"/>
                    <a:pt x="504744" y="443992"/>
                    <a:pt x="504744" y="443992"/>
                  </a:cubicBezTo>
                  <a:lnTo>
                    <a:pt x="505026" y="443992"/>
                  </a:lnTo>
                  <a:lnTo>
                    <a:pt x="505026" y="443992"/>
                  </a:lnTo>
                  <a:lnTo>
                    <a:pt x="505310" y="443992"/>
                  </a:lnTo>
                  <a:cubicBezTo>
                    <a:pt x="505594" y="443992"/>
                    <a:pt x="505594" y="443992"/>
                    <a:pt x="505879" y="443992"/>
                  </a:cubicBezTo>
                  <a:cubicBezTo>
                    <a:pt x="506163" y="443992"/>
                    <a:pt x="506163" y="443992"/>
                    <a:pt x="506447" y="443992"/>
                  </a:cubicBezTo>
                  <a:cubicBezTo>
                    <a:pt x="506729" y="443992"/>
                    <a:pt x="506729" y="443992"/>
                    <a:pt x="507013" y="443992"/>
                  </a:cubicBezTo>
                  <a:cubicBezTo>
                    <a:pt x="507013" y="443992"/>
                    <a:pt x="507013" y="443992"/>
                    <a:pt x="507298" y="443992"/>
                  </a:cubicBezTo>
                  <a:lnTo>
                    <a:pt x="507298" y="443992"/>
                  </a:lnTo>
                  <a:cubicBezTo>
                    <a:pt x="507298" y="443992"/>
                    <a:pt x="507582" y="443992"/>
                    <a:pt x="507582" y="443992"/>
                  </a:cubicBezTo>
                  <a:cubicBezTo>
                    <a:pt x="507866" y="443992"/>
                    <a:pt x="508150" y="443707"/>
                    <a:pt x="508434" y="443707"/>
                  </a:cubicBezTo>
                  <a:cubicBezTo>
                    <a:pt x="508717" y="443707"/>
                    <a:pt x="509001" y="443424"/>
                    <a:pt x="509285" y="443140"/>
                  </a:cubicBezTo>
                  <a:lnTo>
                    <a:pt x="511557" y="441721"/>
                  </a:lnTo>
                  <a:lnTo>
                    <a:pt x="511272" y="448250"/>
                  </a:lnTo>
                  <a:lnTo>
                    <a:pt x="511272" y="448250"/>
                  </a:lnTo>
                  <a:lnTo>
                    <a:pt x="511272" y="448534"/>
                  </a:lnTo>
                  <a:cubicBezTo>
                    <a:pt x="511272" y="448534"/>
                    <a:pt x="511272" y="448818"/>
                    <a:pt x="511272" y="448818"/>
                  </a:cubicBezTo>
                  <a:cubicBezTo>
                    <a:pt x="511272" y="448818"/>
                    <a:pt x="511272" y="449101"/>
                    <a:pt x="511272" y="449101"/>
                  </a:cubicBezTo>
                  <a:cubicBezTo>
                    <a:pt x="511272" y="449101"/>
                    <a:pt x="511272" y="449385"/>
                    <a:pt x="511272" y="449385"/>
                  </a:cubicBezTo>
                  <a:lnTo>
                    <a:pt x="511272" y="449385"/>
                  </a:lnTo>
                  <a:cubicBezTo>
                    <a:pt x="511272" y="449385"/>
                    <a:pt x="511272" y="449385"/>
                    <a:pt x="511272" y="449670"/>
                  </a:cubicBezTo>
                  <a:cubicBezTo>
                    <a:pt x="511272" y="449670"/>
                    <a:pt x="511557" y="449953"/>
                    <a:pt x="511557" y="450237"/>
                  </a:cubicBezTo>
                  <a:cubicBezTo>
                    <a:pt x="511841" y="450521"/>
                    <a:pt x="512123" y="450521"/>
                    <a:pt x="512407" y="450804"/>
                  </a:cubicBezTo>
                  <a:cubicBezTo>
                    <a:pt x="512407" y="450804"/>
                    <a:pt x="512407" y="450804"/>
                    <a:pt x="512407" y="450804"/>
                  </a:cubicBezTo>
                  <a:lnTo>
                    <a:pt x="541080" y="468122"/>
                  </a:lnTo>
                  <a:cubicBezTo>
                    <a:pt x="541364" y="468406"/>
                    <a:pt x="541932" y="468689"/>
                    <a:pt x="542215" y="468689"/>
                  </a:cubicBezTo>
                  <a:cubicBezTo>
                    <a:pt x="542215" y="468689"/>
                    <a:pt x="542499" y="468973"/>
                    <a:pt x="542783" y="468973"/>
                  </a:cubicBezTo>
                  <a:cubicBezTo>
                    <a:pt x="542783" y="468973"/>
                    <a:pt x="543067" y="468973"/>
                    <a:pt x="543067" y="468973"/>
                  </a:cubicBezTo>
                  <a:cubicBezTo>
                    <a:pt x="543067" y="468973"/>
                    <a:pt x="543351" y="468973"/>
                    <a:pt x="543351" y="468973"/>
                  </a:cubicBezTo>
                  <a:cubicBezTo>
                    <a:pt x="543635" y="468973"/>
                    <a:pt x="543920" y="468973"/>
                    <a:pt x="544202" y="468973"/>
                  </a:cubicBezTo>
                  <a:cubicBezTo>
                    <a:pt x="544486" y="468973"/>
                    <a:pt x="544770" y="468973"/>
                    <a:pt x="544770" y="468973"/>
                  </a:cubicBezTo>
                  <a:lnTo>
                    <a:pt x="545339" y="468973"/>
                  </a:lnTo>
                  <a:cubicBezTo>
                    <a:pt x="545623" y="468973"/>
                    <a:pt x="545905" y="468973"/>
                    <a:pt x="545905" y="468973"/>
                  </a:cubicBezTo>
                  <a:cubicBezTo>
                    <a:pt x="546189" y="468973"/>
                    <a:pt x="546189" y="468973"/>
                    <a:pt x="546474" y="468973"/>
                  </a:cubicBezTo>
                  <a:cubicBezTo>
                    <a:pt x="546758" y="468973"/>
                    <a:pt x="547042" y="468973"/>
                    <a:pt x="547042" y="468973"/>
                  </a:cubicBezTo>
                  <a:lnTo>
                    <a:pt x="547042" y="468973"/>
                  </a:lnTo>
                  <a:lnTo>
                    <a:pt x="547042" y="468973"/>
                  </a:lnTo>
                  <a:cubicBezTo>
                    <a:pt x="547326" y="468973"/>
                    <a:pt x="547326" y="468973"/>
                    <a:pt x="547326" y="468973"/>
                  </a:cubicBezTo>
                  <a:cubicBezTo>
                    <a:pt x="547608" y="468973"/>
                    <a:pt x="547893" y="468973"/>
                    <a:pt x="548177" y="468689"/>
                  </a:cubicBezTo>
                  <a:cubicBezTo>
                    <a:pt x="548461" y="468689"/>
                    <a:pt x="548745" y="468406"/>
                    <a:pt x="549029" y="468122"/>
                  </a:cubicBezTo>
                  <a:lnTo>
                    <a:pt x="551583" y="466703"/>
                  </a:lnTo>
                  <a:lnTo>
                    <a:pt x="551299" y="473231"/>
                  </a:lnTo>
                  <a:cubicBezTo>
                    <a:pt x="551299" y="473231"/>
                    <a:pt x="551299" y="473516"/>
                    <a:pt x="551299" y="473516"/>
                  </a:cubicBezTo>
                  <a:cubicBezTo>
                    <a:pt x="551299" y="473800"/>
                    <a:pt x="551299" y="473800"/>
                    <a:pt x="551299" y="473800"/>
                  </a:cubicBezTo>
                  <a:cubicBezTo>
                    <a:pt x="551299" y="473800"/>
                    <a:pt x="551299" y="474083"/>
                    <a:pt x="551583" y="474083"/>
                  </a:cubicBezTo>
                  <a:cubicBezTo>
                    <a:pt x="551583" y="474083"/>
                    <a:pt x="551583" y="474083"/>
                    <a:pt x="551583" y="474367"/>
                  </a:cubicBezTo>
                  <a:lnTo>
                    <a:pt x="551583" y="474367"/>
                  </a:lnTo>
                  <a:cubicBezTo>
                    <a:pt x="551583" y="474367"/>
                    <a:pt x="551583" y="474651"/>
                    <a:pt x="551583" y="474651"/>
                  </a:cubicBezTo>
                  <a:cubicBezTo>
                    <a:pt x="551583" y="474651"/>
                    <a:pt x="551867" y="474935"/>
                    <a:pt x="551867" y="474935"/>
                  </a:cubicBezTo>
                  <a:cubicBezTo>
                    <a:pt x="552152" y="475219"/>
                    <a:pt x="552436" y="475503"/>
                    <a:pt x="552436" y="475503"/>
                  </a:cubicBezTo>
                  <a:lnTo>
                    <a:pt x="552436" y="475503"/>
                  </a:lnTo>
                  <a:lnTo>
                    <a:pt x="581108" y="492819"/>
                  </a:lnTo>
                  <a:cubicBezTo>
                    <a:pt x="581391" y="493104"/>
                    <a:pt x="581959" y="493387"/>
                    <a:pt x="582243" y="493387"/>
                  </a:cubicBezTo>
                  <a:cubicBezTo>
                    <a:pt x="582527" y="493387"/>
                    <a:pt x="582527" y="493671"/>
                    <a:pt x="582811" y="493671"/>
                  </a:cubicBezTo>
                  <a:cubicBezTo>
                    <a:pt x="582811" y="493671"/>
                    <a:pt x="583094" y="493671"/>
                    <a:pt x="583094" y="493671"/>
                  </a:cubicBezTo>
                  <a:cubicBezTo>
                    <a:pt x="583094" y="493671"/>
                    <a:pt x="583378" y="493671"/>
                    <a:pt x="583378" y="493671"/>
                  </a:cubicBezTo>
                  <a:cubicBezTo>
                    <a:pt x="583662" y="493671"/>
                    <a:pt x="583946" y="493671"/>
                    <a:pt x="584230" y="493671"/>
                  </a:cubicBezTo>
                  <a:cubicBezTo>
                    <a:pt x="584515" y="493671"/>
                    <a:pt x="584797" y="493671"/>
                    <a:pt x="584797" y="493671"/>
                  </a:cubicBezTo>
                  <a:lnTo>
                    <a:pt x="585934" y="493671"/>
                  </a:lnTo>
                  <a:cubicBezTo>
                    <a:pt x="586218" y="493671"/>
                    <a:pt x="586218" y="493671"/>
                    <a:pt x="586502" y="493671"/>
                  </a:cubicBezTo>
                  <a:cubicBezTo>
                    <a:pt x="586784" y="493671"/>
                    <a:pt x="586784" y="493671"/>
                    <a:pt x="587069" y="493671"/>
                  </a:cubicBezTo>
                  <a:lnTo>
                    <a:pt x="587069" y="493671"/>
                  </a:lnTo>
                  <a:cubicBezTo>
                    <a:pt x="587069" y="493671"/>
                    <a:pt x="587069" y="493671"/>
                    <a:pt x="587069" y="493671"/>
                  </a:cubicBezTo>
                  <a:cubicBezTo>
                    <a:pt x="587353" y="493671"/>
                    <a:pt x="587353" y="493671"/>
                    <a:pt x="587353" y="493671"/>
                  </a:cubicBezTo>
                  <a:cubicBezTo>
                    <a:pt x="587637" y="493671"/>
                    <a:pt x="587921" y="493671"/>
                    <a:pt x="588205" y="493387"/>
                  </a:cubicBezTo>
                  <a:cubicBezTo>
                    <a:pt x="588488" y="493104"/>
                    <a:pt x="588772" y="493104"/>
                    <a:pt x="589056" y="492819"/>
                  </a:cubicBezTo>
                  <a:lnTo>
                    <a:pt x="591327" y="491400"/>
                  </a:lnTo>
                  <a:lnTo>
                    <a:pt x="591043" y="497646"/>
                  </a:lnTo>
                  <a:lnTo>
                    <a:pt x="591043" y="497929"/>
                  </a:lnTo>
                  <a:cubicBezTo>
                    <a:pt x="591043" y="497929"/>
                    <a:pt x="591043" y="498213"/>
                    <a:pt x="591043" y="498213"/>
                  </a:cubicBezTo>
                  <a:cubicBezTo>
                    <a:pt x="591043" y="498213"/>
                    <a:pt x="591043" y="498497"/>
                    <a:pt x="591043" y="498497"/>
                  </a:cubicBezTo>
                  <a:cubicBezTo>
                    <a:pt x="591043" y="498497"/>
                    <a:pt x="591043" y="498497"/>
                    <a:pt x="591327" y="498497"/>
                  </a:cubicBezTo>
                  <a:lnTo>
                    <a:pt x="591327" y="498497"/>
                  </a:lnTo>
                  <a:cubicBezTo>
                    <a:pt x="591327" y="498497"/>
                    <a:pt x="591327" y="498497"/>
                    <a:pt x="591327" y="498781"/>
                  </a:cubicBezTo>
                  <a:cubicBezTo>
                    <a:pt x="591327" y="498781"/>
                    <a:pt x="591612" y="499065"/>
                    <a:pt x="591612" y="499349"/>
                  </a:cubicBezTo>
                  <a:cubicBezTo>
                    <a:pt x="591894" y="499632"/>
                    <a:pt x="591894" y="499632"/>
                    <a:pt x="592462" y="499916"/>
                  </a:cubicBezTo>
                  <a:lnTo>
                    <a:pt x="592462" y="499916"/>
                  </a:lnTo>
                  <a:lnTo>
                    <a:pt x="614606" y="513259"/>
                  </a:lnTo>
                  <a:cubicBezTo>
                    <a:pt x="614890" y="513543"/>
                    <a:pt x="615457" y="513826"/>
                    <a:pt x="616025" y="513826"/>
                  </a:cubicBezTo>
                  <a:cubicBezTo>
                    <a:pt x="616309" y="513826"/>
                    <a:pt x="616309" y="513826"/>
                    <a:pt x="616593" y="513826"/>
                  </a:cubicBezTo>
                  <a:cubicBezTo>
                    <a:pt x="616593" y="513826"/>
                    <a:pt x="616876" y="513826"/>
                    <a:pt x="616876" y="513826"/>
                  </a:cubicBezTo>
                  <a:cubicBezTo>
                    <a:pt x="617160" y="513826"/>
                    <a:pt x="617160" y="513826"/>
                    <a:pt x="617160" y="513826"/>
                  </a:cubicBezTo>
                  <a:cubicBezTo>
                    <a:pt x="617444" y="513826"/>
                    <a:pt x="617728" y="514111"/>
                    <a:pt x="618012" y="514111"/>
                  </a:cubicBezTo>
                  <a:cubicBezTo>
                    <a:pt x="618297" y="514111"/>
                    <a:pt x="618579" y="514111"/>
                    <a:pt x="618579" y="514111"/>
                  </a:cubicBezTo>
                  <a:lnTo>
                    <a:pt x="618863" y="514111"/>
                  </a:lnTo>
                  <a:lnTo>
                    <a:pt x="618863" y="514111"/>
                  </a:lnTo>
                  <a:lnTo>
                    <a:pt x="619716" y="514111"/>
                  </a:lnTo>
                  <a:cubicBezTo>
                    <a:pt x="620000" y="514111"/>
                    <a:pt x="620000" y="514111"/>
                    <a:pt x="620282" y="513826"/>
                  </a:cubicBezTo>
                  <a:cubicBezTo>
                    <a:pt x="620566" y="513826"/>
                    <a:pt x="620566" y="513826"/>
                    <a:pt x="620851" y="513826"/>
                  </a:cubicBezTo>
                  <a:lnTo>
                    <a:pt x="621135" y="513826"/>
                  </a:lnTo>
                  <a:cubicBezTo>
                    <a:pt x="621135" y="513826"/>
                    <a:pt x="621135" y="513826"/>
                    <a:pt x="621135" y="513826"/>
                  </a:cubicBezTo>
                  <a:cubicBezTo>
                    <a:pt x="621135" y="513826"/>
                    <a:pt x="621419" y="513826"/>
                    <a:pt x="621419" y="513826"/>
                  </a:cubicBezTo>
                  <a:cubicBezTo>
                    <a:pt x="621703" y="513826"/>
                    <a:pt x="621987" y="513826"/>
                    <a:pt x="622270" y="513543"/>
                  </a:cubicBezTo>
                  <a:cubicBezTo>
                    <a:pt x="622554" y="513259"/>
                    <a:pt x="622838" y="513259"/>
                    <a:pt x="623122" y="512975"/>
                  </a:cubicBezTo>
                  <a:lnTo>
                    <a:pt x="646117" y="499632"/>
                  </a:lnTo>
                  <a:cubicBezTo>
                    <a:pt x="647251" y="499065"/>
                    <a:pt x="647820" y="497929"/>
                    <a:pt x="647820" y="497077"/>
                  </a:cubicBezTo>
                  <a:lnTo>
                    <a:pt x="648104" y="489413"/>
                  </a:lnTo>
                  <a:cubicBezTo>
                    <a:pt x="648104" y="489413"/>
                    <a:pt x="648388" y="489413"/>
                    <a:pt x="648388" y="489413"/>
                  </a:cubicBezTo>
                  <a:cubicBezTo>
                    <a:pt x="648671" y="489413"/>
                    <a:pt x="648671" y="489413"/>
                    <a:pt x="648955" y="489413"/>
                  </a:cubicBezTo>
                  <a:lnTo>
                    <a:pt x="649239" y="489413"/>
                  </a:lnTo>
                  <a:cubicBezTo>
                    <a:pt x="649239" y="489413"/>
                    <a:pt x="649239" y="489413"/>
                    <a:pt x="649239" y="489413"/>
                  </a:cubicBezTo>
                  <a:cubicBezTo>
                    <a:pt x="649523" y="489413"/>
                    <a:pt x="649523" y="489413"/>
                    <a:pt x="649807" y="489413"/>
                  </a:cubicBezTo>
                  <a:cubicBezTo>
                    <a:pt x="650091" y="489413"/>
                    <a:pt x="650375" y="489129"/>
                    <a:pt x="650375" y="489129"/>
                  </a:cubicBezTo>
                  <a:cubicBezTo>
                    <a:pt x="650658" y="488845"/>
                    <a:pt x="650942" y="488845"/>
                    <a:pt x="651226" y="488561"/>
                  </a:cubicBezTo>
                  <a:lnTo>
                    <a:pt x="674221" y="475219"/>
                  </a:lnTo>
                  <a:cubicBezTo>
                    <a:pt x="675356" y="474367"/>
                    <a:pt x="675924" y="473516"/>
                    <a:pt x="676208" y="472664"/>
                  </a:cubicBezTo>
                  <a:lnTo>
                    <a:pt x="676492" y="466703"/>
                  </a:lnTo>
                  <a:lnTo>
                    <a:pt x="685292" y="472096"/>
                  </a:lnTo>
                  <a:cubicBezTo>
                    <a:pt x="685577" y="472380"/>
                    <a:pt x="686143" y="472664"/>
                    <a:pt x="686712" y="472664"/>
                  </a:cubicBezTo>
                  <a:cubicBezTo>
                    <a:pt x="686996" y="472948"/>
                    <a:pt x="686996" y="472948"/>
                    <a:pt x="687280" y="472948"/>
                  </a:cubicBezTo>
                  <a:cubicBezTo>
                    <a:pt x="687280" y="472948"/>
                    <a:pt x="687564" y="472948"/>
                    <a:pt x="687564" y="472948"/>
                  </a:cubicBezTo>
                  <a:cubicBezTo>
                    <a:pt x="687564" y="472948"/>
                    <a:pt x="687846" y="472948"/>
                    <a:pt x="687846" y="472948"/>
                  </a:cubicBezTo>
                  <a:cubicBezTo>
                    <a:pt x="688131" y="472948"/>
                    <a:pt x="688415" y="472948"/>
                    <a:pt x="688699" y="472948"/>
                  </a:cubicBezTo>
                  <a:cubicBezTo>
                    <a:pt x="688983" y="472948"/>
                    <a:pt x="689267" y="472948"/>
                    <a:pt x="689550" y="472948"/>
                  </a:cubicBezTo>
                  <a:lnTo>
                    <a:pt x="690118" y="472948"/>
                  </a:lnTo>
                  <a:cubicBezTo>
                    <a:pt x="690118" y="472948"/>
                    <a:pt x="690402" y="472948"/>
                    <a:pt x="690686" y="472948"/>
                  </a:cubicBezTo>
                  <a:cubicBezTo>
                    <a:pt x="690970" y="472948"/>
                    <a:pt x="690970" y="472948"/>
                    <a:pt x="691253" y="472948"/>
                  </a:cubicBezTo>
                  <a:cubicBezTo>
                    <a:pt x="691537" y="472948"/>
                    <a:pt x="691537" y="472948"/>
                    <a:pt x="691821" y="472948"/>
                  </a:cubicBezTo>
                  <a:lnTo>
                    <a:pt x="691821" y="472948"/>
                  </a:lnTo>
                  <a:cubicBezTo>
                    <a:pt x="691821" y="472948"/>
                    <a:pt x="691821" y="472948"/>
                    <a:pt x="691821" y="472948"/>
                  </a:cubicBezTo>
                  <a:cubicBezTo>
                    <a:pt x="691821" y="472948"/>
                    <a:pt x="692105" y="472948"/>
                    <a:pt x="692105" y="472664"/>
                  </a:cubicBezTo>
                  <a:cubicBezTo>
                    <a:pt x="692390" y="472664"/>
                    <a:pt x="692674" y="472380"/>
                    <a:pt x="692958" y="472380"/>
                  </a:cubicBezTo>
                  <a:cubicBezTo>
                    <a:pt x="693240" y="472380"/>
                    <a:pt x="693524" y="472096"/>
                    <a:pt x="693809" y="472096"/>
                  </a:cubicBezTo>
                  <a:lnTo>
                    <a:pt x="716803" y="458754"/>
                  </a:lnTo>
                  <a:cubicBezTo>
                    <a:pt x="717938" y="457902"/>
                    <a:pt x="718506" y="457050"/>
                    <a:pt x="718790" y="456198"/>
                  </a:cubicBezTo>
                  <a:lnTo>
                    <a:pt x="719075" y="450804"/>
                  </a:lnTo>
                  <a:lnTo>
                    <a:pt x="720778" y="451940"/>
                  </a:lnTo>
                  <a:cubicBezTo>
                    <a:pt x="721062" y="452224"/>
                    <a:pt x="721628" y="452224"/>
                    <a:pt x="721913" y="452509"/>
                  </a:cubicBezTo>
                  <a:cubicBezTo>
                    <a:pt x="722197" y="452509"/>
                    <a:pt x="722197" y="452509"/>
                    <a:pt x="722481" y="452509"/>
                  </a:cubicBezTo>
                  <a:cubicBezTo>
                    <a:pt x="722481" y="452509"/>
                    <a:pt x="722765" y="452509"/>
                    <a:pt x="722765" y="452509"/>
                  </a:cubicBezTo>
                  <a:cubicBezTo>
                    <a:pt x="723049" y="452509"/>
                    <a:pt x="723049" y="452509"/>
                    <a:pt x="723049" y="452509"/>
                  </a:cubicBezTo>
                  <a:cubicBezTo>
                    <a:pt x="723332" y="452509"/>
                    <a:pt x="723616" y="452792"/>
                    <a:pt x="723900" y="452792"/>
                  </a:cubicBezTo>
                  <a:cubicBezTo>
                    <a:pt x="724184" y="452792"/>
                    <a:pt x="724468" y="452792"/>
                    <a:pt x="724468" y="452792"/>
                  </a:cubicBezTo>
                  <a:lnTo>
                    <a:pt x="724753" y="452792"/>
                  </a:lnTo>
                  <a:lnTo>
                    <a:pt x="724753" y="452792"/>
                  </a:lnTo>
                  <a:lnTo>
                    <a:pt x="725035" y="452792"/>
                  </a:lnTo>
                  <a:cubicBezTo>
                    <a:pt x="725319" y="452792"/>
                    <a:pt x="725319" y="452792"/>
                    <a:pt x="725603" y="452792"/>
                  </a:cubicBezTo>
                  <a:cubicBezTo>
                    <a:pt x="725887" y="452792"/>
                    <a:pt x="725887" y="452792"/>
                    <a:pt x="726172" y="452792"/>
                  </a:cubicBezTo>
                  <a:cubicBezTo>
                    <a:pt x="726456" y="452792"/>
                    <a:pt x="726456" y="452792"/>
                    <a:pt x="726738" y="452792"/>
                  </a:cubicBezTo>
                  <a:cubicBezTo>
                    <a:pt x="726738" y="452792"/>
                    <a:pt x="727022" y="452792"/>
                    <a:pt x="727022" y="452792"/>
                  </a:cubicBezTo>
                  <a:cubicBezTo>
                    <a:pt x="727022" y="452792"/>
                    <a:pt x="727022" y="452792"/>
                    <a:pt x="727022" y="452792"/>
                  </a:cubicBezTo>
                  <a:cubicBezTo>
                    <a:pt x="727306" y="452792"/>
                    <a:pt x="727306" y="452792"/>
                    <a:pt x="727306" y="452792"/>
                  </a:cubicBezTo>
                  <a:cubicBezTo>
                    <a:pt x="727591" y="452792"/>
                    <a:pt x="727875" y="452509"/>
                    <a:pt x="728159" y="452509"/>
                  </a:cubicBezTo>
                  <a:cubicBezTo>
                    <a:pt x="728443" y="452509"/>
                    <a:pt x="728726" y="452224"/>
                    <a:pt x="729010" y="452224"/>
                  </a:cubicBezTo>
                  <a:lnTo>
                    <a:pt x="752004" y="438882"/>
                  </a:lnTo>
                  <a:cubicBezTo>
                    <a:pt x="753141" y="438314"/>
                    <a:pt x="753991" y="437179"/>
                    <a:pt x="753991" y="436327"/>
                  </a:cubicBezTo>
                  <a:lnTo>
                    <a:pt x="754276" y="430649"/>
                  </a:lnTo>
                  <a:lnTo>
                    <a:pt x="755979" y="431785"/>
                  </a:lnTo>
                  <a:cubicBezTo>
                    <a:pt x="756263" y="432069"/>
                    <a:pt x="756831" y="432352"/>
                    <a:pt x="757114" y="432352"/>
                  </a:cubicBezTo>
                  <a:cubicBezTo>
                    <a:pt x="757114" y="432352"/>
                    <a:pt x="757398" y="432352"/>
                    <a:pt x="757682" y="432636"/>
                  </a:cubicBezTo>
                  <a:cubicBezTo>
                    <a:pt x="757966" y="432636"/>
                    <a:pt x="757966" y="432636"/>
                    <a:pt x="757966" y="432636"/>
                  </a:cubicBezTo>
                  <a:cubicBezTo>
                    <a:pt x="757966" y="432636"/>
                    <a:pt x="758250" y="432636"/>
                    <a:pt x="758250" y="432636"/>
                  </a:cubicBezTo>
                  <a:cubicBezTo>
                    <a:pt x="758535" y="432636"/>
                    <a:pt x="758817" y="432636"/>
                    <a:pt x="759101" y="432636"/>
                  </a:cubicBezTo>
                  <a:lnTo>
                    <a:pt x="759669" y="432636"/>
                  </a:lnTo>
                  <a:cubicBezTo>
                    <a:pt x="759669" y="432636"/>
                    <a:pt x="759954" y="432636"/>
                    <a:pt x="759954" y="432636"/>
                  </a:cubicBezTo>
                  <a:cubicBezTo>
                    <a:pt x="760238" y="432636"/>
                    <a:pt x="760238" y="432636"/>
                    <a:pt x="760238" y="432636"/>
                  </a:cubicBezTo>
                  <a:lnTo>
                    <a:pt x="760520" y="432636"/>
                  </a:lnTo>
                  <a:cubicBezTo>
                    <a:pt x="760804" y="432636"/>
                    <a:pt x="760804" y="432636"/>
                    <a:pt x="761089" y="432636"/>
                  </a:cubicBezTo>
                  <a:cubicBezTo>
                    <a:pt x="761373" y="432636"/>
                    <a:pt x="761373" y="432636"/>
                    <a:pt x="761657" y="432636"/>
                  </a:cubicBezTo>
                  <a:cubicBezTo>
                    <a:pt x="761941" y="432636"/>
                    <a:pt x="761941" y="432636"/>
                    <a:pt x="762223" y="432636"/>
                  </a:cubicBezTo>
                  <a:cubicBezTo>
                    <a:pt x="762223" y="432636"/>
                    <a:pt x="762223" y="432636"/>
                    <a:pt x="762223" y="432636"/>
                  </a:cubicBezTo>
                  <a:lnTo>
                    <a:pt x="762508" y="432636"/>
                  </a:lnTo>
                  <a:cubicBezTo>
                    <a:pt x="762508" y="432636"/>
                    <a:pt x="762792" y="432636"/>
                    <a:pt x="762792" y="432636"/>
                  </a:cubicBezTo>
                  <a:cubicBezTo>
                    <a:pt x="763076" y="432636"/>
                    <a:pt x="763360" y="432352"/>
                    <a:pt x="763644" y="432352"/>
                  </a:cubicBezTo>
                  <a:cubicBezTo>
                    <a:pt x="763928" y="432352"/>
                    <a:pt x="764211" y="432069"/>
                    <a:pt x="764495" y="431785"/>
                  </a:cubicBezTo>
                  <a:lnTo>
                    <a:pt x="787489" y="418442"/>
                  </a:lnTo>
                  <a:cubicBezTo>
                    <a:pt x="788626" y="417875"/>
                    <a:pt x="789477" y="417023"/>
                    <a:pt x="789477" y="415887"/>
                  </a:cubicBezTo>
                  <a:lnTo>
                    <a:pt x="789761" y="407655"/>
                  </a:lnTo>
                  <a:cubicBezTo>
                    <a:pt x="789761" y="408506"/>
                    <a:pt x="789193" y="409642"/>
                    <a:pt x="787774" y="410209"/>
                  </a:cubicBezTo>
                  <a:lnTo>
                    <a:pt x="764779" y="423552"/>
                  </a:lnTo>
                  <a:cubicBezTo>
                    <a:pt x="764211" y="423836"/>
                    <a:pt x="763644" y="424120"/>
                    <a:pt x="762792" y="424404"/>
                  </a:cubicBezTo>
                  <a:lnTo>
                    <a:pt x="762792" y="424404"/>
                  </a:lnTo>
                  <a:cubicBezTo>
                    <a:pt x="761941" y="424688"/>
                    <a:pt x="761373" y="424688"/>
                    <a:pt x="760520" y="424688"/>
                  </a:cubicBezTo>
                  <a:lnTo>
                    <a:pt x="760520" y="424688"/>
                  </a:lnTo>
                  <a:cubicBezTo>
                    <a:pt x="759669" y="424688"/>
                    <a:pt x="759101" y="424688"/>
                    <a:pt x="758535" y="424404"/>
                  </a:cubicBezTo>
                  <a:cubicBezTo>
                    <a:pt x="758535" y="424404"/>
                    <a:pt x="758250" y="424404"/>
                    <a:pt x="758250" y="424404"/>
                  </a:cubicBezTo>
                  <a:cubicBezTo>
                    <a:pt x="757682" y="424120"/>
                    <a:pt x="757114" y="423836"/>
                    <a:pt x="756547" y="423552"/>
                  </a:cubicBezTo>
                  <a:lnTo>
                    <a:pt x="694093" y="385796"/>
                  </a:lnTo>
                  <a:cubicBezTo>
                    <a:pt x="693524" y="385512"/>
                    <a:pt x="693240" y="384944"/>
                    <a:pt x="692958" y="384660"/>
                  </a:cubicBezTo>
                  <a:lnTo>
                    <a:pt x="692958" y="384660"/>
                  </a:lnTo>
                  <a:cubicBezTo>
                    <a:pt x="692958" y="384376"/>
                    <a:pt x="692958" y="384376"/>
                    <a:pt x="692958" y="384376"/>
                  </a:cubicBezTo>
                  <a:lnTo>
                    <a:pt x="712544" y="373021"/>
                  </a:lnTo>
                  <a:cubicBezTo>
                    <a:pt x="713681" y="372169"/>
                    <a:pt x="714249" y="371318"/>
                    <a:pt x="714531" y="370466"/>
                  </a:cubicBezTo>
                  <a:lnTo>
                    <a:pt x="714816" y="364788"/>
                  </a:lnTo>
                  <a:lnTo>
                    <a:pt x="737810" y="378699"/>
                  </a:lnTo>
                  <a:cubicBezTo>
                    <a:pt x="738094" y="378982"/>
                    <a:pt x="738662" y="379266"/>
                    <a:pt x="739229" y="379266"/>
                  </a:cubicBezTo>
                  <a:cubicBezTo>
                    <a:pt x="739229" y="379266"/>
                    <a:pt x="739513" y="379266"/>
                    <a:pt x="739797" y="379551"/>
                  </a:cubicBezTo>
                  <a:cubicBezTo>
                    <a:pt x="739797" y="379551"/>
                    <a:pt x="740082" y="379551"/>
                    <a:pt x="740082" y="379551"/>
                  </a:cubicBezTo>
                  <a:cubicBezTo>
                    <a:pt x="740082" y="379551"/>
                    <a:pt x="740366" y="379551"/>
                    <a:pt x="740366" y="379551"/>
                  </a:cubicBezTo>
                  <a:cubicBezTo>
                    <a:pt x="740650" y="379551"/>
                    <a:pt x="740932" y="379551"/>
                    <a:pt x="741216" y="379834"/>
                  </a:cubicBezTo>
                  <a:lnTo>
                    <a:pt x="742069" y="379834"/>
                  </a:lnTo>
                  <a:lnTo>
                    <a:pt x="742353" y="379834"/>
                  </a:lnTo>
                  <a:cubicBezTo>
                    <a:pt x="742353" y="379834"/>
                    <a:pt x="742353" y="379834"/>
                    <a:pt x="742637" y="379834"/>
                  </a:cubicBezTo>
                  <a:lnTo>
                    <a:pt x="743204" y="379834"/>
                  </a:lnTo>
                  <a:cubicBezTo>
                    <a:pt x="743488" y="379834"/>
                    <a:pt x="743772" y="379551"/>
                    <a:pt x="743772" y="379551"/>
                  </a:cubicBezTo>
                  <a:cubicBezTo>
                    <a:pt x="744056" y="379551"/>
                    <a:pt x="744340" y="379551"/>
                    <a:pt x="744340" y="379551"/>
                  </a:cubicBezTo>
                  <a:cubicBezTo>
                    <a:pt x="744340" y="379551"/>
                    <a:pt x="744340" y="379551"/>
                    <a:pt x="744623" y="379551"/>
                  </a:cubicBezTo>
                  <a:lnTo>
                    <a:pt x="744623" y="379551"/>
                  </a:lnTo>
                  <a:cubicBezTo>
                    <a:pt x="744623" y="379551"/>
                    <a:pt x="744907" y="379551"/>
                    <a:pt x="744907" y="379551"/>
                  </a:cubicBezTo>
                  <a:cubicBezTo>
                    <a:pt x="745191" y="379551"/>
                    <a:pt x="745475" y="379551"/>
                    <a:pt x="745760" y="379266"/>
                  </a:cubicBezTo>
                  <a:cubicBezTo>
                    <a:pt x="746044" y="379266"/>
                    <a:pt x="746326" y="378982"/>
                    <a:pt x="746610" y="378699"/>
                  </a:cubicBezTo>
                  <a:lnTo>
                    <a:pt x="749166" y="377279"/>
                  </a:lnTo>
                  <a:lnTo>
                    <a:pt x="748882" y="383809"/>
                  </a:lnTo>
                  <a:lnTo>
                    <a:pt x="748882" y="384093"/>
                  </a:lnTo>
                  <a:cubicBezTo>
                    <a:pt x="748882" y="384093"/>
                    <a:pt x="748882" y="384376"/>
                    <a:pt x="748882" y="384376"/>
                  </a:cubicBezTo>
                  <a:cubicBezTo>
                    <a:pt x="748882" y="384376"/>
                    <a:pt x="748882" y="384660"/>
                    <a:pt x="748882" y="384944"/>
                  </a:cubicBezTo>
                  <a:lnTo>
                    <a:pt x="748882" y="384944"/>
                  </a:lnTo>
                  <a:cubicBezTo>
                    <a:pt x="748882" y="384944"/>
                    <a:pt x="748882" y="384944"/>
                    <a:pt x="748882" y="384944"/>
                  </a:cubicBezTo>
                  <a:cubicBezTo>
                    <a:pt x="748882" y="384944"/>
                    <a:pt x="748882" y="384944"/>
                    <a:pt x="748882" y="385228"/>
                  </a:cubicBezTo>
                  <a:cubicBezTo>
                    <a:pt x="748882" y="385228"/>
                    <a:pt x="749166" y="385512"/>
                    <a:pt x="749166" y="385512"/>
                  </a:cubicBezTo>
                  <a:cubicBezTo>
                    <a:pt x="749450" y="385796"/>
                    <a:pt x="749734" y="386079"/>
                    <a:pt x="749734" y="386079"/>
                  </a:cubicBezTo>
                  <a:lnTo>
                    <a:pt x="749734" y="386079"/>
                  </a:lnTo>
                  <a:lnTo>
                    <a:pt x="778405" y="403397"/>
                  </a:lnTo>
                  <a:cubicBezTo>
                    <a:pt x="778689" y="403681"/>
                    <a:pt x="779257" y="403681"/>
                    <a:pt x="779542" y="403964"/>
                  </a:cubicBezTo>
                  <a:cubicBezTo>
                    <a:pt x="779826" y="403964"/>
                    <a:pt x="779826" y="403964"/>
                    <a:pt x="780108" y="403964"/>
                  </a:cubicBezTo>
                  <a:cubicBezTo>
                    <a:pt x="780108" y="403964"/>
                    <a:pt x="780392" y="403964"/>
                    <a:pt x="780392" y="403964"/>
                  </a:cubicBezTo>
                  <a:cubicBezTo>
                    <a:pt x="780677" y="403964"/>
                    <a:pt x="780677" y="403964"/>
                    <a:pt x="780677" y="403964"/>
                  </a:cubicBezTo>
                  <a:cubicBezTo>
                    <a:pt x="780961" y="403964"/>
                    <a:pt x="781245" y="403964"/>
                    <a:pt x="781529" y="403964"/>
                  </a:cubicBezTo>
                  <a:cubicBezTo>
                    <a:pt x="781811" y="403964"/>
                    <a:pt x="782096" y="403964"/>
                    <a:pt x="782380" y="403964"/>
                  </a:cubicBezTo>
                  <a:lnTo>
                    <a:pt x="782948" y="403964"/>
                  </a:lnTo>
                  <a:cubicBezTo>
                    <a:pt x="783232" y="403964"/>
                    <a:pt x="783232" y="403964"/>
                    <a:pt x="783515" y="403964"/>
                  </a:cubicBezTo>
                  <a:cubicBezTo>
                    <a:pt x="783799" y="403964"/>
                    <a:pt x="784083" y="403964"/>
                    <a:pt x="784083" y="403964"/>
                  </a:cubicBezTo>
                  <a:cubicBezTo>
                    <a:pt x="784367" y="403964"/>
                    <a:pt x="784367" y="403964"/>
                    <a:pt x="784651" y="403964"/>
                  </a:cubicBezTo>
                  <a:lnTo>
                    <a:pt x="784651" y="403964"/>
                  </a:lnTo>
                  <a:cubicBezTo>
                    <a:pt x="784651" y="403964"/>
                    <a:pt x="784651" y="403964"/>
                    <a:pt x="784651" y="403964"/>
                  </a:cubicBezTo>
                  <a:cubicBezTo>
                    <a:pt x="784935" y="403964"/>
                    <a:pt x="784935" y="403964"/>
                    <a:pt x="785220" y="403964"/>
                  </a:cubicBezTo>
                  <a:cubicBezTo>
                    <a:pt x="785502" y="403964"/>
                    <a:pt x="785786" y="403964"/>
                    <a:pt x="785786" y="403681"/>
                  </a:cubicBezTo>
                  <a:cubicBezTo>
                    <a:pt x="786070" y="403681"/>
                    <a:pt x="786354" y="403397"/>
                    <a:pt x="786639" y="403397"/>
                  </a:cubicBezTo>
                  <a:lnTo>
                    <a:pt x="787205" y="403112"/>
                  </a:lnTo>
                  <a:lnTo>
                    <a:pt x="809633" y="390054"/>
                  </a:lnTo>
                  <a:cubicBezTo>
                    <a:pt x="810768" y="389487"/>
                    <a:pt x="811336" y="388351"/>
                    <a:pt x="811620" y="387499"/>
                  </a:cubicBezTo>
                  <a:lnTo>
                    <a:pt x="811903" y="381821"/>
                  </a:lnTo>
                  <a:lnTo>
                    <a:pt x="826949" y="390906"/>
                  </a:lnTo>
                  <a:cubicBezTo>
                    <a:pt x="827234" y="391190"/>
                    <a:pt x="827802" y="391190"/>
                    <a:pt x="828084" y="391473"/>
                  </a:cubicBezTo>
                  <a:cubicBezTo>
                    <a:pt x="828369" y="391473"/>
                    <a:pt x="828369" y="391473"/>
                    <a:pt x="828653" y="391757"/>
                  </a:cubicBezTo>
                  <a:cubicBezTo>
                    <a:pt x="828653" y="391757"/>
                    <a:pt x="828937" y="391757"/>
                    <a:pt x="828937" y="391757"/>
                  </a:cubicBezTo>
                  <a:cubicBezTo>
                    <a:pt x="828937" y="391757"/>
                    <a:pt x="829221" y="391757"/>
                    <a:pt x="829221" y="391757"/>
                  </a:cubicBezTo>
                  <a:cubicBezTo>
                    <a:pt x="829505" y="391757"/>
                    <a:pt x="829788" y="391757"/>
                    <a:pt x="830072" y="391757"/>
                  </a:cubicBezTo>
                  <a:cubicBezTo>
                    <a:pt x="830356" y="391757"/>
                    <a:pt x="830640" y="391757"/>
                    <a:pt x="830640" y="391757"/>
                  </a:cubicBezTo>
                  <a:lnTo>
                    <a:pt x="830924" y="391757"/>
                  </a:lnTo>
                  <a:lnTo>
                    <a:pt x="830924" y="391757"/>
                  </a:lnTo>
                  <a:lnTo>
                    <a:pt x="831775" y="391757"/>
                  </a:lnTo>
                  <a:cubicBezTo>
                    <a:pt x="832059" y="391757"/>
                    <a:pt x="832059" y="391757"/>
                    <a:pt x="832343" y="391757"/>
                  </a:cubicBezTo>
                  <a:cubicBezTo>
                    <a:pt x="832627" y="391757"/>
                    <a:pt x="832627" y="391757"/>
                    <a:pt x="832912" y="391473"/>
                  </a:cubicBezTo>
                  <a:cubicBezTo>
                    <a:pt x="832912" y="391473"/>
                    <a:pt x="832912" y="391473"/>
                    <a:pt x="833194" y="391473"/>
                  </a:cubicBezTo>
                  <a:lnTo>
                    <a:pt x="833194" y="391473"/>
                  </a:lnTo>
                  <a:cubicBezTo>
                    <a:pt x="833194" y="391473"/>
                    <a:pt x="833478" y="391473"/>
                    <a:pt x="833478" y="391190"/>
                  </a:cubicBezTo>
                  <a:cubicBezTo>
                    <a:pt x="833762" y="391190"/>
                    <a:pt x="834047" y="391190"/>
                    <a:pt x="834331" y="390906"/>
                  </a:cubicBezTo>
                  <a:cubicBezTo>
                    <a:pt x="834615" y="390622"/>
                    <a:pt x="834899" y="390622"/>
                    <a:pt x="835181" y="390338"/>
                  </a:cubicBezTo>
                  <a:lnTo>
                    <a:pt x="858176" y="376996"/>
                  </a:lnTo>
                  <a:cubicBezTo>
                    <a:pt x="859312" y="376144"/>
                    <a:pt x="860163" y="375293"/>
                    <a:pt x="860163" y="374441"/>
                  </a:cubicBezTo>
                  <a:lnTo>
                    <a:pt x="860447" y="366208"/>
                  </a:lnTo>
                  <a:cubicBezTo>
                    <a:pt x="860447" y="367060"/>
                    <a:pt x="859597" y="367911"/>
                    <a:pt x="858744" y="368479"/>
                  </a:cubicBezTo>
                  <a:lnTo>
                    <a:pt x="845969" y="387215"/>
                  </a:lnTo>
                  <a:close/>
                  <a:moveTo>
                    <a:pt x="313123" y="121502"/>
                  </a:moveTo>
                  <a:lnTo>
                    <a:pt x="282179" y="139386"/>
                  </a:lnTo>
                  <a:lnTo>
                    <a:pt x="281895" y="147618"/>
                  </a:lnTo>
                  <a:lnTo>
                    <a:pt x="292683" y="141373"/>
                  </a:lnTo>
                  <a:lnTo>
                    <a:pt x="292398" y="148187"/>
                  </a:lnTo>
                  <a:cubicBezTo>
                    <a:pt x="292398" y="148187"/>
                    <a:pt x="292398" y="148470"/>
                    <a:pt x="292398" y="148754"/>
                  </a:cubicBezTo>
                  <a:cubicBezTo>
                    <a:pt x="292398" y="148754"/>
                    <a:pt x="292398" y="149038"/>
                    <a:pt x="292398" y="149038"/>
                  </a:cubicBezTo>
                  <a:cubicBezTo>
                    <a:pt x="292398" y="149038"/>
                    <a:pt x="292398" y="149322"/>
                    <a:pt x="292683" y="149606"/>
                  </a:cubicBezTo>
                  <a:cubicBezTo>
                    <a:pt x="292683" y="149606"/>
                    <a:pt x="292683" y="149606"/>
                    <a:pt x="292683" y="149606"/>
                  </a:cubicBezTo>
                  <a:cubicBezTo>
                    <a:pt x="292683" y="149606"/>
                    <a:pt x="292683" y="149606"/>
                    <a:pt x="292683" y="149606"/>
                  </a:cubicBezTo>
                  <a:lnTo>
                    <a:pt x="292683" y="149606"/>
                  </a:lnTo>
                  <a:cubicBezTo>
                    <a:pt x="292683" y="149890"/>
                    <a:pt x="292967" y="149890"/>
                    <a:pt x="292967" y="149890"/>
                  </a:cubicBezTo>
                  <a:cubicBezTo>
                    <a:pt x="293251" y="150173"/>
                    <a:pt x="293535" y="150457"/>
                    <a:pt x="293535" y="150457"/>
                  </a:cubicBezTo>
                  <a:cubicBezTo>
                    <a:pt x="293535" y="150457"/>
                    <a:pt x="293535" y="150457"/>
                    <a:pt x="293535" y="150457"/>
                  </a:cubicBezTo>
                  <a:lnTo>
                    <a:pt x="306026" y="157839"/>
                  </a:lnTo>
                  <a:cubicBezTo>
                    <a:pt x="305742" y="158122"/>
                    <a:pt x="305742" y="158406"/>
                    <a:pt x="305458" y="158406"/>
                  </a:cubicBezTo>
                  <a:lnTo>
                    <a:pt x="282463" y="171748"/>
                  </a:lnTo>
                  <a:cubicBezTo>
                    <a:pt x="281895" y="172033"/>
                    <a:pt x="281044" y="172316"/>
                    <a:pt x="280476" y="172600"/>
                  </a:cubicBezTo>
                  <a:lnTo>
                    <a:pt x="280476" y="172600"/>
                  </a:lnTo>
                  <a:cubicBezTo>
                    <a:pt x="279623" y="172884"/>
                    <a:pt x="279057" y="172884"/>
                    <a:pt x="278204" y="172884"/>
                  </a:cubicBezTo>
                  <a:lnTo>
                    <a:pt x="278204" y="172884"/>
                  </a:lnTo>
                  <a:cubicBezTo>
                    <a:pt x="277354" y="172884"/>
                    <a:pt x="276785" y="172884"/>
                    <a:pt x="276217" y="172600"/>
                  </a:cubicBezTo>
                  <a:cubicBezTo>
                    <a:pt x="276217" y="172600"/>
                    <a:pt x="275935" y="172600"/>
                    <a:pt x="275935" y="172600"/>
                  </a:cubicBezTo>
                  <a:cubicBezTo>
                    <a:pt x="275082" y="172316"/>
                    <a:pt x="274514" y="172033"/>
                    <a:pt x="273947" y="171748"/>
                  </a:cubicBezTo>
                  <a:lnTo>
                    <a:pt x="217455" y="137399"/>
                  </a:lnTo>
                  <a:cubicBezTo>
                    <a:pt x="216887" y="137115"/>
                    <a:pt x="216318" y="136547"/>
                    <a:pt x="216034" y="136263"/>
                  </a:cubicBezTo>
                  <a:cubicBezTo>
                    <a:pt x="216034" y="136263"/>
                    <a:pt x="216034" y="136263"/>
                    <a:pt x="216034" y="136263"/>
                  </a:cubicBezTo>
                  <a:cubicBezTo>
                    <a:pt x="215750" y="135979"/>
                    <a:pt x="215750" y="135412"/>
                    <a:pt x="215750" y="135127"/>
                  </a:cubicBezTo>
                  <a:lnTo>
                    <a:pt x="215467" y="143360"/>
                  </a:lnTo>
                  <a:lnTo>
                    <a:pt x="215467" y="143360"/>
                  </a:lnTo>
                  <a:lnTo>
                    <a:pt x="215467" y="143644"/>
                  </a:lnTo>
                  <a:cubicBezTo>
                    <a:pt x="215467" y="143644"/>
                    <a:pt x="215467" y="143644"/>
                    <a:pt x="215467" y="143644"/>
                  </a:cubicBezTo>
                  <a:cubicBezTo>
                    <a:pt x="215467" y="143928"/>
                    <a:pt x="215467" y="144212"/>
                    <a:pt x="215467" y="144212"/>
                  </a:cubicBezTo>
                  <a:cubicBezTo>
                    <a:pt x="215467" y="144212"/>
                    <a:pt x="215467" y="144496"/>
                    <a:pt x="215750" y="144496"/>
                  </a:cubicBezTo>
                  <a:cubicBezTo>
                    <a:pt x="215750" y="144496"/>
                    <a:pt x="215750" y="144496"/>
                    <a:pt x="215750" y="144496"/>
                  </a:cubicBezTo>
                  <a:lnTo>
                    <a:pt x="215750" y="144779"/>
                  </a:lnTo>
                  <a:cubicBezTo>
                    <a:pt x="215750" y="145063"/>
                    <a:pt x="216034" y="145063"/>
                    <a:pt x="216034" y="145348"/>
                  </a:cubicBezTo>
                  <a:cubicBezTo>
                    <a:pt x="216318" y="145631"/>
                    <a:pt x="216602" y="145631"/>
                    <a:pt x="216887" y="145915"/>
                  </a:cubicBezTo>
                  <a:lnTo>
                    <a:pt x="216887" y="145915"/>
                  </a:lnTo>
                  <a:lnTo>
                    <a:pt x="242719" y="161529"/>
                  </a:lnTo>
                  <a:cubicBezTo>
                    <a:pt x="242435" y="161812"/>
                    <a:pt x="242435" y="161812"/>
                    <a:pt x="242152" y="162097"/>
                  </a:cubicBezTo>
                  <a:lnTo>
                    <a:pt x="219158" y="175439"/>
                  </a:lnTo>
                  <a:cubicBezTo>
                    <a:pt x="218590" y="175723"/>
                    <a:pt x="217737" y="176007"/>
                    <a:pt x="217171" y="176291"/>
                  </a:cubicBezTo>
                  <a:cubicBezTo>
                    <a:pt x="217171" y="176291"/>
                    <a:pt x="217171" y="176291"/>
                    <a:pt x="217171" y="176291"/>
                  </a:cubicBezTo>
                  <a:cubicBezTo>
                    <a:pt x="216318" y="176291"/>
                    <a:pt x="215750" y="176575"/>
                    <a:pt x="214899" y="176575"/>
                  </a:cubicBezTo>
                  <a:lnTo>
                    <a:pt x="214899" y="176575"/>
                  </a:lnTo>
                  <a:cubicBezTo>
                    <a:pt x="214331" y="176575"/>
                    <a:pt x="213480" y="176291"/>
                    <a:pt x="212912" y="176291"/>
                  </a:cubicBezTo>
                  <a:cubicBezTo>
                    <a:pt x="212912" y="176291"/>
                    <a:pt x="212628" y="176291"/>
                    <a:pt x="212628" y="176291"/>
                  </a:cubicBezTo>
                  <a:cubicBezTo>
                    <a:pt x="212061" y="176007"/>
                    <a:pt x="211209" y="176007"/>
                    <a:pt x="210640" y="175723"/>
                  </a:cubicBezTo>
                  <a:lnTo>
                    <a:pt x="172885" y="152728"/>
                  </a:lnTo>
                  <a:cubicBezTo>
                    <a:pt x="172317" y="152445"/>
                    <a:pt x="171748" y="151876"/>
                    <a:pt x="171748" y="151593"/>
                  </a:cubicBezTo>
                  <a:cubicBezTo>
                    <a:pt x="171748" y="151593"/>
                    <a:pt x="171748" y="151593"/>
                    <a:pt x="171748" y="151593"/>
                  </a:cubicBezTo>
                  <a:cubicBezTo>
                    <a:pt x="171748" y="151309"/>
                    <a:pt x="171748" y="151025"/>
                    <a:pt x="171464" y="150741"/>
                  </a:cubicBezTo>
                  <a:lnTo>
                    <a:pt x="190486" y="139670"/>
                  </a:lnTo>
                  <a:cubicBezTo>
                    <a:pt x="191621" y="139102"/>
                    <a:pt x="192189" y="137966"/>
                    <a:pt x="192189" y="137115"/>
                  </a:cubicBezTo>
                  <a:lnTo>
                    <a:pt x="192473" y="131721"/>
                  </a:lnTo>
                  <a:lnTo>
                    <a:pt x="193892" y="132573"/>
                  </a:lnTo>
                  <a:cubicBezTo>
                    <a:pt x="194176" y="132857"/>
                    <a:pt x="194743" y="132857"/>
                    <a:pt x="195311" y="133141"/>
                  </a:cubicBezTo>
                  <a:cubicBezTo>
                    <a:pt x="195311" y="133141"/>
                    <a:pt x="195595" y="133141"/>
                    <a:pt x="195880" y="133424"/>
                  </a:cubicBezTo>
                  <a:cubicBezTo>
                    <a:pt x="195880" y="133424"/>
                    <a:pt x="196164" y="133424"/>
                    <a:pt x="196164" y="133424"/>
                  </a:cubicBezTo>
                  <a:cubicBezTo>
                    <a:pt x="196164" y="133424"/>
                    <a:pt x="196446" y="133424"/>
                    <a:pt x="196446" y="133424"/>
                  </a:cubicBezTo>
                  <a:cubicBezTo>
                    <a:pt x="196730" y="133424"/>
                    <a:pt x="197014" y="133424"/>
                    <a:pt x="197299" y="133424"/>
                  </a:cubicBezTo>
                  <a:cubicBezTo>
                    <a:pt x="197583" y="133424"/>
                    <a:pt x="197867" y="133424"/>
                    <a:pt x="197867" y="133424"/>
                  </a:cubicBezTo>
                  <a:lnTo>
                    <a:pt x="198433" y="133424"/>
                  </a:lnTo>
                  <a:cubicBezTo>
                    <a:pt x="198718" y="133424"/>
                    <a:pt x="198718" y="133424"/>
                    <a:pt x="199002" y="133424"/>
                  </a:cubicBezTo>
                  <a:cubicBezTo>
                    <a:pt x="199286" y="133424"/>
                    <a:pt x="199570" y="133424"/>
                    <a:pt x="199570" y="133424"/>
                  </a:cubicBezTo>
                  <a:cubicBezTo>
                    <a:pt x="199853" y="133424"/>
                    <a:pt x="199853" y="133424"/>
                    <a:pt x="200137" y="133424"/>
                  </a:cubicBezTo>
                  <a:lnTo>
                    <a:pt x="200421" y="133424"/>
                  </a:lnTo>
                  <a:lnTo>
                    <a:pt x="200421" y="133424"/>
                  </a:lnTo>
                  <a:cubicBezTo>
                    <a:pt x="200705" y="133424"/>
                    <a:pt x="200705" y="133424"/>
                    <a:pt x="200705" y="133424"/>
                  </a:cubicBezTo>
                  <a:cubicBezTo>
                    <a:pt x="200989" y="133424"/>
                    <a:pt x="201273" y="133141"/>
                    <a:pt x="201556" y="133141"/>
                  </a:cubicBezTo>
                  <a:cubicBezTo>
                    <a:pt x="201840" y="133141"/>
                    <a:pt x="202124" y="132857"/>
                    <a:pt x="202408" y="132857"/>
                  </a:cubicBezTo>
                  <a:lnTo>
                    <a:pt x="225403" y="119514"/>
                  </a:lnTo>
                  <a:cubicBezTo>
                    <a:pt x="226538" y="118663"/>
                    <a:pt x="227106" y="117811"/>
                    <a:pt x="227106" y="116959"/>
                  </a:cubicBezTo>
                  <a:lnTo>
                    <a:pt x="227390" y="111281"/>
                  </a:lnTo>
                  <a:lnTo>
                    <a:pt x="237894" y="117527"/>
                  </a:lnTo>
                  <a:cubicBezTo>
                    <a:pt x="238178" y="117811"/>
                    <a:pt x="238746" y="118095"/>
                    <a:pt x="239313" y="118095"/>
                  </a:cubicBezTo>
                  <a:cubicBezTo>
                    <a:pt x="239313" y="118095"/>
                    <a:pt x="239597" y="118095"/>
                    <a:pt x="239881" y="118095"/>
                  </a:cubicBezTo>
                  <a:cubicBezTo>
                    <a:pt x="239881" y="118095"/>
                    <a:pt x="240165" y="118095"/>
                    <a:pt x="240165" y="118095"/>
                  </a:cubicBezTo>
                  <a:cubicBezTo>
                    <a:pt x="240165" y="118095"/>
                    <a:pt x="240449" y="118095"/>
                    <a:pt x="240449" y="118095"/>
                  </a:cubicBezTo>
                  <a:cubicBezTo>
                    <a:pt x="240732" y="118095"/>
                    <a:pt x="241016" y="118095"/>
                    <a:pt x="241300" y="118095"/>
                  </a:cubicBezTo>
                  <a:cubicBezTo>
                    <a:pt x="241584" y="118095"/>
                    <a:pt x="241868" y="118095"/>
                    <a:pt x="241868" y="118095"/>
                  </a:cubicBezTo>
                  <a:lnTo>
                    <a:pt x="242152" y="118095"/>
                  </a:lnTo>
                  <a:lnTo>
                    <a:pt x="242152" y="118095"/>
                  </a:lnTo>
                  <a:lnTo>
                    <a:pt x="242435" y="118095"/>
                  </a:lnTo>
                  <a:cubicBezTo>
                    <a:pt x="242719" y="118095"/>
                    <a:pt x="242719" y="118095"/>
                    <a:pt x="243003" y="118095"/>
                  </a:cubicBezTo>
                  <a:cubicBezTo>
                    <a:pt x="243287" y="118095"/>
                    <a:pt x="243572" y="118095"/>
                    <a:pt x="243572" y="118095"/>
                  </a:cubicBezTo>
                  <a:cubicBezTo>
                    <a:pt x="243856" y="118095"/>
                    <a:pt x="243856" y="118095"/>
                    <a:pt x="244138" y="118095"/>
                  </a:cubicBezTo>
                  <a:cubicBezTo>
                    <a:pt x="244138" y="118095"/>
                    <a:pt x="244138" y="118095"/>
                    <a:pt x="244422" y="118095"/>
                  </a:cubicBezTo>
                  <a:lnTo>
                    <a:pt x="244422" y="118095"/>
                  </a:lnTo>
                  <a:cubicBezTo>
                    <a:pt x="244422" y="118095"/>
                    <a:pt x="244706" y="118095"/>
                    <a:pt x="244706" y="118095"/>
                  </a:cubicBezTo>
                  <a:cubicBezTo>
                    <a:pt x="244991" y="117811"/>
                    <a:pt x="245275" y="117811"/>
                    <a:pt x="245559" y="117811"/>
                  </a:cubicBezTo>
                  <a:cubicBezTo>
                    <a:pt x="245843" y="117811"/>
                    <a:pt x="246126" y="117527"/>
                    <a:pt x="246410" y="117527"/>
                  </a:cubicBezTo>
                  <a:lnTo>
                    <a:pt x="269404" y="104184"/>
                  </a:lnTo>
                  <a:cubicBezTo>
                    <a:pt x="270541" y="103333"/>
                    <a:pt x="271107" y="102481"/>
                    <a:pt x="271391" y="101630"/>
                  </a:cubicBezTo>
                  <a:lnTo>
                    <a:pt x="271391" y="95668"/>
                  </a:lnTo>
                  <a:lnTo>
                    <a:pt x="296373" y="110714"/>
                  </a:lnTo>
                  <a:cubicBezTo>
                    <a:pt x="296657" y="110998"/>
                    <a:pt x="297226" y="110998"/>
                    <a:pt x="297792" y="111281"/>
                  </a:cubicBezTo>
                  <a:cubicBezTo>
                    <a:pt x="297792" y="111281"/>
                    <a:pt x="298076" y="111281"/>
                    <a:pt x="298361" y="111281"/>
                  </a:cubicBezTo>
                  <a:cubicBezTo>
                    <a:pt x="298361" y="111281"/>
                    <a:pt x="298361" y="111281"/>
                    <a:pt x="298645" y="111281"/>
                  </a:cubicBezTo>
                  <a:cubicBezTo>
                    <a:pt x="298645" y="111281"/>
                    <a:pt x="298929" y="111281"/>
                    <a:pt x="298929" y="111281"/>
                  </a:cubicBezTo>
                  <a:cubicBezTo>
                    <a:pt x="299211" y="111281"/>
                    <a:pt x="299496" y="111281"/>
                    <a:pt x="299780" y="111281"/>
                  </a:cubicBezTo>
                  <a:cubicBezTo>
                    <a:pt x="300064" y="111281"/>
                    <a:pt x="300064" y="111281"/>
                    <a:pt x="300348" y="111281"/>
                  </a:cubicBezTo>
                  <a:lnTo>
                    <a:pt x="301483" y="111281"/>
                  </a:lnTo>
                  <a:cubicBezTo>
                    <a:pt x="301767" y="111281"/>
                    <a:pt x="301767" y="111281"/>
                    <a:pt x="302051" y="111281"/>
                  </a:cubicBezTo>
                  <a:cubicBezTo>
                    <a:pt x="302335" y="111281"/>
                    <a:pt x="302620" y="111281"/>
                    <a:pt x="302620" y="111281"/>
                  </a:cubicBezTo>
                  <a:cubicBezTo>
                    <a:pt x="302620" y="111281"/>
                    <a:pt x="302620" y="111281"/>
                    <a:pt x="302902" y="111281"/>
                  </a:cubicBezTo>
                  <a:lnTo>
                    <a:pt x="302902" y="111281"/>
                  </a:lnTo>
                  <a:cubicBezTo>
                    <a:pt x="303186" y="111281"/>
                    <a:pt x="303186" y="111281"/>
                    <a:pt x="303186" y="111281"/>
                  </a:cubicBezTo>
                  <a:cubicBezTo>
                    <a:pt x="303470" y="111281"/>
                    <a:pt x="303754" y="110998"/>
                    <a:pt x="304039" y="110998"/>
                  </a:cubicBezTo>
                  <a:cubicBezTo>
                    <a:pt x="304323" y="110714"/>
                    <a:pt x="304605" y="110714"/>
                    <a:pt x="304889" y="110430"/>
                  </a:cubicBezTo>
                  <a:lnTo>
                    <a:pt x="307445" y="109011"/>
                  </a:lnTo>
                  <a:lnTo>
                    <a:pt x="307161" y="115539"/>
                  </a:lnTo>
                  <a:lnTo>
                    <a:pt x="307161" y="115539"/>
                  </a:lnTo>
                  <a:cubicBezTo>
                    <a:pt x="307161" y="115539"/>
                    <a:pt x="307161" y="115824"/>
                    <a:pt x="307161" y="115824"/>
                  </a:cubicBezTo>
                  <a:lnTo>
                    <a:pt x="307161" y="116108"/>
                  </a:lnTo>
                  <a:cubicBezTo>
                    <a:pt x="307161" y="116108"/>
                    <a:pt x="307161" y="116391"/>
                    <a:pt x="307445" y="116391"/>
                  </a:cubicBezTo>
                  <a:cubicBezTo>
                    <a:pt x="307445" y="116391"/>
                    <a:pt x="307445" y="116391"/>
                    <a:pt x="307445" y="116675"/>
                  </a:cubicBezTo>
                  <a:lnTo>
                    <a:pt x="307445" y="116675"/>
                  </a:lnTo>
                  <a:lnTo>
                    <a:pt x="307445" y="116675"/>
                  </a:lnTo>
                  <a:cubicBezTo>
                    <a:pt x="307445" y="116959"/>
                    <a:pt x="307729" y="116959"/>
                    <a:pt x="307729" y="117243"/>
                  </a:cubicBezTo>
                  <a:cubicBezTo>
                    <a:pt x="308012" y="117527"/>
                    <a:pt x="308296" y="117811"/>
                    <a:pt x="308580" y="117811"/>
                  </a:cubicBezTo>
                  <a:lnTo>
                    <a:pt x="308580" y="117811"/>
                  </a:lnTo>
                  <a:lnTo>
                    <a:pt x="312839" y="120366"/>
                  </a:lnTo>
                  <a:cubicBezTo>
                    <a:pt x="313690" y="120933"/>
                    <a:pt x="313406" y="121217"/>
                    <a:pt x="313123" y="121502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2F27677-3514-4B90-8B5C-A5F638CDFF01}"/>
                </a:ext>
              </a:extLst>
            </p:cNvPr>
            <p:cNvSpPr/>
            <p:nvPr/>
          </p:nvSpPr>
          <p:spPr>
            <a:xfrm>
              <a:off x="12929207" y="7402501"/>
              <a:ext cx="95165" cy="63443"/>
            </a:xfrm>
            <a:custGeom>
              <a:avLst/>
              <a:gdLst>
                <a:gd name="connsiteX0" fmla="*/ 56776 w 85164"/>
                <a:gd name="connsiteY0" fmla="*/ 30375 h 56776"/>
                <a:gd name="connsiteX1" fmla="*/ 55924 w 85164"/>
                <a:gd name="connsiteY1" fmla="*/ 29807 h 56776"/>
                <a:gd name="connsiteX2" fmla="*/ 55640 w 85164"/>
                <a:gd name="connsiteY2" fmla="*/ 29240 h 56776"/>
                <a:gd name="connsiteX3" fmla="*/ 55640 w 85164"/>
                <a:gd name="connsiteY3" fmla="*/ 29240 h 56776"/>
                <a:gd name="connsiteX4" fmla="*/ 55640 w 85164"/>
                <a:gd name="connsiteY4" fmla="*/ 29240 h 56776"/>
                <a:gd name="connsiteX5" fmla="*/ 55640 w 85164"/>
                <a:gd name="connsiteY5" fmla="*/ 28956 h 56776"/>
                <a:gd name="connsiteX6" fmla="*/ 55357 w 85164"/>
                <a:gd name="connsiteY6" fmla="*/ 28672 h 56776"/>
                <a:gd name="connsiteX7" fmla="*/ 55357 w 85164"/>
                <a:gd name="connsiteY7" fmla="*/ 28104 h 56776"/>
                <a:gd name="connsiteX8" fmla="*/ 55357 w 85164"/>
                <a:gd name="connsiteY8" fmla="*/ 27820 h 56776"/>
                <a:gd name="connsiteX9" fmla="*/ 55357 w 85164"/>
                <a:gd name="connsiteY9" fmla="*/ 27820 h 56776"/>
                <a:gd name="connsiteX10" fmla="*/ 55640 w 85164"/>
                <a:gd name="connsiteY10" fmla="*/ 21291 h 56776"/>
                <a:gd name="connsiteX11" fmla="*/ 21291 w 85164"/>
                <a:gd name="connsiteY11" fmla="*/ 41162 h 56776"/>
                <a:gd name="connsiteX12" fmla="*/ 22426 w 85164"/>
                <a:gd name="connsiteY12" fmla="*/ 42298 h 56776"/>
                <a:gd name="connsiteX13" fmla="*/ 53370 w 85164"/>
                <a:gd name="connsiteY13" fmla="*/ 61035 h 56776"/>
                <a:gd name="connsiteX14" fmla="*/ 55073 w 85164"/>
                <a:gd name="connsiteY14" fmla="*/ 61886 h 56776"/>
                <a:gd name="connsiteX15" fmla="*/ 55357 w 85164"/>
                <a:gd name="connsiteY15" fmla="*/ 61886 h 56776"/>
                <a:gd name="connsiteX16" fmla="*/ 57343 w 85164"/>
                <a:gd name="connsiteY16" fmla="*/ 62169 h 56776"/>
                <a:gd name="connsiteX17" fmla="*/ 57343 w 85164"/>
                <a:gd name="connsiteY17" fmla="*/ 62169 h 56776"/>
                <a:gd name="connsiteX18" fmla="*/ 59615 w 85164"/>
                <a:gd name="connsiteY18" fmla="*/ 61886 h 56776"/>
                <a:gd name="connsiteX19" fmla="*/ 59615 w 85164"/>
                <a:gd name="connsiteY19" fmla="*/ 61886 h 56776"/>
                <a:gd name="connsiteX20" fmla="*/ 61602 w 85164"/>
                <a:gd name="connsiteY20" fmla="*/ 61035 h 56776"/>
                <a:gd name="connsiteX21" fmla="*/ 84596 w 85164"/>
                <a:gd name="connsiteY21" fmla="*/ 47692 h 56776"/>
                <a:gd name="connsiteX22" fmla="*/ 85165 w 85164"/>
                <a:gd name="connsiteY22" fmla="*/ 47408 h 56776"/>
                <a:gd name="connsiteX23" fmla="*/ 56776 w 85164"/>
                <a:gd name="connsiteY23" fmla="*/ 30375 h 56776"/>
                <a:gd name="connsiteX24" fmla="*/ 56776 w 85164"/>
                <a:gd name="connsiteY24" fmla="*/ 3037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64" h="56776">
                  <a:moveTo>
                    <a:pt x="56776" y="30375"/>
                  </a:moveTo>
                  <a:cubicBezTo>
                    <a:pt x="56492" y="30375"/>
                    <a:pt x="56208" y="30091"/>
                    <a:pt x="55924" y="29807"/>
                  </a:cubicBezTo>
                  <a:cubicBezTo>
                    <a:pt x="55924" y="29523"/>
                    <a:pt x="55640" y="29523"/>
                    <a:pt x="55640" y="29240"/>
                  </a:cubicBezTo>
                  <a:cubicBezTo>
                    <a:pt x="55640" y="29240"/>
                    <a:pt x="55640" y="29240"/>
                    <a:pt x="55640" y="29240"/>
                  </a:cubicBezTo>
                  <a:lnTo>
                    <a:pt x="55640" y="29240"/>
                  </a:lnTo>
                  <a:cubicBezTo>
                    <a:pt x="55640" y="29240"/>
                    <a:pt x="55640" y="29240"/>
                    <a:pt x="55640" y="28956"/>
                  </a:cubicBezTo>
                  <a:cubicBezTo>
                    <a:pt x="55640" y="28956"/>
                    <a:pt x="55640" y="28672"/>
                    <a:pt x="55357" y="28672"/>
                  </a:cubicBezTo>
                  <a:cubicBezTo>
                    <a:pt x="55357" y="28388"/>
                    <a:pt x="55357" y="28388"/>
                    <a:pt x="55357" y="28104"/>
                  </a:cubicBezTo>
                  <a:lnTo>
                    <a:pt x="55357" y="27820"/>
                  </a:lnTo>
                  <a:lnTo>
                    <a:pt x="55357" y="27820"/>
                  </a:lnTo>
                  <a:lnTo>
                    <a:pt x="55640" y="21291"/>
                  </a:lnTo>
                  <a:lnTo>
                    <a:pt x="21291" y="41162"/>
                  </a:lnTo>
                  <a:cubicBezTo>
                    <a:pt x="21575" y="41447"/>
                    <a:pt x="21858" y="42014"/>
                    <a:pt x="22426" y="42298"/>
                  </a:cubicBezTo>
                  <a:lnTo>
                    <a:pt x="53370" y="61035"/>
                  </a:lnTo>
                  <a:cubicBezTo>
                    <a:pt x="53937" y="61318"/>
                    <a:pt x="54505" y="61602"/>
                    <a:pt x="55073" y="61886"/>
                  </a:cubicBezTo>
                  <a:cubicBezTo>
                    <a:pt x="55073" y="61886"/>
                    <a:pt x="55357" y="61886"/>
                    <a:pt x="55357" y="61886"/>
                  </a:cubicBezTo>
                  <a:cubicBezTo>
                    <a:pt x="55924" y="62169"/>
                    <a:pt x="56776" y="62169"/>
                    <a:pt x="57343" y="62169"/>
                  </a:cubicBezTo>
                  <a:lnTo>
                    <a:pt x="57343" y="62169"/>
                  </a:lnTo>
                  <a:cubicBezTo>
                    <a:pt x="58196" y="62169"/>
                    <a:pt x="58764" y="62169"/>
                    <a:pt x="59615" y="61886"/>
                  </a:cubicBezTo>
                  <a:lnTo>
                    <a:pt x="59615" y="61886"/>
                  </a:lnTo>
                  <a:cubicBezTo>
                    <a:pt x="60467" y="61602"/>
                    <a:pt x="61034" y="61318"/>
                    <a:pt x="61602" y="61035"/>
                  </a:cubicBezTo>
                  <a:lnTo>
                    <a:pt x="84596" y="47692"/>
                  </a:lnTo>
                  <a:cubicBezTo>
                    <a:pt x="84881" y="47692"/>
                    <a:pt x="84881" y="47408"/>
                    <a:pt x="85165" y="47408"/>
                  </a:cubicBezTo>
                  <a:lnTo>
                    <a:pt x="56776" y="30375"/>
                  </a:lnTo>
                  <a:lnTo>
                    <a:pt x="56776" y="30375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E8CB8F-6A5D-477C-823E-5E33515EC50A}"/>
                </a:ext>
              </a:extLst>
            </p:cNvPr>
            <p:cNvSpPr/>
            <p:nvPr/>
          </p:nvSpPr>
          <p:spPr>
            <a:xfrm>
              <a:off x="12968542" y="7381246"/>
              <a:ext cx="95165" cy="63443"/>
            </a:xfrm>
            <a:custGeom>
              <a:avLst/>
              <a:gdLst>
                <a:gd name="connsiteX0" fmla="*/ 65577 w 85164"/>
                <a:gd name="connsiteY0" fmla="*/ 34066 h 56776"/>
                <a:gd name="connsiteX1" fmla="*/ 64724 w 85164"/>
                <a:gd name="connsiteY1" fmla="*/ 33498 h 56776"/>
                <a:gd name="connsiteX2" fmla="*/ 64442 w 85164"/>
                <a:gd name="connsiteY2" fmla="*/ 32930 h 56776"/>
                <a:gd name="connsiteX3" fmla="*/ 64442 w 85164"/>
                <a:gd name="connsiteY3" fmla="*/ 32930 h 56776"/>
                <a:gd name="connsiteX4" fmla="*/ 64442 w 85164"/>
                <a:gd name="connsiteY4" fmla="*/ 32930 h 56776"/>
                <a:gd name="connsiteX5" fmla="*/ 64442 w 85164"/>
                <a:gd name="connsiteY5" fmla="*/ 32646 h 56776"/>
                <a:gd name="connsiteX6" fmla="*/ 64442 w 85164"/>
                <a:gd name="connsiteY6" fmla="*/ 32363 h 56776"/>
                <a:gd name="connsiteX7" fmla="*/ 64442 w 85164"/>
                <a:gd name="connsiteY7" fmla="*/ 32079 h 56776"/>
                <a:gd name="connsiteX8" fmla="*/ 64442 w 85164"/>
                <a:gd name="connsiteY8" fmla="*/ 31795 h 56776"/>
                <a:gd name="connsiteX9" fmla="*/ 64442 w 85164"/>
                <a:gd name="connsiteY9" fmla="*/ 31795 h 56776"/>
                <a:gd name="connsiteX10" fmla="*/ 64724 w 85164"/>
                <a:gd name="connsiteY10" fmla="*/ 26118 h 56776"/>
                <a:gd name="connsiteX11" fmla="*/ 63021 w 85164"/>
                <a:gd name="connsiteY11" fmla="*/ 27252 h 56776"/>
                <a:gd name="connsiteX12" fmla="*/ 62170 w 85164"/>
                <a:gd name="connsiteY12" fmla="*/ 27821 h 56776"/>
                <a:gd name="connsiteX13" fmla="*/ 61318 w 85164"/>
                <a:gd name="connsiteY13" fmla="*/ 28104 h 56776"/>
                <a:gd name="connsiteX14" fmla="*/ 61035 w 85164"/>
                <a:gd name="connsiteY14" fmla="*/ 28388 h 56776"/>
                <a:gd name="connsiteX15" fmla="*/ 61035 w 85164"/>
                <a:gd name="connsiteY15" fmla="*/ 28388 h 56776"/>
                <a:gd name="connsiteX16" fmla="*/ 60751 w 85164"/>
                <a:gd name="connsiteY16" fmla="*/ 28388 h 56776"/>
                <a:gd name="connsiteX17" fmla="*/ 60183 w 85164"/>
                <a:gd name="connsiteY17" fmla="*/ 28388 h 56776"/>
                <a:gd name="connsiteX18" fmla="*/ 59615 w 85164"/>
                <a:gd name="connsiteY18" fmla="*/ 28388 h 56776"/>
                <a:gd name="connsiteX19" fmla="*/ 59048 w 85164"/>
                <a:gd name="connsiteY19" fmla="*/ 28388 h 56776"/>
                <a:gd name="connsiteX20" fmla="*/ 58764 w 85164"/>
                <a:gd name="connsiteY20" fmla="*/ 28388 h 56776"/>
                <a:gd name="connsiteX21" fmla="*/ 58764 w 85164"/>
                <a:gd name="connsiteY21" fmla="*/ 28388 h 56776"/>
                <a:gd name="connsiteX22" fmla="*/ 58480 w 85164"/>
                <a:gd name="connsiteY22" fmla="*/ 28388 h 56776"/>
                <a:gd name="connsiteX23" fmla="*/ 57911 w 85164"/>
                <a:gd name="connsiteY23" fmla="*/ 28388 h 56776"/>
                <a:gd name="connsiteX24" fmla="*/ 57061 w 85164"/>
                <a:gd name="connsiteY24" fmla="*/ 28388 h 56776"/>
                <a:gd name="connsiteX25" fmla="*/ 56776 w 85164"/>
                <a:gd name="connsiteY25" fmla="*/ 28388 h 56776"/>
                <a:gd name="connsiteX26" fmla="*/ 56492 w 85164"/>
                <a:gd name="connsiteY26" fmla="*/ 28388 h 56776"/>
                <a:gd name="connsiteX27" fmla="*/ 55924 w 85164"/>
                <a:gd name="connsiteY27" fmla="*/ 28388 h 56776"/>
                <a:gd name="connsiteX28" fmla="*/ 54505 w 85164"/>
                <a:gd name="connsiteY28" fmla="*/ 27821 h 56776"/>
                <a:gd name="connsiteX29" fmla="*/ 43433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8 h 56776"/>
                <a:gd name="connsiteX34" fmla="*/ 53370 w 85164"/>
                <a:gd name="connsiteY34" fmla="*/ 61035 h 56776"/>
                <a:gd name="connsiteX35" fmla="*/ 55073 w 85164"/>
                <a:gd name="connsiteY35" fmla="*/ 61886 h 56776"/>
                <a:gd name="connsiteX36" fmla="*/ 55357 w 85164"/>
                <a:gd name="connsiteY36" fmla="*/ 61886 h 56776"/>
                <a:gd name="connsiteX37" fmla="*/ 57345 w 85164"/>
                <a:gd name="connsiteY37" fmla="*/ 62170 h 56776"/>
                <a:gd name="connsiteX38" fmla="*/ 57345 w 85164"/>
                <a:gd name="connsiteY38" fmla="*/ 62170 h 56776"/>
                <a:gd name="connsiteX39" fmla="*/ 59615 w 85164"/>
                <a:gd name="connsiteY39" fmla="*/ 61886 h 56776"/>
                <a:gd name="connsiteX40" fmla="*/ 59615 w 85164"/>
                <a:gd name="connsiteY40" fmla="*/ 61886 h 56776"/>
                <a:gd name="connsiteX41" fmla="*/ 61602 w 85164"/>
                <a:gd name="connsiteY41" fmla="*/ 61035 h 56776"/>
                <a:gd name="connsiteX42" fmla="*/ 84596 w 85164"/>
                <a:gd name="connsiteY42" fmla="*/ 47692 h 56776"/>
                <a:gd name="connsiteX43" fmla="*/ 85449 w 85164"/>
                <a:gd name="connsiteY43" fmla="*/ 47125 h 56776"/>
                <a:gd name="connsiteX44" fmla="*/ 65577 w 85164"/>
                <a:gd name="connsiteY44" fmla="*/ 34066 h 56776"/>
                <a:gd name="connsiteX45" fmla="*/ 65577 w 85164"/>
                <a:gd name="connsiteY45" fmla="*/ 3406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65577" y="34066"/>
                  </a:moveTo>
                  <a:cubicBezTo>
                    <a:pt x="65293" y="33782"/>
                    <a:pt x="65008" y="33782"/>
                    <a:pt x="64724" y="33498"/>
                  </a:cubicBezTo>
                  <a:cubicBezTo>
                    <a:pt x="64442" y="33498"/>
                    <a:pt x="64442" y="33215"/>
                    <a:pt x="64442" y="32930"/>
                  </a:cubicBezTo>
                  <a:lnTo>
                    <a:pt x="64442" y="32930"/>
                  </a:lnTo>
                  <a:lnTo>
                    <a:pt x="64442" y="32930"/>
                  </a:lnTo>
                  <a:cubicBezTo>
                    <a:pt x="64442" y="32930"/>
                    <a:pt x="64442" y="32930"/>
                    <a:pt x="64442" y="32646"/>
                  </a:cubicBezTo>
                  <a:cubicBezTo>
                    <a:pt x="64442" y="32646"/>
                    <a:pt x="64442" y="32363"/>
                    <a:pt x="64442" y="32363"/>
                  </a:cubicBezTo>
                  <a:cubicBezTo>
                    <a:pt x="64442" y="32079"/>
                    <a:pt x="64442" y="32079"/>
                    <a:pt x="64442" y="32079"/>
                  </a:cubicBezTo>
                  <a:lnTo>
                    <a:pt x="64442" y="31795"/>
                  </a:lnTo>
                  <a:lnTo>
                    <a:pt x="64442" y="31795"/>
                  </a:lnTo>
                  <a:lnTo>
                    <a:pt x="64724" y="26118"/>
                  </a:lnTo>
                  <a:lnTo>
                    <a:pt x="63021" y="27252"/>
                  </a:lnTo>
                  <a:cubicBezTo>
                    <a:pt x="62739" y="27537"/>
                    <a:pt x="62454" y="27537"/>
                    <a:pt x="62170" y="27821"/>
                  </a:cubicBezTo>
                  <a:cubicBezTo>
                    <a:pt x="61886" y="27821"/>
                    <a:pt x="61602" y="27821"/>
                    <a:pt x="61318" y="28104"/>
                  </a:cubicBezTo>
                  <a:cubicBezTo>
                    <a:pt x="61318" y="28104"/>
                    <a:pt x="61035" y="28104"/>
                    <a:pt x="61035" y="28388"/>
                  </a:cubicBezTo>
                  <a:lnTo>
                    <a:pt x="61035" y="28388"/>
                  </a:lnTo>
                  <a:cubicBezTo>
                    <a:pt x="61035" y="28388"/>
                    <a:pt x="60751" y="28388"/>
                    <a:pt x="60751" y="28388"/>
                  </a:cubicBezTo>
                  <a:cubicBezTo>
                    <a:pt x="60467" y="28388"/>
                    <a:pt x="60467" y="28388"/>
                    <a:pt x="60183" y="28388"/>
                  </a:cubicBezTo>
                  <a:cubicBezTo>
                    <a:pt x="59899" y="28388"/>
                    <a:pt x="59899" y="28388"/>
                    <a:pt x="59615" y="28388"/>
                  </a:cubicBezTo>
                  <a:cubicBezTo>
                    <a:pt x="59330" y="28388"/>
                    <a:pt x="59330" y="28388"/>
                    <a:pt x="59048" y="28388"/>
                  </a:cubicBezTo>
                  <a:cubicBezTo>
                    <a:pt x="59048" y="28388"/>
                    <a:pt x="58764" y="28388"/>
                    <a:pt x="58764" y="28388"/>
                  </a:cubicBezTo>
                  <a:lnTo>
                    <a:pt x="58764" y="28388"/>
                  </a:lnTo>
                  <a:cubicBezTo>
                    <a:pt x="58764" y="28388"/>
                    <a:pt x="58480" y="28388"/>
                    <a:pt x="58480" y="28388"/>
                  </a:cubicBezTo>
                  <a:cubicBezTo>
                    <a:pt x="58196" y="28388"/>
                    <a:pt x="58196" y="28388"/>
                    <a:pt x="57911" y="28388"/>
                  </a:cubicBezTo>
                  <a:cubicBezTo>
                    <a:pt x="57627" y="28388"/>
                    <a:pt x="57345" y="28388"/>
                    <a:pt x="57061" y="28388"/>
                  </a:cubicBezTo>
                  <a:cubicBezTo>
                    <a:pt x="57061" y="28388"/>
                    <a:pt x="56776" y="28388"/>
                    <a:pt x="56776" y="28388"/>
                  </a:cubicBezTo>
                  <a:cubicBezTo>
                    <a:pt x="56776" y="28388"/>
                    <a:pt x="56492" y="28388"/>
                    <a:pt x="56492" y="28388"/>
                  </a:cubicBezTo>
                  <a:cubicBezTo>
                    <a:pt x="56492" y="28388"/>
                    <a:pt x="56208" y="28388"/>
                    <a:pt x="55924" y="28388"/>
                  </a:cubicBezTo>
                  <a:cubicBezTo>
                    <a:pt x="55357" y="28388"/>
                    <a:pt x="55073" y="28104"/>
                    <a:pt x="54505" y="27821"/>
                  </a:cubicBezTo>
                  <a:lnTo>
                    <a:pt x="43433" y="21291"/>
                  </a:lnTo>
                  <a:lnTo>
                    <a:pt x="43151" y="26969"/>
                  </a:lnTo>
                  <a:cubicBezTo>
                    <a:pt x="43151" y="27821"/>
                    <a:pt x="42582" y="28956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6" y="42298"/>
                  </a:cubicBezTo>
                  <a:lnTo>
                    <a:pt x="53370" y="61035"/>
                  </a:lnTo>
                  <a:cubicBezTo>
                    <a:pt x="53938" y="61319"/>
                    <a:pt x="54505" y="61603"/>
                    <a:pt x="55073" y="61886"/>
                  </a:cubicBezTo>
                  <a:cubicBezTo>
                    <a:pt x="55073" y="61886"/>
                    <a:pt x="55357" y="61886"/>
                    <a:pt x="55357" y="61886"/>
                  </a:cubicBezTo>
                  <a:cubicBezTo>
                    <a:pt x="55924" y="62170"/>
                    <a:pt x="56776" y="62170"/>
                    <a:pt x="57345" y="62170"/>
                  </a:cubicBezTo>
                  <a:lnTo>
                    <a:pt x="57345" y="62170"/>
                  </a:lnTo>
                  <a:cubicBezTo>
                    <a:pt x="58196" y="62170"/>
                    <a:pt x="58764" y="62170"/>
                    <a:pt x="59615" y="61886"/>
                  </a:cubicBezTo>
                  <a:lnTo>
                    <a:pt x="59615" y="61886"/>
                  </a:lnTo>
                  <a:cubicBezTo>
                    <a:pt x="60183" y="61603"/>
                    <a:pt x="61035" y="61319"/>
                    <a:pt x="61602" y="61035"/>
                  </a:cubicBezTo>
                  <a:lnTo>
                    <a:pt x="84596" y="47692"/>
                  </a:lnTo>
                  <a:cubicBezTo>
                    <a:pt x="84881" y="47409"/>
                    <a:pt x="85165" y="47125"/>
                    <a:pt x="85449" y="47125"/>
                  </a:cubicBezTo>
                  <a:lnTo>
                    <a:pt x="65577" y="34066"/>
                  </a:lnTo>
                  <a:lnTo>
                    <a:pt x="65577" y="3406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25C6166-DBE2-47C3-B904-E1D04078E99E}"/>
                </a:ext>
              </a:extLst>
            </p:cNvPr>
            <p:cNvSpPr/>
            <p:nvPr/>
          </p:nvSpPr>
          <p:spPr>
            <a:xfrm>
              <a:off x="13017710" y="7363483"/>
              <a:ext cx="95165" cy="63443"/>
            </a:xfrm>
            <a:custGeom>
              <a:avLst/>
              <a:gdLst>
                <a:gd name="connsiteX0" fmla="*/ 43435 w 85164"/>
                <a:gd name="connsiteY0" fmla="*/ 27252 h 56776"/>
                <a:gd name="connsiteX1" fmla="*/ 41447 w 85164"/>
                <a:gd name="connsiteY1" fmla="*/ 29807 h 56776"/>
                <a:gd name="connsiteX2" fmla="*/ 21291 w 85164"/>
                <a:gd name="connsiteY2" fmla="*/ 41447 h 56776"/>
                <a:gd name="connsiteX3" fmla="*/ 21859 w 85164"/>
                <a:gd name="connsiteY3" fmla="*/ 42015 h 56776"/>
                <a:gd name="connsiteX4" fmla="*/ 52802 w 85164"/>
                <a:gd name="connsiteY4" fmla="*/ 60750 h 56776"/>
                <a:gd name="connsiteX5" fmla="*/ 54505 w 85164"/>
                <a:gd name="connsiteY5" fmla="*/ 61602 h 56776"/>
                <a:gd name="connsiteX6" fmla="*/ 54789 w 85164"/>
                <a:gd name="connsiteY6" fmla="*/ 61602 h 56776"/>
                <a:gd name="connsiteX7" fmla="*/ 56776 w 85164"/>
                <a:gd name="connsiteY7" fmla="*/ 61886 h 56776"/>
                <a:gd name="connsiteX8" fmla="*/ 56776 w 85164"/>
                <a:gd name="connsiteY8" fmla="*/ 61886 h 56776"/>
                <a:gd name="connsiteX9" fmla="*/ 59048 w 85164"/>
                <a:gd name="connsiteY9" fmla="*/ 61602 h 56776"/>
                <a:gd name="connsiteX10" fmla="*/ 59048 w 85164"/>
                <a:gd name="connsiteY10" fmla="*/ 61602 h 56776"/>
                <a:gd name="connsiteX11" fmla="*/ 61035 w 85164"/>
                <a:gd name="connsiteY11" fmla="*/ 60750 h 56776"/>
                <a:gd name="connsiteX12" fmla="*/ 84030 w 85164"/>
                <a:gd name="connsiteY12" fmla="*/ 47408 h 56776"/>
                <a:gd name="connsiteX13" fmla="*/ 84881 w 85164"/>
                <a:gd name="connsiteY13" fmla="*/ 46556 h 56776"/>
                <a:gd name="connsiteX14" fmla="*/ 43151 w 85164"/>
                <a:gd name="connsiteY14" fmla="*/ 21291 h 56776"/>
                <a:gd name="connsiteX15" fmla="*/ 43435 w 85164"/>
                <a:gd name="connsiteY15" fmla="*/ 2725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64" h="56776">
                  <a:moveTo>
                    <a:pt x="43435" y="27252"/>
                  </a:moveTo>
                  <a:cubicBezTo>
                    <a:pt x="43435" y="28104"/>
                    <a:pt x="42867" y="28956"/>
                    <a:pt x="41447" y="29807"/>
                  </a:cubicBezTo>
                  <a:lnTo>
                    <a:pt x="21291" y="41447"/>
                  </a:lnTo>
                  <a:cubicBezTo>
                    <a:pt x="21575" y="41731"/>
                    <a:pt x="21575" y="41731"/>
                    <a:pt x="21859" y="42015"/>
                  </a:cubicBezTo>
                  <a:lnTo>
                    <a:pt x="52802" y="60750"/>
                  </a:lnTo>
                  <a:cubicBezTo>
                    <a:pt x="53370" y="61035"/>
                    <a:pt x="53938" y="61319"/>
                    <a:pt x="54505" y="61602"/>
                  </a:cubicBezTo>
                  <a:cubicBezTo>
                    <a:pt x="54505" y="61602"/>
                    <a:pt x="54789" y="61602"/>
                    <a:pt x="54789" y="61602"/>
                  </a:cubicBezTo>
                  <a:cubicBezTo>
                    <a:pt x="55357" y="61886"/>
                    <a:pt x="56208" y="61886"/>
                    <a:pt x="56776" y="61886"/>
                  </a:cubicBezTo>
                  <a:lnTo>
                    <a:pt x="56776" y="61886"/>
                  </a:lnTo>
                  <a:cubicBezTo>
                    <a:pt x="57629" y="61886"/>
                    <a:pt x="58196" y="61886"/>
                    <a:pt x="59048" y="61602"/>
                  </a:cubicBezTo>
                  <a:lnTo>
                    <a:pt x="59048" y="61602"/>
                  </a:lnTo>
                  <a:cubicBezTo>
                    <a:pt x="59899" y="61319"/>
                    <a:pt x="60467" y="61319"/>
                    <a:pt x="61035" y="60750"/>
                  </a:cubicBezTo>
                  <a:lnTo>
                    <a:pt x="84030" y="47408"/>
                  </a:lnTo>
                  <a:cubicBezTo>
                    <a:pt x="84314" y="47125"/>
                    <a:pt x="84596" y="46840"/>
                    <a:pt x="84881" y="46556"/>
                  </a:cubicBezTo>
                  <a:lnTo>
                    <a:pt x="43151" y="21291"/>
                  </a:lnTo>
                  <a:lnTo>
                    <a:pt x="43435" y="27252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A0528F3-DD2F-4040-986B-7E73FE28A121}"/>
                </a:ext>
              </a:extLst>
            </p:cNvPr>
            <p:cNvSpPr/>
            <p:nvPr/>
          </p:nvSpPr>
          <p:spPr>
            <a:xfrm>
              <a:off x="13034839" y="7467212"/>
              <a:ext cx="95165" cy="63443"/>
            </a:xfrm>
            <a:custGeom>
              <a:avLst/>
              <a:gdLst>
                <a:gd name="connsiteX0" fmla="*/ 83461 w 85164"/>
                <a:gd name="connsiteY0" fmla="*/ 37473 h 56776"/>
                <a:gd name="connsiteX1" fmla="*/ 81192 w 85164"/>
                <a:gd name="connsiteY1" fmla="*/ 38892 h 56776"/>
                <a:gd name="connsiteX2" fmla="*/ 80339 w 85164"/>
                <a:gd name="connsiteY2" fmla="*/ 39460 h 56776"/>
                <a:gd name="connsiteX3" fmla="*/ 79488 w 85164"/>
                <a:gd name="connsiteY3" fmla="*/ 39743 h 56776"/>
                <a:gd name="connsiteX4" fmla="*/ 79204 w 85164"/>
                <a:gd name="connsiteY4" fmla="*/ 39743 h 56776"/>
                <a:gd name="connsiteX5" fmla="*/ 79204 w 85164"/>
                <a:gd name="connsiteY5" fmla="*/ 39743 h 56776"/>
                <a:gd name="connsiteX6" fmla="*/ 78920 w 85164"/>
                <a:gd name="connsiteY6" fmla="*/ 39743 h 56776"/>
                <a:gd name="connsiteX7" fmla="*/ 78352 w 85164"/>
                <a:gd name="connsiteY7" fmla="*/ 39743 h 56776"/>
                <a:gd name="connsiteX8" fmla="*/ 77785 w 85164"/>
                <a:gd name="connsiteY8" fmla="*/ 39743 h 56776"/>
                <a:gd name="connsiteX9" fmla="*/ 77217 w 85164"/>
                <a:gd name="connsiteY9" fmla="*/ 39743 h 56776"/>
                <a:gd name="connsiteX10" fmla="*/ 77217 w 85164"/>
                <a:gd name="connsiteY10" fmla="*/ 39743 h 56776"/>
                <a:gd name="connsiteX11" fmla="*/ 77217 w 85164"/>
                <a:gd name="connsiteY11" fmla="*/ 39743 h 56776"/>
                <a:gd name="connsiteX12" fmla="*/ 76933 w 85164"/>
                <a:gd name="connsiteY12" fmla="*/ 39743 h 56776"/>
                <a:gd name="connsiteX13" fmla="*/ 76364 w 85164"/>
                <a:gd name="connsiteY13" fmla="*/ 39743 h 56776"/>
                <a:gd name="connsiteX14" fmla="*/ 75514 w 85164"/>
                <a:gd name="connsiteY14" fmla="*/ 39743 h 56776"/>
                <a:gd name="connsiteX15" fmla="*/ 75230 w 85164"/>
                <a:gd name="connsiteY15" fmla="*/ 39743 h 56776"/>
                <a:gd name="connsiteX16" fmla="*/ 74945 w 85164"/>
                <a:gd name="connsiteY16" fmla="*/ 39743 h 56776"/>
                <a:gd name="connsiteX17" fmla="*/ 74379 w 85164"/>
                <a:gd name="connsiteY17" fmla="*/ 39743 h 56776"/>
                <a:gd name="connsiteX18" fmla="*/ 72958 w 85164"/>
                <a:gd name="connsiteY18" fmla="*/ 39176 h 56776"/>
                <a:gd name="connsiteX19" fmla="*/ 43435 w 85164"/>
                <a:gd name="connsiteY19" fmla="*/ 21291 h 56776"/>
                <a:gd name="connsiteX20" fmla="*/ 43151 w 85164"/>
                <a:gd name="connsiteY20" fmla="*/ 26685 h 56776"/>
                <a:gd name="connsiteX21" fmla="*/ 41163 w 85164"/>
                <a:gd name="connsiteY21" fmla="*/ 29240 h 56776"/>
                <a:gd name="connsiteX22" fmla="*/ 21291 w 85164"/>
                <a:gd name="connsiteY22" fmla="*/ 40596 h 56776"/>
                <a:gd name="connsiteX23" fmla="*/ 21291 w 85164"/>
                <a:gd name="connsiteY23" fmla="*/ 40596 h 56776"/>
                <a:gd name="connsiteX24" fmla="*/ 21291 w 85164"/>
                <a:gd name="connsiteY24" fmla="*/ 40596 h 56776"/>
                <a:gd name="connsiteX25" fmla="*/ 22428 w 85164"/>
                <a:gd name="connsiteY25" fmla="*/ 41731 h 56776"/>
                <a:gd name="connsiteX26" fmla="*/ 51100 w 85164"/>
                <a:gd name="connsiteY26" fmla="*/ 59048 h 56776"/>
                <a:gd name="connsiteX27" fmla="*/ 52803 w 85164"/>
                <a:gd name="connsiteY27" fmla="*/ 59900 h 56776"/>
                <a:gd name="connsiteX28" fmla="*/ 53088 w 85164"/>
                <a:gd name="connsiteY28" fmla="*/ 59900 h 56776"/>
                <a:gd name="connsiteX29" fmla="*/ 55073 w 85164"/>
                <a:gd name="connsiteY29" fmla="*/ 60183 h 56776"/>
                <a:gd name="connsiteX30" fmla="*/ 55073 w 85164"/>
                <a:gd name="connsiteY30" fmla="*/ 60183 h 56776"/>
                <a:gd name="connsiteX31" fmla="*/ 57345 w 85164"/>
                <a:gd name="connsiteY31" fmla="*/ 59900 h 56776"/>
                <a:gd name="connsiteX32" fmla="*/ 57345 w 85164"/>
                <a:gd name="connsiteY32" fmla="*/ 59900 h 56776"/>
                <a:gd name="connsiteX33" fmla="*/ 59332 w 85164"/>
                <a:gd name="connsiteY33" fmla="*/ 59048 h 56776"/>
                <a:gd name="connsiteX34" fmla="*/ 82327 w 85164"/>
                <a:gd name="connsiteY34" fmla="*/ 45706 h 56776"/>
                <a:gd name="connsiteX35" fmla="*/ 83179 w 85164"/>
                <a:gd name="connsiteY35" fmla="*/ 44854 h 56776"/>
                <a:gd name="connsiteX36" fmla="*/ 83179 w 85164"/>
                <a:gd name="connsiteY36" fmla="*/ 44570 h 56776"/>
                <a:gd name="connsiteX37" fmla="*/ 83179 w 85164"/>
                <a:gd name="connsiteY37" fmla="*/ 44286 h 56776"/>
                <a:gd name="connsiteX38" fmla="*/ 83179 w 85164"/>
                <a:gd name="connsiteY38" fmla="*/ 44002 h 56776"/>
                <a:gd name="connsiteX39" fmla="*/ 83179 w 85164"/>
                <a:gd name="connsiteY39" fmla="*/ 44002 h 56776"/>
                <a:gd name="connsiteX40" fmla="*/ 83461 w 85164"/>
                <a:gd name="connsiteY40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461" y="37473"/>
                  </a:moveTo>
                  <a:lnTo>
                    <a:pt x="81192" y="38892"/>
                  </a:lnTo>
                  <a:cubicBezTo>
                    <a:pt x="80908" y="39176"/>
                    <a:pt x="80623" y="39176"/>
                    <a:pt x="80339" y="39460"/>
                  </a:cubicBezTo>
                  <a:cubicBezTo>
                    <a:pt x="80055" y="39460"/>
                    <a:pt x="79773" y="39743"/>
                    <a:pt x="79488" y="39743"/>
                  </a:cubicBezTo>
                  <a:cubicBezTo>
                    <a:pt x="79488" y="39743"/>
                    <a:pt x="79204" y="39743"/>
                    <a:pt x="79204" y="39743"/>
                  </a:cubicBezTo>
                  <a:lnTo>
                    <a:pt x="79204" y="39743"/>
                  </a:lnTo>
                  <a:cubicBezTo>
                    <a:pt x="79204" y="39743"/>
                    <a:pt x="79204" y="39743"/>
                    <a:pt x="78920" y="39743"/>
                  </a:cubicBezTo>
                  <a:cubicBezTo>
                    <a:pt x="78636" y="39743"/>
                    <a:pt x="78352" y="39743"/>
                    <a:pt x="78352" y="39743"/>
                  </a:cubicBezTo>
                  <a:cubicBezTo>
                    <a:pt x="78068" y="39743"/>
                    <a:pt x="78068" y="39743"/>
                    <a:pt x="77785" y="39743"/>
                  </a:cubicBezTo>
                  <a:cubicBezTo>
                    <a:pt x="77501" y="39743"/>
                    <a:pt x="77501" y="39743"/>
                    <a:pt x="77217" y="39743"/>
                  </a:cubicBezTo>
                  <a:cubicBezTo>
                    <a:pt x="77217" y="39743"/>
                    <a:pt x="77217" y="39743"/>
                    <a:pt x="77217" y="39743"/>
                  </a:cubicBezTo>
                  <a:lnTo>
                    <a:pt x="77217" y="39743"/>
                  </a:lnTo>
                  <a:cubicBezTo>
                    <a:pt x="77217" y="39743"/>
                    <a:pt x="76933" y="39743"/>
                    <a:pt x="76933" y="39743"/>
                  </a:cubicBez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2" y="39743"/>
                    <a:pt x="75798" y="39743"/>
                    <a:pt x="75514" y="39743"/>
                  </a:cubicBezTo>
                  <a:cubicBezTo>
                    <a:pt x="75514" y="39743"/>
                    <a:pt x="75230" y="39743"/>
                    <a:pt x="75230" y="39743"/>
                  </a:cubicBezTo>
                  <a:cubicBezTo>
                    <a:pt x="75230" y="39743"/>
                    <a:pt x="74945" y="39743"/>
                    <a:pt x="74945" y="39743"/>
                  </a:cubicBezTo>
                  <a:cubicBezTo>
                    <a:pt x="74661" y="39743"/>
                    <a:pt x="74661" y="39743"/>
                    <a:pt x="74379" y="39743"/>
                  </a:cubicBezTo>
                  <a:cubicBezTo>
                    <a:pt x="73810" y="39460"/>
                    <a:pt x="73526" y="39460"/>
                    <a:pt x="72958" y="39176"/>
                  </a:cubicBezTo>
                  <a:lnTo>
                    <a:pt x="43435" y="21291"/>
                  </a:lnTo>
                  <a:lnTo>
                    <a:pt x="43151" y="26685"/>
                  </a:lnTo>
                  <a:cubicBezTo>
                    <a:pt x="43151" y="27537"/>
                    <a:pt x="42582" y="28672"/>
                    <a:pt x="41163" y="29240"/>
                  </a:cubicBezTo>
                  <a:lnTo>
                    <a:pt x="21291" y="40596"/>
                  </a:lnTo>
                  <a:cubicBezTo>
                    <a:pt x="21291" y="40596"/>
                    <a:pt x="21291" y="40596"/>
                    <a:pt x="21291" y="40596"/>
                  </a:cubicBezTo>
                  <a:lnTo>
                    <a:pt x="21291" y="40596"/>
                  </a:lnTo>
                  <a:cubicBezTo>
                    <a:pt x="21575" y="40879"/>
                    <a:pt x="21859" y="41447"/>
                    <a:pt x="22428" y="41731"/>
                  </a:cubicBezTo>
                  <a:lnTo>
                    <a:pt x="51100" y="59048"/>
                  </a:lnTo>
                  <a:cubicBezTo>
                    <a:pt x="51667" y="59331"/>
                    <a:pt x="52235" y="59615"/>
                    <a:pt x="52803" y="59900"/>
                  </a:cubicBezTo>
                  <a:cubicBezTo>
                    <a:pt x="52803" y="59900"/>
                    <a:pt x="53088" y="59900"/>
                    <a:pt x="53088" y="59900"/>
                  </a:cubicBezTo>
                  <a:cubicBezTo>
                    <a:pt x="53654" y="59900"/>
                    <a:pt x="54507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4" y="60183"/>
                    <a:pt x="57345" y="59900"/>
                  </a:cubicBezTo>
                  <a:lnTo>
                    <a:pt x="57345" y="59900"/>
                  </a:lnTo>
                  <a:cubicBezTo>
                    <a:pt x="57913" y="59900"/>
                    <a:pt x="58764" y="59615"/>
                    <a:pt x="59332" y="59048"/>
                  </a:cubicBezTo>
                  <a:lnTo>
                    <a:pt x="82327" y="45706"/>
                  </a:lnTo>
                  <a:cubicBezTo>
                    <a:pt x="82611" y="45421"/>
                    <a:pt x="83179" y="45137"/>
                    <a:pt x="83179" y="44854"/>
                  </a:cubicBezTo>
                  <a:cubicBezTo>
                    <a:pt x="83179" y="44854"/>
                    <a:pt x="83179" y="44570"/>
                    <a:pt x="83179" y="44570"/>
                  </a:cubicBezTo>
                  <a:cubicBezTo>
                    <a:pt x="83179" y="44570"/>
                    <a:pt x="83179" y="44286"/>
                    <a:pt x="83179" y="44286"/>
                  </a:cubicBezTo>
                  <a:lnTo>
                    <a:pt x="83179" y="44002"/>
                  </a:lnTo>
                  <a:lnTo>
                    <a:pt x="83179" y="44002"/>
                  </a:lnTo>
                  <a:lnTo>
                    <a:pt x="83461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38A08E8-3B1E-40E9-B32B-01B942C1DC03}"/>
                </a:ext>
              </a:extLst>
            </p:cNvPr>
            <p:cNvSpPr/>
            <p:nvPr/>
          </p:nvSpPr>
          <p:spPr>
            <a:xfrm>
              <a:off x="13072272" y="7535731"/>
              <a:ext cx="95165" cy="63443"/>
            </a:xfrm>
            <a:custGeom>
              <a:avLst/>
              <a:gdLst>
                <a:gd name="connsiteX0" fmla="*/ 70402 w 85164"/>
                <a:gd name="connsiteY0" fmla="*/ 38324 h 56776"/>
                <a:gd name="connsiteX1" fmla="*/ 69550 w 85164"/>
                <a:gd name="connsiteY1" fmla="*/ 37757 h 56776"/>
                <a:gd name="connsiteX2" fmla="*/ 69267 w 85164"/>
                <a:gd name="connsiteY2" fmla="*/ 37473 h 56776"/>
                <a:gd name="connsiteX3" fmla="*/ 69267 w 85164"/>
                <a:gd name="connsiteY3" fmla="*/ 37189 h 56776"/>
                <a:gd name="connsiteX4" fmla="*/ 69267 w 85164"/>
                <a:gd name="connsiteY4" fmla="*/ 37189 h 56776"/>
                <a:gd name="connsiteX5" fmla="*/ 69267 w 85164"/>
                <a:gd name="connsiteY5" fmla="*/ 36905 h 56776"/>
                <a:gd name="connsiteX6" fmla="*/ 69267 w 85164"/>
                <a:gd name="connsiteY6" fmla="*/ 36621 h 56776"/>
                <a:gd name="connsiteX7" fmla="*/ 69267 w 85164"/>
                <a:gd name="connsiteY7" fmla="*/ 36337 h 56776"/>
                <a:gd name="connsiteX8" fmla="*/ 69267 w 85164"/>
                <a:gd name="connsiteY8" fmla="*/ 36054 h 56776"/>
                <a:gd name="connsiteX9" fmla="*/ 69267 w 85164"/>
                <a:gd name="connsiteY9" fmla="*/ 36054 h 56776"/>
                <a:gd name="connsiteX10" fmla="*/ 69550 w 85164"/>
                <a:gd name="connsiteY10" fmla="*/ 29524 h 56776"/>
                <a:gd name="connsiteX11" fmla="*/ 67280 w 85164"/>
                <a:gd name="connsiteY11" fmla="*/ 30943 h 56776"/>
                <a:gd name="connsiteX12" fmla="*/ 66428 w 85164"/>
                <a:gd name="connsiteY12" fmla="*/ 31227 h 56776"/>
                <a:gd name="connsiteX13" fmla="*/ 65577 w 85164"/>
                <a:gd name="connsiteY13" fmla="*/ 31511 h 56776"/>
                <a:gd name="connsiteX14" fmla="*/ 65293 w 85164"/>
                <a:gd name="connsiteY14" fmla="*/ 31511 h 56776"/>
                <a:gd name="connsiteX15" fmla="*/ 65293 w 85164"/>
                <a:gd name="connsiteY15" fmla="*/ 31511 h 56776"/>
                <a:gd name="connsiteX16" fmla="*/ 65293 w 85164"/>
                <a:gd name="connsiteY16" fmla="*/ 31511 h 56776"/>
                <a:gd name="connsiteX17" fmla="*/ 64724 w 85164"/>
                <a:gd name="connsiteY17" fmla="*/ 31511 h 56776"/>
                <a:gd name="connsiteX18" fmla="*/ 64156 w 85164"/>
                <a:gd name="connsiteY18" fmla="*/ 31511 h 56776"/>
                <a:gd name="connsiteX19" fmla="*/ 63589 w 85164"/>
                <a:gd name="connsiteY19" fmla="*/ 31511 h 56776"/>
                <a:gd name="connsiteX20" fmla="*/ 63305 w 85164"/>
                <a:gd name="connsiteY20" fmla="*/ 31511 h 56776"/>
                <a:gd name="connsiteX21" fmla="*/ 63305 w 85164"/>
                <a:gd name="connsiteY21" fmla="*/ 31511 h 56776"/>
                <a:gd name="connsiteX22" fmla="*/ 63021 w 85164"/>
                <a:gd name="connsiteY22" fmla="*/ 31511 h 56776"/>
                <a:gd name="connsiteX23" fmla="*/ 62453 w 85164"/>
                <a:gd name="connsiteY23" fmla="*/ 31511 h 56776"/>
                <a:gd name="connsiteX24" fmla="*/ 61602 w 85164"/>
                <a:gd name="connsiteY24" fmla="*/ 31511 h 56776"/>
                <a:gd name="connsiteX25" fmla="*/ 61034 w 85164"/>
                <a:gd name="connsiteY25" fmla="*/ 31511 h 56776"/>
                <a:gd name="connsiteX26" fmla="*/ 60750 w 85164"/>
                <a:gd name="connsiteY26" fmla="*/ 31511 h 56776"/>
                <a:gd name="connsiteX27" fmla="*/ 60183 w 85164"/>
                <a:gd name="connsiteY27" fmla="*/ 31227 h 56776"/>
                <a:gd name="connsiteX28" fmla="*/ 59046 w 85164"/>
                <a:gd name="connsiteY28" fmla="*/ 30660 h 56776"/>
                <a:gd name="connsiteX29" fmla="*/ 43717 w 85164"/>
                <a:gd name="connsiteY29" fmla="*/ 21291 h 56776"/>
                <a:gd name="connsiteX30" fmla="*/ 43433 w 85164"/>
                <a:gd name="connsiteY30" fmla="*/ 27252 h 56776"/>
                <a:gd name="connsiteX31" fmla="*/ 41446 w 85164"/>
                <a:gd name="connsiteY31" fmla="*/ 29808 h 56776"/>
                <a:gd name="connsiteX32" fmla="*/ 21291 w 85164"/>
                <a:gd name="connsiteY32" fmla="*/ 41447 h 56776"/>
                <a:gd name="connsiteX33" fmla="*/ 22426 w 85164"/>
                <a:gd name="connsiteY33" fmla="*/ 42582 h 56776"/>
                <a:gd name="connsiteX34" fmla="*/ 51098 w 85164"/>
                <a:gd name="connsiteY34" fmla="*/ 59900 h 56776"/>
                <a:gd name="connsiteX35" fmla="*/ 53086 w 85164"/>
                <a:gd name="connsiteY35" fmla="*/ 60751 h 56776"/>
                <a:gd name="connsiteX36" fmla="*/ 53370 w 85164"/>
                <a:gd name="connsiteY36" fmla="*/ 60751 h 56776"/>
                <a:gd name="connsiteX37" fmla="*/ 55356 w 85164"/>
                <a:gd name="connsiteY37" fmla="*/ 61035 h 56776"/>
                <a:gd name="connsiteX38" fmla="*/ 55356 w 85164"/>
                <a:gd name="connsiteY38" fmla="*/ 61035 h 56776"/>
                <a:gd name="connsiteX39" fmla="*/ 57627 w 85164"/>
                <a:gd name="connsiteY39" fmla="*/ 60751 h 56776"/>
                <a:gd name="connsiteX40" fmla="*/ 57627 w 85164"/>
                <a:gd name="connsiteY40" fmla="*/ 60751 h 56776"/>
                <a:gd name="connsiteX41" fmla="*/ 59615 w 85164"/>
                <a:gd name="connsiteY41" fmla="*/ 59900 h 56776"/>
                <a:gd name="connsiteX42" fmla="*/ 82609 w 85164"/>
                <a:gd name="connsiteY42" fmla="*/ 46557 h 56776"/>
                <a:gd name="connsiteX43" fmla="*/ 83461 w 85164"/>
                <a:gd name="connsiteY43" fmla="*/ 45706 h 56776"/>
                <a:gd name="connsiteX44" fmla="*/ 70402 w 85164"/>
                <a:gd name="connsiteY44" fmla="*/ 38324 h 56776"/>
                <a:gd name="connsiteX45" fmla="*/ 70402 w 85164"/>
                <a:gd name="connsiteY45" fmla="*/ 38324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8324"/>
                  </a:moveTo>
                  <a:cubicBezTo>
                    <a:pt x="70118" y="38040"/>
                    <a:pt x="69834" y="38040"/>
                    <a:pt x="69550" y="37757"/>
                  </a:cubicBezTo>
                  <a:cubicBezTo>
                    <a:pt x="69550" y="37757"/>
                    <a:pt x="69267" y="37473"/>
                    <a:pt x="69267" y="37473"/>
                  </a:cubicBezTo>
                  <a:cubicBezTo>
                    <a:pt x="69267" y="37473"/>
                    <a:pt x="69267" y="37473"/>
                    <a:pt x="69267" y="37189"/>
                  </a:cubicBezTo>
                  <a:lnTo>
                    <a:pt x="69267" y="37189"/>
                  </a:lnTo>
                  <a:cubicBezTo>
                    <a:pt x="69267" y="37189"/>
                    <a:pt x="69267" y="37189"/>
                    <a:pt x="69267" y="36905"/>
                  </a:cubicBezTo>
                  <a:cubicBezTo>
                    <a:pt x="69267" y="36905"/>
                    <a:pt x="69267" y="36621"/>
                    <a:pt x="69267" y="36621"/>
                  </a:cubicBezTo>
                  <a:cubicBezTo>
                    <a:pt x="69267" y="36621"/>
                    <a:pt x="69267" y="36337"/>
                    <a:pt x="69267" y="36337"/>
                  </a:cubicBezTo>
                  <a:lnTo>
                    <a:pt x="69267" y="36054"/>
                  </a:lnTo>
                  <a:lnTo>
                    <a:pt x="69267" y="36054"/>
                  </a:lnTo>
                  <a:lnTo>
                    <a:pt x="69550" y="29524"/>
                  </a:lnTo>
                  <a:lnTo>
                    <a:pt x="67280" y="30943"/>
                  </a:lnTo>
                  <a:cubicBezTo>
                    <a:pt x="66996" y="30943"/>
                    <a:pt x="66712" y="31227"/>
                    <a:pt x="66428" y="31227"/>
                  </a:cubicBezTo>
                  <a:cubicBezTo>
                    <a:pt x="66143" y="31227"/>
                    <a:pt x="65859" y="31511"/>
                    <a:pt x="65577" y="31511"/>
                  </a:cubicBezTo>
                  <a:cubicBezTo>
                    <a:pt x="65577" y="31511"/>
                    <a:pt x="65293" y="31511"/>
                    <a:pt x="65293" y="31511"/>
                  </a:cubicBezTo>
                  <a:lnTo>
                    <a:pt x="65293" y="31511"/>
                  </a:lnTo>
                  <a:cubicBezTo>
                    <a:pt x="65293" y="31511"/>
                    <a:pt x="65293" y="31511"/>
                    <a:pt x="65293" y="31511"/>
                  </a:cubicBezTo>
                  <a:cubicBezTo>
                    <a:pt x="65008" y="31511"/>
                    <a:pt x="65008" y="31511"/>
                    <a:pt x="64724" y="31511"/>
                  </a:cubicBezTo>
                  <a:cubicBezTo>
                    <a:pt x="64440" y="31511"/>
                    <a:pt x="64440" y="31511"/>
                    <a:pt x="64156" y="31511"/>
                  </a:cubicBezTo>
                  <a:cubicBezTo>
                    <a:pt x="63874" y="31511"/>
                    <a:pt x="63874" y="31511"/>
                    <a:pt x="63589" y="31511"/>
                  </a:cubicBezTo>
                  <a:cubicBezTo>
                    <a:pt x="63589" y="31511"/>
                    <a:pt x="63305" y="31511"/>
                    <a:pt x="63305" y="31511"/>
                  </a:cubicBezTo>
                  <a:lnTo>
                    <a:pt x="63305" y="31511"/>
                  </a:lnTo>
                  <a:cubicBezTo>
                    <a:pt x="63305" y="31511"/>
                    <a:pt x="63021" y="31511"/>
                    <a:pt x="63021" y="31511"/>
                  </a:cubicBezTo>
                  <a:cubicBezTo>
                    <a:pt x="62737" y="31511"/>
                    <a:pt x="62737" y="31511"/>
                    <a:pt x="62453" y="31511"/>
                  </a:cubicBezTo>
                  <a:cubicBezTo>
                    <a:pt x="62170" y="31511"/>
                    <a:pt x="61886" y="31511"/>
                    <a:pt x="61602" y="31511"/>
                  </a:cubicBezTo>
                  <a:lnTo>
                    <a:pt x="61034" y="31511"/>
                  </a:lnTo>
                  <a:cubicBezTo>
                    <a:pt x="61034" y="31511"/>
                    <a:pt x="61034" y="31511"/>
                    <a:pt x="60750" y="31511"/>
                  </a:cubicBezTo>
                  <a:cubicBezTo>
                    <a:pt x="60467" y="31511"/>
                    <a:pt x="60467" y="31511"/>
                    <a:pt x="60183" y="31227"/>
                  </a:cubicBezTo>
                  <a:cubicBezTo>
                    <a:pt x="59615" y="31227"/>
                    <a:pt x="59330" y="30943"/>
                    <a:pt x="59046" y="30660"/>
                  </a:cubicBezTo>
                  <a:lnTo>
                    <a:pt x="43717" y="21291"/>
                  </a:lnTo>
                  <a:lnTo>
                    <a:pt x="43433" y="27252"/>
                  </a:lnTo>
                  <a:cubicBezTo>
                    <a:pt x="43433" y="28104"/>
                    <a:pt x="42865" y="29240"/>
                    <a:pt x="41446" y="29808"/>
                  </a:cubicBezTo>
                  <a:lnTo>
                    <a:pt x="21291" y="41447"/>
                  </a:lnTo>
                  <a:cubicBezTo>
                    <a:pt x="21574" y="41731"/>
                    <a:pt x="21858" y="42015"/>
                    <a:pt x="22426" y="42582"/>
                  </a:cubicBezTo>
                  <a:lnTo>
                    <a:pt x="51098" y="59900"/>
                  </a:lnTo>
                  <a:cubicBezTo>
                    <a:pt x="51665" y="60183"/>
                    <a:pt x="52233" y="60467"/>
                    <a:pt x="53086" y="60751"/>
                  </a:cubicBezTo>
                  <a:cubicBezTo>
                    <a:pt x="53086" y="60751"/>
                    <a:pt x="53370" y="60751"/>
                    <a:pt x="53370" y="60751"/>
                  </a:cubicBezTo>
                  <a:cubicBezTo>
                    <a:pt x="53937" y="61035"/>
                    <a:pt x="54789" y="61035"/>
                    <a:pt x="55356" y="61035"/>
                  </a:cubicBezTo>
                  <a:lnTo>
                    <a:pt x="55356" y="61035"/>
                  </a:lnTo>
                  <a:cubicBezTo>
                    <a:pt x="56208" y="61035"/>
                    <a:pt x="56776" y="61035"/>
                    <a:pt x="57627" y="60751"/>
                  </a:cubicBezTo>
                  <a:lnTo>
                    <a:pt x="57627" y="60751"/>
                  </a:lnTo>
                  <a:cubicBezTo>
                    <a:pt x="58480" y="60467"/>
                    <a:pt x="59046" y="60183"/>
                    <a:pt x="59615" y="59900"/>
                  </a:cubicBezTo>
                  <a:lnTo>
                    <a:pt x="82609" y="46557"/>
                  </a:lnTo>
                  <a:cubicBezTo>
                    <a:pt x="83177" y="46273"/>
                    <a:pt x="83177" y="45989"/>
                    <a:pt x="83461" y="45706"/>
                  </a:cubicBezTo>
                  <a:lnTo>
                    <a:pt x="70402" y="38324"/>
                  </a:lnTo>
                  <a:lnTo>
                    <a:pt x="70402" y="38324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9A528F-5F27-4A4A-BFFF-8C22B25104C2}"/>
                </a:ext>
              </a:extLst>
            </p:cNvPr>
            <p:cNvSpPr/>
            <p:nvPr/>
          </p:nvSpPr>
          <p:spPr>
            <a:xfrm>
              <a:off x="13117317" y="7563328"/>
              <a:ext cx="95165" cy="63443"/>
            </a:xfrm>
            <a:custGeom>
              <a:avLst/>
              <a:gdLst>
                <a:gd name="connsiteX0" fmla="*/ 70971 w 85164"/>
                <a:gd name="connsiteY0" fmla="*/ 38324 h 56776"/>
                <a:gd name="connsiteX1" fmla="*/ 70118 w 85164"/>
                <a:gd name="connsiteY1" fmla="*/ 37757 h 56776"/>
                <a:gd name="connsiteX2" fmla="*/ 69836 w 85164"/>
                <a:gd name="connsiteY2" fmla="*/ 37473 h 56776"/>
                <a:gd name="connsiteX3" fmla="*/ 69836 w 85164"/>
                <a:gd name="connsiteY3" fmla="*/ 37189 h 56776"/>
                <a:gd name="connsiteX4" fmla="*/ 69836 w 85164"/>
                <a:gd name="connsiteY4" fmla="*/ 37189 h 56776"/>
                <a:gd name="connsiteX5" fmla="*/ 69836 w 85164"/>
                <a:gd name="connsiteY5" fmla="*/ 36905 h 56776"/>
                <a:gd name="connsiteX6" fmla="*/ 69552 w 85164"/>
                <a:gd name="connsiteY6" fmla="*/ 36621 h 56776"/>
                <a:gd name="connsiteX7" fmla="*/ 69552 w 85164"/>
                <a:gd name="connsiteY7" fmla="*/ 36054 h 56776"/>
                <a:gd name="connsiteX8" fmla="*/ 69552 w 85164"/>
                <a:gd name="connsiteY8" fmla="*/ 35769 h 56776"/>
                <a:gd name="connsiteX9" fmla="*/ 69552 w 85164"/>
                <a:gd name="connsiteY9" fmla="*/ 35769 h 56776"/>
                <a:gd name="connsiteX10" fmla="*/ 69836 w 85164"/>
                <a:gd name="connsiteY10" fmla="*/ 29524 h 56776"/>
                <a:gd name="connsiteX11" fmla="*/ 67564 w 85164"/>
                <a:gd name="connsiteY11" fmla="*/ 30943 h 56776"/>
                <a:gd name="connsiteX12" fmla="*/ 66712 w 85164"/>
                <a:gd name="connsiteY12" fmla="*/ 31511 h 56776"/>
                <a:gd name="connsiteX13" fmla="*/ 65861 w 85164"/>
                <a:gd name="connsiteY13" fmla="*/ 31795 h 56776"/>
                <a:gd name="connsiteX14" fmla="*/ 65577 w 85164"/>
                <a:gd name="connsiteY14" fmla="*/ 31795 h 56776"/>
                <a:gd name="connsiteX15" fmla="*/ 65577 w 85164"/>
                <a:gd name="connsiteY15" fmla="*/ 31795 h 56776"/>
                <a:gd name="connsiteX16" fmla="*/ 65577 w 85164"/>
                <a:gd name="connsiteY16" fmla="*/ 31795 h 56776"/>
                <a:gd name="connsiteX17" fmla="*/ 65008 w 85164"/>
                <a:gd name="connsiteY17" fmla="*/ 31795 h 56776"/>
                <a:gd name="connsiteX18" fmla="*/ 64442 w 85164"/>
                <a:gd name="connsiteY18" fmla="*/ 31795 h 56776"/>
                <a:gd name="connsiteX19" fmla="*/ 63874 w 85164"/>
                <a:gd name="connsiteY19" fmla="*/ 31795 h 56776"/>
                <a:gd name="connsiteX20" fmla="*/ 63589 w 85164"/>
                <a:gd name="connsiteY20" fmla="*/ 31795 h 56776"/>
                <a:gd name="connsiteX21" fmla="*/ 63589 w 85164"/>
                <a:gd name="connsiteY21" fmla="*/ 31795 h 56776"/>
                <a:gd name="connsiteX22" fmla="*/ 63305 w 85164"/>
                <a:gd name="connsiteY22" fmla="*/ 31795 h 56776"/>
                <a:gd name="connsiteX23" fmla="*/ 62739 w 85164"/>
                <a:gd name="connsiteY23" fmla="*/ 31795 h 56776"/>
                <a:gd name="connsiteX24" fmla="*/ 61886 w 85164"/>
                <a:gd name="connsiteY24" fmla="*/ 31795 h 56776"/>
                <a:gd name="connsiteX25" fmla="*/ 61318 w 85164"/>
                <a:gd name="connsiteY25" fmla="*/ 31511 h 56776"/>
                <a:gd name="connsiteX26" fmla="*/ 61034 w 85164"/>
                <a:gd name="connsiteY26" fmla="*/ 31511 h 56776"/>
                <a:gd name="connsiteX27" fmla="*/ 60467 w 85164"/>
                <a:gd name="connsiteY27" fmla="*/ 31227 h 56776"/>
                <a:gd name="connsiteX28" fmla="*/ 59048 w 85164"/>
                <a:gd name="connsiteY28" fmla="*/ 30660 h 56776"/>
                <a:gd name="connsiteX29" fmla="*/ 43717 w 85164"/>
                <a:gd name="connsiteY29" fmla="*/ 21291 h 56776"/>
                <a:gd name="connsiteX30" fmla="*/ 43433 w 85164"/>
                <a:gd name="connsiteY30" fmla="*/ 27253 h 56776"/>
                <a:gd name="connsiteX31" fmla="*/ 41447 w 85164"/>
                <a:gd name="connsiteY31" fmla="*/ 29808 h 56776"/>
                <a:gd name="connsiteX32" fmla="*/ 21291 w 85164"/>
                <a:gd name="connsiteY32" fmla="*/ 41447 h 56776"/>
                <a:gd name="connsiteX33" fmla="*/ 22426 w 85164"/>
                <a:gd name="connsiteY33" fmla="*/ 42582 h 56776"/>
                <a:gd name="connsiteX34" fmla="*/ 51098 w 85164"/>
                <a:gd name="connsiteY34" fmla="*/ 59900 h 56776"/>
                <a:gd name="connsiteX35" fmla="*/ 52802 w 85164"/>
                <a:gd name="connsiteY35" fmla="*/ 60751 h 56776"/>
                <a:gd name="connsiteX36" fmla="*/ 53086 w 85164"/>
                <a:gd name="connsiteY36" fmla="*/ 60751 h 56776"/>
                <a:gd name="connsiteX37" fmla="*/ 55073 w 85164"/>
                <a:gd name="connsiteY37" fmla="*/ 61035 h 56776"/>
                <a:gd name="connsiteX38" fmla="*/ 55073 w 85164"/>
                <a:gd name="connsiteY38" fmla="*/ 61035 h 56776"/>
                <a:gd name="connsiteX39" fmla="*/ 57345 w 85164"/>
                <a:gd name="connsiteY39" fmla="*/ 60751 h 56776"/>
                <a:gd name="connsiteX40" fmla="*/ 57345 w 85164"/>
                <a:gd name="connsiteY40" fmla="*/ 60751 h 56776"/>
                <a:gd name="connsiteX41" fmla="*/ 59330 w 85164"/>
                <a:gd name="connsiteY41" fmla="*/ 59900 h 56776"/>
                <a:gd name="connsiteX42" fmla="*/ 82325 w 85164"/>
                <a:gd name="connsiteY42" fmla="*/ 46557 h 56776"/>
                <a:gd name="connsiteX43" fmla="*/ 83177 w 85164"/>
                <a:gd name="connsiteY43" fmla="*/ 45706 h 56776"/>
                <a:gd name="connsiteX44" fmla="*/ 70971 w 85164"/>
                <a:gd name="connsiteY44" fmla="*/ 38324 h 56776"/>
                <a:gd name="connsiteX45" fmla="*/ 70971 w 85164"/>
                <a:gd name="connsiteY45" fmla="*/ 38324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971" y="38324"/>
                  </a:moveTo>
                  <a:cubicBezTo>
                    <a:pt x="70686" y="38324"/>
                    <a:pt x="70402" y="38040"/>
                    <a:pt x="70118" y="37757"/>
                  </a:cubicBezTo>
                  <a:cubicBezTo>
                    <a:pt x="70118" y="37757"/>
                    <a:pt x="69836" y="37473"/>
                    <a:pt x="69836" y="37473"/>
                  </a:cubicBezTo>
                  <a:cubicBezTo>
                    <a:pt x="69836" y="37473"/>
                    <a:pt x="69836" y="37473"/>
                    <a:pt x="69836" y="37189"/>
                  </a:cubicBezTo>
                  <a:lnTo>
                    <a:pt x="69836" y="37189"/>
                  </a:lnTo>
                  <a:cubicBezTo>
                    <a:pt x="69836" y="37189"/>
                    <a:pt x="69836" y="37189"/>
                    <a:pt x="69836" y="36905"/>
                  </a:cubicBezTo>
                  <a:cubicBezTo>
                    <a:pt x="69836" y="36905"/>
                    <a:pt x="69836" y="36621"/>
                    <a:pt x="69552" y="36621"/>
                  </a:cubicBezTo>
                  <a:cubicBezTo>
                    <a:pt x="69552" y="36621"/>
                    <a:pt x="69552" y="36337"/>
                    <a:pt x="69552" y="36054"/>
                  </a:cubicBezTo>
                  <a:lnTo>
                    <a:pt x="69552" y="35769"/>
                  </a:lnTo>
                  <a:lnTo>
                    <a:pt x="69552" y="35769"/>
                  </a:lnTo>
                  <a:lnTo>
                    <a:pt x="69836" y="29524"/>
                  </a:lnTo>
                  <a:lnTo>
                    <a:pt x="67564" y="30943"/>
                  </a:lnTo>
                  <a:cubicBezTo>
                    <a:pt x="67280" y="30943"/>
                    <a:pt x="66996" y="31227"/>
                    <a:pt x="66712" y="31511"/>
                  </a:cubicBezTo>
                  <a:cubicBezTo>
                    <a:pt x="66428" y="31511"/>
                    <a:pt x="66145" y="31511"/>
                    <a:pt x="65861" y="31795"/>
                  </a:cubicBezTo>
                  <a:cubicBezTo>
                    <a:pt x="65861" y="31795"/>
                    <a:pt x="65577" y="31795"/>
                    <a:pt x="65577" y="31795"/>
                  </a:cubicBezTo>
                  <a:lnTo>
                    <a:pt x="65577" y="31795"/>
                  </a:lnTo>
                  <a:cubicBezTo>
                    <a:pt x="65577" y="31795"/>
                    <a:pt x="65577" y="31795"/>
                    <a:pt x="65577" y="31795"/>
                  </a:cubicBezTo>
                  <a:cubicBezTo>
                    <a:pt x="65293" y="31795"/>
                    <a:pt x="65293" y="31795"/>
                    <a:pt x="65008" y="31795"/>
                  </a:cubicBezTo>
                  <a:cubicBezTo>
                    <a:pt x="64724" y="31795"/>
                    <a:pt x="64724" y="31795"/>
                    <a:pt x="64442" y="31795"/>
                  </a:cubicBezTo>
                  <a:cubicBezTo>
                    <a:pt x="64158" y="31795"/>
                    <a:pt x="64158" y="31795"/>
                    <a:pt x="63874" y="31795"/>
                  </a:cubicBezTo>
                  <a:cubicBezTo>
                    <a:pt x="63874" y="31795"/>
                    <a:pt x="63589" y="31795"/>
                    <a:pt x="63589" y="31795"/>
                  </a:cubicBezTo>
                  <a:lnTo>
                    <a:pt x="63589" y="31795"/>
                  </a:lnTo>
                  <a:cubicBezTo>
                    <a:pt x="63589" y="31795"/>
                    <a:pt x="63305" y="31795"/>
                    <a:pt x="63305" y="31795"/>
                  </a:cubicBezTo>
                  <a:cubicBezTo>
                    <a:pt x="63021" y="31795"/>
                    <a:pt x="62739" y="31795"/>
                    <a:pt x="62739" y="31795"/>
                  </a:cubicBezTo>
                  <a:cubicBezTo>
                    <a:pt x="62454" y="31795"/>
                    <a:pt x="62170" y="31795"/>
                    <a:pt x="61886" y="31795"/>
                  </a:cubicBezTo>
                  <a:cubicBezTo>
                    <a:pt x="61886" y="31795"/>
                    <a:pt x="61602" y="31795"/>
                    <a:pt x="61318" y="31511"/>
                  </a:cubicBezTo>
                  <a:cubicBezTo>
                    <a:pt x="61318" y="31511"/>
                    <a:pt x="61318" y="31511"/>
                    <a:pt x="61034" y="31511"/>
                  </a:cubicBezTo>
                  <a:cubicBezTo>
                    <a:pt x="61034" y="31511"/>
                    <a:pt x="60751" y="31511"/>
                    <a:pt x="60467" y="31227"/>
                  </a:cubicBezTo>
                  <a:cubicBezTo>
                    <a:pt x="59899" y="31227"/>
                    <a:pt x="59615" y="30943"/>
                    <a:pt x="59048" y="30660"/>
                  </a:cubicBezTo>
                  <a:lnTo>
                    <a:pt x="43717" y="21291"/>
                  </a:lnTo>
                  <a:lnTo>
                    <a:pt x="43433" y="27253"/>
                  </a:lnTo>
                  <a:cubicBezTo>
                    <a:pt x="43433" y="28105"/>
                    <a:pt x="42867" y="28957"/>
                    <a:pt x="41447" y="29808"/>
                  </a:cubicBezTo>
                  <a:lnTo>
                    <a:pt x="21291" y="41447"/>
                  </a:lnTo>
                  <a:cubicBezTo>
                    <a:pt x="21575" y="41731"/>
                    <a:pt x="21859" y="42299"/>
                    <a:pt x="22426" y="42582"/>
                  </a:cubicBezTo>
                  <a:lnTo>
                    <a:pt x="51098" y="59900"/>
                  </a:lnTo>
                  <a:cubicBezTo>
                    <a:pt x="51667" y="60183"/>
                    <a:pt x="52233" y="60467"/>
                    <a:pt x="52802" y="60751"/>
                  </a:cubicBezTo>
                  <a:cubicBezTo>
                    <a:pt x="52802" y="60751"/>
                    <a:pt x="53086" y="60751"/>
                    <a:pt x="53086" y="60751"/>
                  </a:cubicBezTo>
                  <a:cubicBezTo>
                    <a:pt x="53654" y="60751"/>
                    <a:pt x="54505" y="61035"/>
                    <a:pt x="55073" y="61035"/>
                  </a:cubicBezTo>
                  <a:lnTo>
                    <a:pt x="55073" y="61035"/>
                  </a:lnTo>
                  <a:cubicBezTo>
                    <a:pt x="55924" y="61035"/>
                    <a:pt x="56492" y="61035"/>
                    <a:pt x="57345" y="60751"/>
                  </a:cubicBezTo>
                  <a:lnTo>
                    <a:pt x="57345" y="60751"/>
                  </a:lnTo>
                  <a:cubicBezTo>
                    <a:pt x="58196" y="60467"/>
                    <a:pt x="58764" y="60467"/>
                    <a:pt x="59330" y="59900"/>
                  </a:cubicBezTo>
                  <a:lnTo>
                    <a:pt x="82325" y="46557"/>
                  </a:lnTo>
                  <a:cubicBezTo>
                    <a:pt x="82893" y="46273"/>
                    <a:pt x="82893" y="45989"/>
                    <a:pt x="83177" y="45706"/>
                  </a:cubicBezTo>
                  <a:lnTo>
                    <a:pt x="70971" y="38324"/>
                  </a:lnTo>
                  <a:lnTo>
                    <a:pt x="70971" y="38324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2161F5A-195C-4281-98EC-25C925E051D6}"/>
                </a:ext>
              </a:extLst>
            </p:cNvPr>
            <p:cNvSpPr/>
            <p:nvPr/>
          </p:nvSpPr>
          <p:spPr>
            <a:xfrm>
              <a:off x="13163313" y="7591560"/>
              <a:ext cx="95165" cy="63443"/>
            </a:xfrm>
            <a:custGeom>
              <a:avLst/>
              <a:gdLst>
                <a:gd name="connsiteX0" fmla="*/ 70686 w 85164"/>
                <a:gd name="connsiteY0" fmla="*/ 37756 h 56776"/>
                <a:gd name="connsiteX1" fmla="*/ 69834 w 85164"/>
                <a:gd name="connsiteY1" fmla="*/ 37189 h 56776"/>
                <a:gd name="connsiteX2" fmla="*/ 69550 w 85164"/>
                <a:gd name="connsiteY2" fmla="*/ 36904 h 56776"/>
                <a:gd name="connsiteX3" fmla="*/ 69550 w 85164"/>
                <a:gd name="connsiteY3" fmla="*/ 36621 h 56776"/>
                <a:gd name="connsiteX4" fmla="*/ 69550 w 85164"/>
                <a:gd name="connsiteY4" fmla="*/ 36621 h 56776"/>
                <a:gd name="connsiteX5" fmla="*/ 69550 w 85164"/>
                <a:gd name="connsiteY5" fmla="*/ 36337 h 56776"/>
                <a:gd name="connsiteX6" fmla="*/ 69267 w 85164"/>
                <a:gd name="connsiteY6" fmla="*/ 36053 h 56776"/>
                <a:gd name="connsiteX7" fmla="*/ 69267 w 85164"/>
                <a:gd name="connsiteY7" fmla="*/ 35485 h 56776"/>
                <a:gd name="connsiteX8" fmla="*/ 69267 w 85164"/>
                <a:gd name="connsiteY8" fmla="*/ 35201 h 56776"/>
                <a:gd name="connsiteX9" fmla="*/ 69267 w 85164"/>
                <a:gd name="connsiteY9" fmla="*/ 35201 h 56776"/>
                <a:gd name="connsiteX10" fmla="*/ 69550 w 85164"/>
                <a:gd name="connsiteY10" fmla="*/ 28956 h 56776"/>
                <a:gd name="connsiteX11" fmla="*/ 66996 w 85164"/>
                <a:gd name="connsiteY11" fmla="*/ 30376 h 56776"/>
                <a:gd name="connsiteX12" fmla="*/ 66143 w 85164"/>
                <a:gd name="connsiteY12" fmla="*/ 30943 h 56776"/>
                <a:gd name="connsiteX13" fmla="*/ 65293 w 85164"/>
                <a:gd name="connsiteY13" fmla="*/ 31227 h 56776"/>
                <a:gd name="connsiteX14" fmla="*/ 65008 w 85164"/>
                <a:gd name="connsiteY14" fmla="*/ 31227 h 56776"/>
                <a:gd name="connsiteX15" fmla="*/ 65008 w 85164"/>
                <a:gd name="connsiteY15" fmla="*/ 31227 h 56776"/>
                <a:gd name="connsiteX16" fmla="*/ 65008 w 85164"/>
                <a:gd name="connsiteY16" fmla="*/ 31227 h 56776"/>
                <a:gd name="connsiteX17" fmla="*/ 64440 w 85164"/>
                <a:gd name="connsiteY17" fmla="*/ 31511 h 56776"/>
                <a:gd name="connsiteX18" fmla="*/ 63874 w 85164"/>
                <a:gd name="connsiteY18" fmla="*/ 31511 h 56776"/>
                <a:gd name="connsiteX19" fmla="*/ 63305 w 85164"/>
                <a:gd name="connsiteY19" fmla="*/ 31511 h 56776"/>
                <a:gd name="connsiteX20" fmla="*/ 63021 w 85164"/>
                <a:gd name="connsiteY20" fmla="*/ 31511 h 56776"/>
                <a:gd name="connsiteX21" fmla="*/ 63021 w 85164"/>
                <a:gd name="connsiteY21" fmla="*/ 31511 h 56776"/>
                <a:gd name="connsiteX22" fmla="*/ 62737 w 85164"/>
                <a:gd name="connsiteY22" fmla="*/ 31511 h 56776"/>
                <a:gd name="connsiteX23" fmla="*/ 62170 w 85164"/>
                <a:gd name="connsiteY23" fmla="*/ 31511 h 56776"/>
                <a:gd name="connsiteX24" fmla="*/ 61318 w 85164"/>
                <a:gd name="connsiteY24" fmla="*/ 31511 h 56776"/>
                <a:gd name="connsiteX25" fmla="*/ 61034 w 85164"/>
                <a:gd name="connsiteY25" fmla="*/ 31511 h 56776"/>
                <a:gd name="connsiteX26" fmla="*/ 60750 w 85164"/>
                <a:gd name="connsiteY26" fmla="*/ 31511 h 56776"/>
                <a:gd name="connsiteX27" fmla="*/ 60183 w 85164"/>
                <a:gd name="connsiteY27" fmla="*/ 31227 h 56776"/>
                <a:gd name="connsiteX28" fmla="*/ 59046 w 85164"/>
                <a:gd name="connsiteY28" fmla="*/ 30659 h 56776"/>
                <a:gd name="connsiteX29" fmla="*/ 43717 w 85164"/>
                <a:gd name="connsiteY29" fmla="*/ 21291 h 56776"/>
                <a:gd name="connsiteX30" fmla="*/ 43433 w 85164"/>
                <a:gd name="connsiteY30" fmla="*/ 27252 h 56776"/>
                <a:gd name="connsiteX31" fmla="*/ 41446 w 85164"/>
                <a:gd name="connsiteY31" fmla="*/ 29807 h 56776"/>
                <a:gd name="connsiteX32" fmla="*/ 21291 w 85164"/>
                <a:gd name="connsiteY32" fmla="*/ 41447 h 56776"/>
                <a:gd name="connsiteX33" fmla="*/ 22426 w 85164"/>
                <a:gd name="connsiteY33" fmla="*/ 42582 h 56776"/>
                <a:gd name="connsiteX34" fmla="*/ 51098 w 85164"/>
                <a:gd name="connsiteY34" fmla="*/ 59899 h 56776"/>
                <a:gd name="connsiteX35" fmla="*/ 53086 w 85164"/>
                <a:gd name="connsiteY35" fmla="*/ 60750 h 56776"/>
                <a:gd name="connsiteX36" fmla="*/ 53370 w 85164"/>
                <a:gd name="connsiteY36" fmla="*/ 60750 h 56776"/>
                <a:gd name="connsiteX37" fmla="*/ 55356 w 85164"/>
                <a:gd name="connsiteY37" fmla="*/ 61035 h 56776"/>
                <a:gd name="connsiteX38" fmla="*/ 55356 w 85164"/>
                <a:gd name="connsiteY38" fmla="*/ 61035 h 56776"/>
                <a:gd name="connsiteX39" fmla="*/ 57627 w 85164"/>
                <a:gd name="connsiteY39" fmla="*/ 60750 h 56776"/>
                <a:gd name="connsiteX40" fmla="*/ 57627 w 85164"/>
                <a:gd name="connsiteY40" fmla="*/ 60750 h 56776"/>
                <a:gd name="connsiteX41" fmla="*/ 59615 w 85164"/>
                <a:gd name="connsiteY41" fmla="*/ 59899 h 56776"/>
                <a:gd name="connsiteX42" fmla="*/ 82609 w 85164"/>
                <a:gd name="connsiteY42" fmla="*/ 46556 h 56776"/>
                <a:gd name="connsiteX43" fmla="*/ 83461 w 85164"/>
                <a:gd name="connsiteY43" fmla="*/ 45705 h 56776"/>
                <a:gd name="connsiteX44" fmla="*/ 70686 w 85164"/>
                <a:gd name="connsiteY44" fmla="*/ 37756 h 56776"/>
                <a:gd name="connsiteX45" fmla="*/ 70686 w 85164"/>
                <a:gd name="connsiteY45" fmla="*/ 377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7756"/>
                  </a:moveTo>
                  <a:cubicBezTo>
                    <a:pt x="70402" y="37473"/>
                    <a:pt x="70118" y="37473"/>
                    <a:pt x="69834" y="37189"/>
                  </a:cubicBezTo>
                  <a:cubicBezTo>
                    <a:pt x="69834" y="36904"/>
                    <a:pt x="69550" y="36904"/>
                    <a:pt x="69550" y="36904"/>
                  </a:cubicBezTo>
                  <a:cubicBezTo>
                    <a:pt x="69550" y="36904"/>
                    <a:pt x="69550" y="36621"/>
                    <a:pt x="69550" y="36621"/>
                  </a:cubicBezTo>
                  <a:lnTo>
                    <a:pt x="69550" y="36621"/>
                  </a:lnTo>
                  <a:cubicBezTo>
                    <a:pt x="69550" y="36621"/>
                    <a:pt x="69550" y="36621"/>
                    <a:pt x="69550" y="36337"/>
                  </a:cubicBezTo>
                  <a:cubicBezTo>
                    <a:pt x="69550" y="36337"/>
                    <a:pt x="69550" y="36053"/>
                    <a:pt x="69267" y="36053"/>
                  </a:cubicBezTo>
                  <a:cubicBezTo>
                    <a:pt x="69267" y="36053"/>
                    <a:pt x="69267" y="35769"/>
                    <a:pt x="69267" y="35485"/>
                  </a:cubicBezTo>
                  <a:lnTo>
                    <a:pt x="69267" y="35201"/>
                  </a:lnTo>
                  <a:lnTo>
                    <a:pt x="69267" y="35201"/>
                  </a:lnTo>
                  <a:lnTo>
                    <a:pt x="69550" y="28956"/>
                  </a:lnTo>
                  <a:lnTo>
                    <a:pt x="66996" y="30376"/>
                  </a:lnTo>
                  <a:cubicBezTo>
                    <a:pt x="66712" y="30659"/>
                    <a:pt x="66428" y="30659"/>
                    <a:pt x="66143" y="30943"/>
                  </a:cubicBezTo>
                  <a:cubicBezTo>
                    <a:pt x="65861" y="30943"/>
                    <a:pt x="65577" y="30943"/>
                    <a:pt x="65293" y="31227"/>
                  </a:cubicBezTo>
                  <a:cubicBezTo>
                    <a:pt x="65293" y="31227"/>
                    <a:pt x="65008" y="31227"/>
                    <a:pt x="65008" y="31227"/>
                  </a:cubicBezTo>
                  <a:lnTo>
                    <a:pt x="65008" y="31227"/>
                  </a:lnTo>
                  <a:cubicBezTo>
                    <a:pt x="65008" y="31227"/>
                    <a:pt x="65008" y="31227"/>
                    <a:pt x="65008" y="31227"/>
                  </a:cubicBezTo>
                  <a:cubicBezTo>
                    <a:pt x="64724" y="31227"/>
                    <a:pt x="64724" y="31227"/>
                    <a:pt x="64440" y="31511"/>
                  </a:cubicBezTo>
                  <a:cubicBezTo>
                    <a:pt x="64158" y="31511"/>
                    <a:pt x="64158" y="31511"/>
                    <a:pt x="63874" y="31511"/>
                  </a:cubicBezTo>
                  <a:cubicBezTo>
                    <a:pt x="63589" y="31511"/>
                    <a:pt x="63589" y="31511"/>
                    <a:pt x="63305" y="31511"/>
                  </a:cubicBezTo>
                  <a:cubicBezTo>
                    <a:pt x="63305" y="31511"/>
                    <a:pt x="63305" y="31511"/>
                    <a:pt x="63021" y="31511"/>
                  </a:cubicBezTo>
                  <a:lnTo>
                    <a:pt x="63021" y="31511"/>
                  </a:lnTo>
                  <a:cubicBezTo>
                    <a:pt x="63021" y="31511"/>
                    <a:pt x="62737" y="31511"/>
                    <a:pt x="62737" y="31511"/>
                  </a:cubicBezTo>
                  <a:cubicBezTo>
                    <a:pt x="62453" y="31511"/>
                    <a:pt x="62170" y="31511"/>
                    <a:pt x="62170" y="31511"/>
                  </a:cubicBezTo>
                  <a:cubicBezTo>
                    <a:pt x="61886" y="31511"/>
                    <a:pt x="61602" y="31511"/>
                    <a:pt x="61318" y="31511"/>
                  </a:cubicBezTo>
                  <a:cubicBezTo>
                    <a:pt x="61318" y="31511"/>
                    <a:pt x="61318" y="31511"/>
                    <a:pt x="61034" y="31511"/>
                  </a:cubicBezTo>
                  <a:cubicBezTo>
                    <a:pt x="61034" y="31511"/>
                    <a:pt x="60750" y="31511"/>
                    <a:pt x="60750" y="31511"/>
                  </a:cubicBezTo>
                  <a:cubicBezTo>
                    <a:pt x="60750" y="31511"/>
                    <a:pt x="60467" y="31511"/>
                    <a:pt x="60183" y="31227"/>
                  </a:cubicBezTo>
                  <a:cubicBezTo>
                    <a:pt x="59615" y="31227"/>
                    <a:pt x="59330" y="30943"/>
                    <a:pt x="59046" y="30659"/>
                  </a:cubicBezTo>
                  <a:lnTo>
                    <a:pt x="43717" y="21291"/>
                  </a:lnTo>
                  <a:lnTo>
                    <a:pt x="43433" y="27252"/>
                  </a:lnTo>
                  <a:cubicBezTo>
                    <a:pt x="43433" y="28104"/>
                    <a:pt x="42867" y="29240"/>
                    <a:pt x="41446" y="29807"/>
                  </a:cubicBezTo>
                  <a:lnTo>
                    <a:pt x="21291" y="41447"/>
                  </a:lnTo>
                  <a:cubicBezTo>
                    <a:pt x="21575" y="41731"/>
                    <a:pt x="21858" y="42014"/>
                    <a:pt x="22426" y="42582"/>
                  </a:cubicBezTo>
                  <a:lnTo>
                    <a:pt x="51098" y="59899"/>
                  </a:lnTo>
                  <a:cubicBezTo>
                    <a:pt x="51667" y="60183"/>
                    <a:pt x="52233" y="60467"/>
                    <a:pt x="53086" y="60750"/>
                  </a:cubicBezTo>
                  <a:cubicBezTo>
                    <a:pt x="53086" y="60750"/>
                    <a:pt x="53370" y="60750"/>
                    <a:pt x="53370" y="60750"/>
                  </a:cubicBezTo>
                  <a:cubicBezTo>
                    <a:pt x="53937" y="60750"/>
                    <a:pt x="54789" y="61035"/>
                    <a:pt x="55356" y="61035"/>
                  </a:cubicBezTo>
                  <a:lnTo>
                    <a:pt x="55356" y="61035"/>
                  </a:lnTo>
                  <a:cubicBezTo>
                    <a:pt x="56208" y="61035"/>
                    <a:pt x="56776" y="61035"/>
                    <a:pt x="57627" y="60750"/>
                  </a:cubicBezTo>
                  <a:lnTo>
                    <a:pt x="57627" y="60750"/>
                  </a:lnTo>
                  <a:cubicBezTo>
                    <a:pt x="58196" y="60467"/>
                    <a:pt x="59046" y="60183"/>
                    <a:pt x="59615" y="59899"/>
                  </a:cubicBezTo>
                  <a:lnTo>
                    <a:pt x="82609" y="46556"/>
                  </a:lnTo>
                  <a:cubicBezTo>
                    <a:pt x="82893" y="46273"/>
                    <a:pt x="83177" y="45989"/>
                    <a:pt x="83461" y="45705"/>
                  </a:cubicBezTo>
                  <a:lnTo>
                    <a:pt x="70686" y="37756"/>
                  </a:lnTo>
                  <a:lnTo>
                    <a:pt x="70686" y="3775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75BA491-EC83-40B2-BE75-2834CFFABC80}"/>
                </a:ext>
              </a:extLst>
            </p:cNvPr>
            <p:cNvSpPr/>
            <p:nvPr/>
          </p:nvSpPr>
          <p:spPr>
            <a:xfrm>
              <a:off x="13208674" y="7619475"/>
              <a:ext cx="95165" cy="63443"/>
            </a:xfrm>
            <a:custGeom>
              <a:avLst/>
              <a:gdLst>
                <a:gd name="connsiteX0" fmla="*/ 70971 w 85164"/>
                <a:gd name="connsiteY0" fmla="*/ 37756 h 56776"/>
                <a:gd name="connsiteX1" fmla="*/ 70118 w 85164"/>
                <a:gd name="connsiteY1" fmla="*/ 37189 h 56776"/>
                <a:gd name="connsiteX2" fmla="*/ 69834 w 85164"/>
                <a:gd name="connsiteY2" fmla="*/ 36620 h 56776"/>
                <a:gd name="connsiteX3" fmla="*/ 69834 w 85164"/>
                <a:gd name="connsiteY3" fmla="*/ 36620 h 56776"/>
                <a:gd name="connsiteX4" fmla="*/ 69834 w 85164"/>
                <a:gd name="connsiteY4" fmla="*/ 36620 h 56776"/>
                <a:gd name="connsiteX5" fmla="*/ 69834 w 85164"/>
                <a:gd name="connsiteY5" fmla="*/ 36620 h 56776"/>
                <a:gd name="connsiteX6" fmla="*/ 69552 w 85164"/>
                <a:gd name="connsiteY6" fmla="*/ 36053 h 56776"/>
                <a:gd name="connsiteX7" fmla="*/ 69552 w 85164"/>
                <a:gd name="connsiteY7" fmla="*/ 35769 h 56776"/>
                <a:gd name="connsiteX8" fmla="*/ 69552 w 85164"/>
                <a:gd name="connsiteY8" fmla="*/ 35485 h 56776"/>
                <a:gd name="connsiteX9" fmla="*/ 69552 w 85164"/>
                <a:gd name="connsiteY9" fmla="*/ 35485 h 56776"/>
                <a:gd name="connsiteX10" fmla="*/ 69834 w 85164"/>
                <a:gd name="connsiteY10" fmla="*/ 28956 h 56776"/>
                <a:gd name="connsiteX11" fmla="*/ 67564 w 85164"/>
                <a:gd name="connsiteY11" fmla="*/ 30375 h 56776"/>
                <a:gd name="connsiteX12" fmla="*/ 66712 w 85164"/>
                <a:gd name="connsiteY12" fmla="*/ 30659 h 56776"/>
                <a:gd name="connsiteX13" fmla="*/ 65861 w 85164"/>
                <a:gd name="connsiteY13" fmla="*/ 30943 h 56776"/>
                <a:gd name="connsiteX14" fmla="*/ 65577 w 85164"/>
                <a:gd name="connsiteY14" fmla="*/ 31226 h 56776"/>
                <a:gd name="connsiteX15" fmla="*/ 65577 w 85164"/>
                <a:gd name="connsiteY15" fmla="*/ 31226 h 56776"/>
                <a:gd name="connsiteX16" fmla="*/ 65293 w 85164"/>
                <a:gd name="connsiteY16" fmla="*/ 31226 h 56776"/>
                <a:gd name="connsiteX17" fmla="*/ 64724 w 85164"/>
                <a:gd name="connsiteY17" fmla="*/ 31226 h 56776"/>
                <a:gd name="connsiteX18" fmla="*/ 64158 w 85164"/>
                <a:gd name="connsiteY18" fmla="*/ 31226 h 56776"/>
                <a:gd name="connsiteX19" fmla="*/ 63589 w 85164"/>
                <a:gd name="connsiteY19" fmla="*/ 31226 h 56776"/>
                <a:gd name="connsiteX20" fmla="*/ 63305 w 85164"/>
                <a:gd name="connsiteY20" fmla="*/ 31226 h 56776"/>
                <a:gd name="connsiteX21" fmla="*/ 63305 w 85164"/>
                <a:gd name="connsiteY21" fmla="*/ 31226 h 56776"/>
                <a:gd name="connsiteX22" fmla="*/ 63021 w 85164"/>
                <a:gd name="connsiteY22" fmla="*/ 31226 h 56776"/>
                <a:gd name="connsiteX23" fmla="*/ 62454 w 85164"/>
                <a:gd name="connsiteY23" fmla="*/ 31226 h 56776"/>
                <a:gd name="connsiteX24" fmla="*/ 61602 w 85164"/>
                <a:gd name="connsiteY24" fmla="*/ 31226 h 56776"/>
                <a:gd name="connsiteX25" fmla="*/ 61318 w 85164"/>
                <a:gd name="connsiteY25" fmla="*/ 31226 h 56776"/>
                <a:gd name="connsiteX26" fmla="*/ 61034 w 85164"/>
                <a:gd name="connsiteY26" fmla="*/ 31226 h 56776"/>
                <a:gd name="connsiteX27" fmla="*/ 60467 w 85164"/>
                <a:gd name="connsiteY27" fmla="*/ 31226 h 56776"/>
                <a:gd name="connsiteX28" fmla="*/ 59048 w 85164"/>
                <a:gd name="connsiteY28" fmla="*/ 30659 h 56776"/>
                <a:gd name="connsiteX29" fmla="*/ 43717 w 85164"/>
                <a:gd name="connsiteY29" fmla="*/ 21291 h 56776"/>
                <a:gd name="connsiteX30" fmla="*/ 43433 w 85164"/>
                <a:gd name="connsiteY30" fmla="*/ 27252 h 56776"/>
                <a:gd name="connsiteX31" fmla="*/ 41446 w 85164"/>
                <a:gd name="connsiteY31" fmla="*/ 29807 h 56776"/>
                <a:gd name="connsiteX32" fmla="*/ 21291 w 85164"/>
                <a:gd name="connsiteY32" fmla="*/ 41447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0 h 56776"/>
                <a:gd name="connsiteX38" fmla="*/ 55073 w 85164"/>
                <a:gd name="connsiteY38" fmla="*/ 60750 h 56776"/>
                <a:gd name="connsiteX39" fmla="*/ 57343 w 85164"/>
                <a:gd name="connsiteY39" fmla="*/ 60467 h 56776"/>
                <a:gd name="connsiteX40" fmla="*/ 57343 w 85164"/>
                <a:gd name="connsiteY40" fmla="*/ 60467 h 56776"/>
                <a:gd name="connsiteX41" fmla="*/ 59330 w 85164"/>
                <a:gd name="connsiteY41" fmla="*/ 59615 h 56776"/>
                <a:gd name="connsiteX42" fmla="*/ 82325 w 85164"/>
                <a:gd name="connsiteY42" fmla="*/ 46273 h 56776"/>
                <a:gd name="connsiteX43" fmla="*/ 83177 w 85164"/>
                <a:gd name="connsiteY43" fmla="*/ 45420 h 56776"/>
                <a:gd name="connsiteX44" fmla="*/ 70971 w 85164"/>
                <a:gd name="connsiteY44" fmla="*/ 37756 h 56776"/>
                <a:gd name="connsiteX45" fmla="*/ 70971 w 85164"/>
                <a:gd name="connsiteY45" fmla="*/ 377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971" y="37756"/>
                  </a:moveTo>
                  <a:cubicBezTo>
                    <a:pt x="70686" y="37472"/>
                    <a:pt x="70402" y="37472"/>
                    <a:pt x="70118" y="37189"/>
                  </a:cubicBezTo>
                  <a:cubicBezTo>
                    <a:pt x="69834" y="36904"/>
                    <a:pt x="69834" y="36904"/>
                    <a:pt x="69834" y="36620"/>
                  </a:cubicBezTo>
                  <a:cubicBezTo>
                    <a:pt x="69834" y="36620"/>
                    <a:pt x="69834" y="36620"/>
                    <a:pt x="69834" y="36620"/>
                  </a:cubicBezTo>
                  <a:lnTo>
                    <a:pt x="69834" y="36620"/>
                  </a:lnTo>
                  <a:cubicBezTo>
                    <a:pt x="69834" y="36620"/>
                    <a:pt x="69834" y="36620"/>
                    <a:pt x="69834" y="36620"/>
                  </a:cubicBezTo>
                  <a:cubicBezTo>
                    <a:pt x="69834" y="36337"/>
                    <a:pt x="69834" y="36337"/>
                    <a:pt x="69552" y="36053"/>
                  </a:cubicBezTo>
                  <a:cubicBezTo>
                    <a:pt x="69552" y="36053"/>
                    <a:pt x="69552" y="35769"/>
                    <a:pt x="69552" y="35769"/>
                  </a:cubicBezTo>
                  <a:lnTo>
                    <a:pt x="69552" y="35485"/>
                  </a:lnTo>
                  <a:lnTo>
                    <a:pt x="69552" y="35485"/>
                  </a:lnTo>
                  <a:lnTo>
                    <a:pt x="69834" y="28956"/>
                  </a:lnTo>
                  <a:lnTo>
                    <a:pt x="67564" y="30375"/>
                  </a:lnTo>
                  <a:cubicBezTo>
                    <a:pt x="67280" y="30659"/>
                    <a:pt x="66996" y="30659"/>
                    <a:pt x="66712" y="30659"/>
                  </a:cubicBezTo>
                  <a:cubicBezTo>
                    <a:pt x="66428" y="30943"/>
                    <a:pt x="66145" y="30943"/>
                    <a:pt x="65861" y="30943"/>
                  </a:cubicBezTo>
                  <a:cubicBezTo>
                    <a:pt x="65861" y="30943"/>
                    <a:pt x="65577" y="30943"/>
                    <a:pt x="65577" y="31226"/>
                  </a:cubicBezTo>
                  <a:lnTo>
                    <a:pt x="65577" y="31226"/>
                  </a:lnTo>
                  <a:cubicBezTo>
                    <a:pt x="65577" y="31226"/>
                    <a:pt x="65577" y="31226"/>
                    <a:pt x="65293" y="31226"/>
                  </a:cubicBezTo>
                  <a:cubicBezTo>
                    <a:pt x="65293" y="31226"/>
                    <a:pt x="65008" y="31226"/>
                    <a:pt x="64724" y="31226"/>
                  </a:cubicBezTo>
                  <a:cubicBezTo>
                    <a:pt x="64440" y="31226"/>
                    <a:pt x="64440" y="31226"/>
                    <a:pt x="64158" y="31226"/>
                  </a:cubicBezTo>
                  <a:cubicBezTo>
                    <a:pt x="63874" y="31226"/>
                    <a:pt x="63874" y="31226"/>
                    <a:pt x="63589" y="31226"/>
                  </a:cubicBezTo>
                  <a:cubicBezTo>
                    <a:pt x="63589" y="31226"/>
                    <a:pt x="63589" y="31226"/>
                    <a:pt x="63305" y="31226"/>
                  </a:cubicBezTo>
                  <a:lnTo>
                    <a:pt x="63305" y="31226"/>
                  </a:lnTo>
                  <a:cubicBezTo>
                    <a:pt x="63305" y="31226"/>
                    <a:pt x="63021" y="31226"/>
                    <a:pt x="63021" y="31226"/>
                  </a:cubicBezTo>
                  <a:cubicBezTo>
                    <a:pt x="62737" y="31226"/>
                    <a:pt x="62454" y="31226"/>
                    <a:pt x="62454" y="31226"/>
                  </a:cubicBezTo>
                  <a:cubicBezTo>
                    <a:pt x="62170" y="31226"/>
                    <a:pt x="61886" y="31226"/>
                    <a:pt x="61602" y="31226"/>
                  </a:cubicBezTo>
                  <a:cubicBezTo>
                    <a:pt x="61602" y="31226"/>
                    <a:pt x="61602" y="31226"/>
                    <a:pt x="61318" y="31226"/>
                  </a:cubicBezTo>
                  <a:cubicBezTo>
                    <a:pt x="61318" y="31226"/>
                    <a:pt x="61034" y="31226"/>
                    <a:pt x="61034" y="31226"/>
                  </a:cubicBezTo>
                  <a:cubicBezTo>
                    <a:pt x="60751" y="31226"/>
                    <a:pt x="60751" y="31226"/>
                    <a:pt x="60467" y="31226"/>
                  </a:cubicBezTo>
                  <a:cubicBezTo>
                    <a:pt x="59899" y="30943"/>
                    <a:pt x="59615" y="30943"/>
                    <a:pt x="59048" y="30659"/>
                  </a:cubicBezTo>
                  <a:lnTo>
                    <a:pt x="43717" y="21291"/>
                  </a:lnTo>
                  <a:lnTo>
                    <a:pt x="43433" y="27252"/>
                  </a:lnTo>
                  <a:cubicBezTo>
                    <a:pt x="43433" y="28104"/>
                    <a:pt x="42867" y="29240"/>
                    <a:pt x="41446" y="29807"/>
                  </a:cubicBezTo>
                  <a:lnTo>
                    <a:pt x="21291" y="41447"/>
                  </a:lnTo>
                  <a:cubicBezTo>
                    <a:pt x="21575" y="41731"/>
                    <a:pt x="21858" y="42014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3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4" y="60750"/>
                    <a:pt x="54505" y="60750"/>
                    <a:pt x="55073" y="60750"/>
                  </a:cubicBezTo>
                  <a:lnTo>
                    <a:pt x="55073" y="60750"/>
                  </a:lnTo>
                  <a:cubicBezTo>
                    <a:pt x="55924" y="60750"/>
                    <a:pt x="56492" y="60467"/>
                    <a:pt x="57343" y="60467"/>
                  </a:cubicBezTo>
                  <a:lnTo>
                    <a:pt x="57343" y="60467"/>
                  </a:lnTo>
                  <a:cubicBezTo>
                    <a:pt x="58196" y="60183"/>
                    <a:pt x="58764" y="59899"/>
                    <a:pt x="59330" y="59615"/>
                  </a:cubicBezTo>
                  <a:lnTo>
                    <a:pt x="82325" y="46273"/>
                  </a:lnTo>
                  <a:cubicBezTo>
                    <a:pt x="82609" y="45989"/>
                    <a:pt x="82893" y="45705"/>
                    <a:pt x="83177" y="45420"/>
                  </a:cubicBezTo>
                  <a:lnTo>
                    <a:pt x="70971" y="37756"/>
                  </a:lnTo>
                  <a:lnTo>
                    <a:pt x="70971" y="3775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0121E3B-9806-453B-AC6E-5BE6E254B4B1}"/>
                </a:ext>
              </a:extLst>
            </p:cNvPr>
            <p:cNvSpPr/>
            <p:nvPr/>
          </p:nvSpPr>
          <p:spPr>
            <a:xfrm>
              <a:off x="13254986" y="7646756"/>
              <a:ext cx="95165" cy="63443"/>
            </a:xfrm>
            <a:custGeom>
              <a:avLst/>
              <a:gdLst>
                <a:gd name="connsiteX0" fmla="*/ 70688 w 85164"/>
                <a:gd name="connsiteY0" fmla="*/ 38040 h 56776"/>
                <a:gd name="connsiteX1" fmla="*/ 69836 w 85164"/>
                <a:gd name="connsiteY1" fmla="*/ 37473 h 56776"/>
                <a:gd name="connsiteX2" fmla="*/ 69552 w 85164"/>
                <a:gd name="connsiteY2" fmla="*/ 36905 h 56776"/>
                <a:gd name="connsiteX3" fmla="*/ 69552 w 85164"/>
                <a:gd name="connsiteY3" fmla="*/ 36905 h 56776"/>
                <a:gd name="connsiteX4" fmla="*/ 69552 w 85164"/>
                <a:gd name="connsiteY4" fmla="*/ 36905 h 56776"/>
                <a:gd name="connsiteX5" fmla="*/ 69552 w 85164"/>
                <a:gd name="connsiteY5" fmla="*/ 36621 h 56776"/>
                <a:gd name="connsiteX6" fmla="*/ 69267 w 85164"/>
                <a:gd name="connsiteY6" fmla="*/ 36337 h 56776"/>
                <a:gd name="connsiteX7" fmla="*/ 69267 w 85164"/>
                <a:gd name="connsiteY7" fmla="*/ 36054 h 56776"/>
                <a:gd name="connsiteX8" fmla="*/ 69267 w 85164"/>
                <a:gd name="connsiteY8" fmla="*/ 35769 h 56776"/>
                <a:gd name="connsiteX9" fmla="*/ 69267 w 85164"/>
                <a:gd name="connsiteY9" fmla="*/ 35769 h 56776"/>
                <a:gd name="connsiteX10" fmla="*/ 69552 w 85164"/>
                <a:gd name="connsiteY10" fmla="*/ 29240 h 56776"/>
                <a:gd name="connsiteX11" fmla="*/ 66998 w 85164"/>
                <a:gd name="connsiteY11" fmla="*/ 30660 h 56776"/>
                <a:gd name="connsiteX12" fmla="*/ 66145 w 85164"/>
                <a:gd name="connsiteY12" fmla="*/ 31227 h 56776"/>
                <a:gd name="connsiteX13" fmla="*/ 65294 w 85164"/>
                <a:gd name="connsiteY13" fmla="*/ 31511 h 56776"/>
                <a:gd name="connsiteX14" fmla="*/ 65010 w 85164"/>
                <a:gd name="connsiteY14" fmla="*/ 31511 h 56776"/>
                <a:gd name="connsiteX15" fmla="*/ 65010 w 85164"/>
                <a:gd name="connsiteY15" fmla="*/ 31511 h 56776"/>
                <a:gd name="connsiteX16" fmla="*/ 64726 w 85164"/>
                <a:gd name="connsiteY16" fmla="*/ 31511 h 56776"/>
                <a:gd name="connsiteX17" fmla="*/ 64158 w 85164"/>
                <a:gd name="connsiteY17" fmla="*/ 31511 h 56776"/>
                <a:gd name="connsiteX18" fmla="*/ 63591 w 85164"/>
                <a:gd name="connsiteY18" fmla="*/ 31511 h 56776"/>
                <a:gd name="connsiteX19" fmla="*/ 63023 w 85164"/>
                <a:gd name="connsiteY19" fmla="*/ 31511 h 56776"/>
                <a:gd name="connsiteX20" fmla="*/ 62739 w 85164"/>
                <a:gd name="connsiteY20" fmla="*/ 31511 h 56776"/>
                <a:gd name="connsiteX21" fmla="*/ 62739 w 85164"/>
                <a:gd name="connsiteY21" fmla="*/ 31511 h 56776"/>
                <a:gd name="connsiteX22" fmla="*/ 62454 w 85164"/>
                <a:gd name="connsiteY22" fmla="*/ 31511 h 56776"/>
                <a:gd name="connsiteX23" fmla="*/ 61888 w 85164"/>
                <a:gd name="connsiteY23" fmla="*/ 31511 h 56776"/>
                <a:gd name="connsiteX24" fmla="*/ 61035 w 85164"/>
                <a:gd name="connsiteY24" fmla="*/ 31511 h 56776"/>
                <a:gd name="connsiteX25" fmla="*/ 60751 w 85164"/>
                <a:gd name="connsiteY25" fmla="*/ 31227 h 56776"/>
                <a:gd name="connsiteX26" fmla="*/ 60467 w 85164"/>
                <a:gd name="connsiteY26" fmla="*/ 31227 h 56776"/>
                <a:gd name="connsiteX27" fmla="*/ 59900 w 85164"/>
                <a:gd name="connsiteY27" fmla="*/ 31227 h 56776"/>
                <a:gd name="connsiteX28" fmla="*/ 58764 w 85164"/>
                <a:gd name="connsiteY28" fmla="*/ 30660 h 56776"/>
                <a:gd name="connsiteX29" fmla="*/ 43435 w 85164"/>
                <a:gd name="connsiteY29" fmla="*/ 21291 h 56776"/>
                <a:gd name="connsiteX30" fmla="*/ 43151 w 85164"/>
                <a:gd name="connsiteY30" fmla="*/ 27252 h 56776"/>
                <a:gd name="connsiteX31" fmla="*/ 41163 w 85164"/>
                <a:gd name="connsiteY31" fmla="*/ 29808 h 56776"/>
                <a:gd name="connsiteX32" fmla="*/ 21291 w 85164"/>
                <a:gd name="connsiteY32" fmla="*/ 41447 h 56776"/>
                <a:gd name="connsiteX33" fmla="*/ 22428 w 85164"/>
                <a:gd name="connsiteY33" fmla="*/ 42582 h 56776"/>
                <a:gd name="connsiteX34" fmla="*/ 50816 w 85164"/>
                <a:gd name="connsiteY34" fmla="*/ 59900 h 56776"/>
                <a:gd name="connsiteX35" fmla="*/ 52519 w 85164"/>
                <a:gd name="connsiteY35" fmla="*/ 60751 h 56776"/>
                <a:gd name="connsiteX36" fmla="*/ 52803 w 85164"/>
                <a:gd name="connsiteY36" fmla="*/ 60751 h 56776"/>
                <a:gd name="connsiteX37" fmla="*/ 54791 w 85164"/>
                <a:gd name="connsiteY37" fmla="*/ 61035 h 56776"/>
                <a:gd name="connsiteX38" fmla="*/ 54791 w 85164"/>
                <a:gd name="connsiteY38" fmla="*/ 61035 h 56776"/>
                <a:gd name="connsiteX39" fmla="*/ 57061 w 85164"/>
                <a:gd name="connsiteY39" fmla="*/ 60751 h 56776"/>
                <a:gd name="connsiteX40" fmla="*/ 57061 w 85164"/>
                <a:gd name="connsiteY40" fmla="*/ 60751 h 56776"/>
                <a:gd name="connsiteX41" fmla="*/ 59048 w 85164"/>
                <a:gd name="connsiteY41" fmla="*/ 59900 h 56776"/>
                <a:gd name="connsiteX42" fmla="*/ 82042 w 85164"/>
                <a:gd name="connsiteY42" fmla="*/ 46557 h 56776"/>
                <a:gd name="connsiteX43" fmla="*/ 82895 w 85164"/>
                <a:gd name="connsiteY43" fmla="*/ 45706 h 56776"/>
                <a:gd name="connsiteX44" fmla="*/ 70688 w 85164"/>
                <a:gd name="connsiteY44" fmla="*/ 38040 h 56776"/>
                <a:gd name="connsiteX45" fmla="*/ 70688 w 85164"/>
                <a:gd name="connsiteY45" fmla="*/ 3804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8" y="38040"/>
                  </a:moveTo>
                  <a:cubicBezTo>
                    <a:pt x="70404" y="38040"/>
                    <a:pt x="70120" y="37473"/>
                    <a:pt x="69836" y="37473"/>
                  </a:cubicBezTo>
                  <a:cubicBezTo>
                    <a:pt x="69552" y="37189"/>
                    <a:pt x="69552" y="37189"/>
                    <a:pt x="69552" y="36905"/>
                  </a:cubicBezTo>
                  <a:cubicBezTo>
                    <a:pt x="69552" y="36905"/>
                    <a:pt x="69552" y="36905"/>
                    <a:pt x="69552" y="36905"/>
                  </a:cubicBezTo>
                  <a:lnTo>
                    <a:pt x="69552" y="36905"/>
                  </a:lnTo>
                  <a:cubicBezTo>
                    <a:pt x="69552" y="36905"/>
                    <a:pt x="69552" y="36621"/>
                    <a:pt x="69552" y="36621"/>
                  </a:cubicBezTo>
                  <a:cubicBezTo>
                    <a:pt x="69552" y="36621"/>
                    <a:pt x="69552" y="36337"/>
                    <a:pt x="69267" y="36337"/>
                  </a:cubicBezTo>
                  <a:cubicBezTo>
                    <a:pt x="69267" y="36337"/>
                    <a:pt x="69267" y="36054"/>
                    <a:pt x="69267" y="36054"/>
                  </a:cubicBezTo>
                  <a:cubicBezTo>
                    <a:pt x="69267" y="36054"/>
                    <a:pt x="69267" y="35769"/>
                    <a:pt x="69267" y="35769"/>
                  </a:cubicBezTo>
                  <a:lnTo>
                    <a:pt x="69267" y="35769"/>
                  </a:lnTo>
                  <a:lnTo>
                    <a:pt x="69552" y="29240"/>
                  </a:lnTo>
                  <a:lnTo>
                    <a:pt x="66998" y="30660"/>
                  </a:lnTo>
                  <a:cubicBezTo>
                    <a:pt x="66713" y="30660"/>
                    <a:pt x="66429" y="30943"/>
                    <a:pt x="66145" y="31227"/>
                  </a:cubicBezTo>
                  <a:cubicBezTo>
                    <a:pt x="65861" y="31227"/>
                    <a:pt x="65577" y="31511"/>
                    <a:pt x="65294" y="31511"/>
                  </a:cubicBezTo>
                  <a:cubicBezTo>
                    <a:pt x="65294" y="31511"/>
                    <a:pt x="65010" y="31511"/>
                    <a:pt x="65010" y="31511"/>
                  </a:cubicBezTo>
                  <a:lnTo>
                    <a:pt x="65010" y="31511"/>
                  </a:lnTo>
                  <a:cubicBezTo>
                    <a:pt x="65010" y="31511"/>
                    <a:pt x="65010" y="31511"/>
                    <a:pt x="64726" y="31511"/>
                  </a:cubicBezTo>
                  <a:cubicBezTo>
                    <a:pt x="64442" y="31511"/>
                    <a:pt x="64442" y="31511"/>
                    <a:pt x="64158" y="31511"/>
                  </a:cubicBezTo>
                  <a:cubicBezTo>
                    <a:pt x="63874" y="31511"/>
                    <a:pt x="63874" y="31511"/>
                    <a:pt x="63591" y="31511"/>
                  </a:cubicBezTo>
                  <a:cubicBezTo>
                    <a:pt x="63307" y="31511"/>
                    <a:pt x="63307" y="31511"/>
                    <a:pt x="63023" y="31511"/>
                  </a:cubicBezTo>
                  <a:lnTo>
                    <a:pt x="62739" y="31511"/>
                  </a:lnTo>
                  <a:lnTo>
                    <a:pt x="62739" y="31511"/>
                  </a:lnTo>
                  <a:cubicBezTo>
                    <a:pt x="62739" y="31511"/>
                    <a:pt x="62454" y="31511"/>
                    <a:pt x="62454" y="31511"/>
                  </a:cubicBezTo>
                  <a:cubicBezTo>
                    <a:pt x="62170" y="31511"/>
                    <a:pt x="61888" y="31511"/>
                    <a:pt x="61888" y="31511"/>
                  </a:cubicBezTo>
                  <a:cubicBezTo>
                    <a:pt x="61604" y="31511"/>
                    <a:pt x="61320" y="31511"/>
                    <a:pt x="61035" y="31511"/>
                  </a:cubicBezTo>
                  <a:cubicBezTo>
                    <a:pt x="61035" y="31511"/>
                    <a:pt x="60751" y="31511"/>
                    <a:pt x="60751" y="31227"/>
                  </a:cubicBezTo>
                  <a:cubicBezTo>
                    <a:pt x="60751" y="31227"/>
                    <a:pt x="60751" y="31227"/>
                    <a:pt x="60467" y="31227"/>
                  </a:cubicBezTo>
                  <a:cubicBezTo>
                    <a:pt x="60185" y="31227"/>
                    <a:pt x="60185" y="31227"/>
                    <a:pt x="59900" y="31227"/>
                  </a:cubicBezTo>
                  <a:cubicBezTo>
                    <a:pt x="59332" y="30943"/>
                    <a:pt x="59048" y="30943"/>
                    <a:pt x="58764" y="30660"/>
                  </a:cubicBezTo>
                  <a:lnTo>
                    <a:pt x="43435" y="21291"/>
                  </a:lnTo>
                  <a:lnTo>
                    <a:pt x="43151" y="27252"/>
                  </a:lnTo>
                  <a:cubicBezTo>
                    <a:pt x="43151" y="28104"/>
                    <a:pt x="42582" y="29240"/>
                    <a:pt x="41163" y="29808"/>
                  </a:cubicBezTo>
                  <a:lnTo>
                    <a:pt x="21291" y="41447"/>
                  </a:lnTo>
                  <a:cubicBezTo>
                    <a:pt x="21575" y="41731"/>
                    <a:pt x="21859" y="42298"/>
                    <a:pt x="22428" y="42582"/>
                  </a:cubicBezTo>
                  <a:lnTo>
                    <a:pt x="50816" y="59900"/>
                  </a:lnTo>
                  <a:cubicBezTo>
                    <a:pt x="51383" y="60183"/>
                    <a:pt x="51951" y="60467"/>
                    <a:pt x="52519" y="60751"/>
                  </a:cubicBezTo>
                  <a:cubicBezTo>
                    <a:pt x="52519" y="60751"/>
                    <a:pt x="52803" y="60751"/>
                    <a:pt x="52803" y="60751"/>
                  </a:cubicBezTo>
                  <a:cubicBezTo>
                    <a:pt x="53370" y="61035"/>
                    <a:pt x="54223" y="61035"/>
                    <a:pt x="54791" y="61035"/>
                  </a:cubicBezTo>
                  <a:lnTo>
                    <a:pt x="54791" y="61035"/>
                  </a:lnTo>
                  <a:cubicBezTo>
                    <a:pt x="55642" y="61035"/>
                    <a:pt x="56210" y="61035"/>
                    <a:pt x="57061" y="60751"/>
                  </a:cubicBezTo>
                  <a:lnTo>
                    <a:pt x="57061" y="60751"/>
                  </a:lnTo>
                  <a:cubicBezTo>
                    <a:pt x="57913" y="60467"/>
                    <a:pt x="58480" y="60467"/>
                    <a:pt x="59048" y="59900"/>
                  </a:cubicBezTo>
                  <a:lnTo>
                    <a:pt x="82042" y="46557"/>
                  </a:lnTo>
                  <a:cubicBezTo>
                    <a:pt x="82611" y="46273"/>
                    <a:pt x="82611" y="45989"/>
                    <a:pt x="82895" y="45706"/>
                  </a:cubicBezTo>
                  <a:lnTo>
                    <a:pt x="70688" y="38040"/>
                  </a:lnTo>
                  <a:lnTo>
                    <a:pt x="70688" y="38040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3DE6064-23E5-45E0-BE85-7D6303E6C816}"/>
                </a:ext>
              </a:extLst>
            </p:cNvPr>
            <p:cNvSpPr/>
            <p:nvPr/>
          </p:nvSpPr>
          <p:spPr>
            <a:xfrm>
              <a:off x="13300350" y="7674353"/>
              <a:ext cx="95165" cy="63443"/>
            </a:xfrm>
            <a:custGeom>
              <a:avLst/>
              <a:gdLst>
                <a:gd name="connsiteX0" fmla="*/ 70971 w 85164"/>
                <a:gd name="connsiteY0" fmla="*/ 38040 h 56776"/>
                <a:gd name="connsiteX1" fmla="*/ 70118 w 85164"/>
                <a:gd name="connsiteY1" fmla="*/ 37473 h 56776"/>
                <a:gd name="connsiteX2" fmla="*/ 69834 w 85164"/>
                <a:gd name="connsiteY2" fmla="*/ 36905 h 56776"/>
                <a:gd name="connsiteX3" fmla="*/ 69834 w 85164"/>
                <a:gd name="connsiteY3" fmla="*/ 36905 h 56776"/>
                <a:gd name="connsiteX4" fmla="*/ 69834 w 85164"/>
                <a:gd name="connsiteY4" fmla="*/ 36905 h 56776"/>
                <a:gd name="connsiteX5" fmla="*/ 69834 w 85164"/>
                <a:gd name="connsiteY5" fmla="*/ 36621 h 56776"/>
                <a:gd name="connsiteX6" fmla="*/ 69550 w 85164"/>
                <a:gd name="connsiteY6" fmla="*/ 36337 h 56776"/>
                <a:gd name="connsiteX7" fmla="*/ 69550 w 85164"/>
                <a:gd name="connsiteY7" fmla="*/ 36054 h 56776"/>
                <a:gd name="connsiteX8" fmla="*/ 69550 w 85164"/>
                <a:gd name="connsiteY8" fmla="*/ 35769 h 56776"/>
                <a:gd name="connsiteX9" fmla="*/ 69550 w 85164"/>
                <a:gd name="connsiteY9" fmla="*/ 35769 h 56776"/>
                <a:gd name="connsiteX10" fmla="*/ 69834 w 85164"/>
                <a:gd name="connsiteY10" fmla="*/ 29524 h 56776"/>
                <a:gd name="connsiteX11" fmla="*/ 67562 w 85164"/>
                <a:gd name="connsiteY11" fmla="*/ 30943 h 56776"/>
                <a:gd name="connsiteX12" fmla="*/ 66712 w 85164"/>
                <a:gd name="connsiteY12" fmla="*/ 31227 h 56776"/>
                <a:gd name="connsiteX13" fmla="*/ 65859 w 85164"/>
                <a:gd name="connsiteY13" fmla="*/ 31511 h 56776"/>
                <a:gd name="connsiteX14" fmla="*/ 65577 w 85164"/>
                <a:gd name="connsiteY14" fmla="*/ 31511 h 56776"/>
                <a:gd name="connsiteX15" fmla="*/ 65577 w 85164"/>
                <a:gd name="connsiteY15" fmla="*/ 31511 h 56776"/>
                <a:gd name="connsiteX16" fmla="*/ 65293 w 85164"/>
                <a:gd name="connsiteY16" fmla="*/ 31511 h 56776"/>
                <a:gd name="connsiteX17" fmla="*/ 64724 w 85164"/>
                <a:gd name="connsiteY17" fmla="*/ 31511 h 56776"/>
                <a:gd name="connsiteX18" fmla="*/ 64156 w 85164"/>
                <a:gd name="connsiteY18" fmla="*/ 31511 h 56776"/>
                <a:gd name="connsiteX19" fmla="*/ 63589 w 85164"/>
                <a:gd name="connsiteY19" fmla="*/ 31511 h 56776"/>
                <a:gd name="connsiteX20" fmla="*/ 63305 w 85164"/>
                <a:gd name="connsiteY20" fmla="*/ 31511 h 56776"/>
                <a:gd name="connsiteX21" fmla="*/ 63021 w 85164"/>
                <a:gd name="connsiteY21" fmla="*/ 31511 h 56776"/>
                <a:gd name="connsiteX22" fmla="*/ 62737 w 85164"/>
                <a:gd name="connsiteY22" fmla="*/ 31511 h 56776"/>
                <a:gd name="connsiteX23" fmla="*/ 62170 w 85164"/>
                <a:gd name="connsiteY23" fmla="*/ 31511 h 56776"/>
                <a:gd name="connsiteX24" fmla="*/ 61318 w 85164"/>
                <a:gd name="connsiteY24" fmla="*/ 31511 h 56776"/>
                <a:gd name="connsiteX25" fmla="*/ 61034 w 85164"/>
                <a:gd name="connsiteY25" fmla="*/ 31511 h 56776"/>
                <a:gd name="connsiteX26" fmla="*/ 60750 w 85164"/>
                <a:gd name="connsiteY26" fmla="*/ 31511 h 56776"/>
                <a:gd name="connsiteX27" fmla="*/ 60183 w 85164"/>
                <a:gd name="connsiteY27" fmla="*/ 31227 h 56776"/>
                <a:gd name="connsiteX28" fmla="*/ 58762 w 85164"/>
                <a:gd name="connsiteY28" fmla="*/ 30660 h 56776"/>
                <a:gd name="connsiteX29" fmla="*/ 43433 w 85164"/>
                <a:gd name="connsiteY29" fmla="*/ 21291 h 56776"/>
                <a:gd name="connsiteX30" fmla="*/ 43149 w 85164"/>
                <a:gd name="connsiteY30" fmla="*/ 27253 h 56776"/>
                <a:gd name="connsiteX31" fmla="*/ 41162 w 85164"/>
                <a:gd name="connsiteY31" fmla="*/ 29808 h 56776"/>
                <a:gd name="connsiteX32" fmla="*/ 21291 w 85164"/>
                <a:gd name="connsiteY32" fmla="*/ 41447 h 56776"/>
                <a:gd name="connsiteX33" fmla="*/ 22426 w 85164"/>
                <a:gd name="connsiteY33" fmla="*/ 42299 h 56776"/>
                <a:gd name="connsiteX34" fmla="*/ 51098 w 85164"/>
                <a:gd name="connsiteY34" fmla="*/ 59615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3 w 85164"/>
                <a:gd name="connsiteY39" fmla="*/ 60183 h 56776"/>
                <a:gd name="connsiteX40" fmla="*/ 57343 w 85164"/>
                <a:gd name="connsiteY40" fmla="*/ 60183 h 56776"/>
                <a:gd name="connsiteX41" fmla="*/ 59330 w 85164"/>
                <a:gd name="connsiteY41" fmla="*/ 59331 h 56776"/>
                <a:gd name="connsiteX42" fmla="*/ 82325 w 85164"/>
                <a:gd name="connsiteY42" fmla="*/ 45989 h 56776"/>
                <a:gd name="connsiteX43" fmla="*/ 83177 w 85164"/>
                <a:gd name="connsiteY43" fmla="*/ 45137 h 56776"/>
                <a:gd name="connsiteX44" fmla="*/ 70971 w 85164"/>
                <a:gd name="connsiteY44" fmla="*/ 38040 h 56776"/>
                <a:gd name="connsiteX45" fmla="*/ 70971 w 85164"/>
                <a:gd name="connsiteY45" fmla="*/ 3804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971" y="38040"/>
                  </a:moveTo>
                  <a:cubicBezTo>
                    <a:pt x="70686" y="38040"/>
                    <a:pt x="70402" y="37757"/>
                    <a:pt x="70118" y="37473"/>
                  </a:cubicBezTo>
                  <a:cubicBezTo>
                    <a:pt x="70118" y="37189"/>
                    <a:pt x="69834" y="37189"/>
                    <a:pt x="69834" y="36905"/>
                  </a:cubicBezTo>
                  <a:cubicBezTo>
                    <a:pt x="69834" y="36905"/>
                    <a:pt x="69834" y="36905"/>
                    <a:pt x="69834" y="36905"/>
                  </a:cubicBezTo>
                  <a:lnTo>
                    <a:pt x="69834" y="36905"/>
                  </a:lnTo>
                  <a:cubicBezTo>
                    <a:pt x="69834" y="36905"/>
                    <a:pt x="69834" y="36621"/>
                    <a:pt x="69834" y="36621"/>
                  </a:cubicBezTo>
                  <a:cubicBezTo>
                    <a:pt x="69834" y="36621"/>
                    <a:pt x="69834" y="36337"/>
                    <a:pt x="69550" y="36337"/>
                  </a:cubicBezTo>
                  <a:cubicBezTo>
                    <a:pt x="69550" y="36337"/>
                    <a:pt x="69550" y="36054"/>
                    <a:pt x="69550" y="36054"/>
                  </a:cubicBezTo>
                  <a:cubicBezTo>
                    <a:pt x="69550" y="36054"/>
                    <a:pt x="69550" y="35769"/>
                    <a:pt x="69550" y="35769"/>
                  </a:cubicBezTo>
                  <a:lnTo>
                    <a:pt x="69550" y="35769"/>
                  </a:lnTo>
                  <a:lnTo>
                    <a:pt x="69834" y="29524"/>
                  </a:lnTo>
                  <a:lnTo>
                    <a:pt x="67562" y="30943"/>
                  </a:lnTo>
                  <a:cubicBezTo>
                    <a:pt x="67280" y="30943"/>
                    <a:pt x="66996" y="31227"/>
                    <a:pt x="66712" y="31227"/>
                  </a:cubicBezTo>
                  <a:cubicBezTo>
                    <a:pt x="66428" y="31227"/>
                    <a:pt x="66143" y="31511"/>
                    <a:pt x="65859" y="31511"/>
                  </a:cubicBezTo>
                  <a:cubicBezTo>
                    <a:pt x="65859" y="31511"/>
                    <a:pt x="65577" y="31511"/>
                    <a:pt x="65577" y="31511"/>
                  </a:cubicBezTo>
                  <a:lnTo>
                    <a:pt x="65577" y="31511"/>
                  </a:lnTo>
                  <a:cubicBezTo>
                    <a:pt x="65577" y="31511"/>
                    <a:pt x="65577" y="31511"/>
                    <a:pt x="65293" y="31511"/>
                  </a:cubicBezTo>
                  <a:cubicBezTo>
                    <a:pt x="65008" y="31511"/>
                    <a:pt x="65008" y="31511"/>
                    <a:pt x="64724" y="31511"/>
                  </a:cubicBezTo>
                  <a:cubicBezTo>
                    <a:pt x="64440" y="31511"/>
                    <a:pt x="64440" y="31511"/>
                    <a:pt x="64156" y="31511"/>
                  </a:cubicBezTo>
                  <a:cubicBezTo>
                    <a:pt x="63874" y="31511"/>
                    <a:pt x="63874" y="31511"/>
                    <a:pt x="63589" y="31511"/>
                  </a:cubicBezTo>
                  <a:lnTo>
                    <a:pt x="63305" y="31511"/>
                  </a:lnTo>
                  <a:lnTo>
                    <a:pt x="63021" y="31511"/>
                  </a:lnTo>
                  <a:lnTo>
                    <a:pt x="62737" y="31511"/>
                  </a:lnTo>
                  <a:cubicBezTo>
                    <a:pt x="62453" y="31511"/>
                    <a:pt x="62170" y="31511"/>
                    <a:pt x="62170" y="31511"/>
                  </a:cubicBezTo>
                  <a:cubicBezTo>
                    <a:pt x="61886" y="31511"/>
                    <a:pt x="61602" y="31511"/>
                    <a:pt x="61318" y="31511"/>
                  </a:cubicBezTo>
                  <a:cubicBezTo>
                    <a:pt x="61318" y="31511"/>
                    <a:pt x="61318" y="31511"/>
                    <a:pt x="61034" y="31511"/>
                  </a:cubicBezTo>
                  <a:cubicBezTo>
                    <a:pt x="61034" y="31511"/>
                    <a:pt x="60750" y="31511"/>
                    <a:pt x="60750" y="31511"/>
                  </a:cubicBezTo>
                  <a:cubicBezTo>
                    <a:pt x="60465" y="31511"/>
                    <a:pt x="60465" y="31511"/>
                    <a:pt x="60183" y="31227"/>
                  </a:cubicBezTo>
                  <a:cubicBezTo>
                    <a:pt x="59615" y="30943"/>
                    <a:pt x="59330" y="30943"/>
                    <a:pt x="58762" y="30660"/>
                  </a:cubicBezTo>
                  <a:lnTo>
                    <a:pt x="43433" y="21291"/>
                  </a:lnTo>
                  <a:lnTo>
                    <a:pt x="43149" y="27253"/>
                  </a:lnTo>
                  <a:cubicBezTo>
                    <a:pt x="43149" y="28105"/>
                    <a:pt x="42582" y="28957"/>
                    <a:pt x="41162" y="29808"/>
                  </a:cubicBezTo>
                  <a:lnTo>
                    <a:pt x="21291" y="41447"/>
                  </a:lnTo>
                  <a:cubicBezTo>
                    <a:pt x="21574" y="41731"/>
                    <a:pt x="21858" y="42015"/>
                    <a:pt x="22426" y="42299"/>
                  </a:cubicBezTo>
                  <a:lnTo>
                    <a:pt x="51098" y="59615"/>
                  </a:lnTo>
                  <a:cubicBezTo>
                    <a:pt x="51665" y="59900"/>
                    <a:pt x="52233" y="60183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2" y="60467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3" y="60183"/>
                  </a:cubicBezTo>
                  <a:lnTo>
                    <a:pt x="57343" y="60183"/>
                  </a:lnTo>
                  <a:cubicBezTo>
                    <a:pt x="58196" y="59900"/>
                    <a:pt x="58762" y="59900"/>
                    <a:pt x="59330" y="59331"/>
                  </a:cubicBezTo>
                  <a:lnTo>
                    <a:pt x="82325" y="45989"/>
                  </a:lnTo>
                  <a:cubicBezTo>
                    <a:pt x="82893" y="45706"/>
                    <a:pt x="82893" y="45421"/>
                    <a:pt x="83177" y="45137"/>
                  </a:cubicBezTo>
                  <a:lnTo>
                    <a:pt x="70971" y="38040"/>
                  </a:lnTo>
                  <a:lnTo>
                    <a:pt x="70971" y="38040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F74AA01-C372-47DC-A062-E1FB35604CC6}"/>
                </a:ext>
              </a:extLst>
            </p:cNvPr>
            <p:cNvSpPr/>
            <p:nvPr/>
          </p:nvSpPr>
          <p:spPr>
            <a:xfrm>
              <a:off x="13346346" y="7702585"/>
              <a:ext cx="95165" cy="63443"/>
            </a:xfrm>
            <a:custGeom>
              <a:avLst/>
              <a:gdLst>
                <a:gd name="connsiteX0" fmla="*/ 70688 w 85164"/>
                <a:gd name="connsiteY0" fmla="*/ 37473 h 56776"/>
                <a:gd name="connsiteX1" fmla="*/ 69836 w 85164"/>
                <a:gd name="connsiteY1" fmla="*/ 36904 h 56776"/>
                <a:gd name="connsiteX2" fmla="*/ 69552 w 85164"/>
                <a:gd name="connsiteY2" fmla="*/ 36621 h 56776"/>
                <a:gd name="connsiteX3" fmla="*/ 69552 w 85164"/>
                <a:gd name="connsiteY3" fmla="*/ 36337 h 56776"/>
                <a:gd name="connsiteX4" fmla="*/ 69552 w 85164"/>
                <a:gd name="connsiteY4" fmla="*/ 36337 h 56776"/>
                <a:gd name="connsiteX5" fmla="*/ 69552 w 85164"/>
                <a:gd name="connsiteY5" fmla="*/ 36053 h 56776"/>
                <a:gd name="connsiteX6" fmla="*/ 69552 w 85164"/>
                <a:gd name="connsiteY6" fmla="*/ 35769 h 56776"/>
                <a:gd name="connsiteX7" fmla="*/ 69552 w 85164"/>
                <a:gd name="connsiteY7" fmla="*/ 35485 h 56776"/>
                <a:gd name="connsiteX8" fmla="*/ 69552 w 85164"/>
                <a:gd name="connsiteY8" fmla="*/ 35201 h 56776"/>
                <a:gd name="connsiteX9" fmla="*/ 69552 w 85164"/>
                <a:gd name="connsiteY9" fmla="*/ 35201 h 56776"/>
                <a:gd name="connsiteX10" fmla="*/ 69836 w 85164"/>
                <a:gd name="connsiteY10" fmla="*/ 28956 h 56776"/>
                <a:gd name="connsiteX11" fmla="*/ 67564 w 85164"/>
                <a:gd name="connsiteY11" fmla="*/ 30376 h 56776"/>
                <a:gd name="connsiteX12" fmla="*/ 66713 w 85164"/>
                <a:gd name="connsiteY12" fmla="*/ 30943 h 56776"/>
                <a:gd name="connsiteX13" fmla="*/ 65861 w 85164"/>
                <a:gd name="connsiteY13" fmla="*/ 31227 h 56776"/>
                <a:gd name="connsiteX14" fmla="*/ 65577 w 85164"/>
                <a:gd name="connsiteY14" fmla="*/ 31227 h 56776"/>
                <a:gd name="connsiteX15" fmla="*/ 65577 w 85164"/>
                <a:gd name="connsiteY15" fmla="*/ 31227 h 56776"/>
                <a:gd name="connsiteX16" fmla="*/ 65294 w 85164"/>
                <a:gd name="connsiteY16" fmla="*/ 31227 h 56776"/>
                <a:gd name="connsiteX17" fmla="*/ 64726 w 85164"/>
                <a:gd name="connsiteY17" fmla="*/ 31227 h 56776"/>
                <a:gd name="connsiteX18" fmla="*/ 64158 w 85164"/>
                <a:gd name="connsiteY18" fmla="*/ 31227 h 56776"/>
                <a:gd name="connsiteX19" fmla="*/ 63591 w 85164"/>
                <a:gd name="connsiteY19" fmla="*/ 31227 h 56776"/>
                <a:gd name="connsiteX20" fmla="*/ 63307 w 85164"/>
                <a:gd name="connsiteY20" fmla="*/ 31227 h 56776"/>
                <a:gd name="connsiteX21" fmla="*/ 63307 w 85164"/>
                <a:gd name="connsiteY21" fmla="*/ 31227 h 56776"/>
                <a:gd name="connsiteX22" fmla="*/ 63023 w 85164"/>
                <a:gd name="connsiteY22" fmla="*/ 31227 h 56776"/>
                <a:gd name="connsiteX23" fmla="*/ 62170 w 85164"/>
                <a:gd name="connsiteY23" fmla="*/ 31227 h 56776"/>
                <a:gd name="connsiteX24" fmla="*/ 61320 w 85164"/>
                <a:gd name="connsiteY24" fmla="*/ 31227 h 56776"/>
                <a:gd name="connsiteX25" fmla="*/ 61035 w 85164"/>
                <a:gd name="connsiteY25" fmla="*/ 31227 h 56776"/>
                <a:gd name="connsiteX26" fmla="*/ 60751 w 85164"/>
                <a:gd name="connsiteY26" fmla="*/ 31227 h 56776"/>
                <a:gd name="connsiteX27" fmla="*/ 60183 w 85164"/>
                <a:gd name="connsiteY27" fmla="*/ 31227 h 56776"/>
                <a:gd name="connsiteX28" fmla="*/ 58764 w 85164"/>
                <a:gd name="connsiteY28" fmla="*/ 30659 h 56776"/>
                <a:gd name="connsiteX29" fmla="*/ 43435 w 85164"/>
                <a:gd name="connsiteY29" fmla="*/ 21291 h 56776"/>
                <a:gd name="connsiteX30" fmla="*/ 43151 w 85164"/>
                <a:gd name="connsiteY30" fmla="*/ 27252 h 56776"/>
                <a:gd name="connsiteX31" fmla="*/ 41163 w 85164"/>
                <a:gd name="connsiteY31" fmla="*/ 29807 h 56776"/>
                <a:gd name="connsiteX32" fmla="*/ 21291 w 85164"/>
                <a:gd name="connsiteY32" fmla="*/ 41447 h 56776"/>
                <a:gd name="connsiteX33" fmla="*/ 22428 w 85164"/>
                <a:gd name="connsiteY33" fmla="*/ 42582 h 56776"/>
                <a:gd name="connsiteX34" fmla="*/ 51100 w 85164"/>
                <a:gd name="connsiteY34" fmla="*/ 59899 h 56776"/>
                <a:gd name="connsiteX35" fmla="*/ 52803 w 85164"/>
                <a:gd name="connsiteY35" fmla="*/ 60750 h 56776"/>
                <a:gd name="connsiteX36" fmla="*/ 53086 w 85164"/>
                <a:gd name="connsiteY36" fmla="*/ 60750 h 56776"/>
                <a:gd name="connsiteX37" fmla="*/ 55073 w 85164"/>
                <a:gd name="connsiteY37" fmla="*/ 61035 h 56776"/>
                <a:gd name="connsiteX38" fmla="*/ 55073 w 85164"/>
                <a:gd name="connsiteY38" fmla="*/ 61035 h 56776"/>
                <a:gd name="connsiteX39" fmla="*/ 57345 w 85164"/>
                <a:gd name="connsiteY39" fmla="*/ 60750 h 56776"/>
                <a:gd name="connsiteX40" fmla="*/ 57345 w 85164"/>
                <a:gd name="connsiteY40" fmla="*/ 60750 h 56776"/>
                <a:gd name="connsiteX41" fmla="*/ 59332 w 85164"/>
                <a:gd name="connsiteY41" fmla="*/ 59899 h 56776"/>
                <a:gd name="connsiteX42" fmla="*/ 82327 w 85164"/>
                <a:gd name="connsiteY42" fmla="*/ 46556 h 56776"/>
                <a:gd name="connsiteX43" fmla="*/ 83177 w 85164"/>
                <a:gd name="connsiteY43" fmla="*/ 45705 h 56776"/>
                <a:gd name="connsiteX44" fmla="*/ 70688 w 85164"/>
                <a:gd name="connsiteY44" fmla="*/ 37473 h 56776"/>
                <a:gd name="connsiteX45" fmla="*/ 70688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8" y="37473"/>
                  </a:moveTo>
                  <a:cubicBezTo>
                    <a:pt x="70404" y="37473"/>
                    <a:pt x="70120" y="37189"/>
                    <a:pt x="69836" y="36904"/>
                  </a:cubicBezTo>
                  <a:cubicBezTo>
                    <a:pt x="69836" y="36904"/>
                    <a:pt x="69552" y="36621"/>
                    <a:pt x="69552" y="36621"/>
                  </a:cubicBezTo>
                  <a:cubicBezTo>
                    <a:pt x="69552" y="36621"/>
                    <a:pt x="69552" y="36337"/>
                    <a:pt x="69552" y="36337"/>
                  </a:cubicBezTo>
                  <a:lnTo>
                    <a:pt x="69552" y="36337"/>
                  </a:lnTo>
                  <a:cubicBezTo>
                    <a:pt x="69552" y="36337"/>
                    <a:pt x="69552" y="36053"/>
                    <a:pt x="69552" y="36053"/>
                  </a:cubicBezTo>
                  <a:cubicBezTo>
                    <a:pt x="69552" y="36053"/>
                    <a:pt x="69552" y="35769"/>
                    <a:pt x="69552" y="35769"/>
                  </a:cubicBezTo>
                  <a:cubicBezTo>
                    <a:pt x="69552" y="35769"/>
                    <a:pt x="69552" y="35485"/>
                    <a:pt x="69552" y="35485"/>
                  </a:cubicBezTo>
                  <a:lnTo>
                    <a:pt x="69552" y="35201"/>
                  </a:lnTo>
                  <a:lnTo>
                    <a:pt x="69552" y="35201"/>
                  </a:lnTo>
                  <a:lnTo>
                    <a:pt x="69836" y="28956"/>
                  </a:lnTo>
                  <a:lnTo>
                    <a:pt x="67564" y="30376"/>
                  </a:lnTo>
                  <a:cubicBezTo>
                    <a:pt x="67280" y="30659"/>
                    <a:pt x="66998" y="30659"/>
                    <a:pt x="66713" y="30943"/>
                  </a:cubicBezTo>
                  <a:cubicBezTo>
                    <a:pt x="66429" y="30943"/>
                    <a:pt x="66145" y="31227"/>
                    <a:pt x="65861" y="31227"/>
                  </a:cubicBezTo>
                  <a:cubicBezTo>
                    <a:pt x="65861" y="31227"/>
                    <a:pt x="65577" y="31227"/>
                    <a:pt x="65577" y="31227"/>
                  </a:cubicBezTo>
                  <a:lnTo>
                    <a:pt x="65577" y="31227"/>
                  </a:lnTo>
                  <a:cubicBezTo>
                    <a:pt x="65577" y="31227"/>
                    <a:pt x="65577" y="31227"/>
                    <a:pt x="65294" y="31227"/>
                  </a:cubicBezTo>
                  <a:cubicBezTo>
                    <a:pt x="65010" y="31227"/>
                    <a:pt x="65010" y="31227"/>
                    <a:pt x="64726" y="31227"/>
                  </a:cubicBezTo>
                  <a:cubicBezTo>
                    <a:pt x="64442" y="31227"/>
                    <a:pt x="64442" y="31227"/>
                    <a:pt x="64158" y="31227"/>
                  </a:cubicBezTo>
                  <a:cubicBezTo>
                    <a:pt x="63874" y="31227"/>
                    <a:pt x="63874" y="31227"/>
                    <a:pt x="63591" y="31227"/>
                  </a:cubicBezTo>
                  <a:cubicBezTo>
                    <a:pt x="63591" y="31227"/>
                    <a:pt x="63307" y="31227"/>
                    <a:pt x="63307" y="31227"/>
                  </a:cubicBezTo>
                  <a:lnTo>
                    <a:pt x="63307" y="31227"/>
                  </a:lnTo>
                  <a:cubicBezTo>
                    <a:pt x="63307" y="31227"/>
                    <a:pt x="63023" y="31227"/>
                    <a:pt x="63023" y="31227"/>
                  </a:cubicBezTo>
                  <a:cubicBezTo>
                    <a:pt x="62739" y="31227"/>
                    <a:pt x="62454" y="31227"/>
                    <a:pt x="62170" y="31227"/>
                  </a:cubicBezTo>
                  <a:cubicBezTo>
                    <a:pt x="61886" y="31227"/>
                    <a:pt x="61604" y="31227"/>
                    <a:pt x="61320" y="31227"/>
                  </a:cubicBezTo>
                  <a:cubicBezTo>
                    <a:pt x="61320" y="31227"/>
                    <a:pt x="61035" y="31227"/>
                    <a:pt x="61035" y="31227"/>
                  </a:cubicBezTo>
                  <a:cubicBezTo>
                    <a:pt x="61035" y="31227"/>
                    <a:pt x="60751" y="31227"/>
                    <a:pt x="60751" y="31227"/>
                  </a:cubicBezTo>
                  <a:cubicBezTo>
                    <a:pt x="60467" y="31227"/>
                    <a:pt x="60467" y="31227"/>
                    <a:pt x="60183" y="31227"/>
                  </a:cubicBezTo>
                  <a:cubicBezTo>
                    <a:pt x="59616" y="30943"/>
                    <a:pt x="59332" y="30943"/>
                    <a:pt x="58764" y="30659"/>
                  </a:cubicBezTo>
                  <a:lnTo>
                    <a:pt x="43435" y="21291"/>
                  </a:lnTo>
                  <a:lnTo>
                    <a:pt x="43151" y="27252"/>
                  </a:lnTo>
                  <a:cubicBezTo>
                    <a:pt x="43151" y="28104"/>
                    <a:pt x="42582" y="29240"/>
                    <a:pt x="41163" y="29807"/>
                  </a:cubicBezTo>
                  <a:lnTo>
                    <a:pt x="21291" y="41447"/>
                  </a:lnTo>
                  <a:cubicBezTo>
                    <a:pt x="21575" y="42014"/>
                    <a:pt x="21859" y="42298"/>
                    <a:pt x="22428" y="42582"/>
                  </a:cubicBezTo>
                  <a:lnTo>
                    <a:pt x="51100" y="59899"/>
                  </a:lnTo>
                  <a:cubicBezTo>
                    <a:pt x="51667" y="60183"/>
                    <a:pt x="52235" y="60467"/>
                    <a:pt x="52803" y="60750"/>
                  </a:cubicBezTo>
                  <a:cubicBezTo>
                    <a:pt x="52803" y="60750"/>
                    <a:pt x="53086" y="60750"/>
                    <a:pt x="53086" y="60750"/>
                  </a:cubicBezTo>
                  <a:cubicBezTo>
                    <a:pt x="53654" y="60750"/>
                    <a:pt x="54507" y="61035"/>
                    <a:pt x="55073" y="61035"/>
                  </a:cubicBezTo>
                  <a:lnTo>
                    <a:pt x="55073" y="61035"/>
                  </a:lnTo>
                  <a:cubicBezTo>
                    <a:pt x="55926" y="61035"/>
                    <a:pt x="56494" y="61035"/>
                    <a:pt x="57345" y="60750"/>
                  </a:cubicBezTo>
                  <a:lnTo>
                    <a:pt x="57345" y="60750"/>
                  </a:lnTo>
                  <a:cubicBezTo>
                    <a:pt x="58197" y="60750"/>
                    <a:pt x="58764" y="60467"/>
                    <a:pt x="59332" y="59899"/>
                  </a:cubicBezTo>
                  <a:lnTo>
                    <a:pt x="82327" y="46556"/>
                  </a:lnTo>
                  <a:cubicBezTo>
                    <a:pt x="82895" y="46273"/>
                    <a:pt x="82895" y="45989"/>
                    <a:pt x="83177" y="45705"/>
                  </a:cubicBezTo>
                  <a:lnTo>
                    <a:pt x="70688" y="37473"/>
                  </a:lnTo>
                  <a:lnTo>
                    <a:pt x="70688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AB59A6B-87AA-4B28-8AAC-8BDD41E0108C}"/>
                </a:ext>
              </a:extLst>
            </p:cNvPr>
            <p:cNvSpPr/>
            <p:nvPr/>
          </p:nvSpPr>
          <p:spPr>
            <a:xfrm>
              <a:off x="13392341" y="7730184"/>
              <a:ext cx="95165" cy="63443"/>
            </a:xfrm>
            <a:custGeom>
              <a:avLst/>
              <a:gdLst>
                <a:gd name="connsiteX0" fmla="*/ 70402 w 85164"/>
                <a:gd name="connsiteY0" fmla="*/ 37756 h 56776"/>
                <a:gd name="connsiteX1" fmla="*/ 69552 w 85164"/>
                <a:gd name="connsiteY1" fmla="*/ 37189 h 56776"/>
                <a:gd name="connsiteX2" fmla="*/ 69267 w 85164"/>
                <a:gd name="connsiteY2" fmla="*/ 36621 h 56776"/>
                <a:gd name="connsiteX3" fmla="*/ 69267 w 85164"/>
                <a:gd name="connsiteY3" fmla="*/ 36621 h 56776"/>
                <a:gd name="connsiteX4" fmla="*/ 69267 w 85164"/>
                <a:gd name="connsiteY4" fmla="*/ 36621 h 56776"/>
                <a:gd name="connsiteX5" fmla="*/ 69267 w 85164"/>
                <a:gd name="connsiteY5" fmla="*/ 36337 h 56776"/>
                <a:gd name="connsiteX6" fmla="*/ 69267 w 85164"/>
                <a:gd name="connsiteY6" fmla="*/ 36053 h 56776"/>
                <a:gd name="connsiteX7" fmla="*/ 69267 w 85164"/>
                <a:gd name="connsiteY7" fmla="*/ 35769 h 56776"/>
                <a:gd name="connsiteX8" fmla="*/ 69267 w 85164"/>
                <a:gd name="connsiteY8" fmla="*/ 35485 h 56776"/>
                <a:gd name="connsiteX9" fmla="*/ 69267 w 85164"/>
                <a:gd name="connsiteY9" fmla="*/ 35485 h 56776"/>
                <a:gd name="connsiteX10" fmla="*/ 69552 w 85164"/>
                <a:gd name="connsiteY10" fmla="*/ 29240 h 56776"/>
                <a:gd name="connsiteX11" fmla="*/ 67280 w 85164"/>
                <a:gd name="connsiteY11" fmla="*/ 30659 h 56776"/>
                <a:gd name="connsiteX12" fmla="*/ 66429 w 85164"/>
                <a:gd name="connsiteY12" fmla="*/ 30943 h 56776"/>
                <a:gd name="connsiteX13" fmla="*/ 65577 w 85164"/>
                <a:gd name="connsiteY13" fmla="*/ 31227 h 56776"/>
                <a:gd name="connsiteX14" fmla="*/ 65293 w 85164"/>
                <a:gd name="connsiteY14" fmla="*/ 31227 h 56776"/>
                <a:gd name="connsiteX15" fmla="*/ 65293 w 85164"/>
                <a:gd name="connsiteY15" fmla="*/ 31227 h 56776"/>
                <a:gd name="connsiteX16" fmla="*/ 65010 w 85164"/>
                <a:gd name="connsiteY16" fmla="*/ 31227 h 56776"/>
                <a:gd name="connsiteX17" fmla="*/ 64442 w 85164"/>
                <a:gd name="connsiteY17" fmla="*/ 31227 h 56776"/>
                <a:gd name="connsiteX18" fmla="*/ 63874 w 85164"/>
                <a:gd name="connsiteY18" fmla="*/ 31227 h 56776"/>
                <a:gd name="connsiteX19" fmla="*/ 63305 w 85164"/>
                <a:gd name="connsiteY19" fmla="*/ 31227 h 56776"/>
                <a:gd name="connsiteX20" fmla="*/ 63023 w 85164"/>
                <a:gd name="connsiteY20" fmla="*/ 31227 h 56776"/>
                <a:gd name="connsiteX21" fmla="*/ 63023 w 85164"/>
                <a:gd name="connsiteY21" fmla="*/ 31227 h 56776"/>
                <a:gd name="connsiteX22" fmla="*/ 62739 w 85164"/>
                <a:gd name="connsiteY22" fmla="*/ 31227 h 56776"/>
                <a:gd name="connsiteX23" fmla="*/ 62170 w 85164"/>
                <a:gd name="connsiteY23" fmla="*/ 31227 h 56776"/>
                <a:gd name="connsiteX24" fmla="*/ 61320 w 85164"/>
                <a:gd name="connsiteY24" fmla="*/ 31227 h 56776"/>
                <a:gd name="connsiteX25" fmla="*/ 61035 w 85164"/>
                <a:gd name="connsiteY25" fmla="*/ 31227 h 56776"/>
                <a:gd name="connsiteX26" fmla="*/ 60751 w 85164"/>
                <a:gd name="connsiteY26" fmla="*/ 31227 h 56776"/>
                <a:gd name="connsiteX27" fmla="*/ 60183 w 85164"/>
                <a:gd name="connsiteY27" fmla="*/ 31227 h 56776"/>
                <a:gd name="connsiteX28" fmla="*/ 58764 w 85164"/>
                <a:gd name="connsiteY28" fmla="*/ 30659 h 56776"/>
                <a:gd name="connsiteX29" fmla="*/ 43435 w 85164"/>
                <a:gd name="connsiteY29" fmla="*/ 21291 h 56776"/>
                <a:gd name="connsiteX30" fmla="*/ 43151 w 85164"/>
                <a:gd name="connsiteY30" fmla="*/ 27252 h 56776"/>
                <a:gd name="connsiteX31" fmla="*/ 41163 w 85164"/>
                <a:gd name="connsiteY31" fmla="*/ 29807 h 56776"/>
                <a:gd name="connsiteX32" fmla="*/ 21291 w 85164"/>
                <a:gd name="connsiteY32" fmla="*/ 41447 h 56776"/>
                <a:gd name="connsiteX33" fmla="*/ 22428 w 85164"/>
                <a:gd name="connsiteY33" fmla="*/ 42582 h 56776"/>
                <a:gd name="connsiteX34" fmla="*/ 51098 w 85164"/>
                <a:gd name="connsiteY34" fmla="*/ 59899 h 56776"/>
                <a:gd name="connsiteX35" fmla="*/ 52802 w 85164"/>
                <a:gd name="connsiteY35" fmla="*/ 60751 h 56776"/>
                <a:gd name="connsiteX36" fmla="*/ 53086 w 85164"/>
                <a:gd name="connsiteY36" fmla="*/ 60751 h 56776"/>
                <a:gd name="connsiteX37" fmla="*/ 55073 w 85164"/>
                <a:gd name="connsiteY37" fmla="*/ 61035 h 56776"/>
                <a:gd name="connsiteX38" fmla="*/ 55073 w 85164"/>
                <a:gd name="connsiteY38" fmla="*/ 61035 h 56776"/>
                <a:gd name="connsiteX39" fmla="*/ 57345 w 85164"/>
                <a:gd name="connsiteY39" fmla="*/ 60751 h 56776"/>
                <a:gd name="connsiteX40" fmla="*/ 57345 w 85164"/>
                <a:gd name="connsiteY40" fmla="*/ 60751 h 56776"/>
                <a:gd name="connsiteX41" fmla="*/ 59332 w 85164"/>
                <a:gd name="connsiteY41" fmla="*/ 59899 h 56776"/>
                <a:gd name="connsiteX42" fmla="*/ 82327 w 85164"/>
                <a:gd name="connsiteY42" fmla="*/ 46557 h 56776"/>
                <a:gd name="connsiteX43" fmla="*/ 83177 w 85164"/>
                <a:gd name="connsiteY43" fmla="*/ 45705 h 56776"/>
                <a:gd name="connsiteX44" fmla="*/ 70402 w 85164"/>
                <a:gd name="connsiteY44" fmla="*/ 37756 h 56776"/>
                <a:gd name="connsiteX45" fmla="*/ 70402 w 85164"/>
                <a:gd name="connsiteY45" fmla="*/ 377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756"/>
                  </a:moveTo>
                  <a:cubicBezTo>
                    <a:pt x="70120" y="37756"/>
                    <a:pt x="69836" y="37473"/>
                    <a:pt x="69552" y="37189"/>
                  </a:cubicBezTo>
                  <a:cubicBezTo>
                    <a:pt x="69552" y="37189"/>
                    <a:pt x="69267" y="36904"/>
                    <a:pt x="69267" y="36621"/>
                  </a:cubicBezTo>
                  <a:cubicBezTo>
                    <a:pt x="69267" y="36621"/>
                    <a:pt x="69267" y="36621"/>
                    <a:pt x="69267" y="36621"/>
                  </a:cubicBezTo>
                  <a:lnTo>
                    <a:pt x="69267" y="36621"/>
                  </a:lnTo>
                  <a:cubicBezTo>
                    <a:pt x="69267" y="36621"/>
                    <a:pt x="69267" y="36621"/>
                    <a:pt x="69267" y="36337"/>
                  </a:cubicBezTo>
                  <a:cubicBezTo>
                    <a:pt x="69267" y="36337"/>
                    <a:pt x="69267" y="36053"/>
                    <a:pt x="69267" y="36053"/>
                  </a:cubicBezTo>
                  <a:cubicBezTo>
                    <a:pt x="69267" y="36053"/>
                    <a:pt x="69267" y="35769"/>
                    <a:pt x="69267" y="35769"/>
                  </a:cubicBezTo>
                  <a:cubicBezTo>
                    <a:pt x="69267" y="35769"/>
                    <a:pt x="69267" y="35485"/>
                    <a:pt x="69267" y="35485"/>
                  </a:cubicBezTo>
                  <a:lnTo>
                    <a:pt x="69267" y="35485"/>
                  </a:lnTo>
                  <a:lnTo>
                    <a:pt x="69552" y="29240"/>
                  </a:lnTo>
                  <a:lnTo>
                    <a:pt x="67280" y="30659"/>
                  </a:lnTo>
                  <a:cubicBezTo>
                    <a:pt x="66996" y="30659"/>
                    <a:pt x="66713" y="30943"/>
                    <a:pt x="66429" y="30943"/>
                  </a:cubicBezTo>
                  <a:cubicBezTo>
                    <a:pt x="66145" y="30943"/>
                    <a:pt x="65861" y="31227"/>
                    <a:pt x="65577" y="31227"/>
                  </a:cubicBezTo>
                  <a:cubicBezTo>
                    <a:pt x="65577" y="31227"/>
                    <a:pt x="65293" y="31227"/>
                    <a:pt x="65293" y="31227"/>
                  </a:cubicBezTo>
                  <a:lnTo>
                    <a:pt x="65293" y="31227"/>
                  </a:lnTo>
                  <a:cubicBezTo>
                    <a:pt x="65293" y="31227"/>
                    <a:pt x="65293" y="31227"/>
                    <a:pt x="65010" y="31227"/>
                  </a:cubicBezTo>
                  <a:cubicBezTo>
                    <a:pt x="64726" y="31227"/>
                    <a:pt x="64726" y="31227"/>
                    <a:pt x="64442" y="31227"/>
                  </a:cubicBezTo>
                  <a:cubicBezTo>
                    <a:pt x="64158" y="31227"/>
                    <a:pt x="64158" y="31227"/>
                    <a:pt x="63874" y="31227"/>
                  </a:cubicBezTo>
                  <a:cubicBezTo>
                    <a:pt x="63589" y="31227"/>
                    <a:pt x="63589" y="31227"/>
                    <a:pt x="63305" y="31227"/>
                  </a:cubicBezTo>
                  <a:cubicBezTo>
                    <a:pt x="63305" y="31227"/>
                    <a:pt x="63023" y="31227"/>
                    <a:pt x="63023" y="31227"/>
                  </a:cubicBezTo>
                  <a:lnTo>
                    <a:pt x="63023" y="31227"/>
                  </a:lnTo>
                  <a:cubicBezTo>
                    <a:pt x="63023" y="31227"/>
                    <a:pt x="62739" y="31227"/>
                    <a:pt x="62739" y="31227"/>
                  </a:cubicBezTo>
                  <a:cubicBezTo>
                    <a:pt x="62454" y="31227"/>
                    <a:pt x="62170" y="31227"/>
                    <a:pt x="62170" y="31227"/>
                  </a:cubicBezTo>
                  <a:cubicBezTo>
                    <a:pt x="61886" y="31227"/>
                    <a:pt x="61602" y="31227"/>
                    <a:pt x="61320" y="31227"/>
                  </a:cubicBezTo>
                  <a:lnTo>
                    <a:pt x="61035" y="31227"/>
                  </a:lnTo>
                  <a:cubicBezTo>
                    <a:pt x="61035" y="31227"/>
                    <a:pt x="60751" y="31227"/>
                    <a:pt x="60751" y="31227"/>
                  </a:cubicBezTo>
                  <a:cubicBezTo>
                    <a:pt x="60467" y="31227"/>
                    <a:pt x="60467" y="31227"/>
                    <a:pt x="60183" y="31227"/>
                  </a:cubicBezTo>
                  <a:cubicBezTo>
                    <a:pt x="59616" y="30943"/>
                    <a:pt x="59332" y="30943"/>
                    <a:pt x="58764" y="30659"/>
                  </a:cubicBezTo>
                  <a:lnTo>
                    <a:pt x="43435" y="21291"/>
                  </a:lnTo>
                  <a:lnTo>
                    <a:pt x="43151" y="27252"/>
                  </a:lnTo>
                  <a:cubicBezTo>
                    <a:pt x="43151" y="28104"/>
                    <a:pt x="42582" y="28956"/>
                    <a:pt x="41163" y="29807"/>
                  </a:cubicBezTo>
                  <a:lnTo>
                    <a:pt x="21291" y="41447"/>
                  </a:lnTo>
                  <a:cubicBezTo>
                    <a:pt x="21575" y="41731"/>
                    <a:pt x="21859" y="42015"/>
                    <a:pt x="22428" y="42582"/>
                  </a:cubicBezTo>
                  <a:lnTo>
                    <a:pt x="51098" y="59899"/>
                  </a:lnTo>
                  <a:cubicBezTo>
                    <a:pt x="51667" y="60183"/>
                    <a:pt x="52235" y="60467"/>
                    <a:pt x="52802" y="60751"/>
                  </a:cubicBezTo>
                  <a:cubicBezTo>
                    <a:pt x="52802" y="60751"/>
                    <a:pt x="53086" y="60751"/>
                    <a:pt x="53086" y="60751"/>
                  </a:cubicBezTo>
                  <a:cubicBezTo>
                    <a:pt x="53654" y="60751"/>
                    <a:pt x="54505" y="61035"/>
                    <a:pt x="55073" y="61035"/>
                  </a:cubicBezTo>
                  <a:lnTo>
                    <a:pt x="55073" y="61035"/>
                  </a:lnTo>
                  <a:cubicBezTo>
                    <a:pt x="55926" y="61035"/>
                    <a:pt x="56492" y="61035"/>
                    <a:pt x="57345" y="60751"/>
                  </a:cubicBezTo>
                  <a:lnTo>
                    <a:pt x="57345" y="60751"/>
                  </a:lnTo>
                  <a:cubicBezTo>
                    <a:pt x="57913" y="60467"/>
                    <a:pt x="58764" y="60183"/>
                    <a:pt x="59332" y="59899"/>
                  </a:cubicBezTo>
                  <a:lnTo>
                    <a:pt x="82327" y="46557"/>
                  </a:lnTo>
                  <a:cubicBezTo>
                    <a:pt x="82893" y="46273"/>
                    <a:pt x="82893" y="45989"/>
                    <a:pt x="83177" y="45705"/>
                  </a:cubicBezTo>
                  <a:lnTo>
                    <a:pt x="70402" y="37756"/>
                  </a:lnTo>
                  <a:lnTo>
                    <a:pt x="70402" y="3775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C98C802-A2CD-4CEF-815F-D5BA7E012F5E}"/>
                </a:ext>
              </a:extLst>
            </p:cNvPr>
            <p:cNvSpPr/>
            <p:nvPr/>
          </p:nvSpPr>
          <p:spPr>
            <a:xfrm>
              <a:off x="13438338" y="7757781"/>
              <a:ext cx="95165" cy="63443"/>
            </a:xfrm>
            <a:custGeom>
              <a:avLst/>
              <a:gdLst>
                <a:gd name="connsiteX0" fmla="*/ 70686 w 85164"/>
                <a:gd name="connsiteY0" fmla="*/ 38040 h 56776"/>
                <a:gd name="connsiteX1" fmla="*/ 69836 w 85164"/>
                <a:gd name="connsiteY1" fmla="*/ 37473 h 56776"/>
                <a:gd name="connsiteX2" fmla="*/ 69552 w 85164"/>
                <a:gd name="connsiteY2" fmla="*/ 36905 h 56776"/>
                <a:gd name="connsiteX3" fmla="*/ 69552 w 85164"/>
                <a:gd name="connsiteY3" fmla="*/ 36905 h 56776"/>
                <a:gd name="connsiteX4" fmla="*/ 69552 w 85164"/>
                <a:gd name="connsiteY4" fmla="*/ 36905 h 56776"/>
                <a:gd name="connsiteX5" fmla="*/ 69552 w 85164"/>
                <a:gd name="connsiteY5" fmla="*/ 36905 h 56776"/>
                <a:gd name="connsiteX6" fmla="*/ 69552 w 85164"/>
                <a:gd name="connsiteY6" fmla="*/ 36621 h 56776"/>
                <a:gd name="connsiteX7" fmla="*/ 69552 w 85164"/>
                <a:gd name="connsiteY7" fmla="*/ 36054 h 56776"/>
                <a:gd name="connsiteX8" fmla="*/ 69552 w 85164"/>
                <a:gd name="connsiteY8" fmla="*/ 35769 h 56776"/>
                <a:gd name="connsiteX9" fmla="*/ 69552 w 85164"/>
                <a:gd name="connsiteY9" fmla="*/ 35769 h 56776"/>
                <a:gd name="connsiteX10" fmla="*/ 69836 w 85164"/>
                <a:gd name="connsiteY10" fmla="*/ 28672 h 56776"/>
                <a:gd name="connsiteX11" fmla="*/ 66712 w 85164"/>
                <a:gd name="connsiteY11" fmla="*/ 30376 h 56776"/>
                <a:gd name="connsiteX12" fmla="*/ 65861 w 85164"/>
                <a:gd name="connsiteY12" fmla="*/ 30943 h 56776"/>
                <a:gd name="connsiteX13" fmla="*/ 65293 w 85164"/>
                <a:gd name="connsiteY13" fmla="*/ 31227 h 56776"/>
                <a:gd name="connsiteX14" fmla="*/ 65008 w 85164"/>
                <a:gd name="connsiteY14" fmla="*/ 31227 h 56776"/>
                <a:gd name="connsiteX15" fmla="*/ 65008 w 85164"/>
                <a:gd name="connsiteY15" fmla="*/ 31227 h 56776"/>
                <a:gd name="connsiteX16" fmla="*/ 64724 w 85164"/>
                <a:gd name="connsiteY16" fmla="*/ 31227 h 56776"/>
                <a:gd name="connsiteX17" fmla="*/ 64158 w 85164"/>
                <a:gd name="connsiteY17" fmla="*/ 31227 h 56776"/>
                <a:gd name="connsiteX18" fmla="*/ 63589 w 85164"/>
                <a:gd name="connsiteY18" fmla="*/ 31511 h 56776"/>
                <a:gd name="connsiteX19" fmla="*/ 63021 w 85164"/>
                <a:gd name="connsiteY19" fmla="*/ 31511 h 56776"/>
                <a:gd name="connsiteX20" fmla="*/ 62739 w 85164"/>
                <a:gd name="connsiteY20" fmla="*/ 31511 h 56776"/>
                <a:gd name="connsiteX21" fmla="*/ 62739 w 85164"/>
                <a:gd name="connsiteY21" fmla="*/ 31511 h 56776"/>
                <a:gd name="connsiteX22" fmla="*/ 62454 w 85164"/>
                <a:gd name="connsiteY22" fmla="*/ 31511 h 56776"/>
                <a:gd name="connsiteX23" fmla="*/ 61886 w 85164"/>
                <a:gd name="connsiteY23" fmla="*/ 31511 h 56776"/>
                <a:gd name="connsiteX24" fmla="*/ 61035 w 85164"/>
                <a:gd name="connsiteY24" fmla="*/ 31511 h 56776"/>
                <a:gd name="connsiteX25" fmla="*/ 60751 w 85164"/>
                <a:gd name="connsiteY25" fmla="*/ 31511 h 56776"/>
                <a:gd name="connsiteX26" fmla="*/ 60467 w 85164"/>
                <a:gd name="connsiteY26" fmla="*/ 31511 h 56776"/>
                <a:gd name="connsiteX27" fmla="*/ 59899 w 85164"/>
                <a:gd name="connsiteY27" fmla="*/ 31227 h 56776"/>
                <a:gd name="connsiteX28" fmla="*/ 58764 w 85164"/>
                <a:gd name="connsiteY28" fmla="*/ 30660 h 56776"/>
                <a:gd name="connsiteX29" fmla="*/ 43433 w 85164"/>
                <a:gd name="connsiteY29" fmla="*/ 21291 h 56776"/>
                <a:gd name="connsiteX30" fmla="*/ 43151 w 85164"/>
                <a:gd name="connsiteY30" fmla="*/ 27252 h 56776"/>
                <a:gd name="connsiteX31" fmla="*/ 41163 w 85164"/>
                <a:gd name="connsiteY31" fmla="*/ 29808 h 56776"/>
                <a:gd name="connsiteX32" fmla="*/ 21291 w 85164"/>
                <a:gd name="connsiteY32" fmla="*/ 41447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1 h 56776"/>
                <a:gd name="connsiteX38" fmla="*/ 55073 w 85164"/>
                <a:gd name="connsiteY38" fmla="*/ 60751 h 56776"/>
                <a:gd name="connsiteX39" fmla="*/ 57345 w 85164"/>
                <a:gd name="connsiteY39" fmla="*/ 60467 h 56776"/>
                <a:gd name="connsiteX40" fmla="*/ 57345 w 85164"/>
                <a:gd name="connsiteY40" fmla="*/ 60467 h 56776"/>
                <a:gd name="connsiteX41" fmla="*/ 59332 w 85164"/>
                <a:gd name="connsiteY41" fmla="*/ 59615 h 56776"/>
                <a:gd name="connsiteX42" fmla="*/ 82327 w 85164"/>
                <a:gd name="connsiteY42" fmla="*/ 46273 h 56776"/>
                <a:gd name="connsiteX43" fmla="*/ 83177 w 85164"/>
                <a:gd name="connsiteY43" fmla="*/ 45421 h 56776"/>
                <a:gd name="connsiteX44" fmla="*/ 70686 w 85164"/>
                <a:gd name="connsiteY44" fmla="*/ 38040 h 56776"/>
                <a:gd name="connsiteX45" fmla="*/ 70686 w 85164"/>
                <a:gd name="connsiteY45" fmla="*/ 3804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8040"/>
                  </a:moveTo>
                  <a:cubicBezTo>
                    <a:pt x="70402" y="38040"/>
                    <a:pt x="70118" y="37757"/>
                    <a:pt x="69836" y="37473"/>
                  </a:cubicBezTo>
                  <a:cubicBezTo>
                    <a:pt x="69836" y="37189"/>
                    <a:pt x="69552" y="37189"/>
                    <a:pt x="69552" y="36905"/>
                  </a:cubicBezTo>
                  <a:cubicBezTo>
                    <a:pt x="69552" y="36905"/>
                    <a:pt x="69552" y="36905"/>
                    <a:pt x="69552" y="36905"/>
                  </a:cubicBezTo>
                  <a:lnTo>
                    <a:pt x="69552" y="36905"/>
                  </a:lnTo>
                  <a:cubicBezTo>
                    <a:pt x="69552" y="36905"/>
                    <a:pt x="69552" y="36905"/>
                    <a:pt x="69552" y="36905"/>
                  </a:cubicBezTo>
                  <a:cubicBezTo>
                    <a:pt x="69552" y="36621"/>
                    <a:pt x="69552" y="36621"/>
                    <a:pt x="69552" y="36621"/>
                  </a:cubicBezTo>
                  <a:cubicBezTo>
                    <a:pt x="69552" y="36337"/>
                    <a:pt x="69552" y="36054"/>
                    <a:pt x="69552" y="36054"/>
                  </a:cubicBezTo>
                  <a:lnTo>
                    <a:pt x="69552" y="35769"/>
                  </a:lnTo>
                  <a:lnTo>
                    <a:pt x="69552" y="35769"/>
                  </a:lnTo>
                  <a:lnTo>
                    <a:pt x="69836" y="28672"/>
                  </a:lnTo>
                  <a:lnTo>
                    <a:pt x="66712" y="30376"/>
                  </a:lnTo>
                  <a:cubicBezTo>
                    <a:pt x="66429" y="30660"/>
                    <a:pt x="66145" y="30660"/>
                    <a:pt x="65861" y="30943"/>
                  </a:cubicBezTo>
                  <a:cubicBezTo>
                    <a:pt x="65577" y="30943"/>
                    <a:pt x="65293" y="30943"/>
                    <a:pt x="65293" y="31227"/>
                  </a:cubicBezTo>
                  <a:cubicBezTo>
                    <a:pt x="65293" y="31227"/>
                    <a:pt x="65008" y="31227"/>
                    <a:pt x="65008" y="31227"/>
                  </a:cubicBezTo>
                  <a:lnTo>
                    <a:pt x="65008" y="31227"/>
                  </a:lnTo>
                  <a:cubicBezTo>
                    <a:pt x="65008" y="31227"/>
                    <a:pt x="65008" y="31227"/>
                    <a:pt x="64724" y="31227"/>
                  </a:cubicBezTo>
                  <a:cubicBezTo>
                    <a:pt x="64442" y="31227"/>
                    <a:pt x="64442" y="31227"/>
                    <a:pt x="64158" y="31227"/>
                  </a:cubicBezTo>
                  <a:cubicBezTo>
                    <a:pt x="63874" y="31227"/>
                    <a:pt x="63874" y="31227"/>
                    <a:pt x="63589" y="31511"/>
                  </a:cubicBezTo>
                  <a:cubicBezTo>
                    <a:pt x="63305" y="31511"/>
                    <a:pt x="63305" y="31511"/>
                    <a:pt x="63021" y="31511"/>
                  </a:cubicBezTo>
                  <a:cubicBezTo>
                    <a:pt x="63021" y="31511"/>
                    <a:pt x="62739" y="31511"/>
                    <a:pt x="62739" y="31511"/>
                  </a:cubicBezTo>
                  <a:lnTo>
                    <a:pt x="62739" y="31511"/>
                  </a:lnTo>
                  <a:cubicBezTo>
                    <a:pt x="62739" y="31511"/>
                    <a:pt x="62454" y="31511"/>
                    <a:pt x="62454" y="31511"/>
                  </a:cubicBezTo>
                  <a:cubicBezTo>
                    <a:pt x="62170" y="31511"/>
                    <a:pt x="61886" y="31511"/>
                    <a:pt x="61886" y="31511"/>
                  </a:cubicBezTo>
                  <a:cubicBezTo>
                    <a:pt x="61602" y="31511"/>
                    <a:pt x="61318" y="31511"/>
                    <a:pt x="61035" y="31511"/>
                  </a:cubicBezTo>
                  <a:cubicBezTo>
                    <a:pt x="61035" y="31511"/>
                    <a:pt x="60751" y="31511"/>
                    <a:pt x="60751" y="31511"/>
                  </a:cubicBezTo>
                  <a:cubicBezTo>
                    <a:pt x="60751" y="31511"/>
                    <a:pt x="60467" y="31511"/>
                    <a:pt x="60467" y="31511"/>
                  </a:cubicBezTo>
                  <a:cubicBezTo>
                    <a:pt x="60183" y="31511"/>
                    <a:pt x="60183" y="31511"/>
                    <a:pt x="59899" y="31227"/>
                  </a:cubicBezTo>
                  <a:cubicBezTo>
                    <a:pt x="59332" y="31227"/>
                    <a:pt x="59048" y="30943"/>
                    <a:pt x="58764" y="30660"/>
                  </a:cubicBezTo>
                  <a:lnTo>
                    <a:pt x="43433" y="21291"/>
                  </a:lnTo>
                  <a:lnTo>
                    <a:pt x="43151" y="27252"/>
                  </a:lnTo>
                  <a:cubicBezTo>
                    <a:pt x="43151" y="28104"/>
                    <a:pt x="42582" y="29240"/>
                    <a:pt x="41163" y="29808"/>
                  </a:cubicBezTo>
                  <a:lnTo>
                    <a:pt x="21291" y="41447"/>
                  </a:lnTo>
                  <a:cubicBezTo>
                    <a:pt x="21575" y="41731"/>
                    <a:pt x="21859" y="42298"/>
                    <a:pt x="22426" y="42298"/>
                  </a:cubicBezTo>
                  <a:lnTo>
                    <a:pt x="51098" y="59615"/>
                  </a:lnTo>
                  <a:cubicBezTo>
                    <a:pt x="51667" y="59900"/>
                    <a:pt x="52235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4" y="60467"/>
                    <a:pt x="54505" y="60751"/>
                    <a:pt x="55073" y="60751"/>
                  </a:cubicBezTo>
                  <a:lnTo>
                    <a:pt x="55073" y="60751"/>
                  </a:lnTo>
                  <a:cubicBezTo>
                    <a:pt x="55924" y="60751"/>
                    <a:pt x="56492" y="60751"/>
                    <a:pt x="57345" y="60467"/>
                  </a:cubicBezTo>
                  <a:lnTo>
                    <a:pt x="57345" y="60467"/>
                  </a:lnTo>
                  <a:cubicBezTo>
                    <a:pt x="57911" y="60183"/>
                    <a:pt x="58764" y="59900"/>
                    <a:pt x="59332" y="59615"/>
                  </a:cubicBezTo>
                  <a:lnTo>
                    <a:pt x="82327" y="46273"/>
                  </a:lnTo>
                  <a:cubicBezTo>
                    <a:pt x="82609" y="45989"/>
                    <a:pt x="82893" y="45706"/>
                    <a:pt x="83177" y="45421"/>
                  </a:cubicBezTo>
                  <a:lnTo>
                    <a:pt x="70686" y="38040"/>
                  </a:lnTo>
                  <a:lnTo>
                    <a:pt x="70686" y="38040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9233115-63FA-4F30-A7B6-87775991DE27}"/>
                </a:ext>
              </a:extLst>
            </p:cNvPr>
            <p:cNvSpPr/>
            <p:nvPr/>
          </p:nvSpPr>
          <p:spPr>
            <a:xfrm>
              <a:off x="13479258" y="7643266"/>
              <a:ext cx="95165" cy="63443"/>
            </a:xfrm>
            <a:custGeom>
              <a:avLst/>
              <a:gdLst>
                <a:gd name="connsiteX0" fmla="*/ 78636 w 85164"/>
                <a:gd name="connsiteY0" fmla="*/ 42298 h 56776"/>
                <a:gd name="connsiteX1" fmla="*/ 77783 w 85164"/>
                <a:gd name="connsiteY1" fmla="*/ 41731 h 56776"/>
                <a:gd name="connsiteX2" fmla="*/ 77501 w 85164"/>
                <a:gd name="connsiteY2" fmla="*/ 41162 h 56776"/>
                <a:gd name="connsiteX3" fmla="*/ 77501 w 85164"/>
                <a:gd name="connsiteY3" fmla="*/ 41162 h 56776"/>
                <a:gd name="connsiteX4" fmla="*/ 77501 w 85164"/>
                <a:gd name="connsiteY4" fmla="*/ 41162 h 56776"/>
                <a:gd name="connsiteX5" fmla="*/ 77501 w 85164"/>
                <a:gd name="connsiteY5" fmla="*/ 40879 h 56776"/>
                <a:gd name="connsiteX6" fmla="*/ 77217 w 85164"/>
                <a:gd name="connsiteY6" fmla="*/ 40595 h 56776"/>
                <a:gd name="connsiteX7" fmla="*/ 77217 w 85164"/>
                <a:gd name="connsiteY7" fmla="*/ 40311 h 56776"/>
                <a:gd name="connsiteX8" fmla="*/ 77217 w 85164"/>
                <a:gd name="connsiteY8" fmla="*/ 40028 h 56776"/>
                <a:gd name="connsiteX9" fmla="*/ 77217 w 85164"/>
                <a:gd name="connsiteY9" fmla="*/ 40028 h 56776"/>
                <a:gd name="connsiteX10" fmla="*/ 77501 w 85164"/>
                <a:gd name="connsiteY10" fmla="*/ 33782 h 56776"/>
                <a:gd name="connsiteX11" fmla="*/ 75230 w 85164"/>
                <a:gd name="connsiteY11" fmla="*/ 35201 h 56776"/>
                <a:gd name="connsiteX12" fmla="*/ 74377 w 85164"/>
                <a:gd name="connsiteY12" fmla="*/ 35769 h 56776"/>
                <a:gd name="connsiteX13" fmla="*/ 73526 w 85164"/>
                <a:gd name="connsiteY13" fmla="*/ 36053 h 56776"/>
                <a:gd name="connsiteX14" fmla="*/ 73242 w 85164"/>
                <a:gd name="connsiteY14" fmla="*/ 36053 h 56776"/>
                <a:gd name="connsiteX15" fmla="*/ 73242 w 85164"/>
                <a:gd name="connsiteY15" fmla="*/ 36053 h 56776"/>
                <a:gd name="connsiteX16" fmla="*/ 72958 w 85164"/>
                <a:gd name="connsiteY16" fmla="*/ 36053 h 56776"/>
                <a:gd name="connsiteX17" fmla="*/ 72391 w 85164"/>
                <a:gd name="connsiteY17" fmla="*/ 36053 h 56776"/>
                <a:gd name="connsiteX18" fmla="*/ 71823 w 85164"/>
                <a:gd name="connsiteY18" fmla="*/ 36053 h 56776"/>
                <a:gd name="connsiteX19" fmla="*/ 71255 w 85164"/>
                <a:gd name="connsiteY19" fmla="*/ 36053 h 56776"/>
                <a:gd name="connsiteX20" fmla="*/ 70971 w 85164"/>
                <a:gd name="connsiteY20" fmla="*/ 36053 h 56776"/>
                <a:gd name="connsiteX21" fmla="*/ 70686 w 85164"/>
                <a:gd name="connsiteY21" fmla="*/ 36053 h 56776"/>
                <a:gd name="connsiteX22" fmla="*/ 70404 w 85164"/>
                <a:gd name="connsiteY22" fmla="*/ 36053 h 56776"/>
                <a:gd name="connsiteX23" fmla="*/ 69836 w 85164"/>
                <a:gd name="connsiteY23" fmla="*/ 36053 h 56776"/>
                <a:gd name="connsiteX24" fmla="*/ 68983 w 85164"/>
                <a:gd name="connsiteY24" fmla="*/ 35769 h 56776"/>
                <a:gd name="connsiteX25" fmla="*/ 68701 w 85164"/>
                <a:gd name="connsiteY25" fmla="*/ 35769 h 56776"/>
                <a:gd name="connsiteX26" fmla="*/ 68417 w 85164"/>
                <a:gd name="connsiteY26" fmla="*/ 35769 h 56776"/>
                <a:gd name="connsiteX27" fmla="*/ 67848 w 85164"/>
                <a:gd name="connsiteY27" fmla="*/ 35769 h 56776"/>
                <a:gd name="connsiteX28" fmla="*/ 66429 w 85164"/>
                <a:gd name="connsiteY28" fmla="*/ 35201 h 56776"/>
                <a:gd name="connsiteX29" fmla="*/ 43435 w 85164"/>
                <a:gd name="connsiteY29" fmla="*/ 21291 h 56776"/>
                <a:gd name="connsiteX30" fmla="*/ 43151 w 85164"/>
                <a:gd name="connsiteY30" fmla="*/ 26968 h 56776"/>
                <a:gd name="connsiteX31" fmla="*/ 41163 w 85164"/>
                <a:gd name="connsiteY31" fmla="*/ 29523 h 56776"/>
                <a:gd name="connsiteX32" fmla="*/ 21291 w 85164"/>
                <a:gd name="connsiteY32" fmla="*/ 41162 h 56776"/>
                <a:gd name="connsiteX33" fmla="*/ 22428 w 85164"/>
                <a:gd name="connsiteY33" fmla="*/ 42298 h 56776"/>
                <a:gd name="connsiteX34" fmla="*/ 51100 w 85164"/>
                <a:gd name="connsiteY34" fmla="*/ 59615 h 56776"/>
                <a:gd name="connsiteX35" fmla="*/ 52803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0 h 56776"/>
                <a:gd name="connsiteX38" fmla="*/ 55073 w 85164"/>
                <a:gd name="connsiteY38" fmla="*/ 60750 h 56776"/>
                <a:gd name="connsiteX39" fmla="*/ 57345 w 85164"/>
                <a:gd name="connsiteY39" fmla="*/ 60467 h 56776"/>
                <a:gd name="connsiteX40" fmla="*/ 57345 w 85164"/>
                <a:gd name="connsiteY40" fmla="*/ 60467 h 56776"/>
                <a:gd name="connsiteX41" fmla="*/ 59332 w 85164"/>
                <a:gd name="connsiteY41" fmla="*/ 59615 h 56776"/>
                <a:gd name="connsiteX42" fmla="*/ 82327 w 85164"/>
                <a:gd name="connsiteY42" fmla="*/ 46273 h 56776"/>
                <a:gd name="connsiteX43" fmla="*/ 83177 w 85164"/>
                <a:gd name="connsiteY43" fmla="*/ 45705 h 56776"/>
                <a:gd name="connsiteX44" fmla="*/ 78636 w 85164"/>
                <a:gd name="connsiteY44" fmla="*/ 42298 h 56776"/>
                <a:gd name="connsiteX45" fmla="*/ 78636 w 85164"/>
                <a:gd name="connsiteY45" fmla="*/ 42298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8636" y="42298"/>
                  </a:moveTo>
                  <a:cubicBezTo>
                    <a:pt x="78352" y="42014"/>
                    <a:pt x="78068" y="42014"/>
                    <a:pt x="77783" y="41731"/>
                  </a:cubicBezTo>
                  <a:cubicBezTo>
                    <a:pt x="77783" y="41447"/>
                    <a:pt x="77501" y="41447"/>
                    <a:pt x="77501" y="41162"/>
                  </a:cubicBezTo>
                  <a:cubicBezTo>
                    <a:pt x="77501" y="41162"/>
                    <a:pt x="77501" y="41162"/>
                    <a:pt x="77501" y="41162"/>
                  </a:cubicBezTo>
                  <a:lnTo>
                    <a:pt x="77501" y="41162"/>
                  </a:lnTo>
                  <a:cubicBezTo>
                    <a:pt x="77501" y="41162"/>
                    <a:pt x="77501" y="40879"/>
                    <a:pt x="77501" y="40879"/>
                  </a:cubicBezTo>
                  <a:cubicBezTo>
                    <a:pt x="77501" y="40879"/>
                    <a:pt x="77501" y="40595"/>
                    <a:pt x="77217" y="40595"/>
                  </a:cubicBezTo>
                  <a:cubicBezTo>
                    <a:pt x="77217" y="40595"/>
                    <a:pt x="77217" y="40311"/>
                    <a:pt x="77217" y="40311"/>
                  </a:cubicBezTo>
                  <a:cubicBezTo>
                    <a:pt x="77217" y="40311"/>
                    <a:pt x="77217" y="40028"/>
                    <a:pt x="77217" y="40028"/>
                  </a:cubicBezTo>
                  <a:lnTo>
                    <a:pt x="77217" y="40028"/>
                  </a:lnTo>
                  <a:lnTo>
                    <a:pt x="77501" y="33782"/>
                  </a:lnTo>
                  <a:lnTo>
                    <a:pt x="75230" y="35201"/>
                  </a:lnTo>
                  <a:cubicBezTo>
                    <a:pt x="74945" y="35485"/>
                    <a:pt x="74661" y="35485"/>
                    <a:pt x="74377" y="35769"/>
                  </a:cubicBezTo>
                  <a:cubicBezTo>
                    <a:pt x="74095" y="35769"/>
                    <a:pt x="73810" y="36053"/>
                    <a:pt x="73526" y="36053"/>
                  </a:cubicBezTo>
                  <a:cubicBezTo>
                    <a:pt x="73526" y="36053"/>
                    <a:pt x="73242" y="36053"/>
                    <a:pt x="73242" y="36053"/>
                  </a:cubicBezTo>
                  <a:lnTo>
                    <a:pt x="73242" y="36053"/>
                  </a:lnTo>
                  <a:cubicBezTo>
                    <a:pt x="73242" y="36053"/>
                    <a:pt x="72958" y="36053"/>
                    <a:pt x="72958" y="36053"/>
                  </a:cubicBezTo>
                  <a:cubicBezTo>
                    <a:pt x="72674" y="36053"/>
                    <a:pt x="72674" y="36053"/>
                    <a:pt x="72391" y="36053"/>
                  </a:cubicBezTo>
                  <a:cubicBezTo>
                    <a:pt x="72107" y="36053"/>
                    <a:pt x="72107" y="36053"/>
                    <a:pt x="71823" y="36053"/>
                  </a:cubicBezTo>
                  <a:cubicBezTo>
                    <a:pt x="71539" y="36053"/>
                    <a:pt x="71539" y="36053"/>
                    <a:pt x="71255" y="36053"/>
                  </a:cubicBezTo>
                  <a:cubicBezTo>
                    <a:pt x="71255" y="36053"/>
                    <a:pt x="70971" y="36053"/>
                    <a:pt x="70971" y="36053"/>
                  </a:cubicBezTo>
                  <a:lnTo>
                    <a:pt x="70686" y="36053"/>
                  </a:lnTo>
                  <a:lnTo>
                    <a:pt x="70404" y="36053"/>
                  </a:lnTo>
                  <a:cubicBezTo>
                    <a:pt x="70120" y="36053"/>
                    <a:pt x="69836" y="36053"/>
                    <a:pt x="69836" y="36053"/>
                  </a:cubicBezTo>
                  <a:cubicBezTo>
                    <a:pt x="69552" y="36053"/>
                    <a:pt x="69267" y="36053"/>
                    <a:pt x="68983" y="35769"/>
                  </a:cubicBezTo>
                  <a:cubicBezTo>
                    <a:pt x="68983" y="35769"/>
                    <a:pt x="68983" y="35769"/>
                    <a:pt x="68701" y="35769"/>
                  </a:cubicBezTo>
                  <a:cubicBezTo>
                    <a:pt x="68701" y="35769"/>
                    <a:pt x="68417" y="35769"/>
                    <a:pt x="68417" y="35769"/>
                  </a:cubicBezTo>
                  <a:cubicBezTo>
                    <a:pt x="68132" y="35769"/>
                    <a:pt x="68132" y="35769"/>
                    <a:pt x="67848" y="35769"/>
                  </a:cubicBezTo>
                  <a:cubicBezTo>
                    <a:pt x="67280" y="35769"/>
                    <a:pt x="66998" y="35485"/>
                    <a:pt x="66429" y="35201"/>
                  </a:cubicBezTo>
                  <a:lnTo>
                    <a:pt x="43435" y="21291"/>
                  </a:lnTo>
                  <a:lnTo>
                    <a:pt x="43151" y="26968"/>
                  </a:lnTo>
                  <a:cubicBezTo>
                    <a:pt x="43151" y="27820"/>
                    <a:pt x="42582" y="28672"/>
                    <a:pt x="41163" y="29523"/>
                  </a:cubicBezTo>
                  <a:lnTo>
                    <a:pt x="21291" y="41162"/>
                  </a:lnTo>
                  <a:cubicBezTo>
                    <a:pt x="21575" y="41447"/>
                    <a:pt x="21859" y="42014"/>
                    <a:pt x="22428" y="42298"/>
                  </a:cubicBezTo>
                  <a:lnTo>
                    <a:pt x="51100" y="59615"/>
                  </a:lnTo>
                  <a:cubicBezTo>
                    <a:pt x="51667" y="59899"/>
                    <a:pt x="52235" y="60183"/>
                    <a:pt x="52803" y="60467"/>
                  </a:cubicBezTo>
                  <a:cubicBezTo>
                    <a:pt x="52803" y="60467"/>
                    <a:pt x="53086" y="60467"/>
                    <a:pt x="53086" y="60467"/>
                  </a:cubicBezTo>
                  <a:cubicBezTo>
                    <a:pt x="53654" y="60467"/>
                    <a:pt x="54507" y="60750"/>
                    <a:pt x="55073" y="60750"/>
                  </a:cubicBezTo>
                  <a:lnTo>
                    <a:pt x="55073" y="60750"/>
                  </a:lnTo>
                  <a:cubicBezTo>
                    <a:pt x="55926" y="60750"/>
                    <a:pt x="56492" y="60750"/>
                    <a:pt x="57345" y="60467"/>
                  </a:cubicBezTo>
                  <a:lnTo>
                    <a:pt x="57345" y="60467"/>
                  </a:lnTo>
                  <a:cubicBezTo>
                    <a:pt x="58197" y="60183"/>
                    <a:pt x="58764" y="60183"/>
                    <a:pt x="59332" y="59615"/>
                  </a:cubicBezTo>
                  <a:lnTo>
                    <a:pt x="82327" y="46273"/>
                  </a:lnTo>
                  <a:cubicBezTo>
                    <a:pt x="82611" y="46273"/>
                    <a:pt x="82895" y="45989"/>
                    <a:pt x="83177" y="45705"/>
                  </a:cubicBezTo>
                  <a:lnTo>
                    <a:pt x="78636" y="42298"/>
                  </a:lnTo>
                  <a:lnTo>
                    <a:pt x="78636" y="42298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5A6C127-4ADA-4604-B167-43338D0D8732}"/>
                </a:ext>
              </a:extLst>
            </p:cNvPr>
            <p:cNvSpPr/>
            <p:nvPr/>
          </p:nvSpPr>
          <p:spPr>
            <a:xfrm>
              <a:off x="13434532" y="7615034"/>
              <a:ext cx="95165" cy="63443"/>
            </a:xfrm>
            <a:custGeom>
              <a:avLst/>
              <a:gdLst>
                <a:gd name="connsiteX0" fmla="*/ 77783 w 85164"/>
                <a:gd name="connsiteY0" fmla="*/ 42582 h 56776"/>
                <a:gd name="connsiteX1" fmla="*/ 76933 w 85164"/>
                <a:gd name="connsiteY1" fmla="*/ 42015 h 56776"/>
                <a:gd name="connsiteX2" fmla="*/ 76649 w 85164"/>
                <a:gd name="connsiteY2" fmla="*/ 41447 h 56776"/>
                <a:gd name="connsiteX3" fmla="*/ 76649 w 85164"/>
                <a:gd name="connsiteY3" fmla="*/ 41447 h 56776"/>
                <a:gd name="connsiteX4" fmla="*/ 76649 w 85164"/>
                <a:gd name="connsiteY4" fmla="*/ 41447 h 56776"/>
                <a:gd name="connsiteX5" fmla="*/ 76649 w 85164"/>
                <a:gd name="connsiteY5" fmla="*/ 41163 h 56776"/>
                <a:gd name="connsiteX6" fmla="*/ 76364 w 85164"/>
                <a:gd name="connsiteY6" fmla="*/ 40879 h 56776"/>
                <a:gd name="connsiteX7" fmla="*/ 76364 w 85164"/>
                <a:gd name="connsiteY7" fmla="*/ 40595 h 56776"/>
                <a:gd name="connsiteX8" fmla="*/ 76364 w 85164"/>
                <a:gd name="connsiteY8" fmla="*/ 40312 h 56776"/>
                <a:gd name="connsiteX9" fmla="*/ 76364 w 85164"/>
                <a:gd name="connsiteY9" fmla="*/ 40312 h 56776"/>
                <a:gd name="connsiteX10" fmla="*/ 76649 w 85164"/>
                <a:gd name="connsiteY10" fmla="*/ 33782 h 56776"/>
                <a:gd name="connsiteX11" fmla="*/ 74377 w 85164"/>
                <a:gd name="connsiteY11" fmla="*/ 35201 h 56776"/>
                <a:gd name="connsiteX12" fmla="*/ 73525 w 85164"/>
                <a:gd name="connsiteY12" fmla="*/ 35485 h 56776"/>
                <a:gd name="connsiteX13" fmla="*/ 72674 w 85164"/>
                <a:gd name="connsiteY13" fmla="*/ 35769 h 56776"/>
                <a:gd name="connsiteX14" fmla="*/ 72390 w 85164"/>
                <a:gd name="connsiteY14" fmla="*/ 35769 h 56776"/>
                <a:gd name="connsiteX15" fmla="*/ 72390 w 85164"/>
                <a:gd name="connsiteY15" fmla="*/ 35769 h 56776"/>
                <a:gd name="connsiteX16" fmla="*/ 72105 w 85164"/>
                <a:gd name="connsiteY16" fmla="*/ 35769 h 56776"/>
                <a:gd name="connsiteX17" fmla="*/ 71539 w 85164"/>
                <a:gd name="connsiteY17" fmla="*/ 35769 h 56776"/>
                <a:gd name="connsiteX18" fmla="*/ 70971 w 85164"/>
                <a:gd name="connsiteY18" fmla="*/ 35769 h 56776"/>
                <a:gd name="connsiteX19" fmla="*/ 70402 w 85164"/>
                <a:gd name="connsiteY19" fmla="*/ 35769 h 56776"/>
                <a:gd name="connsiteX20" fmla="*/ 70402 w 85164"/>
                <a:gd name="connsiteY20" fmla="*/ 35769 h 56776"/>
                <a:gd name="connsiteX21" fmla="*/ 70402 w 85164"/>
                <a:gd name="connsiteY21" fmla="*/ 35769 h 56776"/>
                <a:gd name="connsiteX22" fmla="*/ 70118 w 85164"/>
                <a:gd name="connsiteY22" fmla="*/ 35769 h 56776"/>
                <a:gd name="connsiteX23" fmla="*/ 69552 w 85164"/>
                <a:gd name="connsiteY23" fmla="*/ 35769 h 56776"/>
                <a:gd name="connsiteX24" fmla="*/ 68699 w 85164"/>
                <a:gd name="connsiteY24" fmla="*/ 35769 h 56776"/>
                <a:gd name="connsiteX25" fmla="*/ 68415 w 85164"/>
                <a:gd name="connsiteY25" fmla="*/ 35769 h 56776"/>
                <a:gd name="connsiteX26" fmla="*/ 68131 w 85164"/>
                <a:gd name="connsiteY26" fmla="*/ 35769 h 56776"/>
                <a:gd name="connsiteX27" fmla="*/ 67564 w 85164"/>
                <a:gd name="connsiteY27" fmla="*/ 35769 h 56776"/>
                <a:gd name="connsiteX28" fmla="*/ 66145 w 85164"/>
                <a:gd name="connsiteY28" fmla="*/ 35201 h 56776"/>
                <a:gd name="connsiteX29" fmla="*/ 43433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015 h 56776"/>
                <a:gd name="connsiteX34" fmla="*/ 51098 w 85164"/>
                <a:gd name="connsiteY34" fmla="*/ 59331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5 w 85164"/>
                <a:gd name="connsiteY39" fmla="*/ 60183 h 56776"/>
                <a:gd name="connsiteX40" fmla="*/ 57345 w 85164"/>
                <a:gd name="connsiteY40" fmla="*/ 60183 h 56776"/>
                <a:gd name="connsiteX41" fmla="*/ 59330 w 85164"/>
                <a:gd name="connsiteY41" fmla="*/ 59331 h 56776"/>
                <a:gd name="connsiteX42" fmla="*/ 82325 w 85164"/>
                <a:gd name="connsiteY42" fmla="*/ 45989 h 56776"/>
                <a:gd name="connsiteX43" fmla="*/ 82893 w 85164"/>
                <a:gd name="connsiteY43" fmla="*/ 45421 h 56776"/>
                <a:gd name="connsiteX44" fmla="*/ 77783 w 85164"/>
                <a:gd name="connsiteY44" fmla="*/ 42582 h 56776"/>
                <a:gd name="connsiteX45" fmla="*/ 77783 w 85164"/>
                <a:gd name="connsiteY45" fmla="*/ 4258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7783" y="42582"/>
                  </a:moveTo>
                  <a:cubicBezTo>
                    <a:pt x="77499" y="42582"/>
                    <a:pt x="77215" y="42298"/>
                    <a:pt x="76933" y="42015"/>
                  </a:cubicBezTo>
                  <a:cubicBezTo>
                    <a:pt x="76933" y="41731"/>
                    <a:pt x="76649" y="41731"/>
                    <a:pt x="76649" y="41447"/>
                  </a:cubicBezTo>
                  <a:lnTo>
                    <a:pt x="76649" y="41447"/>
                  </a:lnTo>
                  <a:lnTo>
                    <a:pt x="76649" y="41447"/>
                  </a:lnTo>
                  <a:cubicBezTo>
                    <a:pt x="76649" y="41447"/>
                    <a:pt x="76649" y="41447"/>
                    <a:pt x="76649" y="41163"/>
                  </a:cubicBezTo>
                  <a:cubicBezTo>
                    <a:pt x="76649" y="41163"/>
                    <a:pt x="76649" y="40879"/>
                    <a:pt x="76364" y="40879"/>
                  </a:cubicBezTo>
                  <a:cubicBezTo>
                    <a:pt x="76364" y="40879"/>
                    <a:pt x="76364" y="40595"/>
                    <a:pt x="76364" y="40595"/>
                  </a:cubicBezTo>
                  <a:cubicBezTo>
                    <a:pt x="76364" y="40595"/>
                    <a:pt x="76364" y="40312"/>
                    <a:pt x="76364" y="40312"/>
                  </a:cubicBezTo>
                  <a:lnTo>
                    <a:pt x="76364" y="40312"/>
                  </a:lnTo>
                  <a:lnTo>
                    <a:pt x="76649" y="33782"/>
                  </a:lnTo>
                  <a:lnTo>
                    <a:pt x="74377" y="35201"/>
                  </a:lnTo>
                  <a:cubicBezTo>
                    <a:pt x="74093" y="35485"/>
                    <a:pt x="73809" y="35485"/>
                    <a:pt x="73525" y="35485"/>
                  </a:cubicBezTo>
                  <a:cubicBezTo>
                    <a:pt x="73242" y="35485"/>
                    <a:pt x="72958" y="35769"/>
                    <a:pt x="72674" y="35769"/>
                  </a:cubicBezTo>
                  <a:cubicBezTo>
                    <a:pt x="72674" y="35769"/>
                    <a:pt x="72390" y="35769"/>
                    <a:pt x="72390" y="35769"/>
                  </a:cubicBezTo>
                  <a:lnTo>
                    <a:pt x="72390" y="35769"/>
                  </a:lnTo>
                  <a:cubicBezTo>
                    <a:pt x="72390" y="35769"/>
                    <a:pt x="72105" y="35769"/>
                    <a:pt x="72105" y="35769"/>
                  </a:cubicBezTo>
                  <a:cubicBezTo>
                    <a:pt x="71821" y="35769"/>
                    <a:pt x="71821" y="35769"/>
                    <a:pt x="71539" y="35769"/>
                  </a:cubicBezTo>
                  <a:cubicBezTo>
                    <a:pt x="71255" y="35769"/>
                    <a:pt x="71255" y="35769"/>
                    <a:pt x="70971" y="35769"/>
                  </a:cubicBezTo>
                  <a:cubicBezTo>
                    <a:pt x="70686" y="35769"/>
                    <a:pt x="70686" y="35769"/>
                    <a:pt x="70402" y="35769"/>
                  </a:cubicBezTo>
                  <a:cubicBezTo>
                    <a:pt x="70402" y="35769"/>
                    <a:pt x="70402" y="35769"/>
                    <a:pt x="70402" y="35769"/>
                  </a:cubicBezTo>
                  <a:lnTo>
                    <a:pt x="70402" y="35769"/>
                  </a:lnTo>
                  <a:cubicBezTo>
                    <a:pt x="70402" y="35769"/>
                    <a:pt x="70118" y="35769"/>
                    <a:pt x="70118" y="35769"/>
                  </a:cubicBezTo>
                  <a:cubicBezTo>
                    <a:pt x="69836" y="35769"/>
                    <a:pt x="69836" y="35769"/>
                    <a:pt x="69552" y="35769"/>
                  </a:cubicBezTo>
                  <a:cubicBezTo>
                    <a:pt x="69267" y="35769"/>
                    <a:pt x="68983" y="35769"/>
                    <a:pt x="68699" y="35769"/>
                  </a:cubicBezTo>
                  <a:cubicBezTo>
                    <a:pt x="68699" y="35769"/>
                    <a:pt x="68699" y="35769"/>
                    <a:pt x="68415" y="35769"/>
                  </a:cubicBezTo>
                  <a:cubicBezTo>
                    <a:pt x="68415" y="35769"/>
                    <a:pt x="68131" y="35769"/>
                    <a:pt x="68131" y="35769"/>
                  </a:cubicBezTo>
                  <a:cubicBezTo>
                    <a:pt x="68131" y="35769"/>
                    <a:pt x="67848" y="35769"/>
                    <a:pt x="67564" y="35769"/>
                  </a:cubicBezTo>
                  <a:cubicBezTo>
                    <a:pt x="67280" y="35769"/>
                    <a:pt x="66712" y="35485"/>
                    <a:pt x="66145" y="35201"/>
                  </a:cubicBezTo>
                  <a:lnTo>
                    <a:pt x="43433" y="21291"/>
                  </a:lnTo>
                  <a:lnTo>
                    <a:pt x="43151" y="26969"/>
                  </a:lnTo>
                  <a:cubicBezTo>
                    <a:pt x="43151" y="27821"/>
                    <a:pt x="42582" y="28957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6" y="42015"/>
                  </a:cubicBezTo>
                  <a:lnTo>
                    <a:pt x="51098" y="59331"/>
                  </a:lnTo>
                  <a:cubicBezTo>
                    <a:pt x="51667" y="59615"/>
                    <a:pt x="52233" y="59900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467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5" y="60183"/>
                  </a:cubicBezTo>
                  <a:lnTo>
                    <a:pt x="57345" y="60183"/>
                  </a:lnTo>
                  <a:cubicBezTo>
                    <a:pt x="58196" y="59900"/>
                    <a:pt x="58764" y="59615"/>
                    <a:pt x="59330" y="59331"/>
                  </a:cubicBezTo>
                  <a:lnTo>
                    <a:pt x="82325" y="45989"/>
                  </a:lnTo>
                  <a:cubicBezTo>
                    <a:pt x="82609" y="45706"/>
                    <a:pt x="82893" y="45706"/>
                    <a:pt x="82893" y="45421"/>
                  </a:cubicBezTo>
                  <a:lnTo>
                    <a:pt x="77783" y="42582"/>
                  </a:lnTo>
                  <a:lnTo>
                    <a:pt x="77783" y="42582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C1F820A-71F7-4BB3-A0B5-CDBA6C7F7A6A}"/>
                </a:ext>
              </a:extLst>
            </p:cNvPr>
            <p:cNvSpPr/>
            <p:nvPr/>
          </p:nvSpPr>
          <p:spPr>
            <a:xfrm>
              <a:off x="13389170" y="7587754"/>
              <a:ext cx="95165" cy="63443"/>
            </a:xfrm>
            <a:custGeom>
              <a:avLst/>
              <a:gdLst>
                <a:gd name="connsiteX0" fmla="*/ 77499 w 85164"/>
                <a:gd name="connsiteY0" fmla="*/ 42298 h 56776"/>
                <a:gd name="connsiteX1" fmla="*/ 76649 w 85164"/>
                <a:gd name="connsiteY1" fmla="*/ 41731 h 56776"/>
                <a:gd name="connsiteX2" fmla="*/ 76364 w 85164"/>
                <a:gd name="connsiteY2" fmla="*/ 41162 h 56776"/>
                <a:gd name="connsiteX3" fmla="*/ 76364 w 85164"/>
                <a:gd name="connsiteY3" fmla="*/ 41162 h 56776"/>
                <a:gd name="connsiteX4" fmla="*/ 76364 w 85164"/>
                <a:gd name="connsiteY4" fmla="*/ 41162 h 56776"/>
                <a:gd name="connsiteX5" fmla="*/ 76364 w 85164"/>
                <a:gd name="connsiteY5" fmla="*/ 40879 h 56776"/>
                <a:gd name="connsiteX6" fmla="*/ 76364 w 85164"/>
                <a:gd name="connsiteY6" fmla="*/ 40595 h 56776"/>
                <a:gd name="connsiteX7" fmla="*/ 76364 w 85164"/>
                <a:gd name="connsiteY7" fmla="*/ 40311 h 56776"/>
                <a:gd name="connsiteX8" fmla="*/ 76364 w 85164"/>
                <a:gd name="connsiteY8" fmla="*/ 39743 h 56776"/>
                <a:gd name="connsiteX9" fmla="*/ 76364 w 85164"/>
                <a:gd name="connsiteY9" fmla="*/ 39743 h 56776"/>
                <a:gd name="connsiteX10" fmla="*/ 76649 w 85164"/>
                <a:gd name="connsiteY10" fmla="*/ 33498 h 56776"/>
                <a:gd name="connsiteX11" fmla="*/ 74377 w 85164"/>
                <a:gd name="connsiteY11" fmla="*/ 34917 h 56776"/>
                <a:gd name="connsiteX12" fmla="*/ 73525 w 85164"/>
                <a:gd name="connsiteY12" fmla="*/ 35485 h 56776"/>
                <a:gd name="connsiteX13" fmla="*/ 72674 w 85164"/>
                <a:gd name="connsiteY13" fmla="*/ 35769 h 56776"/>
                <a:gd name="connsiteX14" fmla="*/ 72390 w 85164"/>
                <a:gd name="connsiteY14" fmla="*/ 35769 h 56776"/>
                <a:gd name="connsiteX15" fmla="*/ 72390 w 85164"/>
                <a:gd name="connsiteY15" fmla="*/ 35769 h 56776"/>
                <a:gd name="connsiteX16" fmla="*/ 72390 w 85164"/>
                <a:gd name="connsiteY16" fmla="*/ 35769 h 56776"/>
                <a:gd name="connsiteX17" fmla="*/ 71821 w 85164"/>
                <a:gd name="connsiteY17" fmla="*/ 35769 h 56776"/>
                <a:gd name="connsiteX18" fmla="*/ 71255 w 85164"/>
                <a:gd name="connsiteY18" fmla="*/ 35769 h 56776"/>
                <a:gd name="connsiteX19" fmla="*/ 70686 w 85164"/>
                <a:gd name="connsiteY19" fmla="*/ 35769 h 56776"/>
                <a:gd name="connsiteX20" fmla="*/ 70402 w 85164"/>
                <a:gd name="connsiteY20" fmla="*/ 35769 h 56776"/>
                <a:gd name="connsiteX21" fmla="*/ 70402 w 85164"/>
                <a:gd name="connsiteY21" fmla="*/ 35769 h 56776"/>
                <a:gd name="connsiteX22" fmla="*/ 70118 w 85164"/>
                <a:gd name="connsiteY22" fmla="*/ 35769 h 56776"/>
                <a:gd name="connsiteX23" fmla="*/ 69552 w 85164"/>
                <a:gd name="connsiteY23" fmla="*/ 35769 h 56776"/>
                <a:gd name="connsiteX24" fmla="*/ 68699 w 85164"/>
                <a:gd name="connsiteY24" fmla="*/ 35769 h 56776"/>
                <a:gd name="connsiteX25" fmla="*/ 68415 w 85164"/>
                <a:gd name="connsiteY25" fmla="*/ 35769 h 56776"/>
                <a:gd name="connsiteX26" fmla="*/ 68131 w 85164"/>
                <a:gd name="connsiteY26" fmla="*/ 35769 h 56776"/>
                <a:gd name="connsiteX27" fmla="*/ 67564 w 85164"/>
                <a:gd name="connsiteY27" fmla="*/ 35769 h 56776"/>
                <a:gd name="connsiteX28" fmla="*/ 66428 w 85164"/>
                <a:gd name="connsiteY28" fmla="*/ 35201 h 56776"/>
                <a:gd name="connsiteX29" fmla="*/ 43433 w 85164"/>
                <a:gd name="connsiteY29" fmla="*/ 21291 h 56776"/>
                <a:gd name="connsiteX30" fmla="*/ 43149 w 85164"/>
                <a:gd name="connsiteY30" fmla="*/ 26968 h 56776"/>
                <a:gd name="connsiteX31" fmla="*/ 41163 w 85164"/>
                <a:gd name="connsiteY31" fmla="*/ 29523 h 56776"/>
                <a:gd name="connsiteX32" fmla="*/ 21291 w 85164"/>
                <a:gd name="connsiteY32" fmla="*/ 41162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3 w 85164"/>
                <a:gd name="connsiteY39" fmla="*/ 60183 h 56776"/>
                <a:gd name="connsiteX40" fmla="*/ 57343 w 85164"/>
                <a:gd name="connsiteY40" fmla="*/ 60183 h 56776"/>
                <a:gd name="connsiteX41" fmla="*/ 59330 w 85164"/>
                <a:gd name="connsiteY41" fmla="*/ 59331 h 56776"/>
                <a:gd name="connsiteX42" fmla="*/ 82325 w 85164"/>
                <a:gd name="connsiteY42" fmla="*/ 45989 h 56776"/>
                <a:gd name="connsiteX43" fmla="*/ 82893 w 85164"/>
                <a:gd name="connsiteY43" fmla="*/ 45420 h 56776"/>
                <a:gd name="connsiteX44" fmla="*/ 77499 w 85164"/>
                <a:gd name="connsiteY44" fmla="*/ 42298 h 56776"/>
                <a:gd name="connsiteX45" fmla="*/ 77499 w 85164"/>
                <a:gd name="connsiteY45" fmla="*/ 42298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7499" y="42298"/>
                  </a:moveTo>
                  <a:cubicBezTo>
                    <a:pt x="77215" y="42014"/>
                    <a:pt x="76931" y="42014"/>
                    <a:pt x="76649" y="41731"/>
                  </a:cubicBezTo>
                  <a:cubicBezTo>
                    <a:pt x="76364" y="41731"/>
                    <a:pt x="76364" y="41447"/>
                    <a:pt x="76364" y="41162"/>
                  </a:cubicBezTo>
                  <a:lnTo>
                    <a:pt x="76364" y="41162"/>
                  </a:lnTo>
                  <a:lnTo>
                    <a:pt x="76364" y="41162"/>
                  </a:lnTo>
                  <a:cubicBezTo>
                    <a:pt x="76364" y="41162"/>
                    <a:pt x="76364" y="41162"/>
                    <a:pt x="76364" y="40879"/>
                  </a:cubicBezTo>
                  <a:cubicBezTo>
                    <a:pt x="76364" y="40879"/>
                    <a:pt x="76364" y="40595"/>
                    <a:pt x="76364" y="40595"/>
                  </a:cubicBezTo>
                  <a:cubicBezTo>
                    <a:pt x="76364" y="40595"/>
                    <a:pt x="76364" y="40311"/>
                    <a:pt x="76364" y="40311"/>
                  </a:cubicBezTo>
                  <a:cubicBezTo>
                    <a:pt x="76364" y="40028"/>
                    <a:pt x="76364" y="39743"/>
                    <a:pt x="76364" y="39743"/>
                  </a:cubicBezTo>
                  <a:lnTo>
                    <a:pt x="76364" y="39743"/>
                  </a:lnTo>
                  <a:lnTo>
                    <a:pt x="76649" y="33498"/>
                  </a:lnTo>
                  <a:lnTo>
                    <a:pt x="74377" y="34917"/>
                  </a:lnTo>
                  <a:cubicBezTo>
                    <a:pt x="74093" y="34917"/>
                    <a:pt x="73809" y="35201"/>
                    <a:pt x="73525" y="35485"/>
                  </a:cubicBezTo>
                  <a:cubicBezTo>
                    <a:pt x="73240" y="35485"/>
                    <a:pt x="72958" y="35769"/>
                    <a:pt x="72674" y="35769"/>
                  </a:cubicBezTo>
                  <a:cubicBezTo>
                    <a:pt x="72674" y="35769"/>
                    <a:pt x="72390" y="35769"/>
                    <a:pt x="72390" y="35769"/>
                  </a:cubicBezTo>
                  <a:lnTo>
                    <a:pt x="72390" y="35769"/>
                  </a:lnTo>
                  <a:cubicBezTo>
                    <a:pt x="72390" y="35769"/>
                    <a:pt x="72390" y="35769"/>
                    <a:pt x="72390" y="35769"/>
                  </a:cubicBezTo>
                  <a:cubicBezTo>
                    <a:pt x="72105" y="35769"/>
                    <a:pt x="72105" y="35769"/>
                    <a:pt x="71821" y="35769"/>
                  </a:cubicBezTo>
                  <a:cubicBezTo>
                    <a:pt x="71537" y="35769"/>
                    <a:pt x="71537" y="35769"/>
                    <a:pt x="71255" y="35769"/>
                  </a:cubicBezTo>
                  <a:cubicBezTo>
                    <a:pt x="70971" y="35769"/>
                    <a:pt x="70971" y="35769"/>
                    <a:pt x="70686" y="35769"/>
                  </a:cubicBezTo>
                  <a:cubicBezTo>
                    <a:pt x="70686" y="35769"/>
                    <a:pt x="70402" y="35769"/>
                    <a:pt x="70402" y="35769"/>
                  </a:cubicBezTo>
                  <a:lnTo>
                    <a:pt x="70402" y="35769"/>
                  </a:lnTo>
                  <a:lnTo>
                    <a:pt x="70118" y="35769"/>
                  </a:lnTo>
                  <a:cubicBezTo>
                    <a:pt x="69834" y="35769"/>
                    <a:pt x="69552" y="35769"/>
                    <a:pt x="69552" y="35769"/>
                  </a:cubicBezTo>
                  <a:cubicBezTo>
                    <a:pt x="69267" y="35769"/>
                    <a:pt x="68983" y="35769"/>
                    <a:pt x="68699" y="35769"/>
                  </a:cubicBezTo>
                  <a:cubicBezTo>
                    <a:pt x="68699" y="35769"/>
                    <a:pt x="68415" y="35769"/>
                    <a:pt x="68415" y="35769"/>
                  </a:cubicBezTo>
                  <a:cubicBezTo>
                    <a:pt x="68415" y="35769"/>
                    <a:pt x="68131" y="35769"/>
                    <a:pt x="68131" y="35769"/>
                  </a:cubicBezTo>
                  <a:cubicBezTo>
                    <a:pt x="68131" y="35769"/>
                    <a:pt x="67848" y="35769"/>
                    <a:pt x="67564" y="35769"/>
                  </a:cubicBezTo>
                  <a:cubicBezTo>
                    <a:pt x="66996" y="35485"/>
                    <a:pt x="66712" y="35485"/>
                    <a:pt x="66428" y="35201"/>
                  </a:cubicBezTo>
                  <a:lnTo>
                    <a:pt x="43433" y="21291"/>
                  </a:lnTo>
                  <a:lnTo>
                    <a:pt x="43149" y="26968"/>
                  </a:lnTo>
                  <a:cubicBezTo>
                    <a:pt x="43149" y="27820"/>
                    <a:pt x="42298" y="28956"/>
                    <a:pt x="41163" y="29523"/>
                  </a:cubicBezTo>
                  <a:lnTo>
                    <a:pt x="21291" y="41162"/>
                  </a:lnTo>
                  <a:cubicBezTo>
                    <a:pt x="21575" y="41447"/>
                    <a:pt x="21858" y="42014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3" y="60183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183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3" y="60183"/>
                  </a:cubicBezTo>
                  <a:cubicBezTo>
                    <a:pt x="57343" y="60183"/>
                    <a:pt x="57343" y="60183"/>
                    <a:pt x="57343" y="60183"/>
                  </a:cubicBezTo>
                  <a:cubicBezTo>
                    <a:pt x="58196" y="59899"/>
                    <a:pt x="58764" y="59615"/>
                    <a:pt x="59330" y="59331"/>
                  </a:cubicBezTo>
                  <a:lnTo>
                    <a:pt x="82325" y="45989"/>
                  </a:lnTo>
                  <a:cubicBezTo>
                    <a:pt x="82609" y="45989"/>
                    <a:pt x="82893" y="45705"/>
                    <a:pt x="82893" y="45420"/>
                  </a:cubicBezTo>
                  <a:lnTo>
                    <a:pt x="77499" y="42298"/>
                  </a:lnTo>
                  <a:lnTo>
                    <a:pt x="77499" y="42298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F69144B-5D09-4196-8AC9-AB9223999131}"/>
                </a:ext>
              </a:extLst>
            </p:cNvPr>
            <p:cNvSpPr/>
            <p:nvPr/>
          </p:nvSpPr>
          <p:spPr>
            <a:xfrm>
              <a:off x="13341905" y="7559838"/>
              <a:ext cx="95165" cy="63443"/>
            </a:xfrm>
            <a:custGeom>
              <a:avLst/>
              <a:gdLst>
                <a:gd name="connsiteX0" fmla="*/ 78918 w 85164"/>
                <a:gd name="connsiteY0" fmla="*/ 42582 h 56776"/>
                <a:gd name="connsiteX1" fmla="*/ 78068 w 85164"/>
                <a:gd name="connsiteY1" fmla="*/ 42014 h 56776"/>
                <a:gd name="connsiteX2" fmla="*/ 77783 w 85164"/>
                <a:gd name="connsiteY2" fmla="*/ 41447 h 56776"/>
                <a:gd name="connsiteX3" fmla="*/ 77783 w 85164"/>
                <a:gd name="connsiteY3" fmla="*/ 41447 h 56776"/>
                <a:gd name="connsiteX4" fmla="*/ 77783 w 85164"/>
                <a:gd name="connsiteY4" fmla="*/ 41447 h 56776"/>
                <a:gd name="connsiteX5" fmla="*/ 77499 w 85164"/>
                <a:gd name="connsiteY5" fmla="*/ 41162 h 56776"/>
                <a:gd name="connsiteX6" fmla="*/ 77499 w 85164"/>
                <a:gd name="connsiteY6" fmla="*/ 40879 h 56776"/>
                <a:gd name="connsiteX7" fmla="*/ 77499 w 85164"/>
                <a:gd name="connsiteY7" fmla="*/ 40595 h 56776"/>
                <a:gd name="connsiteX8" fmla="*/ 77499 w 85164"/>
                <a:gd name="connsiteY8" fmla="*/ 40311 h 56776"/>
                <a:gd name="connsiteX9" fmla="*/ 77499 w 85164"/>
                <a:gd name="connsiteY9" fmla="*/ 40311 h 56776"/>
                <a:gd name="connsiteX10" fmla="*/ 77783 w 85164"/>
                <a:gd name="connsiteY10" fmla="*/ 33782 h 56776"/>
                <a:gd name="connsiteX11" fmla="*/ 75228 w 85164"/>
                <a:gd name="connsiteY11" fmla="*/ 35201 h 56776"/>
                <a:gd name="connsiteX12" fmla="*/ 74377 w 85164"/>
                <a:gd name="connsiteY12" fmla="*/ 35769 h 56776"/>
                <a:gd name="connsiteX13" fmla="*/ 73525 w 85164"/>
                <a:gd name="connsiteY13" fmla="*/ 36053 h 56776"/>
                <a:gd name="connsiteX14" fmla="*/ 73240 w 85164"/>
                <a:gd name="connsiteY14" fmla="*/ 36053 h 56776"/>
                <a:gd name="connsiteX15" fmla="*/ 73240 w 85164"/>
                <a:gd name="connsiteY15" fmla="*/ 36053 h 56776"/>
                <a:gd name="connsiteX16" fmla="*/ 72956 w 85164"/>
                <a:gd name="connsiteY16" fmla="*/ 36053 h 56776"/>
                <a:gd name="connsiteX17" fmla="*/ 72390 w 85164"/>
                <a:gd name="connsiteY17" fmla="*/ 36053 h 56776"/>
                <a:gd name="connsiteX18" fmla="*/ 71821 w 85164"/>
                <a:gd name="connsiteY18" fmla="*/ 36053 h 56776"/>
                <a:gd name="connsiteX19" fmla="*/ 71253 w 85164"/>
                <a:gd name="connsiteY19" fmla="*/ 36053 h 56776"/>
                <a:gd name="connsiteX20" fmla="*/ 70971 w 85164"/>
                <a:gd name="connsiteY20" fmla="*/ 36053 h 56776"/>
                <a:gd name="connsiteX21" fmla="*/ 70971 w 85164"/>
                <a:gd name="connsiteY21" fmla="*/ 36053 h 56776"/>
                <a:gd name="connsiteX22" fmla="*/ 70686 w 85164"/>
                <a:gd name="connsiteY22" fmla="*/ 36053 h 56776"/>
                <a:gd name="connsiteX23" fmla="*/ 70118 w 85164"/>
                <a:gd name="connsiteY23" fmla="*/ 36053 h 56776"/>
                <a:gd name="connsiteX24" fmla="*/ 69267 w 85164"/>
                <a:gd name="connsiteY24" fmla="*/ 36053 h 56776"/>
                <a:gd name="connsiteX25" fmla="*/ 68983 w 85164"/>
                <a:gd name="connsiteY25" fmla="*/ 36053 h 56776"/>
                <a:gd name="connsiteX26" fmla="*/ 68699 w 85164"/>
                <a:gd name="connsiteY26" fmla="*/ 36053 h 56776"/>
                <a:gd name="connsiteX27" fmla="*/ 68131 w 85164"/>
                <a:gd name="connsiteY27" fmla="*/ 35769 h 56776"/>
                <a:gd name="connsiteX28" fmla="*/ 66712 w 85164"/>
                <a:gd name="connsiteY28" fmla="*/ 35201 h 56776"/>
                <a:gd name="connsiteX29" fmla="*/ 43717 w 85164"/>
                <a:gd name="connsiteY29" fmla="*/ 21291 h 56776"/>
                <a:gd name="connsiteX30" fmla="*/ 43433 w 85164"/>
                <a:gd name="connsiteY30" fmla="*/ 26968 h 56776"/>
                <a:gd name="connsiteX31" fmla="*/ 41446 w 85164"/>
                <a:gd name="connsiteY31" fmla="*/ 29524 h 56776"/>
                <a:gd name="connsiteX32" fmla="*/ 21291 w 85164"/>
                <a:gd name="connsiteY32" fmla="*/ 41162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0 h 56776"/>
                <a:gd name="connsiteX38" fmla="*/ 55073 w 85164"/>
                <a:gd name="connsiteY38" fmla="*/ 60750 h 56776"/>
                <a:gd name="connsiteX39" fmla="*/ 57343 w 85164"/>
                <a:gd name="connsiteY39" fmla="*/ 60467 h 56776"/>
                <a:gd name="connsiteX40" fmla="*/ 57343 w 85164"/>
                <a:gd name="connsiteY40" fmla="*/ 60467 h 56776"/>
                <a:gd name="connsiteX41" fmla="*/ 59330 w 85164"/>
                <a:gd name="connsiteY41" fmla="*/ 59615 h 56776"/>
                <a:gd name="connsiteX42" fmla="*/ 82325 w 85164"/>
                <a:gd name="connsiteY42" fmla="*/ 46273 h 56776"/>
                <a:gd name="connsiteX43" fmla="*/ 83177 w 85164"/>
                <a:gd name="connsiteY43" fmla="*/ 45705 h 56776"/>
                <a:gd name="connsiteX44" fmla="*/ 78918 w 85164"/>
                <a:gd name="connsiteY44" fmla="*/ 42582 h 56776"/>
                <a:gd name="connsiteX45" fmla="*/ 78918 w 85164"/>
                <a:gd name="connsiteY45" fmla="*/ 4258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8918" y="42582"/>
                  </a:moveTo>
                  <a:cubicBezTo>
                    <a:pt x="78634" y="42298"/>
                    <a:pt x="78350" y="42298"/>
                    <a:pt x="78068" y="42014"/>
                  </a:cubicBezTo>
                  <a:cubicBezTo>
                    <a:pt x="78068" y="41731"/>
                    <a:pt x="77783" y="41731"/>
                    <a:pt x="77783" y="41447"/>
                  </a:cubicBezTo>
                  <a:cubicBezTo>
                    <a:pt x="77783" y="41447"/>
                    <a:pt x="77783" y="41447"/>
                    <a:pt x="77783" y="41447"/>
                  </a:cubicBezTo>
                  <a:lnTo>
                    <a:pt x="77783" y="41447"/>
                  </a:lnTo>
                  <a:cubicBezTo>
                    <a:pt x="77783" y="41447"/>
                    <a:pt x="77783" y="41447"/>
                    <a:pt x="77499" y="41162"/>
                  </a:cubicBezTo>
                  <a:cubicBezTo>
                    <a:pt x="77499" y="41162"/>
                    <a:pt x="77499" y="40879"/>
                    <a:pt x="77499" y="40879"/>
                  </a:cubicBezTo>
                  <a:cubicBezTo>
                    <a:pt x="77499" y="40879"/>
                    <a:pt x="77499" y="40595"/>
                    <a:pt x="77499" y="40595"/>
                  </a:cubicBezTo>
                  <a:lnTo>
                    <a:pt x="77499" y="40311"/>
                  </a:lnTo>
                  <a:lnTo>
                    <a:pt x="77499" y="40311"/>
                  </a:lnTo>
                  <a:lnTo>
                    <a:pt x="77783" y="33782"/>
                  </a:lnTo>
                  <a:lnTo>
                    <a:pt x="75228" y="35201"/>
                  </a:lnTo>
                  <a:cubicBezTo>
                    <a:pt x="74944" y="35201"/>
                    <a:pt x="74661" y="35485"/>
                    <a:pt x="74377" y="35769"/>
                  </a:cubicBezTo>
                  <a:cubicBezTo>
                    <a:pt x="74093" y="35769"/>
                    <a:pt x="73809" y="35769"/>
                    <a:pt x="73525" y="36053"/>
                  </a:cubicBezTo>
                  <a:cubicBezTo>
                    <a:pt x="73525" y="36053"/>
                    <a:pt x="73240" y="36053"/>
                    <a:pt x="73240" y="36053"/>
                  </a:cubicBezTo>
                  <a:lnTo>
                    <a:pt x="73240" y="36053"/>
                  </a:lnTo>
                  <a:cubicBezTo>
                    <a:pt x="73240" y="36053"/>
                    <a:pt x="73240" y="36053"/>
                    <a:pt x="72956" y="36053"/>
                  </a:cubicBezTo>
                  <a:cubicBezTo>
                    <a:pt x="72674" y="36053"/>
                    <a:pt x="72674" y="36053"/>
                    <a:pt x="72390" y="36053"/>
                  </a:cubicBezTo>
                  <a:cubicBezTo>
                    <a:pt x="72105" y="36053"/>
                    <a:pt x="72105" y="36053"/>
                    <a:pt x="71821" y="36053"/>
                  </a:cubicBezTo>
                  <a:cubicBezTo>
                    <a:pt x="71537" y="36053"/>
                    <a:pt x="71537" y="36053"/>
                    <a:pt x="71253" y="36053"/>
                  </a:cubicBezTo>
                  <a:cubicBezTo>
                    <a:pt x="71253" y="36053"/>
                    <a:pt x="71253" y="36053"/>
                    <a:pt x="70971" y="36053"/>
                  </a:cubicBezTo>
                  <a:lnTo>
                    <a:pt x="70971" y="36053"/>
                  </a:lnTo>
                  <a:cubicBezTo>
                    <a:pt x="70971" y="36053"/>
                    <a:pt x="70686" y="36053"/>
                    <a:pt x="70686" y="36053"/>
                  </a:cubicBezTo>
                  <a:cubicBezTo>
                    <a:pt x="70402" y="36053"/>
                    <a:pt x="70118" y="36053"/>
                    <a:pt x="70118" y="36053"/>
                  </a:cubicBezTo>
                  <a:cubicBezTo>
                    <a:pt x="69834" y="36053"/>
                    <a:pt x="69550" y="36053"/>
                    <a:pt x="69267" y="36053"/>
                  </a:cubicBezTo>
                  <a:cubicBezTo>
                    <a:pt x="69267" y="36053"/>
                    <a:pt x="68983" y="36053"/>
                    <a:pt x="68983" y="36053"/>
                  </a:cubicBezTo>
                  <a:cubicBezTo>
                    <a:pt x="68983" y="36053"/>
                    <a:pt x="68699" y="36053"/>
                    <a:pt x="68699" y="36053"/>
                  </a:cubicBezTo>
                  <a:cubicBezTo>
                    <a:pt x="68415" y="36053"/>
                    <a:pt x="68415" y="36053"/>
                    <a:pt x="68131" y="35769"/>
                  </a:cubicBezTo>
                  <a:cubicBezTo>
                    <a:pt x="67564" y="35769"/>
                    <a:pt x="67280" y="35485"/>
                    <a:pt x="66712" y="35201"/>
                  </a:cubicBezTo>
                  <a:lnTo>
                    <a:pt x="43717" y="21291"/>
                  </a:lnTo>
                  <a:lnTo>
                    <a:pt x="43433" y="26968"/>
                  </a:lnTo>
                  <a:cubicBezTo>
                    <a:pt x="43433" y="27820"/>
                    <a:pt x="42865" y="28672"/>
                    <a:pt x="41446" y="29524"/>
                  </a:cubicBezTo>
                  <a:lnTo>
                    <a:pt x="21291" y="41162"/>
                  </a:lnTo>
                  <a:cubicBezTo>
                    <a:pt x="21574" y="41447"/>
                    <a:pt x="21858" y="41731"/>
                    <a:pt x="22426" y="42298"/>
                  </a:cubicBezTo>
                  <a:lnTo>
                    <a:pt x="51098" y="59615"/>
                  </a:lnTo>
                  <a:cubicBezTo>
                    <a:pt x="51665" y="59899"/>
                    <a:pt x="52233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2" y="60750"/>
                    <a:pt x="54505" y="60750"/>
                    <a:pt x="55073" y="60750"/>
                  </a:cubicBezTo>
                  <a:lnTo>
                    <a:pt x="55073" y="60750"/>
                  </a:lnTo>
                  <a:cubicBezTo>
                    <a:pt x="55924" y="60750"/>
                    <a:pt x="56492" y="60750"/>
                    <a:pt x="57343" y="60467"/>
                  </a:cubicBezTo>
                  <a:lnTo>
                    <a:pt x="57343" y="60467"/>
                  </a:lnTo>
                  <a:cubicBezTo>
                    <a:pt x="58196" y="60183"/>
                    <a:pt x="58762" y="60183"/>
                    <a:pt x="59330" y="59615"/>
                  </a:cubicBezTo>
                  <a:lnTo>
                    <a:pt x="82325" y="46273"/>
                  </a:lnTo>
                  <a:cubicBezTo>
                    <a:pt x="82609" y="45989"/>
                    <a:pt x="82893" y="45989"/>
                    <a:pt x="83177" y="45705"/>
                  </a:cubicBezTo>
                  <a:lnTo>
                    <a:pt x="78918" y="42582"/>
                  </a:lnTo>
                  <a:lnTo>
                    <a:pt x="78918" y="42582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354DB1B-0FAD-454E-8BB5-DFC23AA41B01}"/>
                </a:ext>
              </a:extLst>
            </p:cNvPr>
            <p:cNvSpPr/>
            <p:nvPr/>
          </p:nvSpPr>
          <p:spPr>
            <a:xfrm>
              <a:off x="13296541" y="7531606"/>
              <a:ext cx="95165" cy="63443"/>
            </a:xfrm>
            <a:custGeom>
              <a:avLst/>
              <a:gdLst>
                <a:gd name="connsiteX0" fmla="*/ 78352 w 85164"/>
                <a:gd name="connsiteY0" fmla="*/ 42867 h 56776"/>
                <a:gd name="connsiteX1" fmla="*/ 77501 w 85164"/>
                <a:gd name="connsiteY1" fmla="*/ 42299 h 56776"/>
                <a:gd name="connsiteX2" fmla="*/ 77217 w 85164"/>
                <a:gd name="connsiteY2" fmla="*/ 41731 h 56776"/>
                <a:gd name="connsiteX3" fmla="*/ 77217 w 85164"/>
                <a:gd name="connsiteY3" fmla="*/ 41447 h 56776"/>
                <a:gd name="connsiteX4" fmla="*/ 77217 w 85164"/>
                <a:gd name="connsiteY4" fmla="*/ 41447 h 56776"/>
                <a:gd name="connsiteX5" fmla="*/ 77217 w 85164"/>
                <a:gd name="connsiteY5" fmla="*/ 41163 h 56776"/>
                <a:gd name="connsiteX6" fmla="*/ 77217 w 85164"/>
                <a:gd name="connsiteY6" fmla="*/ 40879 h 56776"/>
                <a:gd name="connsiteX7" fmla="*/ 77217 w 85164"/>
                <a:gd name="connsiteY7" fmla="*/ 40312 h 56776"/>
                <a:gd name="connsiteX8" fmla="*/ 77217 w 85164"/>
                <a:gd name="connsiteY8" fmla="*/ 40028 h 56776"/>
                <a:gd name="connsiteX9" fmla="*/ 77501 w 85164"/>
                <a:gd name="connsiteY9" fmla="*/ 33782 h 56776"/>
                <a:gd name="connsiteX10" fmla="*/ 75230 w 85164"/>
                <a:gd name="connsiteY10" fmla="*/ 35202 h 56776"/>
                <a:gd name="connsiteX11" fmla="*/ 74379 w 85164"/>
                <a:gd name="connsiteY11" fmla="*/ 35769 h 56776"/>
                <a:gd name="connsiteX12" fmla="*/ 73526 w 85164"/>
                <a:gd name="connsiteY12" fmla="*/ 36054 h 56776"/>
                <a:gd name="connsiteX13" fmla="*/ 73242 w 85164"/>
                <a:gd name="connsiteY13" fmla="*/ 36054 h 56776"/>
                <a:gd name="connsiteX14" fmla="*/ 73242 w 85164"/>
                <a:gd name="connsiteY14" fmla="*/ 36054 h 56776"/>
                <a:gd name="connsiteX15" fmla="*/ 72958 w 85164"/>
                <a:gd name="connsiteY15" fmla="*/ 36054 h 56776"/>
                <a:gd name="connsiteX16" fmla="*/ 72391 w 85164"/>
                <a:gd name="connsiteY16" fmla="*/ 36054 h 56776"/>
                <a:gd name="connsiteX17" fmla="*/ 71823 w 85164"/>
                <a:gd name="connsiteY17" fmla="*/ 36054 h 56776"/>
                <a:gd name="connsiteX18" fmla="*/ 71255 w 85164"/>
                <a:gd name="connsiteY18" fmla="*/ 36054 h 56776"/>
                <a:gd name="connsiteX19" fmla="*/ 70971 w 85164"/>
                <a:gd name="connsiteY19" fmla="*/ 36054 h 56776"/>
                <a:gd name="connsiteX20" fmla="*/ 70971 w 85164"/>
                <a:gd name="connsiteY20" fmla="*/ 36054 h 56776"/>
                <a:gd name="connsiteX21" fmla="*/ 70688 w 85164"/>
                <a:gd name="connsiteY21" fmla="*/ 36054 h 56776"/>
                <a:gd name="connsiteX22" fmla="*/ 70120 w 85164"/>
                <a:gd name="connsiteY22" fmla="*/ 36054 h 56776"/>
                <a:gd name="connsiteX23" fmla="*/ 69267 w 85164"/>
                <a:gd name="connsiteY23" fmla="*/ 36054 h 56776"/>
                <a:gd name="connsiteX24" fmla="*/ 68985 w 85164"/>
                <a:gd name="connsiteY24" fmla="*/ 36054 h 56776"/>
                <a:gd name="connsiteX25" fmla="*/ 68701 w 85164"/>
                <a:gd name="connsiteY25" fmla="*/ 36054 h 56776"/>
                <a:gd name="connsiteX26" fmla="*/ 68132 w 85164"/>
                <a:gd name="connsiteY26" fmla="*/ 35769 h 56776"/>
                <a:gd name="connsiteX27" fmla="*/ 66713 w 85164"/>
                <a:gd name="connsiteY27" fmla="*/ 35202 h 56776"/>
                <a:gd name="connsiteX28" fmla="*/ 43719 w 85164"/>
                <a:gd name="connsiteY28" fmla="*/ 21291 h 56776"/>
                <a:gd name="connsiteX29" fmla="*/ 43435 w 85164"/>
                <a:gd name="connsiteY29" fmla="*/ 26969 h 56776"/>
                <a:gd name="connsiteX30" fmla="*/ 41447 w 85164"/>
                <a:gd name="connsiteY30" fmla="*/ 29524 h 56776"/>
                <a:gd name="connsiteX31" fmla="*/ 21291 w 85164"/>
                <a:gd name="connsiteY31" fmla="*/ 41163 h 56776"/>
                <a:gd name="connsiteX32" fmla="*/ 22428 w 85164"/>
                <a:gd name="connsiteY32" fmla="*/ 42299 h 56776"/>
                <a:gd name="connsiteX33" fmla="*/ 51100 w 85164"/>
                <a:gd name="connsiteY33" fmla="*/ 59615 h 56776"/>
                <a:gd name="connsiteX34" fmla="*/ 52803 w 85164"/>
                <a:gd name="connsiteY34" fmla="*/ 60467 h 56776"/>
                <a:gd name="connsiteX35" fmla="*/ 53088 w 85164"/>
                <a:gd name="connsiteY35" fmla="*/ 60467 h 56776"/>
                <a:gd name="connsiteX36" fmla="*/ 55073 w 85164"/>
                <a:gd name="connsiteY36" fmla="*/ 60751 h 56776"/>
                <a:gd name="connsiteX37" fmla="*/ 55073 w 85164"/>
                <a:gd name="connsiteY37" fmla="*/ 60751 h 56776"/>
                <a:gd name="connsiteX38" fmla="*/ 57345 w 85164"/>
                <a:gd name="connsiteY38" fmla="*/ 60467 h 56776"/>
                <a:gd name="connsiteX39" fmla="*/ 57345 w 85164"/>
                <a:gd name="connsiteY39" fmla="*/ 60467 h 56776"/>
                <a:gd name="connsiteX40" fmla="*/ 59332 w 85164"/>
                <a:gd name="connsiteY40" fmla="*/ 59615 h 56776"/>
                <a:gd name="connsiteX41" fmla="*/ 82327 w 85164"/>
                <a:gd name="connsiteY41" fmla="*/ 46273 h 56776"/>
                <a:gd name="connsiteX42" fmla="*/ 82895 w 85164"/>
                <a:gd name="connsiteY42" fmla="*/ 45706 h 56776"/>
                <a:gd name="connsiteX43" fmla="*/ 78352 w 85164"/>
                <a:gd name="connsiteY43" fmla="*/ 42867 h 56776"/>
                <a:gd name="connsiteX44" fmla="*/ 78352 w 85164"/>
                <a:gd name="connsiteY44" fmla="*/ 4286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164" h="56776">
                  <a:moveTo>
                    <a:pt x="78352" y="42867"/>
                  </a:moveTo>
                  <a:cubicBezTo>
                    <a:pt x="78068" y="42867"/>
                    <a:pt x="77785" y="42582"/>
                    <a:pt x="77501" y="42299"/>
                  </a:cubicBezTo>
                  <a:cubicBezTo>
                    <a:pt x="77217" y="42299"/>
                    <a:pt x="77217" y="42015"/>
                    <a:pt x="77217" y="41731"/>
                  </a:cubicBezTo>
                  <a:cubicBezTo>
                    <a:pt x="77217" y="41731"/>
                    <a:pt x="77217" y="41731"/>
                    <a:pt x="77217" y="41447"/>
                  </a:cubicBezTo>
                  <a:lnTo>
                    <a:pt x="77217" y="41447"/>
                  </a:lnTo>
                  <a:cubicBezTo>
                    <a:pt x="77217" y="41447"/>
                    <a:pt x="77217" y="41447"/>
                    <a:pt x="77217" y="41163"/>
                  </a:cubicBezTo>
                  <a:cubicBezTo>
                    <a:pt x="77217" y="41163"/>
                    <a:pt x="77217" y="40879"/>
                    <a:pt x="77217" y="40879"/>
                  </a:cubicBezTo>
                  <a:cubicBezTo>
                    <a:pt x="77217" y="40879"/>
                    <a:pt x="77217" y="40312"/>
                    <a:pt x="77217" y="40312"/>
                  </a:cubicBezTo>
                  <a:lnTo>
                    <a:pt x="77217" y="40028"/>
                  </a:lnTo>
                  <a:lnTo>
                    <a:pt x="77501" y="33782"/>
                  </a:lnTo>
                  <a:lnTo>
                    <a:pt x="75230" y="35202"/>
                  </a:lnTo>
                  <a:cubicBezTo>
                    <a:pt x="74945" y="35485"/>
                    <a:pt x="74661" y="35485"/>
                    <a:pt x="74379" y="35769"/>
                  </a:cubicBezTo>
                  <a:cubicBezTo>
                    <a:pt x="74095" y="35769"/>
                    <a:pt x="73810" y="36054"/>
                    <a:pt x="73526" y="36054"/>
                  </a:cubicBezTo>
                  <a:cubicBezTo>
                    <a:pt x="73526" y="36054"/>
                    <a:pt x="73242" y="36054"/>
                    <a:pt x="73242" y="36054"/>
                  </a:cubicBezTo>
                  <a:lnTo>
                    <a:pt x="73242" y="36054"/>
                  </a:lnTo>
                  <a:cubicBezTo>
                    <a:pt x="73242" y="36054"/>
                    <a:pt x="73242" y="36054"/>
                    <a:pt x="72958" y="36054"/>
                  </a:cubicBezTo>
                  <a:cubicBezTo>
                    <a:pt x="72676" y="36054"/>
                    <a:pt x="72676" y="36054"/>
                    <a:pt x="72391" y="36054"/>
                  </a:cubicBezTo>
                  <a:cubicBezTo>
                    <a:pt x="72107" y="36054"/>
                    <a:pt x="72107" y="36054"/>
                    <a:pt x="71823" y="36054"/>
                  </a:cubicBezTo>
                  <a:cubicBezTo>
                    <a:pt x="71539" y="36054"/>
                    <a:pt x="71539" y="36054"/>
                    <a:pt x="71255" y="36054"/>
                  </a:cubicBezTo>
                  <a:cubicBezTo>
                    <a:pt x="71255" y="36054"/>
                    <a:pt x="70971" y="36054"/>
                    <a:pt x="70971" y="36054"/>
                  </a:cubicBezTo>
                  <a:lnTo>
                    <a:pt x="70971" y="36054"/>
                  </a:lnTo>
                  <a:cubicBezTo>
                    <a:pt x="70971" y="36054"/>
                    <a:pt x="70688" y="36054"/>
                    <a:pt x="70688" y="36054"/>
                  </a:cubicBezTo>
                  <a:cubicBezTo>
                    <a:pt x="70404" y="36054"/>
                    <a:pt x="70120" y="36054"/>
                    <a:pt x="70120" y="36054"/>
                  </a:cubicBezTo>
                  <a:cubicBezTo>
                    <a:pt x="69836" y="36054"/>
                    <a:pt x="69552" y="36054"/>
                    <a:pt x="69267" y="36054"/>
                  </a:cubicBezTo>
                  <a:cubicBezTo>
                    <a:pt x="69267" y="36054"/>
                    <a:pt x="68985" y="36054"/>
                    <a:pt x="68985" y="36054"/>
                  </a:cubicBezTo>
                  <a:cubicBezTo>
                    <a:pt x="68985" y="36054"/>
                    <a:pt x="68701" y="36054"/>
                    <a:pt x="68701" y="36054"/>
                  </a:cubicBezTo>
                  <a:cubicBezTo>
                    <a:pt x="68417" y="36054"/>
                    <a:pt x="68417" y="36054"/>
                    <a:pt x="68132" y="35769"/>
                  </a:cubicBezTo>
                  <a:cubicBezTo>
                    <a:pt x="67564" y="35485"/>
                    <a:pt x="67282" y="35485"/>
                    <a:pt x="66713" y="35202"/>
                  </a:cubicBezTo>
                  <a:lnTo>
                    <a:pt x="43719" y="21291"/>
                  </a:lnTo>
                  <a:lnTo>
                    <a:pt x="43435" y="26969"/>
                  </a:lnTo>
                  <a:cubicBezTo>
                    <a:pt x="43435" y="27821"/>
                    <a:pt x="42867" y="28957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8" y="42299"/>
                  </a:cubicBezTo>
                  <a:lnTo>
                    <a:pt x="51100" y="59615"/>
                  </a:lnTo>
                  <a:cubicBezTo>
                    <a:pt x="51667" y="59900"/>
                    <a:pt x="52235" y="60183"/>
                    <a:pt x="52803" y="60467"/>
                  </a:cubicBezTo>
                  <a:cubicBezTo>
                    <a:pt x="52803" y="60467"/>
                    <a:pt x="53088" y="60467"/>
                    <a:pt x="53088" y="60467"/>
                  </a:cubicBezTo>
                  <a:cubicBezTo>
                    <a:pt x="53654" y="60467"/>
                    <a:pt x="54507" y="60751"/>
                    <a:pt x="55073" y="60751"/>
                  </a:cubicBezTo>
                  <a:lnTo>
                    <a:pt x="55073" y="60751"/>
                  </a:lnTo>
                  <a:cubicBezTo>
                    <a:pt x="55926" y="60751"/>
                    <a:pt x="56494" y="60751"/>
                    <a:pt x="57345" y="60467"/>
                  </a:cubicBezTo>
                  <a:lnTo>
                    <a:pt x="57345" y="60467"/>
                  </a:lnTo>
                  <a:cubicBezTo>
                    <a:pt x="57913" y="60183"/>
                    <a:pt x="58764" y="59900"/>
                    <a:pt x="59332" y="59615"/>
                  </a:cubicBezTo>
                  <a:lnTo>
                    <a:pt x="82327" y="46273"/>
                  </a:lnTo>
                  <a:cubicBezTo>
                    <a:pt x="82611" y="45989"/>
                    <a:pt x="82895" y="45706"/>
                    <a:pt x="82895" y="45706"/>
                  </a:cubicBezTo>
                  <a:lnTo>
                    <a:pt x="78352" y="42867"/>
                  </a:lnTo>
                  <a:cubicBezTo>
                    <a:pt x="78636" y="43151"/>
                    <a:pt x="78352" y="42867"/>
                    <a:pt x="78352" y="42867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7C14329-C015-4760-AB52-98A708E419DB}"/>
                </a:ext>
              </a:extLst>
            </p:cNvPr>
            <p:cNvSpPr/>
            <p:nvPr/>
          </p:nvSpPr>
          <p:spPr>
            <a:xfrm>
              <a:off x="13251498" y="7504644"/>
              <a:ext cx="95165" cy="63443"/>
            </a:xfrm>
            <a:custGeom>
              <a:avLst/>
              <a:gdLst>
                <a:gd name="connsiteX0" fmla="*/ 77783 w 85164"/>
                <a:gd name="connsiteY0" fmla="*/ 42298 h 56776"/>
                <a:gd name="connsiteX1" fmla="*/ 76933 w 85164"/>
                <a:gd name="connsiteY1" fmla="*/ 41730 h 56776"/>
                <a:gd name="connsiteX2" fmla="*/ 76649 w 85164"/>
                <a:gd name="connsiteY2" fmla="*/ 41447 h 56776"/>
                <a:gd name="connsiteX3" fmla="*/ 76649 w 85164"/>
                <a:gd name="connsiteY3" fmla="*/ 41447 h 56776"/>
                <a:gd name="connsiteX4" fmla="*/ 76649 w 85164"/>
                <a:gd name="connsiteY4" fmla="*/ 41447 h 56776"/>
                <a:gd name="connsiteX5" fmla="*/ 76649 w 85164"/>
                <a:gd name="connsiteY5" fmla="*/ 41162 h 56776"/>
                <a:gd name="connsiteX6" fmla="*/ 76649 w 85164"/>
                <a:gd name="connsiteY6" fmla="*/ 40878 h 56776"/>
                <a:gd name="connsiteX7" fmla="*/ 76649 w 85164"/>
                <a:gd name="connsiteY7" fmla="*/ 40595 h 56776"/>
                <a:gd name="connsiteX8" fmla="*/ 76649 w 85164"/>
                <a:gd name="connsiteY8" fmla="*/ 40311 h 56776"/>
                <a:gd name="connsiteX9" fmla="*/ 76649 w 85164"/>
                <a:gd name="connsiteY9" fmla="*/ 40311 h 56776"/>
                <a:gd name="connsiteX10" fmla="*/ 76933 w 85164"/>
                <a:gd name="connsiteY10" fmla="*/ 34065 h 56776"/>
                <a:gd name="connsiteX11" fmla="*/ 74661 w 85164"/>
                <a:gd name="connsiteY11" fmla="*/ 35485 h 56776"/>
                <a:gd name="connsiteX12" fmla="*/ 73810 w 85164"/>
                <a:gd name="connsiteY12" fmla="*/ 35769 h 56776"/>
                <a:gd name="connsiteX13" fmla="*/ 73242 w 85164"/>
                <a:gd name="connsiteY13" fmla="*/ 36053 h 56776"/>
                <a:gd name="connsiteX14" fmla="*/ 72958 w 85164"/>
                <a:gd name="connsiteY14" fmla="*/ 36053 h 56776"/>
                <a:gd name="connsiteX15" fmla="*/ 72958 w 85164"/>
                <a:gd name="connsiteY15" fmla="*/ 36053 h 56776"/>
                <a:gd name="connsiteX16" fmla="*/ 72674 w 85164"/>
                <a:gd name="connsiteY16" fmla="*/ 36053 h 56776"/>
                <a:gd name="connsiteX17" fmla="*/ 72107 w 85164"/>
                <a:gd name="connsiteY17" fmla="*/ 36053 h 56776"/>
                <a:gd name="connsiteX18" fmla="*/ 71539 w 85164"/>
                <a:gd name="connsiteY18" fmla="*/ 36053 h 56776"/>
                <a:gd name="connsiteX19" fmla="*/ 70971 w 85164"/>
                <a:gd name="connsiteY19" fmla="*/ 36053 h 56776"/>
                <a:gd name="connsiteX20" fmla="*/ 70686 w 85164"/>
                <a:gd name="connsiteY20" fmla="*/ 36053 h 56776"/>
                <a:gd name="connsiteX21" fmla="*/ 70686 w 85164"/>
                <a:gd name="connsiteY21" fmla="*/ 36053 h 56776"/>
                <a:gd name="connsiteX22" fmla="*/ 70404 w 85164"/>
                <a:gd name="connsiteY22" fmla="*/ 36053 h 56776"/>
                <a:gd name="connsiteX23" fmla="*/ 69836 w 85164"/>
                <a:gd name="connsiteY23" fmla="*/ 36053 h 56776"/>
                <a:gd name="connsiteX24" fmla="*/ 68983 w 85164"/>
                <a:gd name="connsiteY24" fmla="*/ 35769 h 56776"/>
                <a:gd name="connsiteX25" fmla="*/ 68699 w 85164"/>
                <a:gd name="connsiteY25" fmla="*/ 35769 h 56776"/>
                <a:gd name="connsiteX26" fmla="*/ 68417 w 85164"/>
                <a:gd name="connsiteY26" fmla="*/ 35769 h 56776"/>
                <a:gd name="connsiteX27" fmla="*/ 67848 w 85164"/>
                <a:gd name="connsiteY27" fmla="*/ 35769 h 56776"/>
                <a:gd name="connsiteX28" fmla="*/ 66429 w 85164"/>
                <a:gd name="connsiteY28" fmla="*/ 35201 h 56776"/>
                <a:gd name="connsiteX29" fmla="*/ 43719 w 85164"/>
                <a:gd name="connsiteY29" fmla="*/ 21291 h 56776"/>
                <a:gd name="connsiteX30" fmla="*/ 43435 w 85164"/>
                <a:gd name="connsiteY30" fmla="*/ 26968 h 56776"/>
                <a:gd name="connsiteX31" fmla="*/ 41447 w 85164"/>
                <a:gd name="connsiteY31" fmla="*/ 29523 h 56776"/>
                <a:gd name="connsiteX32" fmla="*/ 21291 w 85164"/>
                <a:gd name="connsiteY32" fmla="*/ 41162 h 56776"/>
                <a:gd name="connsiteX33" fmla="*/ 22428 w 85164"/>
                <a:gd name="connsiteY33" fmla="*/ 42014 h 56776"/>
                <a:gd name="connsiteX34" fmla="*/ 51098 w 85164"/>
                <a:gd name="connsiteY34" fmla="*/ 59331 h 56776"/>
                <a:gd name="connsiteX35" fmla="*/ 52802 w 85164"/>
                <a:gd name="connsiteY35" fmla="*/ 59899 h 56776"/>
                <a:gd name="connsiteX36" fmla="*/ 53086 w 85164"/>
                <a:gd name="connsiteY36" fmla="*/ 59899 h 56776"/>
                <a:gd name="connsiteX37" fmla="*/ 55073 w 85164"/>
                <a:gd name="connsiteY37" fmla="*/ 60183 h 56776"/>
                <a:gd name="connsiteX38" fmla="*/ 55073 w 85164"/>
                <a:gd name="connsiteY38" fmla="*/ 60183 h 56776"/>
                <a:gd name="connsiteX39" fmla="*/ 57345 w 85164"/>
                <a:gd name="connsiteY39" fmla="*/ 59899 h 56776"/>
                <a:gd name="connsiteX40" fmla="*/ 57345 w 85164"/>
                <a:gd name="connsiteY40" fmla="*/ 59899 h 56776"/>
                <a:gd name="connsiteX41" fmla="*/ 59332 w 85164"/>
                <a:gd name="connsiteY41" fmla="*/ 59331 h 56776"/>
                <a:gd name="connsiteX42" fmla="*/ 82327 w 85164"/>
                <a:gd name="connsiteY42" fmla="*/ 45989 h 56776"/>
                <a:gd name="connsiteX43" fmla="*/ 83177 w 85164"/>
                <a:gd name="connsiteY43" fmla="*/ 45420 h 56776"/>
                <a:gd name="connsiteX44" fmla="*/ 77783 w 85164"/>
                <a:gd name="connsiteY44" fmla="*/ 42298 h 56776"/>
                <a:gd name="connsiteX45" fmla="*/ 77783 w 85164"/>
                <a:gd name="connsiteY45" fmla="*/ 42298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7783" y="42298"/>
                  </a:moveTo>
                  <a:cubicBezTo>
                    <a:pt x="77501" y="42014"/>
                    <a:pt x="77217" y="42014"/>
                    <a:pt x="76933" y="41730"/>
                  </a:cubicBezTo>
                  <a:cubicBezTo>
                    <a:pt x="76649" y="41447"/>
                    <a:pt x="76649" y="41447"/>
                    <a:pt x="76649" y="41447"/>
                  </a:cubicBezTo>
                  <a:cubicBezTo>
                    <a:pt x="76649" y="41447"/>
                    <a:pt x="76649" y="41447"/>
                    <a:pt x="76649" y="41447"/>
                  </a:cubicBezTo>
                  <a:lnTo>
                    <a:pt x="76649" y="41447"/>
                  </a:lnTo>
                  <a:cubicBezTo>
                    <a:pt x="76649" y="41447"/>
                    <a:pt x="76649" y="41447"/>
                    <a:pt x="76649" y="41162"/>
                  </a:cubicBezTo>
                  <a:cubicBezTo>
                    <a:pt x="76649" y="41162"/>
                    <a:pt x="76649" y="40878"/>
                    <a:pt x="76649" y="40878"/>
                  </a:cubicBezTo>
                  <a:cubicBezTo>
                    <a:pt x="76649" y="40878"/>
                    <a:pt x="76649" y="40595"/>
                    <a:pt x="76649" y="40595"/>
                  </a:cubicBezTo>
                  <a:lnTo>
                    <a:pt x="76649" y="40311"/>
                  </a:lnTo>
                  <a:lnTo>
                    <a:pt x="76649" y="40311"/>
                  </a:lnTo>
                  <a:lnTo>
                    <a:pt x="76933" y="34065"/>
                  </a:lnTo>
                  <a:lnTo>
                    <a:pt x="74661" y="35485"/>
                  </a:lnTo>
                  <a:cubicBezTo>
                    <a:pt x="74377" y="35769"/>
                    <a:pt x="74093" y="35769"/>
                    <a:pt x="73810" y="35769"/>
                  </a:cubicBezTo>
                  <a:cubicBezTo>
                    <a:pt x="73526" y="35769"/>
                    <a:pt x="73242" y="36053"/>
                    <a:pt x="73242" y="36053"/>
                  </a:cubicBezTo>
                  <a:cubicBezTo>
                    <a:pt x="73242" y="36053"/>
                    <a:pt x="72958" y="36053"/>
                    <a:pt x="72958" y="36053"/>
                  </a:cubicBezTo>
                  <a:lnTo>
                    <a:pt x="72958" y="36053"/>
                  </a:lnTo>
                  <a:cubicBezTo>
                    <a:pt x="72958" y="36053"/>
                    <a:pt x="72958" y="36053"/>
                    <a:pt x="72674" y="36053"/>
                  </a:cubicBezTo>
                  <a:cubicBezTo>
                    <a:pt x="72390" y="36053"/>
                    <a:pt x="72390" y="36053"/>
                    <a:pt x="72107" y="36053"/>
                  </a:cubicBezTo>
                  <a:cubicBezTo>
                    <a:pt x="71823" y="36053"/>
                    <a:pt x="71823" y="36053"/>
                    <a:pt x="71539" y="36053"/>
                  </a:cubicBezTo>
                  <a:cubicBezTo>
                    <a:pt x="71255" y="36053"/>
                    <a:pt x="71255" y="36053"/>
                    <a:pt x="70971" y="36053"/>
                  </a:cubicBezTo>
                  <a:cubicBezTo>
                    <a:pt x="70971" y="36053"/>
                    <a:pt x="70686" y="36053"/>
                    <a:pt x="70686" y="36053"/>
                  </a:cubicBezTo>
                  <a:lnTo>
                    <a:pt x="70686" y="36053"/>
                  </a:lnTo>
                  <a:cubicBezTo>
                    <a:pt x="70686" y="36053"/>
                    <a:pt x="70404" y="36053"/>
                    <a:pt x="70404" y="36053"/>
                  </a:cubicBezTo>
                  <a:cubicBezTo>
                    <a:pt x="70120" y="36053"/>
                    <a:pt x="69836" y="36053"/>
                    <a:pt x="69836" y="36053"/>
                  </a:cubicBezTo>
                  <a:cubicBezTo>
                    <a:pt x="69552" y="36053"/>
                    <a:pt x="69267" y="36053"/>
                    <a:pt x="68983" y="35769"/>
                  </a:cubicBezTo>
                  <a:cubicBezTo>
                    <a:pt x="68983" y="35769"/>
                    <a:pt x="68983" y="35769"/>
                    <a:pt x="68699" y="35769"/>
                  </a:cubicBezTo>
                  <a:cubicBezTo>
                    <a:pt x="68699" y="35769"/>
                    <a:pt x="68699" y="35769"/>
                    <a:pt x="68417" y="35769"/>
                  </a:cubicBezTo>
                  <a:cubicBezTo>
                    <a:pt x="68132" y="35769"/>
                    <a:pt x="68132" y="35769"/>
                    <a:pt x="67848" y="35769"/>
                  </a:cubicBezTo>
                  <a:cubicBezTo>
                    <a:pt x="67280" y="35769"/>
                    <a:pt x="66996" y="35485"/>
                    <a:pt x="66429" y="35201"/>
                  </a:cubicBezTo>
                  <a:lnTo>
                    <a:pt x="43719" y="21291"/>
                  </a:lnTo>
                  <a:lnTo>
                    <a:pt x="43435" y="26968"/>
                  </a:lnTo>
                  <a:cubicBezTo>
                    <a:pt x="43435" y="27820"/>
                    <a:pt x="42867" y="28672"/>
                    <a:pt x="41447" y="29523"/>
                  </a:cubicBezTo>
                  <a:lnTo>
                    <a:pt x="21291" y="41162"/>
                  </a:lnTo>
                  <a:cubicBezTo>
                    <a:pt x="21575" y="41447"/>
                    <a:pt x="21859" y="41730"/>
                    <a:pt x="22428" y="42014"/>
                  </a:cubicBezTo>
                  <a:lnTo>
                    <a:pt x="51098" y="59331"/>
                  </a:lnTo>
                  <a:cubicBezTo>
                    <a:pt x="51667" y="59615"/>
                    <a:pt x="52235" y="59899"/>
                    <a:pt x="52802" y="59899"/>
                  </a:cubicBezTo>
                  <a:cubicBezTo>
                    <a:pt x="52802" y="59899"/>
                    <a:pt x="53086" y="59899"/>
                    <a:pt x="53086" y="59899"/>
                  </a:cubicBezTo>
                  <a:cubicBezTo>
                    <a:pt x="53654" y="59899"/>
                    <a:pt x="54505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2" y="60183"/>
                    <a:pt x="57345" y="59899"/>
                  </a:cubicBezTo>
                  <a:lnTo>
                    <a:pt x="57345" y="59899"/>
                  </a:lnTo>
                  <a:cubicBezTo>
                    <a:pt x="58196" y="59615"/>
                    <a:pt x="58764" y="59615"/>
                    <a:pt x="59332" y="59331"/>
                  </a:cubicBezTo>
                  <a:lnTo>
                    <a:pt x="82327" y="45989"/>
                  </a:lnTo>
                  <a:cubicBezTo>
                    <a:pt x="82611" y="45989"/>
                    <a:pt x="82893" y="45705"/>
                    <a:pt x="83177" y="45420"/>
                  </a:cubicBezTo>
                  <a:lnTo>
                    <a:pt x="77783" y="42298"/>
                  </a:lnTo>
                  <a:lnTo>
                    <a:pt x="77783" y="42298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56DB08D-D848-40DF-AB5E-E22143E1D818}"/>
                </a:ext>
              </a:extLst>
            </p:cNvPr>
            <p:cNvSpPr/>
            <p:nvPr/>
          </p:nvSpPr>
          <p:spPr>
            <a:xfrm>
              <a:off x="13204868" y="7477681"/>
              <a:ext cx="95165" cy="63443"/>
            </a:xfrm>
            <a:custGeom>
              <a:avLst/>
              <a:gdLst>
                <a:gd name="connsiteX0" fmla="*/ 78634 w 85164"/>
                <a:gd name="connsiteY0" fmla="*/ 41731 h 56776"/>
                <a:gd name="connsiteX1" fmla="*/ 77783 w 85164"/>
                <a:gd name="connsiteY1" fmla="*/ 41162 h 56776"/>
                <a:gd name="connsiteX2" fmla="*/ 77499 w 85164"/>
                <a:gd name="connsiteY2" fmla="*/ 40595 h 56776"/>
                <a:gd name="connsiteX3" fmla="*/ 77499 w 85164"/>
                <a:gd name="connsiteY3" fmla="*/ 40595 h 56776"/>
                <a:gd name="connsiteX4" fmla="*/ 77499 w 85164"/>
                <a:gd name="connsiteY4" fmla="*/ 40595 h 56776"/>
                <a:gd name="connsiteX5" fmla="*/ 77499 w 85164"/>
                <a:gd name="connsiteY5" fmla="*/ 40311 h 56776"/>
                <a:gd name="connsiteX6" fmla="*/ 77215 w 85164"/>
                <a:gd name="connsiteY6" fmla="*/ 40028 h 56776"/>
                <a:gd name="connsiteX7" fmla="*/ 77215 w 85164"/>
                <a:gd name="connsiteY7" fmla="*/ 39743 h 56776"/>
                <a:gd name="connsiteX8" fmla="*/ 77215 w 85164"/>
                <a:gd name="connsiteY8" fmla="*/ 39459 h 56776"/>
                <a:gd name="connsiteX9" fmla="*/ 77499 w 85164"/>
                <a:gd name="connsiteY9" fmla="*/ 33214 h 56776"/>
                <a:gd name="connsiteX10" fmla="*/ 75228 w 85164"/>
                <a:gd name="connsiteY10" fmla="*/ 34634 h 56776"/>
                <a:gd name="connsiteX11" fmla="*/ 74377 w 85164"/>
                <a:gd name="connsiteY11" fmla="*/ 35201 h 56776"/>
                <a:gd name="connsiteX12" fmla="*/ 73525 w 85164"/>
                <a:gd name="connsiteY12" fmla="*/ 35485 h 56776"/>
                <a:gd name="connsiteX13" fmla="*/ 73240 w 85164"/>
                <a:gd name="connsiteY13" fmla="*/ 35769 h 56776"/>
                <a:gd name="connsiteX14" fmla="*/ 73240 w 85164"/>
                <a:gd name="connsiteY14" fmla="*/ 35769 h 56776"/>
                <a:gd name="connsiteX15" fmla="*/ 72958 w 85164"/>
                <a:gd name="connsiteY15" fmla="*/ 35769 h 56776"/>
                <a:gd name="connsiteX16" fmla="*/ 72390 w 85164"/>
                <a:gd name="connsiteY16" fmla="*/ 35769 h 56776"/>
                <a:gd name="connsiteX17" fmla="*/ 71821 w 85164"/>
                <a:gd name="connsiteY17" fmla="*/ 35769 h 56776"/>
                <a:gd name="connsiteX18" fmla="*/ 71255 w 85164"/>
                <a:gd name="connsiteY18" fmla="*/ 35769 h 56776"/>
                <a:gd name="connsiteX19" fmla="*/ 70971 w 85164"/>
                <a:gd name="connsiteY19" fmla="*/ 35769 h 56776"/>
                <a:gd name="connsiteX20" fmla="*/ 70971 w 85164"/>
                <a:gd name="connsiteY20" fmla="*/ 35769 h 56776"/>
                <a:gd name="connsiteX21" fmla="*/ 70686 w 85164"/>
                <a:gd name="connsiteY21" fmla="*/ 35769 h 56776"/>
                <a:gd name="connsiteX22" fmla="*/ 70118 w 85164"/>
                <a:gd name="connsiteY22" fmla="*/ 35769 h 56776"/>
                <a:gd name="connsiteX23" fmla="*/ 69267 w 85164"/>
                <a:gd name="connsiteY23" fmla="*/ 35769 h 56776"/>
                <a:gd name="connsiteX24" fmla="*/ 68699 w 85164"/>
                <a:gd name="connsiteY24" fmla="*/ 35769 h 56776"/>
                <a:gd name="connsiteX25" fmla="*/ 68415 w 85164"/>
                <a:gd name="connsiteY25" fmla="*/ 35769 h 56776"/>
                <a:gd name="connsiteX26" fmla="*/ 67847 w 85164"/>
                <a:gd name="connsiteY26" fmla="*/ 35769 h 56776"/>
                <a:gd name="connsiteX27" fmla="*/ 66428 w 85164"/>
                <a:gd name="connsiteY27" fmla="*/ 35201 h 56776"/>
                <a:gd name="connsiteX28" fmla="*/ 43433 w 85164"/>
                <a:gd name="connsiteY28" fmla="*/ 21291 h 56776"/>
                <a:gd name="connsiteX29" fmla="*/ 43149 w 85164"/>
                <a:gd name="connsiteY29" fmla="*/ 26968 h 56776"/>
                <a:gd name="connsiteX30" fmla="*/ 41446 w 85164"/>
                <a:gd name="connsiteY30" fmla="*/ 29523 h 56776"/>
                <a:gd name="connsiteX31" fmla="*/ 21291 w 85164"/>
                <a:gd name="connsiteY31" fmla="*/ 41162 h 56776"/>
                <a:gd name="connsiteX32" fmla="*/ 22426 w 85164"/>
                <a:gd name="connsiteY32" fmla="*/ 42298 h 56776"/>
                <a:gd name="connsiteX33" fmla="*/ 51098 w 85164"/>
                <a:gd name="connsiteY33" fmla="*/ 59615 h 56776"/>
                <a:gd name="connsiteX34" fmla="*/ 53086 w 85164"/>
                <a:gd name="connsiteY34" fmla="*/ 60467 h 56776"/>
                <a:gd name="connsiteX35" fmla="*/ 53370 w 85164"/>
                <a:gd name="connsiteY35" fmla="*/ 60467 h 56776"/>
                <a:gd name="connsiteX36" fmla="*/ 55357 w 85164"/>
                <a:gd name="connsiteY36" fmla="*/ 60750 h 56776"/>
                <a:gd name="connsiteX37" fmla="*/ 55357 w 85164"/>
                <a:gd name="connsiteY37" fmla="*/ 60750 h 56776"/>
                <a:gd name="connsiteX38" fmla="*/ 57627 w 85164"/>
                <a:gd name="connsiteY38" fmla="*/ 60467 h 56776"/>
                <a:gd name="connsiteX39" fmla="*/ 57627 w 85164"/>
                <a:gd name="connsiteY39" fmla="*/ 60467 h 56776"/>
                <a:gd name="connsiteX40" fmla="*/ 59615 w 85164"/>
                <a:gd name="connsiteY40" fmla="*/ 59615 h 56776"/>
                <a:gd name="connsiteX41" fmla="*/ 82609 w 85164"/>
                <a:gd name="connsiteY41" fmla="*/ 46273 h 56776"/>
                <a:gd name="connsiteX42" fmla="*/ 83177 w 85164"/>
                <a:gd name="connsiteY42" fmla="*/ 45705 h 56776"/>
                <a:gd name="connsiteX43" fmla="*/ 78634 w 85164"/>
                <a:gd name="connsiteY43" fmla="*/ 41731 h 56776"/>
                <a:gd name="connsiteX44" fmla="*/ 78634 w 85164"/>
                <a:gd name="connsiteY44" fmla="*/ 41731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164" h="56776">
                  <a:moveTo>
                    <a:pt x="78634" y="41731"/>
                  </a:moveTo>
                  <a:cubicBezTo>
                    <a:pt x="78352" y="41731"/>
                    <a:pt x="78068" y="41447"/>
                    <a:pt x="77783" y="41162"/>
                  </a:cubicBezTo>
                  <a:cubicBezTo>
                    <a:pt x="77783" y="41162"/>
                    <a:pt x="77499" y="40879"/>
                    <a:pt x="77499" y="40595"/>
                  </a:cubicBezTo>
                  <a:cubicBezTo>
                    <a:pt x="77499" y="40595"/>
                    <a:pt x="77499" y="40595"/>
                    <a:pt x="77499" y="40595"/>
                  </a:cubicBezTo>
                  <a:lnTo>
                    <a:pt x="77499" y="40595"/>
                  </a:lnTo>
                  <a:cubicBezTo>
                    <a:pt x="77499" y="40595"/>
                    <a:pt x="77499" y="40595"/>
                    <a:pt x="77499" y="40311"/>
                  </a:cubicBezTo>
                  <a:cubicBezTo>
                    <a:pt x="77499" y="40311"/>
                    <a:pt x="77499" y="40028"/>
                    <a:pt x="77215" y="40028"/>
                  </a:cubicBezTo>
                  <a:cubicBezTo>
                    <a:pt x="77215" y="40028"/>
                    <a:pt x="77215" y="39743"/>
                    <a:pt x="77215" y="39743"/>
                  </a:cubicBezTo>
                  <a:lnTo>
                    <a:pt x="77215" y="39459"/>
                  </a:lnTo>
                  <a:lnTo>
                    <a:pt x="77499" y="33214"/>
                  </a:lnTo>
                  <a:lnTo>
                    <a:pt x="75228" y="34634"/>
                  </a:lnTo>
                  <a:cubicBezTo>
                    <a:pt x="74944" y="34634"/>
                    <a:pt x="74661" y="34917"/>
                    <a:pt x="74377" y="35201"/>
                  </a:cubicBezTo>
                  <a:cubicBezTo>
                    <a:pt x="74093" y="35201"/>
                    <a:pt x="73809" y="35485"/>
                    <a:pt x="73525" y="35485"/>
                  </a:cubicBezTo>
                  <a:cubicBezTo>
                    <a:pt x="73525" y="35485"/>
                    <a:pt x="73240" y="35485"/>
                    <a:pt x="73240" y="35769"/>
                  </a:cubicBezTo>
                  <a:lnTo>
                    <a:pt x="73240" y="35769"/>
                  </a:lnTo>
                  <a:cubicBezTo>
                    <a:pt x="73240" y="35769"/>
                    <a:pt x="72958" y="35769"/>
                    <a:pt x="72958" y="35769"/>
                  </a:cubicBezTo>
                  <a:cubicBezTo>
                    <a:pt x="72674" y="35769"/>
                    <a:pt x="72674" y="35769"/>
                    <a:pt x="72390" y="35769"/>
                  </a:cubicBezTo>
                  <a:cubicBezTo>
                    <a:pt x="72105" y="35769"/>
                    <a:pt x="72105" y="35769"/>
                    <a:pt x="71821" y="35769"/>
                  </a:cubicBezTo>
                  <a:cubicBezTo>
                    <a:pt x="71537" y="35769"/>
                    <a:pt x="71537" y="35769"/>
                    <a:pt x="71255" y="35769"/>
                  </a:cubicBezTo>
                  <a:cubicBezTo>
                    <a:pt x="71255" y="35769"/>
                    <a:pt x="70971" y="35769"/>
                    <a:pt x="70971" y="35769"/>
                  </a:cubicBezTo>
                  <a:lnTo>
                    <a:pt x="70971" y="35769"/>
                  </a:lnTo>
                  <a:cubicBezTo>
                    <a:pt x="70971" y="35769"/>
                    <a:pt x="70686" y="35769"/>
                    <a:pt x="70686" y="35769"/>
                  </a:cubicBezTo>
                  <a:cubicBezTo>
                    <a:pt x="70402" y="35769"/>
                    <a:pt x="70118" y="35769"/>
                    <a:pt x="70118" y="35769"/>
                  </a:cubicBezTo>
                  <a:cubicBezTo>
                    <a:pt x="69834" y="35769"/>
                    <a:pt x="69552" y="35769"/>
                    <a:pt x="69267" y="35769"/>
                  </a:cubicBezTo>
                  <a:cubicBezTo>
                    <a:pt x="69267" y="35769"/>
                    <a:pt x="68983" y="35769"/>
                    <a:pt x="68699" y="35769"/>
                  </a:cubicBezTo>
                  <a:cubicBezTo>
                    <a:pt x="68699" y="35769"/>
                    <a:pt x="68699" y="35769"/>
                    <a:pt x="68415" y="35769"/>
                  </a:cubicBezTo>
                  <a:cubicBezTo>
                    <a:pt x="68131" y="35769"/>
                    <a:pt x="68131" y="35769"/>
                    <a:pt x="67847" y="35769"/>
                  </a:cubicBezTo>
                  <a:cubicBezTo>
                    <a:pt x="67280" y="35485"/>
                    <a:pt x="66996" y="35485"/>
                    <a:pt x="66428" y="35201"/>
                  </a:cubicBezTo>
                  <a:lnTo>
                    <a:pt x="43433" y="21291"/>
                  </a:lnTo>
                  <a:lnTo>
                    <a:pt x="43149" y="26968"/>
                  </a:lnTo>
                  <a:cubicBezTo>
                    <a:pt x="43149" y="27820"/>
                    <a:pt x="42582" y="28956"/>
                    <a:pt x="41446" y="29523"/>
                  </a:cubicBezTo>
                  <a:lnTo>
                    <a:pt x="21291" y="41162"/>
                  </a:lnTo>
                  <a:cubicBezTo>
                    <a:pt x="21575" y="41447"/>
                    <a:pt x="21858" y="42014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3" y="60183"/>
                    <a:pt x="53086" y="60467"/>
                  </a:cubicBezTo>
                  <a:cubicBezTo>
                    <a:pt x="53086" y="60467"/>
                    <a:pt x="53370" y="60467"/>
                    <a:pt x="53370" y="60467"/>
                  </a:cubicBezTo>
                  <a:cubicBezTo>
                    <a:pt x="53937" y="60467"/>
                    <a:pt x="54789" y="60750"/>
                    <a:pt x="55357" y="60750"/>
                  </a:cubicBezTo>
                  <a:lnTo>
                    <a:pt x="55357" y="60750"/>
                  </a:lnTo>
                  <a:cubicBezTo>
                    <a:pt x="56208" y="60750"/>
                    <a:pt x="56776" y="60750"/>
                    <a:pt x="57627" y="60467"/>
                  </a:cubicBezTo>
                  <a:lnTo>
                    <a:pt x="57627" y="60467"/>
                  </a:lnTo>
                  <a:cubicBezTo>
                    <a:pt x="58480" y="60467"/>
                    <a:pt x="59046" y="59899"/>
                    <a:pt x="59615" y="59615"/>
                  </a:cubicBezTo>
                  <a:lnTo>
                    <a:pt x="82609" y="46273"/>
                  </a:lnTo>
                  <a:cubicBezTo>
                    <a:pt x="82893" y="45989"/>
                    <a:pt x="83177" y="45705"/>
                    <a:pt x="83177" y="45705"/>
                  </a:cubicBezTo>
                  <a:lnTo>
                    <a:pt x="78634" y="41731"/>
                  </a:lnTo>
                  <a:lnTo>
                    <a:pt x="78634" y="41731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C752DED-7D15-4F45-9BBC-FF06103DC107}"/>
                </a:ext>
              </a:extLst>
            </p:cNvPr>
            <p:cNvSpPr/>
            <p:nvPr/>
          </p:nvSpPr>
          <p:spPr>
            <a:xfrm>
              <a:off x="13159506" y="7449448"/>
              <a:ext cx="95165" cy="63443"/>
            </a:xfrm>
            <a:custGeom>
              <a:avLst/>
              <a:gdLst>
                <a:gd name="connsiteX0" fmla="*/ 78350 w 85164"/>
                <a:gd name="connsiteY0" fmla="*/ 42299 h 56776"/>
                <a:gd name="connsiteX1" fmla="*/ 77499 w 85164"/>
                <a:gd name="connsiteY1" fmla="*/ 41731 h 56776"/>
                <a:gd name="connsiteX2" fmla="*/ 77215 w 85164"/>
                <a:gd name="connsiteY2" fmla="*/ 41163 h 56776"/>
                <a:gd name="connsiteX3" fmla="*/ 77215 w 85164"/>
                <a:gd name="connsiteY3" fmla="*/ 41163 h 56776"/>
                <a:gd name="connsiteX4" fmla="*/ 77215 w 85164"/>
                <a:gd name="connsiteY4" fmla="*/ 41163 h 56776"/>
                <a:gd name="connsiteX5" fmla="*/ 77215 w 85164"/>
                <a:gd name="connsiteY5" fmla="*/ 40879 h 56776"/>
                <a:gd name="connsiteX6" fmla="*/ 76931 w 85164"/>
                <a:gd name="connsiteY6" fmla="*/ 40595 h 56776"/>
                <a:gd name="connsiteX7" fmla="*/ 76931 w 85164"/>
                <a:gd name="connsiteY7" fmla="*/ 40312 h 56776"/>
                <a:gd name="connsiteX8" fmla="*/ 76931 w 85164"/>
                <a:gd name="connsiteY8" fmla="*/ 40028 h 56776"/>
                <a:gd name="connsiteX9" fmla="*/ 76931 w 85164"/>
                <a:gd name="connsiteY9" fmla="*/ 40028 h 56776"/>
                <a:gd name="connsiteX10" fmla="*/ 77215 w 85164"/>
                <a:gd name="connsiteY10" fmla="*/ 33782 h 56776"/>
                <a:gd name="connsiteX11" fmla="*/ 74944 w 85164"/>
                <a:gd name="connsiteY11" fmla="*/ 35202 h 56776"/>
                <a:gd name="connsiteX12" fmla="*/ 74093 w 85164"/>
                <a:gd name="connsiteY12" fmla="*/ 35769 h 56776"/>
                <a:gd name="connsiteX13" fmla="*/ 73240 w 85164"/>
                <a:gd name="connsiteY13" fmla="*/ 36054 h 56776"/>
                <a:gd name="connsiteX14" fmla="*/ 72956 w 85164"/>
                <a:gd name="connsiteY14" fmla="*/ 36054 h 56776"/>
                <a:gd name="connsiteX15" fmla="*/ 72956 w 85164"/>
                <a:gd name="connsiteY15" fmla="*/ 36054 h 56776"/>
                <a:gd name="connsiteX16" fmla="*/ 72674 w 85164"/>
                <a:gd name="connsiteY16" fmla="*/ 36054 h 56776"/>
                <a:gd name="connsiteX17" fmla="*/ 72105 w 85164"/>
                <a:gd name="connsiteY17" fmla="*/ 36054 h 56776"/>
                <a:gd name="connsiteX18" fmla="*/ 71537 w 85164"/>
                <a:gd name="connsiteY18" fmla="*/ 36054 h 56776"/>
                <a:gd name="connsiteX19" fmla="*/ 70971 w 85164"/>
                <a:gd name="connsiteY19" fmla="*/ 36054 h 56776"/>
                <a:gd name="connsiteX20" fmla="*/ 70686 w 85164"/>
                <a:gd name="connsiteY20" fmla="*/ 36054 h 56776"/>
                <a:gd name="connsiteX21" fmla="*/ 70686 w 85164"/>
                <a:gd name="connsiteY21" fmla="*/ 36054 h 56776"/>
                <a:gd name="connsiteX22" fmla="*/ 70402 w 85164"/>
                <a:gd name="connsiteY22" fmla="*/ 36054 h 56776"/>
                <a:gd name="connsiteX23" fmla="*/ 69834 w 85164"/>
                <a:gd name="connsiteY23" fmla="*/ 36054 h 56776"/>
                <a:gd name="connsiteX24" fmla="*/ 68983 w 85164"/>
                <a:gd name="connsiteY24" fmla="*/ 36054 h 56776"/>
                <a:gd name="connsiteX25" fmla="*/ 68699 w 85164"/>
                <a:gd name="connsiteY25" fmla="*/ 36054 h 56776"/>
                <a:gd name="connsiteX26" fmla="*/ 68415 w 85164"/>
                <a:gd name="connsiteY26" fmla="*/ 36054 h 56776"/>
                <a:gd name="connsiteX27" fmla="*/ 67847 w 85164"/>
                <a:gd name="connsiteY27" fmla="*/ 35769 h 56776"/>
                <a:gd name="connsiteX28" fmla="*/ 66428 w 85164"/>
                <a:gd name="connsiteY28" fmla="*/ 35202 h 56776"/>
                <a:gd name="connsiteX29" fmla="*/ 43433 w 85164"/>
                <a:gd name="connsiteY29" fmla="*/ 21291 h 56776"/>
                <a:gd name="connsiteX30" fmla="*/ 43149 w 85164"/>
                <a:gd name="connsiteY30" fmla="*/ 26969 h 56776"/>
                <a:gd name="connsiteX31" fmla="*/ 41162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9 h 56776"/>
                <a:gd name="connsiteX34" fmla="*/ 51098 w 85164"/>
                <a:gd name="connsiteY34" fmla="*/ 59615 h 56776"/>
                <a:gd name="connsiteX35" fmla="*/ 52802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1 h 56776"/>
                <a:gd name="connsiteX38" fmla="*/ 55073 w 85164"/>
                <a:gd name="connsiteY38" fmla="*/ 60751 h 56776"/>
                <a:gd name="connsiteX39" fmla="*/ 57343 w 85164"/>
                <a:gd name="connsiteY39" fmla="*/ 60467 h 56776"/>
                <a:gd name="connsiteX40" fmla="*/ 57343 w 85164"/>
                <a:gd name="connsiteY40" fmla="*/ 60467 h 56776"/>
                <a:gd name="connsiteX41" fmla="*/ 59330 w 85164"/>
                <a:gd name="connsiteY41" fmla="*/ 59615 h 56776"/>
                <a:gd name="connsiteX42" fmla="*/ 82325 w 85164"/>
                <a:gd name="connsiteY42" fmla="*/ 46273 h 56776"/>
                <a:gd name="connsiteX43" fmla="*/ 83177 w 85164"/>
                <a:gd name="connsiteY43" fmla="*/ 45706 h 56776"/>
                <a:gd name="connsiteX44" fmla="*/ 78350 w 85164"/>
                <a:gd name="connsiteY44" fmla="*/ 42299 h 56776"/>
                <a:gd name="connsiteX45" fmla="*/ 78350 w 85164"/>
                <a:gd name="connsiteY45" fmla="*/ 42299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8350" y="42299"/>
                  </a:moveTo>
                  <a:cubicBezTo>
                    <a:pt x="78068" y="42015"/>
                    <a:pt x="77783" y="42015"/>
                    <a:pt x="77499" y="41731"/>
                  </a:cubicBezTo>
                  <a:cubicBezTo>
                    <a:pt x="77215" y="41731"/>
                    <a:pt x="77215" y="41447"/>
                    <a:pt x="77215" y="41163"/>
                  </a:cubicBezTo>
                  <a:lnTo>
                    <a:pt x="77215" y="41163"/>
                  </a:lnTo>
                  <a:lnTo>
                    <a:pt x="77215" y="41163"/>
                  </a:lnTo>
                  <a:cubicBezTo>
                    <a:pt x="77215" y="41163"/>
                    <a:pt x="77215" y="40879"/>
                    <a:pt x="77215" y="40879"/>
                  </a:cubicBezTo>
                  <a:cubicBezTo>
                    <a:pt x="77215" y="40879"/>
                    <a:pt x="76931" y="40595"/>
                    <a:pt x="76931" y="40595"/>
                  </a:cubicBezTo>
                  <a:cubicBezTo>
                    <a:pt x="76931" y="40595"/>
                    <a:pt x="76931" y="40312"/>
                    <a:pt x="76931" y="40312"/>
                  </a:cubicBezTo>
                  <a:lnTo>
                    <a:pt x="76931" y="40028"/>
                  </a:lnTo>
                  <a:lnTo>
                    <a:pt x="76931" y="40028"/>
                  </a:lnTo>
                  <a:lnTo>
                    <a:pt x="77215" y="33782"/>
                  </a:lnTo>
                  <a:lnTo>
                    <a:pt x="74944" y="35202"/>
                  </a:lnTo>
                  <a:cubicBezTo>
                    <a:pt x="74661" y="35485"/>
                    <a:pt x="74377" y="35485"/>
                    <a:pt x="74093" y="35769"/>
                  </a:cubicBezTo>
                  <a:cubicBezTo>
                    <a:pt x="73809" y="35769"/>
                    <a:pt x="73525" y="36054"/>
                    <a:pt x="73240" y="36054"/>
                  </a:cubicBezTo>
                  <a:cubicBezTo>
                    <a:pt x="73240" y="36054"/>
                    <a:pt x="72956" y="36054"/>
                    <a:pt x="72956" y="36054"/>
                  </a:cubicBezTo>
                  <a:lnTo>
                    <a:pt x="72956" y="36054"/>
                  </a:lnTo>
                  <a:cubicBezTo>
                    <a:pt x="72956" y="36054"/>
                    <a:pt x="72956" y="36054"/>
                    <a:pt x="72674" y="36054"/>
                  </a:cubicBezTo>
                  <a:cubicBezTo>
                    <a:pt x="72390" y="36054"/>
                    <a:pt x="72390" y="36054"/>
                    <a:pt x="72105" y="36054"/>
                  </a:cubicBezTo>
                  <a:cubicBezTo>
                    <a:pt x="71821" y="36054"/>
                    <a:pt x="71537" y="36054"/>
                    <a:pt x="71537" y="36054"/>
                  </a:cubicBezTo>
                  <a:cubicBezTo>
                    <a:pt x="71253" y="36054"/>
                    <a:pt x="71253" y="36054"/>
                    <a:pt x="70971" y="36054"/>
                  </a:cubicBezTo>
                  <a:cubicBezTo>
                    <a:pt x="70971" y="36054"/>
                    <a:pt x="70686" y="36054"/>
                    <a:pt x="70686" y="36054"/>
                  </a:cubicBezTo>
                  <a:lnTo>
                    <a:pt x="70686" y="36054"/>
                  </a:lnTo>
                  <a:cubicBezTo>
                    <a:pt x="70686" y="36054"/>
                    <a:pt x="70402" y="36054"/>
                    <a:pt x="70402" y="36054"/>
                  </a:cubicBezTo>
                  <a:cubicBezTo>
                    <a:pt x="70118" y="36054"/>
                    <a:pt x="69834" y="36054"/>
                    <a:pt x="69834" y="36054"/>
                  </a:cubicBezTo>
                  <a:cubicBezTo>
                    <a:pt x="69550" y="36054"/>
                    <a:pt x="69267" y="36054"/>
                    <a:pt x="68983" y="36054"/>
                  </a:cubicBezTo>
                  <a:cubicBezTo>
                    <a:pt x="68983" y="36054"/>
                    <a:pt x="68699" y="36054"/>
                    <a:pt x="68699" y="36054"/>
                  </a:cubicBezTo>
                  <a:cubicBezTo>
                    <a:pt x="68699" y="36054"/>
                    <a:pt x="68415" y="36054"/>
                    <a:pt x="68415" y="36054"/>
                  </a:cubicBezTo>
                  <a:cubicBezTo>
                    <a:pt x="68131" y="36054"/>
                    <a:pt x="68131" y="36054"/>
                    <a:pt x="67847" y="35769"/>
                  </a:cubicBezTo>
                  <a:cubicBezTo>
                    <a:pt x="67280" y="35485"/>
                    <a:pt x="66996" y="35485"/>
                    <a:pt x="66428" y="35202"/>
                  </a:cubicBezTo>
                  <a:lnTo>
                    <a:pt x="43433" y="21291"/>
                  </a:lnTo>
                  <a:lnTo>
                    <a:pt x="43149" y="26969"/>
                  </a:lnTo>
                  <a:cubicBezTo>
                    <a:pt x="43149" y="27821"/>
                    <a:pt x="42582" y="28957"/>
                    <a:pt x="41162" y="29524"/>
                  </a:cubicBezTo>
                  <a:lnTo>
                    <a:pt x="21291" y="41163"/>
                  </a:lnTo>
                  <a:cubicBezTo>
                    <a:pt x="21574" y="41731"/>
                    <a:pt x="21858" y="41731"/>
                    <a:pt x="22426" y="42299"/>
                  </a:cubicBezTo>
                  <a:lnTo>
                    <a:pt x="51098" y="59615"/>
                  </a:lnTo>
                  <a:cubicBezTo>
                    <a:pt x="51665" y="59900"/>
                    <a:pt x="52233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2" y="60467"/>
                    <a:pt x="54505" y="60751"/>
                    <a:pt x="55073" y="60751"/>
                  </a:cubicBezTo>
                  <a:lnTo>
                    <a:pt x="55073" y="60751"/>
                  </a:lnTo>
                  <a:cubicBezTo>
                    <a:pt x="55924" y="60751"/>
                    <a:pt x="56492" y="60751"/>
                    <a:pt x="57343" y="60467"/>
                  </a:cubicBezTo>
                  <a:lnTo>
                    <a:pt x="57343" y="60467"/>
                  </a:lnTo>
                  <a:cubicBezTo>
                    <a:pt x="58196" y="60183"/>
                    <a:pt x="58762" y="59900"/>
                    <a:pt x="59330" y="59615"/>
                  </a:cubicBezTo>
                  <a:lnTo>
                    <a:pt x="82325" y="46273"/>
                  </a:lnTo>
                  <a:cubicBezTo>
                    <a:pt x="82609" y="45989"/>
                    <a:pt x="82893" y="45989"/>
                    <a:pt x="83177" y="45706"/>
                  </a:cubicBezTo>
                  <a:lnTo>
                    <a:pt x="78350" y="42299"/>
                  </a:lnTo>
                  <a:lnTo>
                    <a:pt x="78350" y="42299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6121C6D-E391-4E65-B01D-6A14BD4D46F5}"/>
                </a:ext>
              </a:extLst>
            </p:cNvPr>
            <p:cNvSpPr/>
            <p:nvPr/>
          </p:nvSpPr>
          <p:spPr>
            <a:xfrm>
              <a:off x="13114144" y="7420898"/>
              <a:ext cx="95165" cy="63443"/>
            </a:xfrm>
            <a:custGeom>
              <a:avLst/>
              <a:gdLst>
                <a:gd name="connsiteX0" fmla="*/ 78068 w 85164"/>
                <a:gd name="connsiteY0" fmla="*/ 42867 h 56776"/>
                <a:gd name="connsiteX1" fmla="*/ 77217 w 85164"/>
                <a:gd name="connsiteY1" fmla="*/ 42298 h 56776"/>
                <a:gd name="connsiteX2" fmla="*/ 76933 w 85164"/>
                <a:gd name="connsiteY2" fmla="*/ 41731 h 56776"/>
                <a:gd name="connsiteX3" fmla="*/ 76933 w 85164"/>
                <a:gd name="connsiteY3" fmla="*/ 41731 h 56776"/>
                <a:gd name="connsiteX4" fmla="*/ 76933 w 85164"/>
                <a:gd name="connsiteY4" fmla="*/ 41731 h 56776"/>
                <a:gd name="connsiteX5" fmla="*/ 76933 w 85164"/>
                <a:gd name="connsiteY5" fmla="*/ 41447 h 56776"/>
                <a:gd name="connsiteX6" fmla="*/ 76933 w 85164"/>
                <a:gd name="connsiteY6" fmla="*/ 41163 h 56776"/>
                <a:gd name="connsiteX7" fmla="*/ 76933 w 85164"/>
                <a:gd name="connsiteY7" fmla="*/ 40879 h 56776"/>
                <a:gd name="connsiteX8" fmla="*/ 76933 w 85164"/>
                <a:gd name="connsiteY8" fmla="*/ 40595 h 56776"/>
                <a:gd name="connsiteX9" fmla="*/ 76933 w 85164"/>
                <a:gd name="connsiteY9" fmla="*/ 40595 h 56776"/>
                <a:gd name="connsiteX10" fmla="*/ 77217 w 85164"/>
                <a:gd name="connsiteY10" fmla="*/ 34350 h 56776"/>
                <a:gd name="connsiteX11" fmla="*/ 74945 w 85164"/>
                <a:gd name="connsiteY11" fmla="*/ 35769 h 56776"/>
                <a:gd name="connsiteX12" fmla="*/ 74095 w 85164"/>
                <a:gd name="connsiteY12" fmla="*/ 36053 h 56776"/>
                <a:gd name="connsiteX13" fmla="*/ 73242 w 85164"/>
                <a:gd name="connsiteY13" fmla="*/ 36337 h 56776"/>
                <a:gd name="connsiteX14" fmla="*/ 72958 w 85164"/>
                <a:gd name="connsiteY14" fmla="*/ 36337 h 56776"/>
                <a:gd name="connsiteX15" fmla="*/ 72958 w 85164"/>
                <a:gd name="connsiteY15" fmla="*/ 36337 h 56776"/>
                <a:gd name="connsiteX16" fmla="*/ 72676 w 85164"/>
                <a:gd name="connsiteY16" fmla="*/ 36337 h 56776"/>
                <a:gd name="connsiteX17" fmla="*/ 72107 w 85164"/>
                <a:gd name="connsiteY17" fmla="*/ 36337 h 56776"/>
                <a:gd name="connsiteX18" fmla="*/ 71539 w 85164"/>
                <a:gd name="connsiteY18" fmla="*/ 36337 h 56776"/>
                <a:gd name="connsiteX19" fmla="*/ 70971 w 85164"/>
                <a:gd name="connsiteY19" fmla="*/ 36337 h 56776"/>
                <a:gd name="connsiteX20" fmla="*/ 70688 w 85164"/>
                <a:gd name="connsiteY20" fmla="*/ 36337 h 56776"/>
                <a:gd name="connsiteX21" fmla="*/ 70688 w 85164"/>
                <a:gd name="connsiteY21" fmla="*/ 36337 h 56776"/>
                <a:gd name="connsiteX22" fmla="*/ 70404 w 85164"/>
                <a:gd name="connsiteY22" fmla="*/ 36337 h 56776"/>
                <a:gd name="connsiteX23" fmla="*/ 69836 w 85164"/>
                <a:gd name="connsiteY23" fmla="*/ 36337 h 56776"/>
                <a:gd name="connsiteX24" fmla="*/ 68985 w 85164"/>
                <a:gd name="connsiteY24" fmla="*/ 36337 h 56776"/>
                <a:gd name="connsiteX25" fmla="*/ 68701 w 85164"/>
                <a:gd name="connsiteY25" fmla="*/ 36337 h 56776"/>
                <a:gd name="connsiteX26" fmla="*/ 68417 w 85164"/>
                <a:gd name="connsiteY26" fmla="*/ 36337 h 56776"/>
                <a:gd name="connsiteX27" fmla="*/ 67848 w 85164"/>
                <a:gd name="connsiteY27" fmla="*/ 36053 h 56776"/>
                <a:gd name="connsiteX28" fmla="*/ 66713 w 85164"/>
                <a:gd name="connsiteY28" fmla="*/ 35485 h 56776"/>
                <a:gd name="connsiteX29" fmla="*/ 43435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0879 h 56776"/>
                <a:gd name="connsiteX33" fmla="*/ 21291 w 85164"/>
                <a:gd name="connsiteY33" fmla="*/ 40879 h 56776"/>
                <a:gd name="connsiteX34" fmla="*/ 21291 w 85164"/>
                <a:gd name="connsiteY34" fmla="*/ 40879 h 56776"/>
                <a:gd name="connsiteX35" fmla="*/ 22428 w 85164"/>
                <a:gd name="connsiteY35" fmla="*/ 42015 h 56776"/>
                <a:gd name="connsiteX36" fmla="*/ 51100 w 85164"/>
                <a:gd name="connsiteY36" fmla="*/ 59331 h 56776"/>
                <a:gd name="connsiteX37" fmla="*/ 52803 w 85164"/>
                <a:gd name="connsiteY37" fmla="*/ 60183 h 56776"/>
                <a:gd name="connsiteX38" fmla="*/ 53088 w 85164"/>
                <a:gd name="connsiteY38" fmla="*/ 60183 h 56776"/>
                <a:gd name="connsiteX39" fmla="*/ 55073 w 85164"/>
                <a:gd name="connsiteY39" fmla="*/ 60467 h 56776"/>
                <a:gd name="connsiteX40" fmla="*/ 55073 w 85164"/>
                <a:gd name="connsiteY40" fmla="*/ 60467 h 56776"/>
                <a:gd name="connsiteX41" fmla="*/ 57345 w 85164"/>
                <a:gd name="connsiteY41" fmla="*/ 60183 h 56776"/>
                <a:gd name="connsiteX42" fmla="*/ 57345 w 85164"/>
                <a:gd name="connsiteY42" fmla="*/ 60183 h 56776"/>
                <a:gd name="connsiteX43" fmla="*/ 59332 w 85164"/>
                <a:gd name="connsiteY43" fmla="*/ 59331 h 56776"/>
                <a:gd name="connsiteX44" fmla="*/ 82327 w 85164"/>
                <a:gd name="connsiteY44" fmla="*/ 45989 h 56776"/>
                <a:gd name="connsiteX45" fmla="*/ 83179 w 85164"/>
                <a:gd name="connsiteY45" fmla="*/ 45421 h 56776"/>
                <a:gd name="connsiteX46" fmla="*/ 78068 w 85164"/>
                <a:gd name="connsiteY46" fmla="*/ 42867 h 56776"/>
                <a:gd name="connsiteX47" fmla="*/ 78068 w 85164"/>
                <a:gd name="connsiteY47" fmla="*/ 4286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164" h="56776">
                  <a:moveTo>
                    <a:pt x="78068" y="42867"/>
                  </a:moveTo>
                  <a:cubicBezTo>
                    <a:pt x="77785" y="42582"/>
                    <a:pt x="77501" y="42582"/>
                    <a:pt x="77217" y="42298"/>
                  </a:cubicBezTo>
                  <a:cubicBezTo>
                    <a:pt x="77217" y="42298"/>
                    <a:pt x="76933" y="42015"/>
                    <a:pt x="76933" y="41731"/>
                  </a:cubicBezTo>
                  <a:lnTo>
                    <a:pt x="76933" y="41731"/>
                  </a:lnTo>
                  <a:lnTo>
                    <a:pt x="76933" y="41731"/>
                  </a:lnTo>
                  <a:cubicBezTo>
                    <a:pt x="76933" y="41731"/>
                    <a:pt x="76933" y="41731"/>
                    <a:pt x="76933" y="41447"/>
                  </a:cubicBezTo>
                  <a:cubicBezTo>
                    <a:pt x="76933" y="41163"/>
                    <a:pt x="76933" y="41163"/>
                    <a:pt x="76933" y="41163"/>
                  </a:cubicBezTo>
                  <a:cubicBezTo>
                    <a:pt x="76933" y="41163"/>
                    <a:pt x="76933" y="40879"/>
                    <a:pt x="76933" y="40879"/>
                  </a:cubicBezTo>
                  <a:lnTo>
                    <a:pt x="76933" y="40595"/>
                  </a:lnTo>
                  <a:lnTo>
                    <a:pt x="76933" y="40595"/>
                  </a:lnTo>
                  <a:lnTo>
                    <a:pt x="77217" y="34350"/>
                  </a:lnTo>
                  <a:lnTo>
                    <a:pt x="74945" y="35769"/>
                  </a:lnTo>
                  <a:cubicBezTo>
                    <a:pt x="74661" y="36053"/>
                    <a:pt x="74379" y="36053"/>
                    <a:pt x="74095" y="36053"/>
                  </a:cubicBezTo>
                  <a:cubicBezTo>
                    <a:pt x="73810" y="36053"/>
                    <a:pt x="73526" y="36337"/>
                    <a:pt x="73242" y="36337"/>
                  </a:cubicBezTo>
                  <a:cubicBezTo>
                    <a:pt x="73242" y="36337"/>
                    <a:pt x="72958" y="36337"/>
                    <a:pt x="72958" y="36337"/>
                  </a:cubicBezTo>
                  <a:lnTo>
                    <a:pt x="72958" y="36337"/>
                  </a:lnTo>
                  <a:cubicBezTo>
                    <a:pt x="72958" y="36337"/>
                    <a:pt x="72958" y="36337"/>
                    <a:pt x="72676" y="36337"/>
                  </a:cubicBezTo>
                  <a:cubicBezTo>
                    <a:pt x="72391" y="36337"/>
                    <a:pt x="72391" y="36337"/>
                    <a:pt x="72107" y="36337"/>
                  </a:cubicBezTo>
                  <a:cubicBezTo>
                    <a:pt x="71823" y="36337"/>
                    <a:pt x="71823" y="36337"/>
                    <a:pt x="71539" y="36337"/>
                  </a:cubicBezTo>
                  <a:cubicBezTo>
                    <a:pt x="71255" y="36337"/>
                    <a:pt x="71255" y="36337"/>
                    <a:pt x="70971" y="36337"/>
                  </a:cubicBezTo>
                  <a:cubicBezTo>
                    <a:pt x="70971" y="36337"/>
                    <a:pt x="70688" y="36337"/>
                    <a:pt x="70688" y="36337"/>
                  </a:cubicBezTo>
                  <a:lnTo>
                    <a:pt x="70688" y="36337"/>
                  </a:lnTo>
                  <a:cubicBezTo>
                    <a:pt x="70688" y="36337"/>
                    <a:pt x="70404" y="36337"/>
                    <a:pt x="70404" y="36337"/>
                  </a:cubicBezTo>
                  <a:cubicBezTo>
                    <a:pt x="70120" y="36337"/>
                    <a:pt x="70120" y="36337"/>
                    <a:pt x="69836" y="36337"/>
                  </a:cubicBezTo>
                  <a:cubicBezTo>
                    <a:pt x="69552" y="36337"/>
                    <a:pt x="69267" y="36337"/>
                    <a:pt x="68985" y="36337"/>
                  </a:cubicBezTo>
                  <a:cubicBezTo>
                    <a:pt x="68985" y="36337"/>
                    <a:pt x="68701" y="36337"/>
                    <a:pt x="68701" y="36337"/>
                  </a:cubicBezTo>
                  <a:cubicBezTo>
                    <a:pt x="68701" y="36337"/>
                    <a:pt x="68417" y="36337"/>
                    <a:pt x="68417" y="36337"/>
                  </a:cubicBezTo>
                  <a:cubicBezTo>
                    <a:pt x="68132" y="36337"/>
                    <a:pt x="68132" y="36337"/>
                    <a:pt x="67848" y="36053"/>
                  </a:cubicBezTo>
                  <a:cubicBezTo>
                    <a:pt x="67282" y="36053"/>
                    <a:pt x="66998" y="35769"/>
                    <a:pt x="66713" y="35485"/>
                  </a:cubicBezTo>
                  <a:lnTo>
                    <a:pt x="43435" y="21291"/>
                  </a:lnTo>
                  <a:lnTo>
                    <a:pt x="43151" y="26969"/>
                  </a:lnTo>
                  <a:cubicBezTo>
                    <a:pt x="43151" y="27821"/>
                    <a:pt x="42582" y="28956"/>
                    <a:pt x="41163" y="29524"/>
                  </a:cubicBezTo>
                  <a:lnTo>
                    <a:pt x="21291" y="40879"/>
                  </a:lnTo>
                  <a:cubicBezTo>
                    <a:pt x="21291" y="40879"/>
                    <a:pt x="21291" y="40879"/>
                    <a:pt x="21291" y="40879"/>
                  </a:cubicBezTo>
                  <a:lnTo>
                    <a:pt x="21291" y="40879"/>
                  </a:lnTo>
                  <a:cubicBezTo>
                    <a:pt x="21575" y="41163"/>
                    <a:pt x="21859" y="41731"/>
                    <a:pt x="22428" y="42015"/>
                  </a:cubicBezTo>
                  <a:lnTo>
                    <a:pt x="51100" y="59331"/>
                  </a:lnTo>
                  <a:cubicBezTo>
                    <a:pt x="51667" y="59615"/>
                    <a:pt x="52235" y="59899"/>
                    <a:pt x="52803" y="60183"/>
                  </a:cubicBezTo>
                  <a:lnTo>
                    <a:pt x="53088" y="60183"/>
                  </a:lnTo>
                  <a:cubicBezTo>
                    <a:pt x="53654" y="60467"/>
                    <a:pt x="54507" y="60467"/>
                    <a:pt x="55073" y="60467"/>
                  </a:cubicBezTo>
                  <a:lnTo>
                    <a:pt x="55073" y="60467"/>
                  </a:lnTo>
                  <a:cubicBezTo>
                    <a:pt x="55926" y="60467"/>
                    <a:pt x="56494" y="60467"/>
                    <a:pt x="57345" y="60183"/>
                  </a:cubicBezTo>
                  <a:lnTo>
                    <a:pt x="57345" y="60183"/>
                  </a:lnTo>
                  <a:cubicBezTo>
                    <a:pt x="58197" y="59899"/>
                    <a:pt x="58764" y="59615"/>
                    <a:pt x="59332" y="59331"/>
                  </a:cubicBezTo>
                  <a:lnTo>
                    <a:pt x="82327" y="45989"/>
                  </a:lnTo>
                  <a:cubicBezTo>
                    <a:pt x="82611" y="45705"/>
                    <a:pt x="82895" y="45705"/>
                    <a:pt x="83179" y="45421"/>
                  </a:cubicBezTo>
                  <a:lnTo>
                    <a:pt x="78068" y="42867"/>
                  </a:lnTo>
                  <a:lnTo>
                    <a:pt x="78068" y="42867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581F1C-85AA-4F3E-930E-D4808240F9FE}"/>
                </a:ext>
              </a:extLst>
            </p:cNvPr>
            <p:cNvSpPr/>
            <p:nvPr/>
          </p:nvSpPr>
          <p:spPr>
            <a:xfrm>
              <a:off x="13105262" y="7463405"/>
              <a:ext cx="95165" cy="63443"/>
            </a:xfrm>
            <a:custGeom>
              <a:avLst/>
              <a:gdLst>
                <a:gd name="connsiteX0" fmla="*/ 70402 w 85164"/>
                <a:gd name="connsiteY0" fmla="*/ 37473 h 56776"/>
                <a:gd name="connsiteX1" fmla="*/ 69552 w 85164"/>
                <a:gd name="connsiteY1" fmla="*/ 36905 h 56776"/>
                <a:gd name="connsiteX2" fmla="*/ 69267 w 85164"/>
                <a:gd name="connsiteY2" fmla="*/ 36337 h 56776"/>
                <a:gd name="connsiteX3" fmla="*/ 69267 w 85164"/>
                <a:gd name="connsiteY3" fmla="*/ 36337 h 56776"/>
                <a:gd name="connsiteX4" fmla="*/ 69267 w 85164"/>
                <a:gd name="connsiteY4" fmla="*/ 36337 h 56776"/>
                <a:gd name="connsiteX5" fmla="*/ 69267 w 85164"/>
                <a:gd name="connsiteY5" fmla="*/ 36053 h 56776"/>
                <a:gd name="connsiteX6" fmla="*/ 69267 w 85164"/>
                <a:gd name="connsiteY6" fmla="*/ 35769 h 56776"/>
                <a:gd name="connsiteX7" fmla="*/ 69267 w 85164"/>
                <a:gd name="connsiteY7" fmla="*/ 35201 h 56776"/>
                <a:gd name="connsiteX8" fmla="*/ 69267 w 85164"/>
                <a:gd name="connsiteY8" fmla="*/ 34918 h 56776"/>
                <a:gd name="connsiteX9" fmla="*/ 69267 w 85164"/>
                <a:gd name="connsiteY9" fmla="*/ 34918 h 56776"/>
                <a:gd name="connsiteX10" fmla="*/ 69552 w 85164"/>
                <a:gd name="connsiteY10" fmla="*/ 28672 h 56776"/>
                <a:gd name="connsiteX11" fmla="*/ 66996 w 85164"/>
                <a:gd name="connsiteY11" fmla="*/ 30091 h 56776"/>
                <a:gd name="connsiteX12" fmla="*/ 66145 w 85164"/>
                <a:gd name="connsiteY12" fmla="*/ 30660 h 56776"/>
                <a:gd name="connsiteX13" fmla="*/ 65293 w 85164"/>
                <a:gd name="connsiteY13" fmla="*/ 30943 h 56776"/>
                <a:gd name="connsiteX14" fmla="*/ 65008 w 85164"/>
                <a:gd name="connsiteY14" fmla="*/ 30943 h 56776"/>
                <a:gd name="connsiteX15" fmla="*/ 65008 w 85164"/>
                <a:gd name="connsiteY15" fmla="*/ 30943 h 56776"/>
                <a:gd name="connsiteX16" fmla="*/ 64724 w 85164"/>
                <a:gd name="connsiteY16" fmla="*/ 30943 h 56776"/>
                <a:gd name="connsiteX17" fmla="*/ 64158 w 85164"/>
                <a:gd name="connsiteY17" fmla="*/ 30943 h 56776"/>
                <a:gd name="connsiteX18" fmla="*/ 63589 w 85164"/>
                <a:gd name="connsiteY18" fmla="*/ 30943 h 56776"/>
                <a:gd name="connsiteX19" fmla="*/ 63021 w 85164"/>
                <a:gd name="connsiteY19" fmla="*/ 30943 h 56776"/>
                <a:gd name="connsiteX20" fmla="*/ 62739 w 85164"/>
                <a:gd name="connsiteY20" fmla="*/ 30943 h 56776"/>
                <a:gd name="connsiteX21" fmla="*/ 62739 w 85164"/>
                <a:gd name="connsiteY21" fmla="*/ 30943 h 56776"/>
                <a:gd name="connsiteX22" fmla="*/ 62454 w 85164"/>
                <a:gd name="connsiteY22" fmla="*/ 30943 h 56776"/>
                <a:gd name="connsiteX23" fmla="*/ 61886 w 85164"/>
                <a:gd name="connsiteY23" fmla="*/ 30943 h 56776"/>
                <a:gd name="connsiteX24" fmla="*/ 61035 w 85164"/>
                <a:gd name="connsiteY24" fmla="*/ 30943 h 56776"/>
                <a:gd name="connsiteX25" fmla="*/ 60751 w 85164"/>
                <a:gd name="connsiteY25" fmla="*/ 30943 h 56776"/>
                <a:gd name="connsiteX26" fmla="*/ 60467 w 85164"/>
                <a:gd name="connsiteY26" fmla="*/ 30943 h 56776"/>
                <a:gd name="connsiteX27" fmla="*/ 59899 w 85164"/>
                <a:gd name="connsiteY27" fmla="*/ 30943 h 56776"/>
                <a:gd name="connsiteX28" fmla="*/ 58764 w 85164"/>
                <a:gd name="connsiteY28" fmla="*/ 30376 h 56776"/>
                <a:gd name="connsiteX29" fmla="*/ 43717 w 85164"/>
                <a:gd name="connsiteY29" fmla="*/ 21291 h 56776"/>
                <a:gd name="connsiteX30" fmla="*/ 43433 w 85164"/>
                <a:gd name="connsiteY30" fmla="*/ 26969 h 56776"/>
                <a:gd name="connsiteX31" fmla="*/ 41447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5 w 85164"/>
                <a:gd name="connsiteY39" fmla="*/ 60183 h 56776"/>
                <a:gd name="connsiteX40" fmla="*/ 57345 w 85164"/>
                <a:gd name="connsiteY40" fmla="*/ 60183 h 56776"/>
                <a:gd name="connsiteX41" fmla="*/ 59332 w 85164"/>
                <a:gd name="connsiteY41" fmla="*/ 59331 h 56776"/>
                <a:gd name="connsiteX42" fmla="*/ 82327 w 85164"/>
                <a:gd name="connsiteY42" fmla="*/ 45989 h 56776"/>
                <a:gd name="connsiteX43" fmla="*/ 82893 w 85164"/>
                <a:gd name="connsiteY43" fmla="*/ 45421 h 56776"/>
                <a:gd name="connsiteX44" fmla="*/ 70402 w 85164"/>
                <a:gd name="connsiteY44" fmla="*/ 37473 h 56776"/>
                <a:gd name="connsiteX45" fmla="*/ 70402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473"/>
                  </a:moveTo>
                  <a:cubicBezTo>
                    <a:pt x="70118" y="37189"/>
                    <a:pt x="69836" y="37189"/>
                    <a:pt x="69552" y="36905"/>
                  </a:cubicBezTo>
                  <a:cubicBezTo>
                    <a:pt x="69552" y="36905"/>
                    <a:pt x="69267" y="36621"/>
                    <a:pt x="69267" y="36337"/>
                  </a:cubicBezTo>
                  <a:cubicBezTo>
                    <a:pt x="69267" y="36337"/>
                    <a:pt x="69267" y="36337"/>
                    <a:pt x="69267" y="36337"/>
                  </a:cubicBezTo>
                  <a:lnTo>
                    <a:pt x="69267" y="36337"/>
                  </a:lnTo>
                  <a:cubicBezTo>
                    <a:pt x="69267" y="36337"/>
                    <a:pt x="69267" y="36337"/>
                    <a:pt x="69267" y="36053"/>
                  </a:cubicBezTo>
                  <a:cubicBezTo>
                    <a:pt x="69267" y="35769"/>
                    <a:pt x="69267" y="35769"/>
                    <a:pt x="69267" y="35769"/>
                  </a:cubicBezTo>
                  <a:cubicBezTo>
                    <a:pt x="69267" y="35485"/>
                    <a:pt x="69267" y="35201"/>
                    <a:pt x="69267" y="35201"/>
                  </a:cubicBezTo>
                  <a:lnTo>
                    <a:pt x="69267" y="34918"/>
                  </a:lnTo>
                  <a:lnTo>
                    <a:pt x="69267" y="34918"/>
                  </a:lnTo>
                  <a:lnTo>
                    <a:pt x="69552" y="28672"/>
                  </a:lnTo>
                  <a:lnTo>
                    <a:pt x="66996" y="30091"/>
                  </a:lnTo>
                  <a:cubicBezTo>
                    <a:pt x="66712" y="30091"/>
                    <a:pt x="66429" y="30376"/>
                    <a:pt x="66145" y="30660"/>
                  </a:cubicBezTo>
                  <a:cubicBezTo>
                    <a:pt x="65861" y="30660"/>
                    <a:pt x="65577" y="30943"/>
                    <a:pt x="65293" y="30943"/>
                  </a:cubicBezTo>
                  <a:cubicBezTo>
                    <a:pt x="65293" y="30943"/>
                    <a:pt x="65008" y="30943"/>
                    <a:pt x="65008" y="30943"/>
                  </a:cubicBezTo>
                  <a:lnTo>
                    <a:pt x="65008" y="30943"/>
                  </a:lnTo>
                  <a:cubicBezTo>
                    <a:pt x="65008" y="30943"/>
                    <a:pt x="65008" y="30943"/>
                    <a:pt x="64724" y="30943"/>
                  </a:cubicBezTo>
                  <a:cubicBezTo>
                    <a:pt x="64442" y="30943"/>
                    <a:pt x="64442" y="30943"/>
                    <a:pt x="64158" y="30943"/>
                  </a:cubicBezTo>
                  <a:cubicBezTo>
                    <a:pt x="63874" y="30943"/>
                    <a:pt x="63874" y="30943"/>
                    <a:pt x="63589" y="30943"/>
                  </a:cubicBezTo>
                  <a:cubicBezTo>
                    <a:pt x="63305" y="30943"/>
                    <a:pt x="63305" y="30943"/>
                    <a:pt x="63021" y="30943"/>
                  </a:cubicBezTo>
                  <a:cubicBezTo>
                    <a:pt x="63021" y="30943"/>
                    <a:pt x="62739" y="30943"/>
                    <a:pt x="62739" y="30943"/>
                  </a:cubicBezTo>
                  <a:lnTo>
                    <a:pt x="62739" y="30943"/>
                  </a:lnTo>
                  <a:cubicBezTo>
                    <a:pt x="62739" y="30943"/>
                    <a:pt x="62454" y="30943"/>
                    <a:pt x="62454" y="30943"/>
                  </a:cubicBezTo>
                  <a:cubicBezTo>
                    <a:pt x="62170" y="30943"/>
                    <a:pt x="61886" y="30943"/>
                    <a:pt x="61886" y="30943"/>
                  </a:cubicBezTo>
                  <a:cubicBezTo>
                    <a:pt x="61602" y="30943"/>
                    <a:pt x="61318" y="30943"/>
                    <a:pt x="61035" y="30943"/>
                  </a:cubicBezTo>
                  <a:lnTo>
                    <a:pt x="60751" y="30943"/>
                  </a:lnTo>
                  <a:cubicBezTo>
                    <a:pt x="60751" y="30943"/>
                    <a:pt x="60467" y="30943"/>
                    <a:pt x="60467" y="30943"/>
                  </a:cubicBezTo>
                  <a:cubicBezTo>
                    <a:pt x="60183" y="30943"/>
                    <a:pt x="60183" y="30943"/>
                    <a:pt x="59899" y="30943"/>
                  </a:cubicBezTo>
                  <a:cubicBezTo>
                    <a:pt x="59332" y="30660"/>
                    <a:pt x="59048" y="30660"/>
                    <a:pt x="58764" y="30376"/>
                  </a:cubicBezTo>
                  <a:lnTo>
                    <a:pt x="43717" y="21291"/>
                  </a:lnTo>
                  <a:lnTo>
                    <a:pt x="43433" y="26969"/>
                  </a:lnTo>
                  <a:cubicBezTo>
                    <a:pt x="43433" y="27821"/>
                    <a:pt x="42867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6" y="42298"/>
                  </a:cubicBezTo>
                  <a:lnTo>
                    <a:pt x="51098" y="59615"/>
                  </a:lnTo>
                  <a:cubicBezTo>
                    <a:pt x="51667" y="59900"/>
                    <a:pt x="52235" y="60183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467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5" y="60183"/>
                  </a:cubicBezTo>
                  <a:lnTo>
                    <a:pt x="57345" y="60183"/>
                  </a:lnTo>
                  <a:cubicBezTo>
                    <a:pt x="58196" y="59900"/>
                    <a:pt x="58764" y="59615"/>
                    <a:pt x="59332" y="59331"/>
                  </a:cubicBezTo>
                  <a:lnTo>
                    <a:pt x="82327" y="45989"/>
                  </a:lnTo>
                  <a:cubicBezTo>
                    <a:pt x="82609" y="45706"/>
                    <a:pt x="82609" y="45706"/>
                    <a:pt x="82893" y="45421"/>
                  </a:cubicBezTo>
                  <a:lnTo>
                    <a:pt x="70402" y="37473"/>
                  </a:lnTo>
                  <a:lnTo>
                    <a:pt x="70402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129E14-EC57-47E2-AF98-A5CC4A7393A7}"/>
                </a:ext>
              </a:extLst>
            </p:cNvPr>
            <p:cNvSpPr/>
            <p:nvPr/>
          </p:nvSpPr>
          <p:spPr>
            <a:xfrm>
              <a:off x="13126514" y="7522723"/>
              <a:ext cx="95165" cy="63443"/>
            </a:xfrm>
            <a:custGeom>
              <a:avLst/>
              <a:gdLst>
                <a:gd name="connsiteX0" fmla="*/ 82895 w 85164"/>
                <a:gd name="connsiteY0" fmla="*/ 44002 h 56776"/>
                <a:gd name="connsiteX1" fmla="*/ 82895 w 85164"/>
                <a:gd name="connsiteY1" fmla="*/ 44002 h 56776"/>
                <a:gd name="connsiteX2" fmla="*/ 82895 w 85164"/>
                <a:gd name="connsiteY2" fmla="*/ 43718 h 56776"/>
                <a:gd name="connsiteX3" fmla="*/ 83177 w 85164"/>
                <a:gd name="connsiteY3" fmla="*/ 37473 h 56776"/>
                <a:gd name="connsiteX4" fmla="*/ 80908 w 85164"/>
                <a:gd name="connsiteY4" fmla="*/ 38892 h 56776"/>
                <a:gd name="connsiteX5" fmla="*/ 80055 w 85164"/>
                <a:gd name="connsiteY5" fmla="*/ 39460 h 56776"/>
                <a:gd name="connsiteX6" fmla="*/ 79204 w 85164"/>
                <a:gd name="connsiteY6" fmla="*/ 39743 h 56776"/>
                <a:gd name="connsiteX7" fmla="*/ 78920 w 85164"/>
                <a:gd name="connsiteY7" fmla="*/ 39743 h 56776"/>
                <a:gd name="connsiteX8" fmla="*/ 78920 w 85164"/>
                <a:gd name="connsiteY8" fmla="*/ 39743 h 56776"/>
                <a:gd name="connsiteX9" fmla="*/ 78636 w 85164"/>
                <a:gd name="connsiteY9" fmla="*/ 39743 h 56776"/>
                <a:gd name="connsiteX10" fmla="*/ 78068 w 85164"/>
                <a:gd name="connsiteY10" fmla="*/ 39743 h 56776"/>
                <a:gd name="connsiteX11" fmla="*/ 77501 w 85164"/>
                <a:gd name="connsiteY11" fmla="*/ 39743 h 56776"/>
                <a:gd name="connsiteX12" fmla="*/ 76933 w 85164"/>
                <a:gd name="connsiteY12" fmla="*/ 39743 h 56776"/>
                <a:gd name="connsiteX13" fmla="*/ 76649 w 85164"/>
                <a:gd name="connsiteY13" fmla="*/ 39743 h 56776"/>
                <a:gd name="connsiteX14" fmla="*/ 76649 w 85164"/>
                <a:gd name="connsiteY14" fmla="*/ 39743 h 56776"/>
                <a:gd name="connsiteX15" fmla="*/ 76364 w 85164"/>
                <a:gd name="connsiteY15" fmla="*/ 39743 h 56776"/>
                <a:gd name="connsiteX16" fmla="*/ 75798 w 85164"/>
                <a:gd name="connsiteY16" fmla="*/ 39743 h 56776"/>
                <a:gd name="connsiteX17" fmla="*/ 74945 w 85164"/>
                <a:gd name="connsiteY17" fmla="*/ 39743 h 56776"/>
                <a:gd name="connsiteX18" fmla="*/ 74661 w 85164"/>
                <a:gd name="connsiteY18" fmla="*/ 39743 h 56776"/>
                <a:gd name="connsiteX19" fmla="*/ 74377 w 85164"/>
                <a:gd name="connsiteY19" fmla="*/ 39743 h 56776"/>
                <a:gd name="connsiteX20" fmla="*/ 73810 w 85164"/>
                <a:gd name="connsiteY20" fmla="*/ 39460 h 56776"/>
                <a:gd name="connsiteX21" fmla="*/ 72674 w 85164"/>
                <a:gd name="connsiteY21" fmla="*/ 38892 h 56776"/>
                <a:gd name="connsiteX22" fmla="*/ 44001 w 85164"/>
                <a:gd name="connsiteY22" fmla="*/ 21575 h 56776"/>
                <a:gd name="connsiteX23" fmla="*/ 44001 w 85164"/>
                <a:gd name="connsiteY23" fmla="*/ 21575 h 56776"/>
                <a:gd name="connsiteX24" fmla="*/ 43435 w 85164"/>
                <a:gd name="connsiteY24" fmla="*/ 21291 h 56776"/>
                <a:gd name="connsiteX25" fmla="*/ 43151 w 85164"/>
                <a:gd name="connsiteY25" fmla="*/ 26685 h 56776"/>
                <a:gd name="connsiteX26" fmla="*/ 41163 w 85164"/>
                <a:gd name="connsiteY26" fmla="*/ 29240 h 56776"/>
                <a:gd name="connsiteX27" fmla="*/ 21291 w 85164"/>
                <a:gd name="connsiteY27" fmla="*/ 40879 h 56776"/>
                <a:gd name="connsiteX28" fmla="*/ 22428 w 85164"/>
                <a:gd name="connsiteY28" fmla="*/ 42015 h 56776"/>
                <a:gd name="connsiteX29" fmla="*/ 51098 w 85164"/>
                <a:gd name="connsiteY29" fmla="*/ 59331 h 56776"/>
                <a:gd name="connsiteX30" fmla="*/ 52802 w 85164"/>
                <a:gd name="connsiteY30" fmla="*/ 60183 h 56776"/>
                <a:gd name="connsiteX31" fmla="*/ 53086 w 85164"/>
                <a:gd name="connsiteY31" fmla="*/ 60183 h 56776"/>
                <a:gd name="connsiteX32" fmla="*/ 55073 w 85164"/>
                <a:gd name="connsiteY32" fmla="*/ 60467 h 56776"/>
                <a:gd name="connsiteX33" fmla="*/ 55073 w 85164"/>
                <a:gd name="connsiteY33" fmla="*/ 60467 h 56776"/>
                <a:gd name="connsiteX34" fmla="*/ 57345 w 85164"/>
                <a:gd name="connsiteY34" fmla="*/ 60183 h 56776"/>
                <a:gd name="connsiteX35" fmla="*/ 57345 w 85164"/>
                <a:gd name="connsiteY35" fmla="*/ 60183 h 56776"/>
                <a:gd name="connsiteX36" fmla="*/ 59332 w 85164"/>
                <a:gd name="connsiteY36" fmla="*/ 59331 h 56776"/>
                <a:gd name="connsiteX37" fmla="*/ 82327 w 85164"/>
                <a:gd name="connsiteY37" fmla="*/ 45989 h 56776"/>
                <a:gd name="connsiteX38" fmla="*/ 83177 w 85164"/>
                <a:gd name="connsiteY38" fmla="*/ 45137 h 56776"/>
                <a:gd name="connsiteX39" fmla="*/ 82895 w 85164"/>
                <a:gd name="connsiteY39" fmla="*/ 44854 h 56776"/>
                <a:gd name="connsiteX40" fmla="*/ 82895 w 85164"/>
                <a:gd name="connsiteY40" fmla="*/ 4400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2895" y="44002"/>
                  </a:moveTo>
                  <a:lnTo>
                    <a:pt x="82895" y="44002"/>
                  </a:lnTo>
                  <a:lnTo>
                    <a:pt x="82895" y="43718"/>
                  </a:lnTo>
                  <a:lnTo>
                    <a:pt x="83177" y="37473"/>
                  </a:lnTo>
                  <a:lnTo>
                    <a:pt x="80908" y="38892"/>
                  </a:lnTo>
                  <a:cubicBezTo>
                    <a:pt x="80623" y="39176"/>
                    <a:pt x="80339" y="39176"/>
                    <a:pt x="80055" y="39460"/>
                  </a:cubicBezTo>
                  <a:cubicBezTo>
                    <a:pt x="79771" y="39460"/>
                    <a:pt x="79487" y="39460"/>
                    <a:pt x="79204" y="39743"/>
                  </a:cubicBezTo>
                  <a:cubicBezTo>
                    <a:pt x="79204" y="39743"/>
                    <a:pt x="78920" y="39743"/>
                    <a:pt x="78920" y="39743"/>
                  </a:cubicBezTo>
                  <a:lnTo>
                    <a:pt x="78920" y="39743"/>
                  </a:lnTo>
                  <a:cubicBezTo>
                    <a:pt x="78920" y="39743"/>
                    <a:pt x="78636" y="39743"/>
                    <a:pt x="78636" y="39743"/>
                  </a:cubicBezTo>
                  <a:cubicBezTo>
                    <a:pt x="78352" y="39743"/>
                    <a:pt x="78352" y="39743"/>
                    <a:pt x="78068" y="39743"/>
                  </a:cubicBezTo>
                  <a:cubicBezTo>
                    <a:pt x="77783" y="39743"/>
                    <a:pt x="77783" y="39743"/>
                    <a:pt x="77501" y="39743"/>
                  </a:cubicBezTo>
                  <a:cubicBezTo>
                    <a:pt x="77217" y="39743"/>
                    <a:pt x="77217" y="39743"/>
                    <a:pt x="76933" y="39743"/>
                  </a:cubicBezTo>
                  <a:lnTo>
                    <a:pt x="76649" y="39743"/>
                  </a:lnTo>
                  <a:lnTo>
                    <a:pt x="76649" y="39743"/>
                  </a:ln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0" y="39743"/>
                    <a:pt x="76080" y="39743"/>
                    <a:pt x="75798" y="39743"/>
                  </a:cubicBezTo>
                  <a:cubicBezTo>
                    <a:pt x="75514" y="39743"/>
                    <a:pt x="75230" y="39743"/>
                    <a:pt x="74945" y="39743"/>
                  </a:cubicBezTo>
                  <a:cubicBezTo>
                    <a:pt x="74945" y="39743"/>
                    <a:pt x="74661" y="39743"/>
                    <a:pt x="74661" y="39743"/>
                  </a:cubicBezTo>
                  <a:cubicBezTo>
                    <a:pt x="74661" y="39743"/>
                    <a:pt x="74661" y="39743"/>
                    <a:pt x="74377" y="39743"/>
                  </a:cubicBezTo>
                  <a:cubicBezTo>
                    <a:pt x="74093" y="39743"/>
                    <a:pt x="74093" y="39743"/>
                    <a:pt x="73810" y="39460"/>
                  </a:cubicBezTo>
                  <a:cubicBezTo>
                    <a:pt x="73242" y="39460"/>
                    <a:pt x="72958" y="39176"/>
                    <a:pt x="72674" y="38892"/>
                  </a:cubicBezTo>
                  <a:lnTo>
                    <a:pt x="44001" y="21575"/>
                  </a:lnTo>
                  <a:lnTo>
                    <a:pt x="44001" y="21575"/>
                  </a:lnTo>
                  <a:cubicBezTo>
                    <a:pt x="43719" y="21291"/>
                    <a:pt x="43719" y="21291"/>
                    <a:pt x="43435" y="21291"/>
                  </a:cubicBezTo>
                  <a:lnTo>
                    <a:pt x="43151" y="26685"/>
                  </a:lnTo>
                  <a:cubicBezTo>
                    <a:pt x="43151" y="27537"/>
                    <a:pt x="42582" y="28672"/>
                    <a:pt x="41163" y="29240"/>
                  </a:cubicBezTo>
                  <a:lnTo>
                    <a:pt x="21291" y="40879"/>
                  </a:lnTo>
                  <a:cubicBezTo>
                    <a:pt x="21575" y="41163"/>
                    <a:pt x="21859" y="41731"/>
                    <a:pt x="22428" y="42015"/>
                  </a:cubicBezTo>
                  <a:lnTo>
                    <a:pt x="51098" y="59331"/>
                  </a:lnTo>
                  <a:cubicBezTo>
                    <a:pt x="51667" y="59615"/>
                    <a:pt x="52235" y="59900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467"/>
                    <a:pt x="54507" y="60467"/>
                    <a:pt x="55073" y="60467"/>
                  </a:cubicBezTo>
                  <a:lnTo>
                    <a:pt x="55073" y="60467"/>
                  </a:lnTo>
                  <a:cubicBezTo>
                    <a:pt x="55926" y="60467"/>
                    <a:pt x="56492" y="60467"/>
                    <a:pt x="57345" y="60183"/>
                  </a:cubicBezTo>
                  <a:lnTo>
                    <a:pt x="57345" y="60183"/>
                  </a:lnTo>
                  <a:cubicBezTo>
                    <a:pt x="57913" y="60183"/>
                    <a:pt x="58764" y="59615"/>
                    <a:pt x="59332" y="59331"/>
                  </a:cubicBezTo>
                  <a:lnTo>
                    <a:pt x="82327" y="45989"/>
                  </a:lnTo>
                  <a:cubicBezTo>
                    <a:pt x="82895" y="45706"/>
                    <a:pt x="83177" y="45421"/>
                    <a:pt x="83177" y="45137"/>
                  </a:cubicBezTo>
                  <a:cubicBezTo>
                    <a:pt x="83177" y="45137"/>
                    <a:pt x="83177" y="44854"/>
                    <a:pt x="82895" y="44854"/>
                  </a:cubicBezTo>
                  <a:cubicBezTo>
                    <a:pt x="82895" y="44286"/>
                    <a:pt x="82895" y="44286"/>
                    <a:pt x="82895" y="44002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2477E45-9B7D-4AC0-8E0D-5C2BC13C643E}"/>
                </a:ext>
              </a:extLst>
            </p:cNvPr>
            <p:cNvSpPr/>
            <p:nvPr/>
          </p:nvSpPr>
          <p:spPr>
            <a:xfrm>
              <a:off x="13172195" y="7550005"/>
              <a:ext cx="95165" cy="63443"/>
            </a:xfrm>
            <a:custGeom>
              <a:avLst/>
              <a:gdLst>
                <a:gd name="connsiteX0" fmla="*/ 80908 w 85164"/>
                <a:gd name="connsiteY0" fmla="*/ 39176 h 56776"/>
                <a:gd name="connsiteX1" fmla="*/ 80055 w 85164"/>
                <a:gd name="connsiteY1" fmla="*/ 39459 h 56776"/>
                <a:gd name="connsiteX2" fmla="*/ 79204 w 85164"/>
                <a:gd name="connsiteY2" fmla="*/ 39743 h 56776"/>
                <a:gd name="connsiteX3" fmla="*/ 78920 w 85164"/>
                <a:gd name="connsiteY3" fmla="*/ 39743 h 56776"/>
                <a:gd name="connsiteX4" fmla="*/ 78920 w 85164"/>
                <a:gd name="connsiteY4" fmla="*/ 39743 h 56776"/>
                <a:gd name="connsiteX5" fmla="*/ 78636 w 85164"/>
                <a:gd name="connsiteY5" fmla="*/ 39743 h 56776"/>
                <a:gd name="connsiteX6" fmla="*/ 78068 w 85164"/>
                <a:gd name="connsiteY6" fmla="*/ 39743 h 56776"/>
                <a:gd name="connsiteX7" fmla="*/ 77501 w 85164"/>
                <a:gd name="connsiteY7" fmla="*/ 39743 h 56776"/>
                <a:gd name="connsiteX8" fmla="*/ 76933 w 85164"/>
                <a:gd name="connsiteY8" fmla="*/ 39743 h 56776"/>
                <a:gd name="connsiteX9" fmla="*/ 76649 w 85164"/>
                <a:gd name="connsiteY9" fmla="*/ 39743 h 56776"/>
                <a:gd name="connsiteX10" fmla="*/ 76649 w 85164"/>
                <a:gd name="connsiteY10" fmla="*/ 39743 h 56776"/>
                <a:gd name="connsiteX11" fmla="*/ 76364 w 85164"/>
                <a:gd name="connsiteY11" fmla="*/ 39743 h 56776"/>
                <a:gd name="connsiteX12" fmla="*/ 75796 w 85164"/>
                <a:gd name="connsiteY12" fmla="*/ 39743 h 56776"/>
                <a:gd name="connsiteX13" fmla="*/ 74945 w 85164"/>
                <a:gd name="connsiteY13" fmla="*/ 39743 h 56776"/>
                <a:gd name="connsiteX14" fmla="*/ 74661 w 85164"/>
                <a:gd name="connsiteY14" fmla="*/ 39743 h 56776"/>
                <a:gd name="connsiteX15" fmla="*/ 74377 w 85164"/>
                <a:gd name="connsiteY15" fmla="*/ 39743 h 56776"/>
                <a:gd name="connsiteX16" fmla="*/ 73810 w 85164"/>
                <a:gd name="connsiteY16" fmla="*/ 39743 h 56776"/>
                <a:gd name="connsiteX17" fmla="*/ 72674 w 85164"/>
                <a:gd name="connsiteY17" fmla="*/ 39176 h 56776"/>
                <a:gd name="connsiteX18" fmla="*/ 44001 w 85164"/>
                <a:gd name="connsiteY18" fmla="*/ 21859 h 56776"/>
                <a:gd name="connsiteX19" fmla="*/ 44001 w 85164"/>
                <a:gd name="connsiteY19" fmla="*/ 21859 h 56776"/>
                <a:gd name="connsiteX20" fmla="*/ 43435 w 85164"/>
                <a:gd name="connsiteY20" fmla="*/ 21291 h 56776"/>
                <a:gd name="connsiteX21" fmla="*/ 43151 w 85164"/>
                <a:gd name="connsiteY21" fmla="*/ 26968 h 56776"/>
                <a:gd name="connsiteX22" fmla="*/ 41163 w 85164"/>
                <a:gd name="connsiteY22" fmla="*/ 29523 h 56776"/>
                <a:gd name="connsiteX23" fmla="*/ 21291 w 85164"/>
                <a:gd name="connsiteY23" fmla="*/ 41162 h 56776"/>
                <a:gd name="connsiteX24" fmla="*/ 22428 w 85164"/>
                <a:gd name="connsiteY24" fmla="*/ 42014 h 56776"/>
                <a:gd name="connsiteX25" fmla="*/ 51098 w 85164"/>
                <a:gd name="connsiteY25" fmla="*/ 59331 h 56776"/>
                <a:gd name="connsiteX26" fmla="*/ 52802 w 85164"/>
                <a:gd name="connsiteY26" fmla="*/ 59899 h 56776"/>
                <a:gd name="connsiteX27" fmla="*/ 53086 w 85164"/>
                <a:gd name="connsiteY27" fmla="*/ 59899 h 56776"/>
                <a:gd name="connsiteX28" fmla="*/ 55073 w 85164"/>
                <a:gd name="connsiteY28" fmla="*/ 60183 h 56776"/>
                <a:gd name="connsiteX29" fmla="*/ 55073 w 85164"/>
                <a:gd name="connsiteY29" fmla="*/ 60183 h 56776"/>
                <a:gd name="connsiteX30" fmla="*/ 57345 w 85164"/>
                <a:gd name="connsiteY30" fmla="*/ 59899 h 56776"/>
                <a:gd name="connsiteX31" fmla="*/ 57345 w 85164"/>
                <a:gd name="connsiteY31" fmla="*/ 59899 h 56776"/>
                <a:gd name="connsiteX32" fmla="*/ 59332 w 85164"/>
                <a:gd name="connsiteY32" fmla="*/ 59047 h 56776"/>
                <a:gd name="connsiteX33" fmla="*/ 82327 w 85164"/>
                <a:gd name="connsiteY33" fmla="*/ 45705 h 56776"/>
                <a:gd name="connsiteX34" fmla="*/ 83177 w 85164"/>
                <a:gd name="connsiteY34" fmla="*/ 44853 h 56776"/>
                <a:gd name="connsiteX35" fmla="*/ 83177 w 85164"/>
                <a:gd name="connsiteY35" fmla="*/ 44570 h 56776"/>
                <a:gd name="connsiteX36" fmla="*/ 83177 w 85164"/>
                <a:gd name="connsiteY36" fmla="*/ 44286 h 56776"/>
                <a:gd name="connsiteX37" fmla="*/ 83177 w 85164"/>
                <a:gd name="connsiteY37" fmla="*/ 44001 h 56776"/>
                <a:gd name="connsiteX38" fmla="*/ 83461 w 85164"/>
                <a:gd name="connsiteY38" fmla="*/ 37473 h 56776"/>
                <a:gd name="connsiteX39" fmla="*/ 80908 w 85164"/>
                <a:gd name="connsiteY39" fmla="*/ 3917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5164" h="56776">
                  <a:moveTo>
                    <a:pt x="80908" y="39176"/>
                  </a:moveTo>
                  <a:cubicBezTo>
                    <a:pt x="80623" y="39459"/>
                    <a:pt x="80339" y="39459"/>
                    <a:pt x="80055" y="39459"/>
                  </a:cubicBezTo>
                  <a:cubicBezTo>
                    <a:pt x="79771" y="39459"/>
                    <a:pt x="79487" y="39743"/>
                    <a:pt x="79204" y="39743"/>
                  </a:cubicBezTo>
                  <a:cubicBezTo>
                    <a:pt x="79204" y="39743"/>
                    <a:pt x="78920" y="39743"/>
                    <a:pt x="78920" y="39743"/>
                  </a:cubicBezTo>
                  <a:cubicBezTo>
                    <a:pt x="78920" y="39743"/>
                    <a:pt x="78920" y="39743"/>
                    <a:pt x="78920" y="39743"/>
                  </a:cubicBezTo>
                  <a:cubicBezTo>
                    <a:pt x="78920" y="39743"/>
                    <a:pt x="78636" y="39743"/>
                    <a:pt x="78636" y="39743"/>
                  </a:cubicBezTo>
                  <a:cubicBezTo>
                    <a:pt x="78352" y="39743"/>
                    <a:pt x="78352" y="39743"/>
                    <a:pt x="78068" y="39743"/>
                  </a:cubicBezTo>
                  <a:cubicBezTo>
                    <a:pt x="77783" y="39743"/>
                    <a:pt x="77783" y="39743"/>
                    <a:pt x="77501" y="39743"/>
                  </a:cubicBezTo>
                  <a:cubicBezTo>
                    <a:pt x="77217" y="39743"/>
                    <a:pt x="77217" y="39743"/>
                    <a:pt x="76933" y="39743"/>
                  </a:cubicBezTo>
                  <a:lnTo>
                    <a:pt x="76649" y="39743"/>
                  </a:lnTo>
                  <a:lnTo>
                    <a:pt x="76649" y="39743"/>
                  </a:ln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0" y="39743"/>
                    <a:pt x="75796" y="39743"/>
                    <a:pt x="75796" y="39743"/>
                  </a:cubicBezTo>
                  <a:cubicBezTo>
                    <a:pt x="75514" y="39743"/>
                    <a:pt x="75230" y="39743"/>
                    <a:pt x="74945" y="39743"/>
                  </a:cubicBezTo>
                  <a:cubicBezTo>
                    <a:pt x="74945" y="39743"/>
                    <a:pt x="74661" y="39743"/>
                    <a:pt x="74661" y="39743"/>
                  </a:cubicBezTo>
                  <a:cubicBezTo>
                    <a:pt x="74661" y="39743"/>
                    <a:pt x="74377" y="39743"/>
                    <a:pt x="74377" y="39743"/>
                  </a:cubicBezTo>
                  <a:cubicBezTo>
                    <a:pt x="74377" y="39743"/>
                    <a:pt x="74093" y="39743"/>
                    <a:pt x="73810" y="39743"/>
                  </a:cubicBezTo>
                  <a:cubicBezTo>
                    <a:pt x="73242" y="39459"/>
                    <a:pt x="72958" y="39459"/>
                    <a:pt x="72674" y="39176"/>
                  </a:cubicBezTo>
                  <a:lnTo>
                    <a:pt x="44001" y="21859"/>
                  </a:lnTo>
                  <a:lnTo>
                    <a:pt x="44001" y="21859"/>
                  </a:lnTo>
                  <a:cubicBezTo>
                    <a:pt x="43719" y="21574"/>
                    <a:pt x="43719" y="21574"/>
                    <a:pt x="43435" y="21291"/>
                  </a:cubicBezTo>
                  <a:lnTo>
                    <a:pt x="43151" y="26968"/>
                  </a:lnTo>
                  <a:cubicBezTo>
                    <a:pt x="43151" y="27820"/>
                    <a:pt x="42582" y="28956"/>
                    <a:pt x="41163" y="29523"/>
                  </a:cubicBezTo>
                  <a:lnTo>
                    <a:pt x="21291" y="41162"/>
                  </a:lnTo>
                  <a:cubicBezTo>
                    <a:pt x="21575" y="41447"/>
                    <a:pt x="21859" y="41731"/>
                    <a:pt x="22428" y="42014"/>
                  </a:cubicBezTo>
                  <a:lnTo>
                    <a:pt x="51098" y="59331"/>
                  </a:lnTo>
                  <a:cubicBezTo>
                    <a:pt x="51667" y="59615"/>
                    <a:pt x="52235" y="59899"/>
                    <a:pt x="52802" y="59899"/>
                  </a:cubicBezTo>
                  <a:cubicBezTo>
                    <a:pt x="52802" y="59899"/>
                    <a:pt x="53086" y="59899"/>
                    <a:pt x="53086" y="59899"/>
                  </a:cubicBezTo>
                  <a:cubicBezTo>
                    <a:pt x="53654" y="59899"/>
                    <a:pt x="54505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2" y="60183"/>
                    <a:pt x="57345" y="59899"/>
                  </a:cubicBezTo>
                  <a:lnTo>
                    <a:pt x="57345" y="59899"/>
                  </a:lnTo>
                  <a:cubicBezTo>
                    <a:pt x="57913" y="59615"/>
                    <a:pt x="58764" y="59331"/>
                    <a:pt x="59332" y="59047"/>
                  </a:cubicBezTo>
                  <a:lnTo>
                    <a:pt x="82327" y="45705"/>
                  </a:lnTo>
                  <a:cubicBezTo>
                    <a:pt x="82611" y="45421"/>
                    <a:pt x="82893" y="45137"/>
                    <a:pt x="83177" y="44853"/>
                  </a:cubicBezTo>
                  <a:cubicBezTo>
                    <a:pt x="83177" y="44853"/>
                    <a:pt x="83177" y="44570"/>
                    <a:pt x="83177" y="44570"/>
                  </a:cubicBezTo>
                  <a:cubicBezTo>
                    <a:pt x="83177" y="44570"/>
                    <a:pt x="83177" y="44286"/>
                    <a:pt x="83177" y="44286"/>
                  </a:cubicBezTo>
                  <a:lnTo>
                    <a:pt x="83177" y="44001"/>
                  </a:lnTo>
                  <a:lnTo>
                    <a:pt x="83461" y="37473"/>
                  </a:lnTo>
                  <a:lnTo>
                    <a:pt x="80908" y="3917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473D70F-BA1B-4271-AB49-F5DE50BDCEF6}"/>
                </a:ext>
              </a:extLst>
            </p:cNvPr>
            <p:cNvSpPr/>
            <p:nvPr/>
          </p:nvSpPr>
          <p:spPr>
            <a:xfrm>
              <a:off x="13217237" y="7578554"/>
              <a:ext cx="95165" cy="63443"/>
            </a:xfrm>
            <a:custGeom>
              <a:avLst/>
              <a:gdLst>
                <a:gd name="connsiteX0" fmla="*/ 83746 w 85164"/>
                <a:gd name="connsiteY0" fmla="*/ 43718 h 56776"/>
                <a:gd name="connsiteX1" fmla="*/ 83746 w 85164"/>
                <a:gd name="connsiteY1" fmla="*/ 43718 h 56776"/>
                <a:gd name="connsiteX2" fmla="*/ 83746 w 85164"/>
                <a:gd name="connsiteY2" fmla="*/ 43434 h 56776"/>
                <a:gd name="connsiteX3" fmla="*/ 84030 w 85164"/>
                <a:gd name="connsiteY3" fmla="*/ 37189 h 56776"/>
                <a:gd name="connsiteX4" fmla="*/ 81758 w 85164"/>
                <a:gd name="connsiteY4" fmla="*/ 38608 h 56776"/>
                <a:gd name="connsiteX5" fmla="*/ 80908 w 85164"/>
                <a:gd name="connsiteY5" fmla="*/ 39176 h 56776"/>
                <a:gd name="connsiteX6" fmla="*/ 80055 w 85164"/>
                <a:gd name="connsiteY6" fmla="*/ 39459 h 56776"/>
                <a:gd name="connsiteX7" fmla="*/ 79773 w 85164"/>
                <a:gd name="connsiteY7" fmla="*/ 39459 h 56776"/>
                <a:gd name="connsiteX8" fmla="*/ 79773 w 85164"/>
                <a:gd name="connsiteY8" fmla="*/ 39459 h 56776"/>
                <a:gd name="connsiteX9" fmla="*/ 79488 w 85164"/>
                <a:gd name="connsiteY9" fmla="*/ 39459 h 56776"/>
                <a:gd name="connsiteX10" fmla="*/ 78920 w 85164"/>
                <a:gd name="connsiteY10" fmla="*/ 39459 h 56776"/>
                <a:gd name="connsiteX11" fmla="*/ 78352 w 85164"/>
                <a:gd name="connsiteY11" fmla="*/ 39459 h 56776"/>
                <a:gd name="connsiteX12" fmla="*/ 77785 w 85164"/>
                <a:gd name="connsiteY12" fmla="*/ 39459 h 56776"/>
                <a:gd name="connsiteX13" fmla="*/ 77501 w 85164"/>
                <a:gd name="connsiteY13" fmla="*/ 39459 h 56776"/>
                <a:gd name="connsiteX14" fmla="*/ 77501 w 85164"/>
                <a:gd name="connsiteY14" fmla="*/ 39459 h 56776"/>
                <a:gd name="connsiteX15" fmla="*/ 77217 w 85164"/>
                <a:gd name="connsiteY15" fmla="*/ 39459 h 56776"/>
                <a:gd name="connsiteX16" fmla="*/ 76364 w 85164"/>
                <a:gd name="connsiteY16" fmla="*/ 39459 h 56776"/>
                <a:gd name="connsiteX17" fmla="*/ 75514 w 85164"/>
                <a:gd name="connsiteY17" fmla="*/ 39459 h 56776"/>
                <a:gd name="connsiteX18" fmla="*/ 74945 w 85164"/>
                <a:gd name="connsiteY18" fmla="*/ 39459 h 56776"/>
                <a:gd name="connsiteX19" fmla="*/ 74661 w 85164"/>
                <a:gd name="connsiteY19" fmla="*/ 39459 h 56776"/>
                <a:gd name="connsiteX20" fmla="*/ 74095 w 85164"/>
                <a:gd name="connsiteY20" fmla="*/ 39459 h 56776"/>
                <a:gd name="connsiteX21" fmla="*/ 72676 w 85164"/>
                <a:gd name="connsiteY21" fmla="*/ 38892 h 56776"/>
                <a:gd name="connsiteX22" fmla="*/ 44003 w 85164"/>
                <a:gd name="connsiteY22" fmla="*/ 21575 h 56776"/>
                <a:gd name="connsiteX23" fmla="*/ 44003 w 85164"/>
                <a:gd name="connsiteY23" fmla="*/ 21575 h 56776"/>
                <a:gd name="connsiteX24" fmla="*/ 43435 w 85164"/>
                <a:gd name="connsiteY24" fmla="*/ 21291 h 56776"/>
                <a:gd name="connsiteX25" fmla="*/ 43151 w 85164"/>
                <a:gd name="connsiteY25" fmla="*/ 26685 h 56776"/>
                <a:gd name="connsiteX26" fmla="*/ 41163 w 85164"/>
                <a:gd name="connsiteY26" fmla="*/ 29240 h 56776"/>
                <a:gd name="connsiteX27" fmla="*/ 21291 w 85164"/>
                <a:gd name="connsiteY27" fmla="*/ 40879 h 56776"/>
                <a:gd name="connsiteX28" fmla="*/ 22428 w 85164"/>
                <a:gd name="connsiteY28" fmla="*/ 42015 h 56776"/>
                <a:gd name="connsiteX29" fmla="*/ 51100 w 85164"/>
                <a:gd name="connsiteY29" fmla="*/ 59331 h 56776"/>
                <a:gd name="connsiteX30" fmla="*/ 52803 w 85164"/>
                <a:gd name="connsiteY30" fmla="*/ 59899 h 56776"/>
                <a:gd name="connsiteX31" fmla="*/ 53088 w 85164"/>
                <a:gd name="connsiteY31" fmla="*/ 59899 h 56776"/>
                <a:gd name="connsiteX32" fmla="*/ 55073 w 85164"/>
                <a:gd name="connsiteY32" fmla="*/ 60183 h 56776"/>
                <a:gd name="connsiteX33" fmla="*/ 55073 w 85164"/>
                <a:gd name="connsiteY33" fmla="*/ 60183 h 56776"/>
                <a:gd name="connsiteX34" fmla="*/ 57345 w 85164"/>
                <a:gd name="connsiteY34" fmla="*/ 59899 h 56776"/>
                <a:gd name="connsiteX35" fmla="*/ 57345 w 85164"/>
                <a:gd name="connsiteY35" fmla="*/ 59899 h 56776"/>
                <a:gd name="connsiteX36" fmla="*/ 59332 w 85164"/>
                <a:gd name="connsiteY36" fmla="*/ 59047 h 56776"/>
                <a:gd name="connsiteX37" fmla="*/ 82327 w 85164"/>
                <a:gd name="connsiteY37" fmla="*/ 45705 h 56776"/>
                <a:gd name="connsiteX38" fmla="*/ 83461 w 85164"/>
                <a:gd name="connsiteY38" fmla="*/ 44853 h 56776"/>
                <a:gd name="connsiteX39" fmla="*/ 83179 w 85164"/>
                <a:gd name="connsiteY39" fmla="*/ 44570 h 56776"/>
                <a:gd name="connsiteX40" fmla="*/ 83746 w 85164"/>
                <a:gd name="connsiteY40" fmla="*/ 43718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746" y="43718"/>
                  </a:moveTo>
                  <a:lnTo>
                    <a:pt x="83746" y="43718"/>
                  </a:lnTo>
                  <a:lnTo>
                    <a:pt x="83746" y="43434"/>
                  </a:lnTo>
                  <a:lnTo>
                    <a:pt x="84030" y="37189"/>
                  </a:lnTo>
                  <a:lnTo>
                    <a:pt x="81758" y="38608"/>
                  </a:lnTo>
                  <a:cubicBezTo>
                    <a:pt x="81476" y="38892"/>
                    <a:pt x="81192" y="38892"/>
                    <a:pt x="80908" y="39176"/>
                  </a:cubicBezTo>
                  <a:cubicBezTo>
                    <a:pt x="80623" y="39176"/>
                    <a:pt x="80339" y="39176"/>
                    <a:pt x="80055" y="39459"/>
                  </a:cubicBezTo>
                  <a:cubicBezTo>
                    <a:pt x="80055" y="39459"/>
                    <a:pt x="79773" y="39459"/>
                    <a:pt x="79773" y="39459"/>
                  </a:cubicBezTo>
                  <a:lnTo>
                    <a:pt x="79773" y="39459"/>
                  </a:lnTo>
                  <a:cubicBezTo>
                    <a:pt x="79773" y="39459"/>
                    <a:pt x="79773" y="39459"/>
                    <a:pt x="79488" y="39459"/>
                  </a:cubicBezTo>
                  <a:cubicBezTo>
                    <a:pt x="79204" y="39459"/>
                    <a:pt x="79204" y="39459"/>
                    <a:pt x="78920" y="39459"/>
                  </a:cubicBezTo>
                  <a:cubicBezTo>
                    <a:pt x="78636" y="39459"/>
                    <a:pt x="78636" y="39459"/>
                    <a:pt x="78352" y="39459"/>
                  </a:cubicBezTo>
                  <a:cubicBezTo>
                    <a:pt x="78068" y="39459"/>
                    <a:pt x="78068" y="39459"/>
                    <a:pt x="77785" y="39459"/>
                  </a:cubicBezTo>
                  <a:cubicBezTo>
                    <a:pt x="77785" y="39459"/>
                    <a:pt x="77785" y="39459"/>
                    <a:pt x="77501" y="39459"/>
                  </a:cubicBezTo>
                  <a:lnTo>
                    <a:pt x="77501" y="39459"/>
                  </a:lnTo>
                  <a:cubicBezTo>
                    <a:pt x="77501" y="39459"/>
                    <a:pt x="77217" y="39459"/>
                    <a:pt x="77217" y="39459"/>
                  </a:cubicBezTo>
                  <a:cubicBezTo>
                    <a:pt x="76933" y="39459"/>
                    <a:pt x="76649" y="39459"/>
                    <a:pt x="76364" y="39459"/>
                  </a:cubicBezTo>
                  <a:cubicBezTo>
                    <a:pt x="76082" y="39459"/>
                    <a:pt x="75798" y="39459"/>
                    <a:pt x="75514" y="39459"/>
                  </a:cubicBezTo>
                  <a:cubicBezTo>
                    <a:pt x="75514" y="39459"/>
                    <a:pt x="75230" y="39459"/>
                    <a:pt x="74945" y="39459"/>
                  </a:cubicBezTo>
                  <a:cubicBezTo>
                    <a:pt x="74945" y="39459"/>
                    <a:pt x="74945" y="39459"/>
                    <a:pt x="74661" y="39459"/>
                  </a:cubicBezTo>
                  <a:cubicBezTo>
                    <a:pt x="74379" y="39459"/>
                    <a:pt x="74379" y="39459"/>
                    <a:pt x="74095" y="39459"/>
                  </a:cubicBezTo>
                  <a:cubicBezTo>
                    <a:pt x="73526" y="39459"/>
                    <a:pt x="73242" y="39176"/>
                    <a:pt x="72676" y="38892"/>
                  </a:cubicBezTo>
                  <a:lnTo>
                    <a:pt x="44003" y="21575"/>
                  </a:lnTo>
                  <a:lnTo>
                    <a:pt x="44003" y="21575"/>
                  </a:lnTo>
                  <a:cubicBezTo>
                    <a:pt x="43719" y="21291"/>
                    <a:pt x="43719" y="21291"/>
                    <a:pt x="43435" y="21291"/>
                  </a:cubicBezTo>
                  <a:lnTo>
                    <a:pt x="43151" y="26685"/>
                  </a:lnTo>
                  <a:cubicBezTo>
                    <a:pt x="43151" y="27537"/>
                    <a:pt x="42582" y="28672"/>
                    <a:pt x="41163" y="29240"/>
                  </a:cubicBezTo>
                  <a:lnTo>
                    <a:pt x="21291" y="40879"/>
                  </a:lnTo>
                  <a:cubicBezTo>
                    <a:pt x="21575" y="41163"/>
                    <a:pt x="21859" y="41731"/>
                    <a:pt x="22428" y="42015"/>
                  </a:cubicBezTo>
                  <a:lnTo>
                    <a:pt x="51100" y="59331"/>
                  </a:lnTo>
                  <a:cubicBezTo>
                    <a:pt x="51667" y="59615"/>
                    <a:pt x="52235" y="59899"/>
                    <a:pt x="52803" y="59899"/>
                  </a:cubicBezTo>
                  <a:cubicBezTo>
                    <a:pt x="52803" y="59899"/>
                    <a:pt x="52803" y="59899"/>
                    <a:pt x="53088" y="59899"/>
                  </a:cubicBezTo>
                  <a:cubicBezTo>
                    <a:pt x="53654" y="60183"/>
                    <a:pt x="54507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4" y="60183"/>
                    <a:pt x="57345" y="59899"/>
                  </a:cubicBezTo>
                  <a:lnTo>
                    <a:pt x="57345" y="59899"/>
                  </a:lnTo>
                  <a:cubicBezTo>
                    <a:pt x="58197" y="59615"/>
                    <a:pt x="58764" y="59615"/>
                    <a:pt x="59332" y="59047"/>
                  </a:cubicBezTo>
                  <a:lnTo>
                    <a:pt x="82327" y="45705"/>
                  </a:lnTo>
                  <a:cubicBezTo>
                    <a:pt x="82895" y="45421"/>
                    <a:pt x="82895" y="45137"/>
                    <a:pt x="83461" y="44853"/>
                  </a:cubicBezTo>
                  <a:cubicBezTo>
                    <a:pt x="83461" y="44853"/>
                    <a:pt x="83461" y="44570"/>
                    <a:pt x="83179" y="44570"/>
                  </a:cubicBezTo>
                  <a:cubicBezTo>
                    <a:pt x="83746" y="44001"/>
                    <a:pt x="83746" y="43718"/>
                    <a:pt x="83746" y="43718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654DA64-15E9-4B28-A1E2-3A209A183F3C}"/>
                </a:ext>
              </a:extLst>
            </p:cNvPr>
            <p:cNvSpPr/>
            <p:nvPr/>
          </p:nvSpPr>
          <p:spPr>
            <a:xfrm>
              <a:off x="13263235" y="7605200"/>
              <a:ext cx="95165" cy="63443"/>
            </a:xfrm>
            <a:custGeom>
              <a:avLst/>
              <a:gdLst>
                <a:gd name="connsiteX0" fmla="*/ 83461 w 85164"/>
                <a:gd name="connsiteY0" fmla="*/ 44286 h 56776"/>
                <a:gd name="connsiteX1" fmla="*/ 83746 w 85164"/>
                <a:gd name="connsiteY1" fmla="*/ 37757 h 56776"/>
                <a:gd name="connsiteX2" fmla="*/ 81192 w 85164"/>
                <a:gd name="connsiteY2" fmla="*/ 39176 h 56776"/>
                <a:gd name="connsiteX3" fmla="*/ 80339 w 85164"/>
                <a:gd name="connsiteY3" fmla="*/ 39460 h 56776"/>
                <a:gd name="connsiteX4" fmla="*/ 79487 w 85164"/>
                <a:gd name="connsiteY4" fmla="*/ 39743 h 56776"/>
                <a:gd name="connsiteX5" fmla="*/ 79204 w 85164"/>
                <a:gd name="connsiteY5" fmla="*/ 39743 h 56776"/>
                <a:gd name="connsiteX6" fmla="*/ 79204 w 85164"/>
                <a:gd name="connsiteY6" fmla="*/ 39743 h 56776"/>
                <a:gd name="connsiteX7" fmla="*/ 78920 w 85164"/>
                <a:gd name="connsiteY7" fmla="*/ 39743 h 56776"/>
                <a:gd name="connsiteX8" fmla="*/ 78352 w 85164"/>
                <a:gd name="connsiteY8" fmla="*/ 39743 h 56776"/>
                <a:gd name="connsiteX9" fmla="*/ 77783 w 85164"/>
                <a:gd name="connsiteY9" fmla="*/ 39743 h 56776"/>
                <a:gd name="connsiteX10" fmla="*/ 77217 w 85164"/>
                <a:gd name="connsiteY10" fmla="*/ 39743 h 56776"/>
                <a:gd name="connsiteX11" fmla="*/ 77217 w 85164"/>
                <a:gd name="connsiteY11" fmla="*/ 39743 h 56776"/>
                <a:gd name="connsiteX12" fmla="*/ 77217 w 85164"/>
                <a:gd name="connsiteY12" fmla="*/ 39743 h 56776"/>
                <a:gd name="connsiteX13" fmla="*/ 76933 w 85164"/>
                <a:gd name="connsiteY13" fmla="*/ 39743 h 56776"/>
                <a:gd name="connsiteX14" fmla="*/ 76364 w 85164"/>
                <a:gd name="connsiteY14" fmla="*/ 39743 h 56776"/>
                <a:gd name="connsiteX15" fmla="*/ 75514 w 85164"/>
                <a:gd name="connsiteY15" fmla="*/ 39743 h 56776"/>
                <a:gd name="connsiteX16" fmla="*/ 75230 w 85164"/>
                <a:gd name="connsiteY16" fmla="*/ 39743 h 56776"/>
                <a:gd name="connsiteX17" fmla="*/ 74945 w 85164"/>
                <a:gd name="connsiteY17" fmla="*/ 39743 h 56776"/>
                <a:gd name="connsiteX18" fmla="*/ 74377 w 85164"/>
                <a:gd name="connsiteY18" fmla="*/ 39743 h 56776"/>
                <a:gd name="connsiteX19" fmla="*/ 72958 w 85164"/>
                <a:gd name="connsiteY19" fmla="*/ 39176 h 56776"/>
                <a:gd name="connsiteX20" fmla="*/ 44286 w 85164"/>
                <a:gd name="connsiteY20" fmla="*/ 21859 h 56776"/>
                <a:gd name="connsiteX21" fmla="*/ 44286 w 85164"/>
                <a:gd name="connsiteY21" fmla="*/ 21859 h 56776"/>
                <a:gd name="connsiteX22" fmla="*/ 43719 w 85164"/>
                <a:gd name="connsiteY22" fmla="*/ 21291 h 56776"/>
                <a:gd name="connsiteX23" fmla="*/ 43435 w 85164"/>
                <a:gd name="connsiteY23" fmla="*/ 26969 h 56776"/>
                <a:gd name="connsiteX24" fmla="*/ 41447 w 85164"/>
                <a:gd name="connsiteY24" fmla="*/ 29524 h 56776"/>
                <a:gd name="connsiteX25" fmla="*/ 21291 w 85164"/>
                <a:gd name="connsiteY25" fmla="*/ 41163 h 56776"/>
                <a:gd name="connsiteX26" fmla="*/ 22428 w 85164"/>
                <a:gd name="connsiteY26" fmla="*/ 42015 h 56776"/>
                <a:gd name="connsiteX27" fmla="*/ 51098 w 85164"/>
                <a:gd name="connsiteY27" fmla="*/ 59331 h 56776"/>
                <a:gd name="connsiteX28" fmla="*/ 52803 w 85164"/>
                <a:gd name="connsiteY28" fmla="*/ 60183 h 56776"/>
                <a:gd name="connsiteX29" fmla="*/ 53086 w 85164"/>
                <a:gd name="connsiteY29" fmla="*/ 60183 h 56776"/>
                <a:gd name="connsiteX30" fmla="*/ 55357 w 85164"/>
                <a:gd name="connsiteY30" fmla="*/ 60467 h 56776"/>
                <a:gd name="connsiteX31" fmla="*/ 55357 w 85164"/>
                <a:gd name="connsiteY31" fmla="*/ 60467 h 56776"/>
                <a:gd name="connsiteX32" fmla="*/ 57629 w 85164"/>
                <a:gd name="connsiteY32" fmla="*/ 60183 h 56776"/>
                <a:gd name="connsiteX33" fmla="*/ 57629 w 85164"/>
                <a:gd name="connsiteY33" fmla="*/ 60183 h 56776"/>
                <a:gd name="connsiteX34" fmla="*/ 59616 w 85164"/>
                <a:gd name="connsiteY34" fmla="*/ 59331 h 56776"/>
                <a:gd name="connsiteX35" fmla="*/ 82611 w 85164"/>
                <a:gd name="connsiteY35" fmla="*/ 45989 h 56776"/>
                <a:gd name="connsiteX36" fmla="*/ 83746 w 85164"/>
                <a:gd name="connsiteY36" fmla="*/ 45137 h 56776"/>
                <a:gd name="connsiteX37" fmla="*/ 83746 w 85164"/>
                <a:gd name="connsiteY37" fmla="*/ 44854 h 56776"/>
                <a:gd name="connsiteX38" fmla="*/ 83746 w 85164"/>
                <a:gd name="connsiteY38" fmla="*/ 44286 h 56776"/>
                <a:gd name="connsiteX39" fmla="*/ 83746 w 85164"/>
                <a:gd name="connsiteY39" fmla="*/ 44286 h 56776"/>
                <a:gd name="connsiteX40" fmla="*/ 83461 w 85164"/>
                <a:gd name="connsiteY40" fmla="*/ 4428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461" y="44286"/>
                  </a:moveTo>
                  <a:lnTo>
                    <a:pt x="83746" y="37757"/>
                  </a:lnTo>
                  <a:lnTo>
                    <a:pt x="81192" y="39176"/>
                  </a:lnTo>
                  <a:cubicBezTo>
                    <a:pt x="80908" y="39176"/>
                    <a:pt x="80623" y="39460"/>
                    <a:pt x="80339" y="39460"/>
                  </a:cubicBezTo>
                  <a:cubicBezTo>
                    <a:pt x="80055" y="39460"/>
                    <a:pt x="79771" y="39743"/>
                    <a:pt x="79487" y="39743"/>
                  </a:cubicBezTo>
                  <a:cubicBezTo>
                    <a:pt x="79487" y="39743"/>
                    <a:pt x="79204" y="39743"/>
                    <a:pt x="79204" y="39743"/>
                  </a:cubicBezTo>
                  <a:cubicBezTo>
                    <a:pt x="79204" y="39743"/>
                    <a:pt x="79204" y="39743"/>
                    <a:pt x="79204" y="39743"/>
                  </a:cubicBezTo>
                  <a:cubicBezTo>
                    <a:pt x="79204" y="39743"/>
                    <a:pt x="79204" y="39743"/>
                    <a:pt x="78920" y="39743"/>
                  </a:cubicBezTo>
                  <a:cubicBezTo>
                    <a:pt x="78636" y="39743"/>
                    <a:pt x="78636" y="39743"/>
                    <a:pt x="78352" y="39743"/>
                  </a:cubicBezTo>
                  <a:cubicBezTo>
                    <a:pt x="78068" y="39743"/>
                    <a:pt x="78068" y="39743"/>
                    <a:pt x="77783" y="39743"/>
                  </a:cubicBezTo>
                  <a:cubicBezTo>
                    <a:pt x="77501" y="39743"/>
                    <a:pt x="77501" y="39743"/>
                    <a:pt x="77217" y="39743"/>
                  </a:cubicBezTo>
                  <a:cubicBezTo>
                    <a:pt x="77217" y="39743"/>
                    <a:pt x="77217" y="39743"/>
                    <a:pt x="77217" y="39743"/>
                  </a:cubicBezTo>
                  <a:lnTo>
                    <a:pt x="77217" y="39743"/>
                  </a:lnTo>
                  <a:cubicBezTo>
                    <a:pt x="77217" y="39743"/>
                    <a:pt x="76933" y="39743"/>
                    <a:pt x="76933" y="39743"/>
                  </a:cubicBez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0" y="39743"/>
                    <a:pt x="75798" y="39743"/>
                    <a:pt x="75514" y="39743"/>
                  </a:cubicBezTo>
                  <a:cubicBezTo>
                    <a:pt x="75514" y="39743"/>
                    <a:pt x="75230" y="39743"/>
                    <a:pt x="75230" y="39743"/>
                  </a:cubicBezTo>
                  <a:cubicBezTo>
                    <a:pt x="75230" y="39743"/>
                    <a:pt x="74945" y="39743"/>
                    <a:pt x="74945" y="39743"/>
                  </a:cubicBezTo>
                  <a:cubicBezTo>
                    <a:pt x="74661" y="39743"/>
                    <a:pt x="74661" y="39743"/>
                    <a:pt x="74377" y="39743"/>
                  </a:cubicBezTo>
                  <a:cubicBezTo>
                    <a:pt x="73810" y="39460"/>
                    <a:pt x="73526" y="39460"/>
                    <a:pt x="72958" y="39176"/>
                  </a:cubicBezTo>
                  <a:lnTo>
                    <a:pt x="44286" y="21859"/>
                  </a:lnTo>
                  <a:lnTo>
                    <a:pt x="44286" y="21859"/>
                  </a:lnTo>
                  <a:cubicBezTo>
                    <a:pt x="44001" y="21859"/>
                    <a:pt x="44001" y="21575"/>
                    <a:pt x="43719" y="21291"/>
                  </a:cubicBezTo>
                  <a:lnTo>
                    <a:pt x="43435" y="26969"/>
                  </a:lnTo>
                  <a:cubicBezTo>
                    <a:pt x="43435" y="27821"/>
                    <a:pt x="42867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8" y="42015"/>
                  </a:cubicBezTo>
                  <a:lnTo>
                    <a:pt x="51098" y="59331"/>
                  </a:lnTo>
                  <a:cubicBezTo>
                    <a:pt x="51667" y="59615"/>
                    <a:pt x="52235" y="59900"/>
                    <a:pt x="52803" y="60183"/>
                  </a:cubicBezTo>
                  <a:cubicBezTo>
                    <a:pt x="52803" y="60183"/>
                    <a:pt x="53086" y="60183"/>
                    <a:pt x="53086" y="60183"/>
                  </a:cubicBezTo>
                  <a:cubicBezTo>
                    <a:pt x="53654" y="60183"/>
                    <a:pt x="54507" y="60467"/>
                    <a:pt x="55357" y="60467"/>
                  </a:cubicBezTo>
                  <a:lnTo>
                    <a:pt x="55357" y="60467"/>
                  </a:lnTo>
                  <a:cubicBezTo>
                    <a:pt x="56210" y="60467"/>
                    <a:pt x="56776" y="60467"/>
                    <a:pt x="57629" y="60183"/>
                  </a:cubicBezTo>
                  <a:lnTo>
                    <a:pt x="57629" y="60183"/>
                  </a:lnTo>
                  <a:cubicBezTo>
                    <a:pt x="58196" y="60183"/>
                    <a:pt x="59048" y="59615"/>
                    <a:pt x="59616" y="59331"/>
                  </a:cubicBezTo>
                  <a:lnTo>
                    <a:pt x="82611" y="45989"/>
                  </a:lnTo>
                  <a:cubicBezTo>
                    <a:pt x="83177" y="45706"/>
                    <a:pt x="83461" y="45421"/>
                    <a:pt x="83746" y="45137"/>
                  </a:cubicBezTo>
                  <a:cubicBezTo>
                    <a:pt x="83746" y="45137"/>
                    <a:pt x="83746" y="44854"/>
                    <a:pt x="83746" y="44854"/>
                  </a:cubicBezTo>
                  <a:cubicBezTo>
                    <a:pt x="83746" y="44854"/>
                    <a:pt x="83746" y="44570"/>
                    <a:pt x="83746" y="44286"/>
                  </a:cubicBezTo>
                  <a:lnTo>
                    <a:pt x="83746" y="44286"/>
                  </a:lnTo>
                  <a:lnTo>
                    <a:pt x="83461" y="4428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BCFD92F-2892-4E2B-ABA4-64DAA745F188}"/>
                </a:ext>
              </a:extLst>
            </p:cNvPr>
            <p:cNvSpPr/>
            <p:nvPr/>
          </p:nvSpPr>
          <p:spPr>
            <a:xfrm>
              <a:off x="13309549" y="7633433"/>
              <a:ext cx="95165" cy="63443"/>
            </a:xfrm>
            <a:custGeom>
              <a:avLst/>
              <a:gdLst>
                <a:gd name="connsiteX0" fmla="*/ 82893 w 85164"/>
                <a:gd name="connsiteY0" fmla="*/ 44286 h 56776"/>
                <a:gd name="connsiteX1" fmla="*/ 82893 w 85164"/>
                <a:gd name="connsiteY1" fmla="*/ 44001 h 56776"/>
                <a:gd name="connsiteX2" fmla="*/ 83177 w 85164"/>
                <a:gd name="connsiteY2" fmla="*/ 37472 h 56776"/>
                <a:gd name="connsiteX3" fmla="*/ 80906 w 85164"/>
                <a:gd name="connsiteY3" fmla="*/ 38892 h 56776"/>
                <a:gd name="connsiteX4" fmla="*/ 80055 w 85164"/>
                <a:gd name="connsiteY4" fmla="*/ 39175 h 56776"/>
                <a:gd name="connsiteX5" fmla="*/ 79203 w 85164"/>
                <a:gd name="connsiteY5" fmla="*/ 39459 h 56776"/>
                <a:gd name="connsiteX6" fmla="*/ 78918 w 85164"/>
                <a:gd name="connsiteY6" fmla="*/ 39459 h 56776"/>
                <a:gd name="connsiteX7" fmla="*/ 78918 w 85164"/>
                <a:gd name="connsiteY7" fmla="*/ 39459 h 56776"/>
                <a:gd name="connsiteX8" fmla="*/ 78636 w 85164"/>
                <a:gd name="connsiteY8" fmla="*/ 39743 h 56776"/>
                <a:gd name="connsiteX9" fmla="*/ 78068 w 85164"/>
                <a:gd name="connsiteY9" fmla="*/ 39743 h 56776"/>
                <a:gd name="connsiteX10" fmla="*/ 77499 w 85164"/>
                <a:gd name="connsiteY10" fmla="*/ 39743 h 56776"/>
                <a:gd name="connsiteX11" fmla="*/ 76933 w 85164"/>
                <a:gd name="connsiteY11" fmla="*/ 39743 h 56776"/>
                <a:gd name="connsiteX12" fmla="*/ 76649 w 85164"/>
                <a:gd name="connsiteY12" fmla="*/ 39743 h 56776"/>
                <a:gd name="connsiteX13" fmla="*/ 76649 w 85164"/>
                <a:gd name="connsiteY13" fmla="*/ 39743 h 56776"/>
                <a:gd name="connsiteX14" fmla="*/ 76364 w 85164"/>
                <a:gd name="connsiteY14" fmla="*/ 39743 h 56776"/>
                <a:gd name="connsiteX15" fmla="*/ 75796 w 85164"/>
                <a:gd name="connsiteY15" fmla="*/ 39743 h 56776"/>
                <a:gd name="connsiteX16" fmla="*/ 74945 w 85164"/>
                <a:gd name="connsiteY16" fmla="*/ 39743 h 56776"/>
                <a:gd name="connsiteX17" fmla="*/ 74661 w 85164"/>
                <a:gd name="connsiteY17" fmla="*/ 39743 h 56776"/>
                <a:gd name="connsiteX18" fmla="*/ 74377 w 85164"/>
                <a:gd name="connsiteY18" fmla="*/ 39743 h 56776"/>
                <a:gd name="connsiteX19" fmla="*/ 73809 w 85164"/>
                <a:gd name="connsiteY19" fmla="*/ 39743 h 56776"/>
                <a:gd name="connsiteX20" fmla="*/ 72390 w 85164"/>
                <a:gd name="connsiteY20" fmla="*/ 39175 h 56776"/>
                <a:gd name="connsiteX21" fmla="*/ 44001 w 85164"/>
                <a:gd name="connsiteY21" fmla="*/ 21859 h 56776"/>
                <a:gd name="connsiteX22" fmla="*/ 44001 w 85164"/>
                <a:gd name="connsiteY22" fmla="*/ 21859 h 56776"/>
                <a:gd name="connsiteX23" fmla="*/ 43433 w 85164"/>
                <a:gd name="connsiteY23" fmla="*/ 21291 h 56776"/>
                <a:gd name="connsiteX24" fmla="*/ 43151 w 85164"/>
                <a:gd name="connsiteY24" fmla="*/ 26968 h 56776"/>
                <a:gd name="connsiteX25" fmla="*/ 41163 w 85164"/>
                <a:gd name="connsiteY25" fmla="*/ 29523 h 56776"/>
                <a:gd name="connsiteX26" fmla="*/ 21291 w 85164"/>
                <a:gd name="connsiteY26" fmla="*/ 41162 h 56776"/>
                <a:gd name="connsiteX27" fmla="*/ 22426 w 85164"/>
                <a:gd name="connsiteY27" fmla="*/ 42298 h 56776"/>
                <a:gd name="connsiteX28" fmla="*/ 51098 w 85164"/>
                <a:gd name="connsiteY28" fmla="*/ 59615 h 56776"/>
                <a:gd name="connsiteX29" fmla="*/ 52802 w 85164"/>
                <a:gd name="connsiteY29" fmla="*/ 60183 h 56776"/>
                <a:gd name="connsiteX30" fmla="*/ 53086 w 85164"/>
                <a:gd name="connsiteY30" fmla="*/ 60183 h 56776"/>
                <a:gd name="connsiteX31" fmla="*/ 55073 w 85164"/>
                <a:gd name="connsiteY31" fmla="*/ 60466 h 56776"/>
                <a:gd name="connsiteX32" fmla="*/ 55073 w 85164"/>
                <a:gd name="connsiteY32" fmla="*/ 60466 h 56776"/>
                <a:gd name="connsiteX33" fmla="*/ 57345 w 85164"/>
                <a:gd name="connsiteY33" fmla="*/ 60183 h 56776"/>
                <a:gd name="connsiteX34" fmla="*/ 57345 w 85164"/>
                <a:gd name="connsiteY34" fmla="*/ 60183 h 56776"/>
                <a:gd name="connsiteX35" fmla="*/ 59330 w 85164"/>
                <a:gd name="connsiteY35" fmla="*/ 59615 h 56776"/>
                <a:gd name="connsiteX36" fmla="*/ 82327 w 85164"/>
                <a:gd name="connsiteY36" fmla="*/ 46272 h 56776"/>
                <a:gd name="connsiteX37" fmla="*/ 83177 w 85164"/>
                <a:gd name="connsiteY37" fmla="*/ 45420 h 56776"/>
                <a:gd name="connsiteX38" fmla="*/ 83177 w 85164"/>
                <a:gd name="connsiteY38" fmla="*/ 45137 h 56776"/>
                <a:gd name="connsiteX39" fmla="*/ 82893 w 85164"/>
                <a:gd name="connsiteY39" fmla="*/ 4428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5164" h="56776">
                  <a:moveTo>
                    <a:pt x="82893" y="44286"/>
                  </a:moveTo>
                  <a:lnTo>
                    <a:pt x="82893" y="44001"/>
                  </a:lnTo>
                  <a:lnTo>
                    <a:pt x="83177" y="37472"/>
                  </a:lnTo>
                  <a:lnTo>
                    <a:pt x="80906" y="38892"/>
                  </a:lnTo>
                  <a:cubicBezTo>
                    <a:pt x="80622" y="39175"/>
                    <a:pt x="80339" y="39175"/>
                    <a:pt x="80055" y="39175"/>
                  </a:cubicBezTo>
                  <a:cubicBezTo>
                    <a:pt x="79771" y="39175"/>
                    <a:pt x="79487" y="39459"/>
                    <a:pt x="79203" y="39459"/>
                  </a:cubicBezTo>
                  <a:cubicBezTo>
                    <a:pt x="79203" y="39459"/>
                    <a:pt x="78918" y="39459"/>
                    <a:pt x="78918" y="39459"/>
                  </a:cubicBezTo>
                  <a:lnTo>
                    <a:pt x="78918" y="39459"/>
                  </a:lnTo>
                  <a:cubicBezTo>
                    <a:pt x="78918" y="39459"/>
                    <a:pt x="78918" y="39459"/>
                    <a:pt x="78636" y="39743"/>
                  </a:cubicBezTo>
                  <a:cubicBezTo>
                    <a:pt x="78352" y="39743"/>
                    <a:pt x="78352" y="39743"/>
                    <a:pt x="78068" y="39743"/>
                  </a:cubicBezTo>
                  <a:cubicBezTo>
                    <a:pt x="77783" y="39743"/>
                    <a:pt x="77783" y="39743"/>
                    <a:pt x="77499" y="39743"/>
                  </a:cubicBezTo>
                  <a:cubicBezTo>
                    <a:pt x="77215" y="39743"/>
                    <a:pt x="77215" y="39743"/>
                    <a:pt x="76933" y="39743"/>
                  </a:cubicBezTo>
                  <a:lnTo>
                    <a:pt x="76649" y="39743"/>
                  </a:lnTo>
                  <a:lnTo>
                    <a:pt x="76649" y="39743"/>
                  </a:lnTo>
                  <a:lnTo>
                    <a:pt x="76364" y="39743"/>
                  </a:lnTo>
                  <a:cubicBezTo>
                    <a:pt x="76080" y="39743"/>
                    <a:pt x="75796" y="39743"/>
                    <a:pt x="75796" y="39743"/>
                  </a:cubicBezTo>
                  <a:cubicBezTo>
                    <a:pt x="75512" y="39743"/>
                    <a:pt x="75230" y="39743"/>
                    <a:pt x="74945" y="39743"/>
                  </a:cubicBezTo>
                  <a:cubicBezTo>
                    <a:pt x="74945" y="39743"/>
                    <a:pt x="74661" y="39743"/>
                    <a:pt x="74661" y="39743"/>
                  </a:cubicBezTo>
                  <a:cubicBezTo>
                    <a:pt x="74661" y="39743"/>
                    <a:pt x="74377" y="39743"/>
                    <a:pt x="74377" y="39743"/>
                  </a:cubicBezTo>
                  <a:cubicBezTo>
                    <a:pt x="74093" y="39743"/>
                    <a:pt x="74093" y="39743"/>
                    <a:pt x="73809" y="39743"/>
                  </a:cubicBezTo>
                  <a:cubicBezTo>
                    <a:pt x="73242" y="39459"/>
                    <a:pt x="72958" y="39459"/>
                    <a:pt x="72390" y="39175"/>
                  </a:cubicBezTo>
                  <a:lnTo>
                    <a:pt x="44001" y="21859"/>
                  </a:lnTo>
                  <a:lnTo>
                    <a:pt x="44001" y="21859"/>
                  </a:lnTo>
                  <a:cubicBezTo>
                    <a:pt x="43717" y="21574"/>
                    <a:pt x="43433" y="21574"/>
                    <a:pt x="43433" y="21291"/>
                  </a:cubicBezTo>
                  <a:lnTo>
                    <a:pt x="43151" y="26968"/>
                  </a:lnTo>
                  <a:cubicBezTo>
                    <a:pt x="43151" y="27820"/>
                    <a:pt x="42582" y="28672"/>
                    <a:pt x="41163" y="29523"/>
                  </a:cubicBezTo>
                  <a:lnTo>
                    <a:pt x="21291" y="41162"/>
                  </a:lnTo>
                  <a:cubicBezTo>
                    <a:pt x="21575" y="41447"/>
                    <a:pt x="21859" y="42014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3" y="60183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183"/>
                    <a:pt x="54505" y="60466"/>
                    <a:pt x="55073" y="60466"/>
                  </a:cubicBezTo>
                  <a:lnTo>
                    <a:pt x="55073" y="60466"/>
                  </a:lnTo>
                  <a:cubicBezTo>
                    <a:pt x="55924" y="60466"/>
                    <a:pt x="56492" y="60466"/>
                    <a:pt x="57345" y="60183"/>
                  </a:cubicBezTo>
                  <a:lnTo>
                    <a:pt x="57345" y="60183"/>
                  </a:lnTo>
                  <a:cubicBezTo>
                    <a:pt x="57911" y="60183"/>
                    <a:pt x="58764" y="59899"/>
                    <a:pt x="59330" y="59615"/>
                  </a:cubicBezTo>
                  <a:lnTo>
                    <a:pt x="82327" y="46272"/>
                  </a:lnTo>
                  <a:cubicBezTo>
                    <a:pt x="82609" y="45989"/>
                    <a:pt x="82893" y="45705"/>
                    <a:pt x="83177" y="45420"/>
                  </a:cubicBezTo>
                  <a:cubicBezTo>
                    <a:pt x="83177" y="45420"/>
                    <a:pt x="83177" y="45137"/>
                    <a:pt x="83177" y="45137"/>
                  </a:cubicBezTo>
                  <a:cubicBezTo>
                    <a:pt x="82893" y="44286"/>
                    <a:pt x="82893" y="44286"/>
                    <a:pt x="82893" y="44286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6252E47-E51D-4EBA-9703-BD608B61F7A4}"/>
                </a:ext>
              </a:extLst>
            </p:cNvPr>
            <p:cNvSpPr/>
            <p:nvPr/>
          </p:nvSpPr>
          <p:spPr>
            <a:xfrm>
              <a:off x="13355228" y="7661347"/>
              <a:ext cx="95165" cy="63443"/>
            </a:xfrm>
            <a:custGeom>
              <a:avLst/>
              <a:gdLst>
                <a:gd name="connsiteX0" fmla="*/ 82893 w 85164"/>
                <a:gd name="connsiteY0" fmla="*/ 44002 h 56776"/>
                <a:gd name="connsiteX1" fmla="*/ 82893 w 85164"/>
                <a:gd name="connsiteY1" fmla="*/ 43718 h 56776"/>
                <a:gd name="connsiteX2" fmla="*/ 83177 w 85164"/>
                <a:gd name="connsiteY2" fmla="*/ 37189 h 56776"/>
                <a:gd name="connsiteX3" fmla="*/ 80906 w 85164"/>
                <a:gd name="connsiteY3" fmla="*/ 38608 h 56776"/>
                <a:gd name="connsiteX4" fmla="*/ 80055 w 85164"/>
                <a:gd name="connsiteY4" fmla="*/ 39176 h 56776"/>
                <a:gd name="connsiteX5" fmla="*/ 79203 w 85164"/>
                <a:gd name="connsiteY5" fmla="*/ 39460 h 56776"/>
                <a:gd name="connsiteX6" fmla="*/ 78918 w 85164"/>
                <a:gd name="connsiteY6" fmla="*/ 39460 h 56776"/>
                <a:gd name="connsiteX7" fmla="*/ 78918 w 85164"/>
                <a:gd name="connsiteY7" fmla="*/ 39460 h 56776"/>
                <a:gd name="connsiteX8" fmla="*/ 78636 w 85164"/>
                <a:gd name="connsiteY8" fmla="*/ 39460 h 56776"/>
                <a:gd name="connsiteX9" fmla="*/ 78068 w 85164"/>
                <a:gd name="connsiteY9" fmla="*/ 39460 h 56776"/>
                <a:gd name="connsiteX10" fmla="*/ 77499 w 85164"/>
                <a:gd name="connsiteY10" fmla="*/ 39460 h 56776"/>
                <a:gd name="connsiteX11" fmla="*/ 76933 w 85164"/>
                <a:gd name="connsiteY11" fmla="*/ 39460 h 56776"/>
                <a:gd name="connsiteX12" fmla="*/ 76933 w 85164"/>
                <a:gd name="connsiteY12" fmla="*/ 39460 h 56776"/>
                <a:gd name="connsiteX13" fmla="*/ 76933 w 85164"/>
                <a:gd name="connsiteY13" fmla="*/ 39460 h 56776"/>
                <a:gd name="connsiteX14" fmla="*/ 76649 w 85164"/>
                <a:gd name="connsiteY14" fmla="*/ 39460 h 56776"/>
                <a:gd name="connsiteX15" fmla="*/ 76080 w 85164"/>
                <a:gd name="connsiteY15" fmla="*/ 39460 h 56776"/>
                <a:gd name="connsiteX16" fmla="*/ 75228 w 85164"/>
                <a:gd name="connsiteY16" fmla="*/ 39460 h 56776"/>
                <a:gd name="connsiteX17" fmla="*/ 74945 w 85164"/>
                <a:gd name="connsiteY17" fmla="*/ 39460 h 56776"/>
                <a:gd name="connsiteX18" fmla="*/ 74661 w 85164"/>
                <a:gd name="connsiteY18" fmla="*/ 39460 h 56776"/>
                <a:gd name="connsiteX19" fmla="*/ 74093 w 85164"/>
                <a:gd name="connsiteY19" fmla="*/ 39460 h 56776"/>
                <a:gd name="connsiteX20" fmla="*/ 72674 w 85164"/>
                <a:gd name="connsiteY20" fmla="*/ 38893 h 56776"/>
                <a:gd name="connsiteX21" fmla="*/ 44001 w 85164"/>
                <a:gd name="connsiteY21" fmla="*/ 21575 h 56776"/>
                <a:gd name="connsiteX22" fmla="*/ 44001 w 85164"/>
                <a:gd name="connsiteY22" fmla="*/ 21575 h 56776"/>
                <a:gd name="connsiteX23" fmla="*/ 43433 w 85164"/>
                <a:gd name="connsiteY23" fmla="*/ 21291 h 56776"/>
                <a:gd name="connsiteX24" fmla="*/ 43151 w 85164"/>
                <a:gd name="connsiteY24" fmla="*/ 26685 h 56776"/>
                <a:gd name="connsiteX25" fmla="*/ 41163 w 85164"/>
                <a:gd name="connsiteY25" fmla="*/ 29240 h 56776"/>
                <a:gd name="connsiteX26" fmla="*/ 21291 w 85164"/>
                <a:gd name="connsiteY26" fmla="*/ 40879 h 56776"/>
                <a:gd name="connsiteX27" fmla="*/ 22426 w 85164"/>
                <a:gd name="connsiteY27" fmla="*/ 41731 h 56776"/>
                <a:gd name="connsiteX28" fmla="*/ 51098 w 85164"/>
                <a:gd name="connsiteY28" fmla="*/ 59048 h 56776"/>
                <a:gd name="connsiteX29" fmla="*/ 52802 w 85164"/>
                <a:gd name="connsiteY29" fmla="*/ 59615 h 56776"/>
                <a:gd name="connsiteX30" fmla="*/ 53086 w 85164"/>
                <a:gd name="connsiteY30" fmla="*/ 59615 h 56776"/>
                <a:gd name="connsiteX31" fmla="*/ 55073 w 85164"/>
                <a:gd name="connsiteY31" fmla="*/ 59900 h 56776"/>
                <a:gd name="connsiteX32" fmla="*/ 55073 w 85164"/>
                <a:gd name="connsiteY32" fmla="*/ 59900 h 56776"/>
                <a:gd name="connsiteX33" fmla="*/ 57345 w 85164"/>
                <a:gd name="connsiteY33" fmla="*/ 59615 h 56776"/>
                <a:gd name="connsiteX34" fmla="*/ 57345 w 85164"/>
                <a:gd name="connsiteY34" fmla="*/ 59615 h 56776"/>
                <a:gd name="connsiteX35" fmla="*/ 59330 w 85164"/>
                <a:gd name="connsiteY35" fmla="*/ 58764 h 56776"/>
                <a:gd name="connsiteX36" fmla="*/ 82325 w 85164"/>
                <a:gd name="connsiteY36" fmla="*/ 45421 h 56776"/>
                <a:gd name="connsiteX37" fmla="*/ 83461 w 85164"/>
                <a:gd name="connsiteY37" fmla="*/ 44570 h 56776"/>
                <a:gd name="connsiteX38" fmla="*/ 83461 w 85164"/>
                <a:gd name="connsiteY38" fmla="*/ 44286 h 56776"/>
                <a:gd name="connsiteX39" fmla="*/ 82893 w 85164"/>
                <a:gd name="connsiteY39" fmla="*/ 4400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5164" h="56776">
                  <a:moveTo>
                    <a:pt x="82893" y="44002"/>
                  </a:moveTo>
                  <a:lnTo>
                    <a:pt x="82893" y="43718"/>
                  </a:lnTo>
                  <a:lnTo>
                    <a:pt x="83177" y="37189"/>
                  </a:lnTo>
                  <a:lnTo>
                    <a:pt x="80906" y="38608"/>
                  </a:lnTo>
                  <a:cubicBezTo>
                    <a:pt x="80622" y="38893"/>
                    <a:pt x="80339" y="38893"/>
                    <a:pt x="80055" y="39176"/>
                  </a:cubicBezTo>
                  <a:cubicBezTo>
                    <a:pt x="79771" y="39176"/>
                    <a:pt x="79487" y="39460"/>
                    <a:pt x="79203" y="39460"/>
                  </a:cubicBezTo>
                  <a:cubicBezTo>
                    <a:pt x="79203" y="39460"/>
                    <a:pt x="78918" y="39460"/>
                    <a:pt x="78918" y="39460"/>
                  </a:cubicBezTo>
                  <a:lnTo>
                    <a:pt x="78918" y="39460"/>
                  </a:lnTo>
                  <a:cubicBezTo>
                    <a:pt x="78918" y="39460"/>
                    <a:pt x="78918" y="39460"/>
                    <a:pt x="78636" y="39460"/>
                  </a:cubicBezTo>
                  <a:cubicBezTo>
                    <a:pt x="78352" y="39460"/>
                    <a:pt x="78352" y="39460"/>
                    <a:pt x="78068" y="39460"/>
                  </a:cubicBezTo>
                  <a:cubicBezTo>
                    <a:pt x="77783" y="39460"/>
                    <a:pt x="77783" y="39460"/>
                    <a:pt x="77499" y="39460"/>
                  </a:cubicBezTo>
                  <a:cubicBezTo>
                    <a:pt x="77215" y="39460"/>
                    <a:pt x="77215" y="39460"/>
                    <a:pt x="76933" y="39460"/>
                  </a:cubicBezTo>
                  <a:lnTo>
                    <a:pt x="76933" y="39460"/>
                  </a:lnTo>
                  <a:lnTo>
                    <a:pt x="76933" y="39460"/>
                  </a:lnTo>
                  <a:cubicBezTo>
                    <a:pt x="76933" y="39460"/>
                    <a:pt x="76649" y="39460"/>
                    <a:pt x="76649" y="39460"/>
                  </a:cubicBezTo>
                  <a:cubicBezTo>
                    <a:pt x="76364" y="39460"/>
                    <a:pt x="76080" y="39460"/>
                    <a:pt x="76080" y="39460"/>
                  </a:cubicBezTo>
                  <a:cubicBezTo>
                    <a:pt x="75796" y="39460"/>
                    <a:pt x="75512" y="39460"/>
                    <a:pt x="75228" y="39460"/>
                  </a:cubicBezTo>
                  <a:cubicBezTo>
                    <a:pt x="75228" y="39460"/>
                    <a:pt x="74945" y="39460"/>
                    <a:pt x="74945" y="39460"/>
                  </a:cubicBezTo>
                  <a:cubicBezTo>
                    <a:pt x="74945" y="39460"/>
                    <a:pt x="74661" y="39460"/>
                    <a:pt x="74661" y="39460"/>
                  </a:cubicBezTo>
                  <a:cubicBezTo>
                    <a:pt x="74377" y="39460"/>
                    <a:pt x="74377" y="39460"/>
                    <a:pt x="74093" y="39460"/>
                  </a:cubicBezTo>
                  <a:cubicBezTo>
                    <a:pt x="73525" y="39460"/>
                    <a:pt x="73242" y="39176"/>
                    <a:pt x="72674" y="38893"/>
                  </a:cubicBezTo>
                  <a:lnTo>
                    <a:pt x="44001" y="21575"/>
                  </a:lnTo>
                  <a:lnTo>
                    <a:pt x="44001" y="21575"/>
                  </a:lnTo>
                  <a:cubicBezTo>
                    <a:pt x="43717" y="21575"/>
                    <a:pt x="43717" y="21291"/>
                    <a:pt x="43433" y="21291"/>
                  </a:cubicBezTo>
                  <a:lnTo>
                    <a:pt x="43151" y="26685"/>
                  </a:lnTo>
                  <a:cubicBezTo>
                    <a:pt x="43151" y="27537"/>
                    <a:pt x="42582" y="28672"/>
                    <a:pt x="41163" y="29240"/>
                  </a:cubicBezTo>
                  <a:lnTo>
                    <a:pt x="21291" y="40879"/>
                  </a:lnTo>
                  <a:cubicBezTo>
                    <a:pt x="21575" y="41163"/>
                    <a:pt x="21859" y="41447"/>
                    <a:pt x="22426" y="41731"/>
                  </a:cubicBezTo>
                  <a:lnTo>
                    <a:pt x="51098" y="59048"/>
                  </a:lnTo>
                  <a:cubicBezTo>
                    <a:pt x="51667" y="59332"/>
                    <a:pt x="52233" y="59615"/>
                    <a:pt x="52802" y="59615"/>
                  </a:cubicBezTo>
                  <a:cubicBezTo>
                    <a:pt x="52802" y="59615"/>
                    <a:pt x="53086" y="59615"/>
                    <a:pt x="53086" y="59615"/>
                  </a:cubicBezTo>
                  <a:cubicBezTo>
                    <a:pt x="53654" y="59900"/>
                    <a:pt x="54505" y="59900"/>
                    <a:pt x="55073" y="59900"/>
                  </a:cubicBezTo>
                  <a:lnTo>
                    <a:pt x="55073" y="59900"/>
                  </a:lnTo>
                  <a:cubicBezTo>
                    <a:pt x="55924" y="59900"/>
                    <a:pt x="56492" y="59900"/>
                    <a:pt x="57345" y="59615"/>
                  </a:cubicBezTo>
                  <a:lnTo>
                    <a:pt x="57345" y="59615"/>
                  </a:lnTo>
                  <a:cubicBezTo>
                    <a:pt x="58196" y="59615"/>
                    <a:pt x="58764" y="59332"/>
                    <a:pt x="59330" y="58764"/>
                  </a:cubicBezTo>
                  <a:lnTo>
                    <a:pt x="82325" y="45421"/>
                  </a:lnTo>
                  <a:cubicBezTo>
                    <a:pt x="82893" y="45138"/>
                    <a:pt x="83177" y="44854"/>
                    <a:pt x="83461" y="44570"/>
                  </a:cubicBezTo>
                  <a:cubicBezTo>
                    <a:pt x="83461" y="44570"/>
                    <a:pt x="83461" y="44286"/>
                    <a:pt x="83461" y="44286"/>
                  </a:cubicBezTo>
                  <a:cubicBezTo>
                    <a:pt x="82893" y="44286"/>
                    <a:pt x="82893" y="44002"/>
                    <a:pt x="82893" y="44002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721846D-6B63-43B0-B8CE-FD8627FBC921}"/>
                </a:ext>
              </a:extLst>
            </p:cNvPr>
            <p:cNvSpPr/>
            <p:nvPr/>
          </p:nvSpPr>
          <p:spPr>
            <a:xfrm>
              <a:off x="13400589" y="7688311"/>
              <a:ext cx="95165" cy="63443"/>
            </a:xfrm>
            <a:custGeom>
              <a:avLst/>
              <a:gdLst>
                <a:gd name="connsiteX0" fmla="*/ 83177 w 85164"/>
                <a:gd name="connsiteY0" fmla="*/ 44570 h 56776"/>
                <a:gd name="connsiteX1" fmla="*/ 83177 w 85164"/>
                <a:gd name="connsiteY1" fmla="*/ 44286 h 56776"/>
                <a:gd name="connsiteX2" fmla="*/ 83177 w 85164"/>
                <a:gd name="connsiteY2" fmla="*/ 44286 h 56776"/>
                <a:gd name="connsiteX3" fmla="*/ 83461 w 85164"/>
                <a:gd name="connsiteY3" fmla="*/ 37757 h 56776"/>
                <a:gd name="connsiteX4" fmla="*/ 81190 w 85164"/>
                <a:gd name="connsiteY4" fmla="*/ 39176 h 56776"/>
                <a:gd name="connsiteX5" fmla="*/ 80339 w 85164"/>
                <a:gd name="connsiteY5" fmla="*/ 39743 h 56776"/>
                <a:gd name="connsiteX6" fmla="*/ 79487 w 85164"/>
                <a:gd name="connsiteY6" fmla="*/ 40028 h 56776"/>
                <a:gd name="connsiteX7" fmla="*/ 79203 w 85164"/>
                <a:gd name="connsiteY7" fmla="*/ 40312 h 56776"/>
                <a:gd name="connsiteX8" fmla="*/ 79203 w 85164"/>
                <a:gd name="connsiteY8" fmla="*/ 40312 h 56776"/>
                <a:gd name="connsiteX9" fmla="*/ 78920 w 85164"/>
                <a:gd name="connsiteY9" fmla="*/ 40312 h 56776"/>
                <a:gd name="connsiteX10" fmla="*/ 78352 w 85164"/>
                <a:gd name="connsiteY10" fmla="*/ 40312 h 56776"/>
                <a:gd name="connsiteX11" fmla="*/ 77783 w 85164"/>
                <a:gd name="connsiteY11" fmla="*/ 40312 h 56776"/>
                <a:gd name="connsiteX12" fmla="*/ 77215 w 85164"/>
                <a:gd name="connsiteY12" fmla="*/ 40312 h 56776"/>
                <a:gd name="connsiteX13" fmla="*/ 77215 w 85164"/>
                <a:gd name="connsiteY13" fmla="*/ 40312 h 56776"/>
                <a:gd name="connsiteX14" fmla="*/ 77215 w 85164"/>
                <a:gd name="connsiteY14" fmla="*/ 40312 h 56776"/>
                <a:gd name="connsiteX15" fmla="*/ 76933 w 85164"/>
                <a:gd name="connsiteY15" fmla="*/ 40312 h 56776"/>
                <a:gd name="connsiteX16" fmla="*/ 76364 w 85164"/>
                <a:gd name="connsiteY16" fmla="*/ 40312 h 56776"/>
                <a:gd name="connsiteX17" fmla="*/ 75512 w 85164"/>
                <a:gd name="connsiteY17" fmla="*/ 40028 h 56776"/>
                <a:gd name="connsiteX18" fmla="*/ 75230 w 85164"/>
                <a:gd name="connsiteY18" fmla="*/ 40028 h 56776"/>
                <a:gd name="connsiteX19" fmla="*/ 74945 w 85164"/>
                <a:gd name="connsiteY19" fmla="*/ 40028 h 56776"/>
                <a:gd name="connsiteX20" fmla="*/ 74377 w 85164"/>
                <a:gd name="connsiteY20" fmla="*/ 39743 h 56776"/>
                <a:gd name="connsiteX21" fmla="*/ 72958 w 85164"/>
                <a:gd name="connsiteY21" fmla="*/ 39176 h 56776"/>
                <a:gd name="connsiteX22" fmla="*/ 44286 w 85164"/>
                <a:gd name="connsiteY22" fmla="*/ 21859 h 56776"/>
                <a:gd name="connsiteX23" fmla="*/ 44286 w 85164"/>
                <a:gd name="connsiteY23" fmla="*/ 21859 h 56776"/>
                <a:gd name="connsiteX24" fmla="*/ 43717 w 85164"/>
                <a:gd name="connsiteY24" fmla="*/ 21291 h 56776"/>
                <a:gd name="connsiteX25" fmla="*/ 43435 w 85164"/>
                <a:gd name="connsiteY25" fmla="*/ 26969 h 56776"/>
                <a:gd name="connsiteX26" fmla="*/ 41447 w 85164"/>
                <a:gd name="connsiteY26" fmla="*/ 29524 h 56776"/>
                <a:gd name="connsiteX27" fmla="*/ 21291 w 85164"/>
                <a:gd name="connsiteY27" fmla="*/ 41163 h 56776"/>
                <a:gd name="connsiteX28" fmla="*/ 22426 w 85164"/>
                <a:gd name="connsiteY28" fmla="*/ 42015 h 56776"/>
                <a:gd name="connsiteX29" fmla="*/ 51098 w 85164"/>
                <a:gd name="connsiteY29" fmla="*/ 59331 h 56776"/>
                <a:gd name="connsiteX30" fmla="*/ 53086 w 85164"/>
                <a:gd name="connsiteY30" fmla="*/ 60183 h 56776"/>
                <a:gd name="connsiteX31" fmla="*/ 53370 w 85164"/>
                <a:gd name="connsiteY31" fmla="*/ 60183 h 56776"/>
                <a:gd name="connsiteX32" fmla="*/ 55357 w 85164"/>
                <a:gd name="connsiteY32" fmla="*/ 60467 h 56776"/>
                <a:gd name="connsiteX33" fmla="*/ 55357 w 85164"/>
                <a:gd name="connsiteY33" fmla="*/ 60467 h 56776"/>
                <a:gd name="connsiteX34" fmla="*/ 57629 w 85164"/>
                <a:gd name="connsiteY34" fmla="*/ 60183 h 56776"/>
                <a:gd name="connsiteX35" fmla="*/ 57629 w 85164"/>
                <a:gd name="connsiteY35" fmla="*/ 60183 h 56776"/>
                <a:gd name="connsiteX36" fmla="*/ 59615 w 85164"/>
                <a:gd name="connsiteY36" fmla="*/ 59331 h 56776"/>
                <a:gd name="connsiteX37" fmla="*/ 82609 w 85164"/>
                <a:gd name="connsiteY37" fmla="*/ 45989 h 56776"/>
                <a:gd name="connsiteX38" fmla="*/ 83461 w 85164"/>
                <a:gd name="connsiteY38" fmla="*/ 45137 h 56776"/>
                <a:gd name="connsiteX39" fmla="*/ 83461 w 85164"/>
                <a:gd name="connsiteY39" fmla="*/ 44854 h 56776"/>
                <a:gd name="connsiteX40" fmla="*/ 83177 w 85164"/>
                <a:gd name="connsiteY40" fmla="*/ 4457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177" y="44570"/>
                  </a:moveTo>
                  <a:lnTo>
                    <a:pt x="83177" y="44286"/>
                  </a:lnTo>
                  <a:lnTo>
                    <a:pt x="83177" y="44286"/>
                  </a:lnTo>
                  <a:lnTo>
                    <a:pt x="83461" y="37757"/>
                  </a:lnTo>
                  <a:lnTo>
                    <a:pt x="81190" y="39176"/>
                  </a:lnTo>
                  <a:cubicBezTo>
                    <a:pt x="80906" y="39460"/>
                    <a:pt x="80623" y="39460"/>
                    <a:pt x="80339" y="39743"/>
                  </a:cubicBezTo>
                  <a:cubicBezTo>
                    <a:pt x="80055" y="39743"/>
                    <a:pt x="79771" y="40028"/>
                    <a:pt x="79487" y="40028"/>
                  </a:cubicBezTo>
                  <a:cubicBezTo>
                    <a:pt x="79487" y="40028"/>
                    <a:pt x="79203" y="40028"/>
                    <a:pt x="79203" y="40312"/>
                  </a:cubicBezTo>
                  <a:cubicBezTo>
                    <a:pt x="79203" y="40312"/>
                    <a:pt x="79203" y="40312"/>
                    <a:pt x="79203" y="40312"/>
                  </a:cubicBezTo>
                  <a:cubicBezTo>
                    <a:pt x="79203" y="40312"/>
                    <a:pt x="79203" y="40312"/>
                    <a:pt x="78920" y="40312"/>
                  </a:cubicBezTo>
                  <a:cubicBezTo>
                    <a:pt x="78636" y="40312"/>
                    <a:pt x="78636" y="40312"/>
                    <a:pt x="78352" y="40312"/>
                  </a:cubicBezTo>
                  <a:cubicBezTo>
                    <a:pt x="78068" y="40312"/>
                    <a:pt x="78068" y="40312"/>
                    <a:pt x="77783" y="40312"/>
                  </a:cubicBezTo>
                  <a:cubicBezTo>
                    <a:pt x="77499" y="40312"/>
                    <a:pt x="77499" y="40312"/>
                    <a:pt x="77215" y="40312"/>
                  </a:cubicBezTo>
                  <a:lnTo>
                    <a:pt x="77215" y="40312"/>
                  </a:lnTo>
                  <a:lnTo>
                    <a:pt x="77215" y="40312"/>
                  </a:lnTo>
                  <a:cubicBezTo>
                    <a:pt x="77215" y="40312"/>
                    <a:pt x="76933" y="40312"/>
                    <a:pt x="76933" y="40312"/>
                  </a:cubicBezTo>
                  <a:cubicBezTo>
                    <a:pt x="76649" y="40312"/>
                    <a:pt x="76364" y="40312"/>
                    <a:pt x="76364" y="40312"/>
                  </a:cubicBezTo>
                  <a:cubicBezTo>
                    <a:pt x="76080" y="40312"/>
                    <a:pt x="75796" y="40312"/>
                    <a:pt x="75512" y="40028"/>
                  </a:cubicBezTo>
                  <a:cubicBezTo>
                    <a:pt x="75512" y="40028"/>
                    <a:pt x="75230" y="40028"/>
                    <a:pt x="75230" y="40028"/>
                  </a:cubicBezTo>
                  <a:cubicBezTo>
                    <a:pt x="75230" y="40028"/>
                    <a:pt x="74945" y="40028"/>
                    <a:pt x="74945" y="40028"/>
                  </a:cubicBezTo>
                  <a:cubicBezTo>
                    <a:pt x="74945" y="40028"/>
                    <a:pt x="74661" y="39743"/>
                    <a:pt x="74377" y="39743"/>
                  </a:cubicBezTo>
                  <a:cubicBezTo>
                    <a:pt x="73809" y="39460"/>
                    <a:pt x="73526" y="39460"/>
                    <a:pt x="72958" y="39176"/>
                  </a:cubicBezTo>
                  <a:lnTo>
                    <a:pt x="44286" y="21859"/>
                  </a:lnTo>
                  <a:lnTo>
                    <a:pt x="44286" y="21859"/>
                  </a:lnTo>
                  <a:cubicBezTo>
                    <a:pt x="44001" y="21575"/>
                    <a:pt x="44001" y="21575"/>
                    <a:pt x="43717" y="21291"/>
                  </a:cubicBezTo>
                  <a:lnTo>
                    <a:pt x="43435" y="26969"/>
                  </a:lnTo>
                  <a:cubicBezTo>
                    <a:pt x="43435" y="27821"/>
                    <a:pt x="42867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6" y="42015"/>
                  </a:cubicBezTo>
                  <a:lnTo>
                    <a:pt x="51098" y="59331"/>
                  </a:lnTo>
                  <a:cubicBezTo>
                    <a:pt x="51667" y="59615"/>
                    <a:pt x="52235" y="59900"/>
                    <a:pt x="53086" y="60183"/>
                  </a:cubicBezTo>
                  <a:cubicBezTo>
                    <a:pt x="53086" y="60183"/>
                    <a:pt x="53370" y="60183"/>
                    <a:pt x="53370" y="60183"/>
                  </a:cubicBezTo>
                  <a:cubicBezTo>
                    <a:pt x="53938" y="60183"/>
                    <a:pt x="54789" y="60467"/>
                    <a:pt x="55357" y="60467"/>
                  </a:cubicBezTo>
                  <a:lnTo>
                    <a:pt x="55357" y="60467"/>
                  </a:lnTo>
                  <a:cubicBezTo>
                    <a:pt x="56208" y="60467"/>
                    <a:pt x="56776" y="60467"/>
                    <a:pt x="57629" y="60183"/>
                  </a:cubicBezTo>
                  <a:lnTo>
                    <a:pt x="57629" y="60183"/>
                  </a:lnTo>
                  <a:cubicBezTo>
                    <a:pt x="58196" y="59900"/>
                    <a:pt x="59048" y="59615"/>
                    <a:pt x="59615" y="59331"/>
                  </a:cubicBezTo>
                  <a:lnTo>
                    <a:pt x="82609" y="45989"/>
                  </a:lnTo>
                  <a:cubicBezTo>
                    <a:pt x="83177" y="45706"/>
                    <a:pt x="83177" y="45421"/>
                    <a:pt x="83461" y="45137"/>
                  </a:cubicBezTo>
                  <a:cubicBezTo>
                    <a:pt x="83461" y="45137"/>
                    <a:pt x="83461" y="44854"/>
                    <a:pt x="83461" y="44854"/>
                  </a:cubicBezTo>
                  <a:cubicBezTo>
                    <a:pt x="83177" y="44854"/>
                    <a:pt x="83177" y="44570"/>
                    <a:pt x="83177" y="44570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3444366-8C0B-4211-8C31-B38B1EB1C551}"/>
                </a:ext>
              </a:extLst>
            </p:cNvPr>
            <p:cNvSpPr/>
            <p:nvPr/>
          </p:nvSpPr>
          <p:spPr>
            <a:xfrm>
              <a:off x="13425333" y="7656589"/>
              <a:ext cx="95165" cy="63443"/>
            </a:xfrm>
            <a:custGeom>
              <a:avLst/>
              <a:gdLst>
                <a:gd name="connsiteX0" fmla="*/ 70402 w 85164"/>
                <a:gd name="connsiteY0" fmla="*/ 37757 h 56776"/>
                <a:gd name="connsiteX1" fmla="*/ 69834 w 85164"/>
                <a:gd name="connsiteY1" fmla="*/ 37189 h 56776"/>
                <a:gd name="connsiteX2" fmla="*/ 69550 w 85164"/>
                <a:gd name="connsiteY2" fmla="*/ 36621 h 56776"/>
                <a:gd name="connsiteX3" fmla="*/ 69550 w 85164"/>
                <a:gd name="connsiteY3" fmla="*/ 36621 h 56776"/>
                <a:gd name="connsiteX4" fmla="*/ 69550 w 85164"/>
                <a:gd name="connsiteY4" fmla="*/ 36621 h 56776"/>
                <a:gd name="connsiteX5" fmla="*/ 69550 w 85164"/>
                <a:gd name="connsiteY5" fmla="*/ 36337 h 56776"/>
                <a:gd name="connsiteX6" fmla="*/ 69550 w 85164"/>
                <a:gd name="connsiteY6" fmla="*/ 36054 h 56776"/>
                <a:gd name="connsiteX7" fmla="*/ 69550 w 85164"/>
                <a:gd name="connsiteY7" fmla="*/ 35769 h 56776"/>
                <a:gd name="connsiteX8" fmla="*/ 69550 w 85164"/>
                <a:gd name="connsiteY8" fmla="*/ 35485 h 56776"/>
                <a:gd name="connsiteX9" fmla="*/ 69550 w 85164"/>
                <a:gd name="connsiteY9" fmla="*/ 35485 h 56776"/>
                <a:gd name="connsiteX10" fmla="*/ 69834 w 85164"/>
                <a:gd name="connsiteY10" fmla="*/ 29240 h 56776"/>
                <a:gd name="connsiteX11" fmla="*/ 67562 w 85164"/>
                <a:gd name="connsiteY11" fmla="*/ 30660 h 56776"/>
                <a:gd name="connsiteX12" fmla="*/ 66712 w 85164"/>
                <a:gd name="connsiteY12" fmla="*/ 30943 h 56776"/>
                <a:gd name="connsiteX13" fmla="*/ 65859 w 85164"/>
                <a:gd name="connsiteY13" fmla="*/ 31227 h 56776"/>
                <a:gd name="connsiteX14" fmla="*/ 65577 w 85164"/>
                <a:gd name="connsiteY14" fmla="*/ 31227 h 56776"/>
                <a:gd name="connsiteX15" fmla="*/ 65577 w 85164"/>
                <a:gd name="connsiteY15" fmla="*/ 31227 h 56776"/>
                <a:gd name="connsiteX16" fmla="*/ 65293 w 85164"/>
                <a:gd name="connsiteY16" fmla="*/ 31227 h 56776"/>
                <a:gd name="connsiteX17" fmla="*/ 64724 w 85164"/>
                <a:gd name="connsiteY17" fmla="*/ 31227 h 56776"/>
                <a:gd name="connsiteX18" fmla="*/ 64156 w 85164"/>
                <a:gd name="connsiteY18" fmla="*/ 31227 h 56776"/>
                <a:gd name="connsiteX19" fmla="*/ 63589 w 85164"/>
                <a:gd name="connsiteY19" fmla="*/ 31227 h 56776"/>
                <a:gd name="connsiteX20" fmla="*/ 63305 w 85164"/>
                <a:gd name="connsiteY20" fmla="*/ 31227 h 56776"/>
                <a:gd name="connsiteX21" fmla="*/ 63305 w 85164"/>
                <a:gd name="connsiteY21" fmla="*/ 31227 h 56776"/>
                <a:gd name="connsiteX22" fmla="*/ 63021 w 85164"/>
                <a:gd name="connsiteY22" fmla="*/ 31227 h 56776"/>
                <a:gd name="connsiteX23" fmla="*/ 62169 w 85164"/>
                <a:gd name="connsiteY23" fmla="*/ 31227 h 56776"/>
                <a:gd name="connsiteX24" fmla="*/ 61318 w 85164"/>
                <a:gd name="connsiteY24" fmla="*/ 30943 h 56776"/>
                <a:gd name="connsiteX25" fmla="*/ 61034 w 85164"/>
                <a:gd name="connsiteY25" fmla="*/ 30943 h 56776"/>
                <a:gd name="connsiteX26" fmla="*/ 60750 w 85164"/>
                <a:gd name="connsiteY26" fmla="*/ 30943 h 56776"/>
                <a:gd name="connsiteX27" fmla="*/ 60183 w 85164"/>
                <a:gd name="connsiteY27" fmla="*/ 30943 h 56776"/>
                <a:gd name="connsiteX28" fmla="*/ 58762 w 85164"/>
                <a:gd name="connsiteY28" fmla="*/ 30376 h 56776"/>
                <a:gd name="connsiteX29" fmla="*/ 43717 w 85164"/>
                <a:gd name="connsiteY29" fmla="*/ 21291 h 56776"/>
                <a:gd name="connsiteX30" fmla="*/ 43433 w 85164"/>
                <a:gd name="connsiteY30" fmla="*/ 26685 h 56776"/>
                <a:gd name="connsiteX31" fmla="*/ 41446 w 85164"/>
                <a:gd name="connsiteY31" fmla="*/ 29240 h 56776"/>
                <a:gd name="connsiteX32" fmla="*/ 21291 w 85164"/>
                <a:gd name="connsiteY32" fmla="*/ 40879 h 56776"/>
                <a:gd name="connsiteX33" fmla="*/ 22426 w 85164"/>
                <a:gd name="connsiteY33" fmla="*/ 42015 h 56776"/>
                <a:gd name="connsiteX34" fmla="*/ 51098 w 85164"/>
                <a:gd name="connsiteY34" fmla="*/ 59331 h 56776"/>
                <a:gd name="connsiteX35" fmla="*/ 52802 w 85164"/>
                <a:gd name="connsiteY35" fmla="*/ 59900 h 56776"/>
                <a:gd name="connsiteX36" fmla="*/ 53086 w 85164"/>
                <a:gd name="connsiteY36" fmla="*/ 59900 h 56776"/>
                <a:gd name="connsiteX37" fmla="*/ 55072 w 85164"/>
                <a:gd name="connsiteY37" fmla="*/ 60183 h 56776"/>
                <a:gd name="connsiteX38" fmla="*/ 55072 w 85164"/>
                <a:gd name="connsiteY38" fmla="*/ 60183 h 56776"/>
                <a:gd name="connsiteX39" fmla="*/ 57343 w 85164"/>
                <a:gd name="connsiteY39" fmla="*/ 59900 h 56776"/>
                <a:gd name="connsiteX40" fmla="*/ 57343 w 85164"/>
                <a:gd name="connsiteY40" fmla="*/ 59900 h 56776"/>
                <a:gd name="connsiteX41" fmla="*/ 59330 w 85164"/>
                <a:gd name="connsiteY41" fmla="*/ 59048 h 56776"/>
                <a:gd name="connsiteX42" fmla="*/ 82325 w 85164"/>
                <a:gd name="connsiteY42" fmla="*/ 45706 h 56776"/>
                <a:gd name="connsiteX43" fmla="*/ 82893 w 85164"/>
                <a:gd name="connsiteY43" fmla="*/ 45137 h 56776"/>
                <a:gd name="connsiteX44" fmla="*/ 70402 w 85164"/>
                <a:gd name="connsiteY44" fmla="*/ 37757 h 56776"/>
                <a:gd name="connsiteX45" fmla="*/ 70402 w 85164"/>
                <a:gd name="connsiteY45" fmla="*/ 3775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757"/>
                  </a:moveTo>
                  <a:cubicBezTo>
                    <a:pt x="70118" y="37473"/>
                    <a:pt x="69834" y="37473"/>
                    <a:pt x="69834" y="37189"/>
                  </a:cubicBezTo>
                  <a:cubicBezTo>
                    <a:pt x="69834" y="37189"/>
                    <a:pt x="69550" y="36905"/>
                    <a:pt x="69550" y="36621"/>
                  </a:cubicBezTo>
                  <a:cubicBezTo>
                    <a:pt x="69550" y="36621"/>
                    <a:pt x="69550" y="36621"/>
                    <a:pt x="69550" y="36621"/>
                  </a:cubicBezTo>
                  <a:lnTo>
                    <a:pt x="69550" y="36621"/>
                  </a:lnTo>
                  <a:cubicBezTo>
                    <a:pt x="69550" y="36621"/>
                    <a:pt x="69550" y="36337"/>
                    <a:pt x="69550" y="36337"/>
                  </a:cubicBezTo>
                  <a:cubicBezTo>
                    <a:pt x="69550" y="36337"/>
                    <a:pt x="69550" y="36054"/>
                    <a:pt x="69550" y="36054"/>
                  </a:cubicBezTo>
                  <a:cubicBezTo>
                    <a:pt x="69550" y="35769"/>
                    <a:pt x="69550" y="35769"/>
                    <a:pt x="69550" y="35769"/>
                  </a:cubicBezTo>
                  <a:cubicBezTo>
                    <a:pt x="69550" y="35769"/>
                    <a:pt x="69550" y="35485"/>
                    <a:pt x="69550" y="35485"/>
                  </a:cubicBezTo>
                  <a:lnTo>
                    <a:pt x="69550" y="35485"/>
                  </a:lnTo>
                  <a:lnTo>
                    <a:pt x="69834" y="29240"/>
                  </a:lnTo>
                  <a:lnTo>
                    <a:pt x="67562" y="30660"/>
                  </a:lnTo>
                  <a:cubicBezTo>
                    <a:pt x="67280" y="30660"/>
                    <a:pt x="66996" y="30943"/>
                    <a:pt x="66712" y="30943"/>
                  </a:cubicBezTo>
                  <a:cubicBezTo>
                    <a:pt x="66428" y="30943"/>
                    <a:pt x="66143" y="31227"/>
                    <a:pt x="65859" y="31227"/>
                  </a:cubicBezTo>
                  <a:cubicBezTo>
                    <a:pt x="65577" y="31227"/>
                    <a:pt x="65577" y="31227"/>
                    <a:pt x="65577" y="31227"/>
                  </a:cubicBezTo>
                  <a:lnTo>
                    <a:pt x="65577" y="31227"/>
                  </a:lnTo>
                  <a:cubicBezTo>
                    <a:pt x="65577" y="31227"/>
                    <a:pt x="65577" y="31227"/>
                    <a:pt x="65293" y="31227"/>
                  </a:cubicBezTo>
                  <a:cubicBezTo>
                    <a:pt x="65008" y="31227"/>
                    <a:pt x="65008" y="31227"/>
                    <a:pt x="64724" y="31227"/>
                  </a:cubicBezTo>
                  <a:cubicBezTo>
                    <a:pt x="64440" y="31227"/>
                    <a:pt x="64440" y="31227"/>
                    <a:pt x="64156" y="31227"/>
                  </a:cubicBezTo>
                  <a:cubicBezTo>
                    <a:pt x="63874" y="31227"/>
                    <a:pt x="63874" y="31227"/>
                    <a:pt x="63589" y="31227"/>
                  </a:cubicBezTo>
                  <a:cubicBezTo>
                    <a:pt x="63589" y="31227"/>
                    <a:pt x="63305" y="31227"/>
                    <a:pt x="63305" y="31227"/>
                  </a:cubicBezTo>
                  <a:lnTo>
                    <a:pt x="63305" y="31227"/>
                  </a:lnTo>
                  <a:cubicBezTo>
                    <a:pt x="63305" y="31227"/>
                    <a:pt x="63021" y="31227"/>
                    <a:pt x="63021" y="31227"/>
                  </a:cubicBezTo>
                  <a:cubicBezTo>
                    <a:pt x="62737" y="31227"/>
                    <a:pt x="62453" y="31227"/>
                    <a:pt x="62169" y="31227"/>
                  </a:cubicBezTo>
                  <a:cubicBezTo>
                    <a:pt x="61886" y="31227"/>
                    <a:pt x="61602" y="31227"/>
                    <a:pt x="61318" y="30943"/>
                  </a:cubicBezTo>
                  <a:cubicBezTo>
                    <a:pt x="61318" y="30943"/>
                    <a:pt x="61318" y="30943"/>
                    <a:pt x="61034" y="30943"/>
                  </a:cubicBezTo>
                  <a:cubicBezTo>
                    <a:pt x="61034" y="30943"/>
                    <a:pt x="60750" y="30943"/>
                    <a:pt x="60750" y="30943"/>
                  </a:cubicBezTo>
                  <a:cubicBezTo>
                    <a:pt x="60465" y="30943"/>
                    <a:pt x="60465" y="30943"/>
                    <a:pt x="60183" y="30943"/>
                  </a:cubicBezTo>
                  <a:cubicBezTo>
                    <a:pt x="59615" y="30660"/>
                    <a:pt x="59330" y="30660"/>
                    <a:pt x="58762" y="30376"/>
                  </a:cubicBezTo>
                  <a:lnTo>
                    <a:pt x="43717" y="21291"/>
                  </a:lnTo>
                  <a:lnTo>
                    <a:pt x="43433" y="26685"/>
                  </a:lnTo>
                  <a:cubicBezTo>
                    <a:pt x="43433" y="27537"/>
                    <a:pt x="42865" y="28388"/>
                    <a:pt x="41446" y="29240"/>
                  </a:cubicBezTo>
                  <a:lnTo>
                    <a:pt x="21291" y="40879"/>
                  </a:lnTo>
                  <a:cubicBezTo>
                    <a:pt x="21574" y="41163"/>
                    <a:pt x="21858" y="41731"/>
                    <a:pt x="22426" y="42015"/>
                  </a:cubicBezTo>
                  <a:lnTo>
                    <a:pt x="51098" y="59331"/>
                  </a:lnTo>
                  <a:cubicBezTo>
                    <a:pt x="51665" y="59615"/>
                    <a:pt x="52233" y="59900"/>
                    <a:pt x="52802" y="59900"/>
                  </a:cubicBezTo>
                  <a:cubicBezTo>
                    <a:pt x="52802" y="59900"/>
                    <a:pt x="53086" y="59900"/>
                    <a:pt x="53086" y="59900"/>
                  </a:cubicBezTo>
                  <a:cubicBezTo>
                    <a:pt x="53652" y="60183"/>
                    <a:pt x="54505" y="60183"/>
                    <a:pt x="55072" y="60183"/>
                  </a:cubicBezTo>
                  <a:lnTo>
                    <a:pt x="55072" y="60183"/>
                  </a:lnTo>
                  <a:cubicBezTo>
                    <a:pt x="55924" y="60183"/>
                    <a:pt x="56492" y="60183"/>
                    <a:pt x="57343" y="59900"/>
                  </a:cubicBezTo>
                  <a:lnTo>
                    <a:pt x="57343" y="59900"/>
                  </a:lnTo>
                  <a:cubicBezTo>
                    <a:pt x="58196" y="59615"/>
                    <a:pt x="58762" y="59331"/>
                    <a:pt x="59330" y="59048"/>
                  </a:cubicBezTo>
                  <a:lnTo>
                    <a:pt x="82325" y="45706"/>
                  </a:lnTo>
                  <a:cubicBezTo>
                    <a:pt x="82609" y="45706"/>
                    <a:pt x="82609" y="45421"/>
                    <a:pt x="82893" y="45137"/>
                  </a:cubicBezTo>
                  <a:lnTo>
                    <a:pt x="70402" y="37757"/>
                  </a:lnTo>
                  <a:lnTo>
                    <a:pt x="70402" y="37757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38E3AA-13FF-4764-806C-85C69473B9B3}"/>
                </a:ext>
              </a:extLst>
            </p:cNvPr>
            <p:cNvSpPr/>
            <p:nvPr/>
          </p:nvSpPr>
          <p:spPr>
            <a:xfrm>
              <a:off x="13379337" y="7629308"/>
              <a:ext cx="95165" cy="63443"/>
            </a:xfrm>
            <a:custGeom>
              <a:avLst/>
              <a:gdLst>
                <a:gd name="connsiteX0" fmla="*/ 70686 w 85164"/>
                <a:gd name="connsiteY0" fmla="*/ 37473 h 56776"/>
                <a:gd name="connsiteX1" fmla="*/ 69834 w 85164"/>
                <a:gd name="connsiteY1" fmla="*/ 36904 h 56776"/>
                <a:gd name="connsiteX2" fmla="*/ 69552 w 85164"/>
                <a:gd name="connsiteY2" fmla="*/ 36620 h 56776"/>
                <a:gd name="connsiteX3" fmla="*/ 69552 w 85164"/>
                <a:gd name="connsiteY3" fmla="*/ 36620 h 56776"/>
                <a:gd name="connsiteX4" fmla="*/ 69552 w 85164"/>
                <a:gd name="connsiteY4" fmla="*/ 36620 h 56776"/>
                <a:gd name="connsiteX5" fmla="*/ 69552 w 85164"/>
                <a:gd name="connsiteY5" fmla="*/ 36337 h 56776"/>
                <a:gd name="connsiteX6" fmla="*/ 69267 w 85164"/>
                <a:gd name="connsiteY6" fmla="*/ 36053 h 56776"/>
                <a:gd name="connsiteX7" fmla="*/ 69267 w 85164"/>
                <a:gd name="connsiteY7" fmla="*/ 35485 h 56776"/>
                <a:gd name="connsiteX8" fmla="*/ 69267 w 85164"/>
                <a:gd name="connsiteY8" fmla="*/ 35201 h 56776"/>
                <a:gd name="connsiteX9" fmla="*/ 69267 w 85164"/>
                <a:gd name="connsiteY9" fmla="*/ 35201 h 56776"/>
                <a:gd name="connsiteX10" fmla="*/ 69552 w 85164"/>
                <a:gd name="connsiteY10" fmla="*/ 28956 h 56776"/>
                <a:gd name="connsiteX11" fmla="*/ 67280 w 85164"/>
                <a:gd name="connsiteY11" fmla="*/ 30376 h 56776"/>
                <a:gd name="connsiteX12" fmla="*/ 66428 w 85164"/>
                <a:gd name="connsiteY12" fmla="*/ 30943 h 56776"/>
                <a:gd name="connsiteX13" fmla="*/ 65577 w 85164"/>
                <a:gd name="connsiteY13" fmla="*/ 31227 h 56776"/>
                <a:gd name="connsiteX14" fmla="*/ 65293 w 85164"/>
                <a:gd name="connsiteY14" fmla="*/ 31227 h 56776"/>
                <a:gd name="connsiteX15" fmla="*/ 65293 w 85164"/>
                <a:gd name="connsiteY15" fmla="*/ 31227 h 56776"/>
                <a:gd name="connsiteX16" fmla="*/ 65008 w 85164"/>
                <a:gd name="connsiteY16" fmla="*/ 31227 h 56776"/>
                <a:gd name="connsiteX17" fmla="*/ 64440 w 85164"/>
                <a:gd name="connsiteY17" fmla="*/ 31227 h 56776"/>
                <a:gd name="connsiteX18" fmla="*/ 63874 w 85164"/>
                <a:gd name="connsiteY18" fmla="*/ 31227 h 56776"/>
                <a:gd name="connsiteX19" fmla="*/ 63305 w 85164"/>
                <a:gd name="connsiteY19" fmla="*/ 31227 h 56776"/>
                <a:gd name="connsiteX20" fmla="*/ 63021 w 85164"/>
                <a:gd name="connsiteY20" fmla="*/ 31227 h 56776"/>
                <a:gd name="connsiteX21" fmla="*/ 63021 w 85164"/>
                <a:gd name="connsiteY21" fmla="*/ 31227 h 56776"/>
                <a:gd name="connsiteX22" fmla="*/ 62737 w 85164"/>
                <a:gd name="connsiteY22" fmla="*/ 31227 h 56776"/>
                <a:gd name="connsiteX23" fmla="*/ 62170 w 85164"/>
                <a:gd name="connsiteY23" fmla="*/ 31227 h 56776"/>
                <a:gd name="connsiteX24" fmla="*/ 61318 w 85164"/>
                <a:gd name="connsiteY24" fmla="*/ 30943 h 56776"/>
                <a:gd name="connsiteX25" fmla="*/ 61034 w 85164"/>
                <a:gd name="connsiteY25" fmla="*/ 30943 h 56776"/>
                <a:gd name="connsiteX26" fmla="*/ 60750 w 85164"/>
                <a:gd name="connsiteY26" fmla="*/ 30943 h 56776"/>
                <a:gd name="connsiteX27" fmla="*/ 60183 w 85164"/>
                <a:gd name="connsiteY27" fmla="*/ 30943 h 56776"/>
                <a:gd name="connsiteX28" fmla="*/ 58764 w 85164"/>
                <a:gd name="connsiteY28" fmla="*/ 30376 h 56776"/>
                <a:gd name="connsiteX29" fmla="*/ 43717 w 85164"/>
                <a:gd name="connsiteY29" fmla="*/ 21291 h 56776"/>
                <a:gd name="connsiteX30" fmla="*/ 43433 w 85164"/>
                <a:gd name="connsiteY30" fmla="*/ 26968 h 56776"/>
                <a:gd name="connsiteX31" fmla="*/ 41446 w 85164"/>
                <a:gd name="connsiteY31" fmla="*/ 29523 h 56776"/>
                <a:gd name="connsiteX32" fmla="*/ 21291 w 85164"/>
                <a:gd name="connsiteY32" fmla="*/ 41162 h 56776"/>
                <a:gd name="connsiteX33" fmla="*/ 22426 w 85164"/>
                <a:gd name="connsiteY33" fmla="*/ 42014 h 56776"/>
                <a:gd name="connsiteX34" fmla="*/ 51098 w 85164"/>
                <a:gd name="connsiteY34" fmla="*/ 59331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3 w 85164"/>
                <a:gd name="connsiteY39" fmla="*/ 60183 h 56776"/>
                <a:gd name="connsiteX40" fmla="*/ 57343 w 85164"/>
                <a:gd name="connsiteY40" fmla="*/ 60183 h 56776"/>
                <a:gd name="connsiteX41" fmla="*/ 59330 w 85164"/>
                <a:gd name="connsiteY41" fmla="*/ 59331 h 56776"/>
                <a:gd name="connsiteX42" fmla="*/ 82325 w 85164"/>
                <a:gd name="connsiteY42" fmla="*/ 45989 h 56776"/>
                <a:gd name="connsiteX43" fmla="*/ 82893 w 85164"/>
                <a:gd name="connsiteY43" fmla="*/ 45421 h 56776"/>
                <a:gd name="connsiteX44" fmla="*/ 70686 w 85164"/>
                <a:gd name="connsiteY44" fmla="*/ 37473 h 56776"/>
                <a:gd name="connsiteX45" fmla="*/ 70686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7473"/>
                  </a:moveTo>
                  <a:cubicBezTo>
                    <a:pt x="70402" y="37473"/>
                    <a:pt x="70118" y="37189"/>
                    <a:pt x="69834" y="36904"/>
                  </a:cubicBezTo>
                  <a:cubicBezTo>
                    <a:pt x="69552" y="36620"/>
                    <a:pt x="69552" y="36620"/>
                    <a:pt x="69552" y="36620"/>
                  </a:cubicBezTo>
                  <a:cubicBezTo>
                    <a:pt x="69552" y="36620"/>
                    <a:pt x="69552" y="36620"/>
                    <a:pt x="69552" y="36620"/>
                  </a:cubicBezTo>
                  <a:lnTo>
                    <a:pt x="69552" y="36620"/>
                  </a:lnTo>
                  <a:cubicBezTo>
                    <a:pt x="69552" y="36620"/>
                    <a:pt x="69552" y="36620"/>
                    <a:pt x="69552" y="36337"/>
                  </a:cubicBezTo>
                  <a:cubicBezTo>
                    <a:pt x="69552" y="36053"/>
                    <a:pt x="69552" y="36053"/>
                    <a:pt x="69267" y="36053"/>
                  </a:cubicBezTo>
                  <a:cubicBezTo>
                    <a:pt x="69267" y="36053"/>
                    <a:pt x="69267" y="35769"/>
                    <a:pt x="69267" y="35485"/>
                  </a:cubicBezTo>
                  <a:lnTo>
                    <a:pt x="69267" y="35201"/>
                  </a:lnTo>
                  <a:lnTo>
                    <a:pt x="69267" y="35201"/>
                  </a:lnTo>
                  <a:lnTo>
                    <a:pt x="69552" y="28956"/>
                  </a:lnTo>
                  <a:lnTo>
                    <a:pt x="67280" y="30376"/>
                  </a:lnTo>
                  <a:cubicBezTo>
                    <a:pt x="66996" y="30659"/>
                    <a:pt x="66712" y="30659"/>
                    <a:pt x="66428" y="30943"/>
                  </a:cubicBezTo>
                  <a:cubicBezTo>
                    <a:pt x="66143" y="30943"/>
                    <a:pt x="65861" y="31227"/>
                    <a:pt x="65577" y="31227"/>
                  </a:cubicBezTo>
                  <a:cubicBezTo>
                    <a:pt x="65577" y="31227"/>
                    <a:pt x="65293" y="31227"/>
                    <a:pt x="65293" y="31227"/>
                  </a:cubicBezTo>
                  <a:cubicBezTo>
                    <a:pt x="65293" y="31227"/>
                    <a:pt x="65293" y="31227"/>
                    <a:pt x="65293" y="31227"/>
                  </a:cubicBezTo>
                  <a:cubicBezTo>
                    <a:pt x="65293" y="31227"/>
                    <a:pt x="65293" y="31227"/>
                    <a:pt x="65008" y="31227"/>
                  </a:cubicBezTo>
                  <a:cubicBezTo>
                    <a:pt x="64724" y="31227"/>
                    <a:pt x="64724" y="31227"/>
                    <a:pt x="64440" y="31227"/>
                  </a:cubicBezTo>
                  <a:cubicBezTo>
                    <a:pt x="64158" y="31227"/>
                    <a:pt x="64158" y="31227"/>
                    <a:pt x="63874" y="31227"/>
                  </a:cubicBezTo>
                  <a:cubicBezTo>
                    <a:pt x="63589" y="31227"/>
                    <a:pt x="63589" y="31227"/>
                    <a:pt x="63305" y="31227"/>
                  </a:cubicBezTo>
                  <a:lnTo>
                    <a:pt x="63021" y="31227"/>
                  </a:lnTo>
                  <a:lnTo>
                    <a:pt x="63021" y="31227"/>
                  </a:lnTo>
                  <a:cubicBezTo>
                    <a:pt x="63021" y="31227"/>
                    <a:pt x="62737" y="31227"/>
                    <a:pt x="62737" y="31227"/>
                  </a:cubicBezTo>
                  <a:cubicBezTo>
                    <a:pt x="62454" y="31227"/>
                    <a:pt x="62170" y="31227"/>
                    <a:pt x="62170" y="31227"/>
                  </a:cubicBezTo>
                  <a:cubicBezTo>
                    <a:pt x="61886" y="31227"/>
                    <a:pt x="61602" y="31227"/>
                    <a:pt x="61318" y="30943"/>
                  </a:cubicBezTo>
                  <a:cubicBezTo>
                    <a:pt x="61318" y="30943"/>
                    <a:pt x="61318" y="30943"/>
                    <a:pt x="61034" y="30943"/>
                  </a:cubicBezTo>
                  <a:cubicBezTo>
                    <a:pt x="61034" y="30943"/>
                    <a:pt x="60750" y="30943"/>
                    <a:pt x="60750" y="30943"/>
                  </a:cubicBezTo>
                  <a:cubicBezTo>
                    <a:pt x="60467" y="30943"/>
                    <a:pt x="60467" y="30943"/>
                    <a:pt x="60183" y="30943"/>
                  </a:cubicBezTo>
                  <a:cubicBezTo>
                    <a:pt x="59615" y="30659"/>
                    <a:pt x="59330" y="30659"/>
                    <a:pt x="58764" y="30376"/>
                  </a:cubicBezTo>
                  <a:lnTo>
                    <a:pt x="43717" y="21291"/>
                  </a:lnTo>
                  <a:lnTo>
                    <a:pt x="43433" y="26968"/>
                  </a:lnTo>
                  <a:cubicBezTo>
                    <a:pt x="43433" y="27820"/>
                    <a:pt x="42867" y="28672"/>
                    <a:pt x="41446" y="29523"/>
                  </a:cubicBezTo>
                  <a:lnTo>
                    <a:pt x="21291" y="41162"/>
                  </a:lnTo>
                  <a:cubicBezTo>
                    <a:pt x="21575" y="41447"/>
                    <a:pt x="21858" y="41731"/>
                    <a:pt x="22426" y="42014"/>
                  </a:cubicBezTo>
                  <a:lnTo>
                    <a:pt x="51098" y="59331"/>
                  </a:lnTo>
                  <a:cubicBezTo>
                    <a:pt x="51667" y="59615"/>
                    <a:pt x="52233" y="59899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2" y="60183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3" y="60183"/>
                  </a:cubicBezTo>
                  <a:lnTo>
                    <a:pt x="57343" y="60183"/>
                  </a:lnTo>
                  <a:cubicBezTo>
                    <a:pt x="57911" y="60183"/>
                    <a:pt x="58764" y="59615"/>
                    <a:pt x="59330" y="59331"/>
                  </a:cubicBezTo>
                  <a:lnTo>
                    <a:pt x="82325" y="45989"/>
                  </a:lnTo>
                  <a:cubicBezTo>
                    <a:pt x="82609" y="45989"/>
                    <a:pt x="82609" y="45705"/>
                    <a:pt x="82893" y="45421"/>
                  </a:cubicBezTo>
                  <a:lnTo>
                    <a:pt x="70686" y="37473"/>
                  </a:lnTo>
                  <a:lnTo>
                    <a:pt x="70686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7FA0BC-13A3-42BE-82D5-F04FBFB6CDCA}"/>
                </a:ext>
              </a:extLst>
            </p:cNvPr>
            <p:cNvSpPr/>
            <p:nvPr/>
          </p:nvSpPr>
          <p:spPr>
            <a:xfrm>
              <a:off x="13334607" y="7601076"/>
              <a:ext cx="95165" cy="63443"/>
            </a:xfrm>
            <a:custGeom>
              <a:avLst/>
              <a:gdLst>
                <a:gd name="connsiteX0" fmla="*/ 69836 w 85164"/>
                <a:gd name="connsiteY0" fmla="*/ 38040 h 56776"/>
                <a:gd name="connsiteX1" fmla="*/ 68983 w 85164"/>
                <a:gd name="connsiteY1" fmla="*/ 37473 h 56776"/>
                <a:gd name="connsiteX2" fmla="*/ 68701 w 85164"/>
                <a:gd name="connsiteY2" fmla="*/ 36905 h 56776"/>
                <a:gd name="connsiteX3" fmla="*/ 68701 w 85164"/>
                <a:gd name="connsiteY3" fmla="*/ 36905 h 56776"/>
                <a:gd name="connsiteX4" fmla="*/ 68701 w 85164"/>
                <a:gd name="connsiteY4" fmla="*/ 36905 h 56776"/>
                <a:gd name="connsiteX5" fmla="*/ 68701 w 85164"/>
                <a:gd name="connsiteY5" fmla="*/ 36621 h 56776"/>
                <a:gd name="connsiteX6" fmla="*/ 68701 w 85164"/>
                <a:gd name="connsiteY6" fmla="*/ 36337 h 56776"/>
                <a:gd name="connsiteX7" fmla="*/ 68701 w 85164"/>
                <a:gd name="connsiteY7" fmla="*/ 35769 h 56776"/>
                <a:gd name="connsiteX8" fmla="*/ 68701 w 85164"/>
                <a:gd name="connsiteY8" fmla="*/ 35485 h 56776"/>
                <a:gd name="connsiteX9" fmla="*/ 68701 w 85164"/>
                <a:gd name="connsiteY9" fmla="*/ 35485 h 56776"/>
                <a:gd name="connsiteX10" fmla="*/ 68983 w 85164"/>
                <a:gd name="connsiteY10" fmla="*/ 28957 h 56776"/>
                <a:gd name="connsiteX11" fmla="*/ 66429 w 85164"/>
                <a:gd name="connsiteY11" fmla="*/ 30376 h 56776"/>
                <a:gd name="connsiteX12" fmla="*/ 65577 w 85164"/>
                <a:gd name="connsiteY12" fmla="*/ 30943 h 56776"/>
                <a:gd name="connsiteX13" fmla="*/ 64726 w 85164"/>
                <a:gd name="connsiteY13" fmla="*/ 31227 h 56776"/>
                <a:gd name="connsiteX14" fmla="*/ 64442 w 85164"/>
                <a:gd name="connsiteY14" fmla="*/ 31227 h 56776"/>
                <a:gd name="connsiteX15" fmla="*/ 64442 w 85164"/>
                <a:gd name="connsiteY15" fmla="*/ 31227 h 56776"/>
                <a:gd name="connsiteX16" fmla="*/ 64158 w 85164"/>
                <a:gd name="connsiteY16" fmla="*/ 31227 h 56776"/>
                <a:gd name="connsiteX17" fmla="*/ 63589 w 85164"/>
                <a:gd name="connsiteY17" fmla="*/ 31227 h 56776"/>
                <a:gd name="connsiteX18" fmla="*/ 63023 w 85164"/>
                <a:gd name="connsiteY18" fmla="*/ 31227 h 56776"/>
                <a:gd name="connsiteX19" fmla="*/ 62454 w 85164"/>
                <a:gd name="connsiteY19" fmla="*/ 31227 h 56776"/>
                <a:gd name="connsiteX20" fmla="*/ 62170 w 85164"/>
                <a:gd name="connsiteY20" fmla="*/ 31227 h 56776"/>
                <a:gd name="connsiteX21" fmla="*/ 62170 w 85164"/>
                <a:gd name="connsiteY21" fmla="*/ 31227 h 56776"/>
                <a:gd name="connsiteX22" fmla="*/ 61886 w 85164"/>
                <a:gd name="connsiteY22" fmla="*/ 31227 h 56776"/>
                <a:gd name="connsiteX23" fmla="*/ 61320 w 85164"/>
                <a:gd name="connsiteY23" fmla="*/ 31227 h 56776"/>
                <a:gd name="connsiteX24" fmla="*/ 60467 w 85164"/>
                <a:gd name="connsiteY24" fmla="*/ 31227 h 56776"/>
                <a:gd name="connsiteX25" fmla="*/ 60183 w 85164"/>
                <a:gd name="connsiteY25" fmla="*/ 31227 h 56776"/>
                <a:gd name="connsiteX26" fmla="*/ 59900 w 85164"/>
                <a:gd name="connsiteY26" fmla="*/ 31227 h 56776"/>
                <a:gd name="connsiteX27" fmla="*/ 59332 w 85164"/>
                <a:gd name="connsiteY27" fmla="*/ 30943 h 56776"/>
                <a:gd name="connsiteX28" fmla="*/ 58196 w 85164"/>
                <a:gd name="connsiteY28" fmla="*/ 30376 h 56776"/>
                <a:gd name="connsiteX29" fmla="*/ 43151 w 85164"/>
                <a:gd name="connsiteY29" fmla="*/ 21291 h 56776"/>
                <a:gd name="connsiteX30" fmla="*/ 42867 w 85164"/>
                <a:gd name="connsiteY30" fmla="*/ 26685 h 56776"/>
                <a:gd name="connsiteX31" fmla="*/ 41163 w 85164"/>
                <a:gd name="connsiteY31" fmla="*/ 29240 h 56776"/>
                <a:gd name="connsiteX32" fmla="*/ 21291 w 85164"/>
                <a:gd name="connsiteY32" fmla="*/ 40879 h 56776"/>
                <a:gd name="connsiteX33" fmla="*/ 22428 w 85164"/>
                <a:gd name="connsiteY33" fmla="*/ 42015 h 56776"/>
                <a:gd name="connsiteX34" fmla="*/ 51098 w 85164"/>
                <a:gd name="connsiteY34" fmla="*/ 59331 h 56776"/>
                <a:gd name="connsiteX35" fmla="*/ 52803 w 85164"/>
                <a:gd name="connsiteY35" fmla="*/ 59900 h 56776"/>
                <a:gd name="connsiteX36" fmla="*/ 53086 w 85164"/>
                <a:gd name="connsiteY36" fmla="*/ 59900 h 56776"/>
                <a:gd name="connsiteX37" fmla="*/ 55073 w 85164"/>
                <a:gd name="connsiteY37" fmla="*/ 60183 h 56776"/>
                <a:gd name="connsiteX38" fmla="*/ 55073 w 85164"/>
                <a:gd name="connsiteY38" fmla="*/ 60183 h 56776"/>
                <a:gd name="connsiteX39" fmla="*/ 57345 w 85164"/>
                <a:gd name="connsiteY39" fmla="*/ 59900 h 56776"/>
                <a:gd name="connsiteX40" fmla="*/ 57345 w 85164"/>
                <a:gd name="connsiteY40" fmla="*/ 59900 h 56776"/>
                <a:gd name="connsiteX41" fmla="*/ 59332 w 85164"/>
                <a:gd name="connsiteY41" fmla="*/ 59048 h 56776"/>
                <a:gd name="connsiteX42" fmla="*/ 82327 w 85164"/>
                <a:gd name="connsiteY42" fmla="*/ 45706 h 56776"/>
                <a:gd name="connsiteX43" fmla="*/ 82895 w 85164"/>
                <a:gd name="connsiteY43" fmla="*/ 45137 h 56776"/>
                <a:gd name="connsiteX44" fmla="*/ 69836 w 85164"/>
                <a:gd name="connsiteY44" fmla="*/ 38040 h 56776"/>
                <a:gd name="connsiteX45" fmla="*/ 69836 w 85164"/>
                <a:gd name="connsiteY45" fmla="*/ 3804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69836" y="38040"/>
                  </a:moveTo>
                  <a:cubicBezTo>
                    <a:pt x="69552" y="37757"/>
                    <a:pt x="69267" y="37757"/>
                    <a:pt x="68983" y="37473"/>
                  </a:cubicBezTo>
                  <a:cubicBezTo>
                    <a:pt x="68701" y="37473"/>
                    <a:pt x="68701" y="37189"/>
                    <a:pt x="68701" y="36905"/>
                  </a:cubicBezTo>
                  <a:cubicBezTo>
                    <a:pt x="68701" y="36905"/>
                    <a:pt x="68701" y="36905"/>
                    <a:pt x="68701" y="36905"/>
                  </a:cubicBezTo>
                  <a:lnTo>
                    <a:pt x="68701" y="36905"/>
                  </a:lnTo>
                  <a:cubicBezTo>
                    <a:pt x="68701" y="36905"/>
                    <a:pt x="68701" y="36905"/>
                    <a:pt x="68701" y="36621"/>
                  </a:cubicBezTo>
                  <a:cubicBezTo>
                    <a:pt x="68701" y="36621"/>
                    <a:pt x="68701" y="36337"/>
                    <a:pt x="68701" y="36337"/>
                  </a:cubicBezTo>
                  <a:cubicBezTo>
                    <a:pt x="68701" y="36054"/>
                    <a:pt x="68701" y="36054"/>
                    <a:pt x="68701" y="35769"/>
                  </a:cubicBezTo>
                  <a:lnTo>
                    <a:pt x="68701" y="35485"/>
                  </a:lnTo>
                  <a:lnTo>
                    <a:pt x="68701" y="35485"/>
                  </a:lnTo>
                  <a:lnTo>
                    <a:pt x="68983" y="28957"/>
                  </a:lnTo>
                  <a:lnTo>
                    <a:pt x="66429" y="30376"/>
                  </a:lnTo>
                  <a:cubicBezTo>
                    <a:pt x="66145" y="30660"/>
                    <a:pt x="65861" y="30660"/>
                    <a:pt x="65577" y="30943"/>
                  </a:cubicBezTo>
                  <a:cubicBezTo>
                    <a:pt x="65293" y="30943"/>
                    <a:pt x="65010" y="30943"/>
                    <a:pt x="64726" y="31227"/>
                  </a:cubicBezTo>
                  <a:cubicBezTo>
                    <a:pt x="64726" y="31227"/>
                    <a:pt x="64442" y="31227"/>
                    <a:pt x="64442" y="31227"/>
                  </a:cubicBezTo>
                  <a:lnTo>
                    <a:pt x="64442" y="31227"/>
                  </a:lnTo>
                  <a:cubicBezTo>
                    <a:pt x="64442" y="31227"/>
                    <a:pt x="64442" y="31227"/>
                    <a:pt x="64158" y="31227"/>
                  </a:cubicBezTo>
                  <a:cubicBezTo>
                    <a:pt x="63874" y="31227"/>
                    <a:pt x="63874" y="31227"/>
                    <a:pt x="63589" y="31227"/>
                  </a:cubicBezTo>
                  <a:cubicBezTo>
                    <a:pt x="63307" y="31227"/>
                    <a:pt x="63307" y="31227"/>
                    <a:pt x="63023" y="31227"/>
                  </a:cubicBezTo>
                  <a:cubicBezTo>
                    <a:pt x="62739" y="31227"/>
                    <a:pt x="62739" y="31227"/>
                    <a:pt x="62454" y="31227"/>
                  </a:cubicBezTo>
                  <a:cubicBezTo>
                    <a:pt x="62454" y="31227"/>
                    <a:pt x="62454" y="31227"/>
                    <a:pt x="62170" y="31227"/>
                  </a:cubicBezTo>
                  <a:lnTo>
                    <a:pt x="62170" y="31227"/>
                  </a:lnTo>
                  <a:cubicBezTo>
                    <a:pt x="62170" y="31227"/>
                    <a:pt x="61886" y="31227"/>
                    <a:pt x="61886" y="31227"/>
                  </a:cubicBezTo>
                  <a:cubicBezTo>
                    <a:pt x="61604" y="31227"/>
                    <a:pt x="61320" y="31227"/>
                    <a:pt x="61320" y="31227"/>
                  </a:cubicBezTo>
                  <a:cubicBezTo>
                    <a:pt x="61035" y="31227"/>
                    <a:pt x="60751" y="31227"/>
                    <a:pt x="60467" y="31227"/>
                  </a:cubicBezTo>
                  <a:cubicBezTo>
                    <a:pt x="60467" y="31227"/>
                    <a:pt x="60467" y="31227"/>
                    <a:pt x="60183" y="31227"/>
                  </a:cubicBezTo>
                  <a:cubicBezTo>
                    <a:pt x="60183" y="31227"/>
                    <a:pt x="59900" y="31227"/>
                    <a:pt x="59900" y="31227"/>
                  </a:cubicBezTo>
                  <a:cubicBezTo>
                    <a:pt x="59616" y="31227"/>
                    <a:pt x="59616" y="31227"/>
                    <a:pt x="59332" y="30943"/>
                  </a:cubicBezTo>
                  <a:cubicBezTo>
                    <a:pt x="58764" y="30943"/>
                    <a:pt x="58480" y="30660"/>
                    <a:pt x="58196" y="30376"/>
                  </a:cubicBezTo>
                  <a:lnTo>
                    <a:pt x="43151" y="21291"/>
                  </a:lnTo>
                  <a:lnTo>
                    <a:pt x="42867" y="26685"/>
                  </a:lnTo>
                  <a:cubicBezTo>
                    <a:pt x="42867" y="27537"/>
                    <a:pt x="42298" y="28672"/>
                    <a:pt x="41163" y="29240"/>
                  </a:cubicBezTo>
                  <a:lnTo>
                    <a:pt x="21291" y="40879"/>
                  </a:lnTo>
                  <a:cubicBezTo>
                    <a:pt x="21575" y="41447"/>
                    <a:pt x="21859" y="41731"/>
                    <a:pt x="22428" y="42015"/>
                  </a:cubicBezTo>
                  <a:lnTo>
                    <a:pt x="51098" y="59331"/>
                  </a:lnTo>
                  <a:cubicBezTo>
                    <a:pt x="51667" y="59615"/>
                    <a:pt x="52235" y="59900"/>
                    <a:pt x="52803" y="59900"/>
                  </a:cubicBezTo>
                  <a:cubicBezTo>
                    <a:pt x="52803" y="59900"/>
                    <a:pt x="53086" y="59900"/>
                    <a:pt x="53086" y="59900"/>
                  </a:cubicBezTo>
                  <a:cubicBezTo>
                    <a:pt x="53654" y="59900"/>
                    <a:pt x="54507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2" y="60183"/>
                    <a:pt x="57345" y="59900"/>
                  </a:cubicBezTo>
                  <a:lnTo>
                    <a:pt x="57345" y="59900"/>
                  </a:lnTo>
                  <a:cubicBezTo>
                    <a:pt x="57913" y="59615"/>
                    <a:pt x="58764" y="59331"/>
                    <a:pt x="59332" y="59048"/>
                  </a:cubicBezTo>
                  <a:lnTo>
                    <a:pt x="82327" y="45706"/>
                  </a:lnTo>
                  <a:cubicBezTo>
                    <a:pt x="82611" y="45706"/>
                    <a:pt x="82611" y="45421"/>
                    <a:pt x="82895" y="45137"/>
                  </a:cubicBezTo>
                  <a:lnTo>
                    <a:pt x="69836" y="38040"/>
                  </a:lnTo>
                  <a:lnTo>
                    <a:pt x="69836" y="38040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6B85B2F-752F-4EB6-B2F1-A158E86AA6C8}"/>
                </a:ext>
              </a:extLst>
            </p:cNvPr>
            <p:cNvSpPr/>
            <p:nvPr/>
          </p:nvSpPr>
          <p:spPr>
            <a:xfrm>
              <a:off x="13288612" y="7574113"/>
              <a:ext cx="95165" cy="63443"/>
            </a:xfrm>
            <a:custGeom>
              <a:avLst/>
              <a:gdLst>
                <a:gd name="connsiteX0" fmla="*/ 69836 w 85164"/>
                <a:gd name="connsiteY0" fmla="*/ 37473 h 56776"/>
                <a:gd name="connsiteX1" fmla="*/ 68985 w 85164"/>
                <a:gd name="connsiteY1" fmla="*/ 36905 h 56776"/>
                <a:gd name="connsiteX2" fmla="*/ 68701 w 85164"/>
                <a:gd name="connsiteY2" fmla="*/ 36337 h 56776"/>
                <a:gd name="connsiteX3" fmla="*/ 68701 w 85164"/>
                <a:gd name="connsiteY3" fmla="*/ 36337 h 56776"/>
                <a:gd name="connsiteX4" fmla="*/ 68701 w 85164"/>
                <a:gd name="connsiteY4" fmla="*/ 36337 h 56776"/>
                <a:gd name="connsiteX5" fmla="*/ 68701 w 85164"/>
                <a:gd name="connsiteY5" fmla="*/ 36054 h 56776"/>
                <a:gd name="connsiteX6" fmla="*/ 68701 w 85164"/>
                <a:gd name="connsiteY6" fmla="*/ 35769 h 56776"/>
                <a:gd name="connsiteX7" fmla="*/ 68701 w 85164"/>
                <a:gd name="connsiteY7" fmla="*/ 35202 h 56776"/>
                <a:gd name="connsiteX8" fmla="*/ 68701 w 85164"/>
                <a:gd name="connsiteY8" fmla="*/ 34918 h 56776"/>
                <a:gd name="connsiteX9" fmla="*/ 68985 w 85164"/>
                <a:gd name="connsiteY9" fmla="*/ 28672 h 56776"/>
                <a:gd name="connsiteX10" fmla="*/ 66713 w 85164"/>
                <a:gd name="connsiteY10" fmla="*/ 30092 h 56776"/>
                <a:gd name="connsiteX11" fmla="*/ 65861 w 85164"/>
                <a:gd name="connsiteY11" fmla="*/ 30660 h 56776"/>
                <a:gd name="connsiteX12" fmla="*/ 65010 w 85164"/>
                <a:gd name="connsiteY12" fmla="*/ 30944 h 56776"/>
                <a:gd name="connsiteX13" fmla="*/ 64726 w 85164"/>
                <a:gd name="connsiteY13" fmla="*/ 30944 h 56776"/>
                <a:gd name="connsiteX14" fmla="*/ 64726 w 85164"/>
                <a:gd name="connsiteY14" fmla="*/ 30944 h 56776"/>
                <a:gd name="connsiteX15" fmla="*/ 64442 w 85164"/>
                <a:gd name="connsiteY15" fmla="*/ 30944 h 56776"/>
                <a:gd name="connsiteX16" fmla="*/ 63874 w 85164"/>
                <a:gd name="connsiteY16" fmla="*/ 30944 h 56776"/>
                <a:gd name="connsiteX17" fmla="*/ 63307 w 85164"/>
                <a:gd name="connsiteY17" fmla="*/ 30944 h 56776"/>
                <a:gd name="connsiteX18" fmla="*/ 62739 w 85164"/>
                <a:gd name="connsiteY18" fmla="*/ 30944 h 56776"/>
                <a:gd name="connsiteX19" fmla="*/ 62454 w 85164"/>
                <a:gd name="connsiteY19" fmla="*/ 30944 h 56776"/>
                <a:gd name="connsiteX20" fmla="*/ 62454 w 85164"/>
                <a:gd name="connsiteY20" fmla="*/ 30944 h 56776"/>
                <a:gd name="connsiteX21" fmla="*/ 62170 w 85164"/>
                <a:gd name="connsiteY21" fmla="*/ 30944 h 56776"/>
                <a:gd name="connsiteX22" fmla="*/ 61604 w 85164"/>
                <a:gd name="connsiteY22" fmla="*/ 30944 h 56776"/>
                <a:gd name="connsiteX23" fmla="*/ 60751 w 85164"/>
                <a:gd name="connsiteY23" fmla="*/ 30944 h 56776"/>
                <a:gd name="connsiteX24" fmla="*/ 60467 w 85164"/>
                <a:gd name="connsiteY24" fmla="*/ 30944 h 56776"/>
                <a:gd name="connsiteX25" fmla="*/ 60185 w 85164"/>
                <a:gd name="connsiteY25" fmla="*/ 30944 h 56776"/>
                <a:gd name="connsiteX26" fmla="*/ 59616 w 85164"/>
                <a:gd name="connsiteY26" fmla="*/ 30944 h 56776"/>
                <a:gd name="connsiteX27" fmla="*/ 58481 w 85164"/>
                <a:gd name="connsiteY27" fmla="*/ 30376 h 56776"/>
                <a:gd name="connsiteX28" fmla="*/ 43435 w 85164"/>
                <a:gd name="connsiteY28" fmla="*/ 21291 h 56776"/>
                <a:gd name="connsiteX29" fmla="*/ 43151 w 85164"/>
                <a:gd name="connsiteY29" fmla="*/ 26969 h 56776"/>
                <a:gd name="connsiteX30" fmla="*/ 41447 w 85164"/>
                <a:gd name="connsiteY30" fmla="*/ 29524 h 56776"/>
                <a:gd name="connsiteX31" fmla="*/ 21291 w 85164"/>
                <a:gd name="connsiteY31" fmla="*/ 41163 h 56776"/>
                <a:gd name="connsiteX32" fmla="*/ 22428 w 85164"/>
                <a:gd name="connsiteY32" fmla="*/ 42015 h 56776"/>
                <a:gd name="connsiteX33" fmla="*/ 51100 w 85164"/>
                <a:gd name="connsiteY33" fmla="*/ 59332 h 56776"/>
                <a:gd name="connsiteX34" fmla="*/ 52803 w 85164"/>
                <a:gd name="connsiteY34" fmla="*/ 59900 h 56776"/>
                <a:gd name="connsiteX35" fmla="*/ 53088 w 85164"/>
                <a:gd name="connsiteY35" fmla="*/ 59900 h 56776"/>
                <a:gd name="connsiteX36" fmla="*/ 55073 w 85164"/>
                <a:gd name="connsiteY36" fmla="*/ 60184 h 56776"/>
                <a:gd name="connsiteX37" fmla="*/ 55073 w 85164"/>
                <a:gd name="connsiteY37" fmla="*/ 60184 h 56776"/>
                <a:gd name="connsiteX38" fmla="*/ 57345 w 85164"/>
                <a:gd name="connsiteY38" fmla="*/ 59900 h 56776"/>
                <a:gd name="connsiteX39" fmla="*/ 57345 w 85164"/>
                <a:gd name="connsiteY39" fmla="*/ 59900 h 56776"/>
                <a:gd name="connsiteX40" fmla="*/ 59332 w 85164"/>
                <a:gd name="connsiteY40" fmla="*/ 59048 h 56776"/>
                <a:gd name="connsiteX41" fmla="*/ 82327 w 85164"/>
                <a:gd name="connsiteY41" fmla="*/ 45706 h 56776"/>
                <a:gd name="connsiteX42" fmla="*/ 82895 w 85164"/>
                <a:gd name="connsiteY42" fmla="*/ 45138 h 56776"/>
                <a:gd name="connsiteX43" fmla="*/ 69836 w 85164"/>
                <a:gd name="connsiteY43" fmla="*/ 37473 h 56776"/>
                <a:gd name="connsiteX44" fmla="*/ 69836 w 85164"/>
                <a:gd name="connsiteY44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164" h="56776">
                  <a:moveTo>
                    <a:pt x="69836" y="37473"/>
                  </a:moveTo>
                  <a:cubicBezTo>
                    <a:pt x="69552" y="37189"/>
                    <a:pt x="69267" y="36905"/>
                    <a:pt x="68985" y="36905"/>
                  </a:cubicBezTo>
                  <a:cubicBezTo>
                    <a:pt x="68985" y="36905"/>
                    <a:pt x="68701" y="36621"/>
                    <a:pt x="68701" y="36337"/>
                  </a:cubicBezTo>
                  <a:lnTo>
                    <a:pt x="68701" y="36337"/>
                  </a:lnTo>
                  <a:lnTo>
                    <a:pt x="68701" y="36337"/>
                  </a:lnTo>
                  <a:cubicBezTo>
                    <a:pt x="68701" y="36337"/>
                    <a:pt x="68701" y="36337"/>
                    <a:pt x="68701" y="36054"/>
                  </a:cubicBezTo>
                  <a:cubicBezTo>
                    <a:pt x="68701" y="36054"/>
                    <a:pt x="68701" y="35769"/>
                    <a:pt x="68701" y="35769"/>
                  </a:cubicBezTo>
                  <a:cubicBezTo>
                    <a:pt x="68701" y="35769"/>
                    <a:pt x="68701" y="35485"/>
                    <a:pt x="68701" y="35202"/>
                  </a:cubicBezTo>
                  <a:lnTo>
                    <a:pt x="68701" y="34918"/>
                  </a:lnTo>
                  <a:lnTo>
                    <a:pt x="68985" y="28672"/>
                  </a:lnTo>
                  <a:lnTo>
                    <a:pt x="66713" y="30092"/>
                  </a:lnTo>
                  <a:cubicBezTo>
                    <a:pt x="66429" y="30376"/>
                    <a:pt x="66145" y="30376"/>
                    <a:pt x="65861" y="30660"/>
                  </a:cubicBezTo>
                  <a:cubicBezTo>
                    <a:pt x="65578" y="30660"/>
                    <a:pt x="65294" y="30944"/>
                    <a:pt x="65010" y="30944"/>
                  </a:cubicBezTo>
                  <a:cubicBezTo>
                    <a:pt x="65010" y="30944"/>
                    <a:pt x="64726" y="30944"/>
                    <a:pt x="64726" y="30944"/>
                  </a:cubicBezTo>
                  <a:lnTo>
                    <a:pt x="64726" y="30944"/>
                  </a:lnTo>
                  <a:cubicBezTo>
                    <a:pt x="64726" y="30944"/>
                    <a:pt x="64726" y="30944"/>
                    <a:pt x="64442" y="30944"/>
                  </a:cubicBezTo>
                  <a:cubicBezTo>
                    <a:pt x="64158" y="30944"/>
                    <a:pt x="64158" y="30944"/>
                    <a:pt x="63874" y="30944"/>
                  </a:cubicBezTo>
                  <a:cubicBezTo>
                    <a:pt x="63591" y="30944"/>
                    <a:pt x="63591" y="30944"/>
                    <a:pt x="63307" y="30944"/>
                  </a:cubicBezTo>
                  <a:cubicBezTo>
                    <a:pt x="63023" y="30944"/>
                    <a:pt x="63023" y="30944"/>
                    <a:pt x="62739" y="30944"/>
                  </a:cubicBezTo>
                  <a:cubicBezTo>
                    <a:pt x="62739" y="30944"/>
                    <a:pt x="62454" y="30944"/>
                    <a:pt x="62454" y="30944"/>
                  </a:cubicBezTo>
                  <a:lnTo>
                    <a:pt x="62454" y="30944"/>
                  </a:lnTo>
                  <a:cubicBezTo>
                    <a:pt x="62454" y="30944"/>
                    <a:pt x="62170" y="30944"/>
                    <a:pt x="62170" y="30944"/>
                  </a:cubicBezTo>
                  <a:cubicBezTo>
                    <a:pt x="61888" y="30944"/>
                    <a:pt x="61604" y="30944"/>
                    <a:pt x="61604" y="30944"/>
                  </a:cubicBezTo>
                  <a:cubicBezTo>
                    <a:pt x="61320" y="30944"/>
                    <a:pt x="61035" y="30944"/>
                    <a:pt x="60751" y="30944"/>
                  </a:cubicBezTo>
                  <a:cubicBezTo>
                    <a:pt x="60751" y="30944"/>
                    <a:pt x="60751" y="30944"/>
                    <a:pt x="60467" y="30944"/>
                  </a:cubicBezTo>
                  <a:cubicBezTo>
                    <a:pt x="60467" y="30944"/>
                    <a:pt x="60185" y="30944"/>
                    <a:pt x="60185" y="30944"/>
                  </a:cubicBezTo>
                  <a:cubicBezTo>
                    <a:pt x="59900" y="30944"/>
                    <a:pt x="59900" y="30944"/>
                    <a:pt x="59616" y="30944"/>
                  </a:cubicBezTo>
                  <a:cubicBezTo>
                    <a:pt x="59048" y="30944"/>
                    <a:pt x="58764" y="30660"/>
                    <a:pt x="58481" y="30376"/>
                  </a:cubicBezTo>
                  <a:lnTo>
                    <a:pt x="43435" y="21291"/>
                  </a:lnTo>
                  <a:lnTo>
                    <a:pt x="43151" y="26969"/>
                  </a:lnTo>
                  <a:cubicBezTo>
                    <a:pt x="43151" y="27821"/>
                    <a:pt x="42582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8" y="42015"/>
                  </a:cubicBezTo>
                  <a:lnTo>
                    <a:pt x="51100" y="59332"/>
                  </a:lnTo>
                  <a:cubicBezTo>
                    <a:pt x="51667" y="59615"/>
                    <a:pt x="52235" y="59900"/>
                    <a:pt x="52803" y="59900"/>
                  </a:cubicBezTo>
                  <a:cubicBezTo>
                    <a:pt x="52803" y="59900"/>
                    <a:pt x="53088" y="59900"/>
                    <a:pt x="53088" y="59900"/>
                  </a:cubicBezTo>
                  <a:cubicBezTo>
                    <a:pt x="53654" y="60184"/>
                    <a:pt x="54507" y="60184"/>
                    <a:pt x="55073" y="60184"/>
                  </a:cubicBezTo>
                  <a:lnTo>
                    <a:pt x="55073" y="60184"/>
                  </a:lnTo>
                  <a:cubicBezTo>
                    <a:pt x="55926" y="60184"/>
                    <a:pt x="56494" y="60184"/>
                    <a:pt x="57345" y="59900"/>
                  </a:cubicBezTo>
                  <a:lnTo>
                    <a:pt x="57345" y="59900"/>
                  </a:lnTo>
                  <a:cubicBezTo>
                    <a:pt x="58197" y="59615"/>
                    <a:pt x="58764" y="59332"/>
                    <a:pt x="59332" y="59048"/>
                  </a:cubicBezTo>
                  <a:lnTo>
                    <a:pt x="82327" y="45706"/>
                  </a:lnTo>
                  <a:cubicBezTo>
                    <a:pt x="82611" y="45421"/>
                    <a:pt x="82611" y="45421"/>
                    <a:pt x="82895" y="45138"/>
                  </a:cubicBezTo>
                  <a:lnTo>
                    <a:pt x="69836" y="37473"/>
                  </a:lnTo>
                  <a:lnTo>
                    <a:pt x="69836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83D7B69-724C-4634-91B2-A7137AB739A6}"/>
                </a:ext>
              </a:extLst>
            </p:cNvPr>
            <p:cNvSpPr/>
            <p:nvPr/>
          </p:nvSpPr>
          <p:spPr>
            <a:xfrm>
              <a:off x="13242299" y="7545881"/>
              <a:ext cx="95165" cy="63443"/>
            </a:xfrm>
            <a:custGeom>
              <a:avLst/>
              <a:gdLst>
                <a:gd name="connsiteX0" fmla="*/ 70402 w 85164"/>
                <a:gd name="connsiteY0" fmla="*/ 37756 h 56776"/>
                <a:gd name="connsiteX1" fmla="*/ 69552 w 85164"/>
                <a:gd name="connsiteY1" fmla="*/ 37189 h 56776"/>
                <a:gd name="connsiteX2" fmla="*/ 69267 w 85164"/>
                <a:gd name="connsiteY2" fmla="*/ 36621 h 56776"/>
                <a:gd name="connsiteX3" fmla="*/ 69267 w 85164"/>
                <a:gd name="connsiteY3" fmla="*/ 36337 h 56776"/>
                <a:gd name="connsiteX4" fmla="*/ 69267 w 85164"/>
                <a:gd name="connsiteY4" fmla="*/ 36337 h 56776"/>
                <a:gd name="connsiteX5" fmla="*/ 69267 w 85164"/>
                <a:gd name="connsiteY5" fmla="*/ 36053 h 56776"/>
                <a:gd name="connsiteX6" fmla="*/ 69267 w 85164"/>
                <a:gd name="connsiteY6" fmla="*/ 35769 h 56776"/>
                <a:gd name="connsiteX7" fmla="*/ 69267 w 85164"/>
                <a:gd name="connsiteY7" fmla="*/ 35485 h 56776"/>
                <a:gd name="connsiteX8" fmla="*/ 69267 w 85164"/>
                <a:gd name="connsiteY8" fmla="*/ 35201 h 56776"/>
                <a:gd name="connsiteX9" fmla="*/ 69267 w 85164"/>
                <a:gd name="connsiteY9" fmla="*/ 35201 h 56776"/>
                <a:gd name="connsiteX10" fmla="*/ 69552 w 85164"/>
                <a:gd name="connsiteY10" fmla="*/ 28672 h 56776"/>
                <a:gd name="connsiteX11" fmla="*/ 66996 w 85164"/>
                <a:gd name="connsiteY11" fmla="*/ 30091 h 56776"/>
                <a:gd name="connsiteX12" fmla="*/ 66145 w 85164"/>
                <a:gd name="connsiteY12" fmla="*/ 30659 h 56776"/>
                <a:gd name="connsiteX13" fmla="*/ 65293 w 85164"/>
                <a:gd name="connsiteY13" fmla="*/ 30943 h 56776"/>
                <a:gd name="connsiteX14" fmla="*/ 65008 w 85164"/>
                <a:gd name="connsiteY14" fmla="*/ 30943 h 56776"/>
                <a:gd name="connsiteX15" fmla="*/ 65008 w 85164"/>
                <a:gd name="connsiteY15" fmla="*/ 30943 h 56776"/>
                <a:gd name="connsiteX16" fmla="*/ 64724 w 85164"/>
                <a:gd name="connsiteY16" fmla="*/ 30943 h 56776"/>
                <a:gd name="connsiteX17" fmla="*/ 64158 w 85164"/>
                <a:gd name="connsiteY17" fmla="*/ 30943 h 56776"/>
                <a:gd name="connsiteX18" fmla="*/ 63589 w 85164"/>
                <a:gd name="connsiteY18" fmla="*/ 30943 h 56776"/>
                <a:gd name="connsiteX19" fmla="*/ 63021 w 85164"/>
                <a:gd name="connsiteY19" fmla="*/ 30943 h 56776"/>
                <a:gd name="connsiteX20" fmla="*/ 62737 w 85164"/>
                <a:gd name="connsiteY20" fmla="*/ 30943 h 56776"/>
                <a:gd name="connsiteX21" fmla="*/ 62737 w 85164"/>
                <a:gd name="connsiteY21" fmla="*/ 30943 h 56776"/>
                <a:gd name="connsiteX22" fmla="*/ 62454 w 85164"/>
                <a:gd name="connsiteY22" fmla="*/ 30943 h 56776"/>
                <a:gd name="connsiteX23" fmla="*/ 61886 w 85164"/>
                <a:gd name="connsiteY23" fmla="*/ 30943 h 56776"/>
                <a:gd name="connsiteX24" fmla="*/ 61034 w 85164"/>
                <a:gd name="connsiteY24" fmla="*/ 30943 h 56776"/>
                <a:gd name="connsiteX25" fmla="*/ 60751 w 85164"/>
                <a:gd name="connsiteY25" fmla="*/ 30943 h 56776"/>
                <a:gd name="connsiteX26" fmla="*/ 60467 w 85164"/>
                <a:gd name="connsiteY26" fmla="*/ 30943 h 56776"/>
                <a:gd name="connsiteX27" fmla="*/ 59899 w 85164"/>
                <a:gd name="connsiteY27" fmla="*/ 30943 h 56776"/>
                <a:gd name="connsiteX28" fmla="*/ 58480 w 85164"/>
                <a:gd name="connsiteY28" fmla="*/ 30376 h 56776"/>
                <a:gd name="connsiteX29" fmla="*/ 43433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3086 w 85164"/>
                <a:gd name="connsiteY35" fmla="*/ 60467 h 56776"/>
                <a:gd name="connsiteX36" fmla="*/ 53370 w 85164"/>
                <a:gd name="connsiteY36" fmla="*/ 60467 h 56776"/>
                <a:gd name="connsiteX37" fmla="*/ 55357 w 85164"/>
                <a:gd name="connsiteY37" fmla="*/ 60750 h 56776"/>
                <a:gd name="connsiteX38" fmla="*/ 55357 w 85164"/>
                <a:gd name="connsiteY38" fmla="*/ 60750 h 56776"/>
                <a:gd name="connsiteX39" fmla="*/ 57627 w 85164"/>
                <a:gd name="connsiteY39" fmla="*/ 60467 h 56776"/>
                <a:gd name="connsiteX40" fmla="*/ 57627 w 85164"/>
                <a:gd name="connsiteY40" fmla="*/ 60467 h 56776"/>
                <a:gd name="connsiteX41" fmla="*/ 59615 w 85164"/>
                <a:gd name="connsiteY41" fmla="*/ 59615 h 56776"/>
                <a:gd name="connsiteX42" fmla="*/ 82609 w 85164"/>
                <a:gd name="connsiteY42" fmla="*/ 46273 h 56776"/>
                <a:gd name="connsiteX43" fmla="*/ 83177 w 85164"/>
                <a:gd name="connsiteY43" fmla="*/ 45705 h 56776"/>
                <a:gd name="connsiteX44" fmla="*/ 70402 w 85164"/>
                <a:gd name="connsiteY44" fmla="*/ 37756 h 56776"/>
                <a:gd name="connsiteX45" fmla="*/ 70402 w 85164"/>
                <a:gd name="connsiteY45" fmla="*/ 377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756"/>
                  </a:moveTo>
                  <a:cubicBezTo>
                    <a:pt x="70118" y="37473"/>
                    <a:pt x="69834" y="37473"/>
                    <a:pt x="69552" y="37189"/>
                  </a:cubicBezTo>
                  <a:cubicBezTo>
                    <a:pt x="69552" y="36904"/>
                    <a:pt x="69267" y="36904"/>
                    <a:pt x="69267" y="36621"/>
                  </a:cubicBezTo>
                  <a:cubicBezTo>
                    <a:pt x="69267" y="36621"/>
                    <a:pt x="69267" y="36621"/>
                    <a:pt x="69267" y="36337"/>
                  </a:cubicBezTo>
                  <a:lnTo>
                    <a:pt x="69267" y="36337"/>
                  </a:lnTo>
                  <a:cubicBezTo>
                    <a:pt x="69267" y="36337"/>
                    <a:pt x="69267" y="36337"/>
                    <a:pt x="69267" y="36053"/>
                  </a:cubicBezTo>
                  <a:cubicBezTo>
                    <a:pt x="69267" y="36053"/>
                    <a:pt x="69267" y="35769"/>
                    <a:pt x="69267" y="35769"/>
                  </a:cubicBezTo>
                  <a:cubicBezTo>
                    <a:pt x="69267" y="35769"/>
                    <a:pt x="69267" y="35485"/>
                    <a:pt x="69267" y="35485"/>
                  </a:cubicBezTo>
                  <a:cubicBezTo>
                    <a:pt x="69267" y="35201"/>
                    <a:pt x="69267" y="35201"/>
                    <a:pt x="69267" y="35201"/>
                  </a:cubicBezTo>
                  <a:lnTo>
                    <a:pt x="69267" y="35201"/>
                  </a:lnTo>
                  <a:lnTo>
                    <a:pt x="69552" y="28672"/>
                  </a:lnTo>
                  <a:lnTo>
                    <a:pt x="66996" y="30091"/>
                  </a:lnTo>
                  <a:cubicBezTo>
                    <a:pt x="66712" y="30376"/>
                    <a:pt x="66428" y="30376"/>
                    <a:pt x="66145" y="30659"/>
                  </a:cubicBezTo>
                  <a:cubicBezTo>
                    <a:pt x="65861" y="30659"/>
                    <a:pt x="65577" y="30943"/>
                    <a:pt x="65293" y="30943"/>
                  </a:cubicBezTo>
                  <a:cubicBezTo>
                    <a:pt x="65293" y="30943"/>
                    <a:pt x="65008" y="30943"/>
                    <a:pt x="65008" y="30943"/>
                  </a:cubicBezTo>
                  <a:lnTo>
                    <a:pt x="65008" y="30943"/>
                  </a:lnTo>
                  <a:cubicBezTo>
                    <a:pt x="65008" y="30943"/>
                    <a:pt x="65008" y="30943"/>
                    <a:pt x="64724" y="30943"/>
                  </a:cubicBezTo>
                  <a:cubicBezTo>
                    <a:pt x="64442" y="30943"/>
                    <a:pt x="64442" y="30943"/>
                    <a:pt x="64158" y="30943"/>
                  </a:cubicBezTo>
                  <a:cubicBezTo>
                    <a:pt x="63874" y="30943"/>
                    <a:pt x="63874" y="30943"/>
                    <a:pt x="63589" y="30943"/>
                  </a:cubicBezTo>
                  <a:cubicBezTo>
                    <a:pt x="63589" y="30943"/>
                    <a:pt x="63305" y="30943"/>
                    <a:pt x="63021" y="30943"/>
                  </a:cubicBezTo>
                  <a:cubicBezTo>
                    <a:pt x="63021" y="30943"/>
                    <a:pt x="63021" y="30943"/>
                    <a:pt x="62737" y="30943"/>
                  </a:cubicBezTo>
                  <a:lnTo>
                    <a:pt x="62737" y="30943"/>
                  </a:lnTo>
                  <a:cubicBezTo>
                    <a:pt x="62737" y="30943"/>
                    <a:pt x="62454" y="30943"/>
                    <a:pt x="62454" y="30943"/>
                  </a:cubicBezTo>
                  <a:cubicBezTo>
                    <a:pt x="62170" y="30943"/>
                    <a:pt x="61886" y="30943"/>
                    <a:pt x="61886" y="30943"/>
                  </a:cubicBezTo>
                  <a:cubicBezTo>
                    <a:pt x="61602" y="30943"/>
                    <a:pt x="61318" y="30943"/>
                    <a:pt x="61034" y="30943"/>
                  </a:cubicBezTo>
                  <a:cubicBezTo>
                    <a:pt x="61034" y="30943"/>
                    <a:pt x="61034" y="30943"/>
                    <a:pt x="60751" y="30943"/>
                  </a:cubicBezTo>
                  <a:cubicBezTo>
                    <a:pt x="60751" y="30943"/>
                    <a:pt x="60467" y="30943"/>
                    <a:pt x="60467" y="30943"/>
                  </a:cubicBezTo>
                  <a:cubicBezTo>
                    <a:pt x="60467" y="30943"/>
                    <a:pt x="60183" y="30943"/>
                    <a:pt x="59899" y="30943"/>
                  </a:cubicBezTo>
                  <a:cubicBezTo>
                    <a:pt x="59330" y="30659"/>
                    <a:pt x="59048" y="30659"/>
                    <a:pt x="58480" y="30376"/>
                  </a:cubicBezTo>
                  <a:lnTo>
                    <a:pt x="43433" y="21291"/>
                  </a:lnTo>
                  <a:lnTo>
                    <a:pt x="43151" y="26969"/>
                  </a:lnTo>
                  <a:cubicBezTo>
                    <a:pt x="43151" y="27821"/>
                    <a:pt x="42582" y="28672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3" y="60183"/>
                    <a:pt x="53086" y="60467"/>
                  </a:cubicBezTo>
                  <a:cubicBezTo>
                    <a:pt x="53086" y="60467"/>
                    <a:pt x="53370" y="60467"/>
                    <a:pt x="53370" y="60467"/>
                  </a:cubicBezTo>
                  <a:cubicBezTo>
                    <a:pt x="53937" y="60467"/>
                    <a:pt x="54789" y="60750"/>
                    <a:pt x="55357" y="60750"/>
                  </a:cubicBezTo>
                  <a:lnTo>
                    <a:pt x="55357" y="60750"/>
                  </a:lnTo>
                  <a:cubicBezTo>
                    <a:pt x="56208" y="60750"/>
                    <a:pt x="56776" y="60750"/>
                    <a:pt x="57627" y="60467"/>
                  </a:cubicBezTo>
                  <a:lnTo>
                    <a:pt x="57627" y="60467"/>
                  </a:lnTo>
                  <a:cubicBezTo>
                    <a:pt x="58480" y="60467"/>
                    <a:pt x="59048" y="60183"/>
                    <a:pt x="59615" y="59615"/>
                  </a:cubicBezTo>
                  <a:lnTo>
                    <a:pt x="82609" y="46273"/>
                  </a:lnTo>
                  <a:cubicBezTo>
                    <a:pt x="82893" y="46273"/>
                    <a:pt x="82893" y="45989"/>
                    <a:pt x="83177" y="45705"/>
                  </a:cubicBezTo>
                  <a:lnTo>
                    <a:pt x="70402" y="37756"/>
                  </a:lnTo>
                  <a:lnTo>
                    <a:pt x="70402" y="3775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6A63A95-66CC-41DF-8ED8-937E4DBB549F}"/>
                </a:ext>
              </a:extLst>
            </p:cNvPr>
            <p:cNvSpPr/>
            <p:nvPr/>
          </p:nvSpPr>
          <p:spPr>
            <a:xfrm>
              <a:off x="13196620" y="7518600"/>
              <a:ext cx="95165" cy="63443"/>
            </a:xfrm>
            <a:custGeom>
              <a:avLst/>
              <a:gdLst>
                <a:gd name="connsiteX0" fmla="*/ 70402 w 85164"/>
                <a:gd name="connsiteY0" fmla="*/ 37473 h 56776"/>
                <a:gd name="connsiteX1" fmla="*/ 69552 w 85164"/>
                <a:gd name="connsiteY1" fmla="*/ 36905 h 56776"/>
                <a:gd name="connsiteX2" fmla="*/ 69267 w 85164"/>
                <a:gd name="connsiteY2" fmla="*/ 36621 h 56776"/>
                <a:gd name="connsiteX3" fmla="*/ 69267 w 85164"/>
                <a:gd name="connsiteY3" fmla="*/ 36337 h 56776"/>
                <a:gd name="connsiteX4" fmla="*/ 69267 w 85164"/>
                <a:gd name="connsiteY4" fmla="*/ 36337 h 56776"/>
                <a:gd name="connsiteX5" fmla="*/ 69267 w 85164"/>
                <a:gd name="connsiteY5" fmla="*/ 36054 h 56776"/>
                <a:gd name="connsiteX6" fmla="*/ 69267 w 85164"/>
                <a:gd name="connsiteY6" fmla="*/ 35769 h 56776"/>
                <a:gd name="connsiteX7" fmla="*/ 69267 w 85164"/>
                <a:gd name="connsiteY7" fmla="*/ 35485 h 56776"/>
                <a:gd name="connsiteX8" fmla="*/ 69267 w 85164"/>
                <a:gd name="connsiteY8" fmla="*/ 35202 h 56776"/>
                <a:gd name="connsiteX9" fmla="*/ 69267 w 85164"/>
                <a:gd name="connsiteY9" fmla="*/ 35202 h 56776"/>
                <a:gd name="connsiteX10" fmla="*/ 69552 w 85164"/>
                <a:gd name="connsiteY10" fmla="*/ 28957 h 56776"/>
                <a:gd name="connsiteX11" fmla="*/ 67280 w 85164"/>
                <a:gd name="connsiteY11" fmla="*/ 30376 h 56776"/>
                <a:gd name="connsiteX12" fmla="*/ 66428 w 85164"/>
                <a:gd name="connsiteY12" fmla="*/ 30944 h 56776"/>
                <a:gd name="connsiteX13" fmla="*/ 65577 w 85164"/>
                <a:gd name="connsiteY13" fmla="*/ 31227 h 56776"/>
                <a:gd name="connsiteX14" fmla="*/ 65293 w 85164"/>
                <a:gd name="connsiteY14" fmla="*/ 31227 h 56776"/>
                <a:gd name="connsiteX15" fmla="*/ 65293 w 85164"/>
                <a:gd name="connsiteY15" fmla="*/ 31227 h 56776"/>
                <a:gd name="connsiteX16" fmla="*/ 65008 w 85164"/>
                <a:gd name="connsiteY16" fmla="*/ 31227 h 56776"/>
                <a:gd name="connsiteX17" fmla="*/ 64442 w 85164"/>
                <a:gd name="connsiteY17" fmla="*/ 31227 h 56776"/>
                <a:gd name="connsiteX18" fmla="*/ 63874 w 85164"/>
                <a:gd name="connsiteY18" fmla="*/ 31227 h 56776"/>
                <a:gd name="connsiteX19" fmla="*/ 63305 w 85164"/>
                <a:gd name="connsiteY19" fmla="*/ 31227 h 56776"/>
                <a:gd name="connsiteX20" fmla="*/ 63021 w 85164"/>
                <a:gd name="connsiteY20" fmla="*/ 31227 h 56776"/>
                <a:gd name="connsiteX21" fmla="*/ 63021 w 85164"/>
                <a:gd name="connsiteY21" fmla="*/ 31227 h 56776"/>
                <a:gd name="connsiteX22" fmla="*/ 62739 w 85164"/>
                <a:gd name="connsiteY22" fmla="*/ 31227 h 56776"/>
                <a:gd name="connsiteX23" fmla="*/ 62170 w 85164"/>
                <a:gd name="connsiteY23" fmla="*/ 31227 h 56776"/>
                <a:gd name="connsiteX24" fmla="*/ 61318 w 85164"/>
                <a:gd name="connsiteY24" fmla="*/ 31227 h 56776"/>
                <a:gd name="connsiteX25" fmla="*/ 61034 w 85164"/>
                <a:gd name="connsiteY25" fmla="*/ 31227 h 56776"/>
                <a:gd name="connsiteX26" fmla="*/ 60751 w 85164"/>
                <a:gd name="connsiteY26" fmla="*/ 31227 h 56776"/>
                <a:gd name="connsiteX27" fmla="*/ 60183 w 85164"/>
                <a:gd name="connsiteY27" fmla="*/ 30944 h 56776"/>
                <a:gd name="connsiteX28" fmla="*/ 58764 w 85164"/>
                <a:gd name="connsiteY28" fmla="*/ 30376 h 56776"/>
                <a:gd name="connsiteX29" fmla="*/ 43717 w 85164"/>
                <a:gd name="connsiteY29" fmla="*/ 21291 h 56776"/>
                <a:gd name="connsiteX30" fmla="*/ 43433 w 85164"/>
                <a:gd name="connsiteY30" fmla="*/ 26969 h 56776"/>
                <a:gd name="connsiteX31" fmla="*/ 41447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9 h 56776"/>
                <a:gd name="connsiteX34" fmla="*/ 50814 w 85164"/>
                <a:gd name="connsiteY34" fmla="*/ 59615 h 56776"/>
                <a:gd name="connsiteX35" fmla="*/ 52518 w 85164"/>
                <a:gd name="connsiteY35" fmla="*/ 60184 h 56776"/>
                <a:gd name="connsiteX36" fmla="*/ 52802 w 85164"/>
                <a:gd name="connsiteY36" fmla="*/ 60184 h 56776"/>
                <a:gd name="connsiteX37" fmla="*/ 54789 w 85164"/>
                <a:gd name="connsiteY37" fmla="*/ 60467 h 56776"/>
                <a:gd name="connsiteX38" fmla="*/ 54789 w 85164"/>
                <a:gd name="connsiteY38" fmla="*/ 60467 h 56776"/>
                <a:gd name="connsiteX39" fmla="*/ 57061 w 85164"/>
                <a:gd name="connsiteY39" fmla="*/ 60184 h 56776"/>
                <a:gd name="connsiteX40" fmla="*/ 57061 w 85164"/>
                <a:gd name="connsiteY40" fmla="*/ 60184 h 56776"/>
                <a:gd name="connsiteX41" fmla="*/ 59048 w 85164"/>
                <a:gd name="connsiteY41" fmla="*/ 59332 h 56776"/>
                <a:gd name="connsiteX42" fmla="*/ 82042 w 85164"/>
                <a:gd name="connsiteY42" fmla="*/ 45990 h 56776"/>
                <a:gd name="connsiteX43" fmla="*/ 82609 w 85164"/>
                <a:gd name="connsiteY43" fmla="*/ 45421 h 56776"/>
                <a:gd name="connsiteX44" fmla="*/ 70402 w 85164"/>
                <a:gd name="connsiteY44" fmla="*/ 37473 h 56776"/>
                <a:gd name="connsiteX45" fmla="*/ 70402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473"/>
                  </a:moveTo>
                  <a:cubicBezTo>
                    <a:pt x="70118" y="37189"/>
                    <a:pt x="69836" y="36905"/>
                    <a:pt x="69552" y="36905"/>
                  </a:cubicBezTo>
                  <a:cubicBezTo>
                    <a:pt x="69552" y="36905"/>
                    <a:pt x="69267" y="36621"/>
                    <a:pt x="69267" y="36621"/>
                  </a:cubicBezTo>
                  <a:lnTo>
                    <a:pt x="69267" y="36337"/>
                  </a:lnTo>
                  <a:lnTo>
                    <a:pt x="69267" y="36337"/>
                  </a:lnTo>
                  <a:cubicBezTo>
                    <a:pt x="69267" y="36337"/>
                    <a:pt x="69267" y="36054"/>
                    <a:pt x="69267" y="36054"/>
                  </a:cubicBezTo>
                  <a:cubicBezTo>
                    <a:pt x="69267" y="36054"/>
                    <a:pt x="69267" y="35769"/>
                    <a:pt x="69267" y="35769"/>
                  </a:cubicBezTo>
                  <a:cubicBezTo>
                    <a:pt x="69267" y="35485"/>
                    <a:pt x="69267" y="35485"/>
                    <a:pt x="69267" y="35485"/>
                  </a:cubicBezTo>
                  <a:cubicBezTo>
                    <a:pt x="69267" y="35485"/>
                    <a:pt x="69267" y="35202"/>
                    <a:pt x="69267" y="35202"/>
                  </a:cubicBezTo>
                  <a:lnTo>
                    <a:pt x="69267" y="35202"/>
                  </a:lnTo>
                  <a:lnTo>
                    <a:pt x="69552" y="28957"/>
                  </a:lnTo>
                  <a:lnTo>
                    <a:pt x="67280" y="30376"/>
                  </a:lnTo>
                  <a:cubicBezTo>
                    <a:pt x="66996" y="30660"/>
                    <a:pt x="66712" y="30660"/>
                    <a:pt x="66428" y="30944"/>
                  </a:cubicBezTo>
                  <a:cubicBezTo>
                    <a:pt x="66145" y="30944"/>
                    <a:pt x="65861" y="30944"/>
                    <a:pt x="65577" y="31227"/>
                  </a:cubicBezTo>
                  <a:cubicBezTo>
                    <a:pt x="65577" y="31227"/>
                    <a:pt x="65293" y="31227"/>
                    <a:pt x="65293" y="31227"/>
                  </a:cubicBezTo>
                  <a:lnTo>
                    <a:pt x="65293" y="31227"/>
                  </a:lnTo>
                  <a:cubicBezTo>
                    <a:pt x="65293" y="31227"/>
                    <a:pt x="65293" y="31227"/>
                    <a:pt x="65008" y="31227"/>
                  </a:cubicBezTo>
                  <a:cubicBezTo>
                    <a:pt x="64724" y="31227"/>
                    <a:pt x="64724" y="31227"/>
                    <a:pt x="64442" y="31227"/>
                  </a:cubicBezTo>
                  <a:cubicBezTo>
                    <a:pt x="64158" y="31227"/>
                    <a:pt x="64158" y="31227"/>
                    <a:pt x="63874" y="31227"/>
                  </a:cubicBezTo>
                  <a:cubicBezTo>
                    <a:pt x="63589" y="31227"/>
                    <a:pt x="63589" y="31227"/>
                    <a:pt x="63305" y="31227"/>
                  </a:cubicBezTo>
                  <a:cubicBezTo>
                    <a:pt x="63305" y="31227"/>
                    <a:pt x="63305" y="31227"/>
                    <a:pt x="63021" y="31227"/>
                  </a:cubicBezTo>
                  <a:lnTo>
                    <a:pt x="63021" y="31227"/>
                  </a:lnTo>
                  <a:cubicBezTo>
                    <a:pt x="63021" y="31227"/>
                    <a:pt x="62739" y="31227"/>
                    <a:pt x="62739" y="31227"/>
                  </a:cubicBezTo>
                  <a:cubicBezTo>
                    <a:pt x="62454" y="31227"/>
                    <a:pt x="62170" y="31227"/>
                    <a:pt x="62170" y="31227"/>
                  </a:cubicBezTo>
                  <a:cubicBezTo>
                    <a:pt x="61886" y="31227"/>
                    <a:pt x="61602" y="31227"/>
                    <a:pt x="61318" y="31227"/>
                  </a:cubicBezTo>
                  <a:cubicBezTo>
                    <a:pt x="61318" y="31227"/>
                    <a:pt x="61034" y="31227"/>
                    <a:pt x="61034" y="31227"/>
                  </a:cubicBezTo>
                  <a:cubicBezTo>
                    <a:pt x="61034" y="31227"/>
                    <a:pt x="60751" y="31227"/>
                    <a:pt x="60751" y="31227"/>
                  </a:cubicBezTo>
                  <a:cubicBezTo>
                    <a:pt x="60467" y="31227"/>
                    <a:pt x="60467" y="31227"/>
                    <a:pt x="60183" y="30944"/>
                  </a:cubicBezTo>
                  <a:cubicBezTo>
                    <a:pt x="59615" y="30944"/>
                    <a:pt x="59330" y="30660"/>
                    <a:pt x="58764" y="30376"/>
                  </a:cubicBezTo>
                  <a:lnTo>
                    <a:pt x="43717" y="21291"/>
                  </a:lnTo>
                  <a:lnTo>
                    <a:pt x="43433" y="26969"/>
                  </a:lnTo>
                  <a:cubicBezTo>
                    <a:pt x="43433" y="27821"/>
                    <a:pt x="42867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6" y="42299"/>
                  </a:cubicBezTo>
                  <a:lnTo>
                    <a:pt x="50814" y="59615"/>
                  </a:lnTo>
                  <a:cubicBezTo>
                    <a:pt x="51383" y="59900"/>
                    <a:pt x="51951" y="60184"/>
                    <a:pt x="52518" y="60184"/>
                  </a:cubicBezTo>
                  <a:cubicBezTo>
                    <a:pt x="52518" y="60184"/>
                    <a:pt x="52802" y="60184"/>
                    <a:pt x="52802" y="60184"/>
                  </a:cubicBezTo>
                  <a:cubicBezTo>
                    <a:pt x="53370" y="60467"/>
                    <a:pt x="54221" y="60467"/>
                    <a:pt x="54789" y="60467"/>
                  </a:cubicBezTo>
                  <a:lnTo>
                    <a:pt x="54789" y="60467"/>
                  </a:lnTo>
                  <a:cubicBezTo>
                    <a:pt x="55642" y="60467"/>
                    <a:pt x="56208" y="60467"/>
                    <a:pt x="57061" y="60184"/>
                  </a:cubicBezTo>
                  <a:lnTo>
                    <a:pt x="57061" y="60184"/>
                  </a:lnTo>
                  <a:cubicBezTo>
                    <a:pt x="57627" y="59900"/>
                    <a:pt x="58480" y="59615"/>
                    <a:pt x="59048" y="59332"/>
                  </a:cubicBezTo>
                  <a:lnTo>
                    <a:pt x="82042" y="45990"/>
                  </a:lnTo>
                  <a:cubicBezTo>
                    <a:pt x="82325" y="45706"/>
                    <a:pt x="82325" y="45706"/>
                    <a:pt x="82609" y="45421"/>
                  </a:cubicBezTo>
                  <a:lnTo>
                    <a:pt x="70402" y="37473"/>
                  </a:lnTo>
                  <a:lnTo>
                    <a:pt x="70402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DB74817-46F9-47B3-950D-510C30C40014}"/>
                </a:ext>
              </a:extLst>
            </p:cNvPr>
            <p:cNvSpPr/>
            <p:nvPr/>
          </p:nvSpPr>
          <p:spPr>
            <a:xfrm>
              <a:off x="13150623" y="7490051"/>
              <a:ext cx="95165" cy="63443"/>
            </a:xfrm>
            <a:custGeom>
              <a:avLst/>
              <a:gdLst>
                <a:gd name="connsiteX0" fmla="*/ 70686 w 85164"/>
                <a:gd name="connsiteY0" fmla="*/ 38324 h 56776"/>
                <a:gd name="connsiteX1" fmla="*/ 69836 w 85164"/>
                <a:gd name="connsiteY1" fmla="*/ 37757 h 56776"/>
                <a:gd name="connsiteX2" fmla="*/ 69552 w 85164"/>
                <a:gd name="connsiteY2" fmla="*/ 37189 h 56776"/>
                <a:gd name="connsiteX3" fmla="*/ 69552 w 85164"/>
                <a:gd name="connsiteY3" fmla="*/ 36905 h 56776"/>
                <a:gd name="connsiteX4" fmla="*/ 69552 w 85164"/>
                <a:gd name="connsiteY4" fmla="*/ 36905 h 56776"/>
                <a:gd name="connsiteX5" fmla="*/ 69552 w 85164"/>
                <a:gd name="connsiteY5" fmla="*/ 36621 h 56776"/>
                <a:gd name="connsiteX6" fmla="*/ 69267 w 85164"/>
                <a:gd name="connsiteY6" fmla="*/ 36337 h 56776"/>
                <a:gd name="connsiteX7" fmla="*/ 69267 w 85164"/>
                <a:gd name="connsiteY7" fmla="*/ 36054 h 56776"/>
                <a:gd name="connsiteX8" fmla="*/ 69267 w 85164"/>
                <a:gd name="connsiteY8" fmla="*/ 35769 h 56776"/>
                <a:gd name="connsiteX9" fmla="*/ 69267 w 85164"/>
                <a:gd name="connsiteY9" fmla="*/ 35769 h 56776"/>
                <a:gd name="connsiteX10" fmla="*/ 69552 w 85164"/>
                <a:gd name="connsiteY10" fmla="*/ 29240 h 56776"/>
                <a:gd name="connsiteX11" fmla="*/ 67280 w 85164"/>
                <a:gd name="connsiteY11" fmla="*/ 30660 h 56776"/>
                <a:gd name="connsiteX12" fmla="*/ 66429 w 85164"/>
                <a:gd name="connsiteY12" fmla="*/ 30943 h 56776"/>
                <a:gd name="connsiteX13" fmla="*/ 65577 w 85164"/>
                <a:gd name="connsiteY13" fmla="*/ 31227 h 56776"/>
                <a:gd name="connsiteX14" fmla="*/ 65293 w 85164"/>
                <a:gd name="connsiteY14" fmla="*/ 31227 h 56776"/>
                <a:gd name="connsiteX15" fmla="*/ 65293 w 85164"/>
                <a:gd name="connsiteY15" fmla="*/ 31227 h 56776"/>
                <a:gd name="connsiteX16" fmla="*/ 65008 w 85164"/>
                <a:gd name="connsiteY16" fmla="*/ 31227 h 56776"/>
                <a:gd name="connsiteX17" fmla="*/ 64442 w 85164"/>
                <a:gd name="connsiteY17" fmla="*/ 31511 h 56776"/>
                <a:gd name="connsiteX18" fmla="*/ 63874 w 85164"/>
                <a:gd name="connsiteY18" fmla="*/ 31511 h 56776"/>
                <a:gd name="connsiteX19" fmla="*/ 63305 w 85164"/>
                <a:gd name="connsiteY19" fmla="*/ 31511 h 56776"/>
                <a:gd name="connsiteX20" fmla="*/ 63023 w 85164"/>
                <a:gd name="connsiteY20" fmla="*/ 31511 h 56776"/>
                <a:gd name="connsiteX21" fmla="*/ 63023 w 85164"/>
                <a:gd name="connsiteY21" fmla="*/ 31511 h 56776"/>
                <a:gd name="connsiteX22" fmla="*/ 62739 w 85164"/>
                <a:gd name="connsiteY22" fmla="*/ 31511 h 56776"/>
                <a:gd name="connsiteX23" fmla="*/ 62170 w 85164"/>
                <a:gd name="connsiteY23" fmla="*/ 31511 h 56776"/>
                <a:gd name="connsiteX24" fmla="*/ 61320 w 85164"/>
                <a:gd name="connsiteY24" fmla="*/ 31227 h 56776"/>
                <a:gd name="connsiteX25" fmla="*/ 61035 w 85164"/>
                <a:gd name="connsiteY25" fmla="*/ 31227 h 56776"/>
                <a:gd name="connsiteX26" fmla="*/ 60751 w 85164"/>
                <a:gd name="connsiteY26" fmla="*/ 31227 h 56776"/>
                <a:gd name="connsiteX27" fmla="*/ 60183 w 85164"/>
                <a:gd name="connsiteY27" fmla="*/ 30943 h 56776"/>
                <a:gd name="connsiteX28" fmla="*/ 58764 w 85164"/>
                <a:gd name="connsiteY28" fmla="*/ 30376 h 56776"/>
                <a:gd name="connsiteX29" fmla="*/ 43717 w 85164"/>
                <a:gd name="connsiteY29" fmla="*/ 21291 h 56776"/>
                <a:gd name="connsiteX30" fmla="*/ 43435 w 85164"/>
                <a:gd name="connsiteY30" fmla="*/ 26685 h 56776"/>
                <a:gd name="connsiteX31" fmla="*/ 41447 w 85164"/>
                <a:gd name="connsiteY31" fmla="*/ 29240 h 56776"/>
                <a:gd name="connsiteX32" fmla="*/ 21291 w 85164"/>
                <a:gd name="connsiteY32" fmla="*/ 40879 h 56776"/>
                <a:gd name="connsiteX33" fmla="*/ 22426 w 85164"/>
                <a:gd name="connsiteY33" fmla="*/ 41731 h 56776"/>
                <a:gd name="connsiteX34" fmla="*/ 51098 w 85164"/>
                <a:gd name="connsiteY34" fmla="*/ 59048 h 56776"/>
                <a:gd name="connsiteX35" fmla="*/ 52802 w 85164"/>
                <a:gd name="connsiteY35" fmla="*/ 59900 h 56776"/>
                <a:gd name="connsiteX36" fmla="*/ 53086 w 85164"/>
                <a:gd name="connsiteY36" fmla="*/ 59900 h 56776"/>
                <a:gd name="connsiteX37" fmla="*/ 55073 w 85164"/>
                <a:gd name="connsiteY37" fmla="*/ 60183 h 56776"/>
                <a:gd name="connsiteX38" fmla="*/ 55073 w 85164"/>
                <a:gd name="connsiteY38" fmla="*/ 60183 h 56776"/>
                <a:gd name="connsiteX39" fmla="*/ 57345 w 85164"/>
                <a:gd name="connsiteY39" fmla="*/ 59900 h 56776"/>
                <a:gd name="connsiteX40" fmla="*/ 57345 w 85164"/>
                <a:gd name="connsiteY40" fmla="*/ 59900 h 56776"/>
                <a:gd name="connsiteX41" fmla="*/ 59332 w 85164"/>
                <a:gd name="connsiteY41" fmla="*/ 59048 h 56776"/>
                <a:gd name="connsiteX42" fmla="*/ 82327 w 85164"/>
                <a:gd name="connsiteY42" fmla="*/ 45706 h 56776"/>
                <a:gd name="connsiteX43" fmla="*/ 82893 w 85164"/>
                <a:gd name="connsiteY43" fmla="*/ 45137 h 56776"/>
                <a:gd name="connsiteX44" fmla="*/ 70686 w 85164"/>
                <a:gd name="connsiteY44" fmla="*/ 38324 h 56776"/>
                <a:gd name="connsiteX45" fmla="*/ 70686 w 85164"/>
                <a:gd name="connsiteY45" fmla="*/ 38324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8324"/>
                  </a:moveTo>
                  <a:cubicBezTo>
                    <a:pt x="70402" y="38040"/>
                    <a:pt x="70120" y="38040"/>
                    <a:pt x="69836" y="37757"/>
                  </a:cubicBezTo>
                  <a:cubicBezTo>
                    <a:pt x="69836" y="37473"/>
                    <a:pt x="69552" y="37473"/>
                    <a:pt x="69552" y="37189"/>
                  </a:cubicBezTo>
                  <a:cubicBezTo>
                    <a:pt x="69552" y="37189"/>
                    <a:pt x="69552" y="37189"/>
                    <a:pt x="69552" y="36905"/>
                  </a:cubicBezTo>
                  <a:lnTo>
                    <a:pt x="69552" y="36905"/>
                  </a:lnTo>
                  <a:cubicBezTo>
                    <a:pt x="69552" y="36905"/>
                    <a:pt x="69552" y="36905"/>
                    <a:pt x="69552" y="36621"/>
                  </a:cubicBezTo>
                  <a:cubicBezTo>
                    <a:pt x="69552" y="36621"/>
                    <a:pt x="69552" y="36337"/>
                    <a:pt x="69267" y="36337"/>
                  </a:cubicBezTo>
                  <a:cubicBezTo>
                    <a:pt x="69267" y="36337"/>
                    <a:pt x="69267" y="36054"/>
                    <a:pt x="69267" y="36054"/>
                  </a:cubicBezTo>
                  <a:lnTo>
                    <a:pt x="69267" y="35769"/>
                  </a:lnTo>
                  <a:lnTo>
                    <a:pt x="69267" y="35769"/>
                  </a:lnTo>
                  <a:lnTo>
                    <a:pt x="69552" y="29240"/>
                  </a:lnTo>
                  <a:lnTo>
                    <a:pt x="67280" y="30660"/>
                  </a:lnTo>
                  <a:cubicBezTo>
                    <a:pt x="66996" y="30943"/>
                    <a:pt x="66712" y="30943"/>
                    <a:pt x="66429" y="30943"/>
                  </a:cubicBezTo>
                  <a:cubicBezTo>
                    <a:pt x="66145" y="30943"/>
                    <a:pt x="65861" y="31227"/>
                    <a:pt x="65577" y="31227"/>
                  </a:cubicBezTo>
                  <a:cubicBezTo>
                    <a:pt x="65293" y="31227"/>
                    <a:pt x="65293" y="31227"/>
                    <a:pt x="65293" y="31227"/>
                  </a:cubicBezTo>
                  <a:lnTo>
                    <a:pt x="65293" y="31227"/>
                  </a:lnTo>
                  <a:cubicBezTo>
                    <a:pt x="65293" y="31227"/>
                    <a:pt x="65293" y="31227"/>
                    <a:pt x="65008" y="31227"/>
                  </a:cubicBezTo>
                  <a:cubicBezTo>
                    <a:pt x="64726" y="31227"/>
                    <a:pt x="64726" y="31511"/>
                    <a:pt x="64442" y="31511"/>
                  </a:cubicBezTo>
                  <a:cubicBezTo>
                    <a:pt x="64158" y="31511"/>
                    <a:pt x="64158" y="31511"/>
                    <a:pt x="63874" y="31511"/>
                  </a:cubicBezTo>
                  <a:cubicBezTo>
                    <a:pt x="63589" y="31511"/>
                    <a:pt x="63589" y="31511"/>
                    <a:pt x="63305" y="31511"/>
                  </a:cubicBezTo>
                  <a:cubicBezTo>
                    <a:pt x="63305" y="31511"/>
                    <a:pt x="63305" y="31511"/>
                    <a:pt x="63023" y="31511"/>
                  </a:cubicBezTo>
                  <a:lnTo>
                    <a:pt x="63023" y="31511"/>
                  </a:lnTo>
                  <a:cubicBezTo>
                    <a:pt x="63023" y="31511"/>
                    <a:pt x="62739" y="31511"/>
                    <a:pt x="62739" y="31511"/>
                  </a:cubicBezTo>
                  <a:cubicBezTo>
                    <a:pt x="62454" y="31511"/>
                    <a:pt x="62170" y="31511"/>
                    <a:pt x="62170" y="31511"/>
                  </a:cubicBezTo>
                  <a:cubicBezTo>
                    <a:pt x="61886" y="31511"/>
                    <a:pt x="61602" y="31511"/>
                    <a:pt x="61320" y="31227"/>
                  </a:cubicBezTo>
                  <a:cubicBezTo>
                    <a:pt x="61320" y="31227"/>
                    <a:pt x="61035" y="31227"/>
                    <a:pt x="61035" y="31227"/>
                  </a:cubicBezTo>
                  <a:cubicBezTo>
                    <a:pt x="61035" y="31227"/>
                    <a:pt x="61035" y="31227"/>
                    <a:pt x="60751" y="31227"/>
                  </a:cubicBezTo>
                  <a:cubicBezTo>
                    <a:pt x="60467" y="31227"/>
                    <a:pt x="60467" y="31227"/>
                    <a:pt x="60183" y="30943"/>
                  </a:cubicBezTo>
                  <a:cubicBezTo>
                    <a:pt x="59615" y="30943"/>
                    <a:pt x="59332" y="30660"/>
                    <a:pt x="58764" y="30376"/>
                  </a:cubicBezTo>
                  <a:lnTo>
                    <a:pt x="43717" y="21291"/>
                  </a:lnTo>
                  <a:lnTo>
                    <a:pt x="43435" y="26685"/>
                  </a:lnTo>
                  <a:cubicBezTo>
                    <a:pt x="43435" y="27537"/>
                    <a:pt x="42867" y="28672"/>
                    <a:pt x="41447" y="29240"/>
                  </a:cubicBezTo>
                  <a:lnTo>
                    <a:pt x="21291" y="40879"/>
                  </a:lnTo>
                  <a:cubicBezTo>
                    <a:pt x="21575" y="41163"/>
                    <a:pt x="21859" y="41447"/>
                    <a:pt x="22426" y="41731"/>
                  </a:cubicBezTo>
                  <a:lnTo>
                    <a:pt x="51098" y="59048"/>
                  </a:lnTo>
                  <a:cubicBezTo>
                    <a:pt x="51667" y="59331"/>
                    <a:pt x="52235" y="59615"/>
                    <a:pt x="52802" y="59900"/>
                  </a:cubicBezTo>
                  <a:cubicBezTo>
                    <a:pt x="52802" y="59900"/>
                    <a:pt x="53086" y="59900"/>
                    <a:pt x="53086" y="59900"/>
                  </a:cubicBezTo>
                  <a:cubicBezTo>
                    <a:pt x="53654" y="60183"/>
                    <a:pt x="54505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2" y="60183"/>
                    <a:pt x="57345" y="59900"/>
                  </a:cubicBezTo>
                  <a:cubicBezTo>
                    <a:pt x="57345" y="59900"/>
                    <a:pt x="57345" y="59900"/>
                    <a:pt x="57345" y="59900"/>
                  </a:cubicBezTo>
                  <a:cubicBezTo>
                    <a:pt x="58196" y="59615"/>
                    <a:pt x="58764" y="59615"/>
                    <a:pt x="59332" y="59048"/>
                  </a:cubicBezTo>
                  <a:lnTo>
                    <a:pt x="82327" y="45706"/>
                  </a:lnTo>
                  <a:cubicBezTo>
                    <a:pt x="82611" y="45706"/>
                    <a:pt x="82611" y="45421"/>
                    <a:pt x="82893" y="45137"/>
                  </a:cubicBezTo>
                  <a:lnTo>
                    <a:pt x="70686" y="38324"/>
                  </a:lnTo>
                  <a:cubicBezTo>
                    <a:pt x="70686" y="38324"/>
                    <a:pt x="70686" y="38324"/>
                    <a:pt x="70686" y="38324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7773B09-1CA0-408A-A944-5B6115CD1CE9}"/>
                </a:ext>
              </a:extLst>
            </p:cNvPr>
            <p:cNvSpPr/>
            <p:nvPr/>
          </p:nvSpPr>
          <p:spPr>
            <a:xfrm>
              <a:off x="13471010" y="7685455"/>
              <a:ext cx="95165" cy="63443"/>
            </a:xfrm>
            <a:custGeom>
              <a:avLst/>
              <a:gdLst>
                <a:gd name="connsiteX0" fmla="*/ 70404 w 85164"/>
                <a:gd name="connsiteY0" fmla="*/ 36905 h 56776"/>
                <a:gd name="connsiteX1" fmla="*/ 69552 w 85164"/>
                <a:gd name="connsiteY1" fmla="*/ 36337 h 56776"/>
                <a:gd name="connsiteX2" fmla="*/ 69267 w 85164"/>
                <a:gd name="connsiteY2" fmla="*/ 36053 h 56776"/>
                <a:gd name="connsiteX3" fmla="*/ 69267 w 85164"/>
                <a:gd name="connsiteY3" fmla="*/ 36053 h 56776"/>
                <a:gd name="connsiteX4" fmla="*/ 69267 w 85164"/>
                <a:gd name="connsiteY4" fmla="*/ 36053 h 56776"/>
                <a:gd name="connsiteX5" fmla="*/ 69267 w 85164"/>
                <a:gd name="connsiteY5" fmla="*/ 36053 h 56776"/>
                <a:gd name="connsiteX6" fmla="*/ 68985 w 85164"/>
                <a:gd name="connsiteY6" fmla="*/ 35769 h 56776"/>
                <a:gd name="connsiteX7" fmla="*/ 68985 w 85164"/>
                <a:gd name="connsiteY7" fmla="*/ 35485 h 56776"/>
                <a:gd name="connsiteX8" fmla="*/ 68985 w 85164"/>
                <a:gd name="connsiteY8" fmla="*/ 35201 h 56776"/>
                <a:gd name="connsiteX9" fmla="*/ 68985 w 85164"/>
                <a:gd name="connsiteY9" fmla="*/ 35201 h 56776"/>
                <a:gd name="connsiteX10" fmla="*/ 69267 w 85164"/>
                <a:gd name="connsiteY10" fmla="*/ 28956 h 56776"/>
                <a:gd name="connsiteX11" fmla="*/ 66998 w 85164"/>
                <a:gd name="connsiteY11" fmla="*/ 30376 h 56776"/>
                <a:gd name="connsiteX12" fmla="*/ 66145 w 85164"/>
                <a:gd name="connsiteY12" fmla="*/ 30660 h 56776"/>
                <a:gd name="connsiteX13" fmla="*/ 65294 w 85164"/>
                <a:gd name="connsiteY13" fmla="*/ 30943 h 56776"/>
                <a:gd name="connsiteX14" fmla="*/ 65010 w 85164"/>
                <a:gd name="connsiteY14" fmla="*/ 30943 h 56776"/>
                <a:gd name="connsiteX15" fmla="*/ 65010 w 85164"/>
                <a:gd name="connsiteY15" fmla="*/ 30943 h 56776"/>
                <a:gd name="connsiteX16" fmla="*/ 64726 w 85164"/>
                <a:gd name="connsiteY16" fmla="*/ 30943 h 56776"/>
                <a:gd name="connsiteX17" fmla="*/ 64158 w 85164"/>
                <a:gd name="connsiteY17" fmla="*/ 30943 h 56776"/>
                <a:gd name="connsiteX18" fmla="*/ 63591 w 85164"/>
                <a:gd name="connsiteY18" fmla="*/ 30943 h 56776"/>
                <a:gd name="connsiteX19" fmla="*/ 63023 w 85164"/>
                <a:gd name="connsiteY19" fmla="*/ 30943 h 56776"/>
                <a:gd name="connsiteX20" fmla="*/ 63023 w 85164"/>
                <a:gd name="connsiteY20" fmla="*/ 30943 h 56776"/>
                <a:gd name="connsiteX21" fmla="*/ 63023 w 85164"/>
                <a:gd name="connsiteY21" fmla="*/ 30943 h 56776"/>
                <a:gd name="connsiteX22" fmla="*/ 62739 w 85164"/>
                <a:gd name="connsiteY22" fmla="*/ 30943 h 56776"/>
                <a:gd name="connsiteX23" fmla="*/ 62170 w 85164"/>
                <a:gd name="connsiteY23" fmla="*/ 30943 h 56776"/>
                <a:gd name="connsiteX24" fmla="*/ 61320 w 85164"/>
                <a:gd name="connsiteY24" fmla="*/ 30943 h 56776"/>
                <a:gd name="connsiteX25" fmla="*/ 61035 w 85164"/>
                <a:gd name="connsiteY25" fmla="*/ 30943 h 56776"/>
                <a:gd name="connsiteX26" fmla="*/ 60751 w 85164"/>
                <a:gd name="connsiteY26" fmla="*/ 30943 h 56776"/>
                <a:gd name="connsiteX27" fmla="*/ 60185 w 85164"/>
                <a:gd name="connsiteY27" fmla="*/ 30943 h 56776"/>
                <a:gd name="connsiteX28" fmla="*/ 58764 w 85164"/>
                <a:gd name="connsiteY28" fmla="*/ 30376 h 56776"/>
                <a:gd name="connsiteX29" fmla="*/ 43719 w 85164"/>
                <a:gd name="connsiteY29" fmla="*/ 21291 h 56776"/>
                <a:gd name="connsiteX30" fmla="*/ 43435 w 85164"/>
                <a:gd name="connsiteY30" fmla="*/ 26685 h 56776"/>
                <a:gd name="connsiteX31" fmla="*/ 41447 w 85164"/>
                <a:gd name="connsiteY31" fmla="*/ 29240 h 56776"/>
                <a:gd name="connsiteX32" fmla="*/ 21291 w 85164"/>
                <a:gd name="connsiteY32" fmla="*/ 40879 h 56776"/>
                <a:gd name="connsiteX33" fmla="*/ 22428 w 85164"/>
                <a:gd name="connsiteY33" fmla="*/ 41731 h 56776"/>
                <a:gd name="connsiteX34" fmla="*/ 51100 w 85164"/>
                <a:gd name="connsiteY34" fmla="*/ 59048 h 56776"/>
                <a:gd name="connsiteX35" fmla="*/ 52803 w 85164"/>
                <a:gd name="connsiteY35" fmla="*/ 59900 h 56776"/>
                <a:gd name="connsiteX36" fmla="*/ 53088 w 85164"/>
                <a:gd name="connsiteY36" fmla="*/ 59900 h 56776"/>
                <a:gd name="connsiteX37" fmla="*/ 55357 w 85164"/>
                <a:gd name="connsiteY37" fmla="*/ 60183 h 56776"/>
                <a:gd name="connsiteX38" fmla="*/ 55357 w 85164"/>
                <a:gd name="connsiteY38" fmla="*/ 60183 h 56776"/>
                <a:gd name="connsiteX39" fmla="*/ 57629 w 85164"/>
                <a:gd name="connsiteY39" fmla="*/ 59900 h 56776"/>
                <a:gd name="connsiteX40" fmla="*/ 57629 w 85164"/>
                <a:gd name="connsiteY40" fmla="*/ 59900 h 56776"/>
                <a:gd name="connsiteX41" fmla="*/ 59616 w 85164"/>
                <a:gd name="connsiteY41" fmla="*/ 59048 h 56776"/>
                <a:gd name="connsiteX42" fmla="*/ 82611 w 85164"/>
                <a:gd name="connsiteY42" fmla="*/ 45706 h 56776"/>
                <a:gd name="connsiteX43" fmla="*/ 83179 w 85164"/>
                <a:gd name="connsiteY43" fmla="*/ 45137 h 56776"/>
                <a:gd name="connsiteX44" fmla="*/ 70404 w 85164"/>
                <a:gd name="connsiteY44" fmla="*/ 36905 h 56776"/>
                <a:gd name="connsiteX45" fmla="*/ 70404 w 85164"/>
                <a:gd name="connsiteY45" fmla="*/ 3690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4" y="36905"/>
                  </a:moveTo>
                  <a:cubicBezTo>
                    <a:pt x="70120" y="36621"/>
                    <a:pt x="69836" y="36621"/>
                    <a:pt x="69552" y="36337"/>
                  </a:cubicBezTo>
                  <a:cubicBezTo>
                    <a:pt x="69552" y="36337"/>
                    <a:pt x="69267" y="36053"/>
                    <a:pt x="69267" y="36053"/>
                  </a:cubicBezTo>
                  <a:cubicBezTo>
                    <a:pt x="69267" y="36053"/>
                    <a:pt x="69267" y="36053"/>
                    <a:pt x="69267" y="36053"/>
                  </a:cubicBezTo>
                  <a:lnTo>
                    <a:pt x="69267" y="36053"/>
                  </a:lnTo>
                  <a:cubicBezTo>
                    <a:pt x="69267" y="36053"/>
                    <a:pt x="69267" y="36053"/>
                    <a:pt x="69267" y="36053"/>
                  </a:cubicBezTo>
                  <a:cubicBezTo>
                    <a:pt x="69267" y="35769"/>
                    <a:pt x="69267" y="35769"/>
                    <a:pt x="68985" y="35769"/>
                  </a:cubicBezTo>
                  <a:cubicBezTo>
                    <a:pt x="68985" y="35769"/>
                    <a:pt x="68985" y="35485"/>
                    <a:pt x="68985" y="35485"/>
                  </a:cubicBezTo>
                  <a:lnTo>
                    <a:pt x="68985" y="35201"/>
                  </a:lnTo>
                  <a:lnTo>
                    <a:pt x="68985" y="35201"/>
                  </a:lnTo>
                  <a:lnTo>
                    <a:pt x="69267" y="28956"/>
                  </a:lnTo>
                  <a:lnTo>
                    <a:pt x="66998" y="30376"/>
                  </a:lnTo>
                  <a:cubicBezTo>
                    <a:pt x="66713" y="30376"/>
                    <a:pt x="66429" y="30660"/>
                    <a:pt x="66145" y="30660"/>
                  </a:cubicBezTo>
                  <a:cubicBezTo>
                    <a:pt x="65861" y="30660"/>
                    <a:pt x="65578" y="30943"/>
                    <a:pt x="65294" y="30943"/>
                  </a:cubicBezTo>
                  <a:cubicBezTo>
                    <a:pt x="65010" y="30943"/>
                    <a:pt x="65010" y="30943"/>
                    <a:pt x="65010" y="30943"/>
                  </a:cubicBezTo>
                  <a:cubicBezTo>
                    <a:pt x="65010" y="30943"/>
                    <a:pt x="65010" y="30943"/>
                    <a:pt x="65010" y="30943"/>
                  </a:cubicBezTo>
                  <a:cubicBezTo>
                    <a:pt x="65010" y="30943"/>
                    <a:pt x="65010" y="30943"/>
                    <a:pt x="64726" y="30943"/>
                  </a:cubicBezTo>
                  <a:cubicBezTo>
                    <a:pt x="64442" y="30943"/>
                    <a:pt x="64442" y="30943"/>
                    <a:pt x="64158" y="30943"/>
                  </a:cubicBezTo>
                  <a:cubicBezTo>
                    <a:pt x="63874" y="30943"/>
                    <a:pt x="63874" y="30943"/>
                    <a:pt x="63591" y="30943"/>
                  </a:cubicBezTo>
                  <a:cubicBezTo>
                    <a:pt x="63307" y="30943"/>
                    <a:pt x="63023" y="30943"/>
                    <a:pt x="63023" y="30943"/>
                  </a:cubicBezTo>
                  <a:cubicBezTo>
                    <a:pt x="63023" y="30943"/>
                    <a:pt x="63023" y="30943"/>
                    <a:pt x="63023" y="30943"/>
                  </a:cubicBezTo>
                  <a:lnTo>
                    <a:pt x="63023" y="30943"/>
                  </a:lnTo>
                  <a:cubicBezTo>
                    <a:pt x="63023" y="30943"/>
                    <a:pt x="62739" y="30943"/>
                    <a:pt x="62739" y="30943"/>
                  </a:cubicBezTo>
                  <a:cubicBezTo>
                    <a:pt x="62454" y="30943"/>
                    <a:pt x="62170" y="30943"/>
                    <a:pt x="62170" y="30943"/>
                  </a:cubicBezTo>
                  <a:cubicBezTo>
                    <a:pt x="61888" y="30943"/>
                    <a:pt x="61604" y="30943"/>
                    <a:pt x="61320" y="30943"/>
                  </a:cubicBezTo>
                  <a:cubicBezTo>
                    <a:pt x="61320" y="30943"/>
                    <a:pt x="61320" y="30943"/>
                    <a:pt x="61035" y="30943"/>
                  </a:cubicBezTo>
                  <a:cubicBezTo>
                    <a:pt x="61035" y="30943"/>
                    <a:pt x="60751" y="30943"/>
                    <a:pt x="60751" y="30943"/>
                  </a:cubicBezTo>
                  <a:cubicBezTo>
                    <a:pt x="60467" y="30943"/>
                    <a:pt x="60467" y="30943"/>
                    <a:pt x="60185" y="30943"/>
                  </a:cubicBezTo>
                  <a:cubicBezTo>
                    <a:pt x="59616" y="30660"/>
                    <a:pt x="59332" y="30660"/>
                    <a:pt x="58764" y="30376"/>
                  </a:cubicBezTo>
                  <a:lnTo>
                    <a:pt x="43719" y="21291"/>
                  </a:lnTo>
                  <a:lnTo>
                    <a:pt x="43435" y="26685"/>
                  </a:lnTo>
                  <a:cubicBezTo>
                    <a:pt x="43435" y="27537"/>
                    <a:pt x="42867" y="28672"/>
                    <a:pt x="41447" y="29240"/>
                  </a:cubicBezTo>
                  <a:lnTo>
                    <a:pt x="21291" y="40879"/>
                  </a:lnTo>
                  <a:cubicBezTo>
                    <a:pt x="21575" y="41163"/>
                    <a:pt x="21859" y="41731"/>
                    <a:pt x="22428" y="41731"/>
                  </a:cubicBezTo>
                  <a:lnTo>
                    <a:pt x="51100" y="59048"/>
                  </a:lnTo>
                  <a:cubicBezTo>
                    <a:pt x="51667" y="59331"/>
                    <a:pt x="52235" y="59615"/>
                    <a:pt x="52803" y="59900"/>
                  </a:cubicBezTo>
                  <a:cubicBezTo>
                    <a:pt x="52803" y="59900"/>
                    <a:pt x="53088" y="59900"/>
                    <a:pt x="53088" y="59900"/>
                  </a:cubicBezTo>
                  <a:cubicBezTo>
                    <a:pt x="53654" y="59900"/>
                    <a:pt x="54507" y="60183"/>
                    <a:pt x="55357" y="60183"/>
                  </a:cubicBezTo>
                  <a:lnTo>
                    <a:pt x="55357" y="60183"/>
                  </a:lnTo>
                  <a:cubicBezTo>
                    <a:pt x="56210" y="60183"/>
                    <a:pt x="56776" y="60183"/>
                    <a:pt x="57629" y="59900"/>
                  </a:cubicBezTo>
                  <a:lnTo>
                    <a:pt x="57629" y="59900"/>
                  </a:lnTo>
                  <a:cubicBezTo>
                    <a:pt x="58481" y="59615"/>
                    <a:pt x="59048" y="59331"/>
                    <a:pt x="59616" y="59048"/>
                  </a:cubicBezTo>
                  <a:lnTo>
                    <a:pt x="82611" y="45706"/>
                  </a:lnTo>
                  <a:cubicBezTo>
                    <a:pt x="82895" y="45706"/>
                    <a:pt x="82895" y="45421"/>
                    <a:pt x="83179" y="45137"/>
                  </a:cubicBezTo>
                  <a:lnTo>
                    <a:pt x="70404" y="36905"/>
                  </a:lnTo>
                  <a:lnTo>
                    <a:pt x="70404" y="36905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7B8B57C-F681-423B-9FE0-229B0FA56F3E}"/>
                </a:ext>
              </a:extLst>
            </p:cNvPr>
            <p:cNvSpPr/>
            <p:nvPr/>
          </p:nvSpPr>
          <p:spPr>
            <a:xfrm>
              <a:off x="13447219" y="7716860"/>
              <a:ext cx="95165" cy="63443"/>
            </a:xfrm>
            <a:custGeom>
              <a:avLst/>
              <a:gdLst>
                <a:gd name="connsiteX0" fmla="*/ 82611 w 85164"/>
                <a:gd name="connsiteY0" fmla="*/ 43718 h 56776"/>
                <a:gd name="connsiteX1" fmla="*/ 82611 w 85164"/>
                <a:gd name="connsiteY1" fmla="*/ 43434 h 56776"/>
                <a:gd name="connsiteX2" fmla="*/ 82611 w 85164"/>
                <a:gd name="connsiteY2" fmla="*/ 43434 h 56776"/>
                <a:gd name="connsiteX3" fmla="*/ 82895 w 85164"/>
                <a:gd name="connsiteY3" fmla="*/ 37189 h 56776"/>
                <a:gd name="connsiteX4" fmla="*/ 80623 w 85164"/>
                <a:gd name="connsiteY4" fmla="*/ 38608 h 56776"/>
                <a:gd name="connsiteX5" fmla="*/ 79773 w 85164"/>
                <a:gd name="connsiteY5" fmla="*/ 39176 h 56776"/>
                <a:gd name="connsiteX6" fmla="*/ 78920 w 85164"/>
                <a:gd name="connsiteY6" fmla="*/ 39460 h 56776"/>
                <a:gd name="connsiteX7" fmla="*/ 78636 w 85164"/>
                <a:gd name="connsiteY7" fmla="*/ 39460 h 56776"/>
                <a:gd name="connsiteX8" fmla="*/ 78636 w 85164"/>
                <a:gd name="connsiteY8" fmla="*/ 39460 h 56776"/>
                <a:gd name="connsiteX9" fmla="*/ 78636 w 85164"/>
                <a:gd name="connsiteY9" fmla="*/ 39460 h 56776"/>
                <a:gd name="connsiteX10" fmla="*/ 78068 w 85164"/>
                <a:gd name="connsiteY10" fmla="*/ 39460 h 56776"/>
                <a:gd name="connsiteX11" fmla="*/ 77501 w 85164"/>
                <a:gd name="connsiteY11" fmla="*/ 39460 h 56776"/>
                <a:gd name="connsiteX12" fmla="*/ 76933 w 85164"/>
                <a:gd name="connsiteY12" fmla="*/ 39460 h 56776"/>
                <a:gd name="connsiteX13" fmla="*/ 76649 w 85164"/>
                <a:gd name="connsiteY13" fmla="*/ 39460 h 56776"/>
                <a:gd name="connsiteX14" fmla="*/ 76649 w 85164"/>
                <a:gd name="connsiteY14" fmla="*/ 39460 h 56776"/>
                <a:gd name="connsiteX15" fmla="*/ 76364 w 85164"/>
                <a:gd name="connsiteY15" fmla="*/ 39460 h 56776"/>
                <a:gd name="connsiteX16" fmla="*/ 75798 w 85164"/>
                <a:gd name="connsiteY16" fmla="*/ 39460 h 56776"/>
                <a:gd name="connsiteX17" fmla="*/ 74945 w 85164"/>
                <a:gd name="connsiteY17" fmla="*/ 39460 h 56776"/>
                <a:gd name="connsiteX18" fmla="*/ 74661 w 85164"/>
                <a:gd name="connsiteY18" fmla="*/ 39460 h 56776"/>
                <a:gd name="connsiteX19" fmla="*/ 74379 w 85164"/>
                <a:gd name="connsiteY19" fmla="*/ 39460 h 56776"/>
                <a:gd name="connsiteX20" fmla="*/ 73810 w 85164"/>
                <a:gd name="connsiteY20" fmla="*/ 39460 h 56776"/>
                <a:gd name="connsiteX21" fmla="*/ 72391 w 85164"/>
                <a:gd name="connsiteY21" fmla="*/ 38893 h 56776"/>
                <a:gd name="connsiteX22" fmla="*/ 44003 w 85164"/>
                <a:gd name="connsiteY22" fmla="*/ 21575 h 56776"/>
                <a:gd name="connsiteX23" fmla="*/ 44003 w 85164"/>
                <a:gd name="connsiteY23" fmla="*/ 21575 h 56776"/>
                <a:gd name="connsiteX24" fmla="*/ 43435 w 85164"/>
                <a:gd name="connsiteY24" fmla="*/ 21291 h 56776"/>
                <a:gd name="connsiteX25" fmla="*/ 43151 w 85164"/>
                <a:gd name="connsiteY25" fmla="*/ 26969 h 56776"/>
                <a:gd name="connsiteX26" fmla="*/ 41447 w 85164"/>
                <a:gd name="connsiteY26" fmla="*/ 29524 h 56776"/>
                <a:gd name="connsiteX27" fmla="*/ 21291 w 85164"/>
                <a:gd name="connsiteY27" fmla="*/ 41163 h 56776"/>
                <a:gd name="connsiteX28" fmla="*/ 22428 w 85164"/>
                <a:gd name="connsiteY28" fmla="*/ 42299 h 56776"/>
                <a:gd name="connsiteX29" fmla="*/ 51100 w 85164"/>
                <a:gd name="connsiteY29" fmla="*/ 59615 h 56776"/>
                <a:gd name="connsiteX30" fmla="*/ 52803 w 85164"/>
                <a:gd name="connsiteY30" fmla="*/ 60467 h 56776"/>
                <a:gd name="connsiteX31" fmla="*/ 53088 w 85164"/>
                <a:gd name="connsiteY31" fmla="*/ 60467 h 56776"/>
                <a:gd name="connsiteX32" fmla="*/ 55073 w 85164"/>
                <a:gd name="connsiteY32" fmla="*/ 60751 h 56776"/>
                <a:gd name="connsiteX33" fmla="*/ 55073 w 85164"/>
                <a:gd name="connsiteY33" fmla="*/ 60751 h 56776"/>
                <a:gd name="connsiteX34" fmla="*/ 57345 w 85164"/>
                <a:gd name="connsiteY34" fmla="*/ 60467 h 56776"/>
                <a:gd name="connsiteX35" fmla="*/ 57345 w 85164"/>
                <a:gd name="connsiteY35" fmla="*/ 60467 h 56776"/>
                <a:gd name="connsiteX36" fmla="*/ 59332 w 85164"/>
                <a:gd name="connsiteY36" fmla="*/ 59615 h 56776"/>
                <a:gd name="connsiteX37" fmla="*/ 82327 w 85164"/>
                <a:gd name="connsiteY37" fmla="*/ 46273 h 56776"/>
                <a:gd name="connsiteX38" fmla="*/ 83461 w 85164"/>
                <a:gd name="connsiteY38" fmla="*/ 45421 h 56776"/>
                <a:gd name="connsiteX39" fmla="*/ 83461 w 85164"/>
                <a:gd name="connsiteY39" fmla="*/ 45138 h 56776"/>
                <a:gd name="connsiteX40" fmla="*/ 82611 w 85164"/>
                <a:gd name="connsiteY40" fmla="*/ 43718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2611" y="43718"/>
                  </a:moveTo>
                  <a:lnTo>
                    <a:pt x="82611" y="43434"/>
                  </a:lnTo>
                  <a:lnTo>
                    <a:pt x="82611" y="43434"/>
                  </a:lnTo>
                  <a:lnTo>
                    <a:pt x="82895" y="37189"/>
                  </a:lnTo>
                  <a:lnTo>
                    <a:pt x="80623" y="38608"/>
                  </a:lnTo>
                  <a:cubicBezTo>
                    <a:pt x="80339" y="38608"/>
                    <a:pt x="80055" y="38893"/>
                    <a:pt x="79773" y="39176"/>
                  </a:cubicBezTo>
                  <a:cubicBezTo>
                    <a:pt x="79488" y="39176"/>
                    <a:pt x="79204" y="39460"/>
                    <a:pt x="78920" y="39460"/>
                  </a:cubicBezTo>
                  <a:cubicBezTo>
                    <a:pt x="78920" y="39460"/>
                    <a:pt x="78636" y="39460"/>
                    <a:pt x="78636" y="39460"/>
                  </a:cubicBezTo>
                  <a:lnTo>
                    <a:pt x="78636" y="39460"/>
                  </a:lnTo>
                  <a:cubicBezTo>
                    <a:pt x="78636" y="39460"/>
                    <a:pt x="78636" y="39460"/>
                    <a:pt x="78636" y="39460"/>
                  </a:cubicBezTo>
                  <a:cubicBezTo>
                    <a:pt x="78352" y="39460"/>
                    <a:pt x="78068" y="39460"/>
                    <a:pt x="78068" y="39460"/>
                  </a:cubicBezTo>
                  <a:cubicBezTo>
                    <a:pt x="77785" y="39460"/>
                    <a:pt x="77785" y="39460"/>
                    <a:pt x="77501" y="39460"/>
                  </a:cubicBezTo>
                  <a:cubicBezTo>
                    <a:pt x="77217" y="39460"/>
                    <a:pt x="77217" y="39460"/>
                    <a:pt x="76933" y="39460"/>
                  </a:cubicBezTo>
                  <a:cubicBezTo>
                    <a:pt x="76933" y="39460"/>
                    <a:pt x="76649" y="39460"/>
                    <a:pt x="76649" y="39460"/>
                  </a:cubicBezTo>
                  <a:lnTo>
                    <a:pt x="76649" y="39460"/>
                  </a:lnTo>
                  <a:cubicBezTo>
                    <a:pt x="76649" y="39460"/>
                    <a:pt x="76364" y="39460"/>
                    <a:pt x="76364" y="39460"/>
                  </a:cubicBezTo>
                  <a:cubicBezTo>
                    <a:pt x="76082" y="39460"/>
                    <a:pt x="75798" y="39460"/>
                    <a:pt x="75798" y="39460"/>
                  </a:cubicBezTo>
                  <a:cubicBezTo>
                    <a:pt x="75514" y="39460"/>
                    <a:pt x="75230" y="39460"/>
                    <a:pt x="74945" y="39460"/>
                  </a:cubicBezTo>
                  <a:cubicBezTo>
                    <a:pt x="74945" y="39460"/>
                    <a:pt x="74661" y="39460"/>
                    <a:pt x="74661" y="39460"/>
                  </a:cubicBezTo>
                  <a:cubicBezTo>
                    <a:pt x="74661" y="39460"/>
                    <a:pt x="74379" y="39460"/>
                    <a:pt x="74379" y="39460"/>
                  </a:cubicBezTo>
                  <a:cubicBezTo>
                    <a:pt x="74095" y="39460"/>
                    <a:pt x="74095" y="39460"/>
                    <a:pt x="73810" y="39460"/>
                  </a:cubicBezTo>
                  <a:cubicBezTo>
                    <a:pt x="73242" y="39460"/>
                    <a:pt x="72958" y="39176"/>
                    <a:pt x="72391" y="38893"/>
                  </a:cubicBezTo>
                  <a:lnTo>
                    <a:pt x="44003" y="21575"/>
                  </a:lnTo>
                  <a:lnTo>
                    <a:pt x="44003" y="21575"/>
                  </a:lnTo>
                  <a:cubicBezTo>
                    <a:pt x="43719" y="21575"/>
                    <a:pt x="43719" y="21291"/>
                    <a:pt x="43435" y="21291"/>
                  </a:cubicBezTo>
                  <a:lnTo>
                    <a:pt x="43151" y="26969"/>
                  </a:lnTo>
                  <a:cubicBezTo>
                    <a:pt x="43151" y="27821"/>
                    <a:pt x="42582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8" y="42299"/>
                  </a:cubicBezTo>
                  <a:lnTo>
                    <a:pt x="51100" y="59615"/>
                  </a:lnTo>
                  <a:cubicBezTo>
                    <a:pt x="51667" y="59900"/>
                    <a:pt x="52235" y="60184"/>
                    <a:pt x="52803" y="60467"/>
                  </a:cubicBezTo>
                  <a:cubicBezTo>
                    <a:pt x="52803" y="60467"/>
                    <a:pt x="53088" y="60467"/>
                    <a:pt x="53088" y="60467"/>
                  </a:cubicBezTo>
                  <a:cubicBezTo>
                    <a:pt x="53654" y="60751"/>
                    <a:pt x="54507" y="60751"/>
                    <a:pt x="55073" y="60751"/>
                  </a:cubicBezTo>
                  <a:lnTo>
                    <a:pt x="55073" y="60751"/>
                  </a:lnTo>
                  <a:cubicBezTo>
                    <a:pt x="55926" y="60751"/>
                    <a:pt x="56494" y="60751"/>
                    <a:pt x="57345" y="60467"/>
                  </a:cubicBezTo>
                  <a:lnTo>
                    <a:pt x="57345" y="60467"/>
                  </a:lnTo>
                  <a:cubicBezTo>
                    <a:pt x="57913" y="60467"/>
                    <a:pt x="58764" y="60184"/>
                    <a:pt x="59332" y="59615"/>
                  </a:cubicBezTo>
                  <a:lnTo>
                    <a:pt x="82327" y="46273"/>
                  </a:lnTo>
                  <a:cubicBezTo>
                    <a:pt x="82895" y="45990"/>
                    <a:pt x="83179" y="45706"/>
                    <a:pt x="83461" y="45421"/>
                  </a:cubicBezTo>
                  <a:cubicBezTo>
                    <a:pt x="83461" y="45421"/>
                    <a:pt x="83461" y="45138"/>
                    <a:pt x="83461" y="45138"/>
                  </a:cubicBezTo>
                  <a:cubicBezTo>
                    <a:pt x="82611" y="44002"/>
                    <a:pt x="82611" y="44002"/>
                    <a:pt x="82611" y="43718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8A99846-F450-4A9B-B714-0EB6A1B5344D}"/>
                </a:ext>
              </a:extLst>
            </p:cNvPr>
            <p:cNvSpPr/>
            <p:nvPr/>
          </p:nvSpPr>
          <p:spPr>
            <a:xfrm>
              <a:off x="13080835" y="7494493"/>
              <a:ext cx="95165" cy="63443"/>
            </a:xfrm>
            <a:custGeom>
              <a:avLst/>
              <a:gdLst>
                <a:gd name="connsiteX0" fmla="*/ 83177 w 85164"/>
                <a:gd name="connsiteY0" fmla="*/ 37756 h 56776"/>
                <a:gd name="connsiteX1" fmla="*/ 80908 w 85164"/>
                <a:gd name="connsiteY1" fmla="*/ 39176 h 56776"/>
                <a:gd name="connsiteX2" fmla="*/ 80055 w 85164"/>
                <a:gd name="connsiteY2" fmla="*/ 39459 h 56776"/>
                <a:gd name="connsiteX3" fmla="*/ 79204 w 85164"/>
                <a:gd name="connsiteY3" fmla="*/ 39743 h 56776"/>
                <a:gd name="connsiteX4" fmla="*/ 78920 w 85164"/>
                <a:gd name="connsiteY4" fmla="*/ 39743 h 56776"/>
                <a:gd name="connsiteX5" fmla="*/ 78920 w 85164"/>
                <a:gd name="connsiteY5" fmla="*/ 39743 h 56776"/>
                <a:gd name="connsiteX6" fmla="*/ 78636 w 85164"/>
                <a:gd name="connsiteY6" fmla="*/ 39743 h 56776"/>
                <a:gd name="connsiteX7" fmla="*/ 78068 w 85164"/>
                <a:gd name="connsiteY7" fmla="*/ 39743 h 56776"/>
                <a:gd name="connsiteX8" fmla="*/ 77501 w 85164"/>
                <a:gd name="connsiteY8" fmla="*/ 39743 h 56776"/>
                <a:gd name="connsiteX9" fmla="*/ 76933 w 85164"/>
                <a:gd name="connsiteY9" fmla="*/ 39743 h 56776"/>
                <a:gd name="connsiteX10" fmla="*/ 76649 w 85164"/>
                <a:gd name="connsiteY10" fmla="*/ 39743 h 56776"/>
                <a:gd name="connsiteX11" fmla="*/ 76649 w 85164"/>
                <a:gd name="connsiteY11" fmla="*/ 39743 h 56776"/>
                <a:gd name="connsiteX12" fmla="*/ 76364 w 85164"/>
                <a:gd name="connsiteY12" fmla="*/ 39743 h 56776"/>
                <a:gd name="connsiteX13" fmla="*/ 75798 w 85164"/>
                <a:gd name="connsiteY13" fmla="*/ 39743 h 56776"/>
                <a:gd name="connsiteX14" fmla="*/ 74945 w 85164"/>
                <a:gd name="connsiteY14" fmla="*/ 39743 h 56776"/>
                <a:gd name="connsiteX15" fmla="*/ 74661 w 85164"/>
                <a:gd name="connsiteY15" fmla="*/ 39743 h 56776"/>
                <a:gd name="connsiteX16" fmla="*/ 74377 w 85164"/>
                <a:gd name="connsiteY16" fmla="*/ 39743 h 56776"/>
                <a:gd name="connsiteX17" fmla="*/ 73810 w 85164"/>
                <a:gd name="connsiteY17" fmla="*/ 39459 h 56776"/>
                <a:gd name="connsiteX18" fmla="*/ 72390 w 85164"/>
                <a:gd name="connsiteY18" fmla="*/ 38892 h 56776"/>
                <a:gd name="connsiteX19" fmla="*/ 44001 w 85164"/>
                <a:gd name="connsiteY19" fmla="*/ 21574 h 56776"/>
                <a:gd name="connsiteX20" fmla="*/ 44001 w 85164"/>
                <a:gd name="connsiteY20" fmla="*/ 21574 h 56776"/>
                <a:gd name="connsiteX21" fmla="*/ 43435 w 85164"/>
                <a:gd name="connsiteY21" fmla="*/ 21291 h 56776"/>
                <a:gd name="connsiteX22" fmla="*/ 43151 w 85164"/>
                <a:gd name="connsiteY22" fmla="*/ 26968 h 56776"/>
                <a:gd name="connsiteX23" fmla="*/ 41163 w 85164"/>
                <a:gd name="connsiteY23" fmla="*/ 29523 h 56776"/>
                <a:gd name="connsiteX24" fmla="*/ 21291 w 85164"/>
                <a:gd name="connsiteY24" fmla="*/ 41162 h 56776"/>
                <a:gd name="connsiteX25" fmla="*/ 22428 w 85164"/>
                <a:gd name="connsiteY25" fmla="*/ 42298 h 56776"/>
                <a:gd name="connsiteX26" fmla="*/ 51098 w 85164"/>
                <a:gd name="connsiteY26" fmla="*/ 59615 h 56776"/>
                <a:gd name="connsiteX27" fmla="*/ 52803 w 85164"/>
                <a:gd name="connsiteY27" fmla="*/ 60467 h 56776"/>
                <a:gd name="connsiteX28" fmla="*/ 53086 w 85164"/>
                <a:gd name="connsiteY28" fmla="*/ 60467 h 56776"/>
                <a:gd name="connsiteX29" fmla="*/ 55073 w 85164"/>
                <a:gd name="connsiteY29" fmla="*/ 60750 h 56776"/>
                <a:gd name="connsiteX30" fmla="*/ 55073 w 85164"/>
                <a:gd name="connsiteY30" fmla="*/ 60750 h 56776"/>
                <a:gd name="connsiteX31" fmla="*/ 57345 w 85164"/>
                <a:gd name="connsiteY31" fmla="*/ 60467 h 56776"/>
                <a:gd name="connsiteX32" fmla="*/ 57345 w 85164"/>
                <a:gd name="connsiteY32" fmla="*/ 60467 h 56776"/>
                <a:gd name="connsiteX33" fmla="*/ 59332 w 85164"/>
                <a:gd name="connsiteY33" fmla="*/ 59615 h 56776"/>
                <a:gd name="connsiteX34" fmla="*/ 82327 w 85164"/>
                <a:gd name="connsiteY34" fmla="*/ 46273 h 56776"/>
                <a:gd name="connsiteX35" fmla="*/ 83461 w 85164"/>
                <a:gd name="connsiteY35" fmla="*/ 45421 h 56776"/>
                <a:gd name="connsiteX36" fmla="*/ 83461 w 85164"/>
                <a:gd name="connsiteY36" fmla="*/ 45137 h 56776"/>
                <a:gd name="connsiteX37" fmla="*/ 83461 w 85164"/>
                <a:gd name="connsiteY37" fmla="*/ 44570 h 56776"/>
                <a:gd name="connsiteX38" fmla="*/ 83461 w 85164"/>
                <a:gd name="connsiteY38" fmla="*/ 44286 h 56776"/>
                <a:gd name="connsiteX39" fmla="*/ 83461 w 85164"/>
                <a:gd name="connsiteY39" fmla="*/ 44286 h 56776"/>
                <a:gd name="connsiteX40" fmla="*/ 83177 w 85164"/>
                <a:gd name="connsiteY40" fmla="*/ 377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177" y="37756"/>
                  </a:moveTo>
                  <a:lnTo>
                    <a:pt x="80908" y="39176"/>
                  </a:lnTo>
                  <a:cubicBezTo>
                    <a:pt x="80623" y="39176"/>
                    <a:pt x="80339" y="39459"/>
                    <a:pt x="80055" y="39459"/>
                  </a:cubicBezTo>
                  <a:cubicBezTo>
                    <a:pt x="79771" y="39459"/>
                    <a:pt x="79487" y="39743"/>
                    <a:pt x="79204" y="39743"/>
                  </a:cubicBezTo>
                  <a:cubicBezTo>
                    <a:pt x="79204" y="39743"/>
                    <a:pt x="78920" y="39743"/>
                    <a:pt x="78920" y="39743"/>
                  </a:cubicBezTo>
                  <a:lnTo>
                    <a:pt x="78920" y="39743"/>
                  </a:lnTo>
                  <a:cubicBezTo>
                    <a:pt x="78920" y="39743"/>
                    <a:pt x="78920" y="39743"/>
                    <a:pt x="78636" y="39743"/>
                  </a:cubicBezTo>
                  <a:cubicBezTo>
                    <a:pt x="78352" y="39743"/>
                    <a:pt x="78068" y="39743"/>
                    <a:pt x="78068" y="39743"/>
                  </a:cubicBezTo>
                  <a:cubicBezTo>
                    <a:pt x="77783" y="39743"/>
                    <a:pt x="77783" y="39743"/>
                    <a:pt x="77501" y="39743"/>
                  </a:cubicBezTo>
                  <a:cubicBezTo>
                    <a:pt x="77217" y="39743"/>
                    <a:pt x="77217" y="39743"/>
                    <a:pt x="76933" y="39743"/>
                  </a:cubicBezTo>
                  <a:cubicBezTo>
                    <a:pt x="76933" y="39743"/>
                    <a:pt x="76649" y="39743"/>
                    <a:pt x="76649" y="39743"/>
                  </a:cubicBezTo>
                  <a:lnTo>
                    <a:pt x="76649" y="39743"/>
                  </a:ln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0" y="39743"/>
                    <a:pt x="75798" y="39743"/>
                    <a:pt x="75798" y="39743"/>
                  </a:cubicBezTo>
                  <a:cubicBezTo>
                    <a:pt x="75514" y="39743"/>
                    <a:pt x="75230" y="39743"/>
                    <a:pt x="74945" y="39743"/>
                  </a:cubicBezTo>
                  <a:cubicBezTo>
                    <a:pt x="74945" y="39743"/>
                    <a:pt x="74661" y="39743"/>
                    <a:pt x="74661" y="39743"/>
                  </a:cubicBezTo>
                  <a:cubicBezTo>
                    <a:pt x="74661" y="39743"/>
                    <a:pt x="74377" y="39743"/>
                    <a:pt x="74377" y="39743"/>
                  </a:cubicBezTo>
                  <a:cubicBezTo>
                    <a:pt x="74095" y="39743"/>
                    <a:pt x="74095" y="39459"/>
                    <a:pt x="73810" y="39459"/>
                  </a:cubicBezTo>
                  <a:cubicBezTo>
                    <a:pt x="73242" y="39176"/>
                    <a:pt x="72958" y="39176"/>
                    <a:pt x="72390" y="38892"/>
                  </a:cubicBezTo>
                  <a:lnTo>
                    <a:pt x="44001" y="21574"/>
                  </a:lnTo>
                  <a:lnTo>
                    <a:pt x="44001" y="21574"/>
                  </a:lnTo>
                  <a:cubicBezTo>
                    <a:pt x="43719" y="21574"/>
                    <a:pt x="43719" y="21291"/>
                    <a:pt x="43435" y="21291"/>
                  </a:cubicBezTo>
                  <a:lnTo>
                    <a:pt x="43151" y="26968"/>
                  </a:lnTo>
                  <a:cubicBezTo>
                    <a:pt x="43151" y="27820"/>
                    <a:pt x="42582" y="28672"/>
                    <a:pt x="41163" y="29523"/>
                  </a:cubicBezTo>
                  <a:lnTo>
                    <a:pt x="21291" y="41162"/>
                  </a:lnTo>
                  <a:cubicBezTo>
                    <a:pt x="21575" y="41447"/>
                    <a:pt x="21859" y="41731"/>
                    <a:pt x="22428" y="42298"/>
                  </a:cubicBezTo>
                  <a:lnTo>
                    <a:pt x="51098" y="59615"/>
                  </a:lnTo>
                  <a:cubicBezTo>
                    <a:pt x="51667" y="59899"/>
                    <a:pt x="52235" y="60183"/>
                    <a:pt x="52803" y="60467"/>
                  </a:cubicBezTo>
                  <a:cubicBezTo>
                    <a:pt x="52803" y="60467"/>
                    <a:pt x="53086" y="60467"/>
                    <a:pt x="53086" y="60467"/>
                  </a:cubicBezTo>
                  <a:cubicBezTo>
                    <a:pt x="53654" y="60750"/>
                    <a:pt x="54507" y="60750"/>
                    <a:pt x="55073" y="60750"/>
                  </a:cubicBezTo>
                  <a:lnTo>
                    <a:pt x="55073" y="60750"/>
                  </a:lnTo>
                  <a:cubicBezTo>
                    <a:pt x="55926" y="60750"/>
                    <a:pt x="56492" y="60750"/>
                    <a:pt x="57345" y="60467"/>
                  </a:cubicBezTo>
                  <a:lnTo>
                    <a:pt x="57345" y="60467"/>
                  </a:lnTo>
                  <a:cubicBezTo>
                    <a:pt x="57913" y="60183"/>
                    <a:pt x="58764" y="59899"/>
                    <a:pt x="59332" y="59615"/>
                  </a:cubicBezTo>
                  <a:lnTo>
                    <a:pt x="82327" y="46273"/>
                  </a:lnTo>
                  <a:cubicBezTo>
                    <a:pt x="82895" y="45989"/>
                    <a:pt x="83177" y="45705"/>
                    <a:pt x="83461" y="45421"/>
                  </a:cubicBezTo>
                  <a:cubicBezTo>
                    <a:pt x="83461" y="45421"/>
                    <a:pt x="83461" y="45137"/>
                    <a:pt x="83461" y="45137"/>
                  </a:cubicBezTo>
                  <a:cubicBezTo>
                    <a:pt x="83461" y="44853"/>
                    <a:pt x="83461" y="44570"/>
                    <a:pt x="83461" y="44570"/>
                  </a:cubicBezTo>
                  <a:lnTo>
                    <a:pt x="83461" y="44286"/>
                  </a:lnTo>
                  <a:lnTo>
                    <a:pt x="83461" y="44286"/>
                  </a:lnTo>
                  <a:lnTo>
                    <a:pt x="83177" y="3775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0B7576-3D61-4382-9754-8E24525D7666}"/>
                </a:ext>
              </a:extLst>
            </p:cNvPr>
            <p:cNvSpPr/>
            <p:nvPr/>
          </p:nvSpPr>
          <p:spPr>
            <a:xfrm>
              <a:off x="13131909" y="7384735"/>
              <a:ext cx="95165" cy="63443"/>
            </a:xfrm>
            <a:custGeom>
              <a:avLst/>
              <a:gdLst>
                <a:gd name="connsiteX0" fmla="*/ 69834 w 85164"/>
                <a:gd name="connsiteY0" fmla="*/ 38324 h 56776"/>
                <a:gd name="connsiteX1" fmla="*/ 68983 w 85164"/>
                <a:gd name="connsiteY1" fmla="*/ 37757 h 56776"/>
                <a:gd name="connsiteX2" fmla="*/ 68699 w 85164"/>
                <a:gd name="connsiteY2" fmla="*/ 37189 h 56776"/>
                <a:gd name="connsiteX3" fmla="*/ 68699 w 85164"/>
                <a:gd name="connsiteY3" fmla="*/ 37189 h 56776"/>
                <a:gd name="connsiteX4" fmla="*/ 68699 w 85164"/>
                <a:gd name="connsiteY4" fmla="*/ 37189 h 56776"/>
                <a:gd name="connsiteX5" fmla="*/ 68699 w 85164"/>
                <a:gd name="connsiteY5" fmla="*/ 36905 h 56776"/>
                <a:gd name="connsiteX6" fmla="*/ 68699 w 85164"/>
                <a:gd name="connsiteY6" fmla="*/ 36621 h 56776"/>
                <a:gd name="connsiteX7" fmla="*/ 68699 w 85164"/>
                <a:gd name="connsiteY7" fmla="*/ 36054 h 56776"/>
                <a:gd name="connsiteX8" fmla="*/ 68699 w 85164"/>
                <a:gd name="connsiteY8" fmla="*/ 35769 h 56776"/>
                <a:gd name="connsiteX9" fmla="*/ 68699 w 85164"/>
                <a:gd name="connsiteY9" fmla="*/ 35769 h 56776"/>
                <a:gd name="connsiteX10" fmla="*/ 68983 w 85164"/>
                <a:gd name="connsiteY10" fmla="*/ 28957 h 56776"/>
                <a:gd name="connsiteX11" fmla="*/ 66143 w 85164"/>
                <a:gd name="connsiteY11" fmla="*/ 30660 h 56776"/>
                <a:gd name="connsiteX12" fmla="*/ 65293 w 85164"/>
                <a:gd name="connsiteY12" fmla="*/ 30944 h 56776"/>
                <a:gd name="connsiteX13" fmla="*/ 64440 w 85164"/>
                <a:gd name="connsiteY13" fmla="*/ 31227 h 56776"/>
                <a:gd name="connsiteX14" fmla="*/ 64156 w 85164"/>
                <a:gd name="connsiteY14" fmla="*/ 31227 h 56776"/>
                <a:gd name="connsiteX15" fmla="*/ 64156 w 85164"/>
                <a:gd name="connsiteY15" fmla="*/ 31227 h 56776"/>
                <a:gd name="connsiteX16" fmla="*/ 64156 w 85164"/>
                <a:gd name="connsiteY16" fmla="*/ 31227 h 56776"/>
                <a:gd name="connsiteX17" fmla="*/ 63589 w 85164"/>
                <a:gd name="connsiteY17" fmla="*/ 31227 h 56776"/>
                <a:gd name="connsiteX18" fmla="*/ 63021 w 85164"/>
                <a:gd name="connsiteY18" fmla="*/ 31227 h 56776"/>
                <a:gd name="connsiteX19" fmla="*/ 62453 w 85164"/>
                <a:gd name="connsiteY19" fmla="*/ 31227 h 56776"/>
                <a:gd name="connsiteX20" fmla="*/ 62453 w 85164"/>
                <a:gd name="connsiteY20" fmla="*/ 31227 h 56776"/>
                <a:gd name="connsiteX21" fmla="*/ 62453 w 85164"/>
                <a:gd name="connsiteY21" fmla="*/ 31227 h 56776"/>
                <a:gd name="connsiteX22" fmla="*/ 62169 w 85164"/>
                <a:gd name="connsiteY22" fmla="*/ 31227 h 56776"/>
                <a:gd name="connsiteX23" fmla="*/ 61602 w 85164"/>
                <a:gd name="connsiteY23" fmla="*/ 31227 h 56776"/>
                <a:gd name="connsiteX24" fmla="*/ 60750 w 85164"/>
                <a:gd name="connsiteY24" fmla="*/ 31227 h 56776"/>
                <a:gd name="connsiteX25" fmla="*/ 60465 w 85164"/>
                <a:gd name="connsiteY25" fmla="*/ 31227 h 56776"/>
                <a:gd name="connsiteX26" fmla="*/ 60183 w 85164"/>
                <a:gd name="connsiteY26" fmla="*/ 31227 h 56776"/>
                <a:gd name="connsiteX27" fmla="*/ 59615 w 85164"/>
                <a:gd name="connsiteY27" fmla="*/ 30944 h 56776"/>
                <a:gd name="connsiteX28" fmla="*/ 58196 w 85164"/>
                <a:gd name="connsiteY28" fmla="*/ 30376 h 56776"/>
                <a:gd name="connsiteX29" fmla="*/ 43433 w 85164"/>
                <a:gd name="connsiteY29" fmla="*/ 21291 h 56776"/>
                <a:gd name="connsiteX30" fmla="*/ 43149 w 85164"/>
                <a:gd name="connsiteY30" fmla="*/ 26969 h 56776"/>
                <a:gd name="connsiteX31" fmla="*/ 41162 w 85164"/>
                <a:gd name="connsiteY31" fmla="*/ 29524 h 56776"/>
                <a:gd name="connsiteX32" fmla="*/ 21291 w 85164"/>
                <a:gd name="connsiteY32" fmla="*/ 40879 h 56776"/>
                <a:gd name="connsiteX33" fmla="*/ 21291 w 85164"/>
                <a:gd name="connsiteY33" fmla="*/ 40879 h 56776"/>
                <a:gd name="connsiteX34" fmla="*/ 22426 w 85164"/>
                <a:gd name="connsiteY34" fmla="*/ 42015 h 56776"/>
                <a:gd name="connsiteX35" fmla="*/ 51098 w 85164"/>
                <a:gd name="connsiteY35" fmla="*/ 59332 h 56776"/>
                <a:gd name="connsiteX36" fmla="*/ 52802 w 85164"/>
                <a:gd name="connsiteY36" fmla="*/ 59900 h 56776"/>
                <a:gd name="connsiteX37" fmla="*/ 53086 w 85164"/>
                <a:gd name="connsiteY37" fmla="*/ 59900 h 56776"/>
                <a:gd name="connsiteX38" fmla="*/ 55072 w 85164"/>
                <a:gd name="connsiteY38" fmla="*/ 60184 h 56776"/>
                <a:gd name="connsiteX39" fmla="*/ 55072 w 85164"/>
                <a:gd name="connsiteY39" fmla="*/ 60184 h 56776"/>
                <a:gd name="connsiteX40" fmla="*/ 57343 w 85164"/>
                <a:gd name="connsiteY40" fmla="*/ 59900 h 56776"/>
                <a:gd name="connsiteX41" fmla="*/ 57343 w 85164"/>
                <a:gd name="connsiteY41" fmla="*/ 59900 h 56776"/>
                <a:gd name="connsiteX42" fmla="*/ 59330 w 85164"/>
                <a:gd name="connsiteY42" fmla="*/ 59048 h 56776"/>
                <a:gd name="connsiteX43" fmla="*/ 82325 w 85164"/>
                <a:gd name="connsiteY43" fmla="*/ 45706 h 56776"/>
                <a:gd name="connsiteX44" fmla="*/ 82893 w 85164"/>
                <a:gd name="connsiteY44" fmla="*/ 45138 h 56776"/>
                <a:gd name="connsiteX45" fmla="*/ 69834 w 85164"/>
                <a:gd name="connsiteY45" fmla="*/ 38324 h 56776"/>
                <a:gd name="connsiteX46" fmla="*/ 69834 w 85164"/>
                <a:gd name="connsiteY46" fmla="*/ 38324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85164" h="56776">
                  <a:moveTo>
                    <a:pt x="69834" y="38324"/>
                  </a:moveTo>
                  <a:cubicBezTo>
                    <a:pt x="69550" y="38041"/>
                    <a:pt x="69266" y="38041"/>
                    <a:pt x="68983" y="37757"/>
                  </a:cubicBezTo>
                  <a:cubicBezTo>
                    <a:pt x="68983" y="37473"/>
                    <a:pt x="68699" y="37473"/>
                    <a:pt x="68699" y="37189"/>
                  </a:cubicBezTo>
                  <a:lnTo>
                    <a:pt x="68699" y="37189"/>
                  </a:lnTo>
                  <a:lnTo>
                    <a:pt x="68699" y="37189"/>
                  </a:lnTo>
                  <a:cubicBezTo>
                    <a:pt x="68699" y="37189"/>
                    <a:pt x="68699" y="37189"/>
                    <a:pt x="68699" y="36905"/>
                  </a:cubicBezTo>
                  <a:cubicBezTo>
                    <a:pt x="68699" y="36905"/>
                    <a:pt x="68699" y="36621"/>
                    <a:pt x="68699" y="36621"/>
                  </a:cubicBezTo>
                  <a:cubicBezTo>
                    <a:pt x="68699" y="36621"/>
                    <a:pt x="68699" y="36338"/>
                    <a:pt x="68699" y="36054"/>
                  </a:cubicBezTo>
                  <a:lnTo>
                    <a:pt x="68699" y="35769"/>
                  </a:lnTo>
                  <a:lnTo>
                    <a:pt x="68699" y="35769"/>
                  </a:lnTo>
                  <a:lnTo>
                    <a:pt x="68983" y="28957"/>
                  </a:lnTo>
                  <a:lnTo>
                    <a:pt x="66143" y="30660"/>
                  </a:lnTo>
                  <a:cubicBezTo>
                    <a:pt x="65859" y="30944"/>
                    <a:pt x="65577" y="30944"/>
                    <a:pt x="65293" y="30944"/>
                  </a:cubicBezTo>
                  <a:cubicBezTo>
                    <a:pt x="65008" y="30944"/>
                    <a:pt x="64724" y="31227"/>
                    <a:pt x="64440" y="31227"/>
                  </a:cubicBezTo>
                  <a:cubicBezTo>
                    <a:pt x="64440" y="31227"/>
                    <a:pt x="64156" y="31227"/>
                    <a:pt x="64156" y="31227"/>
                  </a:cubicBezTo>
                  <a:lnTo>
                    <a:pt x="64156" y="31227"/>
                  </a:lnTo>
                  <a:cubicBezTo>
                    <a:pt x="64156" y="31227"/>
                    <a:pt x="64156" y="31227"/>
                    <a:pt x="64156" y="31227"/>
                  </a:cubicBezTo>
                  <a:cubicBezTo>
                    <a:pt x="63874" y="31227"/>
                    <a:pt x="63589" y="31227"/>
                    <a:pt x="63589" y="31227"/>
                  </a:cubicBezTo>
                  <a:cubicBezTo>
                    <a:pt x="63305" y="31227"/>
                    <a:pt x="63305" y="31227"/>
                    <a:pt x="63021" y="31227"/>
                  </a:cubicBezTo>
                  <a:cubicBezTo>
                    <a:pt x="62737" y="31227"/>
                    <a:pt x="62737" y="31227"/>
                    <a:pt x="62453" y="31227"/>
                  </a:cubicBezTo>
                  <a:cubicBezTo>
                    <a:pt x="62453" y="31227"/>
                    <a:pt x="62453" y="31227"/>
                    <a:pt x="62453" y="31227"/>
                  </a:cubicBezTo>
                  <a:lnTo>
                    <a:pt x="62453" y="31227"/>
                  </a:lnTo>
                  <a:cubicBezTo>
                    <a:pt x="62453" y="31227"/>
                    <a:pt x="62169" y="31227"/>
                    <a:pt x="62169" y="31227"/>
                  </a:cubicBezTo>
                  <a:cubicBezTo>
                    <a:pt x="61886" y="31227"/>
                    <a:pt x="61602" y="31227"/>
                    <a:pt x="61602" y="31227"/>
                  </a:cubicBezTo>
                  <a:cubicBezTo>
                    <a:pt x="61318" y="31227"/>
                    <a:pt x="61034" y="31227"/>
                    <a:pt x="60750" y="31227"/>
                  </a:cubicBezTo>
                  <a:cubicBezTo>
                    <a:pt x="60750" y="31227"/>
                    <a:pt x="60465" y="31227"/>
                    <a:pt x="60465" y="31227"/>
                  </a:cubicBezTo>
                  <a:cubicBezTo>
                    <a:pt x="60465" y="31227"/>
                    <a:pt x="60183" y="31227"/>
                    <a:pt x="60183" y="31227"/>
                  </a:cubicBezTo>
                  <a:cubicBezTo>
                    <a:pt x="59899" y="31227"/>
                    <a:pt x="59899" y="30944"/>
                    <a:pt x="59615" y="30944"/>
                  </a:cubicBezTo>
                  <a:cubicBezTo>
                    <a:pt x="59046" y="30660"/>
                    <a:pt x="58762" y="30660"/>
                    <a:pt x="58196" y="30376"/>
                  </a:cubicBezTo>
                  <a:lnTo>
                    <a:pt x="43433" y="21291"/>
                  </a:lnTo>
                  <a:lnTo>
                    <a:pt x="43149" y="26969"/>
                  </a:lnTo>
                  <a:cubicBezTo>
                    <a:pt x="43149" y="27821"/>
                    <a:pt x="42582" y="28672"/>
                    <a:pt x="41162" y="29524"/>
                  </a:cubicBezTo>
                  <a:lnTo>
                    <a:pt x="21291" y="40879"/>
                  </a:lnTo>
                  <a:lnTo>
                    <a:pt x="21291" y="40879"/>
                  </a:lnTo>
                  <a:cubicBezTo>
                    <a:pt x="21574" y="41447"/>
                    <a:pt x="21858" y="41731"/>
                    <a:pt x="22426" y="42015"/>
                  </a:cubicBezTo>
                  <a:lnTo>
                    <a:pt x="51098" y="59332"/>
                  </a:lnTo>
                  <a:cubicBezTo>
                    <a:pt x="51665" y="59615"/>
                    <a:pt x="52233" y="59900"/>
                    <a:pt x="52802" y="59900"/>
                  </a:cubicBezTo>
                  <a:cubicBezTo>
                    <a:pt x="52802" y="59900"/>
                    <a:pt x="53086" y="59900"/>
                    <a:pt x="53086" y="59900"/>
                  </a:cubicBezTo>
                  <a:cubicBezTo>
                    <a:pt x="53652" y="60184"/>
                    <a:pt x="54505" y="60184"/>
                    <a:pt x="55072" y="60184"/>
                  </a:cubicBezTo>
                  <a:lnTo>
                    <a:pt x="55072" y="60184"/>
                  </a:lnTo>
                  <a:cubicBezTo>
                    <a:pt x="55924" y="60184"/>
                    <a:pt x="56492" y="60184"/>
                    <a:pt x="57343" y="59900"/>
                  </a:cubicBezTo>
                  <a:lnTo>
                    <a:pt x="57343" y="59900"/>
                  </a:lnTo>
                  <a:cubicBezTo>
                    <a:pt x="58196" y="59615"/>
                    <a:pt x="58762" y="59332"/>
                    <a:pt x="59330" y="59048"/>
                  </a:cubicBezTo>
                  <a:lnTo>
                    <a:pt x="82325" y="45706"/>
                  </a:lnTo>
                  <a:cubicBezTo>
                    <a:pt x="82609" y="45706"/>
                    <a:pt x="82609" y="45421"/>
                    <a:pt x="82893" y="45138"/>
                  </a:cubicBezTo>
                  <a:lnTo>
                    <a:pt x="69834" y="38324"/>
                  </a:lnTo>
                  <a:lnTo>
                    <a:pt x="69834" y="38324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2676691-A18E-4F41-AEFD-A0E21AA84733}"/>
                </a:ext>
              </a:extLst>
            </p:cNvPr>
            <p:cNvSpPr/>
            <p:nvPr/>
          </p:nvSpPr>
          <p:spPr>
            <a:xfrm>
              <a:off x="13176953" y="7413286"/>
              <a:ext cx="95165" cy="63443"/>
            </a:xfrm>
            <a:custGeom>
              <a:avLst/>
              <a:gdLst>
                <a:gd name="connsiteX0" fmla="*/ 70402 w 85164"/>
                <a:gd name="connsiteY0" fmla="*/ 37472 h 56776"/>
                <a:gd name="connsiteX1" fmla="*/ 69552 w 85164"/>
                <a:gd name="connsiteY1" fmla="*/ 36904 h 56776"/>
                <a:gd name="connsiteX2" fmla="*/ 69267 w 85164"/>
                <a:gd name="connsiteY2" fmla="*/ 36337 h 56776"/>
                <a:gd name="connsiteX3" fmla="*/ 69267 w 85164"/>
                <a:gd name="connsiteY3" fmla="*/ 36337 h 56776"/>
                <a:gd name="connsiteX4" fmla="*/ 69267 w 85164"/>
                <a:gd name="connsiteY4" fmla="*/ 36337 h 56776"/>
                <a:gd name="connsiteX5" fmla="*/ 69267 w 85164"/>
                <a:gd name="connsiteY5" fmla="*/ 36053 h 56776"/>
                <a:gd name="connsiteX6" fmla="*/ 68983 w 85164"/>
                <a:gd name="connsiteY6" fmla="*/ 35769 h 56776"/>
                <a:gd name="connsiteX7" fmla="*/ 68983 w 85164"/>
                <a:gd name="connsiteY7" fmla="*/ 35485 h 56776"/>
                <a:gd name="connsiteX8" fmla="*/ 68983 w 85164"/>
                <a:gd name="connsiteY8" fmla="*/ 35201 h 56776"/>
                <a:gd name="connsiteX9" fmla="*/ 68983 w 85164"/>
                <a:gd name="connsiteY9" fmla="*/ 35201 h 56776"/>
                <a:gd name="connsiteX10" fmla="*/ 69267 w 85164"/>
                <a:gd name="connsiteY10" fmla="*/ 28672 h 56776"/>
                <a:gd name="connsiteX11" fmla="*/ 66996 w 85164"/>
                <a:gd name="connsiteY11" fmla="*/ 30091 h 56776"/>
                <a:gd name="connsiteX12" fmla="*/ 66145 w 85164"/>
                <a:gd name="connsiteY12" fmla="*/ 30375 h 56776"/>
                <a:gd name="connsiteX13" fmla="*/ 65293 w 85164"/>
                <a:gd name="connsiteY13" fmla="*/ 30659 h 56776"/>
                <a:gd name="connsiteX14" fmla="*/ 65008 w 85164"/>
                <a:gd name="connsiteY14" fmla="*/ 30659 h 56776"/>
                <a:gd name="connsiteX15" fmla="*/ 65008 w 85164"/>
                <a:gd name="connsiteY15" fmla="*/ 30659 h 56776"/>
                <a:gd name="connsiteX16" fmla="*/ 64724 w 85164"/>
                <a:gd name="connsiteY16" fmla="*/ 30659 h 56776"/>
                <a:gd name="connsiteX17" fmla="*/ 64158 w 85164"/>
                <a:gd name="connsiteY17" fmla="*/ 30943 h 56776"/>
                <a:gd name="connsiteX18" fmla="*/ 63589 w 85164"/>
                <a:gd name="connsiteY18" fmla="*/ 30943 h 56776"/>
                <a:gd name="connsiteX19" fmla="*/ 63021 w 85164"/>
                <a:gd name="connsiteY19" fmla="*/ 30943 h 56776"/>
                <a:gd name="connsiteX20" fmla="*/ 62737 w 85164"/>
                <a:gd name="connsiteY20" fmla="*/ 30943 h 56776"/>
                <a:gd name="connsiteX21" fmla="*/ 62737 w 85164"/>
                <a:gd name="connsiteY21" fmla="*/ 30943 h 56776"/>
                <a:gd name="connsiteX22" fmla="*/ 62454 w 85164"/>
                <a:gd name="connsiteY22" fmla="*/ 30943 h 56776"/>
                <a:gd name="connsiteX23" fmla="*/ 61886 w 85164"/>
                <a:gd name="connsiteY23" fmla="*/ 30943 h 56776"/>
                <a:gd name="connsiteX24" fmla="*/ 61034 w 85164"/>
                <a:gd name="connsiteY24" fmla="*/ 30943 h 56776"/>
                <a:gd name="connsiteX25" fmla="*/ 60751 w 85164"/>
                <a:gd name="connsiteY25" fmla="*/ 30943 h 56776"/>
                <a:gd name="connsiteX26" fmla="*/ 60467 w 85164"/>
                <a:gd name="connsiteY26" fmla="*/ 30943 h 56776"/>
                <a:gd name="connsiteX27" fmla="*/ 59899 w 85164"/>
                <a:gd name="connsiteY27" fmla="*/ 30943 h 56776"/>
                <a:gd name="connsiteX28" fmla="*/ 58480 w 85164"/>
                <a:gd name="connsiteY28" fmla="*/ 30375 h 56776"/>
                <a:gd name="connsiteX29" fmla="*/ 43433 w 85164"/>
                <a:gd name="connsiteY29" fmla="*/ 21291 h 56776"/>
                <a:gd name="connsiteX30" fmla="*/ 43149 w 85164"/>
                <a:gd name="connsiteY30" fmla="*/ 26685 h 56776"/>
                <a:gd name="connsiteX31" fmla="*/ 41163 w 85164"/>
                <a:gd name="connsiteY31" fmla="*/ 29240 h 56776"/>
                <a:gd name="connsiteX32" fmla="*/ 21291 w 85164"/>
                <a:gd name="connsiteY32" fmla="*/ 40879 h 56776"/>
                <a:gd name="connsiteX33" fmla="*/ 22426 w 85164"/>
                <a:gd name="connsiteY33" fmla="*/ 42014 h 56776"/>
                <a:gd name="connsiteX34" fmla="*/ 51098 w 85164"/>
                <a:gd name="connsiteY34" fmla="*/ 59331 h 56776"/>
                <a:gd name="connsiteX35" fmla="*/ 52802 w 85164"/>
                <a:gd name="connsiteY35" fmla="*/ 59899 h 56776"/>
                <a:gd name="connsiteX36" fmla="*/ 53086 w 85164"/>
                <a:gd name="connsiteY36" fmla="*/ 59899 h 56776"/>
                <a:gd name="connsiteX37" fmla="*/ 55073 w 85164"/>
                <a:gd name="connsiteY37" fmla="*/ 60183 h 56776"/>
                <a:gd name="connsiteX38" fmla="*/ 55073 w 85164"/>
                <a:gd name="connsiteY38" fmla="*/ 60183 h 56776"/>
                <a:gd name="connsiteX39" fmla="*/ 57343 w 85164"/>
                <a:gd name="connsiteY39" fmla="*/ 59899 h 56776"/>
                <a:gd name="connsiteX40" fmla="*/ 57343 w 85164"/>
                <a:gd name="connsiteY40" fmla="*/ 59899 h 56776"/>
                <a:gd name="connsiteX41" fmla="*/ 59330 w 85164"/>
                <a:gd name="connsiteY41" fmla="*/ 59047 h 56776"/>
                <a:gd name="connsiteX42" fmla="*/ 82325 w 85164"/>
                <a:gd name="connsiteY42" fmla="*/ 45705 h 56776"/>
                <a:gd name="connsiteX43" fmla="*/ 82893 w 85164"/>
                <a:gd name="connsiteY43" fmla="*/ 45137 h 56776"/>
                <a:gd name="connsiteX44" fmla="*/ 70402 w 85164"/>
                <a:gd name="connsiteY44" fmla="*/ 37472 h 56776"/>
                <a:gd name="connsiteX45" fmla="*/ 70402 w 85164"/>
                <a:gd name="connsiteY45" fmla="*/ 3747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472"/>
                  </a:moveTo>
                  <a:cubicBezTo>
                    <a:pt x="70118" y="37189"/>
                    <a:pt x="69834" y="37189"/>
                    <a:pt x="69552" y="36904"/>
                  </a:cubicBezTo>
                  <a:cubicBezTo>
                    <a:pt x="69267" y="36904"/>
                    <a:pt x="69267" y="36620"/>
                    <a:pt x="69267" y="36337"/>
                  </a:cubicBezTo>
                  <a:cubicBezTo>
                    <a:pt x="69267" y="36337"/>
                    <a:pt x="69267" y="36337"/>
                    <a:pt x="69267" y="36337"/>
                  </a:cubicBezTo>
                  <a:lnTo>
                    <a:pt x="69267" y="36337"/>
                  </a:lnTo>
                  <a:cubicBezTo>
                    <a:pt x="69267" y="36337"/>
                    <a:pt x="69267" y="36337"/>
                    <a:pt x="69267" y="36053"/>
                  </a:cubicBezTo>
                  <a:cubicBezTo>
                    <a:pt x="69267" y="36053"/>
                    <a:pt x="69267" y="35769"/>
                    <a:pt x="68983" y="35769"/>
                  </a:cubicBezTo>
                  <a:cubicBezTo>
                    <a:pt x="68983" y="35769"/>
                    <a:pt x="68983" y="35485"/>
                    <a:pt x="68983" y="35485"/>
                  </a:cubicBezTo>
                  <a:lnTo>
                    <a:pt x="68983" y="35201"/>
                  </a:lnTo>
                  <a:lnTo>
                    <a:pt x="68983" y="35201"/>
                  </a:lnTo>
                  <a:lnTo>
                    <a:pt x="69267" y="28672"/>
                  </a:lnTo>
                  <a:lnTo>
                    <a:pt x="66996" y="30091"/>
                  </a:lnTo>
                  <a:cubicBezTo>
                    <a:pt x="66712" y="30091"/>
                    <a:pt x="66428" y="30375"/>
                    <a:pt x="66145" y="30375"/>
                  </a:cubicBezTo>
                  <a:cubicBezTo>
                    <a:pt x="65861" y="30375"/>
                    <a:pt x="65577" y="30659"/>
                    <a:pt x="65293" y="30659"/>
                  </a:cubicBezTo>
                  <a:cubicBezTo>
                    <a:pt x="65293" y="30659"/>
                    <a:pt x="65008" y="30659"/>
                    <a:pt x="65008" y="30659"/>
                  </a:cubicBezTo>
                  <a:cubicBezTo>
                    <a:pt x="65008" y="30659"/>
                    <a:pt x="65008" y="30659"/>
                    <a:pt x="65008" y="30659"/>
                  </a:cubicBezTo>
                  <a:cubicBezTo>
                    <a:pt x="65008" y="30659"/>
                    <a:pt x="65008" y="30659"/>
                    <a:pt x="64724" y="30659"/>
                  </a:cubicBezTo>
                  <a:cubicBezTo>
                    <a:pt x="64440" y="30659"/>
                    <a:pt x="64440" y="30943"/>
                    <a:pt x="64158" y="30943"/>
                  </a:cubicBezTo>
                  <a:cubicBezTo>
                    <a:pt x="63874" y="30943"/>
                    <a:pt x="63874" y="30943"/>
                    <a:pt x="63589" y="30943"/>
                  </a:cubicBezTo>
                  <a:cubicBezTo>
                    <a:pt x="63305" y="30943"/>
                    <a:pt x="63305" y="30943"/>
                    <a:pt x="63021" y="30943"/>
                  </a:cubicBezTo>
                  <a:cubicBezTo>
                    <a:pt x="63021" y="30943"/>
                    <a:pt x="62737" y="30943"/>
                    <a:pt x="62737" y="30943"/>
                  </a:cubicBezTo>
                  <a:lnTo>
                    <a:pt x="62737" y="30943"/>
                  </a:lnTo>
                  <a:cubicBezTo>
                    <a:pt x="62737" y="30943"/>
                    <a:pt x="62454" y="30943"/>
                    <a:pt x="62454" y="30943"/>
                  </a:cubicBezTo>
                  <a:cubicBezTo>
                    <a:pt x="62170" y="30943"/>
                    <a:pt x="61886" y="30943"/>
                    <a:pt x="61886" y="30943"/>
                  </a:cubicBezTo>
                  <a:cubicBezTo>
                    <a:pt x="61602" y="30943"/>
                    <a:pt x="61318" y="30943"/>
                    <a:pt x="61034" y="30943"/>
                  </a:cubicBezTo>
                  <a:cubicBezTo>
                    <a:pt x="61034" y="30943"/>
                    <a:pt x="60751" y="30943"/>
                    <a:pt x="60751" y="30943"/>
                  </a:cubicBezTo>
                  <a:cubicBezTo>
                    <a:pt x="60751" y="30943"/>
                    <a:pt x="60467" y="30943"/>
                    <a:pt x="60467" y="30943"/>
                  </a:cubicBezTo>
                  <a:cubicBezTo>
                    <a:pt x="60183" y="30943"/>
                    <a:pt x="60183" y="30943"/>
                    <a:pt x="59899" y="30943"/>
                  </a:cubicBezTo>
                  <a:cubicBezTo>
                    <a:pt x="59330" y="30659"/>
                    <a:pt x="59048" y="30659"/>
                    <a:pt x="58480" y="30375"/>
                  </a:cubicBezTo>
                  <a:lnTo>
                    <a:pt x="43433" y="21291"/>
                  </a:lnTo>
                  <a:lnTo>
                    <a:pt x="43149" y="26685"/>
                  </a:lnTo>
                  <a:cubicBezTo>
                    <a:pt x="43149" y="27537"/>
                    <a:pt x="42582" y="28388"/>
                    <a:pt x="41163" y="29240"/>
                  </a:cubicBezTo>
                  <a:lnTo>
                    <a:pt x="21291" y="40879"/>
                  </a:lnTo>
                  <a:cubicBezTo>
                    <a:pt x="21575" y="41162"/>
                    <a:pt x="21858" y="41731"/>
                    <a:pt x="22426" y="42014"/>
                  </a:cubicBezTo>
                  <a:lnTo>
                    <a:pt x="51098" y="59331"/>
                  </a:lnTo>
                  <a:cubicBezTo>
                    <a:pt x="51667" y="59615"/>
                    <a:pt x="52233" y="59899"/>
                    <a:pt x="52802" y="59899"/>
                  </a:cubicBezTo>
                  <a:cubicBezTo>
                    <a:pt x="52802" y="59899"/>
                    <a:pt x="53086" y="59899"/>
                    <a:pt x="53086" y="59899"/>
                  </a:cubicBezTo>
                  <a:cubicBezTo>
                    <a:pt x="53654" y="59899"/>
                    <a:pt x="54505" y="60183"/>
                    <a:pt x="55073" y="60183"/>
                  </a:cubicBezTo>
                  <a:lnTo>
                    <a:pt x="55073" y="60183"/>
                  </a:lnTo>
                  <a:cubicBezTo>
                    <a:pt x="55924" y="60183"/>
                    <a:pt x="56492" y="60183"/>
                    <a:pt x="57343" y="59899"/>
                  </a:cubicBezTo>
                  <a:lnTo>
                    <a:pt x="57343" y="59899"/>
                  </a:lnTo>
                  <a:cubicBezTo>
                    <a:pt x="58196" y="59615"/>
                    <a:pt x="58764" y="59331"/>
                    <a:pt x="59330" y="59047"/>
                  </a:cubicBezTo>
                  <a:lnTo>
                    <a:pt x="82325" y="45705"/>
                  </a:lnTo>
                  <a:cubicBezTo>
                    <a:pt x="82609" y="45705"/>
                    <a:pt x="82609" y="45420"/>
                    <a:pt x="82893" y="45137"/>
                  </a:cubicBezTo>
                  <a:lnTo>
                    <a:pt x="70402" y="37472"/>
                  </a:lnTo>
                  <a:lnTo>
                    <a:pt x="70402" y="37472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CE8F6EF-9B96-4526-ACF9-AB08D4D8478A}"/>
                </a:ext>
              </a:extLst>
            </p:cNvPr>
            <p:cNvSpPr/>
            <p:nvPr/>
          </p:nvSpPr>
          <p:spPr>
            <a:xfrm>
              <a:off x="13222633" y="7440883"/>
              <a:ext cx="95165" cy="63443"/>
            </a:xfrm>
            <a:custGeom>
              <a:avLst/>
              <a:gdLst>
                <a:gd name="connsiteX0" fmla="*/ 70402 w 85164"/>
                <a:gd name="connsiteY0" fmla="*/ 37473 h 56776"/>
                <a:gd name="connsiteX1" fmla="*/ 69552 w 85164"/>
                <a:gd name="connsiteY1" fmla="*/ 36904 h 56776"/>
                <a:gd name="connsiteX2" fmla="*/ 69267 w 85164"/>
                <a:gd name="connsiteY2" fmla="*/ 36337 h 56776"/>
                <a:gd name="connsiteX3" fmla="*/ 69267 w 85164"/>
                <a:gd name="connsiteY3" fmla="*/ 36337 h 56776"/>
                <a:gd name="connsiteX4" fmla="*/ 69267 w 85164"/>
                <a:gd name="connsiteY4" fmla="*/ 36337 h 56776"/>
                <a:gd name="connsiteX5" fmla="*/ 69267 w 85164"/>
                <a:gd name="connsiteY5" fmla="*/ 36053 h 56776"/>
                <a:gd name="connsiteX6" fmla="*/ 68983 w 85164"/>
                <a:gd name="connsiteY6" fmla="*/ 35769 h 56776"/>
                <a:gd name="connsiteX7" fmla="*/ 68983 w 85164"/>
                <a:gd name="connsiteY7" fmla="*/ 35485 h 56776"/>
                <a:gd name="connsiteX8" fmla="*/ 68983 w 85164"/>
                <a:gd name="connsiteY8" fmla="*/ 35201 h 56776"/>
                <a:gd name="connsiteX9" fmla="*/ 68983 w 85164"/>
                <a:gd name="connsiteY9" fmla="*/ 35201 h 56776"/>
                <a:gd name="connsiteX10" fmla="*/ 69267 w 85164"/>
                <a:gd name="connsiteY10" fmla="*/ 28672 h 56776"/>
                <a:gd name="connsiteX11" fmla="*/ 66996 w 85164"/>
                <a:gd name="connsiteY11" fmla="*/ 30091 h 56776"/>
                <a:gd name="connsiteX12" fmla="*/ 66143 w 85164"/>
                <a:gd name="connsiteY12" fmla="*/ 30659 h 56776"/>
                <a:gd name="connsiteX13" fmla="*/ 65293 w 85164"/>
                <a:gd name="connsiteY13" fmla="*/ 30943 h 56776"/>
                <a:gd name="connsiteX14" fmla="*/ 65008 w 85164"/>
                <a:gd name="connsiteY14" fmla="*/ 30943 h 56776"/>
                <a:gd name="connsiteX15" fmla="*/ 65008 w 85164"/>
                <a:gd name="connsiteY15" fmla="*/ 30943 h 56776"/>
                <a:gd name="connsiteX16" fmla="*/ 64724 w 85164"/>
                <a:gd name="connsiteY16" fmla="*/ 30943 h 56776"/>
                <a:gd name="connsiteX17" fmla="*/ 64158 w 85164"/>
                <a:gd name="connsiteY17" fmla="*/ 30943 h 56776"/>
                <a:gd name="connsiteX18" fmla="*/ 63589 w 85164"/>
                <a:gd name="connsiteY18" fmla="*/ 30943 h 56776"/>
                <a:gd name="connsiteX19" fmla="*/ 63021 w 85164"/>
                <a:gd name="connsiteY19" fmla="*/ 30943 h 56776"/>
                <a:gd name="connsiteX20" fmla="*/ 62737 w 85164"/>
                <a:gd name="connsiteY20" fmla="*/ 30943 h 56776"/>
                <a:gd name="connsiteX21" fmla="*/ 62737 w 85164"/>
                <a:gd name="connsiteY21" fmla="*/ 30943 h 56776"/>
                <a:gd name="connsiteX22" fmla="*/ 62454 w 85164"/>
                <a:gd name="connsiteY22" fmla="*/ 30943 h 56776"/>
                <a:gd name="connsiteX23" fmla="*/ 61886 w 85164"/>
                <a:gd name="connsiteY23" fmla="*/ 30943 h 56776"/>
                <a:gd name="connsiteX24" fmla="*/ 61034 w 85164"/>
                <a:gd name="connsiteY24" fmla="*/ 30943 h 56776"/>
                <a:gd name="connsiteX25" fmla="*/ 60751 w 85164"/>
                <a:gd name="connsiteY25" fmla="*/ 30943 h 56776"/>
                <a:gd name="connsiteX26" fmla="*/ 60467 w 85164"/>
                <a:gd name="connsiteY26" fmla="*/ 30943 h 56776"/>
                <a:gd name="connsiteX27" fmla="*/ 59899 w 85164"/>
                <a:gd name="connsiteY27" fmla="*/ 30943 h 56776"/>
                <a:gd name="connsiteX28" fmla="*/ 58480 w 85164"/>
                <a:gd name="connsiteY28" fmla="*/ 30376 h 56776"/>
                <a:gd name="connsiteX29" fmla="*/ 43433 w 85164"/>
                <a:gd name="connsiteY29" fmla="*/ 21291 h 56776"/>
                <a:gd name="connsiteX30" fmla="*/ 43149 w 85164"/>
                <a:gd name="connsiteY30" fmla="*/ 26968 h 56776"/>
                <a:gd name="connsiteX31" fmla="*/ 41163 w 85164"/>
                <a:gd name="connsiteY31" fmla="*/ 29524 h 56776"/>
                <a:gd name="connsiteX32" fmla="*/ 21291 w 85164"/>
                <a:gd name="connsiteY32" fmla="*/ 41162 h 56776"/>
                <a:gd name="connsiteX33" fmla="*/ 22426 w 85164"/>
                <a:gd name="connsiteY33" fmla="*/ 42014 h 56776"/>
                <a:gd name="connsiteX34" fmla="*/ 51098 w 85164"/>
                <a:gd name="connsiteY34" fmla="*/ 59331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3 w 85164"/>
                <a:gd name="connsiteY39" fmla="*/ 60183 h 56776"/>
                <a:gd name="connsiteX40" fmla="*/ 57627 w 85164"/>
                <a:gd name="connsiteY40" fmla="*/ 60183 h 56776"/>
                <a:gd name="connsiteX41" fmla="*/ 59615 w 85164"/>
                <a:gd name="connsiteY41" fmla="*/ 59331 h 56776"/>
                <a:gd name="connsiteX42" fmla="*/ 82609 w 85164"/>
                <a:gd name="connsiteY42" fmla="*/ 45989 h 56776"/>
                <a:gd name="connsiteX43" fmla="*/ 83177 w 85164"/>
                <a:gd name="connsiteY43" fmla="*/ 45421 h 56776"/>
                <a:gd name="connsiteX44" fmla="*/ 70402 w 85164"/>
                <a:gd name="connsiteY44" fmla="*/ 37473 h 56776"/>
                <a:gd name="connsiteX45" fmla="*/ 70402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402" y="37473"/>
                  </a:moveTo>
                  <a:cubicBezTo>
                    <a:pt x="70118" y="37189"/>
                    <a:pt x="69834" y="37189"/>
                    <a:pt x="69552" y="36904"/>
                  </a:cubicBezTo>
                  <a:cubicBezTo>
                    <a:pt x="69552" y="36904"/>
                    <a:pt x="69267" y="36621"/>
                    <a:pt x="69267" y="36337"/>
                  </a:cubicBezTo>
                  <a:cubicBezTo>
                    <a:pt x="69267" y="36337"/>
                    <a:pt x="69267" y="36337"/>
                    <a:pt x="69267" y="36337"/>
                  </a:cubicBezTo>
                  <a:lnTo>
                    <a:pt x="69267" y="36337"/>
                  </a:lnTo>
                  <a:cubicBezTo>
                    <a:pt x="69267" y="36337"/>
                    <a:pt x="69267" y="36337"/>
                    <a:pt x="69267" y="36053"/>
                  </a:cubicBezTo>
                  <a:cubicBezTo>
                    <a:pt x="69267" y="36053"/>
                    <a:pt x="69267" y="35769"/>
                    <a:pt x="68983" y="35769"/>
                  </a:cubicBezTo>
                  <a:cubicBezTo>
                    <a:pt x="68983" y="35769"/>
                    <a:pt x="68983" y="35485"/>
                    <a:pt x="68983" y="35485"/>
                  </a:cubicBezTo>
                  <a:lnTo>
                    <a:pt x="68983" y="35201"/>
                  </a:lnTo>
                  <a:lnTo>
                    <a:pt x="68983" y="35201"/>
                  </a:lnTo>
                  <a:lnTo>
                    <a:pt x="69267" y="28672"/>
                  </a:lnTo>
                  <a:lnTo>
                    <a:pt x="66996" y="30091"/>
                  </a:lnTo>
                  <a:cubicBezTo>
                    <a:pt x="66712" y="30091"/>
                    <a:pt x="66428" y="30376"/>
                    <a:pt x="66143" y="30659"/>
                  </a:cubicBezTo>
                  <a:cubicBezTo>
                    <a:pt x="65861" y="30659"/>
                    <a:pt x="65577" y="30943"/>
                    <a:pt x="65293" y="30943"/>
                  </a:cubicBezTo>
                  <a:cubicBezTo>
                    <a:pt x="65293" y="30943"/>
                    <a:pt x="65008" y="30943"/>
                    <a:pt x="65008" y="30943"/>
                  </a:cubicBezTo>
                  <a:lnTo>
                    <a:pt x="65008" y="30943"/>
                  </a:lnTo>
                  <a:cubicBezTo>
                    <a:pt x="65008" y="30943"/>
                    <a:pt x="65008" y="30943"/>
                    <a:pt x="64724" y="30943"/>
                  </a:cubicBezTo>
                  <a:cubicBezTo>
                    <a:pt x="64440" y="30943"/>
                    <a:pt x="64440" y="30943"/>
                    <a:pt x="64158" y="30943"/>
                  </a:cubicBezTo>
                  <a:cubicBezTo>
                    <a:pt x="63874" y="30943"/>
                    <a:pt x="63874" y="30943"/>
                    <a:pt x="63589" y="30943"/>
                  </a:cubicBezTo>
                  <a:cubicBezTo>
                    <a:pt x="63305" y="30943"/>
                    <a:pt x="63305" y="30943"/>
                    <a:pt x="63021" y="30943"/>
                  </a:cubicBezTo>
                  <a:cubicBezTo>
                    <a:pt x="63021" y="30943"/>
                    <a:pt x="62737" y="30943"/>
                    <a:pt x="62737" y="30943"/>
                  </a:cubicBezTo>
                  <a:lnTo>
                    <a:pt x="62737" y="30943"/>
                  </a:lnTo>
                  <a:cubicBezTo>
                    <a:pt x="62737" y="30943"/>
                    <a:pt x="62454" y="30943"/>
                    <a:pt x="62454" y="30943"/>
                  </a:cubicBezTo>
                  <a:cubicBezTo>
                    <a:pt x="62170" y="30943"/>
                    <a:pt x="61886" y="30943"/>
                    <a:pt x="61886" y="30943"/>
                  </a:cubicBezTo>
                  <a:cubicBezTo>
                    <a:pt x="61602" y="30943"/>
                    <a:pt x="61318" y="30943"/>
                    <a:pt x="61034" y="30943"/>
                  </a:cubicBezTo>
                  <a:cubicBezTo>
                    <a:pt x="61034" y="30943"/>
                    <a:pt x="61034" y="30943"/>
                    <a:pt x="60751" y="30943"/>
                  </a:cubicBezTo>
                  <a:cubicBezTo>
                    <a:pt x="60751" y="30943"/>
                    <a:pt x="60751" y="30943"/>
                    <a:pt x="60467" y="30943"/>
                  </a:cubicBezTo>
                  <a:cubicBezTo>
                    <a:pt x="60183" y="30943"/>
                    <a:pt x="60183" y="30943"/>
                    <a:pt x="59899" y="30943"/>
                  </a:cubicBezTo>
                  <a:cubicBezTo>
                    <a:pt x="59330" y="30659"/>
                    <a:pt x="59046" y="30659"/>
                    <a:pt x="58480" y="30376"/>
                  </a:cubicBezTo>
                  <a:lnTo>
                    <a:pt x="43433" y="21291"/>
                  </a:lnTo>
                  <a:lnTo>
                    <a:pt x="43149" y="26968"/>
                  </a:lnTo>
                  <a:cubicBezTo>
                    <a:pt x="43149" y="27820"/>
                    <a:pt x="42582" y="28672"/>
                    <a:pt x="41163" y="29524"/>
                  </a:cubicBezTo>
                  <a:lnTo>
                    <a:pt x="21291" y="41162"/>
                  </a:lnTo>
                  <a:cubicBezTo>
                    <a:pt x="21575" y="41447"/>
                    <a:pt x="21858" y="41731"/>
                    <a:pt x="22426" y="42014"/>
                  </a:cubicBezTo>
                  <a:lnTo>
                    <a:pt x="51098" y="59331"/>
                  </a:lnTo>
                  <a:cubicBezTo>
                    <a:pt x="51667" y="59615"/>
                    <a:pt x="52233" y="59899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183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640" y="60467"/>
                    <a:pt x="56492" y="60467"/>
                    <a:pt x="57343" y="60183"/>
                  </a:cubicBezTo>
                  <a:lnTo>
                    <a:pt x="57627" y="60183"/>
                  </a:lnTo>
                  <a:cubicBezTo>
                    <a:pt x="58196" y="59899"/>
                    <a:pt x="59046" y="59615"/>
                    <a:pt x="59615" y="59331"/>
                  </a:cubicBezTo>
                  <a:lnTo>
                    <a:pt x="82609" y="45989"/>
                  </a:lnTo>
                  <a:cubicBezTo>
                    <a:pt x="82893" y="45705"/>
                    <a:pt x="83177" y="45705"/>
                    <a:pt x="83177" y="45421"/>
                  </a:cubicBezTo>
                  <a:lnTo>
                    <a:pt x="70402" y="37473"/>
                  </a:lnTo>
                  <a:lnTo>
                    <a:pt x="70402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BCCC953-070E-406E-8D33-D4DE1A16D7C9}"/>
                </a:ext>
              </a:extLst>
            </p:cNvPr>
            <p:cNvSpPr/>
            <p:nvPr/>
          </p:nvSpPr>
          <p:spPr>
            <a:xfrm>
              <a:off x="13268629" y="7468164"/>
              <a:ext cx="95165" cy="63443"/>
            </a:xfrm>
            <a:custGeom>
              <a:avLst/>
              <a:gdLst>
                <a:gd name="connsiteX0" fmla="*/ 70118 w 85164"/>
                <a:gd name="connsiteY0" fmla="*/ 37757 h 56776"/>
                <a:gd name="connsiteX1" fmla="*/ 69267 w 85164"/>
                <a:gd name="connsiteY1" fmla="*/ 37189 h 56776"/>
                <a:gd name="connsiteX2" fmla="*/ 68983 w 85164"/>
                <a:gd name="connsiteY2" fmla="*/ 36621 h 56776"/>
                <a:gd name="connsiteX3" fmla="*/ 68983 w 85164"/>
                <a:gd name="connsiteY3" fmla="*/ 36337 h 56776"/>
                <a:gd name="connsiteX4" fmla="*/ 68983 w 85164"/>
                <a:gd name="connsiteY4" fmla="*/ 36337 h 56776"/>
                <a:gd name="connsiteX5" fmla="*/ 68983 w 85164"/>
                <a:gd name="connsiteY5" fmla="*/ 36054 h 56776"/>
                <a:gd name="connsiteX6" fmla="*/ 68983 w 85164"/>
                <a:gd name="connsiteY6" fmla="*/ 35769 h 56776"/>
                <a:gd name="connsiteX7" fmla="*/ 68983 w 85164"/>
                <a:gd name="connsiteY7" fmla="*/ 35485 h 56776"/>
                <a:gd name="connsiteX8" fmla="*/ 68983 w 85164"/>
                <a:gd name="connsiteY8" fmla="*/ 35202 h 56776"/>
                <a:gd name="connsiteX9" fmla="*/ 68983 w 85164"/>
                <a:gd name="connsiteY9" fmla="*/ 35202 h 56776"/>
                <a:gd name="connsiteX10" fmla="*/ 69267 w 85164"/>
                <a:gd name="connsiteY10" fmla="*/ 28957 h 56776"/>
                <a:gd name="connsiteX11" fmla="*/ 66996 w 85164"/>
                <a:gd name="connsiteY11" fmla="*/ 30376 h 56776"/>
                <a:gd name="connsiteX12" fmla="*/ 66143 w 85164"/>
                <a:gd name="connsiteY12" fmla="*/ 30943 h 56776"/>
                <a:gd name="connsiteX13" fmla="*/ 65293 w 85164"/>
                <a:gd name="connsiteY13" fmla="*/ 31227 h 56776"/>
                <a:gd name="connsiteX14" fmla="*/ 65008 w 85164"/>
                <a:gd name="connsiteY14" fmla="*/ 31227 h 56776"/>
                <a:gd name="connsiteX15" fmla="*/ 65008 w 85164"/>
                <a:gd name="connsiteY15" fmla="*/ 31227 h 56776"/>
                <a:gd name="connsiteX16" fmla="*/ 64724 w 85164"/>
                <a:gd name="connsiteY16" fmla="*/ 31227 h 56776"/>
                <a:gd name="connsiteX17" fmla="*/ 64156 w 85164"/>
                <a:gd name="connsiteY17" fmla="*/ 31227 h 56776"/>
                <a:gd name="connsiteX18" fmla="*/ 63589 w 85164"/>
                <a:gd name="connsiteY18" fmla="*/ 31227 h 56776"/>
                <a:gd name="connsiteX19" fmla="*/ 63021 w 85164"/>
                <a:gd name="connsiteY19" fmla="*/ 31227 h 56776"/>
                <a:gd name="connsiteX20" fmla="*/ 62737 w 85164"/>
                <a:gd name="connsiteY20" fmla="*/ 31227 h 56776"/>
                <a:gd name="connsiteX21" fmla="*/ 62737 w 85164"/>
                <a:gd name="connsiteY21" fmla="*/ 31227 h 56776"/>
                <a:gd name="connsiteX22" fmla="*/ 62453 w 85164"/>
                <a:gd name="connsiteY22" fmla="*/ 31227 h 56776"/>
                <a:gd name="connsiteX23" fmla="*/ 61886 w 85164"/>
                <a:gd name="connsiteY23" fmla="*/ 31227 h 56776"/>
                <a:gd name="connsiteX24" fmla="*/ 61034 w 85164"/>
                <a:gd name="connsiteY24" fmla="*/ 31227 h 56776"/>
                <a:gd name="connsiteX25" fmla="*/ 60750 w 85164"/>
                <a:gd name="connsiteY25" fmla="*/ 31227 h 56776"/>
                <a:gd name="connsiteX26" fmla="*/ 60465 w 85164"/>
                <a:gd name="connsiteY26" fmla="*/ 31227 h 56776"/>
                <a:gd name="connsiteX27" fmla="*/ 59899 w 85164"/>
                <a:gd name="connsiteY27" fmla="*/ 30943 h 56776"/>
                <a:gd name="connsiteX28" fmla="*/ 58480 w 85164"/>
                <a:gd name="connsiteY28" fmla="*/ 30376 h 56776"/>
                <a:gd name="connsiteX29" fmla="*/ 43433 w 85164"/>
                <a:gd name="connsiteY29" fmla="*/ 21291 h 56776"/>
                <a:gd name="connsiteX30" fmla="*/ 43149 w 85164"/>
                <a:gd name="connsiteY30" fmla="*/ 26969 h 56776"/>
                <a:gd name="connsiteX31" fmla="*/ 41162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9 h 56776"/>
                <a:gd name="connsiteX34" fmla="*/ 51098 w 85164"/>
                <a:gd name="connsiteY34" fmla="*/ 59615 h 56776"/>
                <a:gd name="connsiteX35" fmla="*/ 52802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1 h 56776"/>
                <a:gd name="connsiteX38" fmla="*/ 55073 w 85164"/>
                <a:gd name="connsiteY38" fmla="*/ 60751 h 56776"/>
                <a:gd name="connsiteX39" fmla="*/ 57343 w 85164"/>
                <a:gd name="connsiteY39" fmla="*/ 60467 h 56776"/>
                <a:gd name="connsiteX40" fmla="*/ 57343 w 85164"/>
                <a:gd name="connsiteY40" fmla="*/ 60467 h 56776"/>
                <a:gd name="connsiteX41" fmla="*/ 59330 w 85164"/>
                <a:gd name="connsiteY41" fmla="*/ 59615 h 56776"/>
                <a:gd name="connsiteX42" fmla="*/ 82325 w 85164"/>
                <a:gd name="connsiteY42" fmla="*/ 46273 h 56776"/>
                <a:gd name="connsiteX43" fmla="*/ 82893 w 85164"/>
                <a:gd name="connsiteY43" fmla="*/ 45706 h 56776"/>
                <a:gd name="connsiteX44" fmla="*/ 70118 w 85164"/>
                <a:gd name="connsiteY44" fmla="*/ 37757 h 56776"/>
                <a:gd name="connsiteX45" fmla="*/ 70118 w 85164"/>
                <a:gd name="connsiteY45" fmla="*/ 3775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118" y="37757"/>
                  </a:moveTo>
                  <a:cubicBezTo>
                    <a:pt x="69834" y="37473"/>
                    <a:pt x="69550" y="37473"/>
                    <a:pt x="69267" y="37189"/>
                  </a:cubicBezTo>
                  <a:cubicBezTo>
                    <a:pt x="68983" y="36905"/>
                    <a:pt x="68983" y="36905"/>
                    <a:pt x="68983" y="36621"/>
                  </a:cubicBezTo>
                  <a:cubicBezTo>
                    <a:pt x="68983" y="36621"/>
                    <a:pt x="68983" y="36621"/>
                    <a:pt x="68983" y="36337"/>
                  </a:cubicBezTo>
                  <a:lnTo>
                    <a:pt x="68983" y="36337"/>
                  </a:lnTo>
                  <a:cubicBezTo>
                    <a:pt x="68983" y="36337"/>
                    <a:pt x="68983" y="36337"/>
                    <a:pt x="68983" y="36054"/>
                  </a:cubicBezTo>
                  <a:cubicBezTo>
                    <a:pt x="68983" y="36054"/>
                    <a:pt x="68983" y="35769"/>
                    <a:pt x="68983" y="35769"/>
                  </a:cubicBezTo>
                  <a:cubicBezTo>
                    <a:pt x="68983" y="35769"/>
                    <a:pt x="68983" y="35485"/>
                    <a:pt x="68983" y="35485"/>
                  </a:cubicBezTo>
                  <a:cubicBezTo>
                    <a:pt x="68983" y="35485"/>
                    <a:pt x="68983" y="35202"/>
                    <a:pt x="68983" y="35202"/>
                  </a:cubicBezTo>
                  <a:lnTo>
                    <a:pt x="68983" y="35202"/>
                  </a:lnTo>
                  <a:lnTo>
                    <a:pt x="69267" y="28957"/>
                  </a:lnTo>
                  <a:lnTo>
                    <a:pt x="66996" y="30376"/>
                  </a:lnTo>
                  <a:cubicBezTo>
                    <a:pt x="66712" y="30376"/>
                    <a:pt x="66428" y="30660"/>
                    <a:pt x="66143" y="30943"/>
                  </a:cubicBezTo>
                  <a:cubicBezTo>
                    <a:pt x="65859" y="30943"/>
                    <a:pt x="65577" y="30943"/>
                    <a:pt x="65293" y="31227"/>
                  </a:cubicBezTo>
                  <a:cubicBezTo>
                    <a:pt x="65293" y="31227"/>
                    <a:pt x="65008" y="31227"/>
                    <a:pt x="65008" y="31227"/>
                  </a:cubicBezTo>
                  <a:lnTo>
                    <a:pt x="65008" y="31227"/>
                  </a:lnTo>
                  <a:cubicBezTo>
                    <a:pt x="65008" y="31227"/>
                    <a:pt x="65008" y="31227"/>
                    <a:pt x="64724" y="31227"/>
                  </a:cubicBezTo>
                  <a:cubicBezTo>
                    <a:pt x="64440" y="31227"/>
                    <a:pt x="64440" y="31227"/>
                    <a:pt x="64156" y="31227"/>
                  </a:cubicBezTo>
                  <a:cubicBezTo>
                    <a:pt x="63874" y="31227"/>
                    <a:pt x="63874" y="31227"/>
                    <a:pt x="63589" y="31227"/>
                  </a:cubicBezTo>
                  <a:cubicBezTo>
                    <a:pt x="63305" y="31227"/>
                    <a:pt x="63305" y="31227"/>
                    <a:pt x="63021" y="31227"/>
                  </a:cubicBezTo>
                  <a:cubicBezTo>
                    <a:pt x="63021" y="31227"/>
                    <a:pt x="62737" y="31227"/>
                    <a:pt x="62737" y="31227"/>
                  </a:cubicBezTo>
                  <a:lnTo>
                    <a:pt x="62737" y="31227"/>
                  </a:lnTo>
                  <a:cubicBezTo>
                    <a:pt x="62737" y="31227"/>
                    <a:pt x="62453" y="31227"/>
                    <a:pt x="62453" y="31227"/>
                  </a:cubicBezTo>
                  <a:cubicBezTo>
                    <a:pt x="62170" y="31227"/>
                    <a:pt x="61886" y="31227"/>
                    <a:pt x="61886" y="31227"/>
                  </a:cubicBezTo>
                  <a:cubicBezTo>
                    <a:pt x="61602" y="31227"/>
                    <a:pt x="61318" y="31227"/>
                    <a:pt x="61034" y="31227"/>
                  </a:cubicBezTo>
                  <a:lnTo>
                    <a:pt x="60750" y="31227"/>
                  </a:lnTo>
                  <a:cubicBezTo>
                    <a:pt x="60750" y="31227"/>
                    <a:pt x="60465" y="31227"/>
                    <a:pt x="60465" y="31227"/>
                  </a:cubicBezTo>
                  <a:cubicBezTo>
                    <a:pt x="60183" y="31227"/>
                    <a:pt x="60183" y="31227"/>
                    <a:pt x="59899" y="30943"/>
                  </a:cubicBezTo>
                  <a:cubicBezTo>
                    <a:pt x="59330" y="30943"/>
                    <a:pt x="59046" y="30660"/>
                    <a:pt x="58480" y="30376"/>
                  </a:cubicBezTo>
                  <a:lnTo>
                    <a:pt x="43433" y="21291"/>
                  </a:lnTo>
                  <a:lnTo>
                    <a:pt x="43149" y="26969"/>
                  </a:lnTo>
                  <a:cubicBezTo>
                    <a:pt x="43149" y="27821"/>
                    <a:pt x="42582" y="28672"/>
                    <a:pt x="41162" y="29524"/>
                  </a:cubicBezTo>
                  <a:lnTo>
                    <a:pt x="21291" y="41163"/>
                  </a:lnTo>
                  <a:cubicBezTo>
                    <a:pt x="21574" y="41731"/>
                    <a:pt x="21858" y="42015"/>
                    <a:pt x="22426" y="42299"/>
                  </a:cubicBezTo>
                  <a:lnTo>
                    <a:pt x="51098" y="59615"/>
                  </a:lnTo>
                  <a:cubicBezTo>
                    <a:pt x="51665" y="59900"/>
                    <a:pt x="52233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2" y="60751"/>
                    <a:pt x="54505" y="60751"/>
                    <a:pt x="55073" y="60751"/>
                  </a:cubicBezTo>
                  <a:lnTo>
                    <a:pt x="55073" y="60751"/>
                  </a:lnTo>
                  <a:cubicBezTo>
                    <a:pt x="55924" y="60751"/>
                    <a:pt x="56492" y="60751"/>
                    <a:pt x="57343" y="60467"/>
                  </a:cubicBezTo>
                  <a:lnTo>
                    <a:pt x="57343" y="60467"/>
                  </a:lnTo>
                  <a:cubicBezTo>
                    <a:pt x="58196" y="60183"/>
                    <a:pt x="58762" y="59900"/>
                    <a:pt x="59330" y="59615"/>
                  </a:cubicBezTo>
                  <a:lnTo>
                    <a:pt x="82325" y="46273"/>
                  </a:lnTo>
                  <a:cubicBezTo>
                    <a:pt x="82609" y="46273"/>
                    <a:pt x="82609" y="45989"/>
                    <a:pt x="82893" y="45706"/>
                  </a:cubicBezTo>
                  <a:lnTo>
                    <a:pt x="70118" y="37757"/>
                  </a:lnTo>
                  <a:cubicBezTo>
                    <a:pt x="70402" y="38040"/>
                    <a:pt x="70118" y="37757"/>
                    <a:pt x="70118" y="37757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919C02E-8EA7-4DBA-A40C-477384639F15}"/>
                </a:ext>
              </a:extLst>
            </p:cNvPr>
            <p:cNvSpPr/>
            <p:nvPr/>
          </p:nvSpPr>
          <p:spPr>
            <a:xfrm>
              <a:off x="13314622" y="7496396"/>
              <a:ext cx="95165" cy="63443"/>
            </a:xfrm>
            <a:custGeom>
              <a:avLst/>
              <a:gdLst>
                <a:gd name="connsiteX0" fmla="*/ 69836 w 85164"/>
                <a:gd name="connsiteY0" fmla="*/ 37473 h 56776"/>
                <a:gd name="connsiteX1" fmla="*/ 68983 w 85164"/>
                <a:gd name="connsiteY1" fmla="*/ 36904 h 56776"/>
                <a:gd name="connsiteX2" fmla="*/ 68701 w 85164"/>
                <a:gd name="connsiteY2" fmla="*/ 36621 h 56776"/>
                <a:gd name="connsiteX3" fmla="*/ 68701 w 85164"/>
                <a:gd name="connsiteY3" fmla="*/ 36337 h 56776"/>
                <a:gd name="connsiteX4" fmla="*/ 68701 w 85164"/>
                <a:gd name="connsiteY4" fmla="*/ 36337 h 56776"/>
                <a:gd name="connsiteX5" fmla="*/ 68701 w 85164"/>
                <a:gd name="connsiteY5" fmla="*/ 36053 h 56776"/>
                <a:gd name="connsiteX6" fmla="*/ 68701 w 85164"/>
                <a:gd name="connsiteY6" fmla="*/ 35769 h 56776"/>
                <a:gd name="connsiteX7" fmla="*/ 68701 w 85164"/>
                <a:gd name="connsiteY7" fmla="*/ 35485 h 56776"/>
                <a:gd name="connsiteX8" fmla="*/ 68701 w 85164"/>
                <a:gd name="connsiteY8" fmla="*/ 35201 h 56776"/>
                <a:gd name="connsiteX9" fmla="*/ 68701 w 85164"/>
                <a:gd name="connsiteY9" fmla="*/ 35201 h 56776"/>
                <a:gd name="connsiteX10" fmla="*/ 68983 w 85164"/>
                <a:gd name="connsiteY10" fmla="*/ 28672 h 56776"/>
                <a:gd name="connsiteX11" fmla="*/ 66713 w 85164"/>
                <a:gd name="connsiteY11" fmla="*/ 30091 h 56776"/>
                <a:gd name="connsiteX12" fmla="*/ 65861 w 85164"/>
                <a:gd name="connsiteY12" fmla="*/ 30659 h 56776"/>
                <a:gd name="connsiteX13" fmla="*/ 65010 w 85164"/>
                <a:gd name="connsiteY13" fmla="*/ 30943 h 56776"/>
                <a:gd name="connsiteX14" fmla="*/ 64726 w 85164"/>
                <a:gd name="connsiteY14" fmla="*/ 30943 h 56776"/>
                <a:gd name="connsiteX15" fmla="*/ 64726 w 85164"/>
                <a:gd name="connsiteY15" fmla="*/ 30943 h 56776"/>
                <a:gd name="connsiteX16" fmla="*/ 64442 w 85164"/>
                <a:gd name="connsiteY16" fmla="*/ 30943 h 56776"/>
                <a:gd name="connsiteX17" fmla="*/ 63874 w 85164"/>
                <a:gd name="connsiteY17" fmla="*/ 30943 h 56776"/>
                <a:gd name="connsiteX18" fmla="*/ 63307 w 85164"/>
                <a:gd name="connsiteY18" fmla="*/ 30943 h 56776"/>
                <a:gd name="connsiteX19" fmla="*/ 62739 w 85164"/>
                <a:gd name="connsiteY19" fmla="*/ 30943 h 56776"/>
                <a:gd name="connsiteX20" fmla="*/ 62454 w 85164"/>
                <a:gd name="connsiteY20" fmla="*/ 30943 h 56776"/>
                <a:gd name="connsiteX21" fmla="*/ 62454 w 85164"/>
                <a:gd name="connsiteY21" fmla="*/ 30943 h 56776"/>
                <a:gd name="connsiteX22" fmla="*/ 62170 w 85164"/>
                <a:gd name="connsiteY22" fmla="*/ 30943 h 56776"/>
                <a:gd name="connsiteX23" fmla="*/ 61604 w 85164"/>
                <a:gd name="connsiteY23" fmla="*/ 30943 h 56776"/>
                <a:gd name="connsiteX24" fmla="*/ 60751 w 85164"/>
                <a:gd name="connsiteY24" fmla="*/ 30943 h 56776"/>
                <a:gd name="connsiteX25" fmla="*/ 60467 w 85164"/>
                <a:gd name="connsiteY25" fmla="*/ 30943 h 56776"/>
                <a:gd name="connsiteX26" fmla="*/ 60183 w 85164"/>
                <a:gd name="connsiteY26" fmla="*/ 30943 h 56776"/>
                <a:gd name="connsiteX27" fmla="*/ 59616 w 85164"/>
                <a:gd name="connsiteY27" fmla="*/ 30943 h 56776"/>
                <a:gd name="connsiteX28" fmla="*/ 58480 w 85164"/>
                <a:gd name="connsiteY28" fmla="*/ 30376 h 56776"/>
                <a:gd name="connsiteX29" fmla="*/ 43435 w 85164"/>
                <a:gd name="connsiteY29" fmla="*/ 21291 h 56776"/>
                <a:gd name="connsiteX30" fmla="*/ 43151 w 85164"/>
                <a:gd name="connsiteY30" fmla="*/ 26968 h 56776"/>
                <a:gd name="connsiteX31" fmla="*/ 41163 w 85164"/>
                <a:gd name="connsiteY31" fmla="*/ 29524 h 56776"/>
                <a:gd name="connsiteX32" fmla="*/ 21291 w 85164"/>
                <a:gd name="connsiteY32" fmla="*/ 41162 h 56776"/>
                <a:gd name="connsiteX33" fmla="*/ 22428 w 85164"/>
                <a:gd name="connsiteY33" fmla="*/ 42298 h 56776"/>
                <a:gd name="connsiteX34" fmla="*/ 51100 w 85164"/>
                <a:gd name="connsiteY34" fmla="*/ 59615 h 56776"/>
                <a:gd name="connsiteX35" fmla="*/ 52803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0 h 56776"/>
                <a:gd name="connsiteX38" fmla="*/ 55073 w 85164"/>
                <a:gd name="connsiteY38" fmla="*/ 60750 h 56776"/>
                <a:gd name="connsiteX39" fmla="*/ 57345 w 85164"/>
                <a:gd name="connsiteY39" fmla="*/ 60467 h 56776"/>
                <a:gd name="connsiteX40" fmla="*/ 57345 w 85164"/>
                <a:gd name="connsiteY40" fmla="*/ 60467 h 56776"/>
                <a:gd name="connsiteX41" fmla="*/ 59332 w 85164"/>
                <a:gd name="connsiteY41" fmla="*/ 59615 h 56776"/>
                <a:gd name="connsiteX42" fmla="*/ 82327 w 85164"/>
                <a:gd name="connsiteY42" fmla="*/ 46273 h 56776"/>
                <a:gd name="connsiteX43" fmla="*/ 82895 w 85164"/>
                <a:gd name="connsiteY43" fmla="*/ 45705 h 56776"/>
                <a:gd name="connsiteX44" fmla="*/ 69836 w 85164"/>
                <a:gd name="connsiteY44" fmla="*/ 37473 h 56776"/>
                <a:gd name="connsiteX45" fmla="*/ 69836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69836" y="37473"/>
                  </a:moveTo>
                  <a:cubicBezTo>
                    <a:pt x="69552" y="37189"/>
                    <a:pt x="69267" y="37189"/>
                    <a:pt x="68983" y="36904"/>
                  </a:cubicBezTo>
                  <a:cubicBezTo>
                    <a:pt x="68983" y="36904"/>
                    <a:pt x="68701" y="36621"/>
                    <a:pt x="68701" y="36621"/>
                  </a:cubicBezTo>
                  <a:cubicBezTo>
                    <a:pt x="68701" y="36621"/>
                    <a:pt x="68701" y="36621"/>
                    <a:pt x="68701" y="36337"/>
                  </a:cubicBezTo>
                  <a:lnTo>
                    <a:pt x="68701" y="36337"/>
                  </a:lnTo>
                  <a:cubicBezTo>
                    <a:pt x="68701" y="36337"/>
                    <a:pt x="68701" y="36053"/>
                    <a:pt x="68701" y="36053"/>
                  </a:cubicBezTo>
                  <a:cubicBezTo>
                    <a:pt x="68701" y="36053"/>
                    <a:pt x="68701" y="35769"/>
                    <a:pt x="68701" y="35769"/>
                  </a:cubicBezTo>
                  <a:cubicBezTo>
                    <a:pt x="68701" y="35769"/>
                    <a:pt x="68701" y="35485"/>
                    <a:pt x="68701" y="35485"/>
                  </a:cubicBezTo>
                  <a:lnTo>
                    <a:pt x="68701" y="35201"/>
                  </a:lnTo>
                  <a:lnTo>
                    <a:pt x="68701" y="35201"/>
                  </a:lnTo>
                  <a:lnTo>
                    <a:pt x="68983" y="28672"/>
                  </a:lnTo>
                  <a:lnTo>
                    <a:pt x="66713" y="30091"/>
                  </a:lnTo>
                  <a:cubicBezTo>
                    <a:pt x="66429" y="30376"/>
                    <a:pt x="66145" y="30376"/>
                    <a:pt x="65861" y="30659"/>
                  </a:cubicBezTo>
                  <a:cubicBezTo>
                    <a:pt x="65577" y="30659"/>
                    <a:pt x="65294" y="30943"/>
                    <a:pt x="65010" y="30943"/>
                  </a:cubicBezTo>
                  <a:cubicBezTo>
                    <a:pt x="65010" y="30943"/>
                    <a:pt x="64726" y="30943"/>
                    <a:pt x="64726" y="30943"/>
                  </a:cubicBezTo>
                  <a:lnTo>
                    <a:pt x="64726" y="30943"/>
                  </a:lnTo>
                  <a:cubicBezTo>
                    <a:pt x="64726" y="30943"/>
                    <a:pt x="64442" y="30943"/>
                    <a:pt x="64442" y="30943"/>
                  </a:cubicBezTo>
                  <a:cubicBezTo>
                    <a:pt x="64158" y="30943"/>
                    <a:pt x="63874" y="30943"/>
                    <a:pt x="63874" y="30943"/>
                  </a:cubicBezTo>
                  <a:cubicBezTo>
                    <a:pt x="63591" y="30943"/>
                    <a:pt x="63591" y="30943"/>
                    <a:pt x="63307" y="30943"/>
                  </a:cubicBezTo>
                  <a:cubicBezTo>
                    <a:pt x="63023" y="30943"/>
                    <a:pt x="63023" y="30943"/>
                    <a:pt x="62739" y="30943"/>
                  </a:cubicBezTo>
                  <a:cubicBezTo>
                    <a:pt x="62739" y="30943"/>
                    <a:pt x="62739" y="30943"/>
                    <a:pt x="62454" y="30943"/>
                  </a:cubicBezTo>
                  <a:lnTo>
                    <a:pt x="62454" y="30943"/>
                  </a:lnTo>
                  <a:cubicBezTo>
                    <a:pt x="62454" y="30943"/>
                    <a:pt x="62170" y="30943"/>
                    <a:pt x="62170" y="30943"/>
                  </a:cubicBezTo>
                  <a:cubicBezTo>
                    <a:pt x="61886" y="30943"/>
                    <a:pt x="61604" y="30943"/>
                    <a:pt x="61604" y="30943"/>
                  </a:cubicBezTo>
                  <a:cubicBezTo>
                    <a:pt x="61320" y="30943"/>
                    <a:pt x="61035" y="30943"/>
                    <a:pt x="60751" y="30943"/>
                  </a:cubicBezTo>
                  <a:cubicBezTo>
                    <a:pt x="60751" y="30943"/>
                    <a:pt x="60467" y="30943"/>
                    <a:pt x="60467" y="30943"/>
                  </a:cubicBezTo>
                  <a:cubicBezTo>
                    <a:pt x="60467" y="30943"/>
                    <a:pt x="60183" y="30943"/>
                    <a:pt x="60183" y="30943"/>
                  </a:cubicBezTo>
                  <a:cubicBezTo>
                    <a:pt x="60183" y="30943"/>
                    <a:pt x="59900" y="30943"/>
                    <a:pt x="59616" y="30943"/>
                  </a:cubicBezTo>
                  <a:cubicBezTo>
                    <a:pt x="59048" y="30659"/>
                    <a:pt x="58764" y="30659"/>
                    <a:pt x="58480" y="30376"/>
                  </a:cubicBezTo>
                  <a:lnTo>
                    <a:pt x="43435" y="21291"/>
                  </a:lnTo>
                  <a:lnTo>
                    <a:pt x="43151" y="26968"/>
                  </a:lnTo>
                  <a:cubicBezTo>
                    <a:pt x="43151" y="27820"/>
                    <a:pt x="42582" y="28672"/>
                    <a:pt x="41163" y="29524"/>
                  </a:cubicBezTo>
                  <a:lnTo>
                    <a:pt x="21291" y="41162"/>
                  </a:lnTo>
                  <a:cubicBezTo>
                    <a:pt x="21575" y="41447"/>
                    <a:pt x="21859" y="42014"/>
                    <a:pt x="22428" y="42298"/>
                  </a:cubicBezTo>
                  <a:lnTo>
                    <a:pt x="51100" y="59615"/>
                  </a:lnTo>
                  <a:cubicBezTo>
                    <a:pt x="51667" y="59899"/>
                    <a:pt x="52235" y="60183"/>
                    <a:pt x="52803" y="60467"/>
                  </a:cubicBezTo>
                  <a:cubicBezTo>
                    <a:pt x="52803" y="60467"/>
                    <a:pt x="53086" y="60467"/>
                    <a:pt x="53086" y="60467"/>
                  </a:cubicBezTo>
                  <a:cubicBezTo>
                    <a:pt x="53654" y="60750"/>
                    <a:pt x="54507" y="60750"/>
                    <a:pt x="55073" y="60750"/>
                  </a:cubicBezTo>
                  <a:lnTo>
                    <a:pt x="55073" y="60750"/>
                  </a:lnTo>
                  <a:cubicBezTo>
                    <a:pt x="55926" y="60750"/>
                    <a:pt x="56494" y="60750"/>
                    <a:pt x="57345" y="60467"/>
                  </a:cubicBezTo>
                  <a:lnTo>
                    <a:pt x="57345" y="60467"/>
                  </a:lnTo>
                  <a:cubicBezTo>
                    <a:pt x="58197" y="60467"/>
                    <a:pt x="58764" y="59899"/>
                    <a:pt x="59332" y="59615"/>
                  </a:cubicBezTo>
                  <a:lnTo>
                    <a:pt x="82327" y="46273"/>
                  </a:lnTo>
                  <a:cubicBezTo>
                    <a:pt x="82611" y="45989"/>
                    <a:pt x="82611" y="45705"/>
                    <a:pt x="82895" y="45705"/>
                  </a:cubicBezTo>
                  <a:lnTo>
                    <a:pt x="69836" y="37473"/>
                  </a:lnTo>
                  <a:lnTo>
                    <a:pt x="69836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47586FE-FA23-4B52-886F-03C699F97097}"/>
                </a:ext>
              </a:extLst>
            </p:cNvPr>
            <p:cNvSpPr/>
            <p:nvPr/>
          </p:nvSpPr>
          <p:spPr>
            <a:xfrm>
              <a:off x="13360620" y="7523676"/>
              <a:ext cx="95165" cy="63443"/>
            </a:xfrm>
            <a:custGeom>
              <a:avLst/>
              <a:gdLst>
                <a:gd name="connsiteX0" fmla="*/ 69836 w 85164"/>
                <a:gd name="connsiteY0" fmla="*/ 37757 h 56776"/>
                <a:gd name="connsiteX1" fmla="*/ 68983 w 85164"/>
                <a:gd name="connsiteY1" fmla="*/ 37189 h 56776"/>
                <a:gd name="connsiteX2" fmla="*/ 68699 w 85164"/>
                <a:gd name="connsiteY2" fmla="*/ 36621 h 56776"/>
                <a:gd name="connsiteX3" fmla="*/ 68699 w 85164"/>
                <a:gd name="connsiteY3" fmla="*/ 36621 h 56776"/>
                <a:gd name="connsiteX4" fmla="*/ 68699 w 85164"/>
                <a:gd name="connsiteY4" fmla="*/ 36621 h 56776"/>
                <a:gd name="connsiteX5" fmla="*/ 68699 w 85164"/>
                <a:gd name="connsiteY5" fmla="*/ 36337 h 56776"/>
                <a:gd name="connsiteX6" fmla="*/ 68699 w 85164"/>
                <a:gd name="connsiteY6" fmla="*/ 36054 h 56776"/>
                <a:gd name="connsiteX7" fmla="*/ 68699 w 85164"/>
                <a:gd name="connsiteY7" fmla="*/ 35769 h 56776"/>
                <a:gd name="connsiteX8" fmla="*/ 68699 w 85164"/>
                <a:gd name="connsiteY8" fmla="*/ 35485 h 56776"/>
                <a:gd name="connsiteX9" fmla="*/ 68699 w 85164"/>
                <a:gd name="connsiteY9" fmla="*/ 35485 h 56776"/>
                <a:gd name="connsiteX10" fmla="*/ 68983 w 85164"/>
                <a:gd name="connsiteY10" fmla="*/ 29240 h 56776"/>
                <a:gd name="connsiteX11" fmla="*/ 66713 w 85164"/>
                <a:gd name="connsiteY11" fmla="*/ 30660 h 56776"/>
                <a:gd name="connsiteX12" fmla="*/ 65861 w 85164"/>
                <a:gd name="connsiteY12" fmla="*/ 30943 h 56776"/>
                <a:gd name="connsiteX13" fmla="*/ 65010 w 85164"/>
                <a:gd name="connsiteY13" fmla="*/ 31227 h 56776"/>
                <a:gd name="connsiteX14" fmla="*/ 64726 w 85164"/>
                <a:gd name="connsiteY14" fmla="*/ 31227 h 56776"/>
                <a:gd name="connsiteX15" fmla="*/ 64726 w 85164"/>
                <a:gd name="connsiteY15" fmla="*/ 31227 h 56776"/>
                <a:gd name="connsiteX16" fmla="*/ 64442 w 85164"/>
                <a:gd name="connsiteY16" fmla="*/ 31227 h 56776"/>
                <a:gd name="connsiteX17" fmla="*/ 63874 w 85164"/>
                <a:gd name="connsiteY17" fmla="*/ 31227 h 56776"/>
                <a:gd name="connsiteX18" fmla="*/ 63305 w 85164"/>
                <a:gd name="connsiteY18" fmla="*/ 31227 h 56776"/>
                <a:gd name="connsiteX19" fmla="*/ 62739 w 85164"/>
                <a:gd name="connsiteY19" fmla="*/ 31227 h 56776"/>
                <a:gd name="connsiteX20" fmla="*/ 62454 w 85164"/>
                <a:gd name="connsiteY20" fmla="*/ 31227 h 56776"/>
                <a:gd name="connsiteX21" fmla="*/ 62454 w 85164"/>
                <a:gd name="connsiteY21" fmla="*/ 31227 h 56776"/>
                <a:gd name="connsiteX22" fmla="*/ 62170 w 85164"/>
                <a:gd name="connsiteY22" fmla="*/ 31227 h 56776"/>
                <a:gd name="connsiteX23" fmla="*/ 61602 w 85164"/>
                <a:gd name="connsiteY23" fmla="*/ 31227 h 56776"/>
                <a:gd name="connsiteX24" fmla="*/ 60751 w 85164"/>
                <a:gd name="connsiteY24" fmla="*/ 31227 h 56776"/>
                <a:gd name="connsiteX25" fmla="*/ 60467 w 85164"/>
                <a:gd name="connsiteY25" fmla="*/ 31227 h 56776"/>
                <a:gd name="connsiteX26" fmla="*/ 60183 w 85164"/>
                <a:gd name="connsiteY26" fmla="*/ 31227 h 56776"/>
                <a:gd name="connsiteX27" fmla="*/ 59616 w 85164"/>
                <a:gd name="connsiteY27" fmla="*/ 30943 h 56776"/>
                <a:gd name="connsiteX28" fmla="*/ 58480 w 85164"/>
                <a:gd name="connsiteY28" fmla="*/ 30376 h 56776"/>
                <a:gd name="connsiteX29" fmla="*/ 43435 w 85164"/>
                <a:gd name="connsiteY29" fmla="*/ 21291 h 56776"/>
                <a:gd name="connsiteX30" fmla="*/ 43151 w 85164"/>
                <a:gd name="connsiteY30" fmla="*/ 26685 h 56776"/>
                <a:gd name="connsiteX31" fmla="*/ 41163 w 85164"/>
                <a:gd name="connsiteY31" fmla="*/ 29240 h 56776"/>
                <a:gd name="connsiteX32" fmla="*/ 21291 w 85164"/>
                <a:gd name="connsiteY32" fmla="*/ 40879 h 56776"/>
                <a:gd name="connsiteX33" fmla="*/ 22428 w 85164"/>
                <a:gd name="connsiteY33" fmla="*/ 41731 h 56776"/>
                <a:gd name="connsiteX34" fmla="*/ 51098 w 85164"/>
                <a:gd name="connsiteY34" fmla="*/ 59048 h 56776"/>
                <a:gd name="connsiteX35" fmla="*/ 52802 w 85164"/>
                <a:gd name="connsiteY35" fmla="*/ 59615 h 56776"/>
                <a:gd name="connsiteX36" fmla="*/ 53086 w 85164"/>
                <a:gd name="connsiteY36" fmla="*/ 59615 h 56776"/>
                <a:gd name="connsiteX37" fmla="*/ 55073 w 85164"/>
                <a:gd name="connsiteY37" fmla="*/ 59900 h 56776"/>
                <a:gd name="connsiteX38" fmla="*/ 55073 w 85164"/>
                <a:gd name="connsiteY38" fmla="*/ 59900 h 56776"/>
                <a:gd name="connsiteX39" fmla="*/ 57345 w 85164"/>
                <a:gd name="connsiteY39" fmla="*/ 59615 h 56776"/>
                <a:gd name="connsiteX40" fmla="*/ 57345 w 85164"/>
                <a:gd name="connsiteY40" fmla="*/ 59615 h 56776"/>
                <a:gd name="connsiteX41" fmla="*/ 59332 w 85164"/>
                <a:gd name="connsiteY41" fmla="*/ 58764 h 56776"/>
                <a:gd name="connsiteX42" fmla="*/ 82327 w 85164"/>
                <a:gd name="connsiteY42" fmla="*/ 45421 h 56776"/>
                <a:gd name="connsiteX43" fmla="*/ 82893 w 85164"/>
                <a:gd name="connsiteY43" fmla="*/ 44854 h 56776"/>
                <a:gd name="connsiteX44" fmla="*/ 69836 w 85164"/>
                <a:gd name="connsiteY44" fmla="*/ 37757 h 56776"/>
                <a:gd name="connsiteX45" fmla="*/ 69836 w 85164"/>
                <a:gd name="connsiteY45" fmla="*/ 3775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69836" y="37757"/>
                  </a:moveTo>
                  <a:cubicBezTo>
                    <a:pt x="69552" y="37473"/>
                    <a:pt x="69267" y="37473"/>
                    <a:pt x="68983" y="37189"/>
                  </a:cubicBezTo>
                  <a:cubicBezTo>
                    <a:pt x="68983" y="37189"/>
                    <a:pt x="68699" y="36905"/>
                    <a:pt x="68699" y="36621"/>
                  </a:cubicBezTo>
                  <a:lnTo>
                    <a:pt x="68699" y="36621"/>
                  </a:lnTo>
                  <a:lnTo>
                    <a:pt x="68699" y="36621"/>
                  </a:lnTo>
                  <a:cubicBezTo>
                    <a:pt x="68699" y="36621"/>
                    <a:pt x="68699" y="36621"/>
                    <a:pt x="68699" y="36337"/>
                  </a:cubicBezTo>
                  <a:cubicBezTo>
                    <a:pt x="68699" y="36337"/>
                    <a:pt x="68699" y="36054"/>
                    <a:pt x="68699" y="36054"/>
                  </a:cubicBezTo>
                  <a:cubicBezTo>
                    <a:pt x="68699" y="35769"/>
                    <a:pt x="68699" y="35769"/>
                    <a:pt x="68699" y="35769"/>
                  </a:cubicBezTo>
                  <a:cubicBezTo>
                    <a:pt x="68699" y="35769"/>
                    <a:pt x="68699" y="35485"/>
                    <a:pt x="68699" y="35485"/>
                  </a:cubicBezTo>
                  <a:lnTo>
                    <a:pt x="68699" y="35485"/>
                  </a:lnTo>
                  <a:lnTo>
                    <a:pt x="68983" y="29240"/>
                  </a:lnTo>
                  <a:lnTo>
                    <a:pt x="66713" y="30660"/>
                  </a:lnTo>
                  <a:cubicBezTo>
                    <a:pt x="66429" y="30660"/>
                    <a:pt x="66145" y="30943"/>
                    <a:pt x="65861" y="30943"/>
                  </a:cubicBezTo>
                  <a:cubicBezTo>
                    <a:pt x="65577" y="30943"/>
                    <a:pt x="65293" y="31227"/>
                    <a:pt x="65010" y="31227"/>
                  </a:cubicBezTo>
                  <a:cubicBezTo>
                    <a:pt x="65010" y="31227"/>
                    <a:pt x="64726" y="31227"/>
                    <a:pt x="64726" y="31227"/>
                  </a:cubicBezTo>
                  <a:lnTo>
                    <a:pt x="64726" y="31227"/>
                  </a:lnTo>
                  <a:cubicBezTo>
                    <a:pt x="64726" y="31227"/>
                    <a:pt x="64442" y="31227"/>
                    <a:pt x="64442" y="31227"/>
                  </a:cubicBezTo>
                  <a:cubicBezTo>
                    <a:pt x="64158" y="31227"/>
                    <a:pt x="64158" y="31227"/>
                    <a:pt x="63874" y="31227"/>
                  </a:cubicBezTo>
                  <a:cubicBezTo>
                    <a:pt x="63589" y="31227"/>
                    <a:pt x="63589" y="31227"/>
                    <a:pt x="63305" y="31227"/>
                  </a:cubicBezTo>
                  <a:cubicBezTo>
                    <a:pt x="63023" y="31227"/>
                    <a:pt x="63023" y="31227"/>
                    <a:pt x="62739" y="31227"/>
                  </a:cubicBezTo>
                  <a:cubicBezTo>
                    <a:pt x="62739" y="31227"/>
                    <a:pt x="62454" y="31227"/>
                    <a:pt x="62454" y="31227"/>
                  </a:cubicBezTo>
                  <a:lnTo>
                    <a:pt x="62454" y="31227"/>
                  </a:lnTo>
                  <a:cubicBezTo>
                    <a:pt x="62454" y="31227"/>
                    <a:pt x="62170" y="31227"/>
                    <a:pt x="62170" y="31227"/>
                  </a:cubicBezTo>
                  <a:cubicBezTo>
                    <a:pt x="61886" y="31227"/>
                    <a:pt x="61602" y="31227"/>
                    <a:pt x="61602" y="31227"/>
                  </a:cubicBezTo>
                  <a:cubicBezTo>
                    <a:pt x="61320" y="31227"/>
                    <a:pt x="61035" y="31227"/>
                    <a:pt x="60751" y="31227"/>
                  </a:cubicBezTo>
                  <a:cubicBezTo>
                    <a:pt x="60751" y="31227"/>
                    <a:pt x="60467" y="31227"/>
                    <a:pt x="60467" y="31227"/>
                  </a:cubicBezTo>
                  <a:cubicBezTo>
                    <a:pt x="60467" y="31227"/>
                    <a:pt x="60183" y="31227"/>
                    <a:pt x="60183" y="31227"/>
                  </a:cubicBezTo>
                  <a:cubicBezTo>
                    <a:pt x="60183" y="31227"/>
                    <a:pt x="59899" y="31227"/>
                    <a:pt x="59616" y="30943"/>
                  </a:cubicBezTo>
                  <a:cubicBezTo>
                    <a:pt x="59048" y="30943"/>
                    <a:pt x="58764" y="30660"/>
                    <a:pt x="58480" y="30376"/>
                  </a:cubicBezTo>
                  <a:lnTo>
                    <a:pt x="43435" y="21291"/>
                  </a:lnTo>
                  <a:lnTo>
                    <a:pt x="43151" y="26685"/>
                  </a:lnTo>
                  <a:cubicBezTo>
                    <a:pt x="43151" y="27537"/>
                    <a:pt x="42582" y="28672"/>
                    <a:pt x="41163" y="29240"/>
                  </a:cubicBezTo>
                  <a:lnTo>
                    <a:pt x="21291" y="40879"/>
                  </a:lnTo>
                  <a:cubicBezTo>
                    <a:pt x="21575" y="41163"/>
                    <a:pt x="21859" y="41447"/>
                    <a:pt x="22428" y="41731"/>
                  </a:cubicBezTo>
                  <a:lnTo>
                    <a:pt x="51098" y="59048"/>
                  </a:lnTo>
                  <a:cubicBezTo>
                    <a:pt x="51667" y="59331"/>
                    <a:pt x="52235" y="59615"/>
                    <a:pt x="52802" y="59615"/>
                  </a:cubicBezTo>
                  <a:cubicBezTo>
                    <a:pt x="52802" y="59615"/>
                    <a:pt x="53086" y="59615"/>
                    <a:pt x="53086" y="59615"/>
                  </a:cubicBezTo>
                  <a:cubicBezTo>
                    <a:pt x="53654" y="59900"/>
                    <a:pt x="54505" y="59900"/>
                    <a:pt x="55073" y="59900"/>
                  </a:cubicBezTo>
                  <a:lnTo>
                    <a:pt x="55073" y="59900"/>
                  </a:lnTo>
                  <a:cubicBezTo>
                    <a:pt x="55926" y="59900"/>
                    <a:pt x="56492" y="59900"/>
                    <a:pt x="57345" y="59615"/>
                  </a:cubicBezTo>
                  <a:lnTo>
                    <a:pt x="57345" y="59615"/>
                  </a:lnTo>
                  <a:cubicBezTo>
                    <a:pt x="57913" y="59331"/>
                    <a:pt x="58764" y="59331"/>
                    <a:pt x="59332" y="58764"/>
                  </a:cubicBezTo>
                  <a:lnTo>
                    <a:pt x="82327" y="45421"/>
                  </a:lnTo>
                  <a:cubicBezTo>
                    <a:pt x="82611" y="45137"/>
                    <a:pt x="82611" y="45137"/>
                    <a:pt x="82893" y="44854"/>
                  </a:cubicBezTo>
                  <a:lnTo>
                    <a:pt x="69836" y="37757"/>
                  </a:lnTo>
                  <a:lnTo>
                    <a:pt x="69836" y="37757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7C86DB1-25A0-4FDA-95C4-31AEAB54D1B5}"/>
                </a:ext>
              </a:extLst>
            </p:cNvPr>
            <p:cNvSpPr/>
            <p:nvPr/>
          </p:nvSpPr>
          <p:spPr>
            <a:xfrm>
              <a:off x="13405348" y="7551908"/>
              <a:ext cx="95165" cy="63443"/>
            </a:xfrm>
            <a:custGeom>
              <a:avLst/>
              <a:gdLst>
                <a:gd name="connsiteX0" fmla="*/ 70686 w 85164"/>
                <a:gd name="connsiteY0" fmla="*/ 37473 h 56776"/>
                <a:gd name="connsiteX1" fmla="*/ 69834 w 85164"/>
                <a:gd name="connsiteY1" fmla="*/ 36904 h 56776"/>
                <a:gd name="connsiteX2" fmla="*/ 69550 w 85164"/>
                <a:gd name="connsiteY2" fmla="*/ 36337 h 56776"/>
                <a:gd name="connsiteX3" fmla="*/ 69550 w 85164"/>
                <a:gd name="connsiteY3" fmla="*/ 36337 h 56776"/>
                <a:gd name="connsiteX4" fmla="*/ 69550 w 85164"/>
                <a:gd name="connsiteY4" fmla="*/ 36337 h 56776"/>
                <a:gd name="connsiteX5" fmla="*/ 69550 w 85164"/>
                <a:gd name="connsiteY5" fmla="*/ 36053 h 56776"/>
                <a:gd name="connsiteX6" fmla="*/ 69267 w 85164"/>
                <a:gd name="connsiteY6" fmla="*/ 35769 h 56776"/>
                <a:gd name="connsiteX7" fmla="*/ 69267 w 85164"/>
                <a:gd name="connsiteY7" fmla="*/ 35485 h 56776"/>
                <a:gd name="connsiteX8" fmla="*/ 69267 w 85164"/>
                <a:gd name="connsiteY8" fmla="*/ 35201 h 56776"/>
                <a:gd name="connsiteX9" fmla="*/ 69267 w 85164"/>
                <a:gd name="connsiteY9" fmla="*/ 35201 h 56776"/>
                <a:gd name="connsiteX10" fmla="*/ 69550 w 85164"/>
                <a:gd name="connsiteY10" fmla="*/ 28672 h 56776"/>
                <a:gd name="connsiteX11" fmla="*/ 66996 w 85164"/>
                <a:gd name="connsiteY11" fmla="*/ 30091 h 56776"/>
                <a:gd name="connsiteX12" fmla="*/ 66143 w 85164"/>
                <a:gd name="connsiteY12" fmla="*/ 30659 h 56776"/>
                <a:gd name="connsiteX13" fmla="*/ 65293 w 85164"/>
                <a:gd name="connsiteY13" fmla="*/ 30943 h 56776"/>
                <a:gd name="connsiteX14" fmla="*/ 65008 w 85164"/>
                <a:gd name="connsiteY14" fmla="*/ 30943 h 56776"/>
                <a:gd name="connsiteX15" fmla="*/ 65008 w 85164"/>
                <a:gd name="connsiteY15" fmla="*/ 30943 h 56776"/>
                <a:gd name="connsiteX16" fmla="*/ 64724 w 85164"/>
                <a:gd name="connsiteY16" fmla="*/ 30943 h 56776"/>
                <a:gd name="connsiteX17" fmla="*/ 64156 w 85164"/>
                <a:gd name="connsiteY17" fmla="*/ 30943 h 56776"/>
                <a:gd name="connsiteX18" fmla="*/ 63589 w 85164"/>
                <a:gd name="connsiteY18" fmla="*/ 30943 h 56776"/>
                <a:gd name="connsiteX19" fmla="*/ 63021 w 85164"/>
                <a:gd name="connsiteY19" fmla="*/ 30943 h 56776"/>
                <a:gd name="connsiteX20" fmla="*/ 62737 w 85164"/>
                <a:gd name="connsiteY20" fmla="*/ 30943 h 56776"/>
                <a:gd name="connsiteX21" fmla="*/ 62737 w 85164"/>
                <a:gd name="connsiteY21" fmla="*/ 30943 h 56776"/>
                <a:gd name="connsiteX22" fmla="*/ 62453 w 85164"/>
                <a:gd name="connsiteY22" fmla="*/ 30943 h 56776"/>
                <a:gd name="connsiteX23" fmla="*/ 61886 w 85164"/>
                <a:gd name="connsiteY23" fmla="*/ 30943 h 56776"/>
                <a:gd name="connsiteX24" fmla="*/ 61034 w 85164"/>
                <a:gd name="connsiteY24" fmla="*/ 30943 h 56776"/>
                <a:gd name="connsiteX25" fmla="*/ 60750 w 85164"/>
                <a:gd name="connsiteY25" fmla="*/ 30943 h 56776"/>
                <a:gd name="connsiteX26" fmla="*/ 60467 w 85164"/>
                <a:gd name="connsiteY26" fmla="*/ 30943 h 56776"/>
                <a:gd name="connsiteX27" fmla="*/ 59899 w 85164"/>
                <a:gd name="connsiteY27" fmla="*/ 30943 h 56776"/>
                <a:gd name="connsiteX28" fmla="*/ 58480 w 85164"/>
                <a:gd name="connsiteY28" fmla="*/ 30376 h 56776"/>
                <a:gd name="connsiteX29" fmla="*/ 43433 w 85164"/>
                <a:gd name="connsiteY29" fmla="*/ 21291 h 56776"/>
                <a:gd name="connsiteX30" fmla="*/ 43149 w 85164"/>
                <a:gd name="connsiteY30" fmla="*/ 26968 h 56776"/>
                <a:gd name="connsiteX31" fmla="*/ 41162 w 85164"/>
                <a:gd name="connsiteY31" fmla="*/ 29524 h 56776"/>
                <a:gd name="connsiteX32" fmla="*/ 21291 w 85164"/>
                <a:gd name="connsiteY32" fmla="*/ 41162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356 w 85164"/>
                <a:gd name="connsiteY37" fmla="*/ 60467 h 56776"/>
                <a:gd name="connsiteX38" fmla="*/ 55356 w 85164"/>
                <a:gd name="connsiteY38" fmla="*/ 60467 h 56776"/>
                <a:gd name="connsiteX39" fmla="*/ 57627 w 85164"/>
                <a:gd name="connsiteY39" fmla="*/ 60183 h 56776"/>
                <a:gd name="connsiteX40" fmla="*/ 57627 w 85164"/>
                <a:gd name="connsiteY40" fmla="*/ 60183 h 56776"/>
                <a:gd name="connsiteX41" fmla="*/ 59615 w 85164"/>
                <a:gd name="connsiteY41" fmla="*/ 59331 h 56776"/>
                <a:gd name="connsiteX42" fmla="*/ 82609 w 85164"/>
                <a:gd name="connsiteY42" fmla="*/ 45989 h 56776"/>
                <a:gd name="connsiteX43" fmla="*/ 83177 w 85164"/>
                <a:gd name="connsiteY43" fmla="*/ 45421 h 56776"/>
                <a:gd name="connsiteX44" fmla="*/ 70686 w 85164"/>
                <a:gd name="connsiteY44" fmla="*/ 37473 h 56776"/>
                <a:gd name="connsiteX45" fmla="*/ 70686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7473"/>
                  </a:moveTo>
                  <a:cubicBezTo>
                    <a:pt x="70402" y="37189"/>
                    <a:pt x="70118" y="37189"/>
                    <a:pt x="69834" y="36904"/>
                  </a:cubicBezTo>
                  <a:cubicBezTo>
                    <a:pt x="69834" y="36621"/>
                    <a:pt x="69550" y="36621"/>
                    <a:pt x="69550" y="36337"/>
                  </a:cubicBezTo>
                  <a:cubicBezTo>
                    <a:pt x="69550" y="36337"/>
                    <a:pt x="69550" y="36337"/>
                    <a:pt x="69550" y="36337"/>
                  </a:cubicBezTo>
                  <a:lnTo>
                    <a:pt x="69550" y="36337"/>
                  </a:lnTo>
                  <a:cubicBezTo>
                    <a:pt x="69550" y="36337"/>
                    <a:pt x="69550" y="36053"/>
                    <a:pt x="69550" y="36053"/>
                  </a:cubicBezTo>
                  <a:cubicBezTo>
                    <a:pt x="69550" y="35769"/>
                    <a:pt x="69550" y="35769"/>
                    <a:pt x="69267" y="35769"/>
                  </a:cubicBezTo>
                  <a:cubicBezTo>
                    <a:pt x="69267" y="35769"/>
                    <a:pt x="69267" y="35485"/>
                    <a:pt x="69267" y="35485"/>
                  </a:cubicBezTo>
                  <a:lnTo>
                    <a:pt x="69267" y="35201"/>
                  </a:lnTo>
                  <a:lnTo>
                    <a:pt x="69267" y="35201"/>
                  </a:lnTo>
                  <a:lnTo>
                    <a:pt x="69550" y="28672"/>
                  </a:lnTo>
                  <a:lnTo>
                    <a:pt x="66996" y="30091"/>
                  </a:lnTo>
                  <a:cubicBezTo>
                    <a:pt x="66712" y="30376"/>
                    <a:pt x="66428" y="30376"/>
                    <a:pt x="66143" y="30659"/>
                  </a:cubicBezTo>
                  <a:cubicBezTo>
                    <a:pt x="65859" y="30659"/>
                    <a:pt x="65577" y="30943"/>
                    <a:pt x="65293" y="30943"/>
                  </a:cubicBezTo>
                  <a:cubicBezTo>
                    <a:pt x="65293" y="30943"/>
                    <a:pt x="65008" y="30943"/>
                    <a:pt x="65008" y="30943"/>
                  </a:cubicBezTo>
                  <a:cubicBezTo>
                    <a:pt x="65008" y="30943"/>
                    <a:pt x="65008" y="30943"/>
                    <a:pt x="65008" y="30943"/>
                  </a:cubicBezTo>
                  <a:cubicBezTo>
                    <a:pt x="65008" y="30943"/>
                    <a:pt x="65008" y="30943"/>
                    <a:pt x="64724" y="30943"/>
                  </a:cubicBezTo>
                  <a:cubicBezTo>
                    <a:pt x="64440" y="30943"/>
                    <a:pt x="64440" y="30943"/>
                    <a:pt x="64156" y="30943"/>
                  </a:cubicBezTo>
                  <a:cubicBezTo>
                    <a:pt x="63874" y="30943"/>
                    <a:pt x="63874" y="30943"/>
                    <a:pt x="63589" y="30943"/>
                  </a:cubicBezTo>
                  <a:cubicBezTo>
                    <a:pt x="63305" y="30943"/>
                    <a:pt x="63305" y="30943"/>
                    <a:pt x="63021" y="30943"/>
                  </a:cubicBezTo>
                  <a:cubicBezTo>
                    <a:pt x="63021" y="30943"/>
                    <a:pt x="63021" y="30943"/>
                    <a:pt x="62737" y="30943"/>
                  </a:cubicBezTo>
                  <a:lnTo>
                    <a:pt x="62737" y="30943"/>
                  </a:lnTo>
                  <a:cubicBezTo>
                    <a:pt x="62737" y="30943"/>
                    <a:pt x="62453" y="30943"/>
                    <a:pt x="62453" y="30943"/>
                  </a:cubicBezTo>
                  <a:cubicBezTo>
                    <a:pt x="62170" y="30943"/>
                    <a:pt x="61886" y="30943"/>
                    <a:pt x="61886" y="30943"/>
                  </a:cubicBezTo>
                  <a:cubicBezTo>
                    <a:pt x="61602" y="30943"/>
                    <a:pt x="61318" y="30943"/>
                    <a:pt x="61034" y="30943"/>
                  </a:cubicBezTo>
                  <a:cubicBezTo>
                    <a:pt x="61034" y="30943"/>
                    <a:pt x="61034" y="30943"/>
                    <a:pt x="60750" y="30943"/>
                  </a:cubicBezTo>
                  <a:cubicBezTo>
                    <a:pt x="60750" y="30943"/>
                    <a:pt x="60467" y="30943"/>
                    <a:pt x="60467" y="30943"/>
                  </a:cubicBezTo>
                  <a:cubicBezTo>
                    <a:pt x="60183" y="30943"/>
                    <a:pt x="60183" y="30943"/>
                    <a:pt x="59899" y="30943"/>
                  </a:cubicBezTo>
                  <a:cubicBezTo>
                    <a:pt x="59330" y="30659"/>
                    <a:pt x="59046" y="30659"/>
                    <a:pt x="58480" y="30376"/>
                  </a:cubicBezTo>
                  <a:lnTo>
                    <a:pt x="43433" y="21291"/>
                  </a:lnTo>
                  <a:lnTo>
                    <a:pt x="43149" y="26968"/>
                  </a:lnTo>
                  <a:cubicBezTo>
                    <a:pt x="43149" y="27820"/>
                    <a:pt x="42582" y="28672"/>
                    <a:pt x="41162" y="29524"/>
                  </a:cubicBezTo>
                  <a:lnTo>
                    <a:pt x="21291" y="41162"/>
                  </a:lnTo>
                  <a:cubicBezTo>
                    <a:pt x="21574" y="41447"/>
                    <a:pt x="21858" y="42014"/>
                    <a:pt x="22426" y="42298"/>
                  </a:cubicBezTo>
                  <a:lnTo>
                    <a:pt x="51098" y="59615"/>
                  </a:lnTo>
                  <a:cubicBezTo>
                    <a:pt x="51665" y="59899"/>
                    <a:pt x="52233" y="60183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2" y="60183"/>
                    <a:pt x="54505" y="60467"/>
                    <a:pt x="55356" y="60467"/>
                  </a:cubicBezTo>
                  <a:lnTo>
                    <a:pt x="55356" y="60467"/>
                  </a:lnTo>
                  <a:cubicBezTo>
                    <a:pt x="56208" y="60467"/>
                    <a:pt x="56776" y="60467"/>
                    <a:pt x="57627" y="60183"/>
                  </a:cubicBezTo>
                  <a:lnTo>
                    <a:pt x="57627" y="60183"/>
                  </a:lnTo>
                  <a:cubicBezTo>
                    <a:pt x="58196" y="59899"/>
                    <a:pt x="59046" y="59615"/>
                    <a:pt x="59615" y="59331"/>
                  </a:cubicBezTo>
                  <a:lnTo>
                    <a:pt x="82609" y="45989"/>
                  </a:lnTo>
                  <a:cubicBezTo>
                    <a:pt x="82893" y="45989"/>
                    <a:pt x="82893" y="45705"/>
                    <a:pt x="83177" y="45421"/>
                  </a:cubicBezTo>
                  <a:lnTo>
                    <a:pt x="70686" y="37473"/>
                  </a:lnTo>
                  <a:lnTo>
                    <a:pt x="70686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4305215-1986-46B0-AFF5-BCFA3A07F7F3}"/>
                </a:ext>
              </a:extLst>
            </p:cNvPr>
            <p:cNvSpPr/>
            <p:nvPr/>
          </p:nvSpPr>
          <p:spPr>
            <a:xfrm>
              <a:off x="13451027" y="7579506"/>
              <a:ext cx="95165" cy="63443"/>
            </a:xfrm>
            <a:custGeom>
              <a:avLst/>
              <a:gdLst>
                <a:gd name="connsiteX0" fmla="*/ 70686 w 85164"/>
                <a:gd name="connsiteY0" fmla="*/ 37473 h 56776"/>
                <a:gd name="connsiteX1" fmla="*/ 69834 w 85164"/>
                <a:gd name="connsiteY1" fmla="*/ 36904 h 56776"/>
                <a:gd name="connsiteX2" fmla="*/ 69550 w 85164"/>
                <a:gd name="connsiteY2" fmla="*/ 36337 h 56776"/>
                <a:gd name="connsiteX3" fmla="*/ 69550 w 85164"/>
                <a:gd name="connsiteY3" fmla="*/ 36337 h 56776"/>
                <a:gd name="connsiteX4" fmla="*/ 69550 w 85164"/>
                <a:gd name="connsiteY4" fmla="*/ 36337 h 56776"/>
                <a:gd name="connsiteX5" fmla="*/ 69550 w 85164"/>
                <a:gd name="connsiteY5" fmla="*/ 36053 h 56776"/>
                <a:gd name="connsiteX6" fmla="*/ 69267 w 85164"/>
                <a:gd name="connsiteY6" fmla="*/ 35769 h 56776"/>
                <a:gd name="connsiteX7" fmla="*/ 69267 w 85164"/>
                <a:gd name="connsiteY7" fmla="*/ 35485 h 56776"/>
                <a:gd name="connsiteX8" fmla="*/ 69267 w 85164"/>
                <a:gd name="connsiteY8" fmla="*/ 35201 h 56776"/>
                <a:gd name="connsiteX9" fmla="*/ 69267 w 85164"/>
                <a:gd name="connsiteY9" fmla="*/ 35201 h 56776"/>
                <a:gd name="connsiteX10" fmla="*/ 69550 w 85164"/>
                <a:gd name="connsiteY10" fmla="*/ 28956 h 56776"/>
                <a:gd name="connsiteX11" fmla="*/ 67280 w 85164"/>
                <a:gd name="connsiteY11" fmla="*/ 30376 h 56776"/>
                <a:gd name="connsiteX12" fmla="*/ 66428 w 85164"/>
                <a:gd name="connsiteY12" fmla="*/ 30659 h 56776"/>
                <a:gd name="connsiteX13" fmla="*/ 65577 w 85164"/>
                <a:gd name="connsiteY13" fmla="*/ 30943 h 56776"/>
                <a:gd name="connsiteX14" fmla="*/ 65293 w 85164"/>
                <a:gd name="connsiteY14" fmla="*/ 30943 h 56776"/>
                <a:gd name="connsiteX15" fmla="*/ 65293 w 85164"/>
                <a:gd name="connsiteY15" fmla="*/ 30943 h 56776"/>
                <a:gd name="connsiteX16" fmla="*/ 65008 w 85164"/>
                <a:gd name="connsiteY16" fmla="*/ 30943 h 56776"/>
                <a:gd name="connsiteX17" fmla="*/ 64440 w 85164"/>
                <a:gd name="connsiteY17" fmla="*/ 30943 h 56776"/>
                <a:gd name="connsiteX18" fmla="*/ 63874 w 85164"/>
                <a:gd name="connsiteY18" fmla="*/ 30943 h 56776"/>
                <a:gd name="connsiteX19" fmla="*/ 63305 w 85164"/>
                <a:gd name="connsiteY19" fmla="*/ 30943 h 56776"/>
                <a:gd name="connsiteX20" fmla="*/ 63021 w 85164"/>
                <a:gd name="connsiteY20" fmla="*/ 30943 h 56776"/>
                <a:gd name="connsiteX21" fmla="*/ 63021 w 85164"/>
                <a:gd name="connsiteY21" fmla="*/ 30943 h 56776"/>
                <a:gd name="connsiteX22" fmla="*/ 62737 w 85164"/>
                <a:gd name="connsiteY22" fmla="*/ 30943 h 56776"/>
                <a:gd name="connsiteX23" fmla="*/ 61886 w 85164"/>
                <a:gd name="connsiteY23" fmla="*/ 30943 h 56776"/>
                <a:gd name="connsiteX24" fmla="*/ 61034 w 85164"/>
                <a:gd name="connsiteY24" fmla="*/ 30943 h 56776"/>
                <a:gd name="connsiteX25" fmla="*/ 60750 w 85164"/>
                <a:gd name="connsiteY25" fmla="*/ 30943 h 56776"/>
                <a:gd name="connsiteX26" fmla="*/ 60465 w 85164"/>
                <a:gd name="connsiteY26" fmla="*/ 30943 h 56776"/>
                <a:gd name="connsiteX27" fmla="*/ 59899 w 85164"/>
                <a:gd name="connsiteY27" fmla="*/ 30943 h 56776"/>
                <a:gd name="connsiteX28" fmla="*/ 58480 w 85164"/>
                <a:gd name="connsiteY28" fmla="*/ 30376 h 56776"/>
                <a:gd name="connsiteX29" fmla="*/ 43433 w 85164"/>
                <a:gd name="connsiteY29" fmla="*/ 21291 h 56776"/>
                <a:gd name="connsiteX30" fmla="*/ 43149 w 85164"/>
                <a:gd name="connsiteY30" fmla="*/ 26969 h 56776"/>
                <a:gd name="connsiteX31" fmla="*/ 41162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015 h 56776"/>
                <a:gd name="connsiteX34" fmla="*/ 51098 w 85164"/>
                <a:gd name="connsiteY34" fmla="*/ 59331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3 w 85164"/>
                <a:gd name="connsiteY39" fmla="*/ 60183 h 56776"/>
                <a:gd name="connsiteX40" fmla="*/ 57343 w 85164"/>
                <a:gd name="connsiteY40" fmla="*/ 60183 h 56776"/>
                <a:gd name="connsiteX41" fmla="*/ 59330 w 85164"/>
                <a:gd name="connsiteY41" fmla="*/ 59331 h 56776"/>
                <a:gd name="connsiteX42" fmla="*/ 82325 w 85164"/>
                <a:gd name="connsiteY42" fmla="*/ 45989 h 56776"/>
                <a:gd name="connsiteX43" fmla="*/ 82893 w 85164"/>
                <a:gd name="connsiteY43" fmla="*/ 45421 h 56776"/>
                <a:gd name="connsiteX44" fmla="*/ 70686 w 85164"/>
                <a:gd name="connsiteY44" fmla="*/ 37473 h 56776"/>
                <a:gd name="connsiteX45" fmla="*/ 70686 w 85164"/>
                <a:gd name="connsiteY45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7473"/>
                  </a:moveTo>
                  <a:cubicBezTo>
                    <a:pt x="70402" y="37189"/>
                    <a:pt x="70118" y="37189"/>
                    <a:pt x="69834" y="36904"/>
                  </a:cubicBezTo>
                  <a:cubicBezTo>
                    <a:pt x="69834" y="36621"/>
                    <a:pt x="69550" y="36621"/>
                    <a:pt x="69550" y="36337"/>
                  </a:cubicBezTo>
                  <a:lnTo>
                    <a:pt x="69550" y="36337"/>
                  </a:lnTo>
                  <a:lnTo>
                    <a:pt x="69550" y="36337"/>
                  </a:lnTo>
                  <a:cubicBezTo>
                    <a:pt x="69550" y="36337"/>
                    <a:pt x="69550" y="36337"/>
                    <a:pt x="69550" y="36053"/>
                  </a:cubicBezTo>
                  <a:cubicBezTo>
                    <a:pt x="69550" y="36053"/>
                    <a:pt x="69550" y="35769"/>
                    <a:pt x="69267" y="35769"/>
                  </a:cubicBezTo>
                  <a:cubicBezTo>
                    <a:pt x="69267" y="35769"/>
                    <a:pt x="69267" y="35485"/>
                    <a:pt x="69267" y="35485"/>
                  </a:cubicBezTo>
                  <a:lnTo>
                    <a:pt x="69267" y="35201"/>
                  </a:lnTo>
                  <a:lnTo>
                    <a:pt x="69267" y="35201"/>
                  </a:lnTo>
                  <a:lnTo>
                    <a:pt x="69550" y="28956"/>
                  </a:lnTo>
                  <a:lnTo>
                    <a:pt x="67280" y="30376"/>
                  </a:lnTo>
                  <a:cubicBezTo>
                    <a:pt x="66996" y="30659"/>
                    <a:pt x="66712" y="30659"/>
                    <a:pt x="66428" y="30659"/>
                  </a:cubicBezTo>
                  <a:cubicBezTo>
                    <a:pt x="66143" y="30943"/>
                    <a:pt x="65859" y="30943"/>
                    <a:pt x="65577" y="30943"/>
                  </a:cubicBezTo>
                  <a:cubicBezTo>
                    <a:pt x="65577" y="30943"/>
                    <a:pt x="65293" y="30943"/>
                    <a:pt x="65293" y="30943"/>
                  </a:cubicBezTo>
                  <a:lnTo>
                    <a:pt x="65293" y="30943"/>
                  </a:lnTo>
                  <a:cubicBezTo>
                    <a:pt x="65293" y="30943"/>
                    <a:pt x="65293" y="30943"/>
                    <a:pt x="65008" y="30943"/>
                  </a:cubicBezTo>
                  <a:cubicBezTo>
                    <a:pt x="64724" y="30943"/>
                    <a:pt x="64440" y="30943"/>
                    <a:pt x="64440" y="30943"/>
                  </a:cubicBezTo>
                  <a:cubicBezTo>
                    <a:pt x="64156" y="30943"/>
                    <a:pt x="64156" y="30943"/>
                    <a:pt x="63874" y="30943"/>
                  </a:cubicBezTo>
                  <a:cubicBezTo>
                    <a:pt x="63589" y="30943"/>
                    <a:pt x="63305" y="30943"/>
                    <a:pt x="63305" y="30943"/>
                  </a:cubicBezTo>
                  <a:cubicBezTo>
                    <a:pt x="63305" y="30943"/>
                    <a:pt x="63305" y="30943"/>
                    <a:pt x="63021" y="30943"/>
                  </a:cubicBezTo>
                  <a:lnTo>
                    <a:pt x="63021" y="30943"/>
                  </a:lnTo>
                  <a:cubicBezTo>
                    <a:pt x="63021" y="30943"/>
                    <a:pt x="62737" y="30943"/>
                    <a:pt x="62737" y="30943"/>
                  </a:cubicBezTo>
                  <a:cubicBezTo>
                    <a:pt x="62453" y="30943"/>
                    <a:pt x="62170" y="30943"/>
                    <a:pt x="61886" y="30943"/>
                  </a:cubicBezTo>
                  <a:cubicBezTo>
                    <a:pt x="61602" y="30943"/>
                    <a:pt x="61318" y="30943"/>
                    <a:pt x="61034" y="30943"/>
                  </a:cubicBezTo>
                  <a:cubicBezTo>
                    <a:pt x="61034" y="30943"/>
                    <a:pt x="61034" y="30943"/>
                    <a:pt x="60750" y="30943"/>
                  </a:cubicBezTo>
                  <a:cubicBezTo>
                    <a:pt x="60750" y="30943"/>
                    <a:pt x="60750" y="30943"/>
                    <a:pt x="60465" y="30943"/>
                  </a:cubicBezTo>
                  <a:cubicBezTo>
                    <a:pt x="60183" y="30943"/>
                    <a:pt x="60183" y="30943"/>
                    <a:pt x="59899" y="30943"/>
                  </a:cubicBezTo>
                  <a:cubicBezTo>
                    <a:pt x="59330" y="30659"/>
                    <a:pt x="59046" y="30659"/>
                    <a:pt x="58480" y="30376"/>
                  </a:cubicBezTo>
                  <a:lnTo>
                    <a:pt x="43433" y="21291"/>
                  </a:lnTo>
                  <a:lnTo>
                    <a:pt x="43149" y="26969"/>
                  </a:lnTo>
                  <a:cubicBezTo>
                    <a:pt x="43149" y="27821"/>
                    <a:pt x="42582" y="28672"/>
                    <a:pt x="41162" y="29524"/>
                  </a:cubicBezTo>
                  <a:lnTo>
                    <a:pt x="21291" y="41163"/>
                  </a:lnTo>
                  <a:cubicBezTo>
                    <a:pt x="21574" y="41447"/>
                    <a:pt x="21858" y="41731"/>
                    <a:pt x="22426" y="42015"/>
                  </a:cubicBezTo>
                  <a:lnTo>
                    <a:pt x="51098" y="59331"/>
                  </a:lnTo>
                  <a:cubicBezTo>
                    <a:pt x="51665" y="59615"/>
                    <a:pt x="52233" y="59899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2" y="60467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3" y="60183"/>
                  </a:cubicBezTo>
                  <a:lnTo>
                    <a:pt x="57343" y="60183"/>
                  </a:lnTo>
                  <a:cubicBezTo>
                    <a:pt x="58196" y="59899"/>
                    <a:pt x="58762" y="59899"/>
                    <a:pt x="59330" y="59331"/>
                  </a:cubicBezTo>
                  <a:lnTo>
                    <a:pt x="82325" y="45989"/>
                  </a:lnTo>
                  <a:cubicBezTo>
                    <a:pt x="82609" y="45705"/>
                    <a:pt x="82893" y="45705"/>
                    <a:pt x="82893" y="45421"/>
                  </a:cubicBezTo>
                  <a:lnTo>
                    <a:pt x="70686" y="37473"/>
                  </a:lnTo>
                  <a:lnTo>
                    <a:pt x="70686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A11A9C6-E3E9-40F0-862D-E1EB35E31DBA}"/>
                </a:ext>
              </a:extLst>
            </p:cNvPr>
            <p:cNvSpPr/>
            <p:nvPr/>
          </p:nvSpPr>
          <p:spPr>
            <a:xfrm>
              <a:off x="13497339" y="7606470"/>
              <a:ext cx="95165" cy="63443"/>
            </a:xfrm>
            <a:custGeom>
              <a:avLst/>
              <a:gdLst>
                <a:gd name="connsiteX0" fmla="*/ 70120 w 85164"/>
                <a:gd name="connsiteY0" fmla="*/ 38040 h 56776"/>
                <a:gd name="connsiteX1" fmla="*/ 69267 w 85164"/>
                <a:gd name="connsiteY1" fmla="*/ 37473 h 56776"/>
                <a:gd name="connsiteX2" fmla="*/ 68983 w 85164"/>
                <a:gd name="connsiteY2" fmla="*/ 36904 h 56776"/>
                <a:gd name="connsiteX3" fmla="*/ 68983 w 85164"/>
                <a:gd name="connsiteY3" fmla="*/ 36904 h 56776"/>
                <a:gd name="connsiteX4" fmla="*/ 68983 w 85164"/>
                <a:gd name="connsiteY4" fmla="*/ 36904 h 56776"/>
                <a:gd name="connsiteX5" fmla="*/ 68983 w 85164"/>
                <a:gd name="connsiteY5" fmla="*/ 36621 h 56776"/>
                <a:gd name="connsiteX6" fmla="*/ 68983 w 85164"/>
                <a:gd name="connsiteY6" fmla="*/ 36337 h 56776"/>
                <a:gd name="connsiteX7" fmla="*/ 68983 w 85164"/>
                <a:gd name="connsiteY7" fmla="*/ 36053 h 56776"/>
                <a:gd name="connsiteX8" fmla="*/ 68983 w 85164"/>
                <a:gd name="connsiteY8" fmla="*/ 35769 h 56776"/>
                <a:gd name="connsiteX9" fmla="*/ 68983 w 85164"/>
                <a:gd name="connsiteY9" fmla="*/ 35769 h 56776"/>
                <a:gd name="connsiteX10" fmla="*/ 69267 w 85164"/>
                <a:gd name="connsiteY10" fmla="*/ 29240 h 56776"/>
                <a:gd name="connsiteX11" fmla="*/ 66996 w 85164"/>
                <a:gd name="connsiteY11" fmla="*/ 30659 h 56776"/>
                <a:gd name="connsiteX12" fmla="*/ 66145 w 85164"/>
                <a:gd name="connsiteY12" fmla="*/ 30943 h 56776"/>
                <a:gd name="connsiteX13" fmla="*/ 65293 w 85164"/>
                <a:gd name="connsiteY13" fmla="*/ 31227 h 56776"/>
                <a:gd name="connsiteX14" fmla="*/ 65010 w 85164"/>
                <a:gd name="connsiteY14" fmla="*/ 31227 h 56776"/>
                <a:gd name="connsiteX15" fmla="*/ 65010 w 85164"/>
                <a:gd name="connsiteY15" fmla="*/ 31227 h 56776"/>
                <a:gd name="connsiteX16" fmla="*/ 64726 w 85164"/>
                <a:gd name="connsiteY16" fmla="*/ 31227 h 56776"/>
                <a:gd name="connsiteX17" fmla="*/ 64158 w 85164"/>
                <a:gd name="connsiteY17" fmla="*/ 31227 h 56776"/>
                <a:gd name="connsiteX18" fmla="*/ 63589 w 85164"/>
                <a:gd name="connsiteY18" fmla="*/ 31511 h 56776"/>
                <a:gd name="connsiteX19" fmla="*/ 63023 w 85164"/>
                <a:gd name="connsiteY19" fmla="*/ 31511 h 56776"/>
                <a:gd name="connsiteX20" fmla="*/ 62739 w 85164"/>
                <a:gd name="connsiteY20" fmla="*/ 31511 h 56776"/>
                <a:gd name="connsiteX21" fmla="*/ 62739 w 85164"/>
                <a:gd name="connsiteY21" fmla="*/ 31511 h 56776"/>
                <a:gd name="connsiteX22" fmla="*/ 62454 w 85164"/>
                <a:gd name="connsiteY22" fmla="*/ 31511 h 56776"/>
                <a:gd name="connsiteX23" fmla="*/ 61886 w 85164"/>
                <a:gd name="connsiteY23" fmla="*/ 31511 h 56776"/>
                <a:gd name="connsiteX24" fmla="*/ 61035 w 85164"/>
                <a:gd name="connsiteY24" fmla="*/ 31227 h 56776"/>
                <a:gd name="connsiteX25" fmla="*/ 60751 w 85164"/>
                <a:gd name="connsiteY25" fmla="*/ 31227 h 56776"/>
                <a:gd name="connsiteX26" fmla="*/ 60467 w 85164"/>
                <a:gd name="connsiteY26" fmla="*/ 31227 h 56776"/>
                <a:gd name="connsiteX27" fmla="*/ 59899 w 85164"/>
                <a:gd name="connsiteY27" fmla="*/ 30943 h 56776"/>
                <a:gd name="connsiteX28" fmla="*/ 58764 w 85164"/>
                <a:gd name="connsiteY28" fmla="*/ 30376 h 56776"/>
                <a:gd name="connsiteX29" fmla="*/ 43719 w 85164"/>
                <a:gd name="connsiteY29" fmla="*/ 21291 h 56776"/>
                <a:gd name="connsiteX30" fmla="*/ 43435 w 85164"/>
                <a:gd name="connsiteY30" fmla="*/ 26685 h 56776"/>
                <a:gd name="connsiteX31" fmla="*/ 41447 w 85164"/>
                <a:gd name="connsiteY31" fmla="*/ 29240 h 56776"/>
                <a:gd name="connsiteX32" fmla="*/ 21291 w 85164"/>
                <a:gd name="connsiteY32" fmla="*/ 40879 h 56776"/>
                <a:gd name="connsiteX33" fmla="*/ 22428 w 85164"/>
                <a:gd name="connsiteY33" fmla="*/ 42014 h 56776"/>
                <a:gd name="connsiteX34" fmla="*/ 51098 w 85164"/>
                <a:gd name="connsiteY34" fmla="*/ 59331 h 56776"/>
                <a:gd name="connsiteX35" fmla="*/ 52802 w 85164"/>
                <a:gd name="connsiteY35" fmla="*/ 60183 h 56776"/>
                <a:gd name="connsiteX36" fmla="*/ 53086 w 85164"/>
                <a:gd name="connsiteY36" fmla="*/ 60183 h 56776"/>
                <a:gd name="connsiteX37" fmla="*/ 55073 w 85164"/>
                <a:gd name="connsiteY37" fmla="*/ 60467 h 56776"/>
                <a:gd name="connsiteX38" fmla="*/ 55073 w 85164"/>
                <a:gd name="connsiteY38" fmla="*/ 60467 h 56776"/>
                <a:gd name="connsiteX39" fmla="*/ 57345 w 85164"/>
                <a:gd name="connsiteY39" fmla="*/ 60183 h 56776"/>
                <a:gd name="connsiteX40" fmla="*/ 57345 w 85164"/>
                <a:gd name="connsiteY40" fmla="*/ 60183 h 56776"/>
                <a:gd name="connsiteX41" fmla="*/ 59332 w 85164"/>
                <a:gd name="connsiteY41" fmla="*/ 59331 h 56776"/>
                <a:gd name="connsiteX42" fmla="*/ 82327 w 85164"/>
                <a:gd name="connsiteY42" fmla="*/ 45989 h 56776"/>
                <a:gd name="connsiteX43" fmla="*/ 82893 w 85164"/>
                <a:gd name="connsiteY43" fmla="*/ 45421 h 56776"/>
                <a:gd name="connsiteX44" fmla="*/ 70120 w 85164"/>
                <a:gd name="connsiteY44" fmla="*/ 38040 h 56776"/>
                <a:gd name="connsiteX45" fmla="*/ 70120 w 85164"/>
                <a:gd name="connsiteY45" fmla="*/ 3804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120" y="38040"/>
                  </a:moveTo>
                  <a:cubicBezTo>
                    <a:pt x="69836" y="37756"/>
                    <a:pt x="69552" y="37756"/>
                    <a:pt x="69267" y="37473"/>
                  </a:cubicBezTo>
                  <a:cubicBezTo>
                    <a:pt x="69267" y="37189"/>
                    <a:pt x="68983" y="37189"/>
                    <a:pt x="68983" y="36904"/>
                  </a:cubicBezTo>
                  <a:cubicBezTo>
                    <a:pt x="68983" y="36904"/>
                    <a:pt x="68983" y="36904"/>
                    <a:pt x="68983" y="36904"/>
                  </a:cubicBezTo>
                  <a:lnTo>
                    <a:pt x="68983" y="36904"/>
                  </a:lnTo>
                  <a:cubicBezTo>
                    <a:pt x="68983" y="36904"/>
                    <a:pt x="68983" y="36621"/>
                    <a:pt x="68983" y="36621"/>
                  </a:cubicBezTo>
                  <a:cubicBezTo>
                    <a:pt x="68983" y="36621"/>
                    <a:pt x="68983" y="36337"/>
                    <a:pt x="68983" y="36337"/>
                  </a:cubicBezTo>
                  <a:cubicBezTo>
                    <a:pt x="68983" y="36337"/>
                    <a:pt x="68983" y="36053"/>
                    <a:pt x="68983" y="36053"/>
                  </a:cubicBezTo>
                  <a:lnTo>
                    <a:pt x="68983" y="35769"/>
                  </a:lnTo>
                  <a:lnTo>
                    <a:pt x="68983" y="35769"/>
                  </a:lnTo>
                  <a:lnTo>
                    <a:pt x="69267" y="29240"/>
                  </a:lnTo>
                  <a:lnTo>
                    <a:pt x="66996" y="30659"/>
                  </a:lnTo>
                  <a:cubicBezTo>
                    <a:pt x="66713" y="30943"/>
                    <a:pt x="66429" y="30943"/>
                    <a:pt x="66145" y="30943"/>
                  </a:cubicBezTo>
                  <a:cubicBezTo>
                    <a:pt x="65861" y="30943"/>
                    <a:pt x="65577" y="31227"/>
                    <a:pt x="65293" y="31227"/>
                  </a:cubicBezTo>
                  <a:cubicBezTo>
                    <a:pt x="65293" y="31227"/>
                    <a:pt x="65010" y="31227"/>
                    <a:pt x="65010" y="31227"/>
                  </a:cubicBezTo>
                  <a:lnTo>
                    <a:pt x="65010" y="31227"/>
                  </a:lnTo>
                  <a:cubicBezTo>
                    <a:pt x="65010" y="31227"/>
                    <a:pt x="65010" y="31227"/>
                    <a:pt x="64726" y="31227"/>
                  </a:cubicBezTo>
                  <a:cubicBezTo>
                    <a:pt x="64442" y="31227"/>
                    <a:pt x="64442" y="31227"/>
                    <a:pt x="64158" y="31227"/>
                  </a:cubicBezTo>
                  <a:cubicBezTo>
                    <a:pt x="63874" y="31227"/>
                    <a:pt x="63874" y="31511"/>
                    <a:pt x="63589" y="31511"/>
                  </a:cubicBezTo>
                  <a:cubicBezTo>
                    <a:pt x="63307" y="31511"/>
                    <a:pt x="63307" y="31511"/>
                    <a:pt x="63023" y="31511"/>
                  </a:cubicBezTo>
                  <a:cubicBezTo>
                    <a:pt x="63023" y="31511"/>
                    <a:pt x="62739" y="31511"/>
                    <a:pt x="62739" y="31511"/>
                  </a:cubicBezTo>
                  <a:lnTo>
                    <a:pt x="62739" y="31511"/>
                  </a:lnTo>
                  <a:cubicBezTo>
                    <a:pt x="62739" y="31511"/>
                    <a:pt x="62454" y="31511"/>
                    <a:pt x="62454" y="31511"/>
                  </a:cubicBezTo>
                  <a:cubicBezTo>
                    <a:pt x="62170" y="31511"/>
                    <a:pt x="61886" y="31511"/>
                    <a:pt x="61886" y="31511"/>
                  </a:cubicBezTo>
                  <a:cubicBezTo>
                    <a:pt x="61602" y="31511"/>
                    <a:pt x="61320" y="31227"/>
                    <a:pt x="61035" y="31227"/>
                  </a:cubicBezTo>
                  <a:cubicBezTo>
                    <a:pt x="61035" y="31227"/>
                    <a:pt x="61035" y="31227"/>
                    <a:pt x="60751" y="31227"/>
                  </a:cubicBezTo>
                  <a:cubicBezTo>
                    <a:pt x="60751" y="31227"/>
                    <a:pt x="60467" y="31227"/>
                    <a:pt x="60467" y="31227"/>
                  </a:cubicBezTo>
                  <a:cubicBezTo>
                    <a:pt x="60183" y="31227"/>
                    <a:pt x="60183" y="31227"/>
                    <a:pt x="59899" y="30943"/>
                  </a:cubicBezTo>
                  <a:cubicBezTo>
                    <a:pt x="59332" y="30659"/>
                    <a:pt x="59048" y="30659"/>
                    <a:pt x="58764" y="30376"/>
                  </a:cubicBezTo>
                  <a:lnTo>
                    <a:pt x="43719" y="21291"/>
                  </a:lnTo>
                  <a:lnTo>
                    <a:pt x="43435" y="26685"/>
                  </a:lnTo>
                  <a:cubicBezTo>
                    <a:pt x="43435" y="27537"/>
                    <a:pt x="42867" y="28388"/>
                    <a:pt x="41447" y="29240"/>
                  </a:cubicBezTo>
                  <a:lnTo>
                    <a:pt x="21291" y="40879"/>
                  </a:lnTo>
                  <a:cubicBezTo>
                    <a:pt x="21575" y="41162"/>
                    <a:pt x="21859" y="41447"/>
                    <a:pt x="22428" y="42014"/>
                  </a:cubicBezTo>
                  <a:lnTo>
                    <a:pt x="51098" y="59331"/>
                  </a:lnTo>
                  <a:cubicBezTo>
                    <a:pt x="51667" y="59615"/>
                    <a:pt x="52235" y="59899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183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6" y="60467"/>
                    <a:pt x="56492" y="60467"/>
                    <a:pt x="57345" y="60183"/>
                  </a:cubicBezTo>
                  <a:lnTo>
                    <a:pt x="57345" y="60183"/>
                  </a:lnTo>
                  <a:cubicBezTo>
                    <a:pt x="57913" y="59899"/>
                    <a:pt x="58764" y="59615"/>
                    <a:pt x="59332" y="59331"/>
                  </a:cubicBezTo>
                  <a:lnTo>
                    <a:pt x="82327" y="45989"/>
                  </a:lnTo>
                  <a:cubicBezTo>
                    <a:pt x="82611" y="45705"/>
                    <a:pt x="82893" y="45705"/>
                    <a:pt x="82893" y="45421"/>
                  </a:cubicBezTo>
                  <a:lnTo>
                    <a:pt x="70120" y="38040"/>
                  </a:lnTo>
                  <a:lnTo>
                    <a:pt x="70120" y="38040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5FF1B18-9EBD-4EAE-ADE2-5D354D4F474D}"/>
                </a:ext>
              </a:extLst>
            </p:cNvPr>
            <p:cNvSpPr/>
            <p:nvPr/>
          </p:nvSpPr>
          <p:spPr>
            <a:xfrm>
              <a:off x="13543019" y="7635019"/>
              <a:ext cx="95165" cy="63443"/>
            </a:xfrm>
            <a:custGeom>
              <a:avLst/>
              <a:gdLst>
                <a:gd name="connsiteX0" fmla="*/ 70120 w 85164"/>
                <a:gd name="connsiteY0" fmla="*/ 37189 h 56776"/>
                <a:gd name="connsiteX1" fmla="*/ 69267 w 85164"/>
                <a:gd name="connsiteY1" fmla="*/ 36621 h 56776"/>
                <a:gd name="connsiteX2" fmla="*/ 68983 w 85164"/>
                <a:gd name="connsiteY2" fmla="*/ 36337 h 56776"/>
                <a:gd name="connsiteX3" fmla="*/ 68983 w 85164"/>
                <a:gd name="connsiteY3" fmla="*/ 36337 h 56776"/>
                <a:gd name="connsiteX4" fmla="*/ 68983 w 85164"/>
                <a:gd name="connsiteY4" fmla="*/ 36337 h 56776"/>
                <a:gd name="connsiteX5" fmla="*/ 68983 w 85164"/>
                <a:gd name="connsiteY5" fmla="*/ 36053 h 56776"/>
                <a:gd name="connsiteX6" fmla="*/ 68983 w 85164"/>
                <a:gd name="connsiteY6" fmla="*/ 35769 h 56776"/>
                <a:gd name="connsiteX7" fmla="*/ 68983 w 85164"/>
                <a:gd name="connsiteY7" fmla="*/ 35485 h 56776"/>
                <a:gd name="connsiteX8" fmla="*/ 68983 w 85164"/>
                <a:gd name="connsiteY8" fmla="*/ 35201 h 56776"/>
                <a:gd name="connsiteX9" fmla="*/ 68983 w 85164"/>
                <a:gd name="connsiteY9" fmla="*/ 35201 h 56776"/>
                <a:gd name="connsiteX10" fmla="*/ 69267 w 85164"/>
                <a:gd name="connsiteY10" fmla="*/ 28956 h 56776"/>
                <a:gd name="connsiteX11" fmla="*/ 66996 w 85164"/>
                <a:gd name="connsiteY11" fmla="*/ 30376 h 56776"/>
                <a:gd name="connsiteX12" fmla="*/ 66145 w 85164"/>
                <a:gd name="connsiteY12" fmla="*/ 30943 h 56776"/>
                <a:gd name="connsiteX13" fmla="*/ 65293 w 85164"/>
                <a:gd name="connsiteY13" fmla="*/ 31227 h 56776"/>
                <a:gd name="connsiteX14" fmla="*/ 65010 w 85164"/>
                <a:gd name="connsiteY14" fmla="*/ 31227 h 56776"/>
                <a:gd name="connsiteX15" fmla="*/ 65010 w 85164"/>
                <a:gd name="connsiteY15" fmla="*/ 31227 h 56776"/>
                <a:gd name="connsiteX16" fmla="*/ 64726 w 85164"/>
                <a:gd name="connsiteY16" fmla="*/ 31227 h 56776"/>
                <a:gd name="connsiteX17" fmla="*/ 64158 w 85164"/>
                <a:gd name="connsiteY17" fmla="*/ 31227 h 56776"/>
                <a:gd name="connsiteX18" fmla="*/ 63589 w 85164"/>
                <a:gd name="connsiteY18" fmla="*/ 31227 h 56776"/>
                <a:gd name="connsiteX19" fmla="*/ 63023 w 85164"/>
                <a:gd name="connsiteY19" fmla="*/ 31227 h 56776"/>
                <a:gd name="connsiteX20" fmla="*/ 62739 w 85164"/>
                <a:gd name="connsiteY20" fmla="*/ 31227 h 56776"/>
                <a:gd name="connsiteX21" fmla="*/ 62739 w 85164"/>
                <a:gd name="connsiteY21" fmla="*/ 31227 h 56776"/>
                <a:gd name="connsiteX22" fmla="*/ 62454 w 85164"/>
                <a:gd name="connsiteY22" fmla="*/ 31227 h 56776"/>
                <a:gd name="connsiteX23" fmla="*/ 61886 w 85164"/>
                <a:gd name="connsiteY23" fmla="*/ 31227 h 56776"/>
                <a:gd name="connsiteX24" fmla="*/ 61035 w 85164"/>
                <a:gd name="connsiteY24" fmla="*/ 31227 h 56776"/>
                <a:gd name="connsiteX25" fmla="*/ 60751 w 85164"/>
                <a:gd name="connsiteY25" fmla="*/ 31227 h 56776"/>
                <a:gd name="connsiteX26" fmla="*/ 60467 w 85164"/>
                <a:gd name="connsiteY26" fmla="*/ 31227 h 56776"/>
                <a:gd name="connsiteX27" fmla="*/ 59899 w 85164"/>
                <a:gd name="connsiteY27" fmla="*/ 30943 h 56776"/>
                <a:gd name="connsiteX28" fmla="*/ 58480 w 85164"/>
                <a:gd name="connsiteY28" fmla="*/ 30376 h 56776"/>
                <a:gd name="connsiteX29" fmla="*/ 43435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1163 h 56776"/>
                <a:gd name="connsiteX33" fmla="*/ 22428 w 85164"/>
                <a:gd name="connsiteY33" fmla="*/ 42015 h 56776"/>
                <a:gd name="connsiteX34" fmla="*/ 51098 w 85164"/>
                <a:gd name="connsiteY34" fmla="*/ 59331 h 56776"/>
                <a:gd name="connsiteX35" fmla="*/ 52802 w 85164"/>
                <a:gd name="connsiteY35" fmla="*/ 59899 h 56776"/>
                <a:gd name="connsiteX36" fmla="*/ 53086 w 85164"/>
                <a:gd name="connsiteY36" fmla="*/ 59899 h 56776"/>
                <a:gd name="connsiteX37" fmla="*/ 55073 w 85164"/>
                <a:gd name="connsiteY37" fmla="*/ 60183 h 56776"/>
                <a:gd name="connsiteX38" fmla="*/ 55073 w 85164"/>
                <a:gd name="connsiteY38" fmla="*/ 60183 h 56776"/>
                <a:gd name="connsiteX39" fmla="*/ 57345 w 85164"/>
                <a:gd name="connsiteY39" fmla="*/ 59899 h 56776"/>
                <a:gd name="connsiteX40" fmla="*/ 57345 w 85164"/>
                <a:gd name="connsiteY40" fmla="*/ 59899 h 56776"/>
                <a:gd name="connsiteX41" fmla="*/ 59332 w 85164"/>
                <a:gd name="connsiteY41" fmla="*/ 59047 h 56776"/>
                <a:gd name="connsiteX42" fmla="*/ 82327 w 85164"/>
                <a:gd name="connsiteY42" fmla="*/ 45705 h 56776"/>
                <a:gd name="connsiteX43" fmla="*/ 82893 w 85164"/>
                <a:gd name="connsiteY43" fmla="*/ 45137 h 56776"/>
                <a:gd name="connsiteX44" fmla="*/ 70120 w 85164"/>
                <a:gd name="connsiteY44" fmla="*/ 37189 h 56776"/>
                <a:gd name="connsiteX45" fmla="*/ 70120 w 85164"/>
                <a:gd name="connsiteY45" fmla="*/ 37189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120" y="37189"/>
                  </a:moveTo>
                  <a:cubicBezTo>
                    <a:pt x="69836" y="36904"/>
                    <a:pt x="69552" y="36904"/>
                    <a:pt x="69267" y="36621"/>
                  </a:cubicBezTo>
                  <a:cubicBezTo>
                    <a:pt x="69267" y="36621"/>
                    <a:pt x="68983" y="36337"/>
                    <a:pt x="68983" y="36337"/>
                  </a:cubicBezTo>
                  <a:cubicBezTo>
                    <a:pt x="68983" y="36337"/>
                    <a:pt x="68983" y="36337"/>
                    <a:pt x="68983" y="36337"/>
                  </a:cubicBezTo>
                  <a:lnTo>
                    <a:pt x="68983" y="36337"/>
                  </a:lnTo>
                  <a:cubicBezTo>
                    <a:pt x="68983" y="36337"/>
                    <a:pt x="68983" y="36053"/>
                    <a:pt x="68983" y="36053"/>
                  </a:cubicBezTo>
                  <a:cubicBezTo>
                    <a:pt x="68983" y="36053"/>
                    <a:pt x="68983" y="35769"/>
                    <a:pt x="68983" y="35769"/>
                  </a:cubicBezTo>
                  <a:cubicBezTo>
                    <a:pt x="68983" y="35769"/>
                    <a:pt x="68983" y="35485"/>
                    <a:pt x="68983" y="35485"/>
                  </a:cubicBezTo>
                  <a:lnTo>
                    <a:pt x="68983" y="35201"/>
                  </a:lnTo>
                  <a:lnTo>
                    <a:pt x="68983" y="35201"/>
                  </a:lnTo>
                  <a:lnTo>
                    <a:pt x="69267" y="28956"/>
                  </a:lnTo>
                  <a:lnTo>
                    <a:pt x="66996" y="30376"/>
                  </a:lnTo>
                  <a:cubicBezTo>
                    <a:pt x="66713" y="30659"/>
                    <a:pt x="66429" y="30659"/>
                    <a:pt x="66145" y="30943"/>
                  </a:cubicBezTo>
                  <a:cubicBezTo>
                    <a:pt x="65861" y="30943"/>
                    <a:pt x="65577" y="30943"/>
                    <a:pt x="65293" y="31227"/>
                  </a:cubicBezTo>
                  <a:cubicBezTo>
                    <a:pt x="65293" y="31227"/>
                    <a:pt x="65010" y="31227"/>
                    <a:pt x="65010" y="31227"/>
                  </a:cubicBezTo>
                  <a:lnTo>
                    <a:pt x="65010" y="31227"/>
                  </a:lnTo>
                  <a:cubicBezTo>
                    <a:pt x="65010" y="31227"/>
                    <a:pt x="65010" y="31227"/>
                    <a:pt x="64726" y="31227"/>
                  </a:cubicBezTo>
                  <a:cubicBezTo>
                    <a:pt x="64442" y="31227"/>
                    <a:pt x="64442" y="31227"/>
                    <a:pt x="64158" y="31227"/>
                  </a:cubicBezTo>
                  <a:cubicBezTo>
                    <a:pt x="63874" y="31227"/>
                    <a:pt x="63874" y="31227"/>
                    <a:pt x="63589" y="31227"/>
                  </a:cubicBezTo>
                  <a:cubicBezTo>
                    <a:pt x="63305" y="31227"/>
                    <a:pt x="63305" y="31227"/>
                    <a:pt x="63023" y="31227"/>
                  </a:cubicBezTo>
                  <a:lnTo>
                    <a:pt x="62739" y="31227"/>
                  </a:lnTo>
                  <a:lnTo>
                    <a:pt x="62739" y="31227"/>
                  </a:lnTo>
                  <a:cubicBezTo>
                    <a:pt x="62739" y="31227"/>
                    <a:pt x="62454" y="31227"/>
                    <a:pt x="62454" y="31227"/>
                  </a:cubicBezTo>
                  <a:cubicBezTo>
                    <a:pt x="62170" y="31227"/>
                    <a:pt x="61886" y="31227"/>
                    <a:pt x="61886" y="31227"/>
                  </a:cubicBezTo>
                  <a:cubicBezTo>
                    <a:pt x="61602" y="31227"/>
                    <a:pt x="61320" y="31227"/>
                    <a:pt x="61035" y="31227"/>
                  </a:cubicBezTo>
                  <a:cubicBezTo>
                    <a:pt x="61035" y="31227"/>
                    <a:pt x="60751" y="31227"/>
                    <a:pt x="60751" y="31227"/>
                  </a:cubicBezTo>
                  <a:cubicBezTo>
                    <a:pt x="60751" y="31227"/>
                    <a:pt x="60467" y="31227"/>
                    <a:pt x="60467" y="31227"/>
                  </a:cubicBezTo>
                  <a:cubicBezTo>
                    <a:pt x="60183" y="31227"/>
                    <a:pt x="60183" y="31227"/>
                    <a:pt x="59899" y="30943"/>
                  </a:cubicBezTo>
                  <a:cubicBezTo>
                    <a:pt x="59332" y="30943"/>
                    <a:pt x="59048" y="30659"/>
                    <a:pt x="58480" y="30376"/>
                  </a:cubicBezTo>
                  <a:lnTo>
                    <a:pt x="43435" y="21291"/>
                  </a:lnTo>
                  <a:lnTo>
                    <a:pt x="43151" y="26969"/>
                  </a:lnTo>
                  <a:cubicBezTo>
                    <a:pt x="43151" y="27821"/>
                    <a:pt x="42582" y="28672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8" y="42015"/>
                  </a:cubicBezTo>
                  <a:lnTo>
                    <a:pt x="51098" y="59331"/>
                  </a:lnTo>
                  <a:cubicBezTo>
                    <a:pt x="51667" y="59615"/>
                    <a:pt x="52235" y="59899"/>
                    <a:pt x="52802" y="59899"/>
                  </a:cubicBezTo>
                  <a:cubicBezTo>
                    <a:pt x="52802" y="59899"/>
                    <a:pt x="53086" y="59899"/>
                    <a:pt x="53086" y="59899"/>
                  </a:cubicBezTo>
                  <a:cubicBezTo>
                    <a:pt x="53654" y="59899"/>
                    <a:pt x="54505" y="60183"/>
                    <a:pt x="55073" y="60183"/>
                  </a:cubicBezTo>
                  <a:lnTo>
                    <a:pt x="55073" y="60183"/>
                  </a:lnTo>
                  <a:cubicBezTo>
                    <a:pt x="55926" y="60183"/>
                    <a:pt x="56492" y="60183"/>
                    <a:pt x="57345" y="59899"/>
                  </a:cubicBezTo>
                  <a:lnTo>
                    <a:pt x="57345" y="59899"/>
                  </a:lnTo>
                  <a:cubicBezTo>
                    <a:pt x="57913" y="59615"/>
                    <a:pt x="58764" y="59331"/>
                    <a:pt x="59332" y="59047"/>
                  </a:cubicBezTo>
                  <a:lnTo>
                    <a:pt x="82327" y="45705"/>
                  </a:lnTo>
                  <a:cubicBezTo>
                    <a:pt x="82611" y="45421"/>
                    <a:pt x="82893" y="45421"/>
                    <a:pt x="82893" y="45137"/>
                  </a:cubicBezTo>
                  <a:lnTo>
                    <a:pt x="70120" y="37189"/>
                  </a:lnTo>
                  <a:lnTo>
                    <a:pt x="70120" y="37189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B2527EA-26F4-4D3C-A376-BCE2D762B76F}"/>
                </a:ext>
              </a:extLst>
            </p:cNvPr>
            <p:cNvSpPr/>
            <p:nvPr/>
          </p:nvSpPr>
          <p:spPr>
            <a:xfrm>
              <a:off x="13635330" y="7690531"/>
              <a:ext cx="95165" cy="63443"/>
            </a:xfrm>
            <a:custGeom>
              <a:avLst/>
              <a:gdLst>
                <a:gd name="connsiteX0" fmla="*/ 69550 w 85164"/>
                <a:gd name="connsiteY0" fmla="*/ 37189 h 56776"/>
                <a:gd name="connsiteX1" fmla="*/ 68699 w 85164"/>
                <a:gd name="connsiteY1" fmla="*/ 36621 h 56776"/>
                <a:gd name="connsiteX2" fmla="*/ 68415 w 85164"/>
                <a:gd name="connsiteY2" fmla="*/ 36053 h 56776"/>
                <a:gd name="connsiteX3" fmla="*/ 68415 w 85164"/>
                <a:gd name="connsiteY3" fmla="*/ 36053 h 56776"/>
                <a:gd name="connsiteX4" fmla="*/ 68415 w 85164"/>
                <a:gd name="connsiteY4" fmla="*/ 36053 h 56776"/>
                <a:gd name="connsiteX5" fmla="*/ 68415 w 85164"/>
                <a:gd name="connsiteY5" fmla="*/ 35769 h 56776"/>
                <a:gd name="connsiteX6" fmla="*/ 68415 w 85164"/>
                <a:gd name="connsiteY6" fmla="*/ 35485 h 56776"/>
                <a:gd name="connsiteX7" fmla="*/ 68415 w 85164"/>
                <a:gd name="connsiteY7" fmla="*/ 35201 h 56776"/>
                <a:gd name="connsiteX8" fmla="*/ 68415 w 85164"/>
                <a:gd name="connsiteY8" fmla="*/ 34918 h 56776"/>
                <a:gd name="connsiteX9" fmla="*/ 68415 w 85164"/>
                <a:gd name="connsiteY9" fmla="*/ 34918 h 56776"/>
                <a:gd name="connsiteX10" fmla="*/ 68699 w 85164"/>
                <a:gd name="connsiteY10" fmla="*/ 28672 h 56776"/>
                <a:gd name="connsiteX11" fmla="*/ 66428 w 85164"/>
                <a:gd name="connsiteY11" fmla="*/ 30091 h 56776"/>
                <a:gd name="connsiteX12" fmla="*/ 65577 w 85164"/>
                <a:gd name="connsiteY12" fmla="*/ 30659 h 56776"/>
                <a:gd name="connsiteX13" fmla="*/ 64724 w 85164"/>
                <a:gd name="connsiteY13" fmla="*/ 30943 h 56776"/>
                <a:gd name="connsiteX14" fmla="*/ 64440 w 85164"/>
                <a:gd name="connsiteY14" fmla="*/ 30943 h 56776"/>
                <a:gd name="connsiteX15" fmla="*/ 64440 w 85164"/>
                <a:gd name="connsiteY15" fmla="*/ 30943 h 56776"/>
                <a:gd name="connsiteX16" fmla="*/ 64156 w 85164"/>
                <a:gd name="connsiteY16" fmla="*/ 30943 h 56776"/>
                <a:gd name="connsiteX17" fmla="*/ 63589 w 85164"/>
                <a:gd name="connsiteY17" fmla="*/ 30943 h 56776"/>
                <a:gd name="connsiteX18" fmla="*/ 63021 w 85164"/>
                <a:gd name="connsiteY18" fmla="*/ 30943 h 56776"/>
                <a:gd name="connsiteX19" fmla="*/ 62453 w 85164"/>
                <a:gd name="connsiteY19" fmla="*/ 30943 h 56776"/>
                <a:gd name="connsiteX20" fmla="*/ 62453 w 85164"/>
                <a:gd name="connsiteY20" fmla="*/ 30943 h 56776"/>
                <a:gd name="connsiteX21" fmla="*/ 62453 w 85164"/>
                <a:gd name="connsiteY21" fmla="*/ 30943 h 56776"/>
                <a:gd name="connsiteX22" fmla="*/ 62170 w 85164"/>
                <a:gd name="connsiteY22" fmla="*/ 30943 h 56776"/>
                <a:gd name="connsiteX23" fmla="*/ 61602 w 85164"/>
                <a:gd name="connsiteY23" fmla="*/ 30943 h 56776"/>
                <a:gd name="connsiteX24" fmla="*/ 60750 w 85164"/>
                <a:gd name="connsiteY24" fmla="*/ 30943 h 56776"/>
                <a:gd name="connsiteX25" fmla="*/ 60467 w 85164"/>
                <a:gd name="connsiteY25" fmla="*/ 30943 h 56776"/>
                <a:gd name="connsiteX26" fmla="*/ 60183 w 85164"/>
                <a:gd name="connsiteY26" fmla="*/ 30943 h 56776"/>
                <a:gd name="connsiteX27" fmla="*/ 59615 w 85164"/>
                <a:gd name="connsiteY27" fmla="*/ 30943 h 56776"/>
                <a:gd name="connsiteX28" fmla="*/ 58480 w 85164"/>
                <a:gd name="connsiteY28" fmla="*/ 30376 h 56776"/>
                <a:gd name="connsiteX29" fmla="*/ 43433 w 85164"/>
                <a:gd name="connsiteY29" fmla="*/ 21291 h 56776"/>
                <a:gd name="connsiteX30" fmla="*/ 43149 w 85164"/>
                <a:gd name="connsiteY30" fmla="*/ 26969 h 56776"/>
                <a:gd name="connsiteX31" fmla="*/ 41446 w 85164"/>
                <a:gd name="connsiteY31" fmla="*/ 29524 h 56776"/>
                <a:gd name="connsiteX32" fmla="*/ 21291 w 85164"/>
                <a:gd name="connsiteY32" fmla="*/ 41163 h 56776"/>
                <a:gd name="connsiteX33" fmla="*/ 22426 w 85164"/>
                <a:gd name="connsiteY33" fmla="*/ 42298 h 56776"/>
                <a:gd name="connsiteX34" fmla="*/ 51098 w 85164"/>
                <a:gd name="connsiteY34" fmla="*/ 59615 h 56776"/>
                <a:gd name="connsiteX35" fmla="*/ 52802 w 85164"/>
                <a:gd name="connsiteY35" fmla="*/ 60467 h 56776"/>
                <a:gd name="connsiteX36" fmla="*/ 53086 w 85164"/>
                <a:gd name="connsiteY36" fmla="*/ 60467 h 56776"/>
                <a:gd name="connsiteX37" fmla="*/ 55073 w 85164"/>
                <a:gd name="connsiteY37" fmla="*/ 60751 h 56776"/>
                <a:gd name="connsiteX38" fmla="*/ 55073 w 85164"/>
                <a:gd name="connsiteY38" fmla="*/ 60751 h 56776"/>
                <a:gd name="connsiteX39" fmla="*/ 57343 w 85164"/>
                <a:gd name="connsiteY39" fmla="*/ 60467 h 56776"/>
                <a:gd name="connsiteX40" fmla="*/ 57343 w 85164"/>
                <a:gd name="connsiteY40" fmla="*/ 60467 h 56776"/>
                <a:gd name="connsiteX41" fmla="*/ 59330 w 85164"/>
                <a:gd name="connsiteY41" fmla="*/ 59615 h 56776"/>
                <a:gd name="connsiteX42" fmla="*/ 82325 w 85164"/>
                <a:gd name="connsiteY42" fmla="*/ 46273 h 56776"/>
                <a:gd name="connsiteX43" fmla="*/ 82893 w 85164"/>
                <a:gd name="connsiteY43" fmla="*/ 45705 h 56776"/>
                <a:gd name="connsiteX44" fmla="*/ 69550 w 85164"/>
                <a:gd name="connsiteY44" fmla="*/ 37189 h 56776"/>
                <a:gd name="connsiteX45" fmla="*/ 69550 w 85164"/>
                <a:gd name="connsiteY45" fmla="*/ 37189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69550" y="37189"/>
                  </a:moveTo>
                  <a:cubicBezTo>
                    <a:pt x="69267" y="36904"/>
                    <a:pt x="68983" y="36904"/>
                    <a:pt x="68699" y="36621"/>
                  </a:cubicBezTo>
                  <a:cubicBezTo>
                    <a:pt x="68699" y="36621"/>
                    <a:pt x="68415" y="36337"/>
                    <a:pt x="68415" y="36053"/>
                  </a:cubicBezTo>
                  <a:cubicBezTo>
                    <a:pt x="68415" y="36053"/>
                    <a:pt x="68415" y="36053"/>
                    <a:pt x="68415" y="36053"/>
                  </a:cubicBezTo>
                  <a:lnTo>
                    <a:pt x="68415" y="36053"/>
                  </a:lnTo>
                  <a:cubicBezTo>
                    <a:pt x="68415" y="36053"/>
                    <a:pt x="68415" y="36053"/>
                    <a:pt x="68415" y="35769"/>
                  </a:cubicBezTo>
                  <a:cubicBezTo>
                    <a:pt x="68415" y="35769"/>
                    <a:pt x="68415" y="35485"/>
                    <a:pt x="68415" y="35485"/>
                  </a:cubicBezTo>
                  <a:cubicBezTo>
                    <a:pt x="68415" y="35485"/>
                    <a:pt x="68415" y="35201"/>
                    <a:pt x="68415" y="35201"/>
                  </a:cubicBezTo>
                  <a:lnTo>
                    <a:pt x="68415" y="34918"/>
                  </a:lnTo>
                  <a:lnTo>
                    <a:pt x="68415" y="34918"/>
                  </a:lnTo>
                  <a:lnTo>
                    <a:pt x="68699" y="28672"/>
                  </a:lnTo>
                  <a:lnTo>
                    <a:pt x="66428" y="30091"/>
                  </a:lnTo>
                  <a:cubicBezTo>
                    <a:pt x="66143" y="30091"/>
                    <a:pt x="65859" y="30376"/>
                    <a:pt x="65577" y="30659"/>
                  </a:cubicBezTo>
                  <a:cubicBezTo>
                    <a:pt x="65293" y="30659"/>
                    <a:pt x="65008" y="30659"/>
                    <a:pt x="64724" y="30943"/>
                  </a:cubicBezTo>
                  <a:cubicBezTo>
                    <a:pt x="64724" y="30943"/>
                    <a:pt x="64440" y="30943"/>
                    <a:pt x="64440" y="30943"/>
                  </a:cubicBezTo>
                  <a:lnTo>
                    <a:pt x="64440" y="30943"/>
                  </a:lnTo>
                  <a:cubicBezTo>
                    <a:pt x="64440" y="30943"/>
                    <a:pt x="64156" y="30943"/>
                    <a:pt x="64156" y="30943"/>
                  </a:cubicBezTo>
                  <a:cubicBezTo>
                    <a:pt x="63874" y="30943"/>
                    <a:pt x="63874" y="30943"/>
                    <a:pt x="63589" y="30943"/>
                  </a:cubicBezTo>
                  <a:cubicBezTo>
                    <a:pt x="63305" y="30943"/>
                    <a:pt x="63305" y="30943"/>
                    <a:pt x="63021" y="30943"/>
                  </a:cubicBezTo>
                  <a:cubicBezTo>
                    <a:pt x="62737" y="30943"/>
                    <a:pt x="62737" y="30943"/>
                    <a:pt x="62453" y="30943"/>
                  </a:cubicBezTo>
                  <a:lnTo>
                    <a:pt x="62453" y="30943"/>
                  </a:lnTo>
                  <a:lnTo>
                    <a:pt x="62453" y="30943"/>
                  </a:lnTo>
                  <a:cubicBezTo>
                    <a:pt x="62453" y="30943"/>
                    <a:pt x="62170" y="30943"/>
                    <a:pt x="62170" y="30943"/>
                  </a:cubicBezTo>
                  <a:cubicBezTo>
                    <a:pt x="61886" y="30943"/>
                    <a:pt x="61602" y="30943"/>
                    <a:pt x="61602" y="30943"/>
                  </a:cubicBezTo>
                  <a:cubicBezTo>
                    <a:pt x="61318" y="30943"/>
                    <a:pt x="61034" y="30943"/>
                    <a:pt x="60750" y="30943"/>
                  </a:cubicBezTo>
                  <a:cubicBezTo>
                    <a:pt x="60750" y="30943"/>
                    <a:pt x="60750" y="30943"/>
                    <a:pt x="60467" y="30943"/>
                  </a:cubicBezTo>
                  <a:cubicBezTo>
                    <a:pt x="60467" y="30943"/>
                    <a:pt x="60183" y="30943"/>
                    <a:pt x="60183" y="30943"/>
                  </a:cubicBezTo>
                  <a:cubicBezTo>
                    <a:pt x="59899" y="30943"/>
                    <a:pt x="59899" y="30943"/>
                    <a:pt x="59615" y="30943"/>
                  </a:cubicBezTo>
                  <a:cubicBezTo>
                    <a:pt x="59046" y="30943"/>
                    <a:pt x="58762" y="30659"/>
                    <a:pt x="58480" y="30376"/>
                  </a:cubicBezTo>
                  <a:lnTo>
                    <a:pt x="43433" y="21291"/>
                  </a:lnTo>
                  <a:lnTo>
                    <a:pt x="43149" y="26969"/>
                  </a:lnTo>
                  <a:cubicBezTo>
                    <a:pt x="43149" y="27821"/>
                    <a:pt x="42582" y="28956"/>
                    <a:pt x="41446" y="29524"/>
                  </a:cubicBezTo>
                  <a:lnTo>
                    <a:pt x="21291" y="41163"/>
                  </a:lnTo>
                  <a:cubicBezTo>
                    <a:pt x="21574" y="41447"/>
                    <a:pt x="21858" y="41731"/>
                    <a:pt x="22426" y="42298"/>
                  </a:cubicBezTo>
                  <a:lnTo>
                    <a:pt x="51098" y="59615"/>
                  </a:lnTo>
                  <a:cubicBezTo>
                    <a:pt x="51665" y="59899"/>
                    <a:pt x="52233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2" y="60467"/>
                    <a:pt x="54505" y="60751"/>
                    <a:pt x="55073" y="60751"/>
                  </a:cubicBezTo>
                  <a:lnTo>
                    <a:pt x="55073" y="60751"/>
                  </a:lnTo>
                  <a:cubicBezTo>
                    <a:pt x="55924" y="60751"/>
                    <a:pt x="56492" y="60751"/>
                    <a:pt x="57343" y="60467"/>
                  </a:cubicBezTo>
                  <a:lnTo>
                    <a:pt x="57343" y="60467"/>
                  </a:lnTo>
                  <a:cubicBezTo>
                    <a:pt x="58196" y="60183"/>
                    <a:pt x="58762" y="59899"/>
                    <a:pt x="59330" y="59615"/>
                  </a:cubicBezTo>
                  <a:lnTo>
                    <a:pt x="82325" y="46273"/>
                  </a:lnTo>
                  <a:cubicBezTo>
                    <a:pt x="82609" y="45989"/>
                    <a:pt x="82893" y="45989"/>
                    <a:pt x="82893" y="45705"/>
                  </a:cubicBezTo>
                  <a:lnTo>
                    <a:pt x="69550" y="37189"/>
                  </a:lnTo>
                  <a:lnTo>
                    <a:pt x="69550" y="37189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0B827CE-3EEA-444B-80F5-154253A29B1C}"/>
                </a:ext>
              </a:extLst>
            </p:cNvPr>
            <p:cNvSpPr/>
            <p:nvPr/>
          </p:nvSpPr>
          <p:spPr>
            <a:xfrm>
              <a:off x="13588381" y="7661982"/>
              <a:ext cx="95165" cy="63443"/>
            </a:xfrm>
            <a:custGeom>
              <a:avLst/>
              <a:gdLst>
                <a:gd name="connsiteX0" fmla="*/ 70686 w 85164"/>
                <a:gd name="connsiteY0" fmla="*/ 37756 h 56776"/>
                <a:gd name="connsiteX1" fmla="*/ 69836 w 85164"/>
                <a:gd name="connsiteY1" fmla="*/ 37189 h 56776"/>
                <a:gd name="connsiteX2" fmla="*/ 69552 w 85164"/>
                <a:gd name="connsiteY2" fmla="*/ 36904 h 56776"/>
                <a:gd name="connsiteX3" fmla="*/ 69552 w 85164"/>
                <a:gd name="connsiteY3" fmla="*/ 36904 h 56776"/>
                <a:gd name="connsiteX4" fmla="*/ 69552 w 85164"/>
                <a:gd name="connsiteY4" fmla="*/ 36904 h 56776"/>
                <a:gd name="connsiteX5" fmla="*/ 69552 w 85164"/>
                <a:gd name="connsiteY5" fmla="*/ 36621 h 56776"/>
                <a:gd name="connsiteX6" fmla="*/ 69267 w 85164"/>
                <a:gd name="connsiteY6" fmla="*/ 36337 h 56776"/>
                <a:gd name="connsiteX7" fmla="*/ 69267 w 85164"/>
                <a:gd name="connsiteY7" fmla="*/ 36053 h 56776"/>
                <a:gd name="connsiteX8" fmla="*/ 69267 w 85164"/>
                <a:gd name="connsiteY8" fmla="*/ 35769 h 56776"/>
                <a:gd name="connsiteX9" fmla="*/ 69552 w 85164"/>
                <a:gd name="connsiteY9" fmla="*/ 29240 h 56776"/>
                <a:gd name="connsiteX10" fmla="*/ 67280 w 85164"/>
                <a:gd name="connsiteY10" fmla="*/ 30659 h 56776"/>
                <a:gd name="connsiteX11" fmla="*/ 66429 w 85164"/>
                <a:gd name="connsiteY11" fmla="*/ 30943 h 56776"/>
                <a:gd name="connsiteX12" fmla="*/ 65577 w 85164"/>
                <a:gd name="connsiteY12" fmla="*/ 31227 h 56776"/>
                <a:gd name="connsiteX13" fmla="*/ 65293 w 85164"/>
                <a:gd name="connsiteY13" fmla="*/ 31227 h 56776"/>
                <a:gd name="connsiteX14" fmla="*/ 65293 w 85164"/>
                <a:gd name="connsiteY14" fmla="*/ 31227 h 56776"/>
                <a:gd name="connsiteX15" fmla="*/ 65010 w 85164"/>
                <a:gd name="connsiteY15" fmla="*/ 31227 h 56776"/>
                <a:gd name="connsiteX16" fmla="*/ 64442 w 85164"/>
                <a:gd name="connsiteY16" fmla="*/ 31227 h 56776"/>
                <a:gd name="connsiteX17" fmla="*/ 63874 w 85164"/>
                <a:gd name="connsiteY17" fmla="*/ 31227 h 56776"/>
                <a:gd name="connsiteX18" fmla="*/ 63307 w 85164"/>
                <a:gd name="connsiteY18" fmla="*/ 31227 h 56776"/>
                <a:gd name="connsiteX19" fmla="*/ 63023 w 85164"/>
                <a:gd name="connsiteY19" fmla="*/ 31227 h 56776"/>
                <a:gd name="connsiteX20" fmla="*/ 63023 w 85164"/>
                <a:gd name="connsiteY20" fmla="*/ 31227 h 56776"/>
                <a:gd name="connsiteX21" fmla="*/ 62739 w 85164"/>
                <a:gd name="connsiteY21" fmla="*/ 31227 h 56776"/>
                <a:gd name="connsiteX22" fmla="*/ 62170 w 85164"/>
                <a:gd name="connsiteY22" fmla="*/ 31227 h 56776"/>
                <a:gd name="connsiteX23" fmla="*/ 61320 w 85164"/>
                <a:gd name="connsiteY23" fmla="*/ 30943 h 56776"/>
                <a:gd name="connsiteX24" fmla="*/ 61035 w 85164"/>
                <a:gd name="connsiteY24" fmla="*/ 30943 h 56776"/>
                <a:gd name="connsiteX25" fmla="*/ 60751 w 85164"/>
                <a:gd name="connsiteY25" fmla="*/ 30943 h 56776"/>
                <a:gd name="connsiteX26" fmla="*/ 60183 w 85164"/>
                <a:gd name="connsiteY26" fmla="*/ 30943 h 56776"/>
                <a:gd name="connsiteX27" fmla="*/ 58764 w 85164"/>
                <a:gd name="connsiteY27" fmla="*/ 30376 h 56776"/>
                <a:gd name="connsiteX28" fmla="*/ 43719 w 85164"/>
                <a:gd name="connsiteY28" fmla="*/ 21291 h 56776"/>
                <a:gd name="connsiteX29" fmla="*/ 43435 w 85164"/>
                <a:gd name="connsiteY29" fmla="*/ 26685 h 56776"/>
                <a:gd name="connsiteX30" fmla="*/ 41447 w 85164"/>
                <a:gd name="connsiteY30" fmla="*/ 29240 h 56776"/>
                <a:gd name="connsiteX31" fmla="*/ 21291 w 85164"/>
                <a:gd name="connsiteY31" fmla="*/ 40879 h 56776"/>
                <a:gd name="connsiteX32" fmla="*/ 22428 w 85164"/>
                <a:gd name="connsiteY32" fmla="*/ 42014 h 56776"/>
                <a:gd name="connsiteX33" fmla="*/ 51098 w 85164"/>
                <a:gd name="connsiteY33" fmla="*/ 59331 h 56776"/>
                <a:gd name="connsiteX34" fmla="*/ 53086 w 85164"/>
                <a:gd name="connsiteY34" fmla="*/ 59899 h 56776"/>
                <a:gd name="connsiteX35" fmla="*/ 53370 w 85164"/>
                <a:gd name="connsiteY35" fmla="*/ 59899 h 56776"/>
                <a:gd name="connsiteX36" fmla="*/ 55357 w 85164"/>
                <a:gd name="connsiteY36" fmla="*/ 60183 h 56776"/>
                <a:gd name="connsiteX37" fmla="*/ 55357 w 85164"/>
                <a:gd name="connsiteY37" fmla="*/ 60183 h 56776"/>
                <a:gd name="connsiteX38" fmla="*/ 57629 w 85164"/>
                <a:gd name="connsiteY38" fmla="*/ 59899 h 56776"/>
                <a:gd name="connsiteX39" fmla="*/ 57629 w 85164"/>
                <a:gd name="connsiteY39" fmla="*/ 59899 h 56776"/>
                <a:gd name="connsiteX40" fmla="*/ 59616 w 85164"/>
                <a:gd name="connsiteY40" fmla="*/ 59047 h 56776"/>
                <a:gd name="connsiteX41" fmla="*/ 82611 w 85164"/>
                <a:gd name="connsiteY41" fmla="*/ 45705 h 56776"/>
                <a:gd name="connsiteX42" fmla="*/ 83177 w 85164"/>
                <a:gd name="connsiteY42" fmla="*/ 45137 h 56776"/>
                <a:gd name="connsiteX43" fmla="*/ 70686 w 85164"/>
                <a:gd name="connsiteY43" fmla="*/ 37756 h 56776"/>
                <a:gd name="connsiteX44" fmla="*/ 70686 w 85164"/>
                <a:gd name="connsiteY44" fmla="*/ 377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164" h="56776">
                  <a:moveTo>
                    <a:pt x="70686" y="37756"/>
                  </a:moveTo>
                  <a:cubicBezTo>
                    <a:pt x="70404" y="37756"/>
                    <a:pt x="70120" y="37473"/>
                    <a:pt x="69836" y="37189"/>
                  </a:cubicBezTo>
                  <a:cubicBezTo>
                    <a:pt x="69836" y="37189"/>
                    <a:pt x="69552" y="36904"/>
                    <a:pt x="69552" y="36904"/>
                  </a:cubicBezTo>
                  <a:cubicBezTo>
                    <a:pt x="69552" y="36904"/>
                    <a:pt x="69552" y="36904"/>
                    <a:pt x="69552" y="36904"/>
                  </a:cubicBezTo>
                  <a:lnTo>
                    <a:pt x="69552" y="36904"/>
                  </a:lnTo>
                  <a:cubicBezTo>
                    <a:pt x="69552" y="36904"/>
                    <a:pt x="69552" y="36904"/>
                    <a:pt x="69552" y="36621"/>
                  </a:cubicBezTo>
                  <a:cubicBezTo>
                    <a:pt x="69552" y="36621"/>
                    <a:pt x="69552" y="36337"/>
                    <a:pt x="69267" y="36337"/>
                  </a:cubicBezTo>
                  <a:cubicBezTo>
                    <a:pt x="69267" y="36337"/>
                    <a:pt x="69267" y="36053"/>
                    <a:pt x="69267" y="36053"/>
                  </a:cubicBezTo>
                  <a:lnTo>
                    <a:pt x="69267" y="35769"/>
                  </a:lnTo>
                  <a:lnTo>
                    <a:pt x="69552" y="29240"/>
                  </a:lnTo>
                  <a:lnTo>
                    <a:pt x="67280" y="30659"/>
                  </a:lnTo>
                  <a:cubicBezTo>
                    <a:pt x="66998" y="30943"/>
                    <a:pt x="66713" y="30943"/>
                    <a:pt x="66429" y="30943"/>
                  </a:cubicBezTo>
                  <a:cubicBezTo>
                    <a:pt x="66145" y="30943"/>
                    <a:pt x="65861" y="31227"/>
                    <a:pt x="65577" y="31227"/>
                  </a:cubicBezTo>
                  <a:cubicBezTo>
                    <a:pt x="65577" y="31227"/>
                    <a:pt x="65293" y="31227"/>
                    <a:pt x="65293" y="31227"/>
                  </a:cubicBezTo>
                  <a:lnTo>
                    <a:pt x="65293" y="31227"/>
                  </a:lnTo>
                  <a:cubicBezTo>
                    <a:pt x="65293" y="31227"/>
                    <a:pt x="65293" y="31227"/>
                    <a:pt x="65010" y="31227"/>
                  </a:cubicBezTo>
                  <a:cubicBezTo>
                    <a:pt x="64726" y="31227"/>
                    <a:pt x="64726" y="31227"/>
                    <a:pt x="64442" y="31227"/>
                  </a:cubicBezTo>
                  <a:cubicBezTo>
                    <a:pt x="64158" y="31227"/>
                    <a:pt x="63874" y="31227"/>
                    <a:pt x="63874" y="31227"/>
                  </a:cubicBezTo>
                  <a:cubicBezTo>
                    <a:pt x="63589" y="31227"/>
                    <a:pt x="63589" y="31227"/>
                    <a:pt x="63307" y="31227"/>
                  </a:cubicBezTo>
                  <a:cubicBezTo>
                    <a:pt x="63307" y="31227"/>
                    <a:pt x="63307" y="31227"/>
                    <a:pt x="63023" y="31227"/>
                  </a:cubicBezTo>
                  <a:lnTo>
                    <a:pt x="63023" y="31227"/>
                  </a:lnTo>
                  <a:cubicBezTo>
                    <a:pt x="63023" y="31227"/>
                    <a:pt x="62739" y="31227"/>
                    <a:pt x="62739" y="31227"/>
                  </a:cubicBezTo>
                  <a:cubicBezTo>
                    <a:pt x="62454" y="31227"/>
                    <a:pt x="62170" y="31227"/>
                    <a:pt x="62170" y="31227"/>
                  </a:cubicBezTo>
                  <a:cubicBezTo>
                    <a:pt x="61886" y="31227"/>
                    <a:pt x="61604" y="31227"/>
                    <a:pt x="61320" y="30943"/>
                  </a:cubicBezTo>
                  <a:cubicBezTo>
                    <a:pt x="61320" y="30943"/>
                    <a:pt x="61320" y="30943"/>
                    <a:pt x="61035" y="30943"/>
                  </a:cubicBezTo>
                  <a:cubicBezTo>
                    <a:pt x="61035" y="30943"/>
                    <a:pt x="60751" y="30943"/>
                    <a:pt x="60751" y="30943"/>
                  </a:cubicBezTo>
                  <a:cubicBezTo>
                    <a:pt x="60467" y="30943"/>
                    <a:pt x="60467" y="30943"/>
                    <a:pt x="60183" y="30943"/>
                  </a:cubicBezTo>
                  <a:cubicBezTo>
                    <a:pt x="59616" y="30659"/>
                    <a:pt x="59332" y="30659"/>
                    <a:pt x="58764" y="30376"/>
                  </a:cubicBezTo>
                  <a:lnTo>
                    <a:pt x="43719" y="21291"/>
                  </a:lnTo>
                  <a:lnTo>
                    <a:pt x="43435" y="26685"/>
                  </a:lnTo>
                  <a:cubicBezTo>
                    <a:pt x="43435" y="27537"/>
                    <a:pt x="42867" y="28672"/>
                    <a:pt x="41447" y="29240"/>
                  </a:cubicBezTo>
                  <a:lnTo>
                    <a:pt x="21291" y="40879"/>
                  </a:lnTo>
                  <a:cubicBezTo>
                    <a:pt x="21575" y="41162"/>
                    <a:pt x="21859" y="41731"/>
                    <a:pt x="22428" y="42014"/>
                  </a:cubicBezTo>
                  <a:lnTo>
                    <a:pt x="51098" y="59331"/>
                  </a:lnTo>
                  <a:cubicBezTo>
                    <a:pt x="51667" y="59615"/>
                    <a:pt x="52235" y="59899"/>
                    <a:pt x="53086" y="59899"/>
                  </a:cubicBezTo>
                  <a:cubicBezTo>
                    <a:pt x="53086" y="59899"/>
                    <a:pt x="53370" y="59899"/>
                    <a:pt x="53370" y="59899"/>
                  </a:cubicBezTo>
                  <a:cubicBezTo>
                    <a:pt x="53938" y="59899"/>
                    <a:pt x="54789" y="60183"/>
                    <a:pt x="55357" y="60183"/>
                  </a:cubicBezTo>
                  <a:lnTo>
                    <a:pt x="55357" y="60183"/>
                  </a:lnTo>
                  <a:cubicBezTo>
                    <a:pt x="56210" y="60183"/>
                    <a:pt x="56776" y="60183"/>
                    <a:pt x="57629" y="59899"/>
                  </a:cubicBezTo>
                  <a:lnTo>
                    <a:pt x="57629" y="59899"/>
                  </a:lnTo>
                  <a:cubicBezTo>
                    <a:pt x="58196" y="59615"/>
                    <a:pt x="59048" y="59331"/>
                    <a:pt x="59616" y="59047"/>
                  </a:cubicBezTo>
                  <a:lnTo>
                    <a:pt x="82611" y="45705"/>
                  </a:lnTo>
                  <a:cubicBezTo>
                    <a:pt x="82895" y="45705"/>
                    <a:pt x="83177" y="45421"/>
                    <a:pt x="83177" y="45137"/>
                  </a:cubicBezTo>
                  <a:lnTo>
                    <a:pt x="70686" y="37756"/>
                  </a:lnTo>
                  <a:lnTo>
                    <a:pt x="70686" y="3775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92B1A68-0FA2-4304-9621-39051FD70EE7}"/>
                </a:ext>
              </a:extLst>
            </p:cNvPr>
            <p:cNvSpPr/>
            <p:nvPr/>
          </p:nvSpPr>
          <p:spPr>
            <a:xfrm>
              <a:off x="13524619" y="7670547"/>
              <a:ext cx="95165" cy="63443"/>
            </a:xfrm>
            <a:custGeom>
              <a:avLst/>
              <a:gdLst>
                <a:gd name="connsiteX0" fmla="*/ 78920 w 85164"/>
                <a:gd name="connsiteY0" fmla="*/ 42582 h 56776"/>
                <a:gd name="connsiteX1" fmla="*/ 78068 w 85164"/>
                <a:gd name="connsiteY1" fmla="*/ 42015 h 56776"/>
                <a:gd name="connsiteX2" fmla="*/ 77785 w 85164"/>
                <a:gd name="connsiteY2" fmla="*/ 41447 h 56776"/>
                <a:gd name="connsiteX3" fmla="*/ 77785 w 85164"/>
                <a:gd name="connsiteY3" fmla="*/ 41447 h 56776"/>
                <a:gd name="connsiteX4" fmla="*/ 77785 w 85164"/>
                <a:gd name="connsiteY4" fmla="*/ 41447 h 56776"/>
                <a:gd name="connsiteX5" fmla="*/ 77785 w 85164"/>
                <a:gd name="connsiteY5" fmla="*/ 41163 h 56776"/>
                <a:gd name="connsiteX6" fmla="*/ 77501 w 85164"/>
                <a:gd name="connsiteY6" fmla="*/ 40879 h 56776"/>
                <a:gd name="connsiteX7" fmla="*/ 77501 w 85164"/>
                <a:gd name="connsiteY7" fmla="*/ 40595 h 56776"/>
                <a:gd name="connsiteX8" fmla="*/ 77501 w 85164"/>
                <a:gd name="connsiteY8" fmla="*/ 40312 h 56776"/>
                <a:gd name="connsiteX9" fmla="*/ 77501 w 85164"/>
                <a:gd name="connsiteY9" fmla="*/ 40312 h 56776"/>
                <a:gd name="connsiteX10" fmla="*/ 77785 w 85164"/>
                <a:gd name="connsiteY10" fmla="*/ 34066 h 56776"/>
                <a:gd name="connsiteX11" fmla="*/ 75514 w 85164"/>
                <a:gd name="connsiteY11" fmla="*/ 35485 h 56776"/>
                <a:gd name="connsiteX12" fmla="*/ 74661 w 85164"/>
                <a:gd name="connsiteY12" fmla="*/ 35769 h 56776"/>
                <a:gd name="connsiteX13" fmla="*/ 73810 w 85164"/>
                <a:gd name="connsiteY13" fmla="*/ 36054 h 56776"/>
                <a:gd name="connsiteX14" fmla="*/ 73242 w 85164"/>
                <a:gd name="connsiteY14" fmla="*/ 36054 h 56776"/>
                <a:gd name="connsiteX15" fmla="*/ 73242 w 85164"/>
                <a:gd name="connsiteY15" fmla="*/ 36054 h 56776"/>
                <a:gd name="connsiteX16" fmla="*/ 72958 w 85164"/>
                <a:gd name="connsiteY16" fmla="*/ 36054 h 56776"/>
                <a:gd name="connsiteX17" fmla="*/ 72391 w 85164"/>
                <a:gd name="connsiteY17" fmla="*/ 36054 h 56776"/>
                <a:gd name="connsiteX18" fmla="*/ 71823 w 85164"/>
                <a:gd name="connsiteY18" fmla="*/ 36054 h 56776"/>
                <a:gd name="connsiteX19" fmla="*/ 71255 w 85164"/>
                <a:gd name="connsiteY19" fmla="*/ 36054 h 56776"/>
                <a:gd name="connsiteX20" fmla="*/ 70971 w 85164"/>
                <a:gd name="connsiteY20" fmla="*/ 36054 h 56776"/>
                <a:gd name="connsiteX21" fmla="*/ 70688 w 85164"/>
                <a:gd name="connsiteY21" fmla="*/ 36054 h 56776"/>
                <a:gd name="connsiteX22" fmla="*/ 70404 w 85164"/>
                <a:gd name="connsiteY22" fmla="*/ 36054 h 56776"/>
                <a:gd name="connsiteX23" fmla="*/ 69552 w 85164"/>
                <a:gd name="connsiteY23" fmla="*/ 36054 h 56776"/>
                <a:gd name="connsiteX24" fmla="*/ 68701 w 85164"/>
                <a:gd name="connsiteY24" fmla="*/ 35769 h 56776"/>
                <a:gd name="connsiteX25" fmla="*/ 68417 w 85164"/>
                <a:gd name="connsiteY25" fmla="*/ 35769 h 56776"/>
                <a:gd name="connsiteX26" fmla="*/ 68132 w 85164"/>
                <a:gd name="connsiteY26" fmla="*/ 35769 h 56776"/>
                <a:gd name="connsiteX27" fmla="*/ 67564 w 85164"/>
                <a:gd name="connsiteY27" fmla="*/ 35769 h 56776"/>
                <a:gd name="connsiteX28" fmla="*/ 66145 w 85164"/>
                <a:gd name="connsiteY28" fmla="*/ 35201 h 56776"/>
                <a:gd name="connsiteX29" fmla="*/ 43435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1163 h 56776"/>
                <a:gd name="connsiteX33" fmla="*/ 22428 w 85164"/>
                <a:gd name="connsiteY33" fmla="*/ 42298 h 56776"/>
                <a:gd name="connsiteX34" fmla="*/ 51100 w 85164"/>
                <a:gd name="connsiteY34" fmla="*/ 59615 h 56776"/>
                <a:gd name="connsiteX35" fmla="*/ 52803 w 85164"/>
                <a:gd name="connsiteY35" fmla="*/ 60467 h 56776"/>
                <a:gd name="connsiteX36" fmla="*/ 53088 w 85164"/>
                <a:gd name="connsiteY36" fmla="*/ 60467 h 56776"/>
                <a:gd name="connsiteX37" fmla="*/ 55073 w 85164"/>
                <a:gd name="connsiteY37" fmla="*/ 60751 h 56776"/>
                <a:gd name="connsiteX38" fmla="*/ 55073 w 85164"/>
                <a:gd name="connsiteY38" fmla="*/ 60751 h 56776"/>
                <a:gd name="connsiteX39" fmla="*/ 57345 w 85164"/>
                <a:gd name="connsiteY39" fmla="*/ 60467 h 56776"/>
                <a:gd name="connsiteX40" fmla="*/ 57345 w 85164"/>
                <a:gd name="connsiteY40" fmla="*/ 60467 h 56776"/>
                <a:gd name="connsiteX41" fmla="*/ 59332 w 85164"/>
                <a:gd name="connsiteY41" fmla="*/ 59615 h 56776"/>
                <a:gd name="connsiteX42" fmla="*/ 82327 w 85164"/>
                <a:gd name="connsiteY42" fmla="*/ 46273 h 56776"/>
                <a:gd name="connsiteX43" fmla="*/ 83179 w 85164"/>
                <a:gd name="connsiteY43" fmla="*/ 45706 h 56776"/>
                <a:gd name="connsiteX44" fmla="*/ 78920 w 85164"/>
                <a:gd name="connsiteY44" fmla="*/ 42582 h 56776"/>
                <a:gd name="connsiteX45" fmla="*/ 78920 w 85164"/>
                <a:gd name="connsiteY45" fmla="*/ 4258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8920" y="42582"/>
                  </a:moveTo>
                  <a:cubicBezTo>
                    <a:pt x="78636" y="42298"/>
                    <a:pt x="78352" y="42298"/>
                    <a:pt x="78068" y="42015"/>
                  </a:cubicBezTo>
                  <a:cubicBezTo>
                    <a:pt x="78068" y="42015"/>
                    <a:pt x="77785" y="41731"/>
                    <a:pt x="77785" y="41447"/>
                  </a:cubicBezTo>
                  <a:cubicBezTo>
                    <a:pt x="77785" y="41447"/>
                    <a:pt x="77785" y="41447"/>
                    <a:pt x="77785" y="41447"/>
                  </a:cubicBezTo>
                  <a:lnTo>
                    <a:pt x="77785" y="41447"/>
                  </a:lnTo>
                  <a:cubicBezTo>
                    <a:pt x="77785" y="41447"/>
                    <a:pt x="77785" y="41163"/>
                    <a:pt x="77785" y="41163"/>
                  </a:cubicBezTo>
                  <a:cubicBezTo>
                    <a:pt x="77785" y="41163"/>
                    <a:pt x="77785" y="40879"/>
                    <a:pt x="77501" y="40879"/>
                  </a:cubicBezTo>
                  <a:cubicBezTo>
                    <a:pt x="77501" y="40595"/>
                    <a:pt x="77501" y="40595"/>
                    <a:pt x="77501" y="40595"/>
                  </a:cubicBezTo>
                  <a:cubicBezTo>
                    <a:pt x="77501" y="40595"/>
                    <a:pt x="77501" y="40312"/>
                    <a:pt x="77501" y="40312"/>
                  </a:cubicBezTo>
                  <a:lnTo>
                    <a:pt x="77501" y="40312"/>
                  </a:lnTo>
                  <a:lnTo>
                    <a:pt x="77785" y="34066"/>
                  </a:lnTo>
                  <a:lnTo>
                    <a:pt x="75514" y="35485"/>
                  </a:lnTo>
                  <a:cubicBezTo>
                    <a:pt x="75230" y="35769"/>
                    <a:pt x="74945" y="35769"/>
                    <a:pt x="74661" y="35769"/>
                  </a:cubicBezTo>
                  <a:cubicBezTo>
                    <a:pt x="74379" y="35769"/>
                    <a:pt x="74095" y="36054"/>
                    <a:pt x="73810" y="36054"/>
                  </a:cubicBezTo>
                  <a:cubicBezTo>
                    <a:pt x="73810" y="36054"/>
                    <a:pt x="73526" y="36054"/>
                    <a:pt x="73242" y="36054"/>
                  </a:cubicBezTo>
                  <a:lnTo>
                    <a:pt x="73242" y="36054"/>
                  </a:lnTo>
                  <a:cubicBezTo>
                    <a:pt x="73242" y="36054"/>
                    <a:pt x="73242" y="36054"/>
                    <a:pt x="72958" y="36054"/>
                  </a:cubicBezTo>
                  <a:cubicBezTo>
                    <a:pt x="72674" y="36054"/>
                    <a:pt x="72674" y="36054"/>
                    <a:pt x="72391" y="36054"/>
                  </a:cubicBezTo>
                  <a:cubicBezTo>
                    <a:pt x="72107" y="36054"/>
                    <a:pt x="72107" y="36054"/>
                    <a:pt x="71823" y="36054"/>
                  </a:cubicBezTo>
                  <a:cubicBezTo>
                    <a:pt x="71539" y="36054"/>
                    <a:pt x="71539" y="36054"/>
                    <a:pt x="71255" y="36054"/>
                  </a:cubicBezTo>
                  <a:lnTo>
                    <a:pt x="70971" y="36054"/>
                  </a:lnTo>
                  <a:lnTo>
                    <a:pt x="70688" y="36054"/>
                  </a:lnTo>
                  <a:lnTo>
                    <a:pt x="70404" y="36054"/>
                  </a:lnTo>
                  <a:cubicBezTo>
                    <a:pt x="70120" y="36054"/>
                    <a:pt x="69836" y="36054"/>
                    <a:pt x="69552" y="36054"/>
                  </a:cubicBezTo>
                  <a:cubicBezTo>
                    <a:pt x="69267" y="36054"/>
                    <a:pt x="68985" y="36054"/>
                    <a:pt x="68701" y="35769"/>
                  </a:cubicBezTo>
                  <a:cubicBezTo>
                    <a:pt x="68701" y="35769"/>
                    <a:pt x="68701" y="35769"/>
                    <a:pt x="68417" y="35769"/>
                  </a:cubicBezTo>
                  <a:cubicBezTo>
                    <a:pt x="68417" y="35769"/>
                    <a:pt x="68132" y="35769"/>
                    <a:pt x="68132" y="35769"/>
                  </a:cubicBezTo>
                  <a:cubicBezTo>
                    <a:pt x="67848" y="35769"/>
                    <a:pt x="67848" y="35769"/>
                    <a:pt x="67564" y="35769"/>
                  </a:cubicBezTo>
                  <a:cubicBezTo>
                    <a:pt x="66998" y="35485"/>
                    <a:pt x="66713" y="35485"/>
                    <a:pt x="66145" y="35201"/>
                  </a:cubicBezTo>
                  <a:lnTo>
                    <a:pt x="43435" y="21291"/>
                  </a:lnTo>
                  <a:lnTo>
                    <a:pt x="43151" y="26969"/>
                  </a:lnTo>
                  <a:cubicBezTo>
                    <a:pt x="43151" y="27821"/>
                    <a:pt x="42582" y="28957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1731"/>
                    <a:pt x="22428" y="42298"/>
                  </a:cubicBezTo>
                  <a:lnTo>
                    <a:pt x="51100" y="59615"/>
                  </a:lnTo>
                  <a:cubicBezTo>
                    <a:pt x="51667" y="59900"/>
                    <a:pt x="52235" y="60183"/>
                    <a:pt x="52803" y="60467"/>
                  </a:cubicBezTo>
                  <a:cubicBezTo>
                    <a:pt x="52803" y="60467"/>
                    <a:pt x="53088" y="60467"/>
                    <a:pt x="53088" y="60467"/>
                  </a:cubicBezTo>
                  <a:cubicBezTo>
                    <a:pt x="53654" y="60467"/>
                    <a:pt x="54507" y="60751"/>
                    <a:pt x="55073" y="60751"/>
                  </a:cubicBezTo>
                  <a:lnTo>
                    <a:pt x="55073" y="60751"/>
                  </a:lnTo>
                  <a:cubicBezTo>
                    <a:pt x="55926" y="60751"/>
                    <a:pt x="56494" y="60751"/>
                    <a:pt x="57345" y="60467"/>
                  </a:cubicBezTo>
                  <a:lnTo>
                    <a:pt x="57345" y="60467"/>
                  </a:lnTo>
                  <a:cubicBezTo>
                    <a:pt x="57913" y="60183"/>
                    <a:pt x="58764" y="59900"/>
                    <a:pt x="59332" y="59615"/>
                  </a:cubicBezTo>
                  <a:lnTo>
                    <a:pt x="82327" y="46273"/>
                  </a:lnTo>
                  <a:cubicBezTo>
                    <a:pt x="82611" y="46273"/>
                    <a:pt x="82895" y="45706"/>
                    <a:pt x="83179" y="45706"/>
                  </a:cubicBezTo>
                  <a:lnTo>
                    <a:pt x="78920" y="42582"/>
                  </a:lnTo>
                  <a:lnTo>
                    <a:pt x="78920" y="42582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D5C57A-1C29-4618-852D-C085D2E64A58}"/>
                </a:ext>
              </a:extLst>
            </p:cNvPr>
            <p:cNvSpPr/>
            <p:nvPr/>
          </p:nvSpPr>
          <p:spPr>
            <a:xfrm>
              <a:off x="13517007" y="7712737"/>
              <a:ext cx="95165" cy="63443"/>
            </a:xfrm>
            <a:custGeom>
              <a:avLst/>
              <a:gdLst>
                <a:gd name="connsiteX0" fmla="*/ 70686 w 85164"/>
                <a:gd name="connsiteY0" fmla="*/ 37472 h 56776"/>
                <a:gd name="connsiteX1" fmla="*/ 69836 w 85164"/>
                <a:gd name="connsiteY1" fmla="*/ 36904 h 56776"/>
                <a:gd name="connsiteX2" fmla="*/ 69552 w 85164"/>
                <a:gd name="connsiteY2" fmla="*/ 36620 h 56776"/>
                <a:gd name="connsiteX3" fmla="*/ 69552 w 85164"/>
                <a:gd name="connsiteY3" fmla="*/ 36620 h 56776"/>
                <a:gd name="connsiteX4" fmla="*/ 69552 w 85164"/>
                <a:gd name="connsiteY4" fmla="*/ 36620 h 56776"/>
                <a:gd name="connsiteX5" fmla="*/ 69552 w 85164"/>
                <a:gd name="connsiteY5" fmla="*/ 36337 h 56776"/>
                <a:gd name="connsiteX6" fmla="*/ 69552 w 85164"/>
                <a:gd name="connsiteY6" fmla="*/ 36053 h 56776"/>
                <a:gd name="connsiteX7" fmla="*/ 69552 w 85164"/>
                <a:gd name="connsiteY7" fmla="*/ 35769 h 56776"/>
                <a:gd name="connsiteX8" fmla="*/ 69552 w 85164"/>
                <a:gd name="connsiteY8" fmla="*/ 35485 h 56776"/>
                <a:gd name="connsiteX9" fmla="*/ 69552 w 85164"/>
                <a:gd name="connsiteY9" fmla="*/ 35485 h 56776"/>
                <a:gd name="connsiteX10" fmla="*/ 69836 w 85164"/>
                <a:gd name="connsiteY10" fmla="*/ 28388 h 56776"/>
                <a:gd name="connsiteX11" fmla="*/ 66713 w 85164"/>
                <a:gd name="connsiteY11" fmla="*/ 30091 h 56776"/>
                <a:gd name="connsiteX12" fmla="*/ 65861 w 85164"/>
                <a:gd name="connsiteY12" fmla="*/ 30375 h 56776"/>
                <a:gd name="connsiteX13" fmla="*/ 65010 w 85164"/>
                <a:gd name="connsiteY13" fmla="*/ 30659 h 56776"/>
                <a:gd name="connsiteX14" fmla="*/ 64726 w 85164"/>
                <a:gd name="connsiteY14" fmla="*/ 30659 h 56776"/>
                <a:gd name="connsiteX15" fmla="*/ 64726 w 85164"/>
                <a:gd name="connsiteY15" fmla="*/ 30659 h 56776"/>
                <a:gd name="connsiteX16" fmla="*/ 64442 w 85164"/>
                <a:gd name="connsiteY16" fmla="*/ 30659 h 56776"/>
                <a:gd name="connsiteX17" fmla="*/ 63874 w 85164"/>
                <a:gd name="connsiteY17" fmla="*/ 30943 h 56776"/>
                <a:gd name="connsiteX18" fmla="*/ 63307 w 85164"/>
                <a:gd name="connsiteY18" fmla="*/ 30943 h 56776"/>
                <a:gd name="connsiteX19" fmla="*/ 62739 w 85164"/>
                <a:gd name="connsiteY19" fmla="*/ 30943 h 56776"/>
                <a:gd name="connsiteX20" fmla="*/ 62454 w 85164"/>
                <a:gd name="connsiteY20" fmla="*/ 30943 h 56776"/>
                <a:gd name="connsiteX21" fmla="*/ 62454 w 85164"/>
                <a:gd name="connsiteY21" fmla="*/ 30943 h 56776"/>
                <a:gd name="connsiteX22" fmla="*/ 62170 w 85164"/>
                <a:gd name="connsiteY22" fmla="*/ 30943 h 56776"/>
                <a:gd name="connsiteX23" fmla="*/ 61604 w 85164"/>
                <a:gd name="connsiteY23" fmla="*/ 30943 h 56776"/>
                <a:gd name="connsiteX24" fmla="*/ 60751 w 85164"/>
                <a:gd name="connsiteY24" fmla="*/ 30943 h 56776"/>
                <a:gd name="connsiteX25" fmla="*/ 60467 w 85164"/>
                <a:gd name="connsiteY25" fmla="*/ 30943 h 56776"/>
                <a:gd name="connsiteX26" fmla="*/ 60183 w 85164"/>
                <a:gd name="connsiteY26" fmla="*/ 30943 h 56776"/>
                <a:gd name="connsiteX27" fmla="*/ 59616 w 85164"/>
                <a:gd name="connsiteY27" fmla="*/ 30943 h 56776"/>
                <a:gd name="connsiteX28" fmla="*/ 58480 w 85164"/>
                <a:gd name="connsiteY28" fmla="*/ 30375 h 56776"/>
                <a:gd name="connsiteX29" fmla="*/ 43435 w 85164"/>
                <a:gd name="connsiteY29" fmla="*/ 21291 h 56776"/>
                <a:gd name="connsiteX30" fmla="*/ 43151 w 85164"/>
                <a:gd name="connsiteY30" fmla="*/ 26968 h 56776"/>
                <a:gd name="connsiteX31" fmla="*/ 41447 w 85164"/>
                <a:gd name="connsiteY31" fmla="*/ 29523 h 56776"/>
                <a:gd name="connsiteX32" fmla="*/ 21291 w 85164"/>
                <a:gd name="connsiteY32" fmla="*/ 41162 h 56776"/>
                <a:gd name="connsiteX33" fmla="*/ 22428 w 85164"/>
                <a:gd name="connsiteY33" fmla="*/ 42298 h 56776"/>
                <a:gd name="connsiteX34" fmla="*/ 51098 w 85164"/>
                <a:gd name="connsiteY34" fmla="*/ 59615 h 56776"/>
                <a:gd name="connsiteX35" fmla="*/ 52803 w 85164"/>
                <a:gd name="connsiteY35" fmla="*/ 60183 h 56776"/>
                <a:gd name="connsiteX36" fmla="*/ 53086 w 85164"/>
                <a:gd name="connsiteY36" fmla="*/ 60466 h 56776"/>
                <a:gd name="connsiteX37" fmla="*/ 55073 w 85164"/>
                <a:gd name="connsiteY37" fmla="*/ 60750 h 56776"/>
                <a:gd name="connsiteX38" fmla="*/ 55073 w 85164"/>
                <a:gd name="connsiteY38" fmla="*/ 60750 h 56776"/>
                <a:gd name="connsiteX39" fmla="*/ 57345 w 85164"/>
                <a:gd name="connsiteY39" fmla="*/ 60466 h 56776"/>
                <a:gd name="connsiteX40" fmla="*/ 57345 w 85164"/>
                <a:gd name="connsiteY40" fmla="*/ 60466 h 56776"/>
                <a:gd name="connsiteX41" fmla="*/ 59332 w 85164"/>
                <a:gd name="connsiteY41" fmla="*/ 59615 h 56776"/>
                <a:gd name="connsiteX42" fmla="*/ 82327 w 85164"/>
                <a:gd name="connsiteY42" fmla="*/ 46272 h 56776"/>
                <a:gd name="connsiteX43" fmla="*/ 82895 w 85164"/>
                <a:gd name="connsiteY43" fmla="*/ 45705 h 56776"/>
                <a:gd name="connsiteX44" fmla="*/ 70686 w 85164"/>
                <a:gd name="connsiteY44" fmla="*/ 37472 h 56776"/>
                <a:gd name="connsiteX45" fmla="*/ 70686 w 85164"/>
                <a:gd name="connsiteY45" fmla="*/ 37472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70686" y="37472"/>
                  </a:moveTo>
                  <a:cubicBezTo>
                    <a:pt x="70404" y="37189"/>
                    <a:pt x="70120" y="36904"/>
                    <a:pt x="69836" y="36904"/>
                  </a:cubicBezTo>
                  <a:cubicBezTo>
                    <a:pt x="69552" y="36904"/>
                    <a:pt x="69552" y="36620"/>
                    <a:pt x="69552" y="36620"/>
                  </a:cubicBezTo>
                  <a:cubicBezTo>
                    <a:pt x="69552" y="36620"/>
                    <a:pt x="69552" y="36620"/>
                    <a:pt x="69552" y="36620"/>
                  </a:cubicBezTo>
                  <a:lnTo>
                    <a:pt x="69552" y="36620"/>
                  </a:lnTo>
                  <a:cubicBezTo>
                    <a:pt x="69552" y="36620"/>
                    <a:pt x="69552" y="36620"/>
                    <a:pt x="69552" y="36337"/>
                  </a:cubicBezTo>
                  <a:cubicBezTo>
                    <a:pt x="69552" y="36053"/>
                    <a:pt x="69552" y="36053"/>
                    <a:pt x="69552" y="36053"/>
                  </a:cubicBezTo>
                  <a:cubicBezTo>
                    <a:pt x="69552" y="36053"/>
                    <a:pt x="69552" y="35769"/>
                    <a:pt x="69552" y="35769"/>
                  </a:cubicBezTo>
                  <a:lnTo>
                    <a:pt x="69552" y="35485"/>
                  </a:lnTo>
                  <a:lnTo>
                    <a:pt x="69552" y="35485"/>
                  </a:lnTo>
                  <a:lnTo>
                    <a:pt x="69836" y="28388"/>
                  </a:lnTo>
                  <a:lnTo>
                    <a:pt x="66713" y="30091"/>
                  </a:lnTo>
                  <a:cubicBezTo>
                    <a:pt x="66429" y="30091"/>
                    <a:pt x="66145" y="30375"/>
                    <a:pt x="65861" y="30375"/>
                  </a:cubicBezTo>
                  <a:cubicBezTo>
                    <a:pt x="65577" y="30659"/>
                    <a:pt x="65293" y="30659"/>
                    <a:pt x="65010" y="30659"/>
                  </a:cubicBezTo>
                  <a:cubicBezTo>
                    <a:pt x="65010" y="30659"/>
                    <a:pt x="64726" y="30659"/>
                    <a:pt x="64726" y="30659"/>
                  </a:cubicBezTo>
                  <a:lnTo>
                    <a:pt x="64726" y="30659"/>
                  </a:lnTo>
                  <a:cubicBezTo>
                    <a:pt x="64726" y="30659"/>
                    <a:pt x="64726" y="30659"/>
                    <a:pt x="64442" y="30659"/>
                  </a:cubicBezTo>
                  <a:cubicBezTo>
                    <a:pt x="64158" y="30659"/>
                    <a:pt x="63874" y="30659"/>
                    <a:pt x="63874" y="30943"/>
                  </a:cubicBezTo>
                  <a:cubicBezTo>
                    <a:pt x="63589" y="30943"/>
                    <a:pt x="63589" y="30943"/>
                    <a:pt x="63307" y="30943"/>
                  </a:cubicBezTo>
                  <a:cubicBezTo>
                    <a:pt x="63023" y="30943"/>
                    <a:pt x="63023" y="30943"/>
                    <a:pt x="62739" y="30943"/>
                  </a:cubicBezTo>
                  <a:cubicBezTo>
                    <a:pt x="62739" y="30943"/>
                    <a:pt x="62739" y="30943"/>
                    <a:pt x="62454" y="30943"/>
                  </a:cubicBezTo>
                  <a:lnTo>
                    <a:pt x="62454" y="30943"/>
                  </a:lnTo>
                  <a:cubicBezTo>
                    <a:pt x="62454" y="30943"/>
                    <a:pt x="62170" y="30943"/>
                    <a:pt x="62170" y="30943"/>
                  </a:cubicBezTo>
                  <a:cubicBezTo>
                    <a:pt x="61886" y="30943"/>
                    <a:pt x="61604" y="30943"/>
                    <a:pt x="61604" y="30943"/>
                  </a:cubicBezTo>
                  <a:cubicBezTo>
                    <a:pt x="61320" y="30943"/>
                    <a:pt x="61035" y="30943"/>
                    <a:pt x="60751" y="30943"/>
                  </a:cubicBezTo>
                  <a:cubicBezTo>
                    <a:pt x="60751" y="30943"/>
                    <a:pt x="60751" y="30943"/>
                    <a:pt x="60467" y="30943"/>
                  </a:cubicBezTo>
                  <a:cubicBezTo>
                    <a:pt x="60467" y="30943"/>
                    <a:pt x="60183" y="30943"/>
                    <a:pt x="60183" y="30943"/>
                  </a:cubicBezTo>
                  <a:cubicBezTo>
                    <a:pt x="59900" y="30943"/>
                    <a:pt x="59900" y="30943"/>
                    <a:pt x="59616" y="30943"/>
                  </a:cubicBezTo>
                  <a:cubicBezTo>
                    <a:pt x="59332" y="30943"/>
                    <a:pt x="58764" y="30659"/>
                    <a:pt x="58480" y="30375"/>
                  </a:cubicBezTo>
                  <a:lnTo>
                    <a:pt x="43435" y="21291"/>
                  </a:lnTo>
                  <a:lnTo>
                    <a:pt x="43151" y="26968"/>
                  </a:lnTo>
                  <a:cubicBezTo>
                    <a:pt x="43151" y="27820"/>
                    <a:pt x="42582" y="28672"/>
                    <a:pt x="41447" y="29523"/>
                  </a:cubicBezTo>
                  <a:lnTo>
                    <a:pt x="21291" y="41162"/>
                  </a:lnTo>
                  <a:cubicBezTo>
                    <a:pt x="21575" y="41447"/>
                    <a:pt x="21859" y="41731"/>
                    <a:pt x="22428" y="42298"/>
                  </a:cubicBezTo>
                  <a:lnTo>
                    <a:pt x="51098" y="59615"/>
                  </a:lnTo>
                  <a:cubicBezTo>
                    <a:pt x="51667" y="59899"/>
                    <a:pt x="52235" y="60183"/>
                    <a:pt x="52803" y="60183"/>
                  </a:cubicBezTo>
                  <a:cubicBezTo>
                    <a:pt x="52803" y="60183"/>
                    <a:pt x="53086" y="60466"/>
                    <a:pt x="53086" y="60466"/>
                  </a:cubicBezTo>
                  <a:cubicBezTo>
                    <a:pt x="53654" y="60466"/>
                    <a:pt x="54507" y="60750"/>
                    <a:pt x="55073" y="60750"/>
                  </a:cubicBezTo>
                  <a:cubicBezTo>
                    <a:pt x="55073" y="60750"/>
                    <a:pt x="55073" y="60750"/>
                    <a:pt x="55073" y="60750"/>
                  </a:cubicBezTo>
                  <a:cubicBezTo>
                    <a:pt x="55926" y="60750"/>
                    <a:pt x="56492" y="60750"/>
                    <a:pt x="57345" y="60466"/>
                  </a:cubicBezTo>
                  <a:lnTo>
                    <a:pt x="57345" y="60466"/>
                  </a:lnTo>
                  <a:cubicBezTo>
                    <a:pt x="58196" y="60183"/>
                    <a:pt x="58764" y="60183"/>
                    <a:pt x="59332" y="59615"/>
                  </a:cubicBezTo>
                  <a:lnTo>
                    <a:pt x="82327" y="46272"/>
                  </a:lnTo>
                  <a:cubicBezTo>
                    <a:pt x="82611" y="45989"/>
                    <a:pt x="82895" y="45989"/>
                    <a:pt x="82895" y="45705"/>
                  </a:cubicBezTo>
                  <a:lnTo>
                    <a:pt x="70686" y="37472"/>
                  </a:lnTo>
                  <a:lnTo>
                    <a:pt x="70686" y="37472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6A7768D-6CCD-416D-825E-56D8FD343969}"/>
                </a:ext>
              </a:extLst>
            </p:cNvPr>
            <p:cNvSpPr/>
            <p:nvPr/>
          </p:nvSpPr>
          <p:spPr>
            <a:xfrm>
              <a:off x="13562053" y="7740018"/>
              <a:ext cx="95165" cy="95165"/>
            </a:xfrm>
            <a:custGeom>
              <a:avLst/>
              <a:gdLst>
                <a:gd name="connsiteX0" fmla="*/ 43433 w 85164"/>
                <a:gd name="connsiteY0" fmla="*/ 26685 h 85164"/>
                <a:gd name="connsiteX1" fmla="*/ 41446 w 85164"/>
                <a:gd name="connsiteY1" fmla="*/ 29240 h 85164"/>
                <a:gd name="connsiteX2" fmla="*/ 21291 w 85164"/>
                <a:gd name="connsiteY2" fmla="*/ 40879 h 85164"/>
                <a:gd name="connsiteX3" fmla="*/ 22426 w 85164"/>
                <a:gd name="connsiteY3" fmla="*/ 42015 h 85164"/>
                <a:gd name="connsiteX4" fmla="*/ 57911 w 85164"/>
                <a:gd name="connsiteY4" fmla="*/ 63589 h 85164"/>
                <a:gd name="connsiteX5" fmla="*/ 59615 w 85164"/>
                <a:gd name="connsiteY5" fmla="*/ 64441 h 85164"/>
                <a:gd name="connsiteX6" fmla="*/ 59899 w 85164"/>
                <a:gd name="connsiteY6" fmla="*/ 64441 h 85164"/>
                <a:gd name="connsiteX7" fmla="*/ 61886 w 85164"/>
                <a:gd name="connsiteY7" fmla="*/ 64725 h 85164"/>
                <a:gd name="connsiteX8" fmla="*/ 61886 w 85164"/>
                <a:gd name="connsiteY8" fmla="*/ 64725 h 85164"/>
                <a:gd name="connsiteX9" fmla="*/ 64156 w 85164"/>
                <a:gd name="connsiteY9" fmla="*/ 64441 h 85164"/>
                <a:gd name="connsiteX10" fmla="*/ 64156 w 85164"/>
                <a:gd name="connsiteY10" fmla="*/ 64441 h 85164"/>
                <a:gd name="connsiteX11" fmla="*/ 66143 w 85164"/>
                <a:gd name="connsiteY11" fmla="*/ 63589 h 85164"/>
                <a:gd name="connsiteX12" fmla="*/ 89138 w 85164"/>
                <a:gd name="connsiteY12" fmla="*/ 50247 h 85164"/>
                <a:gd name="connsiteX13" fmla="*/ 89706 w 85164"/>
                <a:gd name="connsiteY13" fmla="*/ 49679 h 85164"/>
                <a:gd name="connsiteX14" fmla="*/ 43149 w 85164"/>
                <a:gd name="connsiteY14" fmla="*/ 21291 h 85164"/>
                <a:gd name="connsiteX15" fmla="*/ 43433 w 85164"/>
                <a:gd name="connsiteY15" fmla="*/ 2668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64" h="85164">
                  <a:moveTo>
                    <a:pt x="43433" y="26685"/>
                  </a:moveTo>
                  <a:cubicBezTo>
                    <a:pt x="43433" y="27537"/>
                    <a:pt x="42865" y="28672"/>
                    <a:pt x="41446" y="29240"/>
                  </a:cubicBezTo>
                  <a:lnTo>
                    <a:pt x="21291" y="40879"/>
                  </a:lnTo>
                  <a:cubicBezTo>
                    <a:pt x="21574" y="41447"/>
                    <a:pt x="21858" y="41731"/>
                    <a:pt x="22426" y="42015"/>
                  </a:cubicBezTo>
                  <a:lnTo>
                    <a:pt x="57911" y="63589"/>
                  </a:lnTo>
                  <a:cubicBezTo>
                    <a:pt x="58480" y="63874"/>
                    <a:pt x="59046" y="64158"/>
                    <a:pt x="59615" y="64441"/>
                  </a:cubicBezTo>
                  <a:cubicBezTo>
                    <a:pt x="59615" y="64441"/>
                    <a:pt x="59899" y="64441"/>
                    <a:pt x="59899" y="64441"/>
                  </a:cubicBezTo>
                  <a:cubicBezTo>
                    <a:pt x="60465" y="64441"/>
                    <a:pt x="61318" y="64725"/>
                    <a:pt x="61886" y="64725"/>
                  </a:cubicBezTo>
                  <a:lnTo>
                    <a:pt x="61886" y="64725"/>
                  </a:lnTo>
                  <a:cubicBezTo>
                    <a:pt x="62737" y="64725"/>
                    <a:pt x="63305" y="64725"/>
                    <a:pt x="64156" y="64441"/>
                  </a:cubicBezTo>
                  <a:lnTo>
                    <a:pt x="64156" y="64441"/>
                  </a:lnTo>
                  <a:cubicBezTo>
                    <a:pt x="64724" y="64158"/>
                    <a:pt x="65577" y="63874"/>
                    <a:pt x="66143" y="63589"/>
                  </a:cubicBezTo>
                  <a:lnTo>
                    <a:pt x="89138" y="50247"/>
                  </a:lnTo>
                  <a:cubicBezTo>
                    <a:pt x="89422" y="49964"/>
                    <a:pt x="89422" y="49964"/>
                    <a:pt x="89706" y="49679"/>
                  </a:cubicBezTo>
                  <a:lnTo>
                    <a:pt x="43149" y="21291"/>
                  </a:lnTo>
                  <a:lnTo>
                    <a:pt x="43433" y="26685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A20DA0B-B311-4304-A29F-B1C458A527EC}"/>
                </a:ext>
              </a:extLst>
            </p:cNvPr>
            <p:cNvSpPr/>
            <p:nvPr/>
          </p:nvSpPr>
          <p:spPr>
            <a:xfrm>
              <a:off x="13492583" y="7744142"/>
              <a:ext cx="126886" cy="95165"/>
            </a:xfrm>
            <a:custGeom>
              <a:avLst/>
              <a:gdLst>
                <a:gd name="connsiteX0" fmla="*/ 84312 w 113552"/>
                <a:gd name="connsiteY0" fmla="*/ 46273 h 85164"/>
                <a:gd name="connsiteX1" fmla="*/ 83461 w 113552"/>
                <a:gd name="connsiteY1" fmla="*/ 45705 h 85164"/>
                <a:gd name="connsiteX2" fmla="*/ 83177 w 113552"/>
                <a:gd name="connsiteY2" fmla="*/ 45137 h 85164"/>
                <a:gd name="connsiteX3" fmla="*/ 83177 w 113552"/>
                <a:gd name="connsiteY3" fmla="*/ 45137 h 85164"/>
                <a:gd name="connsiteX4" fmla="*/ 83177 w 113552"/>
                <a:gd name="connsiteY4" fmla="*/ 45137 h 85164"/>
                <a:gd name="connsiteX5" fmla="*/ 83177 w 113552"/>
                <a:gd name="connsiteY5" fmla="*/ 45137 h 85164"/>
                <a:gd name="connsiteX6" fmla="*/ 82893 w 113552"/>
                <a:gd name="connsiteY6" fmla="*/ 44853 h 85164"/>
                <a:gd name="connsiteX7" fmla="*/ 82893 w 113552"/>
                <a:gd name="connsiteY7" fmla="*/ 44570 h 85164"/>
                <a:gd name="connsiteX8" fmla="*/ 82893 w 113552"/>
                <a:gd name="connsiteY8" fmla="*/ 44286 h 85164"/>
                <a:gd name="connsiteX9" fmla="*/ 82893 w 113552"/>
                <a:gd name="connsiteY9" fmla="*/ 44286 h 85164"/>
                <a:gd name="connsiteX10" fmla="*/ 83177 w 113552"/>
                <a:gd name="connsiteY10" fmla="*/ 38040 h 85164"/>
                <a:gd name="connsiteX11" fmla="*/ 80906 w 113552"/>
                <a:gd name="connsiteY11" fmla="*/ 39459 h 85164"/>
                <a:gd name="connsiteX12" fmla="*/ 80053 w 113552"/>
                <a:gd name="connsiteY12" fmla="*/ 39743 h 85164"/>
                <a:gd name="connsiteX13" fmla="*/ 79203 w 113552"/>
                <a:gd name="connsiteY13" fmla="*/ 40028 h 85164"/>
                <a:gd name="connsiteX14" fmla="*/ 78918 w 113552"/>
                <a:gd name="connsiteY14" fmla="*/ 40028 h 85164"/>
                <a:gd name="connsiteX15" fmla="*/ 78918 w 113552"/>
                <a:gd name="connsiteY15" fmla="*/ 40028 h 85164"/>
                <a:gd name="connsiteX16" fmla="*/ 78634 w 113552"/>
                <a:gd name="connsiteY16" fmla="*/ 40028 h 85164"/>
                <a:gd name="connsiteX17" fmla="*/ 78068 w 113552"/>
                <a:gd name="connsiteY17" fmla="*/ 40028 h 85164"/>
                <a:gd name="connsiteX18" fmla="*/ 77499 w 113552"/>
                <a:gd name="connsiteY18" fmla="*/ 40028 h 85164"/>
                <a:gd name="connsiteX19" fmla="*/ 76931 w 113552"/>
                <a:gd name="connsiteY19" fmla="*/ 40028 h 85164"/>
                <a:gd name="connsiteX20" fmla="*/ 76647 w 113552"/>
                <a:gd name="connsiteY20" fmla="*/ 40028 h 85164"/>
                <a:gd name="connsiteX21" fmla="*/ 76647 w 113552"/>
                <a:gd name="connsiteY21" fmla="*/ 40028 h 85164"/>
                <a:gd name="connsiteX22" fmla="*/ 76364 w 113552"/>
                <a:gd name="connsiteY22" fmla="*/ 40028 h 85164"/>
                <a:gd name="connsiteX23" fmla="*/ 75796 w 113552"/>
                <a:gd name="connsiteY23" fmla="*/ 40028 h 85164"/>
                <a:gd name="connsiteX24" fmla="*/ 74944 w 113552"/>
                <a:gd name="connsiteY24" fmla="*/ 40028 h 85164"/>
                <a:gd name="connsiteX25" fmla="*/ 74661 w 113552"/>
                <a:gd name="connsiteY25" fmla="*/ 40028 h 85164"/>
                <a:gd name="connsiteX26" fmla="*/ 74377 w 113552"/>
                <a:gd name="connsiteY26" fmla="*/ 40028 h 85164"/>
                <a:gd name="connsiteX27" fmla="*/ 73809 w 113552"/>
                <a:gd name="connsiteY27" fmla="*/ 39743 h 85164"/>
                <a:gd name="connsiteX28" fmla="*/ 72390 w 113552"/>
                <a:gd name="connsiteY28" fmla="*/ 39176 h 85164"/>
                <a:gd name="connsiteX29" fmla="*/ 43717 w 113552"/>
                <a:gd name="connsiteY29" fmla="*/ 21859 h 85164"/>
                <a:gd name="connsiteX30" fmla="*/ 43717 w 113552"/>
                <a:gd name="connsiteY30" fmla="*/ 21859 h 85164"/>
                <a:gd name="connsiteX31" fmla="*/ 43149 w 113552"/>
                <a:gd name="connsiteY31" fmla="*/ 21291 h 85164"/>
                <a:gd name="connsiteX32" fmla="*/ 42865 w 113552"/>
                <a:gd name="connsiteY32" fmla="*/ 26969 h 85164"/>
                <a:gd name="connsiteX33" fmla="*/ 40879 w 113552"/>
                <a:gd name="connsiteY33" fmla="*/ 29524 h 85164"/>
                <a:gd name="connsiteX34" fmla="*/ 21291 w 113552"/>
                <a:gd name="connsiteY34" fmla="*/ 40879 h 85164"/>
                <a:gd name="connsiteX35" fmla="*/ 21291 w 113552"/>
                <a:gd name="connsiteY35" fmla="*/ 41163 h 85164"/>
                <a:gd name="connsiteX36" fmla="*/ 21291 w 113552"/>
                <a:gd name="connsiteY36" fmla="*/ 41163 h 85164"/>
                <a:gd name="connsiteX37" fmla="*/ 22426 w 113552"/>
                <a:gd name="connsiteY37" fmla="*/ 42298 h 85164"/>
                <a:gd name="connsiteX38" fmla="*/ 84881 w 113552"/>
                <a:gd name="connsiteY38" fmla="*/ 80055 h 85164"/>
                <a:gd name="connsiteX39" fmla="*/ 86584 w 113552"/>
                <a:gd name="connsiteY39" fmla="*/ 80622 h 85164"/>
                <a:gd name="connsiteX40" fmla="*/ 86868 w 113552"/>
                <a:gd name="connsiteY40" fmla="*/ 80622 h 85164"/>
                <a:gd name="connsiteX41" fmla="*/ 89138 w 113552"/>
                <a:gd name="connsiteY41" fmla="*/ 80907 h 85164"/>
                <a:gd name="connsiteX42" fmla="*/ 89138 w 113552"/>
                <a:gd name="connsiteY42" fmla="*/ 80907 h 85164"/>
                <a:gd name="connsiteX43" fmla="*/ 91409 w 113552"/>
                <a:gd name="connsiteY43" fmla="*/ 80622 h 85164"/>
                <a:gd name="connsiteX44" fmla="*/ 91409 w 113552"/>
                <a:gd name="connsiteY44" fmla="*/ 80622 h 85164"/>
                <a:gd name="connsiteX45" fmla="*/ 93397 w 113552"/>
                <a:gd name="connsiteY45" fmla="*/ 79771 h 85164"/>
                <a:gd name="connsiteX46" fmla="*/ 116391 w 113552"/>
                <a:gd name="connsiteY46" fmla="*/ 66428 h 85164"/>
                <a:gd name="connsiteX47" fmla="*/ 116959 w 113552"/>
                <a:gd name="connsiteY47" fmla="*/ 65861 h 85164"/>
                <a:gd name="connsiteX48" fmla="*/ 84312 w 113552"/>
                <a:gd name="connsiteY48" fmla="*/ 46273 h 85164"/>
                <a:gd name="connsiteX49" fmla="*/ 84312 w 113552"/>
                <a:gd name="connsiteY49" fmla="*/ 46273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3552" h="85164">
                  <a:moveTo>
                    <a:pt x="84312" y="46273"/>
                  </a:moveTo>
                  <a:cubicBezTo>
                    <a:pt x="84028" y="45989"/>
                    <a:pt x="83744" y="45989"/>
                    <a:pt x="83461" y="45705"/>
                  </a:cubicBezTo>
                  <a:cubicBezTo>
                    <a:pt x="83177" y="45421"/>
                    <a:pt x="83177" y="45421"/>
                    <a:pt x="83177" y="45137"/>
                  </a:cubicBezTo>
                  <a:cubicBezTo>
                    <a:pt x="83177" y="45137"/>
                    <a:pt x="83177" y="45137"/>
                    <a:pt x="83177" y="45137"/>
                  </a:cubicBezTo>
                  <a:lnTo>
                    <a:pt x="83177" y="45137"/>
                  </a:lnTo>
                  <a:cubicBezTo>
                    <a:pt x="83177" y="45137"/>
                    <a:pt x="83177" y="45137"/>
                    <a:pt x="83177" y="45137"/>
                  </a:cubicBezTo>
                  <a:cubicBezTo>
                    <a:pt x="83177" y="44853"/>
                    <a:pt x="83177" y="44853"/>
                    <a:pt x="82893" y="44853"/>
                  </a:cubicBezTo>
                  <a:cubicBezTo>
                    <a:pt x="82893" y="44570"/>
                    <a:pt x="82893" y="44570"/>
                    <a:pt x="82893" y="44570"/>
                  </a:cubicBezTo>
                  <a:lnTo>
                    <a:pt x="82893" y="44286"/>
                  </a:lnTo>
                  <a:lnTo>
                    <a:pt x="82893" y="44286"/>
                  </a:lnTo>
                  <a:lnTo>
                    <a:pt x="83177" y="38040"/>
                  </a:lnTo>
                  <a:lnTo>
                    <a:pt x="80906" y="39459"/>
                  </a:lnTo>
                  <a:cubicBezTo>
                    <a:pt x="80622" y="39459"/>
                    <a:pt x="80337" y="39743"/>
                    <a:pt x="80053" y="39743"/>
                  </a:cubicBezTo>
                  <a:cubicBezTo>
                    <a:pt x="79771" y="39743"/>
                    <a:pt x="79487" y="39743"/>
                    <a:pt x="79203" y="40028"/>
                  </a:cubicBezTo>
                  <a:cubicBezTo>
                    <a:pt x="79203" y="40028"/>
                    <a:pt x="78918" y="40028"/>
                    <a:pt x="78918" y="40028"/>
                  </a:cubicBezTo>
                  <a:lnTo>
                    <a:pt x="78918" y="40028"/>
                  </a:lnTo>
                  <a:cubicBezTo>
                    <a:pt x="78918" y="40028"/>
                    <a:pt x="78918" y="40028"/>
                    <a:pt x="78634" y="40028"/>
                  </a:cubicBezTo>
                  <a:cubicBezTo>
                    <a:pt x="78350" y="40028"/>
                    <a:pt x="78350" y="40028"/>
                    <a:pt x="78068" y="40028"/>
                  </a:cubicBezTo>
                  <a:cubicBezTo>
                    <a:pt x="77783" y="40028"/>
                    <a:pt x="77783" y="40028"/>
                    <a:pt x="77499" y="40028"/>
                  </a:cubicBezTo>
                  <a:cubicBezTo>
                    <a:pt x="77215" y="40028"/>
                    <a:pt x="77215" y="40028"/>
                    <a:pt x="76931" y="40028"/>
                  </a:cubicBezTo>
                  <a:cubicBezTo>
                    <a:pt x="76931" y="40028"/>
                    <a:pt x="76647" y="40028"/>
                    <a:pt x="76647" y="40028"/>
                  </a:cubicBezTo>
                  <a:lnTo>
                    <a:pt x="76647" y="40028"/>
                  </a:lnTo>
                  <a:cubicBezTo>
                    <a:pt x="76647" y="40028"/>
                    <a:pt x="76364" y="40028"/>
                    <a:pt x="76364" y="40028"/>
                  </a:cubicBezTo>
                  <a:cubicBezTo>
                    <a:pt x="76080" y="40028"/>
                    <a:pt x="75796" y="40028"/>
                    <a:pt x="75796" y="40028"/>
                  </a:cubicBezTo>
                  <a:cubicBezTo>
                    <a:pt x="75512" y="40028"/>
                    <a:pt x="75228" y="40028"/>
                    <a:pt x="74944" y="40028"/>
                  </a:cubicBezTo>
                  <a:cubicBezTo>
                    <a:pt x="74944" y="40028"/>
                    <a:pt x="74661" y="40028"/>
                    <a:pt x="74661" y="40028"/>
                  </a:cubicBezTo>
                  <a:cubicBezTo>
                    <a:pt x="74661" y="40028"/>
                    <a:pt x="74377" y="40028"/>
                    <a:pt x="74377" y="40028"/>
                  </a:cubicBezTo>
                  <a:cubicBezTo>
                    <a:pt x="74093" y="40028"/>
                    <a:pt x="74093" y="40028"/>
                    <a:pt x="73809" y="39743"/>
                  </a:cubicBezTo>
                  <a:cubicBezTo>
                    <a:pt x="73240" y="39743"/>
                    <a:pt x="72956" y="39459"/>
                    <a:pt x="72390" y="39176"/>
                  </a:cubicBezTo>
                  <a:lnTo>
                    <a:pt x="43717" y="21859"/>
                  </a:lnTo>
                  <a:lnTo>
                    <a:pt x="43717" y="21859"/>
                  </a:lnTo>
                  <a:cubicBezTo>
                    <a:pt x="43433" y="21859"/>
                    <a:pt x="43433" y="21575"/>
                    <a:pt x="43149" y="21291"/>
                  </a:cubicBezTo>
                  <a:lnTo>
                    <a:pt x="42865" y="26969"/>
                  </a:lnTo>
                  <a:cubicBezTo>
                    <a:pt x="42865" y="27821"/>
                    <a:pt x="42298" y="28956"/>
                    <a:pt x="40879" y="29524"/>
                  </a:cubicBezTo>
                  <a:lnTo>
                    <a:pt x="21291" y="40879"/>
                  </a:lnTo>
                  <a:cubicBezTo>
                    <a:pt x="21291" y="40879"/>
                    <a:pt x="21291" y="41163"/>
                    <a:pt x="21291" y="41163"/>
                  </a:cubicBezTo>
                  <a:lnTo>
                    <a:pt x="21291" y="41163"/>
                  </a:lnTo>
                  <a:cubicBezTo>
                    <a:pt x="21574" y="41447"/>
                    <a:pt x="21858" y="42015"/>
                    <a:pt x="22426" y="42298"/>
                  </a:cubicBezTo>
                  <a:lnTo>
                    <a:pt x="84881" y="80055"/>
                  </a:lnTo>
                  <a:cubicBezTo>
                    <a:pt x="85447" y="80338"/>
                    <a:pt x="86015" y="80622"/>
                    <a:pt x="86584" y="80622"/>
                  </a:cubicBezTo>
                  <a:cubicBezTo>
                    <a:pt x="86584" y="80622"/>
                    <a:pt x="86868" y="80622"/>
                    <a:pt x="86868" y="80622"/>
                  </a:cubicBezTo>
                  <a:cubicBezTo>
                    <a:pt x="87435" y="80907"/>
                    <a:pt x="88287" y="80907"/>
                    <a:pt x="89138" y="80907"/>
                  </a:cubicBezTo>
                  <a:lnTo>
                    <a:pt x="89138" y="80907"/>
                  </a:lnTo>
                  <a:cubicBezTo>
                    <a:pt x="89990" y="80907"/>
                    <a:pt x="90559" y="80907"/>
                    <a:pt x="91409" y="80622"/>
                  </a:cubicBezTo>
                  <a:lnTo>
                    <a:pt x="91409" y="80622"/>
                  </a:lnTo>
                  <a:cubicBezTo>
                    <a:pt x="92262" y="80338"/>
                    <a:pt x="92828" y="80055"/>
                    <a:pt x="93397" y="79771"/>
                  </a:cubicBezTo>
                  <a:lnTo>
                    <a:pt x="116391" y="66428"/>
                  </a:lnTo>
                  <a:cubicBezTo>
                    <a:pt x="116675" y="66144"/>
                    <a:pt x="116675" y="66144"/>
                    <a:pt x="116959" y="65861"/>
                  </a:cubicBezTo>
                  <a:lnTo>
                    <a:pt x="84312" y="46273"/>
                  </a:lnTo>
                  <a:lnTo>
                    <a:pt x="84312" y="462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72E8A18-1A40-4E95-95F3-568726164DA2}"/>
                </a:ext>
              </a:extLst>
            </p:cNvPr>
            <p:cNvSpPr/>
            <p:nvPr/>
          </p:nvSpPr>
          <p:spPr>
            <a:xfrm>
              <a:off x="13483065" y="7785379"/>
              <a:ext cx="95165" cy="63443"/>
            </a:xfrm>
            <a:custGeom>
              <a:avLst/>
              <a:gdLst>
                <a:gd name="connsiteX0" fmla="*/ 43151 w 85164"/>
                <a:gd name="connsiteY0" fmla="*/ 26969 h 56776"/>
                <a:gd name="connsiteX1" fmla="*/ 41163 w 85164"/>
                <a:gd name="connsiteY1" fmla="*/ 29524 h 56776"/>
                <a:gd name="connsiteX2" fmla="*/ 21291 w 85164"/>
                <a:gd name="connsiteY2" fmla="*/ 41163 h 56776"/>
                <a:gd name="connsiteX3" fmla="*/ 22428 w 85164"/>
                <a:gd name="connsiteY3" fmla="*/ 42299 h 56776"/>
                <a:gd name="connsiteX4" fmla="*/ 51100 w 85164"/>
                <a:gd name="connsiteY4" fmla="*/ 59615 h 56776"/>
                <a:gd name="connsiteX5" fmla="*/ 52803 w 85164"/>
                <a:gd name="connsiteY5" fmla="*/ 60467 h 56776"/>
                <a:gd name="connsiteX6" fmla="*/ 53086 w 85164"/>
                <a:gd name="connsiteY6" fmla="*/ 60467 h 56776"/>
                <a:gd name="connsiteX7" fmla="*/ 55073 w 85164"/>
                <a:gd name="connsiteY7" fmla="*/ 60751 h 56776"/>
                <a:gd name="connsiteX8" fmla="*/ 55073 w 85164"/>
                <a:gd name="connsiteY8" fmla="*/ 60751 h 56776"/>
                <a:gd name="connsiteX9" fmla="*/ 57345 w 85164"/>
                <a:gd name="connsiteY9" fmla="*/ 60467 h 56776"/>
                <a:gd name="connsiteX10" fmla="*/ 57345 w 85164"/>
                <a:gd name="connsiteY10" fmla="*/ 60467 h 56776"/>
                <a:gd name="connsiteX11" fmla="*/ 59332 w 85164"/>
                <a:gd name="connsiteY11" fmla="*/ 59615 h 56776"/>
                <a:gd name="connsiteX12" fmla="*/ 82327 w 85164"/>
                <a:gd name="connsiteY12" fmla="*/ 46273 h 56776"/>
                <a:gd name="connsiteX13" fmla="*/ 83179 w 85164"/>
                <a:gd name="connsiteY13" fmla="*/ 45421 h 56776"/>
                <a:gd name="connsiteX14" fmla="*/ 43151 w 85164"/>
                <a:gd name="connsiteY14" fmla="*/ 21291 h 56776"/>
                <a:gd name="connsiteX15" fmla="*/ 43151 w 85164"/>
                <a:gd name="connsiteY15" fmla="*/ 26969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64" h="56776">
                  <a:moveTo>
                    <a:pt x="43151" y="26969"/>
                  </a:moveTo>
                  <a:cubicBezTo>
                    <a:pt x="43151" y="27821"/>
                    <a:pt x="42582" y="28672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8" y="42299"/>
                  </a:cubicBezTo>
                  <a:lnTo>
                    <a:pt x="51100" y="59615"/>
                  </a:lnTo>
                  <a:cubicBezTo>
                    <a:pt x="51667" y="59900"/>
                    <a:pt x="52235" y="60183"/>
                    <a:pt x="52803" y="60467"/>
                  </a:cubicBezTo>
                  <a:cubicBezTo>
                    <a:pt x="52803" y="60467"/>
                    <a:pt x="53086" y="60467"/>
                    <a:pt x="53086" y="60467"/>
                  </a:cubicBezTo>
                  <a:cubicBezTo>
                    <a:pt x="53654" y="60751"/>
                    <a:pt x="54507" y="60751"/>
                    <a:pt x="55073" y="60751"/>
                  </a:cubicBezTo>
                  <a:lnTo>
                    <a:pt x="55073" y="60751"/>
                  </a:lnTo>
                  <a:cubicBezTo>
                    <a:pt x="55926" y="60751"/>
                    <a:pt x="56494" y="60751"/>
                    <a:pt x="57345" y="60467"/>
                  </a:cubicBezTo>
                  <a:lnTo>
                    <a:pt x="57345" y="60467"/>
                  </a:lnTo>
                  <a:cubicBezTo>
                    <a:pt x="57913" y="60183"/>
                    <a:pt x="58764" y="59900"/>
                    <a:pt x="59332" y="59615"/>
                  </a:cubicBezTo>
                  <a:lnTo>
                    <a:pt x="82327" y="46273"/>
                  </a:lnTo>
                  <a:cubicBezTo>
                    <a:pt x="82611" y="45989"/>
                    <a:pt x="82895" y="45706"/>
                    <a:pt x="83179" y="45421"/>
                  </a:cubicBezTo>
                  <a:lnTo>
                    <a:pt x="43151" y="21291"/>
                  </a:lnTo>
                  <a:lnTo>
                    <a:pt x="43151" y="26969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C65DDA8-4C21-46DA-8A1D-6B22D0C9D585}"/>
                </a:ext>
              </a:extLst>
            </p:cNvPr>
            <p:cNvSpPr/>
            <p:nvPr/>
          </p:nvSpPr>
          <p:spPr>
            <a:xfrm>
              <a:off x="13458005" y="7817736"/>
              <a:ext cx="95165" cy="63443"/>
            </a:xfrm>
            <a:custGeom>
              <a:avLst/>
              <a:gdLst>
                <a:gd name="connsiteX0" fmla="*/ 77499 w 85164"/>
                <a:gd name="connsiteY0" fmla="*/ 39743 h 56776"/>
                <a:gd name="connsiteX1" fmla="*/ 77499 w 85164"/>
                <a:gd name="connsiteY1" fmla="*/ 39743 h 56776"/>
                <a:gd name="connsiteX2" fmla="*/ 77499 w 85164"/>
                <a:gd name="connsiteY2" fmla="*/ 39743 h 56776"/>
                <a:gd name="connsiteX3" fmla="*/ 76933 w 85164"/>
                <a:gd name="connsiteY3" fmla="*/ 39743 h 56776"/>
                <a:gd name="connsiteX4" fmla="*/ 76364 w 85164"/>
                <a:gd name="connsiteY4" fmla="*/ 39743 h 56776"/>
                <a:gd name="connsiteX5" fmla="*/ 75512 w 85164"/>
                <a:gd name="connsiteY5" fmla="*/ 39743 h 56776"/>
                <a:gd name="connsiteX6" fmla="*/ 74945 w 85164"/>
                <a:gd name="connsiteY6" fmla="*/ 39743 h 56776"/>
                <a:gd name="connsiteX7" fmla="*/ 74661 w 85164"/>
                <a:gd name="connsiteY7" fmla="*/ 39743 h 56776"/>
                <a:gd name="connsiteX8" fmla="*/ 74093 w 85164"/>
                <a:gd name="connsiteY8" fmla="*/ 39743 h 56776"/>
                <a:gd name="connsiteX9" fmla="*/ 72958 w 85164"/>
                <a:gd name="connsiteY9" fmla="*/ 39176 h 56776"/>
                <a:gd name="connsiteX10" fmla="*/ 44286 w 85164"/>
                <a:gd name="connsiteY10" fmla="*/ 21859 h 56776"/>
                <a:gd name="connsiteX11" fmla="*/ 44286 w 85164"/>
                <a:gd name="connsiteY11" fmla="*/ 21859 h 56776"/>
                <a:gd name="connsiteX12" fmla="*/ 43717 w 85164"/>
                <a:gd name="connsiteY12" fmla="*/ 21291 h 56776"/>
                <a:gd name="connsiteX13" fmla="*/ 43435 w 85164"/>
                <a:gd name="connsiteY13" fmla="*/ 26968 h 56776"/>
                <a:gd name="connsiteX14" fmla="*/ 41447 w 85164"/>
                <a:gd name="connsiteY14" fmla="*/ 29523 h 56776"/>
                <a:gd name="connsiteX15" fmla="*/ 21291 w 85164"/>
                <a:gd name="connsiteY15" fmla="*/ 41162 h 56776"/>
                <a:gd name="connsiteX16" fmla="*/ 22426 w 85164"/>
                <a:gd name="connsiteY16" fmla="*/ 42298 h 56776"/>
                <a:gd name="connsiteX17" fmla="*/ 44570 w 85164"/>
                <a:gd name="connsiteY17" fmla="*/ 55641 h 56776"/>
                <a:gd name="connsiteX18" fmla="*/ 46273 w 85164"/>
                <a:gd name="connsiteY18" fmla="*/ 56208 h 56776"/>
                <a:gd name="connsiteX19" fmla="*/ 46557 w 85164"/>
                <a:gd name="connsiteY19" fmla="*/ 56208 h 56776"/>
                <a:gd name="connsiteX20" fmla="*/ 48545 w 85164"/>
                <a:gd name="connsiteY20" fmla="*/ 56492 h 56776"/>
                <a:gd name="connsiteX21" fmla="*/ 48545 w 85164"/>
                <a:gd name="connsiteY21" fmla="*/ 56492 h 56776"/>
                <a:gd name="connsiteX22" fmla="*/ 50814 w 85164"/>
                <a:gd name="connsiteY22" fmla="*/ 56208 h 56776"/>
                <a:gd name="connsiteX23" fmla="*/ 50814 w 85164"/>
                <a:gd name="connsiteY23" fmla="*/ 56208 h 56776"/>
                <a:gd name="connsiteX24" fmla="*/ 52802 w 85164"/>
                <a:gd name="connsiteY24" fmla="*/ 55357 h 56776"/>
                <a:gd name="connsiteX25" fmla="*/ 75796 w 85164"/>
                <a:gd name="connsiteY25" fmla="*/ 42014 h 56776"/>
                <a:gd name="connsiteX26" fmla="*/ 77499 w 85164"/>
                <a:gd name="connsiteY26" fmla="*/ 40028 h 56776"/>
                <a:gd name="connsiteX27" fmla="*/ 77499 w 85164"/>
                <a:gd name="connsiteY27" fmla="*/ 40028 h 56776"/>
                <a:gd name="connsiteX28" fmla="*/ 77499 w 85164"/>
                <a:gd name="connsiteY28" fmla="*/ 3974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5164" h="56776">
                  <a:moveTo>
                    <a:pt x="77499" y="39743"/>
                  </a:moveTo>
                  <a:cubicBezTo>
                    <a:pt x="77499" y="39743"/>
                    <a:pt x="77217" y="39743"/>
                    <a:pt x="77499" y="39743"/>
                  </a:cubicBezTo>
                  <a:lnTo>
                    <a:pt x="77499" y="39743"/>
                  </a:lnTo>
                  <a:cubicBezTo>
                    <a:pt x="77217" y="39743"/>
                    <a:pt x="76933" y="39743"/>
                    <a:pt x="76933" y="39743"/>
                  </a:cubicBez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0" y="39743"/>
                    <a:pt x="75796" y="39743"/>
                    <a:pt x="75512" y="39743"/>
                  </a:cubicBezTo>
                  <a:cubicBezTo>
                    <a:pt x="75512" y="39743"/>
                    <a:pt x="75230" y="39743"/>
                    <a:pt x="74945" y="39743"/>
                  </a:cubicBezTo>
                  <a:cubicBezTo>
                    <a:pt x="74945" y="39743"/>
                    <a:pt x="74945" y="39743"/>
                    <a:pt x="74661" y="39743"/>
                  </a:cubicBezTo>
                  <a:cubicBezTo>
                    <a:pt x="74377" y="39743"/>
                    <a:pt x="74377" y="39743"/>
                    <a:pt x="74093" y="39743"/>
                  </a:cubicBezTo>
                  <a:cubicBezTo>
                    <a:pt x="73526" y="39459"/>
                    <a:pt x="73242" y="39176"/>
                    <a:pt x="72958" y="39176"/>
                  </a:cubicBezTo>
                  <a:lnTo>
                    <a:pt x="44286" y="21859"/>
                  </a:lnTo>
                  <a:lnTo>
                    <a:pt x="44286" y="21859"/>
                  </a:lnTo>
                  <a:cubicBezTo>
                    <a:pt x="44001" y="21574"/>
                    <a:pt x="43717" y="21574"/>
                    <a:pt x="43717" y="21291"/>
                  </a:cubicBezTo>
                  <a:lnTo>
                    <a:pt x="43435" y="26968"/>
                  </a:lnTo>
                  <a:cubicBezTo>
                    <a:pt x="43435" y="27820"/>
                    <a:pt x="42867" y="28672"/>
                    <a:pt x="41447" y="29523"/>
                  </a:cubicBezTo>
                  <a:lnTo>
                    <a:pt x="21291" y="41162"/>
                  </a:lnTo>
                  <a:cubicBezTo>
                    <a:pt x="21575" y="41731"/>
                    <a:pt x="21859" y="42014"/>
                    <a:pt x="22426" y="42298"/>
                  </a:cubicBezTo>
                  <a:lnTo>
                    <a:pt x="44570" y="55641"/>
                  </a:lnTo>
                  <a:cubicBezTo>
                    <a:pt x="45138" y="55925"/>
                    <a:pt x="45705" y="56208"/>
                    <a:pt x="46273" y="56208"/>
                  </a:cubicBezTo>
                  <a:cubicBezTo>
                    <a:pt x="46273" y="56208"/>
                    <a:pt x="46557" y="56208"/>
                    <a:pt x="46557" y="56208"/>
                  </a:cubicBezTo>
                  <a:cubicBezTo>
                    <a:pt x="47124" y="56208"/>
                    <a:pt x="47976" y="56492"/>
                    <a:pt x="48545" y="56492"/>
                  </a:cubicBezTo>
                  <a:lnTo>
                    <a:pt x="48545" y="56492"/>
                  </a:lnTo>
                  <a:cubicBezTo>
                    <a:pt x="49395" y="56492"/>
                    <a:pt x="49964" y="56492"/>
                    <a:pt x="50814" y="56208"/>
                  </a:cubicBezTo>
                  <a:lnTo>
                    <a:pt x="50814" y="56208"/>
                  </a:lnTo>
                  <a:cubicBezTo>
                    <a:pt x="51667" y="56208"/>
                    <a:pt x="52235" y="55925"/>
                    <a:pt x="52802" y="55357"/>
                  </a:cubicBezTo>
                  <a:lnTo>
                    <a:pt x="75796" y="42014"/>
                  </a:lnTo>
                  <a:cubicBezTo>
                    <a:pt x="76649" y="41447"/>
                    <a:pt x="77217" y="40595"/>
                    <a:pt x="77499" y="40028"/>
                  </a:cubicBezTo>
                  <a:lnTo>
                    <a:pt x="77499" y="40028"/>
                  </a:lnTo>
                  <a:cubicBezTo>
                    <a:pt x="77783" y="39743"/>
                    <a:pt x="77783" y="39743"/>
                    <a:pt x="77499" y="39743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C7EABA3-EC5C-4AF5-9509-118D04C782DD}"/>
                </a:ext>
              </a:extLst>
            </p:cNvPr>
            <p:cNvSpPr/>
            <p:nvPr/>
          </p:nvSpPr>
          <p:spPr>
            <a:xfrm>
              <a:off x="13412962" y="7789820"/>
              <a:ext cx="95165" cy="63443"/>
            </a:xfrm>
            <a:custGeom>
              <a:avLst/>
              <a:gdLst>
                <a:gd name="connsiteX0" fmla="*/ 83177 w 85164"/>
                <a:gd name="connsiteY0" fmla="*/ 44286 h 56776"/>
                <a:gd name="connsiteX1" fmla="*/ 83177 w 85164"/>
                <a:gd name="connsiteY1" fmla="*/ 44001 h 56776"/>
                <a:gd name="connsiteX2" fmla="*/ 83177 w 85164"/>
                <a:gd name="connsiteY2" fmla="*/ 44001 h 56776"/>
                <a:gd name="connsiteX3" fmla="*/ 83461 w 85164"/>
                <a:gd name="connsiteY3" fmla="*/ 37756 h 56776"/>
                <a:gd name="connsiteX4" fmla="*/ 81190 w 85164"/>
                <a:gd name="connsiteY4" fmla="*/ 39176 h 56776"/>
                <a:gd name="connsiteX5" fmla="*/ 80337 w 85164"/>
                <a:gd name="connsiteY5" fmla="*/ 39459 h 56776"/>
                <a:gd name="connsiteX6" fmla="*/ 79487 w 85164"/>
                <a:gd name="connsiteY6" fmla="*/ 39743 h 56776"/>
                <a:gd name="connsiteX7" fmla="*/ 79203 w 85164"/>
                <a:gd name="connsiteY7" fmla="*/ 39743 h 56776"/>
                <a:gd name="connsiteX8" fmla="*/ 79203 w 85164"/>
                <a:gd name="connsiteY8" fmla="*/ 39743 h 56776"/>
                <a:gd name="connsiteX9" fmla="*/ 78918 w 85164"/>
                <a:gd name="connsiteY9" fmla="*/ 39743 h 56776"/>
                <a:gd name="connsiteX10" fmla="*/ 78352 w 85164"/>
                <a:gd name="connsiteY10" fmla="*/ 39743 h 56776"/>
                <a:gd name="connsiteX11" fmla="*/ 77783 w 85164"/>
                <a:gd name="connsiteY11" fmla="*/ 40028 h 56776"/>
                <a:gd name="connsiteX12" fmla="*/ 77215 w 85164"/>
                <a:gd name="connsiteY12" fmla="*/ 40028 h 56776"/>
                <a:gd name="connsiteX13" fmla="*/ 76931 w 85164"/>
                <a:gd name="connsiteY13" fmla="*/ 40028 h 56776"/>
                <a:gd name="connsiteX14" fmla="*/ 76931 w 85164"/>
                <a:gd name="connsiteY14" fmla="*/ 40028 h 56776"/>
                <a:gd name="connsiteX15" fmla="*/ 76649 w 85164"/>
                <a:gd name="connsiteY15" fmla="*/ 40028 h 56776"/>
                <a:gd name="connsiteX16" fmla="*/ 76080 w 85164"/>
                <a:gd name="connsiteY16" fmla="*/ 40028 h 56776"/>
                <a:gd name="connsiteX17" fmla="*/ 75228 w 85164"/>
                <a:gd name="connsiteY17" fmla="*/ 39743 h 56776"/>
                <a:gd name="connsiteX18" fmla="*/ 74945 w 85164"/>
                <a:gd name="connsiteY18" fmla="*/ 39743 h 56776"/>
                <a:gd name="connsiteX19" fmla="*/ 74661 w 85164"/>
                <a:gd name="connsiteY19" fmla="*/ 39743 h 56776"/>
                <a:gd name="connsiteX20" fmla="*/ 74093 w 85164"/>
                <a:gd name="connsiteY20" fmla="*/ 39743 h 56776"/>
                <a:gd name="connsiteX21" fmla="*/ 72674 w 85164"/>
                <a:gd name="connsiteY21" fmla="*/ 39176 h 56776"/>
                <a:gd name="connsiteX22" fmla="*/ 44286 w 85164"/>
                <a:gd name="connsiteY22" fmla="*/ 21859 h 56776"/>
                <a:gd name="connsiteX23" fmla="*/ 44286 w 85164"/>
                <a:gd name="connsiteY23" fmla="*/ 21859 h 56776"/>
                <a:gd name="connsiteX24" fmla="*/ 43717 w 85164"/>
                <a:gd name="connsiteY24" fmla="*/ 21291 h 56776"/>
                <a:gd name="connsiteX25" fmla="*/ 43433 w 85164"/>
                <a:gd name="connsiteY25" fmla="*/ 26968 h 56776"/>
                <a:gd name="connsiteX26" fmla="*/ 41446 w 85164"/>
                <a:gd name="connsiteY26" fmla="*/ 29524 h 56776"/>
                <a:gd name="connsiteX27" fmla="*/ 21291 w 85164"/>
                <a:gd name="connsiteY27" fmla="*/ 41162 h 56776"/>
                <a:gd name="connsiteX28" fmla="*/ 22426 w 85164"/>
                <a:gd name="connsiteY28" fmla="*/ 42298 h 56776"/>
                <a:gd name="connsiteX29" fmla="*/ 51098 w 85164"/>
                <a:gd name="connsiteY29" fmla="*/ 59615 h 56776"/>
                <a:gd name="connsiteX30" fmla="*/ 53086 w 85164"/>
                <a:gd name="connsiteY30" fmla="*/ 60183 h 56776"/>
                <a:gd name="connsiteX31" fmla="*/ 53370 w 85164"/>
                <a:gd name="connsiteY31" fmla="*/ 60183 h 56776"/>
                <a:gd name="connsiteX32" fmla="*/ 55357 w 85164"/>
                <a:gd name="connsiteY32" fmla="*/ 60467 h 56776"/>
                <a:gd name="connsiteX33" fmla="*/ 55357 w 85164"/>
                <a:gd name="connsiteY33" fmla="*/ 60467 h 56776"/>
                <a:gd name="connsiteX34" fmla="*/ 57627 w 85164"/>
                <a:gd name="connsiteY34" fmla="*/ 60183 h 56776"/>
                <a:gd name="connsiteX35" fmla="*/ 57627 w 85164"/>
                <a:gd name="connsiteY35" fmla="*/ 60183 h 56776"/>
                <a:gd name="connsiteX36" fmla="*/ 59615 w 85164"/>
                <a:gd name="connsiteY36" fmla="*/ 59331 h 56776"/>
                <a:gd name="connsiteX37" fmla="*/ 82609 w 85164"/>
                <a:gd name="connsiteY37" fmla="*/ 45989 h 56776"/>
                <a:gd name="connsiteX38" fmla="*/ 83746 w 85164"/>
                <a:gd name="connsiteY38" fmla="*/ 45137 h 56776"/>
                <a:gd name="connsiteX39" fmla="*/ 83177 w 85164"/>
                <a:gd name="connsiteY39" fmla="*/ 44286 h 56776"/>
                <a:gd name="connsiteX40" fmla="*/ 83177 w 85164"/>
                <a:gd name="connsiteY40" fmla="*/ 4428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177" y="44286"/>
                  </a:moveTo>
                  <a:lnTo>
                    <a:pt x="83177" y="44001"/>
                  </a:lnTo>
                  <a:lnTo>
                    <a:pt x="83177" y="44001"/>
                  </a:lnTo>
                  <a:lnTo>
                    <a:pt x="83461" y="37756"/>
                  </a:lnTo>
                  <a:lnTo>
                    <a:pt x="81190" y="39176"/>
                  </a:lnTo>
                  <a:cubicBezTo>
                    <a:pt x="80906" y="39459"/>
                    <a:pt x="80622" y="39459"/>
                    <a:pt x="80337" y="39459"/>
                  </a:cubicBezTo>
                  <a:cubicBezTo>
                    <a:pt x="80055" y="39459"/>
                    <a:pt x="79771" y="39743"/>
                    <a:pt x="79487" y="39743"/>
                  </a:cubicBezTo>
                  <a:cubicBezTo>
                    <a:pt x="79487" y="39743"/>
                    <a:pt x="79203" y="39743"/>
                    <a:pt x="79203" y="39743"/>
                  </a:cubicBezTo>
                  <a:lnTo>
                    <a:pt x="79203" y="39743"/>
                  </a:lnTo>
                  <a:cubicBezTo>
                    <a:pt x="79203" y="39743"/>
                    <a:pt x="79203" y="39743"/>
                    <a:pt x="78918" y="39743"/>
                  </a:cubicBezTo>
                  <a:cubicBezTo>
                    <a:pt x="78634" y="39743"/>
                    <a:pt x="78634" y="39743"/>
                    <a:pt x="78352" y="39743"/>
                  </a:cubicBezTo>
                  <a:cubicBezTo>
                    <a:pt x="78068" y="39743"/>
                    <a:pt x="78068" y="40028"/>
                    <a:pt x="77783" y="40028"/>
                  </a:cubicBezTo>
                  <a:cubicBezTo>
                    <a:pt x="77499" y="40028"/>
                    <a:pt x="77499" y="40028"/>
                    <a:pt x="77215" y="40028"/>
                  </a:cubicBezTo>
                  <a:cubicBezTo>
                    <a:pt x="77215" y="40028"/>
                    <a:pt x="76931" y="40028"/>
                    <a:pt x="76931" y="40028"/>
                  </a:cubicBezTo>
                  <a:lnTo>
                    <a:pt x="76931" y="40028"/>
                  </a:lnTo>
                  <a:cubicBezTo>
                    <a:pt x="76931" y="40028"/>
                    <a:pt x="76649" y="40028"/>
                    <a:pt x="76649" y="40028"/>
                  </a:cubicBezTo>
                  <a:cubicBezTo>
                    <a:pt x="76364" y="40028"/>
                    <a:pt x="76080" y="40028"/>
                    <a:pt x="76080" y="40028"/>
                  </a:cubicBezTo>
                  <a:cubicBezTo>
                    <a:pt x="75796" y="40028"/>
                    <a:pt x="75512" y="39743"/>
                    <a:pt x="75228" y="39743"/>
                  </a:cubicBezTo>
                  <a:cubicBezTo>
                    <a:pt x="75228" y="39743"/>
                    <a:pt x="74945" y="39743"/>
                    <a:pt x="74945" y="39743"/>
                  </a:cubicBezTo>
                  <a:cubicBezTo>
                    <a:pt x="74945" y="39743"/>
                    <a:pt x="74945" y="39743"/>
                    <a:pt x="74661" y="39743"/>
                  </a:cubicBezTo>
                  <a:cubicBezTo>
                    <a:pt x="74377" y="39743"/>
                    <a:pt x="74377" y="39743"/>
                    <a:pt x="74093" y="39743"/>
                  </a:cubicBezTo>
                  <a:cubicBezTo>
                    <a:pt x="73525" y="39459"/>
                    <a:pt x="73240" y="39459"/>
                    <a:pt x="72674" y="39176"/>
                  </a:cubicBezTo>
                  <a:lnTo>
                    <a:pt x="44286" y="21859"/>
                  </a:lnTo>
                  <a:lnTo>
                    <a:pt x="44286" y="21859"/>
                  </a:lnTo>
                  <a:cubicBezTo>
                    <a:pt x="44001" y="21859"/>
                    <a:pt x="43717" y="21575"/>
                    <a:pt x="43717" y="21291"/>
                  </a:cubicBezTo>
                  <a:lnTo>
                    <a:pt x="43433" y="26968"/>
                  </a:lnTo>
                  <a:cubicBezTo>
                    <a:pt x="43433" y="27820"/>
                    <a:pt x="42867" y="28672"/>
                    <a:pt x="41446" y="29524"/>
                  </a:cubicBezTo>
                  <a:lnTo>
                    <a:pt x="21291" y="41162"/>
                  </a:lnTo>
                  <a:cubicBezTo>
                    <a:pt x="21575" y="41447"/>
                    <a:pt x="21858" y="41731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3" y="60183"/>
                    <a:pt x="53086" y="60183"/>
                  </a:cubicBezTo>
                  <a:cubicBezTo>
                    <a:pt x="53086" y="60183"/>
                    <a:pt x="53370" y="60183"/>
                    <a:pt x="53370" y="60183"/>
                  </a:cubicBezTo>
                  <a:cubicBezTo>
                    <a:pt x="53937" y="60467"/>
                    <a:pt x="54789" y="60467"/>
                    <a:pt x="55357" y="60467"/>
                  </a:cubicBezTo>
                  <a:lnTo>
                    <a:pt x="55357" y="60467"/>
                  </a:lnTo>
                  <a:cubicBezTo>
                    <a:pt x="55924" y="60467"/>
                    <a:pt x="56776" y="60467"/>
                    <a:pt x="57627" y="60183"/>
                  </a:cubicBezTo>
                  <a:cubicBezTo>
                    <a:pt x="57627" y="60183"/>
                    <a:pt x="57627" y="60183"/>
                    <a:pt x="57627" y="60183"/>
                  </a:cubicBezTo>
                  <a:cubicBezTo>
                    <a:pt x="58480" y="59899"/>
                    <a:pt x="59046" y="59615"/>
                    <a:pt x="59615" y="59331"/>
                  </a:cubicBezTo>
                  <a:lnTo>
                    <a:pt x="82609" y="45989"/>
                  </a:lnTo>
                  <a:cubicBezTo>
                    <a:pt x="83177" y="45705"/>
                    <a:pt x="83461" y="45421"/>
                    <a:pt x="83746" y="45137"/>
                  </a:cubicBezTo>
                  <a:cubicBezTo>
                    <a:pt x="83461" y="44853"/>
                    <a:pt x="83177" y="44853"/>
                    <a:pt x="83177" y="44286"/>
                  </a:cubicBezTo>
                  <a:cubicBezTo>
                    <a:pt x="83177" y="44570"/>
                    <a:pt x="83177" y="44286"/>
                    <a:pt x="83177" y="44286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9C974BA-1910-4AAA-9962-119A63572215}"/>
                </a:ext>
              </a:extLst>
            </p:cNvPr>
            <p:cNvSpPr/>
            <p:nvPr/>
          </p:nvSpPr>
          <p:spPr>
            <a:xfrm>
              <a:off x="13367600" y="7761587"/>
              <a:ext cx="95165" cy="63443"/>
            </a:xfrm>
            <a:custGeom>
              <a:avLst/>
              <a:gdLst>
                <a:gd name="connsiteX0" fmla="*/ 82893 w 85164"/>
                <a:gd name="connsiteY0" fmla="*/ 44286 h 56776"/>
                <a:gd name="connsiteX1" fmla="*/ 83177 w 85164"/>
                <a:gd name="connsiteY1" fmla="*/ 38040 h 56776"/>
                <a:gd name="connsiteX2" fmla="*/ 80906 w 85164"/>
                <a:gd name="connsiteY2" fmla="*/ 39460 h 56776"/>
                <a:gd name="connsiteX3" fmla="*/ 80055 w 85164"/>
                <a:gd name="connsiteY3" fmla="*/ 39744 h 56776"/>
                <a:gd name="connsiteX4" fmla="*/ 79203 w 85164"/>
                <a:gd name="connsiteY4" fmla="*/ 40028 h 56776"/>
                <a:gd name="connsiteX5" fmla="*/ 78918 w 85164"/>
                <a:gd name="connsiteY5" fmla="*/ 40028 h 56776"/>
                <a:gd name="connsiteX6" fmla="*/ 78918 w 85164"/>
                <a:gd name="connsiteY6" fmla="*/ 40028 h 56776"/>
                <a:gd name="connsiteX7" fmla="*/ 78918 w 85164"/>
                <a:gd name="connsiteY7" fmla="*/ 40028 h 56776"/>
                <a:gd name="connsiteX8" fmla="*/ 78350 w 85164"/>
                <a:gd name="connsiteY8" fmla="*/ 40028 h 56776"/>
                <a:gd name="connsiteX9" fmla="*/ 77783 w 85164"/>
                <a:gd name="connsiteY9" fmla="*/ 40028 h 56776"/>
                <a:gd name="connsiteX10" fmla="*/ 77215 w 85164"/>
                <a:gd name="connsiteY10" fmla="*/ 40028 h 56776"/>
                <a:gd name="connsiteX11" fmla="*/ 76931 w 85164"/>
                <a:gd name="connsiteY11" fmla="*/ 40028 h 56776"/>
                <a:gd name="connsiteX12" fmla="*/ 76931 w 85164"/>
                <a:gd name="connsiteY12" fmla="*/ 40028 h 56776"/>
                <a:gd name="connsiteX13" fmla="*/ 76647 w 85164"/>
                <a:gd name="connsiteY13" fmla="*/ 40028 h 56776"/>
                <a:gd name="connsiteX14" fmla="*/ 76080 w 85164"/>
                <a:gd name="connsiteY14" fmla="*/ 40028 h 56776"/>
                <a:gd name="connsiteX15" fmla="*/ 75228 w 85164"/>
                <a:gd name="connsiteY15" fmla="*/ 40028 h 56776"/>
                <a:gd name="connsiteX16" fmla="*/ 74944 w 85164"/>
                <a:gd name="connsiteY16" fmla="*/ 40028 h 56776"/>
                <a:gd name="connsiteX17" fmla="*/ 74661 w 85164"/>
                <a:gd name="connsiteY17" fmla="*/ 40028 h 56776"/>
                <a:gd name="connsiteX18" fmla="*/ 74093 w 85164"/>
                <a:gd name="connsiteY18" fmla="*/ 39744 h 56776"/>
                <a:gd name="connsiteX19" fmla="*/ 72958 w 85164"/>
                <a:gd name="connsiteY19" fmla="*/ 39176 h 56776"/>
                <a:gd name="connsiteX20" fmla="*/ 44286 w 85164"/>
                <a:gd name="connsiteY20" fmla="*/ 21859 h 56776"/>
                <a:gd name="connsiteX21" fmla="*/ 44286 w 85164"/>
                <a:gd name="connsiteY21" fmla="*/ 21859 h 56776"/>
                <a:gd name="connsiteX22" fmla="*/ 43717 w 85164"/>
                <a:gd name="connsiteY22" fmla="*/ 21291 h 56776"/>
                <a:gd name="connsiteX23" fmla="*/ 43433 w 85164"/>
                <a:gd name="connsiteY23" fmla="*/ 26969 h 56776"/>
                <a:gd name="connsiteX24" fmla="*/ 41446 w 85164"/>
                <a:gd name="connsiteY24" fmla="*/ 29524 h 56776"/>
                <a:gd name="connsiteX25" fmla="*/ 21291 w 85164"/>
                <a:gd name="connsiteY25" fmla="*/ 41163 h 56776"/>
                <a:gd name="connsiteX26" fmla="*/ 22426 w 85164"/>
                <a:gd name="connsiteY26" fmla="*/ 42299 h 56776"/>
                <a:gd name="connsiteX27" fmla="*/ 51098 w 85164"/>
                <a:gd name="connsiteY27" fmla="*/ 59615 h 56776"/>
                <a:gd name="connsiteX28" fmla="*/ 52802 w 85164"/>
                <a:gd name="connsiteY28" fmla="*/ 60467 h 56776"/>
                <a:gd name="connsiteX29" fmla="*/ 53086 w 85164"/>
                <a:gd name="connsiteY29" fmla="*/ 60467 h 56776"/>
                <a:gd name="connsiteX30" fmla="*/ 55073 w 85164"/>
                <a:gd name="connsiteY30" fmla="*/ 60751 h 56776"/>
                <a:gd name="connsiteX31" fmla="*/ 55073 w 85164"/>
                <a:gd name="connsiteY31" fmla="*/ 60751 h 56776"/>
                <a:gd name="connsiteX32" fmla="*/ 57343 w 85164"/>
                <a:gd name="connsiteY32" fmla="*/ 60467 h 56776"/>
                <a:gd name="connsiteX33" fmla="*/ 57343 w 85164"/>
                <a:gd name="connsiteY33" fmla="*/ 60467 h 56776"/>
                <a:gd name="connsiteX34" fmla="*/ 59330 w 85164"/>
                <a:gd name="connsiteY34" fmla="*/ 59615 h 56776"/>
                <a:gd name="connsiteX35" fmla="*/ 82325 w 85164"/>
                <a:gd name="connsiteY35" fmla="*/ 46273 h 56776"/>
                <a:gd name="connsiteX36" fmla="*/ 83461 w 85164"/>
                <a:gd name="connsiteY36" fmla="*/ 45421 h 56776"/>
                <a:gd name="connsiteX37" fmla="*/ 83461 w 85164"/>
                <a:gd name="connsiteY37" fmla="*/ 45137 h 56776"/>
                <a:gd name="connsiteX38" fmla="*/ 83461 w 85164"/>
                <a:gd name="connsiteY38" fmla="*/ 44854 h 56776"/>
                <a:gd name="connsiteX39" fmla="*/ 83461 w 85164"/>
                <a:gd name="connsiteY39" fmla="*/ 44286 h 56776"/>
                <a:gd name="connsiteX40" fmla="*/ 82893 w 85164"/>
                <a:gd name="connsiteY40" fmla="*/ 4428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2893" y="44286"/>
                  </a:moveTo>
                  <a:lnTo>
                    <a:pt x="83177" y="38040"/>
                  </a:lnTo>
                  <a:lnTo>
                    <a:pt x="80906" y="39460"/>
                  </a:lnTo>
                  <a:cubicBezTo>
                    <a:pt x="80622" y="39744"/>
                    <a:pt x="80337" y="39744"/>
                    <a:pt x="80055" y="39744"/>
                  </a:cubicBezTo>
                  <a:cubicBezTo>
                    <a:pt x="79771" y="39744"/>
                    <a:pt x="79487" y="40028"/>
                    <a:pt x="79203" y="40028"/>
                  </a:cubicBezTo>
                  <a:cubicBezTo>
                    <a:pt x="79203" y="40028"/>
                    <a:pt x="78918" y="40028"/>
                    <a:pt x="78918" y="40028"/>
                  </a:cubicBezTo>
                  <a:lnTo>
                    <a:pt x="78918" y="40028"/>
                  </a:lnTo>
                  <a:cubicBezTo>
                    <a:pt x="78918" y="40028"/>
                    <a:pt x="78918" y="40028"/>
                    <a:pt x="78918" y="40028"/>
                  </a:cubicBezTo>
                  <a:cubicBezTo>
                    <a:pt x="78634" y="40028"/>
                    <a:pt x="78350" y="40028"/>
                    <a:pt x="78350" y="40028"/>
                  </a:cubicBezTo>
                  <a:cubicBezTo>
                    <a:pt x="78068" y="40028"/>
                    <a:pt x="78068" y="40028"/>
                    <a:pt x="77783" y="40028"/>
                  </a:cubicBezTo>
                  <a:cubicBezTo>
                    <a:pt x="77499" y="40028"/>
                    <a:pt x="77499" y="40028"/>
                    <a:pt x="77215" y="40028"/>
                  </a:cubicBezTo>
                  <a:cubicBezTo>
                    <a:pt x="77215" y="40028"/>
                    <a:pt x="77215" y="40028"/>
                    <a:pt x="76931" y="40028"/>
                  </a:cubicBezTo>
                  <a:lnTo>
                    <a:pt x="76931" y="40028"/>
                  </a:lnTo>
                  <a:cubicBezTo>
                    <a:pt x="76931" y="40028"/>
                    <a:pt x="76647" y="40028"/>
                    <a:pt x="76647" y="40028"/>
                  </a:cubicBezTo>
                  <a:cubicBezTo>
                    <a:pt x="76364" y="40028"/>
                    <a:pt x="76080" y="40028"/>
                    <a:pt x="76080" y="40028"/>
                  </a:cubicBezTo>
                  <a:cubicBezTo>
                    <a:pt x="75796" y="40028"/>
                    <a:pt x="75512" y="40028"/>
                    <a:pt x="75228" y="40028"/>
                  </a:cubicBezTo>
                  <a:cubicBezTo>
                    <a:pt x="75228" y="40028"/>
                    <a:pt x="74944" y="40028"/>
                    <a:pt x="74944" y="40028"/>
                  </a:cubicBezTo>
                  <a:cubicBezTo>
                    <a:pt x="74944" y="40028"/>
                    <a:pt x="74661" y="40028"/>
                    <a:pt x="74661" y="40028"/>
                  </a:cubicBezTo>
                  <a:cubicBezTo>
                    <a:pt x="74377" y="40028"/>
                    <a:pt x="74377" y="40028"/>
                    <a:pt x="74093" y="39744"/>
                  </a:cubicBezTo>
                  <a:cubicBezTo>
                    <a:pt x="73525" y="39460"/>
                    <a:pt x="73240" y="39460"/>
                    <a:pt x="72958" y="39176"/>
                  </a:cubicBezTo>
                  <a:lnTo>
                    <a:pt x="44286" y="21859"/>
                  </a:lnTo>
                  <a:lnTo>
                    <a:pt x="44286" y="21859"/>
                  </a:lnTo>
                  <a:cubicBezTo>
                    <a:pt x="44001" y="21859"/>
                    <a:pt x="43717" y="21575"/>
                    <a:pt x="43717" y="21291"/>
                  </a:cubicBezTo>
                  <a:lnTo>
                    <a:pt x="43433" y="26969"/>
                  </a:lnTo>
                  <a:cubicBezTo>
                    <a:pt x="43433" y="27821"/>
                    <a:pt x="42865" y="28672"/>
                    <a:pt x="41446" y="29524"/>
                  </a:cubicBezTo>
                  <a:lnTo>
                    <a:pt x="21291" y="41163"/>
                  </a:lnTo>
                  <a:cubicBezTo>
                    <a:pt x="21574" y="41447"/>
                    <a:pt x="21858" y="42015"/>
                    <a:pt x="22426" y="42299"/>
                  </a:cubicBezTo>
                  <a:lnTo>
                    <a:pt x="51098" y="59615"/>
                  </a:lnTo>
                  <a:cubicBezTo>
                    <a:pt x="51667" y="59900"/>
                    <a:pt x="52233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937" y="60467"/>
                    <a:pt x="54505" y="60751"/>
                    <a:pt x="55073" y="60751"/>
                  </a:cubicBezTo>
                  <a:lnTo>
                    <a:pt x="55073" y="60751"/>
                  </a:lnTo>
                  <a:cubicBezTo>
                    <a:pt x="55924" y="60751"/>
                    <a:pt x="56492" y="60751"/>
                    <a:pt x="57343" y="60467"/>
                  </a:cubicBezTo>
                  <a:lnTo>
                    <a:pt x="57343" y="60467"/>
                  </a:lnTo>
                  <a:cubicBezTo>
                    <a:pt x="57911" y="60183"/>
                    <a:pt x="58764" y="59900"/>
                    <a:pt x="59330" y="59615"/>
                  </a:cubicBezTo>
                  <a:lnTo>
                    <a:pt x="82325" y="46273"/>
                  </a:lnTo>
                  <a:cubicBezTo>
                    <a:pt x="82893" y="45989"/>
                    <a:pt x="83177" y="45706"/>
                    <a:pt x="83461" y="45421"/>
                  </a:cubicBezTo>
                  <a:cubicBezTo>
                    <a:pt x="83461" y="45421"/>
                    <a:pt x="83461" y="45137"/>
                    <a:pt x="83461" y="45137"/>
                  </a:cubicBezTo>
                  <a:cubicBezTo>
                    <a:pt x="83461" y="45137"/>
                    <a:pt x="83461" y="44854"/>
                    <a:pt x="83461" y="44854"/>
                  </a:cubicBezTo>
                  <a:lnTo>
                    <a:pt x="83461" y="44286"/>
                  </a:lnTo>
                  <a:lnTo>
                    <a:pt x="82893" y="44286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E7A90D-34B5-42D1-BB7C-24077CB75F89}"/>
                </a:ext>
              </a:extLst>
            </p:cNvPr>
            <p:cNvSpPr/>
            <p:nvPr/>
          </p:nvSpPr>
          <p:spPr>
            <a:xfrm>
              <a:off x="13321286" y="7734625"/>
              <a:ext cx="95165" cy="63443"/>
            </a:xfrm>
            <a:custGeom>
              <a:avLst/>
              <a:gdLst>
                <a:gd name="connsiteX0" fmla="*/ 83461 w 85164"/>
                <a:gd name="connsiteY0" fmla="*/ 44286 h 56776"/>
                <a:gd name="connsiteX1" fmla="*/ 83461 w 85164"/>
                <a:gd name="connsiteY1" fmla="*/ 44001 h 56776"/>
                <a:gd name="connsiteX2" fmla="*/ 83461 w 85164"/>
                <a:gd name="connsiteY2" fmla="*/ 44001 h 56776"/>
                <a:gd name="connsiteX3" fmla="*/ 83746 w 85164"/>
                <a:gd name="connsiteY3" fmla="*/ 37756 h 56776"/>
                <a:gd name="connsiteX4" fmla="*/ 81474 w 85164"/>
                <a:gd name="connsiteY4" fmla="*/ 39175 h 56776"/>
                <a:gd name="connsiteX5" fmla="*/ 80623 w 85164"/>
                <a:gd name="connsiteY5" fmla="*/ 39743 h 56776"/>
                <a:gd name="connsiteX6" fmla="*/ 79771 w 85164"/>
                <a:gd name="connsiteY6" fmla="*/ 40027 h 56776"/>
                <a:gd name="connsiteX7" fmla="*/ 79487 w 85164"/>
                <a:gd name="connsiteY7" fmla="*/ 40027 h 56776"/>
                <a:gd name="connsiteX8" fmla="*/ 79487 w 85164"/>
                <a:gd name="connsiteY8" fmla="*/ 40027 h 56776"/>
                <a:gd name="connsiteX9" fmla="*/ 79203 w 85164"/>
                <a:gd name="connsiteY9" fmla="*/ 40027 h 56776"/>
                <a:gd name="connsiteX10" fmla="*/ 78636 w 85164"/>
                <a:gd name="connsiteY10" fmla="*/ 40027 h 56776"/>
                <a:gd name="connsiteX11" fmla="*/ 78068 w 85164"/>
                <a:gd name="connsiteY11" fmla="*/ 40027 h 56776"/>
                <a:gd name="connsiteX12" fmla="*/ 77499 w 85164"/>
                <a:gd name="connsiteY12" fmla="*/ 40311 h 56776"/>
                <a:gd name="connsiteX13" fmla="*/ 77215 w 85164"/>
                <a:gd name="connsiteY13" fmla="*/ 40311 h 56776"/>
                <a:gd name="connsiteX14" fmla="*/ 77215 w 85164"/>
                <a:gd name="connsiteY14" fmla="*/ 40311 h 56776"/>
                <a:gd name="connsiteX15" fmla="*/ 76933 w 85164"/>
                <a:gd name="connsiteY15" fmla="*/ 40311 h 56776"/>
                <a:gd name="connsiteX16" fmla="*/ 76364 w 85164"/>
                <a:gd name="connsiteY16" fmla="*/ 40027 h 56776"/>
                <a:gd name="connsiteX17" fmla="*/ 75512 w 85164"/>
                <a:gd name="connsiteY17" fmla="*/ 40027 h 56776"/>
                <a:gd name="connsiteX18" fmla="*/ 75230 w 85164"/>
                <a:gd name="connsiteY18" fmla="*/ 40027 h 56776"/>
                <a:gd name="connsiteX19" fmla="*/ 74945 w 85164"/>
                <a:gd name="connsiteY19" fmla="*/ 40027 h 56776"/>
                <a:gd name="connsiteX20" fmla="*/ 74377 w 85164"/>
                <a:gd name="connsiteY20" fmla="*/ 39743 h 56776"/>
                <a:gd name="connsiteX21" fmla="*/ 72958 w 85164"/>
                <a:gd name="connsiteY21" fmla="*/ 39175 h 56776"/>
                <a:gd name="connsiteX22" fmla="*/ 44286 w 85164"/>
                <a:gd name="connsiteY22" fmla="*/ 21859 h 56776"/>
                <a:gd name="connsiteX23" fmla="*/ 44286 w 85164"/>
                <a:gd name="connsiteY23" fmla="*/ 21859 h 56776"/>
                <a:gd name="connsiteX24" fmla="*/ 43717 w 85164"/>
                <a:gd name="connsiteY24" fmla="*/ 21291 h 56776"/>
                <a:gd name="connsiteX25" fmla="*/ 43435 w 85164"/>
                <a:gd name="connsiteY25" fmla="*/ 26968 h 56776"/>
                <a:gd name="connsiteX26" fmla="*/ 41447 w 85164"/>
                <a:gd name="connsiteY26" fmla="*/ 29523 h 56776"/>
                <a:gd name="connsiteX27" fmla="*/ 21291 w 85164"/>
                <a:gd name="connsiteY27" fmla="*/ 41162 h 56776"/>
                <a:gd name="connsiteX28" fmla="*/ 22426 w 85164"/>
                <a:gd name="connsiteY28" fmla="*/ 42298 h 56776"/>
                <a:gd name="connsiteX29" fmla="*/ 51098 w 85164"/>
                <a:gd name="connsiteY29" fmla="*/ 59615 h 56776"/>
                <a:gd name="connsiteX30" fmla="*/ 53086 w 85164"/>
                <a:gd name="connsiteY30" fmla="*/ 60183 h 56776"/>
                <a:gd name="connsiteX31" fmla="*/ 53370 w 85164"/>
                <a:gd name="connsiteY31" fmla="*/ 60183 h 56776"/>
                <a:gd name="connsiteX32" fmla="*/ 55357 w 85164"/>
                <a:gd name="connsiteY32" fmla="*/ 60466 h 56776"/>
                <a:gd name="connsiteX33" fmla="*/ 55357 w 85164"/>
                <a:gd name="connsiteY33" fmla="*/ 60466 h 56776"/>
                <a:gd name="connsiteX34" fmla="*/ 57629 w 85164"/>
                <a:gd name="connsiteY34" fmla="*/ 60183 h 56776"/>
                <a:gd name="connsiteX35" fmla="*/ 57629 w 85164"/>
                <a:gd name="connsiteY35" fmla="*/ 60183 h 56776"/>
                <a:gd name="connsiteX36" fmla="*/ 59615 w 85164"/>
                <a:gd name="connsiteY36" fmla="*/ 59331 h 56776"/>
                <a:gd name="connsiteX37" fmla="*/ 82609 w 85164"/>
                <a:gd name="connsiteY37" fmla="*/ 45989 h 56776"/>
                <a:gd name="connsiteX38" fmla="*/ 83746 w 85164"/>
                <a:gd name="connsiteY38" fmla="*/ 45137 h 56776"/>
                <a:gd name="connsiteX39" fmla="*/ 83746 w 85164"/>
                <a:gd name="connsiteY39" fmla="*/ 44853 h 56776"/>
                <a:gd name="connsiteX40" fmla="*/ 83461 w 85164"/>
                <a:gd name="connsiteY40" fmla="*/ 4428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461" y="44286"/>
                  </a:moveTo>
                  <a:lnTo>
                    <a:pt x="83461" y="44001"/>
                  </a:lnTo>
                  <a:lnTo>
                    <a:pt x="83461" y="44001"/>
                  </a:lnTo>
                  <a:lnTo>
                    <a:pt x="83746" y="37756"/>
                  </a:lnTo>
                  <a:lnTo>
                    <a:pt x="81474" y="39175"/>
                  </a:lnTo>
                  <a:cubicBezTo>
                    <a:pt x="81190" y="39459"/>
                    <a:pt x="80906" y="39459"/>
                    <a:pt x="80623" y="39743"/>
                  </a:cubicBezTo>
                  <a:cubicBezTo>
                    <a:pt x="80339" y="39743"/>
                    <a:pt x="80055" y="40027"/>
                    <a:pt x="79771" y="40027"/>
                  </a:cubicBezTo>
                  <a:cubicBezTo>
                    <a:pt x="79771" y="40027"/>
                    <a:pt x="79487" y="40027"/>
                    <a:pt x="79487" y="40027"/>
                  </a:cubicBezTo>
                  <a:lnTo>
                    <a:pt x="79487" y="40027"/>
                  </a:lnTo>
                  <a:cubicBezTo>
                    <a:pt x="79487" y="40027"/>
                    <a:pt x="79487" y="40027"/>
                    <a:pt x="79203" y="40027"/>
                  </a:cubicBezTo>
                  <a:cubicBezTo>
                    <a:pt x="78920" y="40027"/>
                    <a:pt x="78920" y="40027"/>
                    <a:pt x="78636" y="40027"/>
                  </a:cubicBezTo>
                  <a:cubicBezTo>
                    <a:pt x="78352" y="40027"/>
                    <a:pt x="78352" y="40027"/>
                    <a:pt x="78068" y="40027"/>
                  </a:cubicBezTo>
                  <a:cubicBezTo>
                    <a:pt x="77783" y="40027"/>
                    <a:pt x="77783" y="40311"/>
                    <a:pt x="77499" y="40311"/>
                  </a:cubicBezTo>
                  <a:lnTo>
                    <a:pt x="77215" y="40311"/>
                  </a:lnTo>
                  <a:lnTo>
                    <a:pt x="77215" y="40311"/>
                  </a:lnTo>
                  <a:cubicBezTo>
                    <a:pt x="77215" y="40311"/>
                    <a:pt x="76933" y="40311"/>
                    <a:pt x="76933" y="40311"/>
                  </a:cubicBezTo>
                  <a:cubicBezTo>
                    <a:pt x="76649" y="40311"/>
                    <a:pt x="76364" y="40311"/>
                    <a:pt x="76364" y="40027"/>
                  </a:cubicBezTo>
                  <a:cubicBezTo>
                    <a:pt x="76080" y="40027"/>
                    <a:pt x="75796" y="40027"/>
                    <a:pt x="75512" y="40027"/>
                  </a:cubicBezTo>
                  <a:cubicBezTo>
                    <a:pt x="75512" y="40027"/>
                    <a:pt x="75230" y="40027"/>
                    <a:pt x="75230" y="40027"/>
                  </a:cubicBezTo>
                  <a:cubicBezTo>
                    <a:pt x="75230" y="40027"/>
                    <a:pt x="74945" y="40027"/>
                    <a:pt x="74945" y="40027"/>
                  </a:cubicBezTo>
                  <a:cubicBezTo>
                    <a:pt x="74661" y="40027"/>
                    <a:pt x="74661" y="40027"/>
                    <a:pt x="74377" y="39743"/>
                  </a:cubicBezTo>
                  <a:cubicBezTo>
                    <a:pt x="73809" y="39459"/>
                    <a:pt x="73526" y="39459"/>
                    <a:pt x="72958" y="39175"/>
                  </a:cubicBezTo>
                  <a:lnTo>
                    <a:pt x="44286" y="21859"/>
                  </a:lnTo>
                  <a:lnTo>
                    <a:pt x="44286" y="21859"/>
                  </a:lnTo>
                  <a:cubicBezTo>
                    <a:pt x="44001" y="21859"/>
                    <a:pt x="43717" y="21574"/>
                    <a:pt x="43717" y="21291"/>
                  </a:cubicBezTo>
                  <a:lnTo>
                    <a:pt x="43435" y="26968"/>
                  </a:lnTo>
                  <a:cubicBezTo>
                    <a:pt x="43435" y="27820"/>
                    <a:pt x="42867" y="28672"/>
                    <a:pt x="41447" y="29523"/>
                  </a:cubicBezTo>
                  <a:lnTo>
                    <a:pt x="21291" y="41162"/>
                  </a:lnTo>
                  <a:cubicBezTo>
                    <a:pt x="21575" y="41447"/>
                    <a:pt x="21859" y="41730"/>
                    <a:pt x="22426" y="42298"/>
                  </a:cubicBezTo>
                  <a:lnTo>
                    <a:pt x="51098" y="59615"/>
                  </a:lnTo>
                  <a:cubicBezTo>
                    <a:pt x="51667" y="59899"/>
                    <a:pt x="52235" y="60183"/>
                    <a:pt x="53086" y="60183"/>
                  </a:cubicBezTo>
                  <a:cubicBezTo>
                    <a:pt x="53086" y="60183"/>
                    <a:pt x="53370" y="60183"/>
                    <a:pt x="53370" y="60183"/>
                  </a:cubicBezTo>
                  <a:cubicBezTo>
                    <a:pt x="53938" y="60466"/>
                    <a:pt x="54789" y="60466"/>
                    <a:pt x="55357" y="60466"/>
                  </a:cubicBezTo>
                  <a:lnTo>
                    <a:pt x="55357" y="60466"/>
                  </a:lnTo>
                  <a:cubicBezTo>
                    <a:pt x="56208" y="60466"/>
                    <a:pt x="56776" y="60466"/>
                    <a:pt x="57629" y="60183"/>
                  </a:cubicBezTo>
                  <a:lnTo>
                    <a:pt x="57629" y="60183"/>
                  </a:lnTo>
                  <a:cubicBezTo>
                    <a:pt x="58480" y="59899"/>
                    <a:pt x="59048" y="59615"/>
                    <a:pt x="59615" y="59331"/>
                  </a:cubicBezTo>
                  <a:lnTo>
                    <a:pt x="82609" y="45989"/>
                  </a:lnTo>
                  <a:cubicBezTo>
                    <a:pt x="83177" y="45705"/>
                    <a:pt x="83461" y="45420"/>
                    <a:pt x="83746" y="45137"/>
                  </a:cubicBezTo>
                  <a:cubicBezTo>
                    <a:pt x="83746" y="45137"/>
                    <a:pt x="83746" y="44853"/>
                    <a:pt x="83746" y="44853"/>
                  </a:cubicBezTo>
                  <a:cubicBezTo>
                    <a:pt x="83461" y="44286"/>
                    <a:pt x="83461" y="44286"/>
                    <a:pt x="83461" y="44286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41DACA2-DE29-45F9-8A21-0DA648241C61}"/>
                </a:ext>
              </a:extLst>
            </p:cNvPr>
            <p:cNvSpPr/>
            <p:nvPr/>
          </p:nvSpPr>
          <p:spPr>
            <a:xfrm>
              <a:off x="13275924" y="7706392"/>
              <a:ext cx="95165" cy="63443"/>
            </a:xfrm>
            <a:custGeom>
              <a:avLst/>
              <a:gdLst>
                <a:gd name="connsiteX0" fmla="*/ 83177 w 85164"/>
                <a:gd name="connsiteY0" fmla="*/ 38040 h 56776"/>
                <a:gd name="connsiteX1" fmla="*/ 80906 w 85164"/>
                <a:gd name="connsiteY1" fmla="*/ 39460 h 56776"/>
                <a:gd name="connsiteX2" fmla="*/ 80055 w 85164"/>
                <a:gd name="connsiteY2" fmla="*/ 39743 h 56776"/>
                <a:gd name="connsiteX3" fmla="*/ 79203 w 85164"/>
                <a:gd name="connsiteY3" fmla="*/ 40028 h 56776"/>
                <a:gd name="connsiteX4" fmla="*/ 78918 w 85164"/>
                <a:gd name="connsiteY4" fmla="*/ 40028 h 56776"/>
                <a:gd name="connsiteX5" fmla="*/ 78918 w 85164"/>
                <a:gd name="connsiteY5" fmla="*/ 40028 h 56776"/>
                <a:gd name="connsiteX6" fmla="*/ 78636 w 85164"/>
                <a:gd name="connsiteY6" fmla="*/ 40028 h 56776"/>
                <a:gd name="connsiteX7" fmla="*/ 78068 w 85164"/>
                <a:gd name="connsiteY7" fmla="*/ 40028 h 56776"/>
                <a:gd name="connsiteX8" fmla="*/ 77499 w 85164"/>
                <a:gd name="connsiteY8" fmla="*/ 40028 h 56776"/>
                <a:gd name="connsiteX9" fmla="*/ 76933 w 85164"/>
                <a:gd name="connsiteY9" fmla="*/ 40028 h 56776"/>
                <a:gd name="connsiteX10" fmla="*/ 76649 w 85164"/>
                <a:gd name="connsiteY10" fmla="*/ 40028 h 56776"/>
                <a:gd name="connsiteX11" fmla="*/ 76649 w 85164"/>
                <a:gd name="connsiteY11" fmla="*/ 40028 h 56776"/>
                <a:gd name="connsiteX12" fmla="*/ 76364 w 85164"/>
                <a:gd name="connsiteY12" fmla="*/ 40028 h 56776"/>
                <a:gd name="connsiteX13" fmla="*/ 75796 w 85164"/>
                <a:gd name="connsiteY13" fmla="*/ 40028 h 56776"/>
                <a:gd name="connsiteX14" fmla="*/ 74945 w 85164"/>
                <a:gd name="connsiteY14" fmla="*/ 40028 h 56776"/>
                <a:gd name="connsiteX15" fmla="*/ 74661 w 85164"/>
                <a:gd name="connsiteY15" fmla="*/ 40028 h 56776"/>
                <a:gd name="connsiteX16" fmla="*/ 74377 w 85164"/>
                <a:gd name="connsiteY16" fmla="*/ 40028 h 56776"/>
                <a:gd name="connsiteX17" fmla="*/ 73809 w 85164"/>
                <a:gd name="connsiteY17" fmla="*/ 39743 h 56776"/>
                <a:gd name="connsiteX18" fmla="*/ 72674 w 85164"/>
                <a:gd name="connsiteY18" fmla="*/ 39176 h 56776"/>
                <a:gd name="connsiteX19" fmla="*/ 44001 w 85164"/>
                <a:gd name="connsiteY19" fmla="*/ 21859 h 56776"/>
                <a:gd name="connsiteX20" fmla="*/ 44001 w 85164"/>
                <a:gd name="connsiteY20" fmla="*/ 21859 h 56776"/>
                <a:gd name="connsiteX21" fmla="*/ 43433 w 85164"/>
                <a:gd name="connsiteY21" fmla="*/ 21291 h 56776"/>
                <a:gd name="connsiteX22" fmla="*/ 43151 w 85164"/>
                <a:gd name="connsiteY22" fmla="*/ 26969 h 56776"/>
                <a:gd name="connsiteX23" fmla="*/ 41447 w 85164"/>
                <a:gd name="connsiteY23" fmla="*/ 29524 h 56776"/>
                <a:gd name="connsiteX24" fmla="*/ 21291 w 85164"/>
                <a:gd name="connsiteY24" fmla="*/ 41163 h 56776"/>
                <a:gd name="connsiteX25" fmla="*/ 22426 w 85164"/>
                <a:gd name="connsiteY25" fmla="*/ 42015 h 56776"/>
                <a:gd name="connsiteX26" fmla="*/ 51098 w 85164"/>
                <a:gd name="connsiteY26" fmla="*/ 59331 h 56776"/>
                <a:gd name="connsiteX27" fmla="*/ 52802 w 85164"/>
                <a:gd name="connsiteY27" fmla="*/ 60183 h 56776"/>
                <a:gd name="connsiteX28" fmla="*/ 53086 w 85164"/>
                <a:gd name="connsiteY28" fmla="*/ 60183 h 56776"/>
                <a:gd name="connsiteX29" fmla="*/ 55073 w 85164"/>
                <a:gd name="connsiteY29" fmla="*/ 60467 h 56776"/>
                <a:gd name="connsiteX30" fmla="*/ 55073 w 85164"/>
                <a:gd name="connsiteY30" fmla="*/ 60467 h 56776"/>
                <a:gd name="connsiteX31" fmla="*/ 57345 w 85164"/>
                <a:gd name="connsiteY31" fmla="*/ 60183 h 56776"/>
                <a:gd name="connsiteX32" fmla="*/ 57345 w 85164"/>
                <a:gd name="connsiteY32" fmla="*/ 60183 h 56776"/>
                <a:gd name="connsiteX33" fmla="*/ 59330 w 85164"/>
                <a:gd name="connsiteY33" fmla="*/ 59331 h 56776"/>
                <a:gd name="connsiteX34" fmla="*/ 82325 w 85164"/>
                <a:gd name="connsiteY34" fmla="*/ 45989 h 56776"/>
                <a:gd name="connsiteX35" fmla="*/ 83461 w 85164"/>
                <a:gd name="connsiteY35" fmla="*/ 45137 h 56776"/>
                <a:gd name="connsiteX36" fmla="*/ 83461 w 85164"/>
                <a:gd name="connsiteY36" fmla="*/ 44853 h 56776"/>
                <a:gd name="connsiteX37" fmla="*/ 83461 w 85164"/>
                <a:gd name="connsiteY37" fmla="*/ 44570 h 56776"/>
                <a:gd name="connsiteX38" fmla="*/ 83461 w 85164"/>
                <a:gd name="connsiteY38" fmla="*/ 44286 h 56776"/>
                <a:gd name="connsiteX39" fmla="*/ 83461 w 85164"/>
                <a:gd name="connsiteY39" fmla="*/ 44286 h 56776"/>
                <a:gd name="connsiteX40" fmla="*/ 83177 w 85164"/>
                <a:gd name="connsiteY40" fmla="*/ 38040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64" h="56776">
                  <a:moveTo>
                    <a:pt x="83177" y="38040"/>
                  </a:moveTo>
                  <a:lnTo>
                    <a:pt x="80906" y="39460"/>
                  </a:lnTo>
                  <a:cubicBezTo>
                    <a:pt x="80622" y="39743"/>
                    <a:pt x="80339" y="39743"/>
                    <a:pt x="80055" y="39743"/>
                  </a:cubicBezTo>
                  <a:cubicBezTo>
                    <a:pt x="79771" y="39743"/>
                    <a:pt x="79487" y="40028"/>
                    <a:pt x="79203" y="40028"/>
                  </a:cubicBezTo>
                  <a:cubicBezTo>
                    <a:pt x="78918" y="40028"/>
                    <a:pt x="78918" y="40028"/>
                    <a:pt x="78918" y="40028"/>
                  </a:cubicBezTo>
                  <a:lnTo>
                    <a:pt x="78918" y="40028"/>
                  </a:lnTo>
                  <a:cubicBezTo>
                    <a:pt x="78918" y="40028"/>
                    <a:pt x="78636" y="40028"/>
                    <a:pt x="78636" y="40028"/>
                  </a:cubicBezTo>
                  <a:cubicBezTo>
                    <a:pt x="78636" y="40028"/>
                    <a:pt x="78352" y="40028"/>
                    <a:pt x="78068" y="40028"/>
                  </a:cubicBezTo>
                  <a:cubicBezTo>
                    <a:pt x="77783" y="40028"/>
                    <a:pt x="77783" y="40028"/>
                    <a:pt x="77499" y="40028"/>
                  </a:cubicBezTo>
                  <a:cubicBezTo>
                    <a:pt x="77215" y="40028"/>
                    <a:pt x="77215" y="40028"/>
                    <a:pt x="76933" y="40028"/>
                  </a:cubicBezTo>
                  <a:cubicBezTo>
                    <a:pt x="76933" y="40028"/>
                    <a:pt x="76649" y="40028"/>
                    <a:pt x="76649" y="40028"/>
                  </a:cubicBezTo>
                  <a:lnTo>
                    <a:pt x="76649" y="40028"/>
                  </a:lnTo>
                  <a:cubicBezTo>
                    <a:pt x="76649" y="40028"/>
                    <a:pt x="76364" y="40028"/>
                    <a:pt x="76364" y="40028"/>
                  </a:cubicBezTo>
                  <a:cubicBezTo>
                    <a:pt x="76080" y="40028"/>
                    <a:pt x="76080" y="40028"/>
                    <a:pt x="75796" y="40028"/>
                  </a:cubicBezTo>
                  <a:cubicBezTo>
                    <a:pt x="75512" y="40028"/>
                    <a:pt x="75228" y="40028"/>
                    <a:pt x="74945" y="40028"/>
                  </a:cubicBezTo>
                  <a:cubicBezTo>
                    <a:pt x="74945" y="40028"/>
                    <a:pt x="74945" y="40028"/>
                    <a:pt x="74661" y="40028"/>
                  </a:cubicBezTo>
                  <a:cubicBezTo>
                    <a:pt x="74661" y="40028"/>
                    <a:pt x="74661" y="40028"/>
                    <a:pt x="74377" y="40028"/>
                  </a:cubicBezTo>
                  <a:cubicBezTo>
                    <a:pt x="74093" y="40028"/>
                    <a:pt x="74093" y="40028"/>
                    <a:pt x="73809" y="39743"/>
                  </a:cubicBezTo>
                  <a:cubicBezTo>
                    <a:pt x="73525" y="39460"/>
                    <a:pt x="72958" y="39460"/>
                    <a:pt x="72674" y="39176"/>
                  </a:cubicBezTo>
                  <a:lnTo>
                    <a:pt x="44001" y="21859"/>
                  </a:lnTo>
                  <a:lnTo>
                    <a:pt x="44001" y="21859"/>
                  </a:lnTo>
                  <a:cubicBezTo>
                    <a:pt x="43717" y="21575"/>
                    <a:pt x="43433" y="21575"/>
                    <a:pt x="43433" y="21291"/>
                  </a:cubicBezTo>
                  <a:lnTo>
                    <a:pt x="43151" y="26969"/>
                  </a:lnTo>
                  <a:cubicBezTo>
                    <a:pt x="43151" y="27821"/>
                    <a:pt x="42582" y="28672"/>
                    <a:pt x="41447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6" y="42015"/>
                  </a:cubicBezTo>
                  <a:lnTo>
                    <a:pt x="51098" y="59331"/>
                  </a:lnTo>
                  <a:cubicBezTo>
                    <a:pt x="51667" y="59615"/>
                    <a:pt x="52233" y="59899"/>
                    <a:pt x="52802" y="60183"/>
                  </a:cubicBezTo>
                  <a:cubicBezTo>
                    <a:pt x="52802" y="60183"/>
                    <a:pt x="53086" y="60183"/>
                    <a:pt x="53086" y="60183"/>
                  </a:cubicBezTo>
                  <a:cubicBezTo>
                    <a:pt x="53654" y="60467"/>
                    <a:pt x="54505" y="60467"/>
                    <a:pt x="55073" y="60467"/>
                  </a:cubicBezTo>
                  <a:lnTo>
                    <a:pt x="55073" y="60467"/>
                  </a:lnTo>
                  <a:cubicBezTo>
                    <a:pt x="55924" y="60467"/>
                    <a:pt x="56492" y="60467"/>
                    <a:pt x="57345" y="60183"/>
                  </a:cubicBezTo>
                  <a:lnTo>
                    <a:pt x="57345" y="60183"/>
                  </a:lnTo>
                  <a:cubicBezTo>
                    <a:pt x="58196" y="60183"/>
                    <a:pt x="58764" y="59615"/>
                    <a:pt x="59330" y="59331"/>
                  </a:cubicBezTo>
                  <a:lnTo>
                    <a:pt x="82325" y="45989"/>
                  </a:lnTo>
                  <a:cubicBezTo>
                    <a:pt x="82893" y="45705"/>
                    <a:pt x="83177" y="45421"/>
                    <a:pt x="83461" y="45137"/>
                  </a:cubicBezTo>
                  <a:cubicBezTo>
                    <a:pt x="83461" y="45137"/>
                    <a:pt x="83461" y="44853"/>
                    <a:pt x="83461" y="44853"/>
                  </a:cubicBezTo>
                  <a:cubicBezTo>
                    <a:pt x="83461" y="44570"/>
                    <a:pt x="83461" y="44570"/>
                    <a:pt x="83461" y="44570"/>
                  </a:cubicBezTo>
                  <a:lnTo>
                    <a:pt x="83461" y="44286"/>
                  </a:lnTo>
                  <a:lnTo>
                    <a:pt x="83461" y="44286"/>
                  </a:lnTo>
                  <a:lnTo>
                    <a:pt x="83177" y="38040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2E519CB-D962-4A13-8B28-87FA5CADDBD1}"/>
                </a:ext>
              </a:extLst>
            </p:cNvPr>
            <p:cNvSpPr/>
            <p:nvPr/>
          </p:nvSpPr>
          <p:spPr>
            <a:xfrm>
              <a:off x="13051333" y="7570625"/>
              <a:ext cx="285494" cy="190329"/>
            </a:xfrm>
            <a:custGeom>
              <a:avLst/>
              <a:gdLst>
                <a:gd name="connsiteX0" fmla="*/ 243287 w 255494"/>
                <a:gd name="connsiteY0" fmla="*/ 141374 h 170329"/>
                <a:gd name="connsiteX1" fmla="*/ 243287 w 255494"/>
                <a:gd name="connsiteY1" fmla="*/ 141090 h 170329"/>
                <a:gd name="connsiteX2" fmla="*/ 243287 w 255494"/>
                <a:gd name="connsiteY2" fmla="*/ 141090 h 170329"/>
                <a:gd name="connsiteX3" fmla="*/ 243572 w 255494"/>
                <a:gd name="connsiteY3" fmla="*/ 134844 h 170329"/>
                <a:gd name="connsiteX4" fmla="*/ 241300 w 255494"/>
                <a:gd name="connsiteY4" fmla="*/ 136263 h 170329"/>
                <a:gd name="connsiteX5" fmla="*/ 240449 w 255494"/>
                <a:gd name="connsiteY5" fmla="*/ 136832 h 170329"/>
                <a:gd name="connsiteX6" fmla="*/ 239881 w 255494"/>
                <a:gd name="connsiteY6" fmla="*/ 137115 h 170329"/>
                <a:gd name="connsiteX7" fmla="*/ 239597 w 255494"/>
                <a:gd name="connsiteY7" fmla="*/ 137115 h 170329"/>
                <a:gd name="connsiteX8" fmla="*/ 239597 w 255494"/>
                <a:gd name="connsiteY8" fmla="*/ 137115 h 170329"/>
                <a:gd name="connsiteX9" fmla="*/ 239313 w 255494"/>
                <a:gd name="connsiteY9" fmla="*/ 137115 h 170329"/>
                <a:gd name="connsiteX10" fmla="*/ 238746 w 255494"/>
                <a:gd name="connsiteY10" fmla="*/ 137115 h 170329"/>
                <a:gd name="connsiteX11" fmla="*/ 238178 w 255494"/>
                <a:gd name="connsiteY11" fmla="*/ 137115 h 170329"/>
                <a:gd name="connsiteX12" fmla="*/ 237609 w 255494"/>
                <a:gd name="connsiteY12" fmla="*/ 137115 h 170329"/>
                <a:gd name="connsiteX13" fmla="*/ 237325 w 255494"/>
                <a:gd name="connsiteY13" fmla="*/ 137115 h 170329"/>
                <a:gd name="connsiteX14" fmla="*/ 237325 w 255494"/>
                <a:gd name="connsiteY14" fmla="*/ 137115 h 170329"/>
                <a:gd name="connsiteX15" fmla="*/ 237043 w 255494"/>
                <a:gd name="connsiteY15" fmla="*/ 137115 h 170329"/>
                <a:gd name="connsiteX16" fmla="*/ 236474 w 255494"/>
                <a:gd name="connsiteY16" fmla="*/ 137115 h 170329"/>
                <a:gd name="connsiteX17" fmla="*/ 235622 w 255494"/>
                <a:gd name="connsiteY17" fmla="*/ 137115 h 170329"/>
                <a:gd name="connsiteX18" fmla="*/ 235340 w 255494"/>
                <a:gd name="connsiteY18" fmla="*/ 137115 h 170329"/>
                <a:gd name="connsiteX19" fmla="*/ 235055 w 255494"/>
                <a:gd name="connsiteY19" fmla="*/ 137115 h 170329"/>
                <a:gd name="connsiteX20" fmla="*/ 234487 w 255494"/>
                <a:gd name="connsiteY20" fmla="*/ 137115 h 170329"/>
                <a:gd name="connsiteX21" fmla="*/ 233352 w 255494"/>
                <a:gd name="connsiteY21" fmla="*/ 136547 h 170329"/>
                <a:gd name="connsiteX22" fmla="*/ 204680 w 255494"/>
                <a:gd name="connsiteY22" fmla="*/ 119231 h 170329"/>
                <a:gd name="connsiteX23" fmla="*/ 204680 w 255494"/>
                <a:gd name="connsiteY23" fmla="*/ 119231 h 170329"/>
                <a:gd name="connsiteX24" fmla="*/ 203827 w 255494"/>
                <a:gd name="connsiteY24" fmla="*/ 118663 h 170329"/>
                <a:gd name="connsiteX25" fmla="*/ 203543 w 255494"/>
                <a:gd name="connsiteY25" fmla="*/ 118095 h 170329"/>
                <a:gd name="connsiteX26" fmla="*/ 203543 w 255494"/>
                <a:gd name="connsiteY26" fmla="*/ 118095 h 170329"/>
                <a:gd name="connsiteX27" fmla="*/ 203543 w 255494"/>
                <a:gd name="connsiteY27" fmla="*/ 118095 h 170329"/>
                <a:gd name="connsiteX28" fmla="*/ 203543 w 255494"/>
                <a:gd name="connsiteY28" fmla="*/ 117811 h 170329"/>
                <a:gd name="connsiteX29" fmla="*/ 203543 w 255494"/>
                <a:gd name="connsiteY29" fmla="*/ 117527 h 170329"/>
                <a:gd name="connsiteX30" fmla="*/ 203543 w 255494"/>
                <a:gd name="connsiteY30" fmla="*/ 117244 h 170329"/>
                <a:gd name="connsiteX31" fmla="*/ 203543 w 255494"/>
                <a:gd name="connsiteY31" fmla="*/ 116959 h 170329"/>
                <a:gd name="connsiteX32" fmla="*/ 203543 w 255494"/>
                <a:gd name="connsiteY32" fmla="*/ 116959 h 170329"/>
                <a:gd name="connsiteX33" fmla="*/ 203827 w 255494"/>
                <a:gd name="connsiteY33" fmla="*/ 110430 h 170329"/>
                <a:gd name="connsiteX34" fmla="*/ 201273 w 255494"/>
                <a:gd name="connsiteY34" fmla="*/ 111850 h 170329"/>
                <a:gd name="connsiteX35" fmla="*/ 200421 w 255494"/>
                <a:gd name="connsiteY35" fmla="*/ 112417 h 170329"/>
                <a:gd name="connsiteX36" fmla="*/ 199570 w 255494"/>
                <a:gd name="connsiteY36" fmla="*/ 112701 h 170329"/>
                <a:gd name="connsiteX37" fmla="*/ 199286 w 255494"/>
                <a:gd name="connsiteY37" fmla="*/ 112701 h 170329"/>
                <a:gd name="connsiteX38" fmla="*/ 199286 w 255494"/>
                <a:gd name="connsiteY38" fmla="*/ 112701 h 170329"/>
                <a:gd name="connsiteX39" fmla="*/ 199002 w 255494"/>
                <a:gd name="connsiteY39" fmla="*/ 112701 h 170329"/>
                <a:gd name="connsiteX40" fmla="*/ 198433 w 255494"/>
                <a:gd name="connsiteY40" fmla="*/ 112701 h 170329"/>
                <a:gd name="connsiteX41" fmla="*/ 197867 w 255494"/>
                <a:gd name="connsiteY41" fmla="*/ 112701 h 170329"/>
                <a:gd name="connsiteX42" fmla="*/ 197299 w 255494"/>
                <a:gd name="connsiteY42" fmla="*/ 112701 h 170329"/>
                <a:gd name="connsiteX43" fmla="*/ 197014 w 255494"/>
                <a:gd name="connsiteY43" fmla="*/ 112701 h 170329"/>
                <a:gd name="connsiteX44" fmla="*/ 197014 w 255494"/>
                <a:gd name="connsiteY44" fmla="*/ 112701 h 170329"/>
                <a:gd name="connsiteX45" fmla="*/ 196730 w 255494"/>
                <a:gd name="connsiteY45" fmla="*/ 112701 h 170329"/>
                <a:gd name="connsiteX46" fmla="*/ 196164 w 255494"/>
                <a:gd name="connsiteY46" fmla="*/ 112701 h 170329"/>
                <a:gd name="connsiteX47" fmla="*/ 195311 w 255494"/>
                <a:gd name="connsiteY47" fmla="*/ 112701 h 170329"/>
                <a:gd name="connsiteX48" fmla="*/ 195027 w 255494"/>
                <a:gd name="connsiteY48" fmla="*/ 112701 h 170329"/>
                <a:gd name="connsiteX49" fmla="*/ 194743 w 255494"/>
                <a:gd name="connsiteY49" fmla="*/ 112701 h 170329"/>
                <a:gd name="connsiteX50" fmla="*/ 194176 w 255494"/>
                <a:gd name="connsiteY50" fmla="*/ 112417 h 170329"/>
                <a:gd name="connsiteX51" fmla="*/ 192757 w 255494"/>
                <a:gd name="connsiteY51" fmla="*/ 111850 h 170329"/>
                <a:gd name="connsiteX52" fmla="*/ 164085 w 255494"/>
                <a:gd name="connsiteY52" fmla="*/ 94532 h 170329"/>
                <a:gd name="connsiteX53" fmla="*/ 164085 w 255494"/>
                <a:gd name="connsiteY53" fmla="*/ 94532 h 170329"/>
                <a:gd name="connsiteX54" fmla="*/ 163232 w 255494"/>
                <a:gd name="connsiteY54" fmla="*/ 93965 h 170329"/>
                <a:gd name="connsiteX55" fmla="*/ 162948 w 255494"/>
                <a:gd name="connsiteY55" fmla="*/ 93681 h 170329"/>
                <a:gd name="connsiteX56" fmla="*/ 162948 w 255494"/>
                <a:gd name="connsiteY56" fmla="*/ 93398 h 170329"/>
                <a:gd name="connsiteX57" fmla="*/ 162948 w 255494"/>
                <a:gd name="connsiteY57" fmla="*/ 93398 h 170329"/>
                <a:gd name="connsiteX58" fmla="*/ 162948 w 255494"/>
                <a:gd name="connsiteY58" fmla="*/ 93113 h 170329"/>
                <a:gd name="connsiteX59" fmla="*/ 162948 w 255494"/>
                <a:gd name="connsiteY59" fmla="*/ 92829 h 170329"/>
                <a:gd name="connsiteX60" fmla="*/ 162948 w 255494"/>
                <a:gd name="connsiteY60" fmla="*/ 92546 h 170329"/>
                <a:gd name="connsiteX61" fmla="*/ 162948 w 255494"/>
                <a:gd name="connsiteY61" fmla="*/ 92262 h 170329"/>
                <a:gd name="connsiteX62" fmla="*/ 162948 w 255494"/>
                <a:gd name="connsiteY62" fmla="*/ 92262 h 170329"/>
                <a:gd name="connsiteX63" fmla="*/ 163232 w 255494"/>
                <a:gd name="connsiteY63" fmla="*/ 86016 h 170329"/>
                <a:gd name="connsiteX64" fmla="*/ 160961 w 255494"/>
                <a:gd name="connsiteY64" fmla="*/ 87435 h 170329"/>
                <a:gd name="connsiteX65" fmla="*/ 160110 w 255494"/>
                <a:gd name="connsiteY65" fmla="*/ 88004 h 170329"/>
                <a:gd name="connsiteX66" fmla="*/ 159258 w 255494"/>
                <a:gd name="connsiteY66" fmla="*/ 88287 h 170329"/>
                <a:gd name="connsiteX67" fmla="*/ 158975 w 255494"/>
                <a:gd name="connsiteY67" fmla="*/ 88287 h 170329"/>
                <a:gd name="connsiteX68" fmla="*/ 158975 w 255494"/>
                <a:gd name="connsiteY68" fmla="*/ 88287 h 170329"/>
                <a:gd name="connsiteX69" fmla="*/ 158691 w 255494"/>
                <a:gd name="connsiteY69" fmla="*/ 88287 h 170329"/>
                <a:gd name="connsiteX70" fmla="*/ 158123 w 255494"/>
                <a:gd name="connsiteY70" fmla="*/ 88287 h 170329"/>
                <a:gd name="connsiteX71" fmla="*/ 157554 w 255494"/>
                <a:gd name="connsiteY71" fmla="*/ 88287 h 170329"/>
                <a:gd name="connsiteX72" fmla="*/ 156988 w 255494"/>
                <a:gd name="connsiteY72" fmla="*/ 88287 h 170329"/>
                <a:gd name="connsiteX73" fmla="*/ 156704 w 255494"/>
                <a:gd name="connsiteY73" fmla="*/ 88287 h 170329"/>
                <a:gd name="connsiteX74" fmla="*/ 156704 w 255494"/>
                <a:gd name="connsiteY74" fmla="*/ 88287 h 170329"/>
                <a:gd name="connsiteX75" fmla="*/ 156419 w 255494"/>
                <a:gd name="connsiteY75" fmla="*/ 88287 h 170329"/>
                <a:gd name="connsiteX76" fmla="*/ 155851 w 255494"/>
                <a:gd name="connsiteY76" fmla="*/ 88287 h 170329"/>
                <a:gd name="connsiteX77" fmla="*/ 155000 w 255494"/>
                <a:gd name="connsiteY77" fmla="*/ 88287 h 170329"/>
                <a:gd name="connsiteX78" fmla="*/ 154716 w 255494"/>
                <a:gd name="connsiteY78" fmla="*/ 88287 h 170329"/>
                <a:gd name="connsiteX79" fmla="*/ 154432 w 255494"/>
                <a:gd name="connsiteY79" fmla="*/ 88287 h 170329"/>
                <a:gd name="connsiteX80" fmla="*/ 153864 w 255494"/>
                <a:gd name="connsiteY80" fmla="*/ 88004 h 170329"/>
                <a:gd name="connsiteX81" fmla="*/ 152445 w 255494"/>
                <a:gd name="connsiteY81" fmla="*/ 87435 h 170329"/>
                <a:gd name="connsiteX82" fmla="*/ 123772 w 255494"/>
                <a:gd name="connsiteY82" fmla="*/ 70119 h 170329"/>
                <a:gd name="connsiteX83" fmla="*/ 123772 w 255494"/>
                <a:gd name="connsiteY83" fmla="*/ 70119 h 170329"/>
                <a:gd name="connsiteX84" fmla="*/ 122922 w 255494"/>
                <a:gd name="connsiteY84" fmla="*/ 69552 h 170329"/>
                <a:gd name="connsiteX85" fmla="*/ 122637 w 255494"/>
                <a:gd name="connsiteY85" fmla="*/ 69267 h 170329"/>
                <a:gd name="connsiteX86" fmla="*/ 122637 w 255494"/>
                <a:gd name="connsiteY86" fmla="*/ 69267 h 170329"/>
                <a:gd name="connsiteX87" fmla="*/ 122637 w 255494"/>
                <a:gd name="connsiteY87" fmla="*/ 69267 h 170329"/>
                <a:gd name="connsiteX88" fmla="*/ 122637 w 255494"/>
                <a:gd name="connsiteY88" fmla="*/ 69267 h 170329"/>
                <a:gd name="connsiteX89" fmla="*/ 122637 w 255494"/>
                <a:gd name="connsiteY89" fmla="*/ 68983 h 170329"/>
                <a:gd name="connsiteX90" fmla="*/ 122637 w 255494"/>
                <a:gd name="connsiteY90" fmla="*/ 68700 h 170329"/>
                <a:gd name="connsiteX91" fmla="*/ 122637 w 255494"/>
                <a:gd name="connsiteY91" fmla="*/ 68416 h 170329"/>
                <a:gd name="connsiteX92" fmla="*/ 122637 w 255494"/>
                <a:gd name="connsiteY92" fmla="*/ 68416 h 170329"/>
                <a:gd name="connsiteX93" fmla="*/ 122922 w 255494"/>
                <a:gd name="connsiteY93" fmla="*/ 61886 h 170329"/>
                <a:gd name="connsiteX94" fmla="*/ 120366 w 255494"/>
                <a:gd name="connsiteY94" fmla="*/ 63306 h 170329"/>
                <a:gd name="connsiteX95" fmla="*/ 119515 w 255494"/>
                <a:gd name="connsiteY95" fmla="*/ 63589 h 170329"/>
                <a:gd name="connsiteX96" fmla="*/ 118947 w 255494"/>
                <a:gd name="connsiteY96" fmla="*/ 63874 h 170329"/>
                <a:gd name="connsiteX97" fmla="*/ 118663 w 255494"/>
                <a:gd name="connsiteY97" fmla="*/ 63874 h 170329"/>
                <a:gd name="connsiteX98" fmla="*/ 118663 w 255494"/>
                <a:gd name="connsiteY98" fmla="*/ 63874 h 170329"/>
                <a:gd name="connsiteX99" fmla="*/ 118378 w 255494"/>
                <a:gd name="connsiteY99" fmla="*/ 63874 h 170329"/>
                <a:gd name="connsiteX100" fmla="*/ 117812 w 255494"/>
                <a:gd name="connsiteY100" fmla="*/ 64158 h 170329"/>
                <a:gd name="connsiteX101" fmla="*/ 117244 w 255494"/>
                <a:gd name="connsiteY101" fmla="*/ 64158 h 170329"/>
                <a:gd name="connsiteX102" fmla="*/ 116675 w 255494"/>
                <a:gd name="connsiteY102" fmla="*/ 64158 h 170329"/>
                <a:gd name="connsiteX103" fmla="*/ 116393 w 255494"/>
                <a:gd name="connsiteY103" fmla="*/ 64158 h 170329"/>
                <a:gd name="connsiteX104" fmla="*/ 116393 w 255494"/>
                <a:gd name="connsiteY104" fmla="*/ 64158 h 170329"/>
                <a:gd name="connsiteX105" fmla="*/ 116109 w 255494"/>
                <a:gd name="connsiteY105" fmla="*/ 64158 h 170329"/>
                <a:gd name="connsiteX106" fmla="*/ 115540 w 255494"/>
                <a:gd name="connsiteY106" fmla="*/ 64158 h 170329"/>
                <a:gd name="connsiteX107" fmla="*/ 114690 w 255494"/>
                <a:gd name="connsiteY107" fmla="*/ 64158 h 170329"/>
                <a:gd name="connsiteX108" fmla="*/ 114405 w 255494"/>
                <a:gd name="connsiteY108" fmla="*/ 64158 h 170329"/>
                <a:gd name="connsiteX109" fmla="*/ 114121 w 255494"/>
                <a:gd name="connsiteY109" fmla="*/ 64158 h 170329"/>
                <a:gd name="connsiteX110" fmla="*/ 113553 w 255494"/>
                <a:gd name="connsiteY110" fmla="*/ 64158 h 170329"/>
                <a:gd name="connsiteX111" fmla="*/ 112418 w 255494"/>
                <a:gd name="connsiteY111" fmla="*/ 63589 h 170329"/>
                <a:gd name="connsiteX112" fmla="*/ 84030 w 255494"/>
                <a:gd name="connsiteY112" fmla="*/ 46273 h 170329"/>
                <a:gd name="connsiteX113" fmla="*/ 84030 w 255494"/>
                <a:gd name="connsiteY113" fmla="*/ 46273 h 170329"/>
                <a:gd name="connsiteX114" fmla="*/ 83177 w 255494"/>
                <a:gd name="connsiteY114" fmla="*/ 45705 h 170329"/>
                <a:gd name="connsiteX115" fmla="*/ 82893 w 255494"/>
                <a:gd name="connsiteY115" fmla="*/ 45137 h 170329"/>
                <a:gd name="connsiteX116" fmla="*/ 82893 w 255494"/>
                <a:gd name="connsiteY116" fmla="*/ 45137 h 170329"/>
                <a:gd name="connsiteX117" fmla="*/ 82893 w 255494"/>
                <a:gd name="connsiteY117" fmla="*/ 45137 h 170329"/>
                <a:gd name="connsiteX118" fmla="*/ 82893 w 255494"/>
                <a:gd name="connsiteY118" fmla="*/ 44853 h 170329"/>
                <a:gd name="connsiteX119" fmla="*/ 82893 w 255494"/>
                <a:gd name="connsiteY119" fmla="*/ 44570 h 170329"/>
                <a:gd name="connsiteX120" fmla="*/ 82893 w 255494"/>
                <a:gd name="connsiteY120" fmla="*/ 44286 h 170329"/>
                <a:gd name="connsiteX121" fmla="*/ 82893 w 255494"/>
                <a:gd name="connsiteY121" fmla="*/ 44001 h 170329"/>
                <a:gd name="connsiteX122" fmla="*/ 82893 w 255494"/>
                <a:gd name="connsiteY122" fmla="*/ 44001 h 170329"/>
                <a:gd name="connsiteX123" fmla="*/ 83177 w 255494"/>
                <a:gd name="connsiteY123" fmla="*/ 37756 h 170329"/>
                <a:gd name="connsiteX124" fmla="*/ 80908 w 255494"/>
                <a:gd name="connsiteY124" fmla="*/ 39176 h 170329"/>
                <a:gd name="connsiteX125" fmla="*/ 80055 w 255494"/>
                <a:gd name="connsiteY125" fmla="*/ 39459 h 170329"/>
                <a:gd name="connsiteX126" fmla="*/ 79204 w 255494"/>
                <a:gd name="connsiteY126" fmla="*/ 39743 h 170329"/>
                <a:gd name="connsiteX127" fmla="*/ 78920 w 255494"/>
                <a:gd name="connsiteY127" fmla="*/ 39743 h 170329"/>
                <a:gd name="connsiteX128" fmla="*/ 78920 w 255494"/>
                <a:gd name="connsiteY128" fmla="*/ 39743 h 170329"/>
                <a:gd name="connsiteX129" fmla="*/ 78636 w 255494"/>
                <a:gd name="connsiteY129" fmla="*/ 39743 h 170329"/>
                <a:gd name="connsiteX130" fmla="*/ 78068 w 255494"/>
                <a:gd name="connsiteY130" fmla="*/ 39743 h 170329"/>
                <a:gd name="connsiteX131" fmla="*/ 77499 w 255494"/>
                <a:gd name="connsiteY131" fmla="*/ 39743 h 170329"/>
                <a:gd name="connsiteX132" fmla="*/ 76933 w 255494"/>
                <a:gd name="connsiteY132" fmla="*/ 39743 h 170329"/>
                <a:gd name="connsiteX133" fmla="*/ 76649 w 255494"/>
                <a:gd name="connsiteY133" fmla="*/ 39743 h 170329"/>
                <a:gd name="connsiteX134" fmla="*/ 76649 w 255494"/>
                <a:gd name="connsiteY134" fmla="*/ 39743 h 170329"/>
                <a:gd name="connsiteX135" fmla="*/ 76364 w 255494"/>
                <a:gd name="connsiteY135" fmla="*/ 39743 h 170329"/>
                <a:gd name="connsiteX136" fmla="*/ 75796 w 255494"/>
                <a:gd name="connsiteY136" fmla="*/ 39743 h 170329"/>
                <a:gd name="connsiteX137" fmla="*/ 74945 w 255494"/>
                <a:gd name="connsiteY137" fmla="*/ 39743 h 170329"/>
                <a:gd name="connsiteX138" fmla="*/ 74661 w 255494"/>
                <a:gd name="connsiteY138" fmla="*/ 39743 h 170329"/>
                <a:gd name="connsiteX139" fmla="*/ 74377 w 255494"/>
                <a:gd name="connsiteY139" fmla="*/ 39743 h 170329"/>
                <a:gd name="connsiteX140" fmla="*/ 73810 w 255494"/>
                <a:gd name="connsiteY140" fmla="*/ 39743 h 170329"/>
                <a:gd name="connsiteX141" fmla="*/ 72390 w 255494"/>
                <a:gd name="connsiteY141" fmla="*/ 39176 h 170329"/>
                <a:gd name="connsiteX142" fmla="*/ 43719 w 255494"/>
                <a:gd name="connsiteY142" fmla="*/ 21859 h 170329"/>
                <a:gd name="connsiteX143" fmla="*/ 43719 w 255494"/>
                <a:gd name="connsiteY143" fmla="*/ 21859 h 170329"/>
                <a:gd name="connsiteX144" fmla="*/ 43151 w 255494"/>
                <a:gd name="connsiteY144" fmla="*/ 21291 h 170329"/>
                <a:gd name="connsiteX145" fmla="*/ 43151 w 255494"/>
                <a:gd name="connsiteY145" fmla="*/ 26969 h 170329"/>
                <a:gd name="connsiteX146" fmla="*/ 41163 w 255494"/>
                <a:gd name="connsiteY146" fmla="*/ 29524 h 170329"/>
                <a:gd name="connsiteX147" fmla="*/ 21291 w 255494"/>
                <a:gd name="connsiteY147" fmla="*/ 41163 h 170329"/>
                <a:gd name="connsiteX148" fmla="*/ 22428 w 255494"/>
                <a:gd name="connsiteY148" fmla="*/ 42298 h 170329"/>
                <a:gd name="connsiteX149" fmla="*/ 214899 w 255494"/>
                <a:gd name="connsiteY149" fmla="*/ 158690 h 170329"/>
                <a:gd name="connsiteX150" fmla="*/ 216602 w 255494"/>
                <a:gd name="connsiteY150" fmla="*/ 159258 h 170329"/>
                <a:gd name="connsiteX151" fmla="*/ 216887 w 255494"/>
                <a:gd name="connsiteY151" fmla="*/ 159258 h 170329"/>
                <a:gd name="connsiteX152" fmla="*/ 218874 w 255494"/>
                <a:gd name="connsiteY152" fmla="*/ 159542 h 170329"/>
                <a:gd name="connsiteX153" fmla="*/ 218874 w 255494"/>
                <a:gd name="connsiteY153" fmla="*/ 159542 h 170329"/>
                <a:gd name="connsiteX154" fmla="*/ 221145 w 255494"/>
                <a:gd name="connsiteY154" fmla="*/ 159258 h 170329"/>
                <a:gd name="connsiteX155" fmla="*/ 221145 w 255494"/>
                <a:gd name="connsiteY155" fmla="*/ 159258 h 170329"/>
                <a:gd name="connsiteX156" fmla="*/ 223131 w 255494"/>
                <a:gd name="connsiteY156" fmla="*/ 158406 h 170329"/>
                <a:gd name="connsiteX157" fmla="*/ 246126 w 255494"/>
                <a:gd name="connsiteY157" fmla="*/ 145063 h 170329"/>
                <a:gd name="connsiteX158" fmla="*/ 247262 w 255494"/>
                <a:gd name="connsiteY158" fmla="*/ 144212 h 170329"/>
                <a:gd name="connsiteX159" fmla="*/ 247262 w 255494"/>
                <a:gd name="connsiteY159" fmla="*/ 143929 h 170329"/>
                <a:gd name="connsiteX160" fmla="*/ 243287 w 255494"/>
                <a:gd name="connsiteY160" fmla="*/ 141374 h 17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55494" h="170329">
                  <a:moveTo>
                    <a:pt x="243287" y="141374"/>
                  </a:moveTo>
                  <a:cubicBezTo>
                    <a:pt x="243287" y="141374"/>
                    <a:pt x="243287" y="141090"/>
                    <a:pt x="243287" y="141090"/>
                  </a:cubicBezTo>
                  <a:lnTo>
                    <a:pt x="243287" y="141090"/>
                  </a:lnTo>
                  <a:lnTo>
                    <a:pt x="243572" y="134844"/>
                  </a:lnTo>
                  <a:lnTo>
                    <a:pt x="241300" y="136263"/>
                  </a:lnTo>
                  <a:cubicBezTo>
                    <a:pt x="241016" y="136547"/>
                    <a:pt x="240732" y="136547"/>
                    <a:pt x="240449" y="136832"/>
                  </a:cubicBezTo>
                  <a:cubicBezTo>
                    <a:pt x="240165" y="136832"/>
                    <a:pt x="239881" y="136832"/>
                    <a:pt x="239881" y="137115"/>
                  </a:cubicBezTo>
                  <a:cubicBezTo>
                    <a:pt x="239881" y="137115"/>
                    <a:pt x="239597" y="137115"/>
                    <a:pt x="239597" y="137115"/>
                  </a:cubicBezTo>
                  <a:lnTo>
                    <a:pt x="239597" y="137115"/>
                  </a:lnTo>
                  <a:cubicBezTo>
                    <a:pt x="239597" y="137115"/>
                    <a:pt x="239597" y="137115"/>
                    <a:pt x="239313" y="137115"/>
                  </a:cubicBezTo>
                  <a:cubicBezTo>
                    <a:pt x="239028" y="137115"/>
                    <a:pt x="239028" y="137115"/>
                    <a:pt x="238746" y="137115"/>
                  </a:cubicBezTo>
                  <a:cubicBezTo>
                    <a:pt x="238746" y="137115"/>
                    <a:pt x="238462" y="137115"/>
                    <a:pt x="238178" y="137115"/>
                  </a:cubicBezTo>
                  <a:cubicBezTo>
                    <a:pt x="237894" y="137115"/>
                    <a:pt x="237894" y="137115"/>
                    <a:pt x="237609" y="137115"/>
                  </a:cubicBezTo>
                  <a:lnTo>
                    <a:pt x="237325" y="137115"/>
                  </a:lnTo>
                  <a:lnTo>
                    <a:pt x="237325" y="137115"/>
                  </a:lnTo>
                  <a:cubicBezTo>
                    <a:pt x="237325" y="137115"/>
                    <a:pt x="237043" y="137115"/>
                    <a:pt x="237043" y="137115"/>
                  </a:cubicBezTo>
                  <a:cubicBezTo>
                    <a:pt x="236759" y="137115"/>
                    <a:pt x="236474" y="137115"/>
                    <a:pt x="236474" y="137115"/>
                  </a:cubicBezTo>
                  <a:cubicBezTo>
                    <a:pt x="236190" y="137115"/>
                    <a:pt x="235906" y="137115"/>
                    <a:pt x="235622" y="137115"/>
                  </a:cubicBezTo>
                  <a:cubicBezTo>
                    <a:pt x="235340" y="137115"/>
                    <a:pt x="235340" y="137115"/>
                    <a:pt x="235340" y="137115"/>
                  </a:cubicBezTo>
                  <a:cubicBezTo>
                    <a:pt x="235340" y="137115"/>
                    <a:pt x="235055" y="137115"/>
                    <a:pt x="235055" y="137115"/>
                  </a:cubicBezTo>
                  <a:cubicBezTo>
                    <a:pt x="235055" y="137115"/>
                    <a:pt x="234771" y="137115"/>
                    <a:pt x="234487" y="137115"/>
                  </a:cubicBezTo>
                  <a:cubicBezTo>
                    <a:pt x="233919" y="137115"/>
                    <a:pt x="233635" y="136832"/>
                    <a:pt x="233352" y="136547"/>
                  </a:cubicBezTo>
                  <a:lnTo>
                    <a:pt x="204680" y="119231"/>
                  </a:lnTo>
                  <a:lnTo>
                    <a:pt x="204680" y="119231"/>
                  </a:lnTo>
                  <a:cubicBezTo>
                    <a:pt x="204396" y="118947"/>
                    <a:pt x="204111" y="118947"/>
                    <a:pt x="203827" y="118663"/>
                  </a:cubicBezTo>
                  <a:cubicBezTo>
                    <a:pt x="203543" y="118379"/>
                    <a:pt x="203543" y="118379"/>
                    <a:pt x="203543" y="118095"/>
                  </a:cubicBezTo>
                  <a:cubicBezTo>
                    <a:pt x="203543" y="118095"/>
                    <a:pt x="203543" y="118095"/>
                    <a:pt x="203543" y="118095"/>
                  </a:cubicBezTo>
                  <a:lnTo>
                    <a:pt x="203543" y="118095"/>
                  </a:lnTo>
                  <a:cubicBezTo>
                    <a:pt x="203543" y="118095"/>
                    <a:pt x="203543" y="118095"/>
                    <a:pt x="203543" y="117811"/>
                  </a:cubicBezTo>
                  <a:cubicBezTo>
                    <a:pt x="203543" y="117811"/>
                    <a:pt x="203543" y="117527"/>
                    <a:pt x="203543" y="117527"/>
                  </a:cubicBezTo>
                  <a:cubicBezTo>
                    <a:pt x="203543" y="117527"/>
                    <a:pt x="203543" y="117244"/>
                    <a:pt x="203543" y="117244"/>
                  </a:cubicBezTo>
                  <a:cubicBezTo>
                    <a:pt x="203543" y="117244"/>
                    <a:pt x="203543" y="116959"/>
                    <a:pt x="203543" y="116959"/>
                  </a:cubicBezTo>
                  <a:lnTo>
                    <a:pt x="203543" y="116959"/>
                  </a:lnTo>
                  <a:lnTo>
                    <a:pt x="203827" y="110430"/>
                  </a:lnTo>
                  <a:lnTo>
                    <a:pt x="201273" y="111850"/>
                  </a:lnTo>
                  <a:cubicBezTo>
                    <a:pt x="200989" y="111850"/>
                    <a:pt x="200705" y="112134"/>
                    <a:pt x="200421" y="112417"/>
                  </a:cubicBezTo>
                  <a:cubicBezTo>
                    <a:pt x="200137" y="112417"/>
                    <a:pt x="199854" y="112417"/>
                    <a:pt x="199570" y="112701"/>
                  </a:cubicBezTo>
                  <a:cubicBezTo>
                    <a:pt x="199570" y="112701"/>
                    <a:pt x="199286" y="112701"/>
                    <a:pt x="199286" y="112701"/>
                  </a:cubicBezTo>
                  <a:lnTo>
                    <a:pt x="199286" y="112701"/>
                  </a:lnTo>
                  <a:cubicBezTo>
                    <a:pt x="199286" y="112701"/>
                    <a:pt x="199286" y="112701"/>
                    <a:pt x="199002" y="112701"/>
                  </a:cubicBezTo>
                  <a:cubicBezTo>
                    <a:pt x="198718" y="112701"/>
                    <a:pt x="198718" y="112701"/>
                    <a:pt x="198433" y="112701"/>
                  </a:cubicBezTo>
                  <a:cubicBezTo>
                    <a:pt x="198149" y="112701"/>
                    <a:pt x="198149" y="112701"/>
                    <a:pt x="197867" y="112701"/>
                  </a:cubicBezTo>
                  <a:cubicBezTo>
                    <a:pt x="197583" y="112701"/>
                    <a:pt x="197583" y="112701"/>
                    <a:pt x="197299" y="112701"/>
                  </a:cubicBezTo>
                  <a:lnTo>
                    <a:pt x="197014" y="112701"/>
                  </a:lnTo>
                  <a:lnTo>
                    <a:pt x="197014" y="112701"/>
                  </a:lnTo>
                  <a:lnTo>
                    <a:pt x="196730" y="112701"/>
                  </a:lnTo>
                  <a:cubicBezTo>
                    <a:pt x="196446" y="112701"/>
                    <a:pt x="196164" y="112701"/>
                    <a:pt x="196164" y="112701"/>
                  </a:cubicBezTo>
                  <a:cubicBezTo>
                    <a:pt x="195880" y="112701"/>
                    <a:pt x="195595" y="112701"/>
                    <a:pt x="195311" y="112701"/>
                  </a:cubicBezTo>
                  <a:cubicBezTo>
                    <a:pt x="195311" y="112701"/>
                    <a:pt x="195027" y="112701"/>
                    <a:pt x="195027" y="112701"/>
                  </a:cubicBezTo>
                  <a:cubicBezTo>
                    <a:pt x="195027" y="112701"/>
                    <a:pt x="194743" y="112701"/>
                    <a:pt x="194743" y="112701"/>
                  </a:cubicBezTo>
                  <a:cubicBezTo>
                    <a:pt x="194460" y="112701"/>
                    <a:pt x="194460" y="112701"/>
                    <a:pt x="194176" y="112417"/>
                  </a:cubicBezTo>
                  <a:cubicBezTo>
                    <a:pt x="193608" y="112417"/>
                    <a:pt x="193324" y="112134"/>
                    <a:pt x="192757" y="111850"/>
                  </a:cubicBezTo>
                  <a:lnTo>
                    <a:pt x="164085" y="94532"/>
                  </a:lnTo>
                  <a:lnTo>
                    <a:pt x="164085" y="94532"/>
                  </a:lnTo>
                  <a:cubicBezTo>
                    <a:pt x="163801" y="94249"/>
                    <a:pt x="163517" y="93965"/>
                    <a:pt x="163232" y="93965"/>
                  </a:cubicBezTo>
                  <a:cubicBezTo>
                    <a:pt x="163232" y="93965"/>
                    <a:pt x="162948" y="93681"/>
                    <a:pt x="162948" y="93681"/>
                  </a:cubicBezTo>
                  <a:cubicBezTo>
                    <a:pt x="162948" y="93681"/>
                    <a:pt x="162948" y="93681"/>
                    <a:pt x="162948" y="93398"/>
                  </a:cubicBezTo>
                  <a:lnTo>
                    <a:pt x="162948" y="93398"/>
                  </a:lnTo>
                  <a:cubicBezTo>
                    <a:pt x="162948" y="93398"/>
                    <a:pt x="162948" y="93398"/>
                    <a:pt x="162948" y="93113"/>
                  </a:cubicBezTo>
                  <a:cubicBezTo>
                    <a:pt x="162948" y="93113"/>
                    <a:pt x="162948" y="92829"/>
                    <a:pt x="162948" y="92829"/>
                  </a:cubicBezTo>
                  <a:cubicBezTo>
                    <a:pt x="162948" y="92829"/>
                    <a:pt x="162948" y="92546"/>
                    <a:pt x="162948" y="92546"/>
                  </a:cubicBezTo>
                  <a:lnTo>
                    <a:pt x="162948" y="92262"/>
                  </a:lnTo>
                  <a:lnTo>
                    <a:pt x="162948" y="92262"/>
                  </a:lnTo>
                  <a:lnTo>
                    <a:pt x="163232" y="86016"/>
                  </a:lnTo>
                  <a:lnTo>
                    <a:pt x="160961" y="87435"/>
                  </a:lnTo>
                  <a:cubicBezTo>
                    <a:pt x="160678" y="87720"/>
                    <a:pt x="160394" y="87720"/>
                    <a:pt x="160110" y="88004"/>
                  </a:cubicBezTo>
                  <a:cubicBezTo>
                    <a:pt x="159826" y="88004"/>
                    <a:pt x="159542" y="88004"/>
                    <a:pt x="159258" y="88287"/>
                  </a:cubicBezTo>
                  <a:cubicBezTo>
                    <a:pt x="159258" y="88287"/>
                    <a:pt x="158975" y="88287"/>
                    <a:pt x="158975" y="88287"/>
                  </a:cubicBezTo>
                  <a:lnTo>
                    <a:pt x="158975" y="88287"/>
                  </a:lnTo>
                  <a:cubicBezTo>
                    <a:pt x="158975" y="88287"/>
                    <a:pt x="158975" y="88287"/>
                    <a:pt x="158691" y="88287"/>
                  </a:cubicBezTo>
                  <a:cubicBezTo>
                    <a:pt x="158407" y="88287"/>
                    <a:pt x="158407" y="88287"/>
                    <a:pt x="158123" y="88287"/>
                  </a:cubicBezTo>
                  <a:cubicBezTo>
                    <a:pt x="157839" y="88287"/>
                    <a:pt x="157839" y="88287"/>
                    <a:pt x="157554" y="88287"/>
                  </a:cubicBezTo>
                  <a:cubicBezTo>
                    <a:pt x="157272" y="88287"/>
                    <a:pt x="156988" y="88287"/>
                    <a:pt x="156988" y="88287"/>
                  </a:cubicBezTo>
                  <a:cubicBezTo>
                    <a:pt x="156988" y="88287"/>
                    <a:pt x="156704" y="88287"/>
                    <a:pt x="156704" y="88287"/>
                  </a:cubicBezTo>
                  <a:lnTo>
                    <a:pt x="156704" y="88287"/>
                  </a:lnTo>
                  <a:cubicBezTo>
                    <a:pt x="156704" y="88287"/>
                    <a:pt x="156419" y="88287"/>
                    <a:pt x="156419" y="88287"/>
                  </a:cubicBezTo>
                  <a:cubicBezTo>
                    <a:pt x="156135" y="88287"/>
                    <a:pt x="155851" y="88287"/>
                    <a:pt x="155851" y="88287"/>
                  </a:cubicBezTo>
                  <a:cubicBezTo>
                    <a:pt x="155567" y="88287"/>
                    <a:pt x="155285" y="88287"/>
                    <a:pt x="155000" y="88287"/>
                  </a:cubicBezTo>
                  <a:cubicBezTo>
                    <a:pt x="155000" y="88287"/>
                    <a:pt x="154716" y="88287"/>
                    <a:pt x="154716" y="88287"/>
                  </a:cubicBezTo>
                  <a:cubicBezTo>
                    <a:pt x="154716" y="88287"/>
                    <a:pt x="154432" y="88287"/>
                    <a:pt x="154432" y="88287"/>
                  </a:cubicBezTo>
                  <a:cubicBezTo>
                    <a:pt x="154432" y="88287"/>
                    <a:pt x="154148" y="88287"/>
                    <a:pt x="153864" y="88004"/>
                  </a:cubicBezTo>
                  <a:cubicBezTo>
                    <a:pt x="153297" y="88004"/>
                    <a:pt x="153013" y="87720"/>
                    <a:pt x="152445" y="87435"/>
                  </a:cubicBezTo>
                  <a:lnTo>
                    <a:pt x="123772" y="70119"/>
                  </a:lnTo>
                  <a:lnTo>
                    <a:pt x="123772" y="70119"/>
                  </a:lnTo>
                  <a:cubicBezTo>
                    <a:pt x="123490" y="70119"/>
                    <a:pt x="123206" y="69835"/>
                    <a:pt x="122922" y="69552"/>
                  </a:cubicBezTo>
                  <a:cubicBezTo>
                    <a:pt x="122922" y="69552"/>
                    <a:pt x="122637" y="69267"/>
                    <a:pt x="122637" y="69267"/>
                  </a:cubicBezTo>
                  <a:cubicBezTo>
                    <a:pt x="122637" y="69267"/>
                    <a:pt x="122637" y="69267"/>
                    <a:pt x="122637" y="69267"/>
                  </a:cubicBezTo>
                  <a:lnTo>
                    <a:pt x="122637" y="69267"/>
                  </a:lnTo>
                  <a:cubicBezTo>
                    <a:pt x="122637" y="69267"/>
                    <a:pt x="122637" y="69267"/>
                    <a:pt x="122637" y="69267"/>
                  </a:cubicBezTo>
                  <a:cubicBezTo>
                    <a:pt x="122637" y="69267"/>
                    <a:pt x="122637" y="68983"/>
                    <a:pt x="122637" y="68983"/>
                  </a:cubicBezTo>
                  <a:cubicBezTo>
                    <a:pt x="122637" y="68983"/>
                    <a:pt x="122637" y="68700"/>
                    <a:pt x="122637" y="68700"/>
                  </a:cubicBezTo>
                  <a:lnTo>
                    <a:pt x="122637" y="68416"/>
                  </a:lnTo>
                  <a:lnTo>
                    <a:pt x="122637" y="68416"/>
                  </a:lnTo>
                  <a:lnTo>
                    <a:pt x="122922" y="61886"/>
                  </a:lnTo>
                  <a:lnTo>
                    <a:pt x="120366" y="63306"/>
                  </a:lnTo>
                  <a:cubicBezTo>
                    <a:pt x="120082" y="63306"/>
                    <a:pt x="119799" y="63589"/>
                    <a:pt x="119515" y="63589"/>
                  </a:cubicBezTo>
                  <a:cubicBezTo>
                    <a:pt x="119231" y="63589"/>
                    <a:pt x="118947" y="63874"/>
                    <a:pt x="118947" y="63874"/>
                  </a:cubicBezTo>
                  <a:cubicBezTo>
                    <a:pt x="118947" y="63874"/>
                    <a:pt x="118663" y="63874"/>
                    <a:pt x="118663" y="63874"/>
                  </a:cubicBezTo>
                  <a:lnTo>
                    <a:pt x="118663" y="63874"/>
                  </a:lnTo>
                  <a:cubicBezTo>
                    <a:pt x="118663" y="63874"/>
                    <a:pt x="118663" y="63874"/>
                    <a:pt x="118378" y="63874"/>
                  </a:cubicBezTo>
                  <a:cubicBezTo>
                    <a:pt x="118096" y="63874"/>
                    <a:pt x="118096" y="63874"/>
                    <a:pt x="117812" y="64158"/>
                  </a:cubicBezTo>
                  <a:cubicBezTo>
                    <a:pt x="117528" y="64158"/>
                    <a:pt x="117528" y="64158"/>
                    <a:pt x="117244" y="64158"/>
                  </a:cubicBezTo>
                  <a:cubicBezTo>
                    <a:pt x="116959" y="64158"/>
                    <a:pt x="116959" y="64158"/>
                    <a:pt x="116675" y="64158"/>
                  </a:cubicBezTo>
                  <a:lnTo>
                    <a:pt x="116393" y="64158"/>
                  </a:lnTo>
                  <a:lnTo>
                    <a:pt x="116393" y="64158"/>
                  </a:lnTo>
                  <a:cubicBezTo>
                    <a:pt x="116393" y="64158"/>
                    <a:pt x="116109" y="64158"/>
                    <a:pt x="116109" y="64158"/>
                  </a:cubicBezTo>
                  <a:cubicBezTo>
                    <a:pt x="115824" y="64158"/>
                    <a:pt x="115540" y="64158"/>
                    <a:pt x="115540" y="64158"/>
                  </a:cubicBezTo>
                  <a:cubicBezTo>
                    <a:pt x="115256" y="64158"/>
                    <a:pt x="114972" y="64158"/>
                    <a:pt x="114690" y="64158"/>
                  </a:cubicBezTo>
                  <a:cubicBezTo>
                    <a:pt x="114690" y="64158"/>
                    <a:pt x="114405" y="64158"/>
                    <a:pt x="114405" y="64158"/>
                  </a:cubicBezTo>
                  <a:cubicBezTo>
                    <a:pt x="114405" y="64158"/>
                    <a:pt x="114121" y="64158"/>
                    <a:pt x="114121" y="64158"/>
                  </a:cubicBezTo>
                  <a:cubicBezTo>
                    <a:pt x="113837" y="64158"/>
                    <a:pt x="113837" y="64158"/>
                    <a:pt x="113553" y="64158"/>
                  </a:cubicBezTo>
                  <a:cubicBezTo>
                    <a:pt x="112985" y="64158"/>
                    <a:pt x="112702" y="63874"/>
                    <a:pt x="112418" y="63589"/>
                  </a:cubicBezTo>
                  <a:lnTo>
                    <a:pt x="84030" y="46273"/>
                  </a:lnTo>
                  <a:lnTo>
                    <a:pt x="84030" y="46273"/>
                  </a:lnTo>
                  <a:cubicBezTo>
                    <a:pt x="83746" y="45989"/>
                    <a:pt x="83461" y="45989"/>
                    <a:pt x="83177" y="45705"/>
                  </a:cubicBezTo>
                  <a:cubicBezTo>
                    <a:pt x="83177" y="45705"/>
                    <a:pt x="82893" y="45421"/>
                    <a:pt x="82893" y="45137"/>
                  </a:cubicBezTo>
                  <a:lnTo>
                    <a:pt x="82893" y="45137"/>
                  </a:lnTo>
                  <a:lnTo>
                    <a:pt x="82893" y="45137"/>
                  </a:lnTo>
                  <a:cubicBezTo>
                    <a:pt x="82893" y="45137"/>
                    <a:pt x="82893" y="45137"/>
                    <a:pt x="82893" y="44853"/>
                  </a:cubicBezTo>
                  <a:cubicBezTo>
                    <a:pt x="82893" y="44853"/>
                    <a:pt x="82893" y="44570"/>
                    <a:pt x="82893" y="44570"/>
                  </a:cubicBezTo>
                  <a:cubicBezTo>
                    <a:pt x="82893" y="44286"/>
                    <a:pt x="82893" y="44286"/>
                    <a:pt x="82893" y="44286"/>
                  </a:cubicBezTo>
                  <a:lnTo>
                    <a:pt x="82893" y="44001"/>
                  </a:lnTo>
                  <a:lnTo>
                    <a:pt x="82893" y="44001"/>
                  </a:lnTo>
                  <a:lnTo>
                    <a:pt x="83177" y="37756"/>
                  </a:lnTo>
                  <a:lnTo>
                    <a:pt x="80908" y="39176"/>
                  </a:lnTo>
                  <a:cubicBezTo>
                    <a:pt x="80623" y="39176"/>
                    <a:pt x="80339" y="39459"/>
                    <a:pt x="80055" y="39459"/>
                  </a:cubicBezTo>
                  <a:cubicBezTo>
                    <a:pt x="79771" y="39459"/>
                    <a:pt x="79487" y="39743"/>
                    <a:pt x="79204" y="39743"/>
                  </a:cubicBezTo>
                  <a:cubicBezTo>
                    <a:pt x="79204" y="39743"/>
                    <a:pt x="78920" y="39743"/>
                    <a:pt x="78920" y="39743"/>
                  </a:cubicBezTo>
                  <a:lnTo>
                    <a:pt x="78920" y="39743"/>
                  </a:lnTo>
                  <a:cubicBezTo>
                    <a:pt x="78920" y="39743"/>
                    <a:pt x="78920" y="39743"/>
                    <a:pt x="78636" y="39743"/>
                  </a:cubicBezTo>
                  <a:cubicBezTo>
                    <a:pt x="78352" y="39743"/>
                    <a:pt x="78352" y="39743"/>
                    <a:pt x="78068" y="39743"/>
                  </a:cubicBezTo>
                  <a:cubicBezTo>
                    <a:pt x="77783" y="39743"/>
                    <a:pt x="77783" y="39743"/>
                    <a:pt x="77499" y="39743"/>
                  </a:cubicBezTo>
                  <a:cubicBezTo>
                    <a:pt x="77217" y="39743"/>
                    <a:pt x="77217" y="39743"/>
                    <a:pt x="76933" y="39743"/>
                  </a:cubicBezTo>
                  <a:lnTo>
                    <a:pt x="76649" y="39743"/>
                  </a:lnTo>
                  <a:lnTo>
                    <a:pt x="76649" y="39743"/>
                  </a:lnTo>
                  <a:cubicBezTo>
                    <a:pt x="76649" y="39743"/>
                    <a:pt x="76364" y="39743"/>
                    <a:pt x="76364" y="39743"/>
                  </a:cubicBezTo>
                  <a:cubicBezTo>
                    <a:pt x="76080" y="39743"/>
                    <a:pt x="75796" y="39743"/>
                    <a:pt x="75796" y="39743"/>
                  </a:cubicBezTo>
                  <a:cubicBezTo>
                    <a:pt x="75514" y="39743"/>
                    <a:pt x="75230" y="39743"/>
                    <a:pt x="74945" y="39743"/>
                  </a:cubicBezTo>
                  <a:cubicBezTo>
                    <a:pt x="74945" y="39743"/>
                    <a:pt x="74661" y="39743"/>
                    <a:pt x="74661" y="39743"/>
                  </a:cubicBezTo>
                  <a:cubicBezTo>
                    <a:pt x="74661" y="39743"/>
                    <a:pt x="74377" y="39743"/>
                    <a:pt x="74377" y="39743"/>
                  </a:cubicBezTo>
                  <a:cubicBezTo>
                    <a:pt x="74093" y="39743"/>
                    <a:pt x="74093" y="39743"/>
                    <a:pt x="73810" y="39743"/>
                  </a:cubicBezTo>
                  <a:cubicBezTo>
                    <a:pt x="73242" y="39459"/>
                    <a:pt x="72958" y="39459"/>
                    <a:pt x="72390" y="39176"/>
                  </a:cubicBezTo>
                  <a:lnTo>
                    <a:pt x="43719" y="21859"/>
                  </a:lnTo>
                  <a:lnTo>
                    <a:pt x="43719" y="21859"/>
                  </a:lnTo>
                  <a:cubicBezTo>
                    <a:pt x="43435" y="21575"/>
                    <a:pt x="43151" y="21575"/>
                    <a:pt x="43151" y="21291"/>
                  </a:cubicBezTo>
                  <a:lnTo>
                    <a:pt x="43151" y="26969"/>
                  </a:lnTo>
                  <a:cubicBezTo>
                    <a:pt x="43151" y="27821"/>
                    <a:pt x="42582" y="28672"/>
                    <a:pt x="41163" y="29524"/>
                  </a:cubicBezTo>
                  <a:lnTo>
                    <a:pt x="21291" y="41163"/>
                  </a:lnTo>
                  <a:cubicBezTo>
                    <a:pt x="21575" y="41447"/>
                    <a:pt x="21859" y="42015"/>
                    <a:pt x="22428" y="42298"/>
                  </a:cubicBezTo>
                  <a:lnTo>
                    <a:pt x="214899" y="158690"/>
                  </a:lnTo>
                  <a:cubicBezTo>
                    <a:pt x="215467" y="158974"/>
                    <a:pt x="216034" y="159258"/>
                    <a:pt x="216602" y="159258"/>
                  </a:cubicBezTo>
                  <a:cubicBezTo>
                    <a:pt x="216602" y="159258"/>
                    <a:pt x="216887" y="159258"/>
                    <a:pt x="216887" y="159258"/>
                  </a:cubicBezTo>
                  <a:cubicBezTo>
                    <a:pt x="217455" y="159542"/>
                    <a:pt x="218306" y="159542"/>
                    <a:pt x="218874" y="159542"/>
                  </a:cubicBezTo>
                  <a:lnTo>
                    <a:pt x="218874" y="159542"/>
                  </a:lnTo>
                  <a:cubicBezTo>
                    <a:pt x="219725" y="159542"/>
                    <a:pt x="220293" y="159542"/>
                    <a:pt x="221145" y="159258"/>
                  </a:cubicBezTo>
                  <a:lnTo>
                    <a:pt x="221145" y="159258"/>
                  </a:lnTo>
                  <a:cubicBezTo>
                    <a:pt x="221996" y="159258"/>
                    <a:pt x="222565" y="158974"/>
                    <a:pt x="223131" y="158406"/>
                  </a:cubicBezTo>
                  <a:lnTo>
                    <a:pt x="246126" y="145063"/>
                  </a:lnTo>
                  <a:cubicBezTo>
                    <a:pt x="246694" y="144780"/>
                    <a:pt x="246978" y="144496"/>
                    <a:pt x="247262" y="144212"/>
                  </a:cubicBezTo>
                  <a:cubicBezTo>
                    <a:pt x="247262" y="144212"/>
                    <a:pt x="247262" y="143929"/>
                    <a:pt x="247262" y="143929"/>
                  </a:cubicBezTo>
                  <a:cubicBezTo>
                    <a:pt x="243287" y="141657"/>
                    <a:pt x="243287" y="141374"/>
                    <a:pt x="243287" y="141374"/>
                  </a:cubicBez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41A6C40-A0A2-4884-BBD9-AD5F06EA9AC7}"/>
                </a:ext>
              </a:extLst>
            </p:cNvPr>
            <p:cNvSpPr/>
            <p:nvPr/>
          </p:nvSpPr>
          <p:spPr>
            <a:xfrm>
              <a:off x="13000899" y="7540805"/>
              <a:ext cx="95165" cy="63443"/>
            </a:xfrm>
            <a:custGeom>
              <a:avLst/>
              <a:gdLst>
                <a:gd name="connsiteX0" fmla="*/ 83744 w 85164"/>
                <a:gd name="connsiteY0" fmla="*/ 37473 h 56776"/>
                <a:gd name="connsiteX1" fmla="*/ 81474 w 85164"/>
                <a:gd name="connsiteY1" fmla="*/ 38892 h 56776"/>
                <a:gd name="connsiteX2" fmla="*/ 80622 w 85164"/>
                <a:gd name="connsiteY2" fmla="*/ 39176 h 56776"/>
                <a:gd name="connsiteX3" fmla="*/ 79771 w 85164"/>
                <a:gd name="connsiteY3" fmla="*/ 39460 h 56776"/>
                <a:gd name="connsiteX4" fmla="*/ 79487 w 85164"/>
                <a:gd name="connsiteY4" fmla="*/ 39460 h 56776"/>
                <a:gd name="connsiteX5" fmla="*/ 79487 w 85164"/>
                <a:gd name="connsiteY5" fmla="*/ 39460 h 56776"/>
                <a:gd name="connsiteX6" fmla="*/ 79203 w 85164"/>
                <a:gd name="connsiteY6" fmla="*/ 39460 h 56776"/>
                <a:gd name="connsiteX7" fmla="*/ 78634 w 85164"/>
                <a:gd name="connsiteY7" fmla="*/ 39743 h 56776"/>
                <a:gd name="connsiteX8" fmla="*/ 78068 w 85164"/>
                <a:gd name="connsiteY8" fmla="*/ 39743 h 56776"/>
                <a:gd name="connsiteX9" fmla="*/ 77499 w 85164"/>
                <a:gd name="connsiteY9" fmla="*/ 39743 h 56776"/>
                <a:gd name="connsiteX10" fmla="*/ 77215 w 85164"/>
                <a:gd name="connsiteY10" fmla="*/ 39743 h 56776"/>
                <a:gd name="connsiteX11" fmla="*/ 77215 w 85164"/>
                <a:gd name="connsiteY11" fmla="*/ 39743 h 56776"/>
                <a:gd name="connsiteX12" fmla="*/ 76931 w 85164"/>
                <a:gd name="connsiteY12" fmla="*/ 39743 h 56776"/>
                <a:gd name="connsiteX13" fmla="*/ 76364 w 85164"/>
                <a:gd name="connsiteY13" fmla="*/ 39743 h 56776"/>
                <a:gd name="connsiteX14" fmla="*/ 75512 w 85164"/>
                <a:gd name="connsiteY14" fmla="*/ 39743 h 56776"/>
                <a:gd name="connsiteX15" fmla="*/ 75228 w 85164"/>
                <a:gd name="connsiteY15" fmla="*/ 39743 h 56776"/>
                <a:gd name="connsiteX16" fmla="*/ 74944 w 85164"/>
                <a:gd name="connsiteY16" fmla="*/ 39743 h 56776"/>
                <a:gd name="connsiteX17" fmla="*/ 74377 w 85164"/>
                <a:gd name="connsiteY17" fmla="*/ 39743 h 56776"/>
                <a:gd name="connsiteX18" fmla="*/ 72956 w 85164"/>
                <a:gd name="connsiteY18" fmla="*/ 39176 h 56776"/>
                <a:gd name="connsiteX19" fmla="*/ 43717 w 85164"/>
                <a:gd name="connsiteY19" fmla="*/ 21291 h 56776"/>
                <a:gd name="connsiteX20" fmla="*/ 43433 w 85164"/>
                <a:gd name="connsiteY20" fmla="*/ 26969 h 56776"/>
                <a:gd name="connsiteX21" fmla="*/ 41446 w 85164"/>
                <a:gd name="connsiteY21" fmla="*/ 29524 h 56776"/>
                <a:gd name="connsiteX22" fmla="*/ 21291 w 85164"/>
                <a:gd name="connsiteY22" fmla="*/ 41163 h 56776"/>
                <a:gd name="connsiteX23" fmla="*/ 22426 w 85164"/>
                <a:gd name="connsiteY23" fmla="*/ 42298 h 56776"/>
                <a:gd name="connsiteX24" fmla="*/ 51098 w 85164"/>
                <a:gd name="connsiteY24" fmla="*/ 59615 h 56776"/>
                <a:gd name="connsiteX25" fmla="*/ 53086 w 85164"/>
                <a:gd name="connsiteY25" fmla="*/ 60467 h 56776"/>
                <a:gd name="connsiteX26" fmla="*/ 53370 w 85164"/>
                <a:gd name="connsiteY26" fmla="*/ 60467 h 56776"/>
                <a:gd name="connsiteX27" fmla="*/ 55356 w 85164"/>
                <a:gd name="connsiteY27" fmla="*/ 60751 h 56776"/>
                <a:gd name="connsiteX28" fmla="*/ 55356 w 85164"/>
                <a:gd name="connsiteY28" fmla="*/ 60751 h 56776"/>
                <a:gd name="connsiteX29" fmla="*/ 57627 w 85164"/>
                <a:gd name="connsiteY29" fmla="*/ 60467 h 56776"/>
                <a:gd name="connsiteX30" fmla="*/ 57627 w 85164"/>
                <a:gd name="connsiteY30" fmla="*/ 60467 h 56776"/>
                <a:gd name="connsiteX31" fmla="*/ 59615 w 85164"/>
                <a:gd name="connsiteY31" fmla="*/ 59615 h 56776"/>
                <a:gd name="connsiteX32" fmla="*/ 82609 w 85164"/>
                <a:gd name="connsiteY32" fmla="*/ 46273 h 56776"/>
                <a:gd name="connsiteX33" fmla="*/ 83744 w 85164"/>
                <a:gd name="connsiteY33" fmla="*/ 45421 h 56776"/>
                <a:gd name="connsiteX34" fmla="*/ 83744 w 85164"/>
                <a:gd name="connsiteY34" fmla="*/ 45137 h 56776"/>
                <a:gd name="connsiteX35" fmla="*/ 83744 w 85164"/>
                <a:gd name="connsiteY35" fmla="*/ 44853 h 56776"/>
                <a:gd name="connsiteX36" fmla="*/ 83744 w 85164"/>
                <a:gd name="connsiteY36" fmla="*/ 44570 h 56776"/>
                <a:gd name="connsiteX37" fmla="*/ 83744 w 85164"/>
                <a:gd name="connsiteY37" fmla="*/ 44570 h 56776"/>
                <a:gd name="connsiteX38" fmla="*/ 83744 w 85164"/>
                <a:gd name="connsiteY38" fmla="*/ 3747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5164" h="56776">
                  <a:moveTo>
                    <a:pt x="83744" y="37473"/>
                  </a:moveTo>
                  <a:lnTo>
                    <a:pt x="81474" y="38892"/>
                  </a:lnTo>
                  <a:cubicBezTo>
                    <a:pt x="81190" y="38892"/>
                    <a:pt x="80906" y="39176"/>
                    <a:pt x="80622" y="39176"/>
                  </a:cubicBezTo>
                  <a:cubicBezTo>
                    <a:pt x="80337" y="39176"/>
                    <a:pt x="80053" y="39460"/>
                    <a:pt x="79771" y="39460"/>
                  </a:cubicBezTo>
                  <a:cubicBezTo>
                    <a:pt x="79771" y="39460"/>
                    <a:pt x="79487" y="39460"/>
                    <a:pt x="79487" y="39460"/>
                  </a:cubicBezTo>
                  <a:lnTo>
                    <a:pt x="79487" y="39460"/>
                  </a:lnTo>
                  <a:cubicBezTo>
                    <a:pt x="79487" y="39460"/>
                    <a:pt x="79487" y="39460"/>
                    <a:pt x="79203" y="39460"/>
                  </a:cubicBezTo>
                  <a:cubicBezTo>
                    <a:pt x="78918" y="39460"/>
                    <a:pt x="78918" y="39460"/>
                    <a:pt x="78634" y="39743"/>
                  </a:cubicBezTo>
                  <a:cubicBezTo>
                    <a:pt x="78350" y="39743"/>
                    <a:pt x="78350" y="39743"/>
                    <a:pt x="78068" y="39743"/>
                  </a:cubicBezTo>
                  <a:cubicBezTo>
                    <a:pt x="77783" y="39743"/>
                    <a:pt x="77783" y="39743"/>
                    <a:pt x="77499" y="39743"/>
                  </a:cubicBezTo>
                  <a:cubicBezTo>
                    <a:pt x="77499" y="39743"/>
                    <a:pt x="77499" y="39743"/>
                    <a:pt x="77215" y="39743"/>
                  </a:cubicBezTo>
                  <a:lnTo>
                    <a:pt x="77215" y="39743"/>
                  </a:lnTo>
                  <a:cubicBezTo>
                    <a:pt x="77215" y="39743"/>
                    <a:pt x="76931" y="39743"/>
                    <a:pt x="76931" y="39743"/>
                  </a:cubicBezTo>
                  <a:cubicBezTo>
                    <a:pt x="76647" y="39743"/>
                    <a:pt x="76364" y="39743"/>
                    <a:pt x="76364" y="39743"/>
                  </a:cubicBezTo>
                  <a:cubicBezTo>
                    <a:pt x="76080" y="39743"/>
                    <a:pt x="75796" y="39743"/>
                    <a:pt x="75512" y="39743"/>
                  </a:cubicBezTo>
                  <a:cubicBezTo>
                    <a:pt x="75512" y="39743"/>
                    <a:pt x="75228" y="39743"/>
                    <a:pt x="75228" y="39743"/>
                  </a:cubicBezTo>
                  <a:cubicBezTo>
                    <a:pt x="75228" y="39743"/>
                    <a:pt x="74944" y="39743"/>
                    <a:pt x="74944" y="39743"/>
                  </a:cubicBezTo>
                  <a:cubicBezTo>
                    <a:pt x="74661" y="39743"/>
                    <a:pt x="74661" y="39743"/>
                    <a:pt x="74377" y="39743"/>
                  </a:cubicBezTo>
                  <a:cubicBezTo>
                    <a:pt x="73809" y="39743"/>
                    <a:pt x="73525" y="39460"/>
                    <a:pt x="72956" y="39176"/>
                  </a:cubicBezTo>
                  <a:lnTo>
                    <a:pt x="43717" y="21291"/>
                  </a:lnTo>
                  <a:lnTo>
                    <a:pt x="43433" y="26969"/>
                  </a:lnTo>
                  <a:cubicBezTo>
                    <a:pt x="43433" y="27821"/>
                    <a:pt x="42865" y="28672"/>
                    <a:pt x="41446" y="29524"/>
                  </a:cubicBezTo>
                  <a:lnTo>
                    <a:pt x="21291" y="41163"/>
                  </a:lnTo>
                  <a:cubicBezTo>
                    <a:pt x="21574" y="41447"/>
                    <a:pt x="21858" y="41731"/>
                    <a:pt x="22426" y="42298"/>
                  </a:cubicBezTo>
                  <a:lnTo>
                    <a:pt x="51098" y="59615"/>
                  </a:lnTo>
                  <a:cubicBezTo>
                    <a:pt x="51665" y="59900"/>
                    <a:pt x="52233" y="60183"/>
                    <a:pt x="53086" y="60467"/>
                  </a:cubicBezTo>
                  <a:cubicBezTo>
                    <a:pt x="53086" y="60467"/>
                    <a:pt x="53086" y="60467"/>
                    <a:pt x="53370" y="60467"/>
                  </a:cubicBezTo>
                  <a:cubicBezTo>
                    <a:pt x="53937" y="60467"/>
                    <a:pt x="54789" y="60751"/>
                    <a:pt x="55356" y="60751"/>
                  </a:cubicBezTo>
                  <a:lnTo>
                    <a:pt x="55356" y="60751"/>
                  </a:lnTo>
                  <a:cubicBezTo>
                    <a:pt x="56208" y="60751"/>
                    <a:pt x="56776" y="60751"/>
                    <a:pt x="57627" y="60467"/>
                  </a:cubicBezTo>
                  <a:lnTo>
                    <a:pt x="57627" y="60467"/>
                  </a:lnTo>
                  <a:cubicBezTo>
                    <a:pt x="58480" y="60183"/>
                    <a:pt x="59046" y="59900"/>
                    <a:pt x="59615" y="59615"/>
                  </a:cubicBezTo>
                  <a:lnTo>
                    <a:pt x="82609" y="46273"/>
                  </a:lnTo>
                  <a:cubicBezTo>
                    <a:pt x="83177" y="45989"/>
                    <a:pt x="83461" y="45706"/>
                    <a:pt x="83744" y="45421"/>
                  </a:cubicBezTo>
                  <a:cubicBezTo>
                    <a:pt x="83744" y="45421"/>
                    <a:pt x="83744" y="45137"/>
                    <a:pt x="83744" y="45137"/>
                  </a:cubicBezTo>
                  <a:cubicBezTo>
                    <a:pt x="83744" y="45137"/>
                    <a:pt x="83744" y="44853"/>
                    <a:pt x="83744" y="44853"/>
                  </a:cubicBezTo>
                  <a:lnTo>
                    <a:pt x="83744" y="44570"/>
                  </a:lnTo>
                  <a:lnTo>
                    <a:pt x="83744" y="44570"/>
                  </a:lnTo>
                  <a:lnTo>
                    <a:pt x="83744" y="3747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BB4A98-1F7D-47C2-A13F-F00A2EA9E8DE}"/>
                </a:ext>
              </a:extLst>
            </p:cNvPr>
            <p:cNvSpPr/>
            <p:nvPr/>
          </p:nvSpPr>
          <p:spPr>
            <a:xfrm>
              <a:off x="12956170" y="7512890"/>
              <a:ext cx="95165" cy="63443"/>
            </a:xfrm>
            <a:custGeom>
              <a:avLst/>
              <a:gdLst>
                <a:gd name="connsiteX0" fmla="*/ 66145 w 85164"/>
                <a:gd name="connsiteY0" fmla="*/ 35485 h 56776"/>
                <a:gd name="connsiteX1" fmla="*/ 65293 w 85164"/>
                <a:gd name="connsiteY1" fmla="*/ 34918 h 56776"/>
                <a:gd name="connsiteX2" fmla="*/ 65010 w 85164"/>
                <a:gd name="connsiteY2" fmla="*/ 34350 h 56776"/>
                <a:gd name="connsiteX3" fmla="*/ 65010 w 85164"/>
                <a:gd name="connsiteY3" fmla="*/ 34350 h 56776"/>
                <a:gd name="connsiteX4" fmla="*/ 65010 w 85164"/>
                <a:gd name="connsiteY4" fmla="*/ 34350 h 56776"/>
                <a:gd name="connsiteX5" fmla="*/ 65010 w 85164"/>
                <a:gd name="connsiteY5" fmla="*/ 34066 h 56776"/>
                <a:gd name="connsiteX6" fmla="*/ 65010 w 85164"/>
                <a:gd name="connsiteY6" fmla="*/ 33782 h 56776"/>
                <a:gd name="connsiteX7" fmla="*/ 65010 w 85164"/>
                <a:gd name="connsiteY7" fmla="*/ 33215 h 56776"/>
                <a:gd name="connsiteX8" fmla="*/ 65010 w 85164"/>
                <a:gd name="connsiteY8" fmla="*/ 32930 h 56776"/>
                <a:gd name="connsiteX9" fmla="*/ 65010 w 85164"/>
                <a:gd name="connsiteY9" fmla="*/ 32930 h 56776"/>
                <a:gd name="connsiteX10" fmla="*/ 65293 w 85164"/>
                <a:gd name="connsiteY10" fmla="*/ 25833 h 56776"/>
                <a:gd name="connsiteX11" fmla="*/ 62454 w 85164"/>
                <a:gd name="connsiteY11" fmla="*/ 27537 h 56776"/>
                <a:gd name="connsiteX12" fmla="*/ 61602 w 85164"/>
                <a:gd name="connsiteY12" fmla="*/ 28105 h 56776"/>
                <a:gd name="connsiteX13" fmla="*/ 60751 w 85164"/>
                <a:gd name="connsiteY13" fmla="*/ 28388 h 56776"/>
                <a:gd name="connsiteX14" fmla="*/ 60467 w 85164"/>
                <a:gd name="connsiteY14" fmla="*/ 28388 h 56776"/>
                <a:gd name="connsiteX15" fmla="*/ 60467 w 85164"/>
                <a:gd name="connsiteY15" fmla="*/ 28388 h 56776"/>
                <a:gd name="connsiteX16" fmla="*/ 60183 w 85164"/>
                <a:gd name="connsiteY16" fmla="*/ 28388 h 56776"/>
                <a:gd name="connsiteX17" fmla="*/ 59616 w 85164"/>
                <a:gd name="connsiteY17" fmla="*/ 28672 h 56776"/>
                <a:gd name="connsiteX18" fmla="*/ 59048 w 85164"/>
                <a:gd name="connsiteY18" fmla="*/ 28672 h 56776"/>
                <a:gd name="connsiteX19" fmla="*/ 58480 w 85164"/>
                <a:gd name="connsiteY19" fmla="*/ 28672 h 56776"/>
                <a:gd name="connsiteX20" fmla="*/ 58196 w 85164"/>
                <a:gd name="connsiteY20" fmla="*/ 28672 h 56776"/>
                <a:gd name="connsiteX21" fmla="*/ 58196 w 85164"/>
                <a:gd name="connsiteY21" fmla="*/ 28672 h 56776"/>
                <a:gd name="connsiteX22" fmla="*/ 57913 w 85164"/>
                <a:gd name="connsiteY22" fmla="*/ 28672 h 56776"/>
                <a:gd name="connsiteX23" fmla="*/ 57345 w 85164"/>
                <a:gd name="connsiteY23" fmla="*/ 28672 h 56776"/>
                <a:gd name="connsiteX24" fmla="*/ 56492 w 85164"/>
                <a:gd name="connsiteY24" fmla="*/ 28672 h 56776"/>
                <a:gd name="connsiteX25" fmla="*/ 56208 w 85164"/>
                <a:gd name="connsiteY25" fmla="*/ 28672 h 56776"/>
                <a:gd name="connsiteX26" fmla="*/ 55926 w 85164"/>
                <a:gd name="connsiteY26" fmla="*/ 28672 h 56776"/>
                <a:gd name="connsiteX27" fmla="*/ 55357 w 85164"/>
                <a:gd name="connsiteY27" fmla="*/ 28388 h 56776"/>
                <a:gd name="connsiteX28" fmla="*/ 54223 w 85164"/>
                <a:gd name="connsiteY28" fmla="*/ 27821 h 56776"/>
                <a:gd name="connsiteX29" fmla="*/ 43435 w 85164"/>
                <a:gd name="connsiteY29" fmla="*/ 21291 h 56776"/>
                <a:gd name="connsiteX30" fmla="*/ 43151 w 85164"/>
                <a:gd name="connsiteY30" fmla="*/ 26969 h 56776"/>
                <a:gd name="connsiteX31" fmla="*/ 41163 w 85164"/>
                <a:gd name="connsiteY31" fmla="*/ 29524 h 56776"/>
                <a:gd name="connsiteX32" fmla="*/ 21291 w 85164"/>
                <a:gd name="connsiteY32" fmla="*/ 41163 h 56776"/>
                <a:gd name="connsiteX33" fmla="*/ 21291 w 85164"/>
                <a:gd name="connsiteY33" fmla="*/ 41163 h 56776"/>
                <a:gd name="connsiteX34" fmla="*/ 21291 w 85164"/>
                <a:gd name="connsiteY34" fmla="*/ 41163 h 56776"/>
                <a:gd name="connsiteX35" fmla="*/ 22428 w 85164"/>
                <a:gd name="connsiteY35" fmla="*/ 42299 h 56776"/>
                <a:gd name="connsiteX36" fmla="*/ 51098 w 85164"/>
                <a:gd name="connsiteY36" fmla="*/ 59615 h 56776"/>
                <a:gd name="connsiteX37" fmla="*/ 52802 w 85164"/>
                <a:gd name="connsiteY37" fmla="*/ 60467 h 56776"/>
                <a:gd name="connsiteX38" fmla="*/ 53086 w 85164"/>
                <a:gd name="connsiteY38" fmla="*/ 60467 h 56776"/>
                <a:gd name="connsiteX39" fmla="*/ 55073 w 85164"/>
                <a:gd name="connsiteY39" fmla="*/ 60751 h 56776"/>
                <a:gd name="connsiteX40" fmla="*/ 55073 w 85164"/>
                <a:gd name="connsiteY40" fmla="*/ 60751 h 56776"/>
                <a:gd name="connsiteX41" fmla="*/ 57345 w 85164"/>
                <a:gd name="connsiteY41" fmla="*/ 60467 h 56776"/>
                <a:gd name="connsiteX42" fmla="*/ 57345 w 85164"/>
                <a:gd name="connsiteY42" fmla="*/ 60467 h 56776"/>
                <a:gd name="connsiteX43" fmla="*/ 59332 w 85164"/>
                <a:gd name="connsiteY43" fmla="*/ 59615 h 56776"/>
                <a:gd name="connsiteX44" fmla="*/ 82327 w 85164"/>
                <a:gd name="connsiteY44" fmla="*/ 46273 h 56776"/>
                <a:gd name="connsiteX45" fmla="*/ 82893 w 85164"/>
                <a:gd name="connsiteY45" fmla="*/ 45706 h 56776"/>
                <a:gd name="connsiteX46" fmla="*/ 66145 w 85164"/>
                <a:gd name="connsiteY46" fmla="*/ 35485 h 56776"/>
                <a:gd name="connsiteX47" fmla="*/ 66145 w 85164"/>
                <a:gd name="connsiteY47" fmla="*/ 3548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164" h="56776">
                  <a:moveTo>
                    <a:pt x="66145" y="35485"/>
                  </a:moveTo>
                  <a:cubicBezTo>
                    <a:pt x="65861" y="35485"/>
                    <a:pt x="65577" y="35202"/>
                    <a:pt x="65293" y="34918"/>
                  </a:cubicBezTo>
                  <a:cubicBezTo>
                    <a:pt x="65293" y="34918"/>
                    <a:pt x="65010" y="34634"/>
                    <a:pt x="65010" y="34350"/>
                  </a:cubicBezTo>
                  <a:lnTo>
                    <a:pt x="65010" y="34350"/>
                  </a:lnTo>
                  <a:lnTo>
                    <a:pt x="65010" y="34350"/>
                  </a:lnTo>
                  <a:cubicBezTo>
                    <a:pt x="65010" y="34350"/>
                    <a:pt x="65010" y="34350"/>
                    <a:pt x="65010" y="34066"/>
                  </a:cubicBezTo>
                  <a:cubicBezTo>
                    <a:pt x="65010" y="34066"/>
                    <a:pt x="65010" y="33782"/>
                    <a:pt x="65010" y="33782"/>
                  </a:cubicBezTo>
                  <a:cubicBezTo>
                    <a:pt x="65010" y="33782"/>
                    <a:pt x="65010" y="33498"/>
                    <a:pt x="65010" y="33215"/>
                  </a:cubicBezTo>
                  <a:lnTo>
                    <a:pt x="65010" y="32930"/>
                  </a:lnTo>
                  <a:lnTo>
                    <a:pt x="65010" y="32930"/>
                  </a:lnTo>
                  <a:lnTo>
                    <a:pt x="65293" y="25833"/>
                  </a:lnTo>
                  <a:lnTo>
                    <a:pt x="62454" y="27537"/>
                  </a:lnTo>
                  <a:cubicBezTo>
                    <a:pt x="62170" y="27821"/>
                    <a:pt x="61886" y="27821"/>
                    <a:pt x="61602" y="28105"/>
                  </a:cubicBezTo>
                  <a:cubicBezTo>
                    <a:pt x="61320" y="28105"/>
                    <a:pt x="61035" y="28105"/>
                    <a:pt x="60751" y="28388"/>
                  </a:cubicBezTo>
                  <a:cubicBezTo>
                    <a:pt x="60751" y="28388"/>
                    <a:pt x="60467" y="28388"/>
                    <a:pt x="60467" y="28388"/>
                  </a:cubicBezTo>
                  <a:lnTo>
                    <a:pt x="60467" y="28388"/>
                  </a:lnTo>
                  <a:cubicBezTo>
                    <a:pt x="60467" y="28388"/>
                    <a:pt x="60467" y="28388"/>
                    <a:pt x="60183" y="28388"/>
                  </a:cubicBezTo>
                  <a:cubicBezTo>
                    <a:pt x="59899" y="28388"/>
                    <a:pt x="59616" y="28388"/>
                    <a:pt x="59616" y="28672"/>
                  </a:cubicBezTo>
                  <a:cubicBezTo>
                    <a:pt x="59332" y="28672"/>
                    <a:pt x="59332" y="28672"/>
                    <a:pt x="59048" y="28672"/>
                  </a:cubicBezTo>
                  <a:cubicBezTo>
                    <a:pt x="58764" y="28672"/>
                    <a:pt x="58764" y="28672"/>
                    <a:pt x="58480" y="28672"/>
                  </a:cubicBezTo>
                  <a:lnTo>
                    <a:pt x="58196" y="28672"/>
                  </a:lnTo>
                  <a:lnTo>
                    <a:pt x="58196" y="28672"/>
                  </a:lnTo>
                  <a:cubicBezTo>
                    <a:pt x="58196" y="28672"/>
                    <a:pt x="58196" y="28672"/>
                    <a:pt x="57913" y="28672"/>
                  </a:cubicBezTo>
                  <a:cubicBezTo>
                    <a:pt x="57629" y="28672"/>
                    <a:pt x="57345" y="28672"/>
                    <a:pt x="57345" y="28672"/>
                  </a:cubicBezTo>
                  <a:cubicBezTo>
                    <a:pt x="57061" y="28672"/>
                    <a:pt x="56776" y="28672"/>
                    <a:pt x="56492" y="28672"/>
                  </a:cubicBezTo>
                  <a:cubicBezTo>
                    <a:pt x="56492" y="28672"/>
                    <a:pt x="56208" y="28672"/>
                    <a:pt x="56208" y="28672"/>
                  </a:cubicBezTo>
                  <a:cubicBezTo>
                    <a:pt x="56208" y="28672"/>
                    <a:pt x="55926" y="28672"/>
                    <a:pt x="55926" y="28672"/>
                  </a:cubicBezTo>
                  <a:cubicBezTo>
                    <a:pt x="55642" y="28672"/>
                    <a:pt x="55642" y="28672"/>
                    <a:pt x="55357" y="28388"/>
                  </a:cubicBezTo>
                  <a:cubicBezTo>
                    <a:pt x="54789" y="28388"/>
                    <a:pt x="54505" y="28105"/>
                    <a:pt x="54223" y="27821"/>
                  </a:cubicBezTo>
                  <a:lnTo>
                    <a:pt x="43435" y="21291"/>
                  </a:lnTo>
                  <a:lnTo>
                    <a:pt x="43151" y="26969"/>
                  </a:lnTo>
                  <a:cubicBezTo>
                    <a:pt x="43151" y="27821"/>
                    <a:pt x="42582" y="28672"/>
                    <a:pt x="41163" y="29524"/>
                  </a:cubicBezTo>
                  <a:lnTo>
                    <a:pt x="21291" y="41163"/>
                  </a:lnTo>
                  <a:cubicBezTo>
                    <a:pt x="21291" y="41163"/>
                    <a:pt x="21291" y="41163"/>
                    <a:pt x="21291" y="41163"/>
                  </a:cubicBezTo>
                  <a:lnTo>
                    <a:pt x="21291" y="41163"/>
                  </a:lnTo>
                  <a:cubicBezTo>
                    <a:pt x="21575" y="41731"/>
                    <a:pt x="21859" y="42015"/>
                    <a:pt x="22428" y="42299"/>
                  </a:cubicBezTo>
                  <a:lnTo>
                    <a:pt x="51098" y="59615"/>
                  </a:lnTo>
                  <a:cubicBezTo>
                    <a:pt x="51667" y="59900"/>
                    <a:pt x="52235" y="60183"/>
                    <a:pt x="52802" y="60467"/>
                  </a:cubicBezTo>
                  <a:cubicBezTo>
                    <a:pt x="52802" y="60467"/>
                    <a:pt x="53086" y="60467"/>
                    <a:pt x="53086" y="60467"/>
                  </a:cubicBezTo>
                  <a:cubicBezTo>
                    <a:pt x="53654" y="60467"/>
                    <a:pt x="54505" y="60751"/>
                    <a:pt x="55073" y="60751"/>
                  </a:cubicBezTo>
                  <a:lnTo>
                    <a:pt x="55073" y="60751"/>
                  </a:lnTo>
                  <a:cubicBezTo>
                    <a:pt x="55926" y="60751"/>
                    <a:pt x="56492" y="60751"/>
                    <a:pt x="57345" y="60467"/>
                  </a:cubicBezTo>
                  <a:cubicBezTo>
                    <a:pt x="57345" y="60467"/>
                    <a:pt x="57345" y="60467"/>
                    <a:pt x="57345" y="60467"/>
                  </a:cubicBezTo>
                  <a:cubicBezTo>
                    <a:pt x="57913" y="60183"/>
                    <a:pt x="58764" y="59900"/>
                    <a:pt x="59332" y="59615"/>
                  </a:cubicBezTo>
                  <a:lnTo>
                    <a:pt x="82327" y="46273"/>
                  </a:lnTo>
                  <a:cubicBezTo>
                    <a:pt x="82611" y="45989"/>
                    <a:pt x="82893" y="45706"/>
                    <a:pt x="82893" y="45706"/>
                  </a:cubicBezTo>
                  <a:lnTo>
                    <a:pt x="66145" y="35485"/>
                  </a:lnTo>
                  <a:lnTo>
                    <a:pt x="66145" y="35485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7957909-BB0C-467B-8414-A0691D6430AE}"/>
                </a:ext>
              </a:extLst>
            </p:cNvPr>
            <p:cNvSpPr/>
            <p:nvPr/>
          </p:nvSpPr>
          <p:spPr>
            <a:xfrm>
              <a:off x="12972349" y="7475142"/>
              <a:ext cx="158607" cy="95165"/>
            </a:xfrm>
            <a:custGeom>
              <a:avLst/>
              <a:gdLst>
                <a:gd name="connsiteX0" fmla="*/ 118947 w 141941"/>
                <a:gd name="connsiteY0" fmla="*/ 67848 h 85164"/>
                <a:gd name="connsiteX1" fmla="*/ 118094 w 141941"/>
                <a:gd name="connsiteY1" fmla="*/ 67280 h 85164"/>
                <a:gd name="connsiteX2" fmla="*/ 117812 w 141941"/>
                <a:gd name="connsiteY2" fmla="*/ 66997 h 85164"/>
                <a:gd name="connsiteX3" fmla="*/ 117812 w 141941"/>
                <a:gd name="connsiteY3" fmla="*/ 66997 h 85164"/>
                <a:gd name="connsiteX4" fmla="*/ 117812 w 141941"/>
                <a:gd name="connsiteY4" fmla="*/ 66997 h 85164"/>
                <a:gd name="connsiteX5" fmla="*/ 117812 w 141941"/>
                <a:gd name="connsiteY5" fmla="*/ 66713 h 85164"/>
                <a:gd name="connsiteX6" fmla="*/ 117528 w 141941"/>
                <a:gd name="connsiteY6" fmla="*/ 66428 h 85164"/>
                <a:gd name="connsiteX7" fmla="*/ 117528 w 141941"/>
                <a:gd name="connsiteY7" fmla="*/ 65861 h 85164"/>
                <a:gd name="connsiteX8" fmla="*/ 117528 w 141941"/>
                <a:gd name="connsiteY8" fmla="*/ 65577 h 85164"/>
                <a:gd name="connsiteX9" fmla="*/ 117528 w 141941"/>
                <a:gd name="connsiteY9" fmla="*/ 65577 h 85164"/>
                <a:gd name="connsiteX10" fmla="*/ 117812 w 141941"/>
                <a:gd name="connsiteY10" fmla="*/ 59331 h 85164"/>
                <a:gd name="connsiteX11" fmla="*/ 115540 w 141941"/>
                <a:gd name="connsiteY11" fmla="*/ 60751 h 85164"/>
                <a:gd name="connsiteX12" fmla="*/ 114688 w 141941"/>
                <a:gd name="connsiteY12" fmla="*/ 61035 h 85164"/>
                <a:gd name="connsiteX13" fmla="*/ 113837 w 141941"/>
                <a:gd name="connsiteY13" fmla="*/ 61319 h 85164"/>
                <a:gd name="connsiteX14" fmla="*/ 113553 w 141941"/>
                <a:gd name="connsiteY14" fmla="*/ 61319 h 85164"/>
                <a:gd name="connsiteX15" fmla="*/ 113553 w 141941"/>
                <a:gd name="connsiteY15" fmla="*/ 61319 h 85164"/>
                <a:gd name="connsiteX16" fmla="*/ 113269 w 141941"/>
                <a:gd name="connsiteY16" fmla="*/ 61319 h 85164"/>
                <a:gd name="connsiteX17" fmla="*/ 112700 w 141941"/>
                <a:gd name="connsiteY17" fmla="*/ 61319 h 85164"/>
                <a:gd name="connsiteX18" fmla="*/ 112134 w 141941"/>
                <a:gd name="connsiteY18" fmla="*/ 61319 h 85164"/>
                <a:gd name="connsiteX19" fmla="*/ 111566 w 141941"/>
                <a:gd name="connsiteY19" fmla="*/ 61319 h 85164"/>
                <a:gd name="connsiteX20" fmla="*/ 111281 w 141941"/>
                <a:gd name="connsiteY20" fmla="*/ 61319 h 85164"/>
                <a:gd name="connsiteX21" fmla="*/ 111281 w 141941"/>
                <a:gd name="connsiteY21" fmla="*/ 61319 h 85164"/>
                <a:gd name="connsiteX22" fmla="*/ 110997 w 141941"/>
                <a:gd name="connsiteY22" fmla="*/ 61319 h 85164"/>
                <a:gd name="connsiteX23" fmla="*/ 110431 w 141941"/>
                <a:gd name="connsiteY23" fmla="*/ 61035 h 85164"/>
                <a:gd name="connsiteX24" fmla="*/ 109578 w 141941"/>
                <a:gd name="connsiteY24" fmla="*/ 61035 h 85164"/>
                <a:gd name="connsiteX25" fmla="*/ 109294 w 141941"/>
                <a:gd name="connsiteY25" fmla="*/ 61035 h 85164"/>
                <a:gd name="connsiteX26" fmla="*/ 109012 w 141941"/>
                <a:gd name="connsiteY26" fmla="*/ 61035 h 85164"/>
                <a:gd name="connsiteX27" fmla="*/ 108443 w 141941"/>
                <a:gd name="connsiteY27" fmla="*/ 61035 h 85164"/>
                <a:gd name="connsiteX28" fmla="*/ 107024 w 141941"/>
                <a:gd name="connsiteY28" fmla="*/ 60467 h 85164"/>
                <a:gd name="connsiteX29" fmla="*/ 78352 w 141941"/>
                <a:gd name="connsiteY29" fmla="*/ 43151 h 85164"/>
                <a:gd name="connsiteX30" fmla="*/ 78352 w 141941"/>
                <a:gd name="connsiteY30" fmla="*/ 43151 h 85164"/>
                <a:gd name="connsiteX31" fmla="*/ 77783 w 141941"/>
                <a:gd name="connsiteY31" fmla="*/ 42582 h 85164"/>
                <a:gd name="connsiteX32" fmla="*/ 77499 w 141941"/>
                <a:gd name="connsiteY32" fmla="*/ 42015 h 85164"/>
                <a:gd name="connsiteX33" fmla="*/ 77499 w 141941"/>
                <a:gd name="connsiteY33" fmla="*/ 42015 h 85164"/>
                <a:gd name="connsiteX34" fmla="*/ 77499 w 141941"/>
                <a:gd name="connsiteY34" fmla="*/ 42015 h 85164"/>
                <a:gd name="connsiteX35" fmla="*/ 77499 w 141941"/>
                <a:gd name="connsiteY35" fmla="*/ 41731 h 85164"/>
                <a:gd name="connsiteX36" fmla="*/ 77215 w 141941"/>
                <a:gd name="connsiteY36" fmla="*/ 41447 h 85164"/>
                <a:gd name="connsiteX37" fmla="*/ 77215 w 141941"/>
                <a:gd name="connsiteY37" fmla="*/ 41163 h 85164"/>
                <a:gd name="connsiteX38" fmla="*/ 77215 w 141941"/>
                <a:gd name="connsiteY38" fmla="*/ 40879 h 85164"/>
                <a:gd name="connsiteX39" fmla="*/ 77215 w 141941"/>
                <a:gd name="connsiteY39" fmla="*/ 40879 h 85164"/>
                <a:gd name="connsiteX40" fmla="*/ 77499 w 141941"/>
                <a:gd name="connsiteY40" fmla="*/ 34066 h 85164"/>
                <a:gd name="connsiteX41" fmla="*/ 74661 w 141941"/>
                <a:gd name="connsiteY41" fmla="*/ 35769 h 85164"/>
                <a:gd name="connsiteX42" fmla="*/ 73809 w 141941"/>
                <a:gd name="connsiteY42" fmla="*/ 36054 h 85164"/>
                <a:gd name="connsiteX43" fmla="*/ 72958 w 141941"/>
                <a:gd name="connsiteY43" fmla="*/ 36337 h 85164"/>
                <a:gd name="connsiteX44" fmla="*/ 72674 w 141941"/>
                <a:gd name="connsiteY44" fmla="*/ 36337 h 85164"/>
                <a:gd name="connsiteX45" fmla="*/ 72674 w 141941"/>
                <a:gd name="connsiteY45" fmla="*/ 36337 h 85164"/>
                <a:gd name="connsiteX46" fmla="*/ 72390 w 141941"/>
                <a:gd name="connsiteY46" fmla="*/ 36337 h 85164"/>
                <a:gd name="connsiteX47" fmla="*/ 71823 w 141941"/>
                <a:gd name="connsiteY47" fmla="*/ 36337 h 85164"/>
                <a:gd name="connsiteX48" fmla="*/ 71255 w 141941"/>
                <a:gd name="connsiteY48" fmla="*/ 36337 h 85164"/>
                <a:gd name="connsiteX49" fmla="*/ 70686 w 141941"/>
                <a:gd name="connsiteY49" fmla="*/ 36337 h 85164"/>
                <a:gd name="connsiteX50" fmla="*/ 70402 w 141941"/>
                <a:gd name="connsiteY50" fmla="*/ 36337 h 85164"/>
                <a:gd name="connsiteX51" fmla="*/ 70118 w 141941"/>
                <a:gd name="connsiteY51" fmla="*/ 36337 h 85164"/>
                <a:gd name="connsiteX52" fmla="*/ 69836 w 141941"/>
                <a:gd name="connsiteY52" fmla="*/ 36337 h 85164"/>
                <a:gd name="connsiteX53" fmla="*/ 69267 w 141941"/>
                <a:gd name="connsiteY53" fmla="*/ 36337 h 85164"/>
                <a:gd name="connsiteX54" fmla="*/ 68415 w 141941"/>
                <a:gd name="connsiteY54" fmla="*/ 36337 h 85164"/>
                <a:gd name="connsiteX55" fmla="*/ 68132 w 141941"/>
                <a:gd name="connsiteY55" fmla="*/ 36337 h 85164"/>
                <a:gd name="connsiteX56" fmla="*/ 67848 w 141941"/>
                <a:gd name="connsiteY56" fmla="*/ 36054 h 85164"/>
                <a:gd name="connsiteX57" fmla="*/ 67280 w 141941"/>
                <a:gd name="connsiteY57" fmla="*/ 36054 h 85164"/>
                <a:gd name="connsiteX58" fmla="*/ 66145 w 141941"/>
                <a:gd name="connsiteY58" fmla="*/ 35485 h 85164"/>
                <a:gd name="connsiteX59" fmla="*/ 42582 w 141941"/>
                <a:gd name="connsiteY59" fmla="*/ 21291 h 85164"/>
                <a:gd name="connsiteX60" fmla="*/ 42298 w 141941"/>
                <a:gd name="connsiteY60" fmla="*/ 27253 h 85164"/>
                <a:gd name="connsiteX61" fmla="*/ 40311 w 141941"/>
                <a:gd name="connsiteY61" fmla="*/ 29808 h 85164"/>
                <a:gd name="connsiteX62" fmla="*/ 21291 w 141941"/>
                <a:gd name="connsiteY62" fmla="*/ 40879 h 85164"/>
                <a:gd name="connsiteX63" fmla="*/ 21575 w 141941"/>
                <a:gd name="connsiteY63" fmla="*/ 42015 h 85164"/>
                <a:gd name="connsiteX64" fmla="*/ 21575 w 141941"/>
                <a:gd name="connsiteY64" fmla="*/ 42015 h 85164"/>
                <a:gd name="connsiteX65" fmla="*/ 22710 w 141941"/>
                <a:gd name="connsiteY65" fmla="*/ 43151 h 85164"/>
                <a:gd name="connsiteX66" fmla="*/ 39744 w 141941"/>
                <a:gd name="connsiteY66" fmla="*/ 53370 h 85164"/>
                <a:gd name="connsiteX67" fmla="*/ 41447 w 141941"/>
                <a:gd name="connsiteY67" fmla="*/ 54222 h 85164"/>
                <a:gd name="connsiteX68" fmla="*/ 41730 w 141941"/>
                <a:gd name="connsiteY68" fmla="*/ 54222 h 85164"/>
                <a:gd name="connsiteX69" fmla="*/ 43717 w 141941"/>
                <a:gd name="connsiteY69" fmla="*/ 54506 h 85164"/>
                <a:gd name="connsiteX70" fmla="*/ 43717 w 141941"/>
                <a:gd name="connsiteY70" fmla="*/ 54506 h 85164"/>
                <a:gd name="connsiteX71" fmla="*/ 45989 w 141941"/>
                <a:gd name="connsiteY71" fmla="*/ 54222 h 85164"/>
                <a:gd name="connsiteX72" fmla="*/ 45989 w 141941"/>
                <a:gd name="connsiteY72" fmla="*/ 54222 h 85164"/>
                <a:gd name="connsiteX73" fmla="*/ 47976 w 141941"/>
                <a:gd name="connsiteY73" fmla="*/ 53370 h 85164"/>
                <a:gd name="connsiteX74" fmla="*/ 70971 w 141941"/>
                <a:gd name="connsiteY74" fmla="*/ 40028 h 85164"/>
                <a:gd name="connsiteX75" fmla="*/ 72674 w 141941"/>
                <a:gd name="connsiteY75" fmla="*/ 37473 h 85164"/>
                <a:gd name="connsiteX76" fmla="*/ 72390 w 141941"/>
                <a:gd name="connsiteY76" fmla="*/ 45706 h 85164"/>
                <a:gd name="connsiteX77" fmla="*/ 70402 w 141941"/>
                <a:gd name="connsiteY77" fmla="*/ 48260 h 85164"/>
                <a:gd name="connsiteX78" fmla="*/ 50814 w 141941"/>
                <a:gd name="connsiteY78" fmla="*/ 59615 h 85164"/>
                <a:gd name="connsiteX79" fmla="*/ 50814 w 141941"/>
                <a:gd name="connsiteY79" fmla="*/ 59900 h 85164"/>
                <a:gd name="connsiteX80" fmla="*/ 50814 w 141941"/>
                <a:gd name="connsiteY80" fmla="*/ 59900 h 85164"/>
                <a:gd name="connsiteX81" fmla="*/ 51951 w 141941"/>
                <a:gd name="connsiteY81" fmla="*/ 61035 h 85164"/>
                <a:gd name="connsiteX82" fmla="*/ 98791 w 141941"/>
                <a:gd name="connsiteY82" fmla="*/ 89423 h 85164"/>
                <a:gd name="connsiteX83" fmla="*/ 100494 w 141941"/>
                <a:gd name="connsiteY83" fmla="*/ 90275 h 85164"/>
                <a:gd name="connsiteX84" fmla="*/ 100778 w 141941"/>
                <a:gd name="connsiteY84" fmla="*/ 90275 h 85164"/>
                <a:gd name="connsiteX85" fmla="*/ 102765 w 141941"/>
                <a:gd name="connsiteY85" fmla="*/ 90559 h 85164"/>
                <a:gd name="connsiteX86" fmla="*/ 102765 w 141941"/>
                <a:gd name="connsiteY86" fmla="*/ 90559 h 85164"/>
                <a:gd name="connsiteX87" fmla="*/ 105037 w 141941"/>
                <a:gd name="connsiteY87" fmla="*/ 90275 h 85164"/>
                <a:gd name="connsiteX88" fmla="*/ 105037 w 141941"/>
                <a:gd name="connsiteY88" fmla="*/ 90275 h 85164"/>
                <a:gd name="connsiteX89" fmla="*/ 107024 w 141941"/>
                <a:gd name="connsiteY89" fmla="*/ 89423 h 85164"/>
                <a:gd name="connsiteX90" fmla="*/ 130019 w 141941"/>
                <a:gd name="connsiteY90" fmla="*/ 76081 h 85164"/>
                <a:gd name="connsiteX91" fmla="*/ 130869 w 141941"/>
                <a:gd name="connsiteY91" fmla="*/ 75229 h 85164"/>
                <a:gd name="connsiteX92" fmla="*/ 118947 w 141941"/>
                <a:gd name="connsiteY92" fmla="*/ 67848 h 85164"/>
                <a:gd name="connsiteX93" fmla="*/ 118947 w 141941"/>
                <a:gd name="connsiteY93" fmla="*/ 67848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41941" h="85164">
                  <a:moveTo>
                    <a:pt x="118947" y="67848"/>
                  </a:moveTo>
                  <a:cubicBezTo>
                    <a:pt x="118663" y="67564"/>
                    <a:pt x="118378" y="67564"/>
                    <a:pt x="118094" y="67280"/>
                  </a:cubicBezTo>
                  <a:cubicBezTo>
                    <a:pt x="118094" y="67280"/>
                    <a:pt x="117812" y="66997"/>
                    <a:pt x="117812" y="66997"/>
                  </a:cubicBezTo>
                  <a:cubicBezTo>
                    <a:pt x="117812" y="66997"/>
                    <a:pt x="117812" y="66997"/>
                    <a:pt x="117812" y="66997"/>
                  </a:cubicBezTo>
                  <a:lnTo>
                    <a:pt x="117812" y="66997"/>
                  </a:lnTo>
                  <a:cubicBezTo>
                    <a:pt x="117812" y="66997"/>
                    <a:pt x="117812" y="66997"/>
                    <a:pt x="117812" y="66713"/>
                  </a:cubicBezTo>
                  <a:cubicBezTo>
                    <a:pt x="117812" y="66713"/>
                    <a:pt x="117812" y="66428"/>
                    <a:pt x="117528" y="66428"/>
                  </a:cubicBezTo>
                  <a:cubicBezTo>
                    <a:pt x="117528" y="66145"/>
                    <a:pt x="117528" y="66145"/>
                    <a:pt x="117528" y="65861"/>
                  </a:cubicBezTo>
                  <a:lnTo>
                    <a:pt x="117528" y="65577"/>
                  </a:lnTo>
                  <a:lnTo>
                    <a:pt x="117528" y="65577"/>
                  </a:lnTo>
                  <a:lnTo>
                    <a:pt x="117812" y="59331"/>
                  </a:lnTo>
                  <a:lnTo>
                    <a:pt x="115540" y="60751"/>
                  </a:lnTo>
                  <a:cubicBezTo>
                    <a:pt x="115256" y="60751"/>
                    <a:pt x="114972" y="61035"/>
                    <a:pt x="114688" y="61035"/>
                  </a:cubicBezTo>
                  <a:cubicBezTo>
                    <a:pt x="114405" y="61035"/>
                    <a:pt x="114121" y="61319"/>
                    <a:pt x="113837" y="61319"/>
                  </a:cubicBezTo>
                  <a:cubicBezTo>
                    <a:pt x="113837" y="61319"/>
                    <a:pt x="113553" y="61319"/>
                    <a:pt x="113553" y="61319"/>
                  </a:cubicBezTo>
                  <a:lnTo>
                    <a:pt x="113553" y="61319"/>
                  </a:lnTo>
                  <a:cubicBezTo>
                    <a:pt x="113553" y="61319"/>
                    <a:pt x="113553" y="61319"/>
                    <a:pt x="113269" y="61319"/>
                  </a:cubicBezTo>
                  <a:cubicBezTo>
                    <a:pt x="112985" y="61319"/>
                    <a:pt x="112985" y="61319"/>
                    <a:pt x="112700" y="61319"/>
                  </a:cubicBezTo>
                  <a:cubicBezTo>
                    <a:pt x="112418" y="61319"/>
                    <a:pt x="112418" y="61319"/>
                    <a:pt x="112134" y="61319"/>
                  </a:cubicBezTo>
                  <a:cubicBezTo>
                    <a:pt x="111850" y="61319"/>
                    <a:pt x="111566" y="61319"/>
                    <a:pt x="111566" y="61319"/>
                  </a:cubicBezTo>
                  <a:cubicBezTo>
                    <a:pt x="111566" y="61319"/>
                    <a:pt x="111281" y="61319"/>
                    <a:pt x="111281" y="61319"/>
                  </a:cubicBezTo>
                  <a:lnTo>
                    <a:pt x="111281" y="61319"/>
                  </a:lnTo>
                  <a:cubicBezTo>
                    <a:pt x="111281" y="61319"/>
                    <a:pt x="110997" y="61319"/>
                    <a:pt x="110997" y="61319"/>
                  </a:cubicBezTo>
                  <a:cubicBezTo>
                    <a:pt x="110715" y="61319"/>
                    <a:pt x="110431" y="61319"/>
                    <a:pt x="110431" y="61035"/>
                  </a:cubicBezTo>
                  <a:cubicBezTo>
                    <a:pt x="110146" y="61035"/>
                    <a:pt x="109862" y="61035"/>
                    <a:pt x="109578" y="61035"/>
                  </a:cubicBezTo>
                  <a:cubicBezTo>
                    <a:pt x="109578" y="61035"/>
                    <a:pt x="109578" y="61035"/>
                    <a:pt x="109294" y="61035"/>
                  </a:cubicBezTo>
                  <a:cubicBezTo>
                    <a:pt x="109294" y="61035"/>
                    <a:pt x="109294" y="61035"/>
                    <a:pt x="109012" y="61035"/>
                  </a:cubicBezTo>
                  <a:cubicBezTo>
                    <a:pt x="108727" y="61035"/>
                    <a:pt x="108727" y="61035"/>
                    <a:pt x="108443" y="61035"/>
                  </a:cubicBezTo>
                  <a:cubicBezTo>
                    <a:pt x="107875" y="60751"/>
                    <a:pt x="107591" y="60751"/>
                    <a:pt x="107024" y="60467"/>
                  </a:cubicBezTo>
                  <a:lnTo>
                    <a:pt x="78352" y="43151"/>
                  </a:lnTo>
                  <a:lnTo>
                    <a:pt x="78352" y="43151"/>
                  </a:lnTo>
                  <a:cubicBezTo>
                    <a:pt x="78068" y="42867"/>
                    <a:pt x="77783" y="42867"/>
                    <a:pt x="77783" y="42582"/>
                  </a:cubicBezTo>
                  <a:cubicBezTo>
                    <a:pt x="77499" y="42582"/>
                    <a:pt x="77499" y="42299"/>
                    <a:pt x="77499" y="42015"/>
                  </a:cubicBezTo>
                  <a:cubicBezTo>
                    <a:pt x="77499" y="42015"/>
                    <a:pt x="77499" y="42015"/>
                    <a:pt x="77499" y="42015"/>
                  </a:cubicBezTo>
                  <a:lnTo>
                    <a:pt x="77499" y="42015"/>
                  </a:lnTo>
                  <a:cubicBezTo>
                    <a:pt x="77499" y="42015"/>
                    <a:pt x="77499" y="41731"/>
                    <a:pt x="77499" y="41731"/>
                  </a:cubicBezTo>
                  <a:cubicBezTo>
                    <a:pt x="77499" y="41731"/>
                    <a:pt x="77215" y="41447"/>
                    <a:pt x="77215" y="41447"/>
                  </a:cubicBezTo>
                  <a:cubicBezTo>
                    <a:pt x="77215" y="41447"/>
                    <a:pt x="77215" y="41163"/>
                    <a:pt x="77215" y="41163"/>
                  </a:cubicBezTo>
                  <a:lnTo>
                    <a:pt x="77215" y="40879"/>
                  </a:lnTo>
                  <a:lnTo>
                    <a:pt x="77215" y="40879"/>
                  </a:lnTo>
                  <a:lnTo>
                    <a:pt x="77499" y="34066"/>
                  </a:lnTo>
                  <a:lnTo>
                    <a:pt x="74661" y="35769"/>
                  </a:lnTo>
                  <a:cubicBezTo>
                    <a:pt x="74377" y="35769"/>
                    <a:pt x="74093" y="36054"/>
                    <a:pt x="73809" y="36054"/>
                  </a:cubicBezTo>
                  <a:cubicBezTo>
                    <a:pt x="73526" y="36054"/>
                    <a:pt x="73242" y="36337"/>
                    <a:pt x="72958" y="36337"/>
                  </a:cubicBezTo>
                  <a:cubicBezTo>
                    <a:pt x="72958" y="36337"/>
                    <a:pt x="72674" y="36337"/>
                    <a:pt x="72674" y="36337"/>
                  </a:cubicBezTo>
                  <a:lnTo>
                    <a:pt x="72674" y="36337"/>
                  </a:lnTo>
                  <a:cubicBezTo>
                    <a:pt x="72674" y="36337"/>
                    <a:pt x="72674" y="36337"/>
                    <a:pt x="72390" y="36337"/>
                  </a:cubicBezTo>
                  <a:cubicBezTo>
                    <a:pt x="72105" y="36337"/>
                    <a:pt x="72105" y="36337"/>
                    <a:pt x="71823" y="36337"/>
                  </a:cubicBezTo>
                  <a:cubicBezTo>
                    <a:pt x="71539" y="36337"/>
                    <a:pt x="71539" y="36337"/>
                    <a:pt x="71255" y="36337"/>
                  </a:cubicBezTo>
                  <a:cubicBezTo>
                    <a:pt x="70971" y="36337"/>
                    <a:pt x="70971" y="36337"/>
                    <a:pt x="70686" y="36337"/>
                  </a:cubicBezTo>
                  <a:lnTo>
                    <a:pt x="70402" y="36337"/>
                  </a:lnTo>
                  <a:lnTo>
                    <a:pt x="70118" y="36337"/>
                  </a:lnTo>
                  <a:cubicBezTo>
                    <a:pt x="70118" y="36337"/>
                    <a:pt x="70118" y="36337"/>
                    <a:pt x="69836" y="36337"/>
                  </a:cubicBezTo>
                  <a:cubicBezTo>
                    <a:pt x="69552" y="36337"/>
                    <a:pt x="69267" y="36337"/>
                    <a:pt x="69267" y="36337"/>
                  </a:cubicBezTo>
                  <a:cubicBezTo>
                    <a:pt x="68983" y="36337"/>
                    <a:pt x="68699" y="36337"/>
                    <a:pt x="68415" y="36337"/>
                  </a:cubicBezTo>
                  <a:cubicBezTo>
                    <a:pt x="68415" y="36337"/>
                    <a:pt x="68132" y="36337"/>
                    <a:pt x="68132" y="36337"/>
                  </a:cubicBezTo>
                  <a:cubicBezTo>
                    <a:pt x="68132" y="36337"/>
                    <a:pt x="67848" y="36337"/>
                    <a:pt x="67848" y="36054"/>
                  </a:cubicBezTo>
                  <a:cubicBezTo>
                    <a:pt x="67564" y="36054"/>
                    <a:pt x="67564" y="36054"/>
                    <a:pt x="67280" y="36054"/>
                  </a:cubicBezTo>
                  <a:cubicBezTo>
                    <a:pt x="66712" y="36054"/>
                    <a:pt x="66429" y="35769"/>
                    <a:pt x="66145" y="35485"/>
                  </a:cubicBezTo>
                  <a:lnTo>
                    <a:pt x="42582" y="21291"/>
                  </a:lnTo>
                  <a:lnTo>
                    <a:pt x="42298" y="27253"/>
                  </a:lnTo>
                  <a:cubicBezTo>
                    <a:pt x="42298" y="28105"/>
                    <a:pt x="41730" y="28957"/>
                    <a:pt x="40311" y="29808"/>
                  </a:cubicBezTo>
                  <a:lnTo>
                    <a:pt x="21291" y="40879"/>
                  </a:lnTo>
                  <a:cubicBezTo>
                    <a:pt x="21291" y="41163"/>
                    <a:pt x="21291" y="41731"/>
                    <a:pt x="21575" y="42015"/>
                  </a:cubicBezTo>
                  <a:lnTo>
                    <a:pt x="21575" y="42015"/>
                  </a:lnTo>
                  <a:cubicBezTo>
                    <a:pt x="21859" y="42582"/>
                    <a:pt x="22144" y="42867"/>
                    <a:pt x="22710" y="43151"/>
                  </a:cubicBezTo>
                  <a:lnTo>
                    <a:pt x="39744" y="53370"/>
                  </a:lnTo>
                  <a:cubicBezTo>
                    <a:pt x="40311" y="53654"/>
                    <a:pt x="40879" y="53937"/>
                    <a:pt x="41447" y="54222"/>
                  </a:cubicBezTo>
                  <a:cubicBezTo>
                    <a:pt x="41447" y="54222"/>
                    <a:pt x="41730" y="54222"/>
                    <a:pt x="41730" y="54222"/>
                  </a:cubicBezTo>
                  <a:cubicBezTo>
                    <a:pt x="42298" y="54222"/>
                    <a:pt x="43151" y="54506"/>
                    <a:pt x="43717" y="54506"/>
                  </a:cubicBezTo>
                  <a:lnTo>
                    <a:pt x="43717" y="54506"/>
                  </a:lnTo>
                  <a:cubicBezTo>
                    <a:pt x="44570" y="54506"/>
                    <a:pt x="45138" y="54506"/>
                    <a:pt x="45989" y="54222"/>
                  </a:cubicBezTo>
                  <a:lnTo>
                    <a:pt x="45989" y="54222"/>
                  </a:lnTo>
                  <a:cubicBezTo>
                    <a:pt x="46557" y="53937"/>
                    <a:pt x="47408" y="53937"/>
                    <a:pt x="47976" y="53370"/>
                  </a:cubicBezTo>
                  <a:lnTo>
                    <a:pt x="70971" y="40028"/>
                  </a:lnTo>
                  <a:cubicBezTo>
                    <a:pt x="72105" y="39460"/>
                    <a:pt x="72674" y="38324"/>
                    <a:pt x="72674" y="37473"/>
                  </a:cubicBezTo>
                  <a:lnTo>
                    <a:pt x="72390" y="45706"/>
                  </a:lnTo>
                  <a:cubicBezTo>
                    <a:pt x="72390" y="46557"/>
                    <a:pt x="71823" y="47409"/>
                    <a:pt x="70402" y="48260"/>
                  </a:cubicBezTo>
                  <a:lnTo>
                    <a:pt x="50814" y="59615"/>
                  </a:lnTo>
                  <a:cubicBezTo>
                    <a:pt x="50814" y="59615"/>
                    <a:pt x="50814" y="59900"/>
                    <a:pt x="50814" y="59900"/>
                  </a:cubicBezTo>
                  <a:lnTo>
                    <a:pt x="50814" y="59900"/>
                  </a:lnTo>
                  <a:cubicBezTo>
                    <a:pt x="51098" y="60467"/>
                    <a:pt x="51383" y="60751"/>
                    <a:pt x="51951" y="61035"/>
                  </a:cubicBezTo>
                  <a:lnTo>
                    <a:pt x="98791" y="89423"/>
                  </a:lnTo>
                  <a:cubicBezTo>
                    <a:pt x="99359" y="89707"/>
                    <a:pt x="99927" y="89991"/>
                    <a:pt x="100494" y="90275"/>
                  </a:cubicBezTo>
                  <a:cubicBezTo>
                    <a:pt x="100494" y="90275"/>
                    <a:pt x="100778" y="90275"/>
                    <a:pt x="100778" y="90275"/>
                  </a:cubicBezTo>
                  <a:cubicBezTo>
                    <a:pt x="101346" y="90275"/>
                    <a:pt x="102197" y="90559"/>
                    <a:pt x="102765" y="90559"/>
                  </a:cubicBezTo>
                  <a:lnTo>
                    <a:pt x="102765" y="90559"/>
                  </a:lnTo>
                  <a:cubicBezTo>
                    <a:pt x="103618" y="90559"/>
                    <a:pt x="104184" y="90559"/>
                    <a:pt x="105037" y="90275"/>
                  </a:cubicBezTo>
                  <a:cubicBezTo>
                    <a:pt x="105037" y="90275"/>
                    <a:pt x="105037" y="90275"/>
                    <a:pt x="105037" y="90275"/>
                  </a:cubicBezTo>
                  <a:cubicBezTo>
                    <a:pt x="105888" y="90275"/>
                    <a:pt x="106456" y="89991"/>
                    <a:pt x="107024" y="89423"/>
                  </a:cubicBezTo>
                  <a:lnTo>
                    <a:pt x="130019" y="76081"/>
                  </a:lnTo>
                  <a:cubicBezTo>
                    <a:pt x="130303" y="75797"/>
                    <a:pt x="130585" y="75513"/>
                    <a:pt x="130869" y="75229"/>
                  </a:cubicBezTo>
                  <a:lnTo>
                    <a:pt x="118947" y="67848"/>
                  </a:lnTo>
                  <a:lnTo>
                    <a:pt x="118947" y="67848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DE58E79-2F09-4E34-86B1-F929C85CC60B}"/>
                </a:ext>
              </a:extLst>
            </p:cNvPr>
            <p:cNvSpPr/>
            <p:nvPr/>
          </p:nvSpPr>
          <p:spPr>
            <a:xfrm>
              <a:off x="12938724" y="7454205"/>
              <a:ext cx="95165" cy="63443"/>
            </a:xfrm>
            <a:custGeom>
              <a:avLst/>
              <a:gdLst>
                <a:gd name="connsiteX0" fmla="*/ 57627 w 85164"/>
                <a:gd name="connsiteY0" fmla="*/ 31227 h 56776"/>
                <a:gd name="connsiteX1" fmla="*/ 56776 w 85164"/>
                <a:gd name="connsiteY1" fmla="*/ 30660 h 56776"/>
                <a:gd name="connsiteX2" fmla="*/ 56492 w 85164"/>
                <a:gd name="connsiteY2" fmla="*/ 30091 h 56776"/>
                <a:gd name="connsiteX3" fmla="*/ 56492 w 85164"/>
                <a:gd name="connsiteY3" fmla="*/ 30091 h 56776"/>
                <a:gd name="connsiteX4" fmla="*/ 56492 w 85164"/>
                <a:gd name="connsiteY4" fmla="*/ 30091 h 56776"/>
                <a:gd name="connsiteX5" fmla="*/ 56492 w 85164"/>
                <a:gd name="connsiteY5" fmla="*/ 29808 h 56776"/>
                <a:gd name="connsiteX6" fmla="*/ 56208 w 85164"/>
                <a:gd name="connsiteY6" fmla="*/ 29524 h 56776"/>
                <a:gd name="connsiteX7" fmla="*/ 56208 w 85164"/>
                <a:gd name="connsiteY7" fmla="*/ 29240 h 56776"/>
                <a:gd name="connsiteX8" fmla="*/ 56208 w 85164"/>
                <a:gd name="connsiteY8" fmla="*/ 28957 h 56776"/>
                <a:gd name="connsiteX9" fmla="*/ 56492 w 85164"/>
                <a:gd name="connsiteY9" fmla="*/ 21291 h 56776"/>
                <a:gd name="connsiteX10" fmla="*/ 52802 w 85164"/>
                <a:gd name="connsiteY10" fmla="*/ 23279 h 56776"/>
                <a:gd name="connsiteX11" fmla="*/ 51951 w 85164"/>
                <a:gd name="connsiteY11" fmla="*/ 23847 h 56776"/>
                <a:gd name="connsiteX12" fmla="*/ 51098 w 85164"/>
                <a:gd name="connsiteY12" fmla="*/ 24130 h 56776"/>
                <a:gd name="connsiteX13" fmla="*/ 50814 w 85164"/>
                <a:gd name="connsiteY13" fmla="*/ 24130 h 56776"/>
                <a:gd name="connsiteX14" fmla="*/ 50814 w 85164"/>
                <a:gd name="connsiteY14" fmla="*/ 24130 h 56776"/>
                <a:gd name="connsiteX15" fmla="*/ 50530 w 85164"/>
                <a:gd name="connsiteY15" fmla="*/ 24130 h 56776"/>
                <a:gd name="connsiteX16" fmla="*/ 49964 w 85164"/>
                <a:gd name="connsiteY16" fmla="*/ 24130 h 56776"/>
                <a:gd name="connsiteX17" fmla="*/ 49395 w 85164"/>
                <a:gd name="connsiteY17" fmla="*/ 24130 h 56776"/>
                <a:gd name="connsiteX18" fmla="*/ 48827 w 85164"/>
                <a:gd name="connsiteY18" fmla="*/ 24130 h 56776"/>
                <a:gd name="connsiteX19" fmla="*/ 48545 w 85164"/>
                <a:gd name="connsiteY19" fmla="*/ 24130 h 56776"/>
                <a:gd name="connsiteX20" fmla="*/ 48545 w 85164"/>
                <a:gd name="connsiteY20" fmla="*/ 24130 h 56776"/>
                <a:gd name="connsiteX21" fmla="*/ 48260 w 85164"/>
                <a:gd name="connsiteY21" fmla="*/ 24130 h 56776"/>
                <a:gd name="connsiteX22" fmla="*/ 47692 w 85164"/>
                <a:gd name="connsiteY22" fmla="*/ 24130 h 56776"/>
                <a:gd name="connsiteX23" fmla="*/ 46841 w 85164"/>
                <a:gd name="connsiteY23" fmla="*/ 24130 h 56776"/>
                <a:gd name="connsiteX24" fmla="*/ 46557 w 85164"/>
                <a:gd name="connsiteY24" fmla="*/ 24130 h 56776"/>
                <a:gd name="connsiteX25" fmla="*/ 46273 w 85164"/>
                <a:gd name="connsiteY25" fmla="*/ 24130 h 56776"/>
                <a:gd name="connsiteX26" fmla="*/ 45705 w 85164"/>
                <a:gd name="connsiteY26" fmla="*/ 24130 h 56776"/>
                <a:gd name="connsiteX27" fmla="*/ 44286 w 85164"/>
                <a:gd name="connsiteY27" fmla="*/ 23563 h 56776"/>
                <a:gd name="connsiteX28" fmla="*/ 43433 w 85164"/>
                <a:gd name="connsiteY28" fmla="*/ 22994 h 56776"/>
                <a:gd name="connsiteX29" fmla="*/ 43151 w 85164"/>
                <a:gd name="connsiteY29" fmla="*/ 28672 h 56776"/>
                <a:gd name="connsiteX30" fmla="*/ 41163 w 85164"/>
                <a:gd name="connsiteY30" fmla="*/ 31227 h 56776"/>
                <a:gd name="connsiteX31" fmla="*/ 21291 w 85164"/>
                <a:gd name="connsiteY31" fmla="*/ 42867 h 56776"/>
                <a:gd name="connsiteX32" fmla="*/ 22426 w 85164"/>
                <a:gd name="connsiteY32" fmla="*/ 44002 h 56776"/>
                <a:gd name="connsiteX33" fmla="*/ 38608 w 85164"/>
                <a:gd name="connsiteY33" fmla="*/ 53654 h 56776"/>
                <a:gd name="connsiteX34" fmla="*/ 40311 w 85164"/>
                <a:gd name="connsiteY34" fmla="*/ 54506 h 56776"/>
                <a:gd name="connsiteX35" fmla="*/ 40595 w 85164"/>
                <a:gd name="connsiteY35" fmla="*/ 54506 h 56776"/>
                <a:gd name="connsiteX36" fmla="*/ 42867 w 85164"/>
                <a:gd name="connsiteY36" fmla="*/ 54790 h 56776"/>
                <a:gd name="connsiteX37" fmla="*/ 42867 w 85164"/>
                <a:gd name="connsiteY37" fmla="*/ 54790 h 56776"/>
                <a:gd name="connsiteX38" fmla="*/ 45138 w 85164"/>
                <a:gd name="connsiteY38" fmla="*/ 54506 h 56776"/>
                <a:gd name="connsiteX39" fmla="*/ 45138 w 85164"/>
                <a:gd name="connsiteY39" fmla="*/ 54506 h 56776"/>
                <a:gd name="connsiteX40" fmla="*/ 47124 w 85164"/>
                <a:gd name="connsiteY40" fmla="*/ 53654 h 56776"/>
                <a:gd name="connsiteX41" fmla="*/ 70118 w 85164"/>
                <a:gd name="connsiteY41" fmla="*/ 40312 h 56776"/>
                <a:gd name="connsiteX42" fmla="*/ 70971 w 85164"/>
                <a:gd name="connsiteY42" fmla="*/ 39460 h 56776"/>
                <a:gd name="connsiteX43" fmla="*/ 57627 w 85164"/>
                <a:gd name="connsiteY43" fmla="*/ 31227 h 56776"/>
                <a:gd name="connsiteX44" fmla="*/ 57627 w 85164"/>
                <a:gd name="connsiteY44" fmla="*/ 3122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164" h="56776">
                  <a:moveTo>
                    <a:pt x="57627" y="31227"/>
                  </a:moveTo>
                  <a:cubicBezTo>
                    <a:pt x="57345" y="30944"/>
                    <a:pt x="57061" y="30944"/>
                    <a:pt x="56776" y="30660"/>
                  </a:cubicBezTo>
                  <a:cubicBezTo>
                    <a:pt x="56776" y="30376"/>
                    <a:pt x="56492" y="30376"/>
                    <a:pt x="56492" y="30091"/>
                  </a:cubicBezTo>
                  <a:cubicBezTo>
                    <a:pt x="56492" y="30091"/>
                    <a:pt x="56492" y="30091"/>
                    <a:pt x="56492" y="30091"/>
                  </a:cubicBezTo>
                  <a:lnTo>
                    <a:pt x="56492" y="30091"/>
                  </a:lnTo>
                  <a:cubicBezTo>
                    <a:pt x="56492" y="30091"/>
                    <a:pt x="56492" y="30091"/>
                    <a:pt x="56492" y="29808"/>
                  </a:cubicBezTo>
                  <a:cubicBezTo>
                    <a:pt x="56492" y="29808"/>
                    <a:pt x="56492" y="29524"/>
                    <a:pt x="56208" y="29524"/>
                  </a:cubicBezTo>
                  <a:cubicBezTo>
                    <a:pt x="56208" y="29240"/>
                    <a:pt x="56208" y="29240"/>
                    <a:pt x="56208" y="29240"/>
                  </a:cubicBezTo>
                  <a:lnTo>
                    <a:pt x="56208" y="28957"/>
                  </a:lnTo>
                  <a:lnTo>
                    <a:pt x="56492" y="21291"/>
                  </a:lnTo>
                  <a:lnTo>
                    <a:pt x="52802" y="23279"/>
                  </a:lnTo>
                  <a:cubicBezTo>
                    <a:pt x="52518" y="23279"/>
                    <a:pt x="52235" y="23563"/>
                    <a:pt x="51951" y="23847"/>
                  </a:cubicBezTo>
                  <a:cubicBezTo>
                    <a:pt x="51667" y="23847"/>
                    <a:pt x="51383" y="23847"/>
                    <a:pt x="51098" y="24130"/>
                  </a:cubicBezTo>
                  <a:cubicBezTo>
                    <a:pt x="51098" y="24130"/>
                    <a:pt x="50814" y="24130"/>
                    <a:pt x="50814" y="24130"/>
                  </a:cubicBezTo>
                  <a:lnTo>
                    <a:pt x="50814" y="24130"/>
                  </a:lnTo>
                  <a:cubicBezTo>
                    <a:pt x="50814" y="24130"/>
                    <a:pt x="50814" y="24130"/>
                    <a:pt x="50530" y="24130"/>
                  </a:cubicBezTo>
                  <a:cubicBezTo>
                    <a:pt x="50248" y="24130"/>
                    <a:pt x="50248" y="24130"/>
                    <a:pt x="49964" y="24130"/>
                  </a:cubicBezTo>
                  <a:cubicBezTo>
                    <a:pt x="49679" y="24130"/>
                    <a:pt x="49679" y="24130"/>
                    <a:pt x="49395" y="24130"/>
                  </a:cubicBezTo>
                  <a:cubicBezTo>
                    <a:pt x="49111" y="24130"/>
                    <a:pt x="49111" y="24130"/>
                    <a:pt x="48827" y="24130"/>
                  </a:cubicBezTo>
                  <a:cubicBezTo>
                    <a:pt x="48827" y="24130"/>
                    <a:pt x="48545" y="24130"/>
                    <a:pt x="48545" y="24130"/>
                  </a:cubicBezTo>
                  <a:lnTo>
                    <a:pt x="48545" y="24130"/>
                  </a:lnTo>
                  <a:cubicBezTo>
                    <a:pt x="48545" y="24130"/>
                    <a:pt x="48260" y="24130"/>
                    <a:pt x="48260" y="24130"/>
                  </a:cubicBezTo>
                  <a:cubicBezTo>
                    <a:pt x="47976" y="24130"/>
                    <a:pt x="47692" y="24130"/>
                    <a:pt x="47692" y="24130"/>
                  </a:cubicBezTo>
                  <a:cubicBezTo>
                    <a:pt x="47408" y="24130"/>
                    <a:pt x="47124" y="24130"/>
                    <a:pt x="46841" y="24130"/>
                  </a:cubicBezTo>
                  <a:cubicBezTo>
                    <a:pt x="46841" y="24130"/>
                    <a:pt x="46557" y="24130"/>
                    <a:pt x="46557" y="24130"/>
                  </a:cubicBezTo>
                  <a:cubicBezTo>
                    <a:pt x="46557" y="24130"/>
                    <a:pt x="46273" y="24130"/>
                    <a:pt x="46273" y="24130"/>
                  </a:cubicBezTo>
                  <a:cubicBezTo>
                    <a:pt x="46273" y="24130"/>
                    <a:pt x="45989" y="24130"/>
                    <a:pt x="45705" y="24130"/>
                  </a:cubicBezTo>
                  <a:cubicBezTo>
                    <a:pt x="45138" y="24130"/>
                    <a:pt x="44854" y="23847"/>
                    <a:pt x="44286" y="23563"/>
                  </a:cubicBezTo>
                  <a:lnTo>
                    <a:pt x="43433" y="22994"/>
                  </a:lnTo>
                  <a:lnTo>
                    <a:pt x="43151" y="28672"/>
                  </a:lnTo>
                  <a:cubicBezTo>
                    <a:pt x="43151" y="29524"/>
                    <a:pt x="42582" y="30376"/>
                    <a:pt x="41163" y="31227"/>
                  </a:cubicBezTo>
                  <a:lnTo>
                    <a:pt x="21291" y="42867"/>
                  </a:lnTo>
                  <a:cubicBezTo>
                    <a:pt x="21575" y="43151"/>
                    <a:pt x="21859" y="43718"/>
                    <a:pt x="22426" y="44002"/>
                  </a:cubicBezTo>
                  <a:lnTo>
                    <a:pt x="38608" y="53654"/>
                  </a:lnTo>
                  <a:cubicBezTo>
                    <a:pt x="39176" y="53938"/>
                    <a:pt x="39744" y="54222"/>
                    <a:pt x="40311" y="54506"/>
                  </a:cubicBezTo>
                  <a:cubicBezTo>
                    <a:pt x="40311" y="54506"/>
                    <a:pt x="40595" y="54506"/>
                    <a:pt x="40595" y="54506"/>
                  </a:cubicBezTo>
                  <a:cubicBezTo>
                    <a:pt x="41163" y="54506"/>
                    <a:pt x="42014" y="54790"/>
                    <a:pt x="42867" y="54790"/>
                  </a:cubicBezTo>
                  <a:lnTo>
                    <a:pt x="42867" y="54790"/>
                  </a:lnTo>
                  <a:cubicBezTo>
                    <a:pt x="43717" y="54790"/>
                    <a:pt x="44286" y="54790"/>
                    <a:pt x="45138" y="54506"/>
                  </a:cubicBezTo>
                  <a:cubicBezTo>
                    <a:pt x="45138" y="54506"/>
                    <a:pt x="45138" y="54506"/>
                    <a:pt x="45138" y="54506"/>
                  </a:cubicBezTo>
                  <a:cubicBezTo>
                    <a:pt x="45989" y="54506"/>
                    <a:pt x="46557" y="53938"/>
                    <a:pt x="47124" y="53654"/>
                  </a:cubicBezTo>
                  <a:lnTo>
                    <a:pt x="70118" y="40312"/>
                  </a:lnTo>
                  <a:cubicBezTo>
                    <a:pt x="70402" y="40028"/>
                    <a:pt x="70686" y="39744"/>
                    <a:pt x="70971" y="39460"/>
                  </a:cubicBezTo>
                  <a:lnTo>
                    <a:pt x="57627" y="31227"/>
                  </a:lnTo>
                  <a:lnTo>
                    <a:pt x="57627" y="31227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22FA957-CDDA-4B53-9D58-8C6BA93789A3}"/>
                </a:ext>
              </a:extLst>
            </p:cNvPr>
            <p:cNvSpPr/>
            <p:nvPr/>
          </p:nvSpPr>
          <p:spPr>
            <a:xfrm>
              <a:off x="12889555" y="7426291"/>
              <a:ext cx="95165" cy="63443"/>
            </a:xfrm>
            <a:custGeom>
              <a:avLst/>
              <a:gdLst>
                <a:gd name="connsiteX0" fmla="*/ 57061 w 85164"/>
                <a:gd name="connsiteY0" fmla="*/ 29523 h 56776"/>
                <a:gd name="connsiteX1" fmla="*/ 56208 w 85164"/>
                <a:gd name="connsiteY1" fmla="*/ 28956 h 56776"/>
                <a:gd name="connsiteX2" fmla="*/ 55924 w 85164"/>
                <a:gd name="connsiteY2" fmla="*/ 28672 h 56776"/>
                <a:gd name="connsiteX3" fmla="*/ 55924 w 85164"/>
                <a:gd name="connsiteY3" fmla="*/ 28672 h 56776"/>
                <a:gd name="connsiteX4" fmla="*/ 55924 w 85164"/>
                <a:gd name="connsiteY4" fmla="*/ 28672 h 56776"/>
                <a:gd name="connsiteX5" fmla="*/ 55924 w 85164"/>
                <a:gd name="connsiteY5" fmla="*/ 28388 h 56776"/>
                <a:gd name="connsiteX6" fmla="*/ 55640 w 85164"/>
                <a:gd name="connsiteY6" fmla="*/ 28104 h 56776"/>
                <a:gd name="connsiteX7" fmla="*/ 55640 w 85164"/>
                <a:gd name="connsiteY7" fmla="*/ 27820 h 56776"/>
                <a:gd name="connsiteX8" fmla="*/ 55640 w 85164"/>
                <a:gd name="connsiteY8" fmla="*/ 27537 h 56776"/>
                <a:gd name="connsiteX9" fmla="*/ 55640 w 85164"/>
                <a:gd name="connsiteY9" fmla="*/ 27537 h 56776"/>
                <a:gd name="connsiteX10" fmla="*/ 55924 w 85164"/>
                <a:gd name="connsiteY10" fmla="*/ 21291 h 56776"/>
                <a:gd name="connsiteX11" fmla="*/ 53654 w 85164"/>
                <a:gd name="connsiteY11" fmla="*/ 22710 h 56776"/>
                <a:gd name="connsiteX12" fmla="*/ 52802 w 85164"/>
                <a:gd name="connsiteY12" fmla="*/ 23278 h 56776"/>
                <a:gd name="connsiteX13" fmla="*/ 51949 w 85164"/>
                <a:gd name="connsiteY13" fmla="*/ 23562 h 56776"/>
                <a:gd name="connsiteX14" fmla="*/ 51667 w 85164"/>
                <a:gd name="connsiteY14" fmla="*/ 23562 h 56776"/>
                <a:gd name="connsiteX15" fmla="*/ 51667 w 85164"/>
                <a:gd name="connsiteY15" fmla="*/ 23562 h 56776"/>
                <a:gd name="connsiteX16" fmla="*/ 51383 w 85164"/>
                <a:gd name="connsiteY16" fmla="*/ 23562 h 56776"/>
                <a:gd name="connsiteX17" fmla="*/ 50814 w 85164"/>
                <a:gd name="connsiteY17" fmla="*/ 23562 h 56776"/>
                <a:gd name="connsiteX18" fmla="*/ 50246 w 85164"/>
                <a:gd name="connsiteY18" fmla="*/ 23562 h 56776"/>
                <a:gd name="connsiteX19" fmla="*/ 49679 w 85164"/>
                <a:gd name="connsiteY19" fmla="*/ 23562 h 56776"/>
                <a:gd name="connsiteX20" fmla="*/ 49395 w 85164"/>
                <a:gd name="connsiteY20" fmla="*/ 23562 h 56776"/>
                <a:gd name="connsiteX21" fmla="*/ 49395 w 85164"/>
                <a:gd name="connsiteY21" fmla="*/ 23562 h 56776"/>
                <a:gd name="connsiteX22" fmla="*/ 49111 w 85164"/>
                <a:gd name="connsiteY22" fmla="*/ 23562 h 56776"/>
                <a:gd name="connsiteX23" fmla="*/ 48543 w 85164"/>
                <a:gd name="connsiteY23" fmla="*/ 23562 h 56776"/>
                <a:gd name="connsiteX24" fmla="*/ 47692 w 85164"/>
                <a:gd name="connsiteY24" fmla="*/ 23562 h 56776"/>
                <a:gd name="connsiteX25" fmla="*/ 47408 w 85164"/>
                <a:gd name="connsiteY25" fmla="*/ 23562 h 56776"/>
                <a:gd name="connsiteX26" fmla="*/ 47124 w 85164"/>
                <a:gd name="connsiteY26" fmla="*/ 23562 h 56776"/>
                <a:gd name="connsiteX27" fmla="*/ 46557 w 85164"/>
                <a:gd name="connsiteY27" fmla="*/ 23562 h 56776"/>
                <a:gd name="connsiteX28" fmla="*/ 45420 w 85164"/>
                <a:gd name="connsiteY28" fmla="*/ 22994 h 56776"/>
                <a:gd name="connsiteX29" fmla="*/ 43717 w 85164"/>
                <a:gd name="connsiteY29" fmla="*/ 21859 h 56776"/>
                <a:gd name="connsiteX30" fmla="*/ 43433 w 85164"/>
                <a:gd name="connsiteY30" fmla="*/ 27537 h 56776"/>
                <a:gd name="connsiteX31" fmla="*/ 41446 w 85164"/>
                <a:gd name="connsiteY31" fmla="*/ 30091 h 56776"/>
                <a:gd name="connsiteX32" fmla="*/ 21291 w 85164"/>
                <a:gd name="connsiteY32" fmla="*/ 41731 h 56776"/>
                <a:gd name="connsiteX33" fmla="*/ 21858 w 85164"/>
                <a:gd name="connsiteY33" fmla="*/ 42014 h 56776"/>
                <a:gd name="connsiteX34" fmla="*/ 54505 w 85164"/>
                <a:gd name="connsiteY34" fmla="*/ 61886 h 56776"/>
                <a:gd name="connsiteX35" fmla="*/ 56492 w 85164"/>
                <a:gd name="connsiteY35" fmla="*/ 62738 h 56776"/>
                <a:gd name="connsiteX36" fmla="*/ 56776 w 85164"/>
                <a:gd name="connsiteY36" fmla="*/ 62738 h 56776"/>
                <a:gd name="connsiteX37" fmla="*/ 58764 w 85164"/>
                <a:gd name="connsiteY37" fmla="*/ 63022 h 56776"/>
                <a:gd name="connsiteX38" fmla="*/ 58764 w 85164"/>
                <a:gd name="connsiteY38" fmla="*/ 63022 h 56776"/>
                <a:gd name="connsiteX39" fmla="*/ 61034 w 85164"/>
                <a:gd name="connsiteY39" fmla="*/ 62738 h 56776"/>
                <a:gd name="connsiteX40" fmla="*/ 61034 w 85164"/>
                <a:gd name="connsiteY40" fmla="*/ 62738 h 56776"/>
                <a:gd name="connsiteX41" fmla="*/ 63021 w 85164"/>
                <a:gd name="connsiteY41" fmla="*/ 61886 h 56776"/>
                <a:gd name="connsiteX42" fmla="*/ 86015 w 85164"/>
                <a:gd name="connsiteY42" fmla="*/ 48544 h 56776"/>
                <a:gd name="connsiteX43" fmla="*/ 86868 w 85164"/>
                <a:gd name="connsiteY43" fmla="*/ 47692 h 56776"/>
                <a:gd name="connsiteX44" fmla="*/ 57061 w 85164"/>
                <a:gd name="connsiteY44" fmla="*/ 29523 h 56776"/>
                <a:gd name="connsiteX45" fmla="*/ 57061 w 85164"/>
                <a:gd name="connsiteY45" fmla="*/ 29523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5164" h="56776">
                  <a:moveTo>
                    <a:pt x="57061" y="29523"/>
                  </a:moveTo>
                  <a:cubicBezTo>
                    <a:pt x="56776" y="29240"/>
                    <a:pt x="56492" y="28956"/>
                    <a:pt x="56208" y="28956"/>
                  </a:cubicBezTo>
                  <a:cubicBezTo>
                    <a:pt x="55924" y="28672"/>
                    <a:pt x="55924" y="28672"/>
                    <a:pt x="55924" y="28672"/>
                  </a:cubicBezTo>
                  <a:cubicBezTo>
                    <a:pt x="55924" y="28672"/>
                    <a:pt x="55924" y="28672"/>
                    <a:pt x="55924" y="28672"/>
                  </a:cubicBezTo>
                  <a:lnTo>
                    <a:pt x="55924" y="28672"/>
                  </a:lnTo>
                  <a:cubicBezTo>
                    <a:pt x="55924" y="28672"/>
                    <a:pt x="55924" y="28388"/>
                    <a:pt x="55924" y="28388"/>
                  </a:cubicBezTo>
                  <a:cubicBezTo>
                    <a:pt x="55924" y="28388"/>
                    <a:pt x="55924" y="28104"/>
                    <a:pt x="55640" y="28104"/>
                  </a:cubicBezTo>
                  <a:cubicBezTo>
                    <a:pt x="55640" y="28104"/>
                    <a:pt x="55640" y="27820"/>
                    <a:pt x="55640" y="27820"/>
                  </a:cubicBezTo>
                  <a:lnTo>
                    <a:pt x="55640" y="27537"/>
                  </a:lnTo>
                  <a:lnTo>
                    <a:pt x="55640" y="27537"/>
                  </a:lnTo>
                  <a:lnTo>
                    <a:pt x="55924" y="21291"/>
                  </a:lnTo>
                  <a:lnTo>
                    <a:pt x="53654" y="22710"/>
                  </a:lnTo>
                  <a:cubicBezTo>
                    <a:pt x="53370" y="22710"/>
                    <a:pt x="53086" y="22994"/>
                    <a:pt x="52802" y="23278"/>
                  </a:cubicBezTo>
                  <a:cubicBezTo>
                    <a:pt x="52518" y="23278"/>
                    <a:pt x="52233" y="23278"/>
                    <a:pt x="51949" y="23562"/>
                  </a:cubicBezTo>
                  <a:cubicBezTo>
                    <a:pt x="51949" y="23562"/>
                    <a:pt x="51667" y="23562"/>
                    <a:pt x="51667" y="23562"/>
                  </a:cubicBezTo>
                  <a:lnTo>
                    <a:pt x="51667" y="23562"/>
                  </a:lnTo>
                  <a:cubicBezTo>
                    <a:pt x="51667" y="23562"/>
                    <a:pt x="51667" y="23562"/>
                    <a:pt x="51383" y="23562"/>
                  </a:cubicBezTo>
                  <a:cubicBezTo>
                    <a:pt x="51098" y="23562"/>
                    <a:pt x="51098" y="23562"/>
                    <a:pt x="50814" y="23562"/>
                  </a:cubicBezTo>
                  <a:cubicBezTo>
                    <a:pt x="50530" y="23562"/>
                    <a:pt x="50530" y="23562"/>
                    <a:pt x="50246" y="23562"/>
                  </a:cubicBezTo>
                  <a:cubicBezTo>
                    <a:pt x="49964" y="23562"/>
                    <a:pt x="49964" y="23562"/>
                    <a:pt x="49679" y="23562"/>
                  </a:cubicBezTo>
                  <a:cubicBezTo>
                    <a:pt x="49679" y="23562"/>
                    <a:pt x="49395" y="23562"/>
                    <a:pt x="49395" y="23562"/>
                  </a:cubicBezTo>
                  <a:lnTo>
                    <a:pt x="49395" y="23562"/>
                  </a:lnTo>
                  <a:lnTo>
                    <a:pt x="49111" y="23562"/>
                  </a:lnTo>
                  <a:cubicBezTo>
                    <a:pt x="48827" y="23562"/>
                    <a:pt x="48543" y="23562"/>
                    <a:pt x="48543" y="23562"/>
                  </a:cubicBezTo>
                  <a:cubicBezTo>
                    <a:pt x="48260" y="23562"/>
                    <a:pt x="47976" y="23562"/>
                    <a:pt x="47692" y="23562"/>
                  </a:cubicBezTo>
                  <a:cubicBezTo>
                    <a:pt x="47692" y="23562"/>
                    <a:pt x="47408" y="23562"/>
                    <a:pt x="47408" y="23562"/>
                  </a:cubicBezTo>
                  <a:cubicBezTo>
                    <a:pt x="47408" y="23562"/>
                    <a:pt x="47124" y="23562"/>
                    <a:pt x="47124" y="23562"/>
                  </a:cubicBezTo>
                  <a:cubicBezTo>
                    <a:pt x="46840" y="23562"/>
                    <a:pt x="46840" y="23562"/>
                    <a:pt x="46557" y="23562"/>
                  </a:cubicBezTo>
                  <a:cubicBezTo>
                    <a:pt x="45989" y="23562"/>
                    <a:pt x="45705" y="23278"/>
                    <a:pt x="45420" y="22994"/>
                  </a:cubicBezTo>
                  <a:lnTo>
                    <a:pt x="43717" y="21859"/>
                  </a:lnTo>
                  <a:lnTo>
                    <a:pt x="43433" y="27537"/>
                  </a:lnTo>
                  <a:cubicBezTo>
                    <a:pt x="43433" y="28388"/>
                    <a:pt x="42867" y="29523"/>
                    <a:pt x="41446" y="30091"/>
                  </a:cubicBezTo>
                  <a:lnTo>
                    <a:pt x="21291" y="41731"/>
                  </a:lnTo>
                  <a:cubicBezTo>
                    <a:pt x="21291" y="41731"/>
                    <a:pt x="21575" y="42014"/>
                    <a:pt x="21858" y="42014"/>
                  </a:cubicBezTo>
                  <a:lnTo>
                    <a:pt x="54505" y="61886"/>
                  </a:lnTo>
                  <a:cubicBezTo>
                    <a:pt x="55073" y="62169"/>
                    <a:pt x="55640" y="62454"/>
                    <a:pt x="56492" y="62738"/>
                  </a:cubicBezTo>
                  <a:cubicBezTo>
                    <a:pt x="56492" y="62738"/>
                    <a:pt x="56776" y="62738"/>
                    <a:pt x="56776" y="62738"/>
                  </a:cubicBezTo>
                  <a:cubicBezTo>
                    <a:pt x="57343" y="62738"/>
                    <a:pt x="58196" y="63022"/>
                    <a:pt x="58764" y="63022"/>
                  </a:cubicBezTo>
                  <a:lnTo>
                    <a:pt x="58764" y="63022"/>
                  </a:lnTo>
                  <a:cubicBezTo>
                    <a:pt x="59330" y="63022"/>
                    <a:pt x="60183" y="63022"/>
                    <a:pt x="61034" y="62738"/>
                  </a:cubicBezTo>
                  <a:lnTo>
                    <a:pt x="61034" y="62738"/>
                  </a:lnTo>
                  <a:cubicBezTo>
                    <a:pt x="61886" y="62454"/>
                    <a:pt x="62454" y="62169"/>
                    <a:pt x="63021" y="61886"/>
                  </a:cubicBezTo>
                  <a:lnTo>
                    <a:pt x="86015" y="48544"/>
                  </a:lnTo>
                  <a:cubicBezTo>
                    <a:pt x="86300" y="48259"/>
                    <a:pt x="86584" y="47975"/>
                    <a:pt x="86868" y="47692"/>
                  </a:cubicBezTo>
                  <a:lnTo>
                    <a:pt x="57061" y="29523"/>
                  </a:lnTo>
                  <a:lnTo>
                    <a:pt x="57061" y="29523"/>
                  </a:lnTo>
                  <a:close/>
                </a:path>
              </a:pathLst>
            </a:custGeom>
            <a:solidFill>
              <a:srgbClr val="6E6F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95F1FE8-C2B6-4152-A307-AC81E7C0987A}"/>
                </a:ext>
              </a:extLst>
            </p:cNvPr>
            <p:cNvSpPr/>
            <p:nvPr/>
          </p:nvSpPr>
          <p:spPr>
            <a:xfrm>
              <a:off x="13048314" y="7289967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6 h 56776"/>
                <a:gd name="connsiteX5" fmla="*/ 60048 w 85164"/>
                <a:gd name="connsiteY5" fmla="*/ 58126 h 56776"/>
                <a:gd name="connsiteX6" fmla="*/ 83042 w 85164"/>
                <a:gd name="connsiteY6" fmla="*/ 44783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692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6"/>
                  </a:lnTo>
                  <a:cubicBezTo>
                    <a:pt x="53802" y="59545"/>
                    <a:pt x="57492" y="59545"/>
                    <a:pt x="60048" y="58126"/>
                  </a:cubicBezTo>
                  <a:lnTo>
                    <a:pt x="83042" y="44783"/>
                  </a:lnTo>
                  <a:cubicBezTo>
                    <a:pt x="85314" y="43363"/>
                    <a:pt x="85596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ECD4EC8-6E68-43C4-89A8-9D9FDFFD26D8}"/>
                </a:ext>
              </a:extLst>
            </p:cNvPr>
            <p:cNvSpPr/>
            <p:nvPr/>
          </p:nvSpPr>
          <p:spPr>
            <a:xfrm>
              <a:off x="13092929" y="7317248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9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794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9"/>
                  </a:cubicBezTo>
                  <a:lnTo>
                    <a:pt x="51632" y="58125"/>
                  </a:lnTo>
                  <a:cubicBezTo>
                    <a:pt x="53904" y="59544"/>
                    <a:pt x="57594" y="59544"/>
                    <a:pt x="60148" y="58125"/>
                  </a:cubicBezTo>
                  <a:lnTo>
                    <a:pt x="83143" y="44782"/>
                  </a:lnTo>
                  <a:cubicBezTo>
                    <a:pt x="85698" y="43363"/>
                    <a:pt x="85698" y="41092"/>
                    <a:pt x="83427" y="39673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9719B12-7780-454B-A48E-AA4488A06DB2}"/>
                </a:ext>
              </a:extLst>
            </p:cNvPr>
            <p:cNvSpPr/>
            <p:nvPr/>
          </p:nvSpPr>
          <p:spPr>
            <a:xfrm>
              <a:off x="13138607" y="7344846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6" y="20936"/>
                    <a:pt x="48795" y="20936"/>
                    <a:pt x="46239" y="22356"/>
                  </a:cubicBezTo>
                  <a:lnTo>
                    <a:pt x="23245" y="35698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880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FFCF4C2-12B5-4671-A28B-927BAC72DAA6}"/>
                </a:ext>
              </a:extLst>
            </p:cNvPr>
            <p:cNvSpPr/>
            <p:nvPr/>
          </p:nvSpPr>
          <p:spPr>
            <a:xfrm>
              <a:off x="13184603" y="7372761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3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1633" y="58125"/>
                  </a:lnTo>
                  <a:cubicBezTo>
                    <a:pt x="53905" y="59544"/>
                    <a:pt x="57594" y="59544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2C6F4E-B6B5-41D4-AA06-B04F602E63E2}"/>
                </a:ext>
              </a:extLst>
            </p:cNvPr>
            <p:cNvSpPr/>
            <p:nvPr/>
          </p:nvSpPr>
          <p:spPr>
            <a:xfrm>
              <a:off x="13230283" y="7400359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793" y="20936"/>
                    <a:pt x="46239" y="22356"/>
                  </a:cubicBezTo>
                  <a:lnTo>
                    <a:pt x="23245" y="35698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878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CA46C83-7DD3-42EC-BE83-79D4A0A3F5B7}"/>
                </a:ext>
              </a:extLst>
            </p:cNvPr>
            <p:cNvSpPr/>
            <p:nvPr/>
          </p:nvSpPr>
          <p:spPr>
            <a:xfrm>
              <a:off x="13275961" y="7428274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3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1633" y="58125"/>
                  </a:lnTo>
                  <a:cubicBezTo>
                    <a:pt x="53903" y="59544"/>
                    <a:pt x="57594" y="59544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CB06A8F-2522-44DC-B068-E0E23002D7CA}"/>
                </a:ext>
              </a:extLst>
            </p:cNvPr>
            <p:cNvSpPr/>
            <p:nvPr/>
          </p:nvSpPr>
          <p:spPr>
            <a:xfrm>
              <a:off x="13321640" y="7455872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793" y="20936"/>
                    <a:pt x="46239" y="22356"/>
                  </a:cubicBezTo>
                  <a:lnTo>
                    <a:pt x="23245" y="35698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3" y="59545"/>
                    <a:pt x="57594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FAE36F0-0B7A-4506-A2CE-7EE7CBCBC38A}"/>
                </a:ext>
              </a:extLst>
            </p:cNvPr>
            <p:cNvSpPr/>
            <p:nvPr/>
          </p:nvSpPr>
          <p:spPr>
            <a:xfrm>
              <a:off x="13367638" y="7483468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9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509" y="20936"/>
                    <a:pt x="46239" y="22356"/>
                  </a:cubicBezTo>
                  <a:lnTo>
                    <a:pt x="23245" y="35699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3" y="59545"/>
                    <a:pt x="57878" y="59545"/>
                    <a:pt x="60149" y="58125"/>
                  </a:cubicBezTo>
                  <a:lnTo>
                    <a:pt x="83144" y="44782"/>
                  </a:lnTo>
                  <a:cubicBezTo>
                    <a:pt x="85414" y="43363"/>
                    <a:pt x="85698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B65F832-2E55-4C8A-8D2E-81259020560F}"/>
                </a:ext>
              </a:extLst>
            </p:cNvPr>
            <p:cNvSpPr/>
            <p:nvPr/>
          </p:nvSpPr>
          <p:spPr>
            <a:xfrm>
              <a:off x="13413430" y="7511066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2 w 85164"/>
                <a:gd name="connsiteY2" fmla="*/ 35699 h 56776"/>
                <a:gd name="connsiteX3" fmla="*/ 22860 w 85164"/>
                <a:gd name="connsiteY3" fmla="*/ 40808 h 56776"/>
                <a:gd name="connsiteX4" fmla="*/ 51530 w 85164"/>
                <a:gd name="connsiteY4" fmla="*/ 58126 h 56776"/>
                <a:gd name="connsiteX5" fmla="*/ 60048 w 85164"/>
                <a:gd name="connsiteY5" fmla="*/ 58126 h 56776"/>
                <a:gd name="connsiteX6" fmla="*/ 83043 w 85164"/>
                <a:gd name="connsiteY6" fmla="*/ 44783 h 56776"/>
                <a:gd name="connsiteX7" fmla="*/ 83327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408" y="20936"/>
                    <a:pt x="46138" y="22356"/>
                  </a:cubicBezTo>
                  <a:lnTo>
                    <a:pt x="23142" y="35699"/>
                  </a:lnTo>
                  <a:cubicBezTo>
                    <a:pt x="20872" y="37118"/>
                    <a:pt x="20588" y="39389"/>
                    <a:pt x="22860" y="40808"/>
                  </a:cubicBezTo>
                  <a:lnTo>
                    <a:pt x="51530" y="58126"/>
                  </a:lnTo>
                  <a:cubicBezTo>
                    <a:pt x="53802" y="59545"/>
                    <a:pt x="57492" y="59545"/>
                    <a:pt x="60048" y="58126"/>
                  </a:cubicBezTo>
                  <a:lnTo>
                    <a:pt x="83043" y="44783"/>
                  </a:lnTo>
                  <a:cubicBezTo>
                    <a:pt x="85312" y="43363"/>
                    <a:pt x="85596" y="41092"/>
                    <a:pt x="83327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9BCAEE3-F822-4019-AA0D-4023B21161FA}"/>
                </a:ext>
              </a:extLst>
            </p:cNvPr>
            <p:cNvSpPr/>
            <p:nvPr/>
          </p:nvSpPr>
          <p:spPr>
            <a:xfrm>
              <a:off x="13458995" y="7538982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8 w 85164"/>
                <a:gd name="connsiteY1" fmla="*/ 22356 h 56776"/>
                <a:gd name="connsiteX2" fmla="*/ 23244 w 85164"/>
                <a:gd name="connsiteY2" fmla="*/ 35699 h 56776"/>
                <a:gd name="connsiteX3" fmla="*/ 22961 w 85164"/>
                <a:gd name="connsiteY3" fmla="*/ 40808 h 56776"/>
                <a:gd name="connsiteX4" fmla="*/ 51632 w 85164"/>
                <a:gd name="connsiteY4" fmla="*/ 58125 h 56776"/>
                <a:gd name="connsiteX5" fmla="*/ 60150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509" y="20936"/>
                    <a:pt x="46238" y="22356"/>
                  </a:cubicBezTo>
                  <a:lnTo>
                    <a:pt x="23244" y="35699"/>
                  </a:lnTo>
                  <a:cubicBezTo>
                    <a:pt x="20690" y="37118"/>
                    <a:pt x="20690" y="39388"/>
                    <a:pt x="22961" y="40808"/>
                  </a:cubicBezTo>
                  <a:lnTo>
                    <a:pt x="51632" y="58125"/>
                  </a:lnTo>
                  <a:cubicBezTo>
                    <a:pt x="53903" y="59545"/>
                    <a:pt x="57594" y="59545"/>
                    <a:pt x="60150" y="58125"/>
                  </a:cubicBezTo>
                  <a:lnTo>
                    <a:pt x="83144" y="44782"/>
                  </a:lnTo>
                  <a:cubicBezTo>
                    <a:pt x="85414" y="43363"/>
                    <a:pt x="85698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CF71E16-9FE2-47CA-8FD2-4DDB6D0322F0}"/>
                </a:ext>
              </a:extLst>
            </p:cNvPr>
            <p:cNvSpPr/>
            <p:nvPr/>
          </p:nvSpPr>
          <p:spPr>
            <a:xfrm>
              <a:off x="13504674" y="7566579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8 w 85164"/>
                <a:gd name="connsiteY1" fmla="*/ 22356 h 56776"/>
                <a:gd name="connsiteX2" fmla="*/ 23244 w 85164"/>
                <a:gd name="connsiteY2" fmla="*/ 35699 h 56776"/>
                <a:gd name="connsiteX3" fmla="*/ 22961 w 85164"/>
                <a:gd name="connsiteY3" fmla="*/ 40808 h 56776"/>
                <a:gd name="connsiteX4" fmla="*/ 51632 w 85164"/>
                <a:gd name="connsiteY4" fmla="*/ 58126 h 56776"/>
                <a:gd name="connsiteX5" fmla="*/ 60150 w 85164"/>
                <a:gd name="connsiteY5" fmla="*/ 58126 h 56776"/>
                <a:gd name="connsiteX6" fmla="*/ 83144 w 85164"/>
                <a:gd name="connsiteY6" fmla="*/ 44783 h 56776"/>
                <a:gd name="connsiteX7" fmla="*/ 83426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509" y="20936"/>
                    <a:pt x="46238" y="22356"/>
                  </a:cubicBezTo>
                  <a:lnTo>
                    <a:pt x="23244" y="35699"/>
                  </a:lnTo>
                  <a:cubicBezTo>
                    <a:pt x="20690" y="37118"/>
                    <a:pt x="20690" y="39389"/>
                    <a:pt x="22961" y="40808"/>
                  </a:cubicBezTo>
                  <a:lnTo>
                    <a:pt x="51632" y="58126"/>
                  </a:lnTo>
                  <a:cubicBezTo>
                    <a:pt x="53903" y="59545"/>
                    <a:pt x="57594" y="59545"/>
                    <a:pt x="60150" y="58126"/>
                  </a:cubicBezTo>
                  <a:lnTo>
                    <a:pt x="83144" y="44783"/>
                  </a:lnTo>
                  <a:cubicBezTo>
                    <a:pt x="85414" y="43363"/>
                    <a:pt x="85698" y="41092"/>
                    <a:pt x="83426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94610B-6EF1-40F3-AEFD-0B490B2BDA74}"/>
                </a:ext>
              </a:extLst>
            </p:cNvPr>
            <p:cNvSpPr/>
            <p:nvPr/>
          </p:nvSpPr>
          <p:spPr>
            <a:xfrm>
              <a:off x="13550354" y="7594177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1 w 85164"/>
                <a:gd name="connsiteY3" fmla="*/ 40808 h 56776"/>
                <a:gd name="connsiteX4" fmla="*/ 51632 w 85164"/>
                <a:gd name="connsiteY4" fmla="*/ 58125 h 56776"/>
                <a:gd name="connsiteX5" fmla="*/ 60150 w 85164"/>
                <a:gd name="connsiteY5" fmla="*/ 58125 h 56776"/>
                <a:gd name="connsiteX6" fmla="*/ 83144 w 85164"/>
                <a:gd name="connsiteY6" fmla="*/ 44782 h 56776"/>
                <a:gd name="connsiteX7" fmla="*/ 83426 w 85164"/>
                <a:gd name="connsiteY7" fmla="*/ 39672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4" y="20936"/>
                    <a:pt x="46238" y="22355"/>
                  </a:cubicBezTo>
                  <a:lnTo>
                    <a:pt x="23244" y="35698"/>
                  </a:lnTo>
                  <a:cubicBezTo>
                    <a:pt x="20690" y="37117"/>
                    <a:pt x="20690" y="39389"/>
                    <a:pt x="22961" y="40808"/>
                  </a:cubicBezTo>
                  <a:lnTo>
                    <a:pt x="51632" y="58125"/>
                  </a:lnTo>
                  <a:cubicBezTo>
                    <a:pt x="53903" y="59544"/>
                    <a:pt x="57594" y="59544"/>
                    <a:pt x="60150" y="58125"/>
                  </a:cubicBezTo>
                  <a:lnTo>
                    <a:pt x="83144" y="44782"/>
                  </a:lnTo>
                  <a:cubicBezTo>
                    <a:pt x="85414" y="43362"/>
                    <a:pt x="85698" y="41092"/>
                    <a:pt x="83426" y="39672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0C326F9-E47E-4557-9412-FC4859E56749}"/>
                </a:ext>
              </a:extLst>
            </p:cNvPr>
            <p:cNvSpPr/>
            <p:nvPr/>
          </p:nvSpPr>
          <p:spPr>
            <a:xfrm>
              <a:off x="13596145" y="7621775"/>
              <a:ext cx="95165" cy="63443"/>
            </a:xfrm>
            <a:custGeom>
              <a:avLst/>
              <a:gdLst>
                <a:gd name="connsiteX0" fmla="*/ 54655 w 85164"/>
                <a:gd name="connsiteY0" fmla="*/ 22355 h 56776"/>
                <a:gd name="connsiteX1" fmla="*/ 46137 w 85164"/>
                <a:gd name="connsiteY1" fmla="*/ 22355 h 56776"/>
                <a:gd name="connsiteX2" fmla="*/ 23142 w 85164"/>
                <a:gd name="connsiteY2" fmla="*/ 35698 h 56776"/>
                <a:gd name="connsiteX3" fmla="*/ 22858 w 85164"/>
                <a:gd name="connsiteY3" fmla="*/ 40808 h 56776"/>
                <a:gd name="connsiteX4" fmla="*/ 51531 w 85164"/>
                <a:gd name="connsiteY4" fmla="*/ 58125 h 56776"/>
                <a:gd name="connsiteX5" fmla="*/ 60048 w 85164"/>
                <a:gd name="connsiteY5" fmla="*/ 58125 h 56776"/>
                <a:gd name="connsiteX6" fmla="*/ 83043 w 85164"/>
                <a:gd name="connsiteY6" fmla="*/ 44782 h 56776"/>
                <a:gd name="connsiteX7" fmla="*/ 83325 w 85164"/>
                <a:gd name="connsiteY7" fmla="*/ 39673 h 56776"/>
                <a:gd name="connsiteX8" fmla="*/ 54655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5" y="22355"/>
                  </a:moveTo>
                  <a:cubicBezTo>
                    <a:pt x="52383" y="20936"/>
                    <a:pt x="48692" y="20936"/>
                    <a:pt x="46137" y="22355"/>
                  </a:cubicBezTo>
                  <a:lnTo>
                    <a:pt x="23142" y="35698"/>
                  </a:lnTo>
                  <a:cubicBezTo>
                    <a:pt x="20872" y="37118"/>
                    <a:pt x="20588" y="39389"/>
                    <a:pt x="22858" y="40808"/>
                  </a:cubicBezTo>
                  <a:lnTo>
                    <a:pt x="51531" y="58125"/>
                  </a:lnTo>
                  <a:cubicBezTo>
                    <a:pt x="53802" y="59544"/>
                    <a:pt x="57777" y="59544"/>
                    <a:pt x="60048" y="58125"/>
                  </a:cubicBezTo>
                  <a:lnTo>
                    <a:pt x="83043" y="44782"/>
                  </a:lnTo>
                  <a:cubicBezTo>
                    <a:pt x="85313" y="43362"/>
                    <a:pt x="85597" y="41092"/>
                    <a:pt x="83325" y="39673"/>
                  </a:cubicBezTo>
                  <a:lnTo>
                    <a:pt x="54655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0A7F6B9-4DC0-4AA8-AED5-48BCF45D55FD}"/>
                </a:ext>
              </a:extLst>
            </p:cNvPr>
            <p:cNvSpPr/>
            <p:nvPr/>
          </p:nvSpPr>
          <p:spPr>
            <a:xfrm>
              <a:off x="13642141" y="7649691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2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409" y="20936"/>
                    <a:pt x="46137" y="22355"/>
                  </a:cubicBezTo>
                  <a:lnTo>
                    <a:pt x="23143" y="35698"/>
                  </a:lnTo>
                  <a:cubicBezTo>
                    <a:pt x="20871" y="37117"/>
                    <a:pt x="20589" y="39389"/>
                    <a:pt x="22859" y="40808"/>
                  </a:cubicBezTo>
                  <a:lnTo>
                    <a:pt x="51531" y="58125"/>
                  </a:lnTo>
                  <a:cubicBezTo>
                    <a:pt x="53803" y="59544"/>
                    <a:pt x="57493" y="59544"/>
                    <a:pt x="60047" y="58125"/>
                  </a:cubicBezTo>
                  <a:lnTo>
                    <a:pt x="83042" y="44782"/>
                  </a:lnTo>
                  <a:cubicBezTo>
                    <a:pt x="85313" y="43362"/>
                    <a:pt x="85597" y="41092"/>
                    <a:pt x="83326" y="39672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DE4B1B1-BFE4-4E98-8294-0D700FFA5DEF}"/>
                </a:ext>
              </a:extLst>
            </p:cNvPr>
            <p:cNvSpPr/>
            <p:nvPr/>
          </p:nvSpPr>
          <p:spPr>
            <a:xfrm>
              <a:off x="13687708" y="7677288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8"/>
                  </a:cubicBezTo>
                  <a:lnTo>
                    <a:pt x="51632" y="58125"/>
                  </a:lnTo>
                  <a:cubicBezTo>
                    <a:pt x="53904" y="59544"/>
                    <a:pt x="57878" y="59544"/>
                    <a:pt x="60148" y="58125"/>
                  </a:cubicBezTo>
                  <a:lnTo>
                    <a:pt x="83143" y="44782"/>
                  </a:lnTo>
                  <a:cubicBezTo>
                    <a:pt x="85414" y="43362"/>
                    <a:pt x="85698" y="41092"/>
                    <a:pt x="83427" y="39673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F4DA5D-41E7-4337-9792-68B76BF7377C}"/>
                </a:ext>
              </a:extLst>
            </p:cNvPr>
            <p:cNvSpPr/>
            <p:nvPr/>
          </p:nvSpPr>
          <p:spPr>
            <a:xfrm>
              <a:off x="13008550" y="7312808"/>
              <a:ext cx="190329" cy="126886"/>
            </a:xfrm>
            <a:custGeom>
              <a:avLst/>
              <a:gdLst>
                <a:gd name="connsiteX0" fmla="*/ 54756 w 170329"/>
                <a:gd name="connsiteY0" fmla="*/ 22356 h 113552"/>
                <a:gd name="connsiteX1" fmla="*/ 46239 w 170329"/>
                <a:gd name="connsiteY1" fmla="*/ 22356 h 113552"/>
                <a:gd name="connsiteX2" fmla="*/ 23245 w 170329"/>
                <a:gd name="connsiteY2" fmla="*/ 35699 h 113552"/>
                <a:gd name="connsiteX3" fmla="*/ 22961 w 170329"/>
                <a:gd name="connsiteY3" fmla="*/ 40808 h 113552"/>
                <a:gd name="connsiteX4" fmla="*/ 119197 w 170329"/>
                <a:gd name="connsiteY4" fmla="*/ 99288 h 113552"/>
                <a:gd name="connsiteX5" fmla="*/ 127714 w 170329"/>
                <a:gd name="connsiteY5" fmla="*/ 99288 h 113552"/>
                <a:gd name="connsiteX6" fmla="*/ 150708 w 170329"/>
                <a:gd name="connsiteY6" fmla="*/ 85945 h 113552"/>
                <a:gd name="connsiteX7" fmla="*/ 150992 w 170329"/>
                <a:gd name="connsiteY7" fmla="*/ 80836 h 113552"/>
                <a:gd name="connsiteX8" fmla="*/ 54756 w 170329"/>
                <a:gd name="connsiteY8" fmla="*/ 22356 h 11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29" h="113552">
                  <a:moveTo>
                    <a:pt x="54756" y="22356"/>
                  </a:moveTo>
                  <a:cubicBezTo>
                    <a:pt x="52484" y="20936"/>
                    <a:pt x="48793" y="20936"/>
                    <a:pt x="46239" y="22356"/>
                  </a:cubicBezTo>
                  <a:lnTo>
                    <a:pt x="23245" y="35699"/>
                  </a:lnTo>
                  <a:cubicBezTo>
                    <a:pt x="20689" y="37118"/>
                    <a:pt x="20689" y="39389"/>
                    <a:pt x="22961" y="40808"/>
                  </a:cubicBezTo>
                  <a:lnTo>
                    <a:pt x="119197" y="99288"/>
                  </a:lnTo>
                  <a:cubicBezTo>
                    <a:pt x="121467" y="100708"/>
                    <a:pt x="125158" y="100708"/>
                    <a:pt x="127714" y="99288"/>
                  </a:cubicBezTo>
                  <a:lnTo>
                    <a:pt x="150708" y="85945"/>
                  </a:lnTo>
                  <a:cubicBezTo>
                    <a:pt x="153262" y="84526"/>
                    <a:pt x="153262" y="82255"/>
                    <a:pt x="150992" y="80836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C60F305-4EE8-46BD-A097-678A08F0FADD}"/>
                </a:ext>
              </a:extLst>
            </p:cNvPr>
            <p:cNvSpPr/>
            <p:nvPr/>
          </p:nvSpPr>
          <p:spPr>
            <a:xfrm>
              <a:off x="13130360" y="7386400"/>
              <a:ext cx="95165" cy="63443"/>
            </a:xfrm>
            <a:custGeom>
              <a:avLst/>
              <a:gdLst>
                <a:gd name="connsiteX0" fmla="*/ 54754 w 85164"/>
                <a:gd name="connsiteY0" fmla="*/ 22356 h 56776"/>
                <a:gd name="connsiteX1" fmla="*/ 46238 w 85164"/>
                <a:gd name="connsiteY1" fmla="*/ 22356 h 56776"/>
                <a:gd name="connsiteX2" fmla="*/ 23244 w 85164"/>
                <a:gd name="connsiteY2" fmla="*/ 35699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957 h 56776"/>
                <a:gd name="connsiteX8" fmla="*/ 547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6"/>
                  </a:moveTo>
                  <a:cubicBezTo>
                    <a:pt x="52484" y="20936"/>
                    <a:pt x="48510" y="20936"/>
                    <a:pt x="46238" y="22356"/>
                  </a:cubicBezTo>
                  <a:lnTo>
                    <a:pt x="23244" y="35699"/>
                  </a:lnTo>
                  <a:cubicBezTo>
                    <a:pt x="20690" y="37118"/>
                    <a:pt x="20690" y="39388"/>
                    <a:pt x="22960" y="40808"/>
                  </a:cubicBezTo>
                  <a:lnTo>
                    <a:pt x="51632" y="58125"/>
                  </a:lnTo>
                  <a:cubicBezTo>
                    <a:pt x="53904" y="59545"/>
                    <a:pt x="57594" y="59545"/>
                    <a:pt x="60148" y="58125"/>
                  </a:cubicBezTo>
                  <a:lnTo>
                    <a:pt x="83143" y="44782"/>
                  </a:lnTo>
                  <a:cubicBezTo>
                    <a:pt x="85698" y="43363"/>
                    <a:pt x="85698" y="41092"/>
                    <a:pt x="83427" y="39957"/>
                  </a:cubicBezTo>
                  <a:lnTo>
                    <a:pt x="547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057F6EB-5554-4627-874A-7E3EF14FA026}"/>
                </a:ext>
              </a:extLst>
            </p:cNvPr>
            <p:cNvSpPr/>
            <p:nvPr/>
          </p:nvSpPr>
          <p:spPr>
            <a:xfrm>
              <a:off x="13176039" y="7414316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9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794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9"/>
                  </a:cubicBezTo>
                  <a:lnTo>
                    <a:pt x="51632" y="58125"/>
                  </a:lnTo>
                  <a:cubicBezTo>
                    <a:pt x="53904" y="59545"/>
                    <a:pt x="57878" y="59545"/>
                    <a:pt x="60148" y="58125"/>
                  </a:cubicBezTo>
                  <a:lnTo>
                    <a:pt x="83143" y="44782"/>
                  </a:lnTo>
                  <a:cubicBezTo>
                    <a:pt x="85698" y="43363"/>
                    <a:pt x="85698" y="41092"/>
                    <a:pt x="83427" y="39673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2C6D835-6292-45D8-AA2F-C7CA377AC383}"/>
                </a:ext>
              </a:extLst>
            </p:cNvPr>
            <p:cNvSpPr/>
            <p:nvPr/>
          </p:nvSpPr>
          <p:spPr>
            <a:xfrm>
              <a:off x="13221719" y="7441914"/>
              <a:ext cx="95165" cy="63443"/>
            </a:xfrm>
            <a:custGeom>
              <a:avLst/>
              <a:gdLst>
                <a:gd name="connsiteX0" fmla="*/ 54754 w 85164"/>
                <a:gd name="connsiteY0" fmla="*/ 22356 h 56776"/>
                <a:gd name="connsiteX1" fmla="*/ 46238 w 85164"/>
                <a:gd name="connsiteY1" fmla="*/ 22356 h 56776"/>
                <a:gd name="connsiteX2" fmla="*/ 23244 w 85164"/>
                <a:gd name="connsiteY2" fmla="*/ 35699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6"/>
                  </a:moveTo>
                  <a:cubicBezTo>
                    <a:pt x="52484" y="20936"/>
                    <a:pt x="48794" y="20936"/>
                    <a:pt x="46238" y="22356"/>
                  </a:cubicBezTo>
                  <a:lnTo>
                    <a:pt x="23244" y="35699"/>
                  </a:lnTo>
                  <a:cubicBezTo>
                    <a:pt x="20690" y="37118"/>
                    <a:pt x="20690" y="39388"/>
                    <a:pt x="22960" y="40808"/>
                  </a:cubicBezTo>
                  <a:lnTo>
                    <a:pt x="51632" y="58125"/>
                  </a:lnTo>
                  <a:cubicBezTo>
                    <a:pt x="53904" y="59545"/>
                    <a:pt x="57594" y="59545"/>
                    <a:pt x="60148" y="58125"/>
                  </a:cubicBezTo>
                  <a:lnTo>
                    <a:pt x="83143" y="44782"/>
                  </a:lnTo>
                  <a:cubicBezTo>
                    <a:pt x="85698" y="43363"/>
                    <a:pt x="85698" y="41092"/>
                    <a:pt x="83427" y="39673"/>
                  </a:cubicBezTo>
                  <a:lnTo>
                    <a:pt x="547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121C0B2-7860-48A0-87E1-9D8D38BE8EFA}"/>
                </a:ext>
              </a:extLst>
            </p:cNvPr>
            <p:cNvSpPr/>
            <p:nvPr/>
          </p:nvSpPr>
          <p:spPr>
            <a:xfrm>
              <a:off x="13267510" y="7469511"/>
              <a:ext cx="95165" cy="63443"/>
            </a:xfrm>
            <a:custGeom>
              <a:avLst/>
              <a:gdLst>
                <a:gd name="connsiteX0" fmla="*/ 54653 w 85164"/>
                <a:gd name="connsiteY0" fmla="*/ 22356 h 56776"/>
                <a:gd name="connsiteX1" fmla="*/ 46137 w 85164"/>
                <a:gd name="connsiteY1" fmla="*/ 22356 h 56776"/>
                <a:gd name="connsiteX2" fmla="*/ 23143 w 85164"/>
                <a:gd name="connsiteY2" fmla="*/ 35699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3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6"/>
                  </a:moveTo>
                  <a:cubicBezTo>
                    <a:pt x="52384" y="20936"/>
                    <a:pt x="48693" y="20936"/>
                    <a:pt x="46137" y="22356"/>
                  </a:cubicBezTo>
                  <a:lnTo>
                    <a:pt x="23143" y="35699"/>
                  </a:lnTo>
                  <a:cubicBezTo>
                    <a:pt x="20871" y="37118"/>
                    <a:pt x="20589" y="39389"/>
                    <a:pt x="22859" y="40808"/>
                  </a:cubicBezTo>
                  <a:lnTo>
                    <a:pt x="51531" y="58125"/>
                  </a:lnTo>
                  <a:cubicBezTo>
                    <a:pt x="53803" y="59545"/>
                    <a:pt x="57493" y="59545"/>
                    <a:pt x="60047" y="58125"/>
                  </a:cubicBezTo>
                  <a:lnTo>
                    <a:pt x="83042" y="44782"/>
                  </a:lnTo>
                  <a:cubicBezTo>
                    <a:pt x="85597" y="43363"/>
                    <a:pt x="85597" y="41092"/>
                    <a:pt x="83326" y="39673"/>
                  </a:cubicBezTo>
                  <a:lnTo>
                    <a:pt x="54653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9675B32-54F1-4705-9C1F-2FADA0DC7506}"/>
                </a:ext>
              </a:extLst>
            </p:cNvPr>
            <p:cNvSpPr/>
            <p:nvPr/>
          </p:nvSpPr>
          <p:spPr>
            <a:xfrm>
              <a:off x="13313075" y="7497427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9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6" y="20936"/>
                    <a:pt x="48795" y="20936"/>
                    <a:pt x="46239" y="22356"/>
                  </a:cubicBezTo>
                  <a:lnTo>
                    <a:pt x="23245" y="35699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595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4F26165-A98D-4763-AF8D-5A3405D19C6F}"/>
                </a:ext>
              </a:extLst>
            </p:cNvPr>
            <p:cNvSpPr/>
            <p:nvPr/>
          </p:nvSpPr>
          <p:spPr>
            <a:xfrm>
              <a:off x="13358868" y="7525025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4" y="20936"/>
                    <a:pt x="48410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5"/>
                    <a:pt x="57494" y="59545"/>
                    <a:pt x="60048" y="58125"/>
                  </a:cubicBezTo>
                  <a:lnTo>
                    <a:pt x="83042" y="44782"/>
                  </a:lnTo>
                  <a:cubicBezTo>
                    <a:pt x="85598" y="43363"/>
                    <a:pt x="85598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8E36B53-B5F2-4BBA-8F4C-1E1E94FDC14E}"/>
                </a:ext>
              </a:extLst>
            </p:cNvPr>
            <p:cNvSpPr/>
            <p:nvPr/>
          </p:nvSpPr>
          <p:spPr>
            <a:xfrm>
              <a:off x="13404751" y="7552623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2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11" y="20936"/>
                    <a:pt x="46239" y="22355"/>
                  </a:cubicBezTo>
                  <a:lnTo>
                    <a:pt x="23245" y="35698"/>
                  </a:lnTo>
                  <a:cubicBezTo>
                    <a:pt x="20689" y="37117"/>
                    <a:pt x="20689" y="39389"/>
                    <a:pt x="22961" y="40808"/>
                  </a:cubicBezTo>
                  <a:lnTo>
                    <a:pt x="51633" y="58125"/>
                  </a:lnTo>
                  <a:cubicBezTo>
                    <a:pt x="53905" y="59544"/>
                    <a:pt x="57594" y="59544"/>
                    <a:pt x="60149" y="58125"/>
                  </a:cubicBezTo>
                  <a:lnTo>
                    <a:pt x="83144" y="44782"/>
                  </a:lnTo>
                  <a:cubicBezTo>
                    <a:pt x="85700" y="43362"/>
                    <a:pt x="85700" y="41092"/>
                    <a:pt x="83428" y="39672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8B1634-F77E-44EB-A258-0A3F1031E6E8}"/>
                </a:ext>
              </a:extLst>
            </p:cNvPr>
            <p:cNvSpPr/>
            <p:nvPr/>
          </p:nvSpPr>
          <p:spPr>
            <a:xfrm>
              <a:off x="13450429" y="7580220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524 h 56776"/>
                <a:gd name="connsiteX4" fmla="*/ 51633 w 85164"/>
                <a:gd name="connsiteY4" fmla="*/ 57841 h 56776"/>
                <a:gd name="connsiteX5" fmla="*/ 60149 w 85164"/>
                <a:gd name="connsiteY5" fmla="*/ 57841 h 56776"/>
                <a:gd name="connsiteX6" fmla="*/ 83144 w 85164"/>
                <a:gd name="connsiteY6" fmla="*/ 44498 h 56776"/>
                <a:gd name="connsiteX7" fmla="*/ 83428 w 85164"/>
                <a:gd name="connsiteY7" fmla="*/ 39389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3" y="20936"/>
                    <a:pt x="46239" y="22355"/>
                  </a:cubicBezTo>
                  <a:lnTo>
                    <a:pt x="23245" y="35698"/>
                  </a:lnTo>
                  <a:cubicBezTo>
                    <a:pt x="20689" y="37117"/>
                    <a:pt x="20689" y="39389"/>
                    <a:pt x="22961" y="40524"/>
                  </a:cubicBezTo>
                  <a:lnTo>
                    <a:pt x="51633" y="57841"/>
                  </a:lnTo>
                  <a:cubicBezTo>
                    <a:pt x="53903" y="59260"/>
                    <a:pt x="57594" y="59260"/>
                    <a:pt x="60149" y="57841"/>
                  </a:cubicBezTo>
                  <a:lnTo>
                    <a:pt x="83144" y="44498"/>
                  </a:lnTo>
                  <a:cubicBezTo>
                    <a:pt x="85700" y="43079"/>
                    <a:pt x="85700" y="40808"/>
                    <a:pt x="83428" y="39389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26D9421-4732-4BF8-B055-A81F968E13BC}"/>
                </a:ext>
              </a:extLst>
            </p:cNvPr>
            <p:cNvSpPr/>
            <p:nvPr/>
          </p:nvSpPr>
          <p:spPr>
            <a:xfrm>
              <a:off x="13496222" y="7608134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2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08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4"/>
                    <a:pt x="57492" y="59544"/>
                    <a:pt x="60048" y="58125"/>
                  </a:cubicBezTo>
                  <a:lnTo>
                    <a:pt x="83042" y="44782"/>
                  </a:lnTo>
                  <a:cubicBezTo>
                    <a:pt x="85598" y="43362"/>
                    <a:pt x="85598" y="41092"/>
                    <a:pt x="83326" y="39672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79D4EC9-C27E-4EAF-A2D4-40C76170DD8A}"/>
                </a:ext>
              </a:extLst>
            </p:cNvPr>
            <p:cNvSpPr/>
            <p:nvPr/>
          </p:nvSpPr>
          <p:spPr>
            <a:xfrm>
              <a:off x="13541901" y="7635732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4"/>
                    <a:pt x="57492" y="59544"/>
                    <a:pt x="60048" y="58125"/>
                  </a:cubicBezTo>
                  <a:lnTo>
                    <a:pt x="83042" y="44782"/>
                  </a:lnTo>
                  <a:cubicBezTo>
                    <a:pt x="85596" y="43362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F00E56F-61A3-424F-8189-1989D40DE839}"/>
                </a:ext>
              </a:extLst>
            </p:cNvPr>
            <p:cNvSpPr/>
            <p:nvPr/>
          </p:nvSpPr>
          <p:spPr>
            <a:xfrm>
              <a:off x="13587581" y="7663331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4"/>
                    <a:pt x="57492" y="59544"/>
                    <a:pt x="60048" y="58125"/>
                  </a:cubicBezTo>
                  <a:lnTo>
                    <a:pt x="83042" y="44782"/>
                  </a:lnTo>
                  <a:cubicBezTo>
                    <a:pt x="85596" y="43363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B913BFB-955D-4940-840E-D4C735E99C9B}"/>
                </a:ext>
              </a:extLst>
            </p:cNvPr>
            <p:cNvSpPr/>
            <p:nvPr/>
          </p:nvSpPr>
          <p:spPr>
            <a:xfrm>
              <a:off x="13633146" y="7690928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3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1633" y="58125"/>
                  </a:lnTo>
                  <a:cubicBezTo>
                    <a:pt x="53903" y="59544"/>
                    <a:pt x="57594" y="59544"/>
                    <a:pt x="60149" y="58125"/>
                  </a:cubicBezTo>
                  <a:lnTo>
                    <a:pt x="83144" y="44782"/>
                  </a:lnTo>
                  <a:cubicBezTo>
                    <a:pt x="85698" y="43363"/>
                    <a:pt x="85698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07D97A-1BA4-4753-814D-8F5F1DBC58E6}"/>
                </a:ext>
              </a:extLst>
            </p:cNvPr>
            <p:cNvSpPr/>
            <p:nvPr/>
          </p:nvSpPr>
          <p:spPr>
            <a:xfrm>
              <a:off x="12968897" y="7335964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3903 w 85164"/>
                <a:gd name="connsiteY4" fmla="*/ 59545 h 56776"/>
                <a:gd name="connsiteX5" fmla="*/ 62421 w 85164"/>
                <a:gd name="connsiteY5" fmla="*/ 59545 h 56776"/>
                <a:gd name="connsiteX6" fmla="*/ 85415 w 85164"/>
                <a:gd name="connsiteY6" fmla="*/ 46202 h 56776"/>
                <a:gd name="connsiteX7" fmla="*/ 85698 w 85164"/>
                <a:gd name="connsiteY7" fmla="*/ 41092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09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3903" y="59545"/>
                  </a:lnTo>
                  <a:cubicBezTo>
                    <a:pt x="56175" y="60964"/>
                    <a:pt x="59865" y="60964"/>
                    <a:pt x="62421" y="59545"/>
                  </a:cubicBezTo>
                  <a:lnTo>
                    <a:pt x="85415" y="46202"/>
                  </a:lnTo>
                  <a:cubicBezTo>
                    <a:pt x="87969" y="44782"/>
                    <a:pt x="87969" y="42512"/>
                    <a:pt x="85698" y="41092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4D8F51B-8607-416E-9C61-B2181DE9AC30}"/>
                </a:ext>
              </a:extLst>
            </p:cNvPr>
            <p:cNvSpPr/>
            <p:nvPr/>
          </p:nvSpPr>
          <p:spPr>
            <a:xfrm>
              <a:off x="13016479" y="7364830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3903 w 85164"/>
                <a:gd name="connsiteY4" fmla="*/ 59544 h 56776"/>
                <a:gd name="connsiteX5" fmla="*/ 62421 w 85164"/>
                <a:gd name="connsiteY5" fmla="*/ 59544 h 56776"/>
                <a:gd name="connsiteX6" fmla="*/ 85415 w 85164"/>
                <a:gd name="connsiteY6" fmla="*/ 46201 h 56776"/>
                <a:gd name="connsiteX7" fmla="*/ 85698 w 85164"/>
                <a:gd name="connsiteY7" fmla="*/ 41092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3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3903" y="59544"/>
                  </a:lnTo>
                  <a:cubicBezTo>
                    <a:pt x="56175" y="60964"/>
                    <a:pt x="60149" y="60964"/>
                    <a:pt x="62421" y="59544"/>
                  </a:cubicBezTo>
                  <a:lnTo>
                    <a:pt x="85415" y="46201"/>
                  </a:lnTo>
                  <a:cubicBezTo>
                    <a:pt x="87969" y="44782"/>
                    <a:pt x="87969" y="42512"/>
                    <a:pt x="85698" y="41092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1C9399A-B3F8-4114-A12C-E68278418F13}"/>
                </a:ext>
              </a:extLst>
            </p:cNvPr>
            <p:cNvSpPr/>
            <p:nvPr/>
          </p:nvSpPr>
          <p:spPr>
            <a:xfrm>
              <a:off x="12889910" y="7358803"/>
              <a:ext cx="126886" cy="95165"/>
            </a:xfrm>
            <a:custGeom>
              <a:avLst/>
              <a:gdLst>
                <a:gd name="connsiteX0" fmla="*/ 89957 w 113552"/>
                <a:gd name="connsiteY0" fmla="*/ 22355 h 85164"/>
                <a:gd name="connsiteX1" fmla="*/ 81441 w 113552"/>
                <a:gd name="connsiteY1" fmla="*/ 22355 h 85164"/>
                <a:gd name="connsiteX2" fmla="*/ 23244 w 113552"/>
                <a:gd name="connsiteY2" fmla="*/ 55854 h 85164"/>
                <a:gd name="connsiteX3" fmla="*/ 22961 w 113552"/>
                <a:gd name="connsiteY3" fmla="*/ 60964 h 85164"/>
                <a:gd name="connsiteX4" fmla="*/ 44535 w 113552"/>
                <a:gd name="connsiteY4" fmla="*/ 74022 h 85164"/>
                <a:gd name="connsiteX5" fmla="*/ 53053 w 113552"/>
                <a:gd name="connsiteY5" fmla="*/ 74022 h 85164"/>
                <a:gd name="connsiteX6" fmla="*/ 111248 w 113552"/>
                <a:gd name="connsiteY6" fmla="*/ 40524 h 85164"/>
                <a:gd name="connsiteX7" fmla="*/ 111532 w 113552"/>
                <a:gd name="connsiteY7" fmla="*/ 35415 h 85164"/>
                <a:gd name="connsiteX8" fmla="*/ 89957 w 113552"/>
                <a:gd name="connsiteY8" fmla="*/ 2235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52" h="85164">
                  <a:moveTo>
                    <a:pt x="89957" y="22355"/>
                  </a:moveTo>
                  <a:cubicBezTo>
                    <a:pt x="87685" y="20936"/>
                    <a:pt x="83995" y="20936"/>
                    <a:pt x="81441" y="22355"/>
                  </a:cubicBezTo>
                  <a:lnTo>
                    <a:pt x="23244" y="55854"/>
                  </a:lnTo>
                  <a:cubicBezTo>
                    <a:pt x="20690" y="57273"/>
                    <a:pt x="20690" y="59545"/>
                    <a:pt x="22961" y="60964"/>
                  </a:cubicBezTo>
                  <a:lnTo>
                    <a:pt x="44535" y="74022"/>
                  </a:lnTo>
                  <a:cubicBezTo>
                    <a:pt x="46806" y="75442"/>
                    <a:pt x="50497" y="75442"/>
                    <a:pt x="53053" y="74022"/>
                  </a:cubicBezTo>
                  <a:lnTo>
                    <a:pt x="111248" y="40524"/>
                  </a:lnTo>
                  <a:cubicBezTo>
                    <a:pt x="113802" y="39105"/>
                    <a:pt x="113802" y="36834"/>
                    <a:pt x="111532" y="35415"/>
                  </a:cubicBezTo>
                  <a:lnTo>
                    <a:pt x="89957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98D0482-12AE-4095-9279-F040B3BBF1D2}"/>
                </a:ext>
              </a:extLst>
            </p:cNvPr>
            <p:cNvSpPr/>
            <p:nvPr/>
          </p:nvSpPr>
          <p:spPr>
            <a:xfrm>
              <a:off x="12967425" y="7381960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6 w 85164"/>
                <a:gd name="connsiteY1" fmla="*/ 22355 h 56776"/>
                <a:gd name="connsiteX2" fmla="*/ 23142 w 85164"/>
                <a:gd name="connsiteY2" fmla="*/ 35698 h 56776"/>
                <a:gd name="connsiteX3" fmla="*/ 22860 w 85164"/>
                <a:gd name="connsiteY3" fmla="*/ 40808 h 56776"/>
                <a:gd name="connsiteX4" fmla="*/ 53802 w 85164"/>
                <a:gd name="connsiteY4" fmla="*/ 59544 h 56776"/>
                <a:gd name="connsiteX5" fmla="*/ 62318 w 85164"/>
                <a:gd name="connsiteY5" fmla="*/ 59544 h 56776"/>
                <a:gd name="connsiteX6" fmla="*/ 85312 w 85164"/>
                <a:gd name="connsiteY6" fmla="*/ 46201 h 56776"/>
                <a:gd name="connsiteX7" fmla="*/ 85596 w 85164"/>
                <a:gd name="connsiteY7" fmla="*/ 41092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6" y="22355"/>
                  </a:cubicBezTo>
                  <a:lnTo>
                    <a:pt x="23142" y="35698"/>
                  </a:lnTo>
                  <a:cubicBezTo>
                    <a:pt x="20872" y="37117"/>
                    <a:pt x="20588" y="39389"/>
                    <a:pt x="22860" y="40808"/>
                  </a:cubicBezTo>
                  <a:lnTo>
                    <a:pt x="53802" y="59544"/>
                  </a:lnTo>
                  <a:cubicBezTo>
                    <a:pt x="56073" y="60964"/>
                    <a:pt x="60048" y="60964"/>
                    <a:pt x="62318" y="59544"/>
                  </a:cubicBezTo>
                  <a:lnTo>
                    <a:pt x="85312" y="46201"/>
                  </a:lnTo>
                  <a:cubicBezTo>
                    <a:pt x="87868" y="44782"/>
                    <a:pt x="87868" y="42511"/>
                    <a:pt x="85596" y="41092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D60C06-4921-429C-BF1B-6B77647051EA}"/>
                </a:ext>
              </a:extLst>
            </p:cNvPr>
            <p:cNvSpPr/>
            <p:nvPr/>
          </p:nvSpPr>
          <p:spPr>
            <a:xfrm>
              <a:off x="13112911" y="7422881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9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3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6" y="20936"/>
                    <a:pt x="48511" y="20936"/>
                    <a:pt x="46239" y="22356"/>
                  </a:cubicBezTo>
                  <a:lnTo>
                    <a:pt x="23245" y="35699"/>
                  </a:lnTo>
                  <a:cubicBezTo>
                    <a:pt x="20689" y="37118"/>
                    <a:pt x="20689" y="39389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878" y="59545"/>
                    <a:pt x="60149" y="58125"/>
                  </a:cubicBezTo>
                  <a:lnTo>
                    <a:pt x="83144" y="44783"/>
                  </a:lnTo>
                  <a:cubicBezTo>
                    <a:pt x="85700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AB0FF8D-9F7A-4D67-A5A6-9A823A423F87}"/>
                </a:ext>
              </a:extLst>
            </p:cNvPr>
            <p:cNvSpPr/>
            <p:nvPr/>
          </p:nvSpPr>
          <p:spPr>
            <a:xfrm>
              <a:off x="13027695" y="7394967"/>
              <a:ext cx="126886" cy="126886"/>
            </a:xfrm>
            <a:custGeom>
              <a:avLst/>
              <a:gdLst>
                <a:gd name="connsiteX0" fmla="*/ 89855 w 113552"/>
                <a:gd name="connsiteY0" fmla="*/ 22355 h 113552"/>
                <a:gd name="connsiteX1" fmla="*/ 81339 w 113552"/>
                <a:gd name="connsiteY1" fmla="*/ 22355 h 113552"/>
                <a:gd name="connsiteX2" fmla="*/ 46138 w 113552"/>
                <a:gd name="connsiteY2" fmla="*/ 42795 h 113552"/>
                <a:gd name="connsiteX3" fmla="*/ 37622 w 113552"/>
                <a:gd name="connsiteY3" fmla="*/ 47621 h 113552"/>
                <a:gd name="connsiteX4" fmla="*/ 23144 w 113552"/>
                <a:gd name="connsiteY4" fmla="*/ 56138 h 113552"/>
                <a:gd name="connsiteX5" fmla="*/ 22859 w 113552"/>
                <a:gd name="connsiteY5" fmla="*/ 61247 h 113552"/>
                <a:gd name="connsiteX6" fmla="*/ 79352 w 113552"/>
                <a:gd name="connsiteY6" fmla="*/ 95597 h 113552"/>
                <a:gd name="connsiteX7" fmla="*/ 87870 w 113552"/>
                <a:gd name="connsiteY7" fmla="*/ 95597 h 113552"/>
                <a:gd name="connsiteX8" fmla="*/ 110864 w 113552"/>
                <a:gd name="connsiteY8" fmla="*/ 82254 h 113552"/>
                <a:gd name="connsiteX9" fmla="*/ 111146 w 113552"/>
                <a:gd name="connsiteY9" fmla="*/ 77145 h 113552"/>
                <a:gd name="connsiteX10" fmla="*/ 87301 w 113552"/>
                <a:gd name="connsiteY10" fmla="*/ 62667 h 113552"/>
                <a:gd name="connsiteX11" fmla="*/ 118243 w 113552"/>
                <a:gd name="connsiteY11" fmla="*/ 44782 h 113552"/>
                <a:gd name="connsiteX12" fmla="*/ 118528 w 113552"/>
                <a:gd name="connsiteY12" fmla="*/ 39672 h 113552"/>
                <a:gd name="connsiteX13" fmla="*/ 89855 w 113552"/>
                <a:gd name="connsiteY13" fmla="*/ 22355 h 11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552" h="113552">
                  <a:moveTo>
                    <a:pt x="89855" y="22355"/>
                  </a:moveTo>
                  <a:cubicBezTo>
                    <a:pt x="87585" y="20936"/>
                    <a:pt x="83611" y="20936"/>
                    <a:pt x="81339" y="22355"/>
                  </a:cubicBezTo>
                  <a:lnTo>
                    <a:pt x="46138" y="42795"/>
                  </a:lnTo>
                  <a:lnTo>
                    <a:pt x="37622" y="47621"/>
                  </a:lnTo>
                  <a:lnTo>
                    <a:pt x="23144" y="56138"/>
                  </a:lnTo>
                  <a:cubicBezTo>
                    <a:pt x="20872" y="57557"/>
                    <a:pt x="20588" y="59828"/>
                    <a:pt x="22859" y="61247"/>
                  </a:cubicBezTo>
                  <a:lnTo>
                    <a:pt x="79352" y="95597"/>
                  </a:lnTo>
                  <a:cubicBezTo>
                    <a:pt x="81623" y="97017"/>
                    <a:pt x="85314" y="97017"/>
                    <a:pt x="87870" y="95597"/>
                  </a:cubicBezTo>
                  <a:lnTo>
                    <a:pt x="110864" y="82254"/>
                  </a:lnTo>
                  <a:cubicBezTo>
                    <a:pt x="113134" y="80835"/>
                    <a:pt x="113418" y="78564"/>
                    <a:pt x="111146" y="77145"/>
                  </a:cubicBezTo>
                  <a:lnTo>
                    <a:pt x="87301" y="62667"/>
                  </a:lnTo>
                  <a:lnTo>
                    <a:pt x="118243" y="44782"/>
                  </a:lnTo>
                  <a:cubicBezTo>
                    <a:pt x="120799" y="43362"/>
                    <a:pt x="120799" y="41092"/>
                    <a:pt x="118528" y="39672"/>
                  </a:cubicBezTo>
                  <a:lnTo>
                    <a:pt x="89855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CCFBB77-7DD4-4644-92DA-4AD8090C5CEB}"/>
                </a:ext>
              </a:extLst>
            </p:cNvPr>
            <p:cNvSpPr/>
            <p:nvPr/>
          </p:nvSpPr>
          <p:spPr>
            <a:xfrm>
              <a:off x="13158705" y="7450479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2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4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4"/>
                    <a:pt x="57494" y="59544"/>
                    <a:pt x="60048" y="58125"/>
                  </a:cubicBezTo>
                  <a:lnTo>
                    <a:pt x="83042" y="44782"/>
                  </a:lnTo>
                  <a:cubicBezTo>
                    <a:pt x="85598" y="43362"/>
                    <a:pt x="85598" y="41092"/>
                    <a:pt x="83326" y="39672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89D827-5360-4161-A92D-E0D4007EEBA8}"/>
                </a:ext>
              </a:extLst>
            </p:cNvPr>
            <p:cNvSpPr/>
            <p:nvPr/>
          </p:nvSpPr>
          <p:spPr>
            <a:xfrm>
              <a:off x="13204271" y="7478076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11" y="20936"/>
                    <a:pt x="46239" y="22355"/>
                  </a:cubicBezTo>
                  <a:lnTo>
                    <a:pt x="23245" y="35698"/>
                  </a:lnTo>
                  <a:cubicBezTo>
                    <a:pt x="20689" y="37117"/>
                    <a:pt x="20689" y="39389"/>
                    <a:pt x="22961" y="40808"/>
                  </a:cubicBezTo>
                  <a:lnTo>
                    <a:pt x="51633" y="58125"/>
                  </a:lnTo>
                  <a:cubicBezTo>
                    <a:pt x="53905" y="59544"/>
                    <a:pt x="57878" y="59544"/>
                    <a:pt x="60149" y="58125"/>
                  </a:cubicBezTo>
                  <a:lnTo>
                    <a:pt x="83144" y="44782"/>
                  </a:lnTo>
                  <a:cubicBezTo>
                    <a:pt x="85700" y="43362"/>
                    <a:pt x="85700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D6D2229-DE7C-4A91-BAB0-8A414499DFC4}"/>
                </a:ext>
              </a:extLst>
            </p:cNvPr>
            <p:cNvSpPr/>
            <p:nvPr/>
          </p:nvSpPr>
          <p:spPr>
            <a:xfrm>
              <a:off x="13250063" y="7505992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2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10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4"/>
                    <a:pt x="57494" y="59544"/>
                    <a:pt x="60048" y="58125"/>
                  </a:cubicBezTo>
                  <a:lnTo>
                    <a:pt x="83042" y="44782"/>
                  </a:lnTo>
                  <a:cubicBezTo>
                    <a:pt x="85598" y="43362"/>
                    <a:pt x="85598" y="41092"/>
                    <a:pt x="83326" y="39672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0131C94-16CA-4DE0-99E1-178D52F9A5D8}"/>
                </a:ext>
              </a:extLst>
            </p:cNvPr>
            <p:cNvSpPr/>
            <p:nvPr/>
          </p:nvSpPr>
          <p:spPr>
            <a:xfrm>
              <a:off x="13295741" y="7533590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4"/>
                    <a:pt x="57776" y="59544"/>
                    <a:pt x="60048" y="58125"/>
                  </a:cubicBezTo>
                  <a:lnTo>
                    <a:pt x="83042" y="44782"/>
                  </a:lnTo>
                  <a:cubicBezTo>
                    <a:pt x="85314" y="43362"/>
                    <a:pt x="85598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D986B61-C80A-49E8-99CC-D52E63A75C91}"/>
                </a:ext>
              </a:extLst>
            </p:cNvPr>
            <p:cNvSpPr/>
            <p:nvPr/>
          </p:nvSpPr>
          <p:spPr>
            <a:xfrm>
              <a:off x="13341739" y="7561186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08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4"/>
                    <a:pt x="57492" y="59544"/>
                    <a:pt x="60048" y="58125"/>
                  </a:cubicBezTo>
                  <a:lnTo>
                    <a:pt x="83042" y="44782"/>
                  </a:lnTo>
                  <a:cubicBezTo>
                    <a:pt x="85596" y="43363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741656E-A68D-4060-8820-8704663122B9}"/>
                </a:ext>
              </a:extLst>
            </p:cNvPr>
            <p:cNvSpPr/>
            <p:nvPr/>
          </p:nvSpPr>
          <p:spPr>
            <a:xfrm>
              <a:off x="13387304" y="7588784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09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1633" y="58125"/>
                  </a:lnTo>
                  <a:cubicBezTo>
                    <a:pt x="53903" y="59545"/>
                    <a:pt x="57594" y="59545"/>
                    <a:pt x="60149" y="58125"/>
                  </a:cubicBezTo>
                  <a:lnTo>
                    <a:pt x="83144" y="44782"/>
                  </a:lnTo>
                  <a:cubicBezTo>
                    <a:pt x="85698" y="43363"/>
                    <a:pt x="85698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9898714-5EB7-429D-9012-BB6FCAC6A35F}"/>
                </a:ext>
              </a:extLst>
            </p:cNvPr>
            <p:cNvSpPr/>
            <p:nvPr/>
          </p:nvSpPr>
          <p:spPr>
            <a:xfrm>
              <a:off x="13433097" y="7616699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4"/>
                    <a:pt x="57776" y="59544"/>
                    <a:pt x="60048" y="58125"/>
                  </a:cubicBezTo>
                  <a:lnTo>
                    <a:pt x="83042" y="44782"/>
                  </a:lnTo>
                  <a:cubicBezTo>
                    <a:pt x="85596" y="43363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4A02E7A-FBC8-421D-8C2D-BCC3B55A6D7F}"/>
                </a:ext>
              </a:extLst>
            </p:cNvPr>
            <p:cNvSpPr/>
            <p:nvPr/>
          </p:nvSpPr>
          <p:spPr>
            <a:xfrm>
              <a:off x="13478776" y="7644297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9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08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9"/>
                  </a:cubicBezTo>
                  <a:lnTo>
                    <a:pt x="51532" y="58125"/>
                  </a:lnTo>
                  <a:cubicBezTo>
                    <a:pt x="53802" y="59545"/>
                    <a:pt x="57776" y="59545"/>
                    <a:pt x="60048" y="58125"/>
                  </a:cubicBezTo>
                  <a:lnTo>
                    <a:pt x="83042" y="44782"/>
                  </a:lnTo>
                  <a:cubicBezTo>
                    <a:pt x="85312" y="43363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989B99-0100-4288-B771-587FB6EFAE5E}"/>
                </a:ext>
              </a:extLst>
            </p:cNvPr>
            <p:cNvSpPr/>
            <p:nvPr/>
          </p:nvSpPr>
          <p:spPr>
            <a:xfrm>
              <a:off x="13524455" y="7671895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2 w 85164"/>
                <a:gd name="connsiteY2" fmla="*/ 35699 h 56776"/>
                <a:gd name="connsiteX3" fmla="*/ 22860 w 85164"/>
                <a:gd name="connsiteY3" fmla="*/ 40808 h 56776"/>
                <a:gd name="connsiteX4" fmla="*/ 51530 w 85164"/>
                <a:gd name="connsiteY4" fmla="*/ 58125 h 56776"/>
                <a:gd name="connsiteX5" fmla="*/ 60048 w 85164"/>
                <a:gd name="connsiteY5" fmla="*/ 58125 h 56776"/>
                <a:gd name="connsiteX6" fmla="*/ 83043 w 85164"/>
                <a:gd name="connsiteY6" fmla="*/ 44782 h 56776"/>
                <a:gd name="connsiteX7" fmla="*/ 83327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692" y="20936"/>
                    <a:pt x="46138" y="22356"/>
                  </a:cubicBezTo>
                  <a:lnTo>
                    <a:pt x="23142" y="35699"/>
                  </a:lnTo>
                  <a:cubicBezTo>
                    <a:pt x="20872" y="37118"/>
                    <a:pt x="20588" y="39388"/>
                    <a:pt x="22860" y="40808"/>
                  </a:cubicBezTo>
                  <a:lnTo>
                    <a:pt x="51530" y="58125"/>
                  </a:lnTo>
                  <a:cubicBezTo>
                    <a:pt x="53802" y="59545"/>
                    <a:pt x="57492" y="59545"/>
                    <a:pt x="60048" y="58125"/>
                  </a:cubicBezTo>
                  <a:lnTo>
                    <a:pt x="83043" y="44782"/>
                  </a:lnTo>
                  <a:cubicBezTo>
                    <a:pt x="85312" y="43363"/>
                    <a:pt x="85596" y="41092"/>
                    <a:pt x="83327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398DE84-145A-4202-BF47-8070C13B9AED}"/>
                </a:ext>
              </a:extLst>
            </p:cNvPr>
            <p:cNvSpPr/>
            <p:nvPr/>
          </p:nvSpPr>
          <p:spPr>
            <a:xfrm>
              <a:off x="13570768" y="7699810"/>
              <a:ext cx="126886" cy="95165"/>
            </a:xfrm>
            <a:custGeom>
              <a:avLst/>
              <a:gdLst>
                <a:gd name="connsiteX0" fmla="*/ 54653 w 113552"/>
                <a:gd name="connsiteY0" fmla="*/ 22355 h 85164"/>
                <a:gd name="connsiteX1" fmla="*/ 46137 w 113552"/>
                <a:gd name="connsiteY1" fmla="*/ 22355 h 85164"/>
                <a:gd name="connsiteX2" fmla="*/ 23143 w 113552"/>
                <a:gd name="connsiteY2" fmla="*/ 35698 h 85164"/>
                <a:gd name="connsiteX3" fmla="*/ 22859 w 113552"/>
                <a:gd name="connsiteY3" fmla="*/ 40809 h 85164"/>
                <a:gd name="connsiteX4" fmla="*/ 85313 w 113552"/>
                <a:gd name="connsiteY4" fmla="*/ 78564 h 85164"/>
                <a:gd name="connsiteX5" fmla="*/ 93829 w 113552"/>
                <a:gd name="connsiteY5" fmla="*/ 78564 h 85164"/>
                <a:gd name="connsiteX6" fmla="*/ 116824 w 113552"/>
                <a:gd name="connsiteY6" fmla="*/ 65222 h 85164"/>
                <a:gd name="connsiteX7" fmla="*/ 117108 w 113552"/>
                <a:gd name="connsiteY7" fmla="*/ 60112 h 85164"/>
                <a:gd name="connsiteX8" fmla="*/ 54653 w 113552"/>
                <a:gd name="connsiteY8" fmla="*/ 2235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52" h="85164">
                  <a:moveTo>
                    <a:pt x="54653" y="22355"/>
                  </a:moveTo>
                  <a:cubicBezTo>
                    <a:pt x="52384" y="20936"/>
                    <a:pt x="48693" y="20936"/>
                    <a:pt x="46137" y="22355"/>
                  </a:cubicBezTo>
                  <a:lnTo>
                    <a:pt x="23143" y="35698"/>
                  </a:lnTo>
                  <a:cubicBezTo>
                    <a:pt x="20871" y="37118"/>
                    <a:pt x="20589" y="39389"/>
                    <a:pt x="22859" y="40809"/>
                  </a:cubicBezTo>
                  <a:lnTo>
                    <a:pt x="85313" y="78564"/>
                  </a:lnTo>
                  <a:cubicBezTo>
                    <a:pt x="87585" y="79984"/>
                    <a:pt x="91275" y="79984"/>
                    <a:pt x="93829" y="78564"/>
                  </a:cubicBezTo>
                  <a:lnTo>
                    <a:pt x="116824" y="65222"/>
                  </a:lnTo>
                  <a:cubicBezTo>
                    <a:pt x="119379" y="63803"/>
                    <a:pt x="119379" y="61531"/>
                    <a:pt x="117108" y="60112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D0EFD4-E2F2-490B-B82B-768FBDF3673A}"/>
                </a:ext>
              </a:extLst>
            </p:cNvPr>
            <p:cNvSpPr/>
            <p:nvPr/>
          </p:nvSpPr>
          <p:spPr>
            <a:xfrm>
              <a:off x="13104348" y="7464119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50 w 85164"/>
                <a:gd name="connsiteY5" fmla="*/ 58125 h 56776"/>
                <a:gd name="connsiteX6" fmla="*/ 83144 w 85164"/>
                <a:gd name="connsiteY6" fmla="*/ 44782 h 56776"/>
                <a:gd name="connsiteX7" fmla="*/ 83427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8"/>
                  </a:cubicBezTo>
                  <a:lnTo>
                    <a:pt x="51632" y="58125"/>
                  </a:lnTo>
                  <a:cubicBezTo>
                    <a:pt x="53904" y="59544"/>
                    <a:pt x="57878" y="59544"/>
                    <a:pt x="60150" y="58125"/>
                  </a:cubicBezTo>
                  <a:lnTo>
                    <a:pt x="83144" y="44782"/>
                  </a:lnTo>
                  <a:cubicBezTo>
                    <a:pt x="85414" y="43363"/>
                    <a:pt x="85698" y="41092"/>
                    <a:pt x="83427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94140E2-5375-41A9-9877-389981F418EA}"/>
                </a:ext>
              </a:extLst>
            </p:cNvPr>
            <p:cNvSpPr/>
            <p:nvPr/>
          </p:nvSpPr>
          <p:spPr>
            <a:xfrm>
              <a:off x="13150027" y="7492033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4 w 85164"/>
                <a:gd name="connsiteY6" fmla="*/ 44782 h 56776"/>
                <a:gd name="connsiteX7" fmla="*/ 83427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4" y="20936"/>
                    <a:pt x="46238" y="22355"/>
                  </a:cubicBezTo>
                  <a:lnTo>
                    <a:pt x="23244" y="35698"/>
                  </a:lnTo>
                  <a:cubicBezTo>
                    <a:pt x="20690" y="37117"/>
                    <a:pt x="20690" y="39389"/>
                    <a:pt x="22960" y="40808"/>
                  </a:cubicBezTo>
                  <a:lnTo>
                    <a:pt x="51632" y="58125"/>
                  </a:lnTo>
                  <a:cubicBezTo>
                    <a:pt x="53904" y="59544"/>
                    <a:pt x="57594" y="59544"/>
                    <a:pt x="60148" y="58125"/>
                  </a:cubicBezTo>
                  <a:lnTo>
                    <a:pt x="83144" y="44782"/>
                  </a:lnTo>
                  <a:cubicBezTo>
                    <a:pt x="85414" y="43362"/>
                    <a:pt x="85698" y="41092"/>
                    <a:pt x="83427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59A18AA-9B8F-41C3-A8A7-DA121785AC58}"/>
                </a:ext>
              </a:extLst>
            </p:cNvPr>
            <p:cNvSpPr/>
            <p:nvPr/>
          </p:nvSpPr>
          <p:spPr>
            <a:xfrm>
              <a:off x="13195820" y="7519632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2 w 85164"/>
                <a:gd name="connsiteY2" fmla="*/ 35698 h 56776"/>
                <a:gd name="connsiteX3" fmla="*/ 22858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1 w 85164"/>
                <a:gd name="connsiteY6" fmla="*/ 44782 h 56776"/>
                <a:gd name="connsiteX7" fmla="*/ 83325 w 85164"/>
                <a:gd name="connsiteY7" fmla="*/ 39673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3" y="20936"/>
                    <a:pt x="48408" y="20936"/>
                    <a:pt x="46137" y="22355"/>
                  </a:cubicBezTo>
                  <a:lnTo>
                    <a:pt x="23142" y="35698"/>
                  </a:lnTo>
                  <a:cubicBezTo>
                    <a:pt x="20872" y="37118"/>
                    <a:pt x="20588" y="39389"/>
                    <a:pt x="22858" y="40808"/>
                  </a:cubicBezTo>
                  <a:lnTo>
                    <a:pt x="51531" y="58125"/>
                  </a:lnTo>
                  <a:cubicBezTo>
                    <a:pt x="53802" y="59544"/>
                    <a:pt x="57777" y="59544"/>
                    <a:pt x="60047" y="58125"/>
                  </a:cubicBezTo>
                  <a:lnTo>
                    <a:pt x="83041" y="44782"/>
                  </a:lnTo>
                  <a:cubicBezTo>
                    <a:pt x="85313" y="43363"/>
                    <a:pt x="85597" y="41092"/>
                    <a:pt x="83325" y="39673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FD3FBBA-4977-4AA9-8CEF-9ED09DF17B30}"/>
                </a:ext>
              </a:extLst>
            </p:cNvPr>
            <p:cNvSpPr/>
            <p:nvPr/>
          </p:nvSpPr>
          <p:spPr>
            <a:xfrm>
              <a:off x="13241386" y="7547230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9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9"/>
                  </a:cubicBezTo>
                  <a:lnTo>
                    <a:pt x="51632" y="58125"/>
                  </a:lnTo>
                  <a:cubicBezTo>
                    <a:pt x="53904" y="59544"/>
                    <a:pt x="57878" y="59544"/>
                    <a:pt x="60148" y="58125"/>
                  </a:cubicBezTo>
                  <a:lnTo>
                    <a:pt x="83143" y="44782"/>
                  </a:lnTo>
                  <a:cubicBezTo>
                    <a:pt x="85414" y="43363"/>
                    <a:pt x="85698" y="41092"/>
                    <a:pt x="83427" y="39673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034AA56-BEDF-4083-8986-9EA65A57DF85}"/>
                </a:ext>
              </a:extLst>
            </p:cNvPr>
            <p:cNvSpPr/>
            <p:nvPr/>
          </p:nvSpPr>
          <p:spPr>
            <a:xfrm>
              <a:off x="13287177" y="7575144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693" y="20936"/>
                    <a:pt x="46137" y="22355"/>
                  </a:cubicBezTo>
                  <a:lnTo>
                    <a:pt x="23143" y="35698"/>
                  </a:lnTo>
                  <a:cubicBezTo>
                    <a:pt x="20871" y="37118"/>
                    <a:pt x="20589" y="39389"/>
                    <a:pt x="22859" y="40808"/>
                  </a:cubicBezTo>
                  <a:lnTo>
                    <a:pt x="51531" y="58125"/>
                  </a:lnTo>
                  <a:cubicBezTo>
                    <a:pt x="53803" y="59544"/>
                    <a:pt x="57777" y="59544"/>
                    <a:pt x="60047" y="58125"/>
                  </a:cubicBezTo>
                  <a:lnTo>
                    <a:pt x="83042" y="44782"/>
                  </a:lnTo>
                  <a:cubicBezTo>
                    <a:pt x="85313" y="43363"/>
                    <a:pt x="85597" y="41092"/>
                    <a:pt x="83326" y="39673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81BF301-FFF9-4F48-921C-22A8E21D44F2}"/>
                </a:ext>
              </a:extLst>
            </p:cNvPr>
            <p:cNvSpPr/>
            <p:nvPr/>
          </p:nvSpPr>
          <p:spPr>
            <a:xfrm>
              <a:off x="13333173" y="7602742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9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4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9"/>
                  </a:cubicBezTo>
                  <a:lnTo>
                    <a:pt x="51532" y="58125"/>
                  </a:lnTo>
                  <a:cubicBezTo>
                    <a:pt x="53803" y="59544"/>
                    <a:pt x="57776" y="59544"/>
                    <a:pt x="60048" y="58125"/>
                  </a:cubicBezTo>
                  <a:lnTo>
                    <a:pt x="83042" y="44782"/>
                  </a:lnTo>
                  <a:cubicBezTo>
                    <a:pt x="85314" y="43363"/>
                    <a:pt x="85598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782AAA1-80B1-4064-B4BA-8F2B007110E4}"/>
                </a:ext>
              </a:extLst>
            </p:cNvPr>
            <p:cNvSpPr/>
            <p:nvPr/>
          </p:nvSpPr>
          <p:spPr>
            <a:xfrm>
              <a:off x="13378739" y="7630340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795" y="20936"/>
                    <a:pt x="46239" y="22356"/>
                  </a:cubicBezTo>
                  <a:lnTo>
                    <a:pt x="23245" y="35698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878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4853C12-3281-422A-8593-A65180D07104}"/>
                </a:ext>
              </a:extLst>
            </p:cNvPr>
            <p:cNvSpPr/>
            <p:nvPr/>
          </p:nvSpPr>
          <p:spPr>
            <a:xfrm>
              <a:off x="13424418" y="7657936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9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511" y="20936"/>
                    <a:pt x="46239" y="22356"/>
                  </a:cubicBezTo>
                  <a:lnTo>
                    <a:pt x="23245" y="35699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595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5CA2DA2-A293-4794-8821-F787B3066722}"/>
                </a:ext>
              </a:extLst>
            </p:cNvPr>
            <p:cNvSpPr/>
            <p:nvPr/>
          </p:nvSpPr>
          <p:spPr>
            <a:xfrm>
              <a:off x="13470096" y="7685852"/>
              <a:ext cx="95165" cy="63443"/>
            </a:xfrm>
            <a:custGeom>
              <a:avLst/>
              <a:gdLst>
                <a:gd name="connsiteX0" fmla="*/ 54756 w 85164"/>
                <a:gd name="connsiteY0" fmla="*/ 22356 h 56776"/>
                <a:gd name="connsiteX1" fmla="*/ 46239 w 85164"/>
                <a:gd name="connsiteY1" fmla="*/ 22356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6"/>
                  </a:moveTo>
                  <a:cubicBezTo>
                    <a:pt x="52484" y="20936"/>
                    <a:pt x="48511" y="20936"/>
                    <a:pt x="46239" y="22356"/>
                  </a:cubicBezTo>
                  <a:lnTo>
                    <a:pt x="23245" y="35698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51633" y="58125"/>
                  </a:lnTo>
                  <a:cubicBezTo>
                    <a:pt x="53905" y="59545"/>
                    <a:pt x="57878" y="59545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700" y="41092"/>
                    <a:pt x="83428" y="39673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BC9DC10-131D-410D-8ECB-C7B1A935D4F7}"/>
                </a:ext>
              </a:extLst>
            </p:cNvPr>
            <p:cNvSpPr/>
            <p:nvPr/>
          </p:nvSpPr>
          <p:spPr>
            <a:xfrm>
              <a:off x="13515890" y="7713450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692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8"/>
                    <a:pt x="22859" y="40808"/>
                  </a:cubicBezTo>
                  <a:lnTo>
                    <a:pt x="51532" y="58125"/>
                  </a:lnTo>
                  <a:cubicBezTo>
                    <a:pt x="53803" y="59545"/>
                    <a:pt x="57492" y="59545"/>
                    <a:pt x="60048" y="58125"/>
                  </a:cubicBezTo>
                  <a:lnTo>
                    <a:pt x="83042" y="44782"/>
                  </a:lnTo>
                  <a:cubicBezTo>
                    <a:pt x="85314" y="43363"/>
                    <a:pt x="85598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227D9F5-EF25-4596-ADB7-2F8F52D79673}"/>
                </a:ext>
              </a:extLst>
            </p:cNvPr>
            <p:cNvSpPr/>
            <p:nvPr/>
          </p:nvSpPr>
          <p:spPr>
            <a:xfrm>
              <a:off x="13561569" y="7741047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8345 w 85164"/>
                <a:gd name="connsiteY4" fmla="*/ 62384 h 56776"/>
                <a:gd name="connsiteX5" fmla="*/ 66861 w 85164"/>
                <a:gd name="connsiteY5" fmla="*/ 62384 h 56776"/>
                <a:gd name="connsiteX6" fmla="*/ 89855 w 85164"/>
                <a:gd name="connsiteY6" fmla="*/ 49041 h 56776"/>
                <a:gd name="connsiteX7" fmla="*/ 90139 w 85164"/>
                <a:gd name="connsiteY7" fmla="*/ 43931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410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8345" y="62384"/>
                  </a:lnTo>
                  <a:cubicBezTo>
                    <a:pt x="60616" y="63803"/>
                    <a:pt x="64589" y="63803"/>
                    <a:pt x="66861" y="62384"/>
                  </a:cubicBezTo>
                  <a:lnTo>
                    <a:pt x="89855" y="49041"/>
                  </a:lnTo>
                  <a:cubicBezTo>
                    <a:pt x="92127" y="47621"/>
                    <a:pt x="92411" y="45351"/>
                    <a:pt x="90139" y="43931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99EDCF8-D144-43CB-9261-6CCFC05C4B5D}"/>
                </a:ext>
              </a:extLst>
            </p:cNvPr>
            <p:cNvSpPr/>
            <p:nvPr/>
          </p:nvSpPr>
          <p:spPr>
            <a:xfrm>
              <a:off x="12927977" y="7404483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524 h 56776"/>
                <a:gd name="connsiteX4" fmla="*/ 53904 w 85164"/>
                <a:gd name="connsiteY4" fmla="*/ 59261 h 56776"/>
                <a:gd name="connsiteX5" fmla="*/ 62420 w 85164"/>
                <a:gd name="connsiteY5" fmla="*/ 59261 h 56776"/>
                <a:gd name="connsiteX6" fmla="*/ 85414 w 85164"/>
                <a:gd name="connsiteY6" fmla="*/ 45918 h 56776"/>
                <a:gd name="connsiteX7" fmla="*/ 85698 w 85164"/>
                <a:gd name="connsiteY7" fmla="*/ 40809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794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524"/>
                  </a:cubicBezTo>
                  <a:lnTo>
                    <a:pt x="53904" y="59261"/>
                  </a:lnTo>
                  <a:cubicBezTo>
                    <a:pt x="56175" y="60680"/>
                    <a:pt x="60148" y="60680"/>
                    <a:pt x="62420" y="59261"/>
                  </a:cubicBezTo>
                  <a:lnTo>
                    <a:pt x="85414" y="45918"/>
                  </a:lnTo>
                  <a:cubicBezTo>
                    <a:pt x="87686" y="44498"/>
                    <a:pt x="87970" y="42228"/>
                    <a:pt x="85698" y="40809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617948A-4982-4C37-84F9-2F1706DA8757}"/>
                </a:ext>
              </a:extLst>
            </p:cNvPr>
            <p:cNvSpPr/>
            <p:nvPr/>
          </p:nvSpPr>
          <p:spPr>
            <a:xfrm>
              <a:off x="12977780" y="7434302"/>
              <a:ext cx="126886" cy="95165"/>
            </a:xfrm>
            <a:custGeom>
              <a:avLst/>
              <a:gdLst>
                <a:gd name="connsiteX0" fmla="*/ 54754 w 113552"/>
                <a:gd name="connsiteY0" fmla="*/ 22355 h 85164"/>
                <a:gd name="connsiteX1" fmla="*/ 46238 w 113552"/>
                <a:gd name="connsiteY1" fmla="*/ 22355 h 85164"/>
                <a:gd name="connsiteX2" fmla="*/ 23244 w 113552"/>
                <a:gd name="connsiteY2" fmla="*/ 35698 h 85164"/>
                <a:gd name="connsiteX3" fmla="*/ 22960 w 113552"/>
                <a:gd name="connsiteY3" fmla="*/ 40808 h 85164"/>
                <a:gd name="connsiteX4" fmla="*/ 60716 w 113552"/>
                <a:gd name="connsiteY4" fmla="*/ 63803 h 85164"/>
                <a:gd name="connsiteX5" fmla="*/ 69233 w 113552"/>
                <a:gd name="connsiteY5" fmla="*/ 63803 h 85164"/>
                <a:gd name="connsiteX6" fmla="*/ 92227 w 113552"/>
                <a:gd name="connsiteY6" fmla="*/ 50460 h 85164"/>
                <a:gd name="connsiteX7" fmla="*/ 92511 w 113552"/>
                <a:gd name="connsiteY7" fmla="*/ 45350 h 85164"/>
                <a:gd name="connsiteX8" fmla="*/ 54754 w 113552"/>
                <a:gd name="connsiteY8" fmla="*/ 2235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52" h="85164">
                  <a:moveTo>
                    <a:pt x="54754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8"/>
                  </a:cubicBezTo>
                  <a:lnTo>
                    <a:pt x="60716" y="63803"/>
                  </a:lnTo>
                  <a:cubicBezTo>
                    <a:pt x="62988" y="65222"/>
                    <a:pt x="66679" y="65222"/>
                    <a:pt x="69233" y="63803"/>
                  </a:cubicBezTo>
                  <a:lnTo>
                    <a:pt x="92227" y="50460"/>
                  </a:lnTo>
                  <a:cubicBezTo>
                    <a:pt x="94783" y="49040"/>
                    <a:pt x="94783" y="46770"/>
                    <a:pt x="92511" y="45350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A790E8F-4C4D-4664-9345-D3C0EB5EA948}"/>
                </a:ext>
              </a:extLst>
            </p:cNvPr>
            <p:cNvSpPr/>
            <p:nvPr/>
          </p:nvSpPr>
          <p:spPr>
            <a:xfrm>
              <a:off x="13034356" y="7468560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692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5"/>
                    <a:pt x="57492" y="59545"/>
                    <a:pt x="60048" y="58125"/>
                  </a:cubicBezTo>
                  <a:lnTo>
                    <a:pt x="83042" y="44782"/>
                  </a:lnTo>
                  <a:cubicBezTo>
                    <a:pt x="85596" y="43363"/>
                    <a:pt x="85596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1BDE3DB-619B-49CA-A2EF-C440B3C5FAD4}"/>
                </a:ext>
              </a:extLst>
            </p:cNvPr>
            <p:cNvSpPr/>
            <p:nvPr/>
          </p:nvSpPr>
          <p:spPr>
            <a:xfrm>
              <a:off x="13080036" y="7496157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6 h 56776"/>
                <a:gd name="connsiteX5" fmla="*/ 60048 w 85164"/>
                <a:gd name="connsiteY5" fmla="*/ 58126 h 56776"/>
                <a:gd name="connsiteX6" fmla="*/ 83042 w 85164"/>
                <a:gd name="connsiteY6" fmla="*/ 44783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408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6"/>
                  </a:lnTo>
                  <a:cubicBezTo>
                    <a:pt x="53802" y="59545"/>
                    <a:pt x="57492" y="59545"/>
                    <a:pt x="60048" y="58126"/>
                  </a:cubicBezTo>
                  <a:lnTo>
                    <a:pt x="83042" y="44783"/>
                  </a:lnTo>
                  <a:cubicBezTo>
                    <a:pt x="85314" y="43363"/>
                    <a:pt x="85596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6FA4161-9B47-48DE-869F-46A80F1BB614}"/>
                </a:ext>
              </a:extLst>
            </p:cNvPr>
            <p:cNvSpPr/>
            <p:nvPr/>
          </p:nvSpPr>
          <p:spPr>
            <a:xfrm>
              <a:off x="13125602" y="7523757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09" y="20936"/>
                    <a:pt x="46239" y="22355"/>
                  </a:cubicBezTo>
                  <a:lnTo>
                    <a:pt x="23245" y="35698"/>
                  </a:lnTo>
                  <a:cubicBezTo>
                    <a:pt x="20689" y="37117"/>
                    <a:pt x="20689" y="39389"/>
                    <a:pt x="22961" y="40808"/>
                  </a:cubicBezTo>
                  <a:lnTo>
                    <a:pt x="51633" y="58125"/>
                  </a:lnTo>
                  <a:cubicBezTo>
                    <a:pt x="53903" y="59544"/>
                    <a:pt x="57878" y="59544"/>
                    <a:pt x="60149" y="58125"/>
                  </a:cubicBezTo>
                  <a:lnTo>
                    <a:pt x="83144" y="44782"/>
                  </a:lnTo>
                  <a:cubicBezTo>
                    <a:pt x="85415" y="43362"/>
                    <a:pt x="85698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189A90B-50F2-4819-9492-88689079115A}"/>
                </a:ext>
              </a:extLst>
            </p:cNvPr>
            <p:cNvSpPr/>
            <p:nvPr/>
          </p:nvSpPr>
          <p:spPr>
            <a:xfrm>
              <a:off x="13171280" y="7551353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09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8"/>
                  </a:cubicBezTo>
                  <a:lnTo>
                    <a:pt x="51633" y="58125"/>
                  </a:lnTo>
                  <a:cubicBezTo>
                    <a:pt x="53903" y="59544"/>
                    <a:pt x="57594" y="59544"/>
                    <a:pt x="60149" y="58125"/>
                  </a:cubicBezTo>
                  <a:lnTo>
                    <a:pt x="83144" y="44782"/>
                  </a:lnTo>
                  <a:cubicBezTo>
                    <a:pt x="85415" y="43363"/>
                    <a:pt x="85698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EF9D1AC-F8E0-4FF3-8A95-DAA8273197E6}"/>
                </a:ext>
              </a:extLst>
            </p:cNvPr>
            <p:cNvSpPr/>
            <p:nvPr/>
          </p:nvSpPr>
          <p:spPr>
            <a:xfrm>
              <a:off x="13217073" y="7579268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2" y="59544"/>
                    <a:pt x="57776" y="59544"/>
                    <a:pt x="60048" y="58125"/>
                  </a:cubicBezTo>
                  <a:lnTo>
                    <a:pt x="83042" y="44782"/>
                  </a:lnTo>
                  <a:cubicBezTo>
                    <a:pt x="85596" y="43362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0BC36A6-A714-49CE-A52D-8C32F25BA7A2}"/>
                </a:ext>
              </a:extLst>
            </p:cNvPr>
            <p:cNvSpPr/>
            <p:nvPr/>
          </p:nvSpPr>
          <p:spPr>
            <a:xfrm>
              <a:off x="13262752" y="7606866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2 w 85164"/>
                <a:gd name="connsiteY2" fmla="*/ 35698 h 56776"/>
                <a:gd name="connsiteX3" fmla="*/ 22860 w 85164"/>
                <a:gd name="connsiteY3" fmla="*/ 40808 h 56776"/>
                <a:gd name="connsiteX4" fmla="*/ 51530 w 85164"/>
                <a:gd name="connsiteY4" fmla="*/ 58125 h 56776"/>
                <a:gd name="connsiteX5" fmla="*/ 60048 w 85164"/>
                <a:gd name="connsiteY5" fmla="*/ 58125 h 56776"/>
                <a:gd name="connsiteX6" fmla="*/ 83043 w 85164"/>
                <a:gd name="connsiteY6" fmla="*/ 44782 h 56776"/>
                <a:gd name="connsiteX7" fmla="*/ 83327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08" y="20936"/>
                    <a:pt x="46138" y="22355"/>
                  </a:cubicBezTo>
                  <a:lnTo>
                    <a:pt x="23142" y="35698"/>
                  </a:lnTo>
                  <a:cubicBezTo>
                    <a:pt x="20872" y="37118"/>
                    <a:pt x="20588" y="39389"/>
                    <a:pt x="22860" y="40808"/>
                  </a:cubicBezTo>
                  <a:lnTo>
                    <a:pt x="51530" y="58125"/>
                  </a:lnTo>
                  <a:cubicBezTo>
                    <a:pt x="53802" y="59544"/>
                    <a:pt x="57492" y="59544"/>
                    <a:pt x="60048" y="58125"/>
                  </a:cubicBezTo>
                  <a:lnTo>
                    <a:pt x="83043" y="44782"/>
                  </a:lnTo>
                  <a:cubicBezTo>
                    <a:pt x="85596" y="43363"/>
                    <a:pt x="85596" y="41092"/>
                    <a:pt x="83327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C224822-2140-4832-914D-3FC61CA69513}"/>
                </a:ext>
              </a:extLst>
            </p:cNvPr>
            <p:cNvSpPr/>
            <p:nvPr/>
          </p:nvSpPr>
          <p:spPr>
            <a:xfrm>
              <a:off x="13308749" y="7634463"/>
              <a:ext cx="95165" cy="63443"/>
            </a:xfrm>
            <a:custGeom>
              <a:avLst/>
              <a:gdLst>
                <a:gd name="connsiteX0" fmla="*/ 54655 w 85164"/>
                <a:gd name="connsiteY0" fmla="*/ 22355 h 56776"/>
                <a:gd name="connsiteX1" fmla="*/ 46137 w 85164"/>
                <a:gd name="connsiteY1" fmla="*/ 22355 h 56776"/>
                <a:gd name="connsiteX2" fmla="*/ 23142 w 85164"/>
                <a:gd name="connsiteY2" fmla="*/ 35698 h 56776"/>
                <a:gd name="connsiteX3" fmla="*/ 22858 w 85164"/>
                <a:gd name="connsiteY3" fmla="*/ 40809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3 w 85164"/>
                <a:gd name="connsiteY6" fmla="*/ 44782 h 56776"/>
                <a:gd name="connsiteX7" fmla="*/ 83325 w 85164"/>
                <a:gd name="connsiteY7" fmla="*/ 39673 h 56776"/>
                <a:gd name="connsiteX8" fmla="*/ 54655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5" y="22355"/>
                  </a:moveTo>
                  <a:cubicBezTo>
                    <a:pt x="52383" y="20936"/>
                    <a:pt x="48408" y="20936"/>
                    <a:pt x="46137" y="22355"/>
                  </a:cubicBezTo>
                  <a:lnTo>
                    <a:pt x="23142" y="35698"/>
                  </a:lnTo>
                  <a:cubicBezTo>
                    <a:pt x="20872" y="37118"/>
                    <a:pt x="20588" y="39389"/>
                    <a:pt x="22858" y="40809"/>
                  </a:cubicBezTo>
                  <a:lnTo>
                    <a:pt x="51531" y="58125"/>
                  </a:lnTo>
                  <a:cubicBezTo>
                    <a:pt x="53802" y="59544"/>
                    <a:pt x="57493" y="59544"/>
                    <a:pt x="60047" y="58125"/>
                  </a:cubicBezTo>
                  <a:lnTo>
                    <a:pt x="83043" y="44782"/>
                  </a:lnTo>
                  <a:cubicBezTo>
                    <a:pt x="85597" y="43363"/>
                    <a:pt x="85597" y="41092"/>
                    <a:pt x="83325" y="39673"/>
                  </a:cubicBezTo>
                  <a:lnTo>
                    <a:pt x="54655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E3A0C0F-5D02-4922-A625-28E3E695938E}"/>
                </a:ext>
              </a:extLst>
            </p:cNvPr>
            <p:cNvSpPr/>
            <p:nvPr/>
          </p:nvSpPr>
          <p:spPr>
            <a:xfrm>
              <a:off x="13354427" y="7662379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2 w 85164"/>
                <a:gd name="connsiteY2" fmla="*/ 35698 h 56776"/>
                <a:gd name="connsiteX3" fmla="*/ 22858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1 w 85164"/>
                <a:gd name="connsiteY6" fmla="*/ 44782 h 56776"/>
                <a:gd name="connsiteX7" fmla="*/ 83325 w 85164"/>
                <a:gd name="connsiteY7" fmla="*/ 39673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3" y="20936"/>
                    <a:pt x="48692" y="20936"/>
                    <a:pt x="46137" y="22355"/>
                  </a:cubicBezTo>
                  <a:lnTo>
                    <a:pt x="23142" y="35698"/>
                  </a:lnTo>
                  <a:cubicBezTo>
                    <a:pt x="20872" y="37118"/>
                    <a:pt x="20588" y="39389"/>
                    <a:pt x="22858" y="40808"/>
                  </a:cubicBezTo>
                  <a:lnTo>
                    <a:pt x="51531" y="58125"/>
                  </a:lnTo>
                  <a:cubicBezTo>
                    <a:pt x="53802" y="59544"/>
                    <a:pt x="57777" y="59544"/>
                    <a:pt x="60047" y="58125"/>
                  </a:cubicBezTo>
                  <a:lnTo>
                    <a:pt x="83041" y="44782"/>
                  </a:lnTo>
                  <a:cubicBezTo>
                    <a:pt x="85597" y="43363"/>
                    <a:pt x="85597" y="41092"/>
                    <a:pt x="83325" y="39673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78A0FDA-03CD-4D77-B148-FF226A405437}"/>
                </a:ext>
              </a:extLst>
            </p:cNvPr>
            <p:cNvSpPr/>
            <p:nvPr/>
          </p:nvSpPr>
          <p:spPr>
            <a:xfrm>
              <a:off x="13400106" y="7689977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9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409" y="20936"/>
                    <a:pt x="46137" y="22355"/>
                  </a:cubicBezTo>
                  <a:lnTo>
                    <a:pt x="23143" y="35698"/>
                  </a:lnTo>
                  <a:cubicBezTo>
                    <a:pt x="20871" y="37118"/>
                    <a:pt x="20589" y="39389"/>
                    <a:pt x="22859" y="40809"/>
                  </a:cubicBezTo>
                  <a:lnTo>
                    <a:pt x="51531" y="58125"/>
                  </a:lnTo>
                  <a:cubicBezTo>
                    <a:pt x="53803" y="59544"/>
                    <a:pt x="57777" y="59544"/>
                    <a:pt x="60047" y="58125"/>
                  </a:cubicBezTo>
                  <a:lnTo>
                    <a:pt x="83042" y="44782"/>
                  </a:lnTo>
                  <a:cubicBezTo>
                    <a:pt x="85313" y="43363"/>
                    <a:pt x="85597" y="41092"/>
                    <a:pt x="83326" y="39673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673B1C6-C269-4974-9B0F-88DDAE6E33DD}"/>
                </a:ext>
              </a:extLst>
            </p:cNvPr>
            <p:cNvSpPr/>
            <p:nvPr/>
          </p:nvSpPr>
          <p:spPr>
            <a:xfrm>
              <a:off x="13445785" y="7717574"/>
              <a:ext cx="95165" cy="63443"/>
            </a:xfrm>
            <a:custGeom>
              <a:avLst/>
              <a:gdLst>
                <a:gd name="connsiteX0" fmla="*/ 54653 w 85164"/>
                <a:gd name="connsiteY0" fmla="*/ 22356 h 56776"/>
                <a:gd name="connsiteX1" fmla="*/ 46137 w 85164"/>
                <a:gd name="connsiteY1" fmla="*/ 22356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3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6"/>
                  </a:moveTo>
                  <a:cubicBezTo>
                    <a:pt x="52384" y="20936"/>
                    <a:pt x="48409" y="20936"/>
                    <a:pt x="46137" y="22356"/>
                  </a:cubicBezTo>
                  <a:lnTo>
                    <a:pt x="23143" y="35698"/>
                  </a:lnTo>
                  <a:cubicBezTo>
                    <a:pt x="20871" y="37118"/>
                    <a:pt x="20589" y="39388"/>
                    <a:pt x="22859" y="40808"/>
                  </a:cubicBezTo>
                  <a:lnTo>
                    <a:pt x="51531" y="58125"/>
                  </a:lnTo>
                  <a:cubicBezTo>
                    <a:pt x="53803" y="59545"/>
                    <a:pt x="57493" y="59545"/>
                    <a:pt x="60047" y="58125"/>
                  </a:cubicBezTo>
                  <a:lnTo>
                    <a:pt x="83042" y="44782"/>
                  </a:lnTo>
                  <a:cubicBezTo>
                    <a:pt x="85597" y="43363"/>
                    <a:pt x="85597" y="41092"/>
                    <a:pt x="83326" y="39673"/>
                  </a:cubicBezTo>
                  <a:lnTo>
                    <a:pt x="54653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FE0D1F2-DBE0-4688-BE0A-40CB68A7EDF7}"/>
                </a:ext>
              </a:extLst>
            </p:cNvPr>
            <p:cNvSpPr/>
            <p:nvPr/>
          </p:nvSpPr>
          <p:spPr>
            <a:xfrm>
              <a:off x="13492098" y="7745807"/>
              <a:ext cx="126886" cy="95165"/>
            </a:xfrm>
            <a:custGeom>
              <a:avLst/>
              <a:gdLst>
                <a:gd name="connsiteX0" fmla="*/ 54654 w 113552"/>
                <a:gd name="connsiteY0" fmla="*/ 22355 h 85164"/>
                <a:gd name="connsiteX1" fmla="*/ 46138 w 113552"/>
                <a:gd name="connsiteY1" fmla="*/ 22355 h 85164"/>
                <a:gd name="connsiteX2" fmla="*/ 23144 w 113552"/>
                <a:gd name="connsiteY2" fmla="*/ 35698 h 85164"/>
                <a:gd name="connsiteX3" fmla="*/ 22859 w 113552"/>
                <a:gd name="connsiteY3" fmla="*/ 40808 h 85164"/>
                <a:gd name="connsiteX4" fmla="*/ 85314 w 113552"/>
                <a:gd name="connsiteY4" fmla="*/ 78564 h 85164"/>
                <a:gd name="connsiteX5" fmla="*/ 93830 w 113552"/>
                <a:gd name="connsiteY5" fmla="*/ 78564 h 85164"/>
                <a:gd name="connsiteX6" fmla="*/ 116824 w 113552"/>
                <a:gd name="connsiteY6" fmla="*/ 65222 h 85164"/>
                <a:gd name="connsiteX7" fmla="*/ 117109 w 113552"/>
                <a:gd name="connsiteY7" fmla="*/ 60111 h 85164"/>
                <a:gd name="connsiteX8" fmla="*/ 54654 w 113552"/>
                <a:gd name="connsiteY8" fmla="*/ 2235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52" h="85164">
                  <a:moveTo>
                    <a:pt x="54654" y="22355"/>
                  </a:moveTo>
                  <a:cubicBezTo>
                    <a:pt x="52383" y="20936"/>
                    <a:pt x="48410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85314" y="78564"/>
                  </a:lnTo>
                  <a:cubicBezTo>
                    <a:pt x="87584" y="79984"/>
                    <a:pt x="91558" y="79984"/>
                    <a:pt x="93830" y="78564"/>
                  </a:cubicBezTo>
                  <a:lnTo>
                    <a:pt x="116824" y="65222"/>
                  </a:lnTo>
                  <a:cubicBezTo>
                    <a:pt x="119380" y="63802"/>
                    <a:pt x="119380" y="61531"/>
                    <a:pt x="117109" y="60111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C6B3AE6-CD08-41C6-A99B-00D2581F8E74}"/>
                </a:ext>
              </a:extLst>
            </p:cNvPr>
            <p:cNvSpPr/>
            <p:nvPr/>
          </p:nvSpPr>
          <p:spPr>
            <a:xfrm>
              <a:off x="12811037" y="7404484"/>
              <a:ext cx="126886" cy="95165"/>
            </a:xfrm>
            <a:custGeom>
              <a:avLst/>
              <a:gdLst>
                <a:gd name="connsiteX0" fmla="*/ 90140 w 113552"/>
                <a:gd name="connsiteY0" fmla="*/ 22355 h 85164"/>
                <a:gd name="connsiteX1" fmla="*/ 81622 w 113552"/>
                <a:gd name="connsiteY1" fmla="*/ 22355 h 85164"/>
                <a:gd name="connsiteX2" fmla="*/ 23142 w 113552"/>
                <a:gd name="connsiteY2" fmla="*/ 56138 h 85164"/>
                <a:gd name="connsiteX3" fmla="*/ 22858 w 113552"/>
                <a:gd name="connsiteY3" fmla="*/ 61248 h 85164"/>
                <a:gd name="connsiteX4" fmla="*/ 44433 w 113552"/>
                <a:gd name="connsiteY4" fmla="*/ 74306 h 85164"/>
                <a:gd name="connsiteX5" fmla="*/ 52951 w 113552"/>
                <a:gd name="connsiteY5" fmla="*/ 74306 h 85164"/>
                <a:gd name="connsiteX6" fmla="*/ 111431 w 113552"/>
                <a:gd name="connsiteY6" fmla="*/ 40524 h 85164"/>
                <a:gd name="connsiteX7" fmla="*/ 111713 w 113552"/>
                <a:gd name="connsiteY7" fmla="*/ 35415 h 85164"/>
                <a:gd name="connsiteX8" fmla="*/ 90140 w 113552"/>
                <a:gd name="connsiteY8" fmla="*/ 2235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52" h="85164">
                  <a:moveTo>
                    <a:pt x="90140" y="22355"/>
                  </a:moveTo>
                  <a:cubicBezTo>
                    <a:pt x="87868" y="20936"/>
                    <a:pt x="83894" y="20936"/>
                    <a:pt x="81622" y="22355"/>
                  </a:cubicBezTo>
                  <a:lnTo>
                    <a:pt x="23142" y="56138"/>
                  </a:lnTo>
                  <a:cubicBezTo>
                    <a:pt x="20872" y="57557"/>
                    <a:pt x="20588" y="59828"/>
                    <a:pt x="22858" y="61248"/>
                  </a:cubicBezTo>
                  <a:lnTo>
                    <a:pt x="44433" y="74306"/>
                  </a:lnTo>
                  <a:cubicBezTo>
                    <a:pt x="46705" y="75726"/>
                    <a:pt x="50396" y="75726"/>
                    <a:pt x="52951" y="74306"/>
                  </a:cubicBezTo>
                  <a:lnTo>
                    <a:pt x="111431" y="40524"/>
                  </a:lnTo>
                  <a:cubicBezTo>
                    <a:pt x="113985" y="39104"/>
                    <a:pt x="113985" y="36834"/>
                    <a:pt x="111713" y="35415"/>
                  </a:cubicBezTo>
                  <a:lnTo>
                    <a:pt x="90140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CD3C5A3-E375-49BB-B2F5-C36B5D11E122}"/>
                </a:ext>
              </a:extLst>
            </p:cNvPr>
            <p:cNvSpPr/>
            <p:nvPr/>
          </p:nvSpPr>
          <p:spPr>
            <a:xfrm>
              <a:off x="12887803" y="7427005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5505 w 85164"/>
                <a:gd name="connsiteY4" fmla="*/ 60680 h 56776"/>
                <a:gd name="connsiteX5" fmla="*/ 64023 w 85164"/>
                <a:gd name="connsiteY5" fmla="*/ 60680 h 56776"/>
                <a:gd name="connsiteX6" fmla="*/ 87017 w 85164"/>
                <a:gd name="connsiteY6" fmla="*/ 47337 h 56776"/>
                <a:gd name="connsiteX7" fmla="*/ 87300 w 85164"/>
                <a:gd name="connsiteY7" fmla="*/ 42227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408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8"/>
                    <a:pt x="22859" y="40808"/>
                  </a:cubicBezTo>
                  <a:lnTo>
                    <a:pt x="55505" y="60680"/>
                  </a:lnTo>
                  <a:cubicBezTo>
                    <a:pt x="57776" y="62099"/>
                    <a:pt x="61751" y="62099"/>
                    <a:pt x="64023" y="60680"/>
                  </a:cubicBezTo>
                  <a:lnTo>
                    <a:pt x="87017" y="47337"/>
                  </a:lnTo>
                  <a:cubicBezTo>
                    <a:pt x="89571" y="45918"/>
                    <a:pt x="89571" y="43647"/>
                    <a:pt x="87300" y="42227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F71E4D6-4392-4551-B5A7-01B02F7BAAB7}"/>
                </a:ext>
              </a:extLst>
            </p:cNvPr>
            <p:cNvSpPr/>
            <p:nvPr/>
          </p:nvSpPr>
          <p:spPr>
            <a:xfrm>
              <a:off x="12938240" y="7457458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39040 w 85164"/>
                <a:gd name="connsiteY4" fmla="*/ 50460 h 56776"/>
                <a:gd name="connsiteX5" fmla="*/ 47556 w 85164"/>
                <a:gd name="connsiteY5" fmla="*/ 50460 h 56776"/>
                <a:gd name="connsiteX6" fmla="*/ 70551 w 85164"/>
                <a:gd name="connsiteY6" fmla="*/ 37117 h 56776"/>
                <a:gd name="connsiteX7" fmla="*/ 70835 w 85164"/>
                <a:gd name="connsiteY7" fmla="*/ 32007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409" y="20936"/>
                    <a:pt x="46137" y="22355"/>
                  </a:cubicBezTo>
                  <a:lnTo>
                    <a:pt x="23143" y="35698"/>
                  </a:lnTo>
                  <a:cubicBezTo>
                    <a:pt x="20871" y="37117"/>
                    <a:pt x="20589" y="39389"/>
                    <a:pt x="22859" y="40808"/>
                  </a:cubicBezTo>
                  <a:lnTo>
                    <a:pt x="39040" y="50460"/>
                  </a:lnTo>
                  <a:cubicBezTo>
                    <a:pt x="41312" y="51879"/>
                    <a:pt x="45287" y="51879"/>
                    <a:pt x="47556" y="50460"/>
                  </a:cubicBezTo>
                  <a:lnTo>
                    <a:pt x="70551" y="37117"/>
                  </a:lnTo>
                  <a:cubicBezTo>
                    <a:pt x="72822" y="35698"/>
                    <a:pt x="73106" y="33426"/>
                    <a:pt x="70835" y="32007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A53E669-3A50-4FCE-A798-A097327CD619}"/>
                </a:ext>
              </a:extLst>
            </p:cNvPr>
            <p:cNvSpPr/>
            <p:nvPr/>
          </p:nvSpPr>
          <p:spPr>
            <a:xfrm>
              <a:off x="12971549" y="7477759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6 w 85164"/>
                <a:gd name="connsiteY1" fmla="*/ 22355 h 56776"/>
                <a:gd name="connsiteX2" fmla="*/ 23142 w 85164"/>
                <a:gd name="connsiteY2" fmla="*/ 35698 h 56776"/>
                <a:gd name="connsiteX3" fmla="*/ 22860 w 85164"/>
                <a:gd name="connsiteY3" fmla="*/ 40809 h 56776"/>
                <a:gd name="connsiteX4" fmla="*/ 39892 w 85164"/>
                <a:gd name="connsiteY4" fmla="*/ 51028 h 56776"/>
                <a:gd name="connsiteX5" fmla="*/ 48408 w 85164"/>
                <a:gd name="connsiteY5" fmla="*/ 51028 h 56776"/>
                <a:gd name="connsiteX6" fmla="*/ 71402 w 85164"/>
                <a:gd name="connsiteY6" fmla="*/ 37685 h 56776"/>
                <a:gd name="connsiteX7" fmla="*/ 71687 w 85164"/>
                <a:gd name="connsiteY7" fmla="*/ 32576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08" y="20936"/>
                    <a:pt x="46136" y="22355"/>
                  </a:cubicBezTo>
                  <a:lnTo>
                    <a:pt x="23142" y="35698"/>
                  </a:lnTo>
                  <a:cubicBezTo>
                    <a:pt x="20872" y="37118"/>
                    <a:pt x="20588" y="39389"/>
                    <a:pt x="22860" y="40809"/>
                  </a:cubicBezTo>
                  <a:lnTo>
                    <a:pt x="39892" y="51028"/>
                  </a:lnTo>
                  <a:cubicBezTo>
                    <a:pt x="42163" y="52448"/>
                    <a:pt x="46136" y="52448"/>
                    <a:pt x="48408" y="51028"/>
                  </a:cubicBezTo>
                  <a:lnTo>
                    <a:pt x="71402" y="37685"/>
                  </a:lnTo>
                  <a:cubicBezTo>
                    <a:pt x="73674" y="36266"/>
                    <a:pt x="73958" y="33995"/>
                    <a:pt x="71687" y="32576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30917BB-26D9-4F6B-983C-9FF41FFFD2F2}"/>
                </a:ext>
              </a:extLst>
            </p:cNvPr>
            <p:cNvSpPr/>
            <p:nvPr/>
          </p:nvSpPr>
          <p:spPr>
            <a:xfrm>
              <a:off x="13004856" y="7497745"/>
              <a:ext cx="126886" cy="95165"/>
            </a:xfrm>
            <a:custGeom>
              <a:avLst/>
              <a:gdLst>
                <a:gd name="connsiteX0" fmla="*/ 54654 w 113552"/>
                <a:gd name="connsiteY0" fmla="*/ 22355 h 85164"/>
                <a:gd name="connsiteX1" fmla="*/ 46138 w 113552"/>
                <a:gd name="connsiteY1" fmla="*/ 22355 h 85164"/>
                <a:gd name="connsiteX2" fmla="*/ 23144 w 113552"/>
                <a:gd name="connsiteY2" fmla="*/ 35698 h 85164"/>
                <a:gd name="connsiteX3" fmla="*/ 22859 w 113552"/>
                <a:gd name="connsiteY3" fmla="*/ 40808 h 85164"/>
                <a:gd name="connsiteX4" fmla="*/ 69699 w 113552"/>
                <a:gd name="connsiteY4" fmla="*/ 69196 h 85164"/>
                <a:gd name="connsiteX5" fmla="*/ 78217 w 113552"/>
                <a:gd name="connsiteY5" fmla="*/ 69196 h 85164"/>
                <a:gd name="connsiteX6" fmla="*/ 101211 w 113552"/>
                <a:gd name="connsiteY6" fmla="*/ 55854 h 85164"/>
                <a:gd name="connsiteX7" fmla="*/ 101494 w 113552"/>
                <a:gd name="connsiteY7" fmla="*/ 50744 h 85164"/>
                <a:gd name="connsiteX8" fmla="*/ 54654 w 113552"/>
                <a:gd name="connsiteY8" fmla="*/ 22355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52" h="85164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69699" y="69196"/>
                  </a:lnTo>
                  <a:cubicBezTo>
                    <a:pt x="71970" y="70616"/>
                    <a:pt x="75661" y="70616"/>
                    <a:pt x="78217" y="69196"/>
                  </a:cubicBezTo>
                  <a:lnTo>
                    <a:pt x="101211" y="55854"/>
                  </a:lnTo>
                  <a:cubicBezTo>
                    <a:pt x="103765" y="54434"/>
                    <a:pt x="103765" y="52164"/>
                    <a:pt x="101494" y="50744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F46F5BB-4F20-42E2-B1FA-0E4C16F1CC29}"/>
                </a:ext>
              </a:extLst>
            </p:cNvPr>
            <p:cNvSpPr/>
            <p:nvPr/>
          </p:nvSpPr>
          <p:spPr>
            <a:xfrm>
              <a:off x="13070724" y="7537713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4 w 85164"/>
                <a:gd name="connsiteY6" fmla="*/ 44782 h 56776"/>
                <a:gd name="connsiteX7" fmla="*/ 83427 w 85164"/>
                <a:gd name="connsiteY7" fmla="*/ 39672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7"/>
                    <a:pt x="20690" y="39389"/>
                    <a:pt x="22960" y="40808"/>
                  </a:cubicBezTo>
                  <a:lnTo>
                    <a:pt x="51632" y="58125"/>
                  </a:lnTo>
                  <a:cubicBezTo>
                    <a:pt x="53904" y="59544"/>
                    <a:pt x="57878" y="59544"/>
                    <a:pt x="60148" y="58125"/>
                  </a:cubicBezTo>
                  <a:lnTo>
                    <a:pt x="83144" y="44782"/>
                  </a:lnTo>
                  <a:cubicBezTo>
                    <a:pt x="85698" y="43362"/>
                    <a:pt x="85698" y="41092"/>
                    <a:pt x="83427" y="39672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1458CF1-58E7-40AB-B153-6FF0C2593E6C}"/>
                </a:ext>
              </a:extLst>
            </p:cNvPr>
            <p:cNvSpPr/>
            <p:nvPr/>
          </p:nvSpPr>
          <p:spPr>
            <a:xfrm>
              <a:off x="13116516" y="7565628"/>
              <a:ext cx="95165" cy="63443"/>
            </a:xfrm>
            <a:custGeom>
              <a:avLst/>
              <a:gdLst>
                <a:gd name="connsiteX0" fmla="*/ 54653 w 85164"/>
                <a:gd name="connsiteY0" fmla="*/ 22356 h 56776"/>
                <a:gd name="connsiteX1" fmla="*/ 46137 w 85164"/>
                <a:gd name="connsiteY1" fmla="*/ 22356 h 56776"/>
                <a:gd name="connsiteX2" fmla="*/ 23142 w 85164"/>
                <a:gd name="connsiteY2" fmla="*/ 35699 h 56776"/>
                <a:gd name="connsiteX3" fmla="*/ 22858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1 w 85164"/>
                <a:gd name="connsiteY6" fmla="*/ 44783 h 56776"/>
                <a:gd name="connsiteX7" fmla="*/ 83325 w 85164"/>
                <a:gd name="connsiteY7" fmla="*/ 39673 h 56776"/>
                <a:gd name="connsiteX8" fmla="*/ 54653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6"/>
                  </a:moveTo>
                  <a:cubicBezTo>
                    <a:pt x="52383" y="20936"/>
                    <a:pt x="48408" y="20936"/>
                    <a:pt x="46137" y="22356"/>
                  </a:cubicBezTo>
                  <a:lnTo>
                    <a:pt x="23142" y="35699"/>
                  </a:lnTo>
                  <a:cubicBezTo>
                    <a:pt x="20872" y="37118"/>
                    <a:pt x="20588" y="39389"/>
                    <a:pt x="22858" y="40808"/>
                  </a:cubicBezTo>
                  <a:lnTo>
                    <a:pt x="51531" y="58125"/>
                  </a:lnTo>
                  <a:cubicBezTo>
                    <a:pt x="53802" y="59545"/>
                    <a:pt x="57493" y="59545"/>
                    <a:pt x="60047" y="58125"/>
                  </a:cubicBezTo>
                  <a:lnTo>
                    <a:pt x="83041" y="44783"/>
                  </a:lnTo>
                  <a:cubicBezTo>
                    <a:pt x="85597" y="43363"/>
                    <a:pt x="85597" y="41092"/>
                    <a:pt x="83325" y="39673"/>
                  </a:cubicBezTo>
                  <a:lnTo>
                    <a:pt x="54653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54F0670-05EC-4281-ADE5-45EE413EE740}"/>
                </a:ext>
              </a:extLst>
            </p:cNvPr>
            <p:cNvSpPr/>
            <p:nvPr/>
          </p:nvSpPr>
          <p:spPr>
            <a:xfrm>
              <a:off x="13162082" y="7593226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2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794" y="20936"/>
                    <a:pt x="46238" y="22355"/>
                  </a:cubicBezTo>
                  <a:lnTo>
                    <a:pt x="23244" y="35698"/>
                  </a:lnTo>
                  <a:cubicBezTo>
                    <a:pt x="20690" y="37117"/>
                    <a:pt x="20690" y="39389"/>
                    <a:pt x="22960" y="40808"/>
                  </a:cubicBezTo>
                  <a:lnTo>
                    <a:pt x="51632" y="58125"/>
                  </a:lnTo>
                  <a:cubicBezTo>
                    <a:pt x="53904" y="59544"/>
                    <a:pt x="57878" y="59544"/>
                    <a:pt x="60148" y="58125"/>
                  </a:cubicBezTo>
                  <a:lnTo>
                    <a:pt x="83143" y="44782"/>
                  </a:lnTo>
                  <a:cubicBezTo>
                    <a:pt x="85414" y="43362"/>
                    <a:pt x="85698" y="41092"/>
                    <a:pt x="83427" y="39672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57B27D4-CD93-4EE8-9047-0EF8D4E7F441}"/>
                </a:ext>
              </a:extLst>
            </p:cNvPr>
            <p:cNvSpPr/>
            <p:nvPr/>
          </p:nvSpPr>
          <p:spPr>
            <a:xfrm>
              <a:off x="13208076" y="7620823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8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6" y="20936"/>
                    <a:pt x="48511" y="20936"/>
                    <a:pt x="46239" y="22355"/>
                  </a:cubicBezTo>
                  <a:lnTo>
                    <a:pt x="23245" y="35698"/>
                  </a:lnTo>
                  <a:cubicBezTo>
                    <a:pt x="20689" y="37117"/>
                    <a:pt x="20689" y="39389"/>
                    <a:pt x="22961" y="40808"/>
                  </a:cubicBezTo>
                  <a:lnTo>
                    <a:pt x="51633" y="58125"/>
                  </a:lnTo>
                  <a:cubicBezTo>
                    <a:pt x="53905" y="59544"/>
                    <a:pt x="57595" y="59544"/>
                    <a:pt x="60149" y="58125"/>
                  </a:cubicBezTo>
                  <a:lnTo>
                    <a:pt x="83144" y="44782"/>
                  </a:lnTo>
                  <a:cubicBezTo>
                    <a:pt x="85415" y="43362"/>
                    <a:pt x="85700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AA11131-901D-4A49-9E69-9C59B2FCD829}"/>
                </a:ext>
              </a:extLst>
            </p:cNvPr>
            <p:cNvSpPr/>
            <p:nvPr/>
          </p:nvSpPr>
          <p:spPr>
            <a:xfrm>
              <a:off x="13253914" y="7648739"/>
              <a:ext cx="95165" cy="63443"/>
            </a:xfrm>
            <a:custGeom>
              <a:avLst/>
              <a:gdLst>
                <a:gd name="connsiteX0" fmla="*/ 54613 w 85164"/>
                <a:gd name="connsiteY0" fmla="*/ 22355 h 56776"/>
                <a:gd name="connsiteX1" fmla="*/ 46097 w 85164"/>
                <a:gd name="connsiteY1" fmla="*/ 22355 h 56776"/>
                <a:gd name="connsiteX2" fmla="*/ 23103 w 85164"/>
                <a:gd name="connsiteY2" fmla="*/ 35698 h 56776"/>
                <a:gd name="connsiteX3" fmla="*/ 23103 w 85164"/>
                <a:gd name="connsiteY3" fmla="*/ 40808 h 56776"/>
                <a:gd name="connsiteX4" fmla="*/ 51491 w 85164"/>
                <a:gd name="connsiteY4" fmla="*/ 58125 h 56776"/>
                <a:gd name="connsiteX5" fmla="*/ 60007 w 85164"/>
                <a:gd name="connsiteY5" fmla="*/ 58125 h 56776"/>
                <a:gd name="connsiteX6" fmla="*/ 83002 w 85164"/>
                <a:gd name="connsiteY6" fmla="*/ 44782 h 56776"/>
                <a:gd name="connsiteX7" fmla="*/ 83286 w 85164"/>
                <a:gd name="connsiteY7" fmla="*/ 39672 h 56776"/>
                <a:gd name="connsiteX8" fmla="*/ 5461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13" y="22355"/>
                  </a:moveTo>
                  <a:cubicBezTo>
                    <a:pt x="52342" y="20936"/>
                    <a:pt x="48369" y="20936"/>
                    <a:pt x="46097" y="22355"/>
                  </a:cubicBezTo>
                  <a:lnTo>
                    <a:pt x="23103" y="35698"/>
                  </a:lnTo>
                  <a:cubicBezTo>
                    <a:pt x="20831" y="37117"/>
                    <a:pt x="20547" y="39389"/>
                    <a:pt x="23103" y="40808"/>
                  </a:cubicBezTo>
                  <a:lnTo>
                    <a:pt x="51491" y="58125"/>
                  </a:lnTo>
                  <a:cubicBezTo>
                    <a:pt x="53763" y="59544"/>
                    <a:pt x="57736" y="59544"/>
                    <a:pt x="60007" y="58125"/>
                  </a:cubicBezTo>
                  <a:lnTo>
                    <a:pt x="83002" y="44782"/>
                  </a:lnTo>
                  <a:cubicBezTo>
                    <a:pt x="85273" y="43362"/>
                    <a:pt x="85557" y="41092"/>
                    <a:pt x="83286" y="39672"/>
                  </a:cubicBezTo>
                  <a:lnTo>
                    <a:pt x="5461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DF3F24B-2C14-4136-8CDE-27506EDCF3F8}"/>
                </a:ext>
              </a:extLst>
            </p:cNvPr>
            <p:cNvSpPr/>
            <p:nvPr/>
          </p:nvSpPr>
          <p:spPr>
            <a:xfrm>
              <a:off x="13299549" y="7676336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4" y="20936"/>
                    <a:pt x="46138" y="22355"/>
                  </a:cubicBezTo>
                  <a:lnTo>
                    <a:pt x="23144" y="35698"/>
                  </a:lnTo>
                  <a:cubicBezTo>
                    <a:pt x="20872" y="37117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4"/>
                    <a:pt x="57776" y="59544"/>
                    <a:pt x="60048" y="58125"/>
                  </a:cubicBezTo>
                  <a:lnTo>
                    <a:pt x="83042" y="44782"/>
                  </a:lnTo>
                  <a:cubicBezTo>
                    <a:pt x="85598" y="43362"/>
                    <a:pt x="85598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CF5CD7E-AD58-44CD-A1E6-85DE189E14E0}"/>
                </a:ext>
              </a:extLst>
            </p:cNvPr>
            <p:cNvSpPr/>
            <p:nvPr/>
          </p:nvSpPr>
          <p:spPr>
            <a:xfrm>
              <a:off x="13345227" y="7703934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10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4"/>
                    <a:pt x="57776" y="59544"/>
                    <a:pt x="60048" y="58125"/>
                  </a:cubicBezTo>
                  <a:lnTo>
                    <a:pt x="83042" y="44782"/>
                  </a:lnTo>
                  <a:cubicBezTo>
                    <a:pt x="85314" y="43363"/>
                    <a:pt x="85598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1C65E3B-331D-42A6-AFBE-7F21C6175481}"/>
                </a:ext>
              </a:extLst>
            </p:cNvPr>
            <p:cNvSpPr/>
            <p:nvPr/>
          </p:nvSpPr>
          <p:spPr>
            <a:xfrm>
              <a:off x="13390906" y="7731531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9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692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9"/>
                  </a:cubicBezTo>
                  <a:lnTo>
                    <a:pt x="51532" y="58125"/>
                  </a:lnTo>
                  <a:cubicBezTo>
                    <a:pt x="53803" y="59545"/>
                    <a:pt x="57776" y="59545"/>
                    <a:pt x="60048" y="58125"/>
                  </a:cubicBezTo>
                  <a:lnTo>
                    <a:pt x="83042" y="44782"/>
                  </a:lnTo>
                  <a:cubicBezTo>
                    <a:pt x="85598" y="43363"/>
                    <a:pt x="85598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2C3B2A4-D38F-4024-8198-AA051D4D3F66}"/>
                </a:ext>
              </a:extLst>
            </p:cNvPr>
            <p:cNvSpPr/>
            <p:nvPr/>
          </p:nvSpPr>
          <p:spPr>
            <a:xfrm>
              <a:off x="13436903" y="7759129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408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8"/>
                    <a:pt x="22859" y="40808"/>
                  </a:cubicBezTo>
                  <a:lnTo>
                    <a:pt x="51532" y="58125"/>
                  </a:lnTo>
                  <a:cubicBezTo>
                    <a:pt x="53802" y="59545"/>
                    <a:pt x="57776" y="59545"/>
                    <a:pt x="60048" y="58125"/>
                  </a:cubicBezTo>
                  <a:lnTo>
                    <a:pt x="83042" y="44782"/>
                  </a:lnTo>
                  <a:cubicBezTo>
                    <a:pt x="85596" y="43363"/>
                    <a:pt x="85596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4072814-8EA6-4184-8700-CDC0586C4A13}"/>
                </a:ext>
              </a:extLst>
            </p:cNvPr>
            <p:cNvSpPr/>
            <p:nvPr/>
          </p:nvSpPr>
          <p:spPr>
            <a:xfrm>
              <a:off x="13482469" y="7787045"/>
              <a:ext cx="95165" cy="63443"/>
            </a:xfrm>
            <a:custGeom>
              <a:avLst/>
              <a:gdLst>
                <a:gd name="connsiteX0" fmla="*/ 54756 w 85164"/>
                <a:gd name="connsiteY0" fmla="*/ 22355 h 56776"/>
                <a:gd name="connsiteX1" fmla="*/ 46239 w 85164"/>
                <a:gd name="connsiteY1" fmla="*/ 22355 h 56776"/>
                <a:gd name="connsiteX2" fmla="*/ 23245 w 85164"/>
                <a:gd name="connsiteY2" fmla="*/ 35698 h 56776"/>
                <a:gd name="connsiteX3" fmla="*/ 22961 w 85164"/>
                <a:gd name="connsiteY3" fmla="*/ 40809 h 56776"/>
                <a:gd name="connsiteX4" fmla="*/ 51633 w 85164"/>
                <a:gd name="connsiteY4" fmla="*/ 58125 h 56776"/>
                <a:gd name="connsiteX5" fmla="*/ 60149 w 85164"/>
                <a:gd name="connsiteY5" fmla="*/ 58125 h 56776"/>
                <a:gd name="connsiteX6" fmla="*/ 83144 w 85164"/>
                <a:gd name="connsiteY6" fmla="*/ 44782 h 56776"/>
                <a:gd name="connsiteX7" fmla="*/ 83428 w 85164"/>
                <a:gd name="connsiteY7" fmla="*/ 39673 h 56776"/>
                <a:gd name="connsiteX8" fmla="*/ 54756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6" y="22355"/>
                  </a:moveTo>
                  <a:cubicBezTo>
                    <a:pt x="52484" y="20936"/>
                    <a:pt x="48509" y="20936"/>
                    <a:pt x="46239" y="22355"/>
                  </a:cubicBezTo>
                  <a:lnTo>
                    <a:pt x="23245" y="35698"/>
                  </a:lnTo>
                  <a:cubicBezTo>
                    <a:pt x="20689" y="37118"/>
                    <a:pt x="20689" y="39389"/>
                    <a:pt x="22961" y="40809"/>
                  </a:cubicBezTo>
                  <a:lnTo>
                    <a:pt x="51633" y="58125"/>
                  </a:lnTo>
                  <a:cubicBezTo>
                    <a:pt x="53903" y="59545"/>
                    <a:pt x="57594" y="59545"/>
                    <a:pt x="60149" y="58125"/>
                  </a:cubicBezTo>
                  <a:lnTo>
                    <a:pt x="83144" y="44782"/>
                  </a:lnTo>
                  <a:cubicBezTo>
                    <a:pt x="85698" y="43363"/>
                    <a:pt x="85698" y="41092"/>
                    <a:pt x="83428" y="39673"/>
                  </a:cubicBezTo>
                  <a:lnTo>
                    <a:pt x="54756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6335BEE-E3E1-4BBB-A418-07FA0D5CFCBA}"/>
                </a:ext>
              </a:extLst>
            </p:cNvPr>
            <p:cNvSpPr/>
            <p:nvPr/>
          </p:nvSpPr>
          <p:spPr>
            <a:xfrm>
              <a:off x="12862948" y="7458726"/>
              <a:ext cx="95165" cy="63443"/>
            </a:xfrm>
            <a:custGeom>
              <a:avLst/>
              <a:gdLst>
                <a:gd name="connsiteX0" fmla="*/ 54754 w 85164"/>
                <a:gd name="connsiteY0" fmla="*/ 22356 h 56776"/>
                <a:gd name="connsiteX1" fmla="*/ 46238 w 85164"/>
                <a:gd name="connsiteY1" fmla="*/ 22356 h 56776"/>
                <a:gd name="connsiteX2" fmla="*/ 23244 w 85164"/>
                <a:gd name="connsiteY2" fmla="*/ 35699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6"/>
                  </a:moveTo>
                  <a:cubicBezTo>
                    <a:pt x="52484" y="20936"/>
                    <a:pt x="48794" y="20936"/>
                    <a:pt x="46238" y="22356"/>
                  </a:cubicBezTo>
                  <a:lnTo>
                    <a:pt x="23244" y="35699"/>
                  </a:lnTo>
                  <a:cubicBezTo>
                    <a:pt x="20690" y="37118"/>
                    <a:pt x="20690" y="39388"/>
                    <a:pt x="22960" y="40808"/>
                  </a:cubicBezTo>
                  <a:lnTo>
                    <a:pt x="51632" y="58125"/>
                  </a:lnTo>
                  <a:cubicBezTo>
                    <a:pt x="53904" y="59545"/>
                    <a:pt x="57594" y="59545"/>
                    <a:pt x="60148" y="58125"/>
                  </a:cubicBezTo>
                  <a:lnTo>
                    <a:pt x="83143" y="44782"/>
                  </a:lnTo>
                  <a:cubicBezTo>
                    <a:pt x="85414" y="43363"/>
                    <a:pt x="85698" y="41092"/>
                    <a:pt x="83427" y="39673"/>
                  </a:cubicBezTo>
                  <a:lnTo>
                    <a:pt x="547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BEBEACD-1D87-4CEA-B014-46BDB741F60B}"/>
                </a:ext>
              </a:extLst>
            </p:cNvPr>
            <p:cNvSpPr/>
            <p:nvPr/>
          </p:nvSpPr>
          <p:spPr>
            <a:xfrm>
              <a:off x="12908738" y="7486324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3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4" y="20936"/>
                    <a:pt x="48410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9"/>
                    <a:pt x="22859" y="40808"/>
                  </a:cubicBezTo>
                  <a:lnTo>
                    <a:pt x="51532" y="58125"/>
                  </a:lnTo>
                  <a:cubicBezTo>
                    <a:pt x="53803" y="59545"/>
                    <a:pt x="57778" y="59545"/>
                    <a:pt x="60048" y="58125"/>
                  </a:cubicBezTo>
                  <a:lnTo>
                    <a:pt x="83042" y="44783"/>
                  </a:lnTo>
                  <a:cubicBezTo>
                    <a:pt x="85314" y="43363"/>
                    <a:pt x="85598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A83E59D-DC9A-493D-9968-428A2DA893BA}"/>
                </a:ext>
              </a:extLst>
            </p:cNvPr>
            <p:cNvSpPr/>
            <p:nvPr/>
          </p:nvSpPr>
          <p:spPr>
            <a:xfrm>
              <a:off x="12955053" y="7514240"/>
              <a:ext cx="95165" cy="63443"/>
            </a:xfrm>
            <a:custGeom>
              <a:avLst/>
              <a:gdLst>
                <a:gd name="connsiteX0" fmla="*/ 54654 w 85164"/>
                <a:gd name="connsiteY0" fmla="*/ 22356 h 56776"/>
                <a:gd name="connsiteX1" fmla="*/ 46138 w 85164"/>
                <a:gd name="connsiteY1" fmla="*/ 22356 h 56776"/>
                <a:gd name="connsiteX2" fmla="*/ 23144 w 85164"/>
                <a:gd name="connsiteY2" fmla="*/ 35699 h 56776"/>
                <a:gd name="connsiteX3" fmla="*/ 22859 w 85164"/>
                <a:gd name="connsiteY3" fmla="*/ 40808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6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6"/>
                  </a:moveTo>
                  <a:cubicBezTo>
                    <a:pt x="52383" y="20936"/>
                    <a:pt x="48692" y="20936"/>
                    <a:pt x="46138" y="22356"/>
                  </a:cubicBezTo>
                  <a:lnTo>
                    <a:pt x="23144" y="35699"/>
                  </a:lnTo>
                  <a:cubicBezTo>
                    <a:pt x="20872" y="37118"/>
                    <a:pt x="20588" y="39388"/>
                    <a:pt x="22859" y="40808"/>
                  </a:cubicBezTo>
                  <a:lnTo>
                    <a:pt x="51532" y="58125"/>
                  </a:lnTo>
                  <a:cubicBezTo>
                    <a:pt x="53802" y="59545"/>
                    <a:pt x="57776" y="59545"/>
                    <a:pt x="60048" y="58125"/>
                  </a:cubicBezTo>
                  <a:lnTo>
                    <a:pt x="83042" y="44782"/>
                  </a:lnTo>
                  <a:cubicBezTo>
                    <a:pt x="85314" y="43363"/>
                    <a:pt x="85596" y="41092"/>
                    <a:pt x="83326" y="39673"/>
                  </a:cubicBezTo>
                  <a:lnTo>
                    <a:pt x="54654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39A3F55-8B17-4699-B7DF-25873708E32D}"/>
                </a:ext>
              </a:extLst>
            </p:cNvPr>
            <p:cNvSpPr/>
            <p:nvPr/>
          </p:nvSpPr>
          <p:spPr>
            <a:xfrm>
              <a:off x="13000732" y="7542153"/>
              <a:ext cx="95165" cy="63443"/>
            </a:xfrm>
            <a:custGeom>
              <a:avLst/>
              <a:gdLst>
                <a:gd name="connsiteX0" fmla="*/ 54654 w 85164"/>
                <a:gd name="connsiteY0" fmla="*/ 22355 h 56776"/>
                <a:gd name="connsiteX1" fmla="*/ 46138 w 85164"/>
                <a:gd name="connsiteY1" fmla="*/ 22355 h 56776"/>
                <a:gd name="connsiteX2" fmla="*/ 23144 w 85164"/>
                <a:gd name="connsiteY2" fmla="*/ 35698 h 56776"/>
                <a:gd name="connsiteX3" fmla="*/ 22859 w 85164"/>
                <a:gd name="connsiteY3" fmla="*/ 40809 h 56776"/>
                <a:gd name="connsiteX4" fmla="*/ 51532 w 85164"/>
                <a:gd name="connsiteY4" fmla="*/ 58125 h 56776"/>
                <a:gd name="connsiteX5" fmla="*/ 60048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4" y="22355"/>
                  </a:moveTo>
                  <a:cubicBezTo>
                    <a:pt x="52383" y="20936"/>
                    <a:pt x="48408" y="20936"/>
                    <a:pt x="46138" y="22355"/>
                  </a:cubicBezTo>
                  <a:lnTo>
                    <a:pt x="23144" y="35698"/>
                  </a:lnTo>
                  <a:cubicBezTo>
                    <a:pt x="20872" y="37118"/>
                    <a:pt x="20588" y="39389"/>
                    <a:pt x="22859" y="40809"/>
                  </a:cubicBezTo>
                  <a:lnTo>
                    <a:pt x="51532" y="58125"/>
                  </a:lnTo>
                  <a:cubicBezTo>
                    <a:pt x="53802" y="59545"/>
                    <a:pt x="57492" y="59545"/>
                    <a:pt x="60048" y="58125"/>
                  </a:cubicBezTo>
                  <a:lnTo>
                    <a:pt x="83042" y="44782"/>
                  </a:lnTo>
                  <a:cubicBezTo>
                    <a:pt x="85314" y="43363"/>
                    <a:pt x="85596" y="41092"/>
                    <a:pt x="83326" y="39673"/>
                  </a:cubicBezTo>
                  <a:lnTo>
                    <a:pt x="546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2257E1D-003A-4AD3-BC9D-497516D877FE}"/>
                </a:ext>
              </a:extLst>
            </p:cNvPr>
            <p:cNvSpPr/>
            <p:nvPr/>
          </p:nvSpPr>
          <p:spPr>
            <a:xfrm>
              <a:off x="13046297" y="7569752"/>
              <a:ext cx="285494" cy="190329"/>
            </a:xfrm>
            <a:custGeom>
              <a:avLst/>
              <a:gdLst>
                <a:gd name="connsiteX0" fmla="*/ 54756 w 255494"/>
                <a:gd name="connsiteY0" fmla="*/ 22356 h 170329"/>
                <a:gd name="connsiteX1" fmla="*/ 46239 w 255494"/>
                <a:gd name="connsiteY1" fmla="*/ 22356 h 170329"/>
                <a:gd name="connsiteX2" fmla="*/ 23245 w 255494"/>
                <a:gd name="connsiteY2" fmla="*/ 35699 h 170329"/>
                <a:gd name="connsiteX3" fmla="*/ 22961 w 255494"/>
                <a:gd name="connsiteY3" fmla="*/ 40808 h 170329"/>
                <a:gd name="connsiteX4" fmla="*/ 215432 w 255494"/>
                <a:gd name="connsiteY4" fmla="*/ 157200 h 170329"/>
                <a:gd name="connsiteX5" fmla="*/ 223948 w 255494"/>
                <a:gd name="connsiteY5" fmla="*/ 157200 h 170329"/>
                <a:gd name="connsiteX6" fmla="*/ 246944 w 255494"/>
                <a:gd name="connsiteY6" fmla="*/ 143858 h 170329"/>
                <a:gd name="connsiteX7" fmla="*/ 247227 w 255494"/>
                <a:gd name="connsiteY7" fmla="*/ 138747 h 170329"/>
                <a:gd name="connsiteX8" fmla="*/ 54756 w 255494"/>
                <a:gd name="connsiteY8" fmla="*/ 22356 h 17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494" h="170329">
                  <a:moveTo>
                    <a:pt x="54756" y="22356"/>
                  </a:moveTo>
                  <a:cubicBezTo>
                    <a:pt x="52484" y="20936"/>
                    <a:pt x="48793" y="20936"/>
                    <a:pt x="46239" y="22356"/>
                  </a:cubicBezTo>
                  <a:lnTo>
                    <a:pt x="23245" y="35699"/>
                  </a:lnTo>
                  <a:cubicBezTo>
                    <a:pt x="20689" y="37118"/>
                    <a:pt x="20689" y="39388"/>
                    <a:pt x="22961" y="40808"/>
                  </a:cubicBezTo>
                  <a:lnTo>
                    <a:pt x="215432" y="157200"/>
                  </a:lnTo>
                  <a:cubicBezTo>
                    <a:pt x="217704" y="158619"/>
                    <a:pt x="221679" y="158619"/>
                    <a:pt x="223948" y="157200"/>
                  </a:cubicBezTo>
                  <a:lnTo>
                    <a:pt x="246944" y="143858"/>
                  </a:lnTo>
                  <a:cubicBezTo>
                    <a:pt x="249214" y="142438"/>
                    <a:pt x="249498" y="140167"/>
                    <a:pt x="247227" y="138747"/>
                  </a:cubicBezTo>
                  <a:lnTo>
                    <a:pt x="54756" y="22356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9A602F1-AA05-4421-A7B5-A5698E99E10F}"/>
                </a:ext>
              </a:extLst>
            </p:cNvPr>
            <p:cNvSpPr/>
            <p:nvPr/>
          </p:nvSpPr>
          <p:spPr>
            <a:xfrm>
              <a:off x="13275010" y="7708058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8 h 56776"/>
                <a:gd name="connsiteX4" fmla="*/ 51632 w 85164"/>
                <a:gd name="connsiteY4" fmla="*/ 58125 h 56776"/>
                <a:gd name="connsiteX5" fmla="*/ 60148 w 85164"/>
                <a:gd name="connsiteY5" fmla="*/ 58125 h 56776"/>
                <a:gd name="connsiteX6" fmla="*/ 83143 w 85164"/>
                <a:gd name="connsiteY6" fmla="*/ 44782 h 56776"/>
                <a:gd name="connsiteX7" fmla="*/ 83427 w 85164"/>
                <a:gd name="connsiteY7" fmla="*/ 39673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7"/>
                    <a:pt x="20690" y="39389"/>
                    <a:pt x="22960" y="40808"/>
                  </a:cubicBezTo>
                  <a:lnTo>
                    <a:pt x="51632" y="58125"/>
                  </a:lnTo>
                  <a:cubicBezTo>
                    <a:pt x="53904" y="59544"/>
                    <a:pt x="57878" y="59544"/>
                    <a:pt x="60148" y="58125"/>
                  </a:cubicBezTo>
                  <a:lnTo>
                    <a:pt x="83143" y="44782"/>
                  </a:lnTo>
                  <a:cubicBezTo>
                    <a:pt x="85414" y="43362"/>
                    <a:pt x="85698" y="41092"/>
                    <a:pt x="83427" y="39673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F660A25-9CB3-48B3-8C92-EBA77FEC3EEA}"/>
                </a:ext>
              </a:extLst>
            </p:cNvPr>
            <p:cNvSpPr/>
            <p:nvPr/>
          </p:nvSpPr>
          <p:spPr>
            <a:xfrm>
              <a:off x="13320802" y="7735973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2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693" y="20936"/>
                    <a:pt x="46137" y="22355"/>
                  </a:cubicBezTo>
                  <a:lnTo>
                    <a:pt x="23143" y="35698"/>
                  </a:lnTo>
                  <a:cubicBezTo>
                    <a:pt x="20871" y="37117"/>
                    <a:pt x="20589" y="39389"/>
                    <a:pt x="22859" y="40808"/>
                  </a:cubicBezTo>
                  <a:lnTo>
                    <a:pt x="51531" y="58125"/>
                  </a:lnTo>
                  <a:cubicBezTo>
                    <a:pt x="53803" y="59544"/>
                    <a:pt x="57777" y="59544"/>
                    <a:pt x="60047" y="58125"/>
                  </a:cubicBezTo>
                  <a:lnTo>
                    <a:pt x="83042" y="44782"/>
                  </a:lnTo>
                  <a:cubicBezTo>
                    <a:pt x="85313" y="43362"/>
                    <a:pt x="85597" y="41092"/>
                    <a:pt x="83326" y="39672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75C6A4A-AE09-4692-861B-C2CF2A8CCDEC}"/>
                </a:ext>
              </a:extLst>
            </p:cNvPr>
            <p:cNvSpPr/>
            <p:nvPr/>
          </p:nvSpPr>
          <p:spPr>
            <a:xfrm>
              <a:off x="13366481" y="7763571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693" y="20936"/>
                    <a:pt x="46137" y="22355"/>
                  </a:cubicBezTo>
                  <a:lnTo>
                    <a:pt x="23143" y="35698"/>
                  </a:lnTo>
                  <a:cubicBezTo>
                    <a:pt x="20871" y="37117"/>
                    <a:pt x="20589" y="39389"/>
                    <a:pt x="22859" y="40808"/>
                  </a:cubicBezTo>
                  <a:lnTo>
                    <a:pt x="51531" y="58125"/>
                  </a:lnTo>
                  <a:cubicBezTo>
                    <a:pt x="53803" y="59544"/>
                    <a:pt x="57493" y="59544"/>
                    <a:pt x="60047" y="58125"/>
                  </a:cubicBezTo>
                  <a:lnTo>
                    <a:pt x="83042" y="44782"/>
                  </a:lnTo>
                  <a:cubicBezTo>
                    <a:pt x="85313" y="43362"/>
                    <a:pt x="85597" y="41092"/>
                    <a:pt x="83326" y="39673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7717917-7669-4EB0-B5AA-C399A26E6DAC}"/>
                </a:ext>
              </a:extLst>
            </p:cNvPr>
            <p:cNvSpPr/>
            <p:nvPr/>
          </p:nvSpPr>
          <p:spPr>
            <a:xfrm>
              <a:off x="13412159" y="7791168"/>
              <a:ext cx="95165" cy="63443"/>
            </a:xfrm>
            <a:custGeom>
              <a:avLst/>
              <a:gdLst>
                <a:gd name="connsiteX0" fmla="*/ 54653 w 85164"/>
                <a:gd name="connsiteY0" fmla="*/ 22355 h 56776"/>
                <a:gd name="connsiteX1" fmla="*/ 46137 w 85164"/>
                <a:gd name="connsiteY1" fmla="*/ 22355 h 56776"/>
                <a:gd name="connsiteX2" fmla="*/ 23143 w 85164"/>
                <a:gd name="connsiteY2" fmla="*/ 35698 h 56776"/>
                <a:gd name="connsiteX3" fmla="*/ 22859 w 85164"/>
                <a:gd name="connsiteY3" fmla="*/ 40808 h 56776"/>
                <a:gd name="connsiteX4" fmla="*/ 51531 w 85164"/>
                <a:gd name="connsiteY4" fmla="*/ 58125 h 56776"/>
                <a:gd name="connsiteX5" fmla="*/ 60047 w 85164"/>
                <a:gd name="connsiteY5" fmla="*/ 58125 h 56776"/>
                <a:gd name="connsiteX6" fmla="*/ 83042 w 85164"/>
                <a:gd name="connsiteY6" fmla="*/ 44782 h 56776"/>
                <a:gd name="connsiteX7" fmla="*/ 83326 w 85164"/>
                <a:gd name="connsiteY7" fmla="*/ 39673 h 56776"/>
                <a:gd name="connsiteX8" fmla="*/ 54653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653" y="22355"/>
                  </a:moveTo>
                  <a:cubicBezTo>
                    <a:pt x="52384" y="20936"/>
                    <a:pt x="48693" y="20936"/>
                    <a:pt x="46137" y="22355"/>
                  </a:cubicBezTo>
                  <a:lnTo>
                    <a:pt x="23143" y="35698"/>
                  </a:lnTo>
                  <a:cubicBezTo>
                    <a:pt x="20871" y="37118"/>
                    <a:pt x="20589" y="39389"/>
                    <a:pt x="22859" y="40808"/>
                  </a:cubicBezTo>
                  <a:lnTo>
                    <a:pt x="51531" y="58125"/>
                  </a:lnTo>
                  <a:cubicBezTo>
                    <a:pt x="53803" y="59544"/>
                    <a:pt x="57777" y="59544"/>
                    <a:pt x="60047" y="58125"/>
                  </a:cubicBezTo>
                  <a:lnTo>
                    <a:pt x="83042" y="44782"/>
                  </a:lnTo>
                  <a:cubicBezTo>
                    <a:pt x="85313" y="43363"/>
                    <a:pt x="85597" y="41092"/>
                    <a:pt x="83326" y="39673"/>
                  </a:cubicBezTo>
                  <a:lnTo>
                    <a:pt x="54653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2F67E0E-3598-48C1-9EE2-E7778E499664}"/>
                </a:ext>
              </a:extLst>
            </p:cNvPr>
            <p:cNvSpPr/>
            <p:nvPr/>
          </p:nvSpPr>
          <p:spPr>
            <a:xfrm>
              <a:off x="13457727" y="7818766"/>
              <a:ext cx="95165" cy="63443"/>
            </a:xfrm>
            <a:custGeom>
              <a:avLst/>
              <a:gdLst>
                <a:gd name="connsiteX0" fmla="*/ 54754 w 85164"/>
                <a:gd name="connsiteY0" fmla="*/ 22355 h 56776"/>
                <a:gd name="connsiteX1" fmla="*/ 46238 w 85164"/>
                <a:gd name="connsiteY1" fmla="*/ 22355 h 56776"/>
                <a:gd name="connsiteX2" fmla="*/ 23244 w 85164"/>
                <a:gd name="connsiteY2" fmla="*/ 35698 h 56776"/>
                <a:gd name="connsiteX3" fmla="*/ 22960 w 85164"/>
                <a:gd name="connsiteY3" fmla="*/ 40809 h 56776"/>
                <a:gd name="connsiteX4" fmla="*/ 45103 w 85164"/>
                <a:gd name="connsiteY4" fmla="*/ 54151 h 56776"/>
                <a:gd name="connsiteX5" fmla="*/ 53619 w 85164"/>
                <a:gd name="connsiteY5" fmla="*/ 54151 h 56776"/>
                <a:gd name="connsiteX6" fmla="*/ 76614 w 85164"/>
                <a:gd name="connsiteY6" fmla="*/ 40809 h 56776"/>
                <a:gd name="connsiteX7" fmla="*/ 76898 w 85164"/>
                <a:gd name="connsiteY7" fmla="*/ 35698 h 56776"/>
                <a:gd name="connsiteX8" fmla="*/ 54754 w 85164"/>
                <a:gd name="connsiteY8" fmla="*/ 2235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64" h="56776">
                  <a:moveTo>
                    <a:pt x="54754" y="22355"/>
                  </a:moveTo>
                  <a:cubicBezTo>
                    <a:pt x="52484" y="20936"/>
                    <a:pt x="48510" y="20936"/>
                    <a:pt x="46238" y="22355"/>
                  </a:cubicBezTo>
                  <a:lnTo>
                    <a:pt x="23244" y="35698"/>
                  </a:lnTo>
                  <a:cubicBezTo>
                    <a:pt x="20690" y="37118"/>
                    <a:pt x="20690" y="39389"/>
                    <a:pt x="22960" y="40809"/>
                  </a:cubicBezTo>
                  <a:lnTo>
                    <a:pt x="45103" y="54151"/>
                  </a:lnTo>
                  <a:cubicBezTo>
                    <a:pt x="47373" y="55570"/>
                    <a:pt x="51064" y="55570"/>
                    <a:pt x="53619" y="54151"/>
                  </a:cubicBezTo>
                  <a:lnTo>
                    <a:pt x="76614" y="40809"/>
                  </a:lnTo>
                  <a:cubicBezTo>
                    <a:pt x="78885" y="39389"/>
                    <a:pt x="79169" y="37118"/>
                    <a:pt x="76898" y="35698"/>
                  </a:cubicBezTo>
                  <a:lnTo>
                    <a:pt x="54754" y="22355"/>
                  </a:ln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9E00FAE-68F3-444F-9AF3-4380388D6D49}"/>
                </a:ext>
              </a:extLst>
            </p:cNvPr>
            <p:cNvSpPr/>
            <p:nvPr/>
          </p:nvSpPr>
          <p:spPr>
            <a:xfrm>
              <a:off x="12696653" y="6835124"/>
              <a:ext cx="824760" cy="1110254"/>
            </a:xfrm>
            <a:custGeom>
              <a:avLst/>
              <a:gdLst>
                <a:gd name="connsiteX0" fmla="*/ 719956 w 738094"/>
                <a:gd name="connsiteY0" fmla="*/ 420035 h 993588"/>
                <a:gd name="connsiteX1" fmla="*/ 60782 w 738094"/>
                <a:gd name="connsiteY1" fmla="*/ 23735 h 993588"/>
                <a:gd name="connsiteX2" fmla="*/ 42897 w 738094"/>
                <a:gd name="connsiteY2" fmla="*/ 33955 h 993588"/>
                <a:gd name="connsiteX3" fmla="*/ 21322 w 738094"/>
                <a:gd name="connsiteY3" fmla="*/ 569073 h 993588"/>
                <a:gd name="connsiteX4" fmla="*/ 37503 w 738094"/>
                <a:gd name="connsiteY4" fmla="*/ 599733 h 993588"/>
                <a:gd name="connsiteX5" fmla="*/ 696677 w 738094"/>
                <a:gd name="connsiteY5" fmla="*/ 996032 h 993588"/>
                <a:gd name="connsiteX6" fmla="*/ 714562 w 738094"/>
                <a:gd name="connsiteY6" fmla="*/ 985813 h 993588"/>
                <a:gd name="connsiteX7" fmla="*/ 736138 w 738094"/>
                <a:gd name="connsiteY7" fmla="*/ 450695 h 993588"/>
                <a:gd name="connsiteX8" fmla="*/ 719956 w 738094"/>
                <a:gd name="connsiteY8" fmla="*/ 420035 h 99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094" h="993588">
                  <a:moveTo>
                    <a:pt x="719956" y="420035"/>
                  </a:moveTo>
                  <a:lnTo>
                    <a:pt x="60782" y="23735"/>
                  </a:lnTo>
                  <a:cubicBezTo>
                    <a:pt x="51413" y="18058"/>
                    <a:pt x="43466" y="22600"/>
                    <a:pt x="42897" y="33955"/>
                  </a:cubicBezTo>
                  <a:lnTo>
                    <a:pt x="21322" y="569073"/>
                  </a:lnTo>
                  <a:cubicBezTo>
                    <a:pt x="20754" y="580429"/>
                    <a:pt x="28135" y="594055"/>
                    <a:pt x="37503" y="599733"/>
                  </a:cubicBezTo>
                  <a:lnTo>
                    <a:pt x="696677" y="996032"/>
                  </a:lnTo>
                  <a:cubicBezTo>
                    <a:pt x="706046" y="1001710"/>
                    <a:pt x="713996" y="997168"/>
                    <a:pt x="714562" y="985813"/>
                  </a:cubicBezTo>
                  <a:lnTo>
                    <a:pt x="736138" y="450695"/>
                  </a:lnTo>
                  <a:cubicBezTo>
                    <a:pt x="736706" y="439339"/>
                    <a:pt x="729325" y="425713"/>
                    <a:pt x="719956" y="420035"/>
                  </a:cubicBezTo>
                  <a:close/>
                </a:path>
              </a:pathLst>
            </a:custGeom>
            <a:solidFill>
              <a:srgbClr val="E8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93B9C14-852E-4072-8AF2-3D3701A9C802}"/>
                </a:ext>
              </a:extLst>
            </p:cNvPr>
            <p:cNvSpPr/>
            <p:nvPr/>
          </p:nvSpPr>
          <p:spPr>
            <a:xfrm>
              <a:off x="12728091" y="6816604"/>
              <a:ext cx="824760" cy="1141975"/>
            </a:xfrm>
            <a:custGeom>
              <a:avLst/>
              <a:gdLst>
                <a:gd name="connsiteX0" fmla="*/ 736107 w 738094"/>
                <a:gd name="connsiteY0" fmla="*/ 444559 h 1021976"/>
                <a:gd name="connsiteX1" fmla="*/ 735823 w 738094"/>
                <a:gd name="connsiteY1" fmla="*/ 442572 h 1021976"/>
                <a:gd name="connsiteX2" fmla="*/ 735540 w 738094"/>
                <a:gd name="connsiteY2" fmla="*/ 442004 h 1021976"/>
                <a:gd name="connsiteX3" fmla="*/ 735540 w 738094"/>
                <a:gd name="connsiteY3" fmla="*/ 441721 h 1021976"/>
                <a:gd name="connsiteX4" fmla="*/ 734688 w 738094"/>
                <a:gd name="connsiteY4" fmla="*/ 439166 h 1021976"/>
                <a:gd name="connsiteX5" fmla="*/ 734119 w 738094"/>
                <a:gd name="connsiteY5" fmla="*/ 437746 h 1021976"/>
                <a:gd name="connsiteX6" fmla="*/ 734119 w 738094"/>
                <a:gd name="connsiteY6" fmla="*/ 437746 h 1021976"/>
                <a:gd name="connsiteX7" fmla="*/ 733553 w 738094"/>
                <a:gd name="connsiteY7" fmla="*/ 436327 h 1021976"/>
                <a:gd name="connsiteX8" fmla="*/ 732134 w 738094"/>
                <a:gd name="connsiteY8" fmla="*/ 433488 h 1021976"/>
                <a:gd name="connsiteX9" fmla="*/ 732134 w 738094"/>
                <a:gd name="connsiteY9" fmla="*/ 433488 h 1021976"/>
                <a:gd name="connsiteX10" fmla="*/ 732134 w 738094"/>
                <a:gd name="connsiteY10" fmla="*/ 433204 h 1021976"/>
                <a:gd name="connsiteX11" fmla="*/ 730431 w 738094"/>
                <a:gd name="connsiteY11" fmla="*/ 430082 h 1021976"/>
                <a:gd name="connsiteX12" fmla="*/ 730146 w 738094"/>
                <a:gd name="connsiteY12" fmla="*/ 429513 h 1021976"/>
                <a:gd name="connsiteX13" fmla="*/ 729862 w 738094"/>
                <a:gd name="connsiteY13" fmla="*/ 428946 h 1021976"/>
                <a:gd name="connsiteX14" fmla="*/ 729578 w 738094"/>
                <a:gd name="connsiteY14" fmla="*/ 428378 h 1021976"/>
                <a:gd name="connsiteX15" fmla="*/ 727591 w 738094"/>
                <a:gd name="connsiteY15" fmla="*/ 425824 h 1021976"/>
                <a:gd name="connsiteX16" fmla="*/ 727022 w 738094"/>
                <a:gd name="connsiteY16" fmla="*/ 425255 h 1021976"/>
                <a:gd name="connsiteX17" fmla="*/ 726456 w 738094"/>
                <a:gd name="connsiteY17" fmla="*/ 424404 h 1021976"/>
                <a:gd name="connsiteX18" fmla="*/ 725037 w 738094"/>
                <a:gd name="connsiteY18" fmla="*/ 422985 h 1021976"/>
                <a:gd name="connsiteX19" fmla="*/ 723900 w 738094"/>
                <a:gd name="connsiteY19" fmla="*/ 422133 h 1021976"/>
                <a:gd name="connsiteX20" fmla="*/ 720778 w 738094"/>
                <a:gd name="connsiteY20" fmla="*/ 419861 h 1021976"/>
                <a:gd name="connsiteX21" fmla="*/ 61602 w 738094"/>
                <a:gd name="connsiteY21" fmla="*/ 23562 h 1021976"/>
                <a:gd name="connsiteX22" fmla="*/ 58480 w 738094"/>
                <a:gd name="connsiteY22" fmla="*/ 22143 h 1021976"/>
                <a:gd name="connsiteX23" fmla="*/ 54505 w 738094"/>
                <a:gd name="connsiteY23" fmla="*/ 21291 h 1021976"/>
                <a:gd name="connsiteX24" fmla="*/ 52235 w 738094"/>
                <a:gd name="connsiteY24" fmla="*/ 21291 h 1021976"/>
                <a:gd name="connsiteX25" fmla="*/ 51951 w 738094"/>
                <a:gd name="connsiteY25" fmla="*/ 21291 h 1021976"/>
                <a:gd name="connsiteX26" fmla="*/ 51951 w 738094"/>
                <a:gd name="connsiteY26" fmla="*/ 21291 h 1021976"/>
                <a:gd name="connsiteX27" fmla="*/ 51383 w 738094"/>
                <a:gd name="connsiteY27" fmla="*/ 21291 h 1021976"/>
                <a:gd name="connsiteX28" fmla="*/ 50532 w 738094"/>
                <a:gd name="connsiteY28" fmla="*/ 21574 h 1021976"/>
                <a:gd name="connsiteX29" fmla="*/ 49679 w 738094"/>
                <a:gd name="connsiteY29" fmla="*/ 21859 h 1021976"/>
                <a:gd name="connsiteX30" fmla="*/ 49679 w 738094"/>
                <a:gd name="connsiteY30" fmla="*/ 21859 h 1021976"/>
                <a:gd name="connsiteX31" fmla="*/ 21291 w 738094"/>
                <a:gd name="connsiteY31" fmla="*/ 38608 h 1021976"/>
                <a:gd name="connsiteX32" fmla="*/ 23847 w 738094"/>
                <a:gd name="connsiteY32" fmla="*/ 37472 h 1021976"/>
                <a:gd name="connsiteX33" fmla="*/ 24131 w 738094"/>
                <a:gd name="connsiteY33" fmla="*/ 37472 h 1021976"/>
                <a:gd name="connsiteX34" fmla="*/ 26969 w 738094"/>
                <a:gd name="connsiteY34" fmla="*/ 37472 h 1021976"/>
                <a:gd name="connsiteX35" fmla="*/ 27253 w 738094"/>
                <a:gd name="connsiteY35" fmla="*/ 37472 h 1021976"/>
                <a:gd name="connsiteX36" fmla="*/ 30091 w 738094"/>
                <a:gd name="connsiteY36" fmla="*/ 38040 h 1021976"/>
                <a:gd name="connsiteX37" fmla="*/ 33782 w 738094"/>
                <a:gd name="connsiteY37" fmla="*/ 39743 h 1021976"/>
                <a:gd name="connsiteX38" fmla="*/ 692958 w 738094"/>
                <a:gd name="connsiteY38" fmla="*/ 436043 h 1021976"/>
                <a:gd name="connsiteX39" fmla="*/ 696080 w 738094"/>
                <a:gd name="connsiteY39" fmla="*/ 438314 h 1021976"/>
                <a:gd name="connsiteX40" fmla="*/ 696931 w 738094"/>
                <a:gd name="connsiteY40" fmla="*/ 439166 h 1021976"/>
                <a:gd name="connsiteX41" fmla="*/ 698918 w 738094"/>
                <a:gd name="connsiteY41" fmla="*/ 441153 h 1021976"/>
                <a:gd name="connsiteX42" fmla="*/ 699487 w 738094"/>
                <a:gd name="connsiteY42" fmla="*/ 441721 h 1021976"/>
                <a:gd name="connsiteX43" fmla="*/ 702042 w 738094"/>
                <a:gd name="connsiteY43" fmla="*/ 444843 h 1021976"/>
                <a:gd name="connsiteX44" fmla="*/ 702325 w 738094"/>
                <a:gd name="connsiteY44" fmla="*/ 445127 h 1021976"/>
                <a:gd name="connsiteX45" fmla="*/ 704596 w 738094"/>
                <a:gd name="connsiteY45" fmla="*/ 449101 h 1021976"/>
                <a:gd name="connsiteX46" fmla="*/ 704596 w 738094"/>
                <a:gd name="connsiteY46" fmla="*/ 449101 h 1021976"/>
                <a:gd name="connsiteX47" fmla="*/ 706584 w 738094"/>
                <a:gd name="connsiteY47" fmla="*/ 453360 h 1021976"/>
                <a:gd name="connsiteX48" fmla="*/ 706584 w 738094"/>
                <a:gd name="connsiteY48" fmla="*/ 453360 h 1021976"/>
                <a:gd name="connsiteX49" fmla="*/ 708003 w 738094"/>
                <a:gd name="connsiteY49" fmla="*/ 457618 h 1021976"/>
                <a:gd name="connsiteX50" fmla="*/ 708003 w 738094"/>
                <a:gd name="connsiteY50" fmla="*/ 457902 h 1021976"/>
                <a:gd name="connsiteX51" fmla="*/ 708855 w 738094"/>
                <a:gd name="connsiteY51" fmla="*/ 461876 h 1021976"/>
                <a:gd name="connsiteX52" fmla="*/ 708855 w 738094"/>
                <a:gd name="connsiteY52" fmla="*/ 462444 h 1021976"/>
                <a:gd name="connsiteX53" fmla="*/ 709139 w 738094"/>
                <a:gd name="connsiteY53" fmla="*/ 466419 h 1021976"/>
                <a:gd name="connsiteX54" fmla="*/ 687564 w 738094"/>
                <a:gd name="connsiteY54" fmla="*/ 1001537 h 1021976"/>
                <a:gd name="connsiteX55" fmla="*/ 682170 w 738094"/>
                <a:gd name="connsiteY55" fmla="*/ 1012892 h 1021976"/>
                <a:gd name="connsiteX56" fmla="*/ 710558 w 738094"/>
                <a:gd name="connsiteY56" fmla="*/ 996426 h 1021976"/>
                <a:gd name="connsiteX57" fmla="*/ 715952 w 738094"/>
                <a:gd name="connsiteY57" fmla="*/ 985071 h 1021976"/>
                <a:gd name="connsiteX58" fmla="*/ 737528 w 738094"/>
                <a:gd name="connsiteY58" fmla="*/ 449953 h 1021976"/>
                <a:gd name="connsiteX59" fmla="*/ 737528 w 738094"/>
                <a:gd name="connsiteY59" fmla="*/ 445979 h 1021976"/>
                <a:gd name="connsiteX60" fmla="*/ 736107 w 738094"/>
                <a:gd name="connsiteY60" fmla="*/ 444559 h 10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738094" h="1021976">
                  <a:moveTo>
                    <a:pt x="736107" y="444559"/>
                  </a:moveTo>
                  <a:cubicBezTo>
                    <a:pt x="736107" y="443707"/>
                    <a:pt x="735823" y="443140"/>
                    <a:pt x="735823" y="442572"/>
                  </a:cubicBezTo>
                  <a:cubicBezTo>
                    <a:pt x="735823" y="442288"/>
                    <a:pt x="735823" y="442288"/>
                    <a:pt x="735540" y="442004"/>
                  </a:cubicBezTo>
                  <a:cubicBezTo>
                    <a:pt x="735540" y="442004"/>
                    <a:pt x="735540" y="441721"/>
                    <a:pt x="735540" y="441721"/>
                  </a:cubicBezTo>
                  <a:cubicBezTo>
                    <a:pt x="735540" y="441437"/>
                    <a:pt x="734972" y="439734"/>
                    <a:pt x="734688" y="439166"/>
                  </a:cubicBezTo>
                  <a:cubicBezTo>
                    <a:pt x="734404" y="438598"/>
                    <a:pt x="734404" y="438030"/>
                    <a:pt x="734119" y="437746"/>
                  </a:cubicBezTo>
                  <a:lnTo>
                    <a:pt x="734119" y="437746"/>
                  </a:lnTo>
                  <a:cubicBezTo>
                    <a:pt x="734119" y="437746"/>
                    <a:pt x="733837" y="436610"/>
                    <a:pt x="733553" y="436327"/>
                  </a:cubicBezTo>
                  <a:cubicBezTo>
                    <a:pt x="733269" y="435759"/>
                    <a:pt x="732416" y="434056"/>
                    <a:pt x="732134" y="433488"/>
                  </a:cubicBezTo>
                  <a:cubicBezTo>
                    <a:pt x="732134" y="433488"/>
                    <a:pt x="732134" y="433488"/>
                    <a:pt x="732134" y="433488"/>
                  </a:cubicBezTo>
                  <a:cubicBezTo>
                    <a:pt x="732134" y="433488"/>
                    <a:pt x="732134" y="433488"/>
                    <a:pt x="732134" y="433204"/>
                  </a:cubicBezTo>
                  <a:cubicBezTo>
                    <a:pt x="731850" y="432636"/>
                    <a:pt x="730713" y="430649"/>
                    <a:pt x="730431" y="430082"/>
                  </a:cubicBezTo>
                  <a:cubicBezTo>
                    <a:pt x="730431" y="429797"/>
                    <a:pt x="730146" y="429513"/>
                    <a:pt x="730146" y="429513"/>
                  </a:cubicBezTo>
                  <a:cubicBezTo>
                    <a:pt x="730146" y="429230"/>
                    <a:pt x="730146" y="429230"/>
                    <a:pt x="729862" y="428946"/>
                  </a:cubicBezTo>
                  <a:cubicBezTo>
                    <a:pt x="729862" y="428662"/>
                    <a:pt x="729578" y="428662"/>
                    <a:pt x="729578" y="428378"/>
                  </a:cubicBezTo>
                  <a:cubicBezTo>
                    <a:pt x="729010" y="427810"/>
                    <a:pt x="727875" y="426107"/>
                    <a:pt x="727591" y="425824"/>
                  </a:cubicBezTo>
                  <a:cubicBezTo>
                    <a:pt x="727306" y="425539"/>
                    <a:pt x="727306" y="425539"/>
                    <a:pt x="727022" y="425255"/>
                  </a:cubicBezTo>
                  <a:cubicBezTo>
                    <a:pt x="726740" y="424972"/>
                    <a:pt x="726740" y="424688"/>
                    <a:pt x="726456" y="424404"/>
                  </a:cubicBezTo>
                  <a:cubicBezTo>
                    <a:pt x="725887" y="423836"/>
                    <a:pt x="725319" y="423552"/>
                    <a:pt x="725037" y="422985"/>
                  </a:cubicBezTo>
                  <a:cubicBezTo>
                    <a:pt x="724753" y="422700"/>
                    <a:pt x="724468" y="422416"/>
                    <a:pt x="723900" y="422133"/>
                  </a:cubicBezTo>
                  <a:cubicBezTo>
                    <a:pt x="722765" y="421281"/>
                    <a:pt x="721913" y="420430"/>
                    <a:pt x="720778" y="419861"/>
                  </a:cubicBezTo>
                  <a:lnTo>
                    <a:pt x="61602" y="23562"/>
                  </a:lnTo>
                  <a:cubicBezTo>
                    <a:pt x="60751" y="22994"/>
                    <a:pt x="58764" y="22143"/>
                    <a:pt x="58480" y="22143"/>
                  </a:cubicBezTo>
                  <a:cubicBezTo>
                    <a:pt x="58196" y="22143"/>
                    <a:pt x="54505" y="21291"/>
                    <a:pt x="54505" y="21291"/>
                  </a:cubicBezTo>
                  <a:cubicBezTo>
                    <a:pt x="54223" y="21291"/>
                    <a:pt x="52802" y="21291"/>
                    <a:pt x="52235" y="21291"/>
                  </a:cubicBezTo>
                  <a:cubicBezTo>
                    <a:pt x="52235" y="21291"/>
                    <a:pt x="52235" y="21291"/>
                    <a:pt x="51951" y="21291"/>
                  </a:cubicBezTo>
                  <a:lnTo>
                    <a:pt x="51951" y="21291"/>
                  </a:lnTo>
                  <a:cubicBezTo>
                    <a:pt x="51667" y="21291"/>
                    <a:pt x="51383" y="21291"/>
                    <a:pt x="51383" y="21291"/>
                  </a:cubicBezTo>
                  <a:cubicBezTo>
                    <a:pt x="51098" y="21574"/>
                    <a:pt x="50816" y="21574"/>
                    <a:pt x="50532" y="21574"/>
                  </a:cubicBezTo>
                  <a:cubicBezTo>
                    <a:pt x="50248" y="21574"/>
                    <a:pt x="49964" y="21859"/>
                    <a:pt x="49679" y="21859"/>
                  </a:cubicBezTo>
                  <a:cubicBezTo>
                    <a:pt x="49679" y="21859"/>
                    <a:pt x="49679" y="21859"/>
                    <a:pt x="49679" y="21859"/>
                  </a:cubicBezTo>
                  <a:lnTo>
                    <a:pt x="21291" y="38608"/>
                  </a:lnTo>
                  <a:cubicBezTo>
                    <a:pt x="22144" y="38040"/>
                    <a:pt x="22994" y="37756"/>
                    <a:pt x="23847" y="37472"/>
                  </a:cubicBezTo>
                  <a:cubicBezTo>
                    <a:pt x="23847" y="37472"/>
                    <a:pt x="23847" y="37472"/>
                    <a:pt x="24131" y="37472"/>
                  </a:cubicBezTo>
                  <a:cubicBezTo>
                    <a:pt x="24982" y="37472"/>
                    <a:pt x="25834" y="37189"/>
                    <a:pt x="26969" y="37472"/>
                  </a:cubicBezTo>
                  <a:lnTo>
                    <a:pt x="27253" y="37472"/>
                  </a:lnTo>
                  <a:cubicBezTo>
                    <a:pt x="28104" y="37472"/>
                    <a:pt x="28957" y="37756"/>
                    <a:pt x="30091" y="38040"/>
                  </a:cubicBezTo>
                  <a:cubicBezTo>
                    <a:pt x="30376" y="38040"/>
                    <a:pt x="32931" y="39175"/>
                    <a:pt x="33782" y="39743"/>
                  </a:cubicBezTo>
                  <a:lnTo>
                    <a:pt x="692958" y="436043"/>
                  </a:lnTo>
                  <a:cubicBezTo>
                    <a:pt x="694093" y="436610"/>
                    <a:pt x="695228" y="437462"/>
                    <a:pt x="696080" y="438314"/>
                  </a:cubicBezTo>
                  <a:cubicBezTo>
                    <a:pt x="696364" y="438598"/>
                    <a:pt x="696648" y="438882"/>
                    <a:pt x="696931" y="439166"/>
                  </a:cubicBezTo>
                  <a:cubicBezTo>
                    <a:pt x="697783" y="439734"/>
                    <a:pt x="698352" y="440585"/>
                    <a:pt x="698918" y="441153"/>
                  </a:cubicBezTo>
                  <a:cubicBezTo>
                    <a:pt x="699202" y="441437"/>
                    <a:pt x="699202" y="441721"/>
                    <a:pt x="699487" y="441721"/>
                  </a:cubicBezTo>
                  <a:cubicBezTo>
                    <a:pt x="700337" y="442856"/>
                    <a:pt x="701190" y="443707"/>
                    <a:pt x="702042" y="444843"/>
                  </a:cubicBezTo>
                  <a:cubicBezTo>
                    <a:pt x="702042" y="444843"/>
                    <a:pt x="702042" y="445127"/>
                    <a:pt x="702325" y="445127"/>
                  </a:cubicBezTo>
                  <a:cubicBezTo>
                    <a:pt x="703177" y="446263"/>
                    <a:pt x="704028" y="447682"/>
                    <a:pt x="704596" y="449101"/>
                  </a:cubicBezTo>
                  <a:lnTo>
                    <a:pt x="704596" y="449101"/>
                  </a:lnTo>
                  <a:cubicBezTo>
                    <a:pt x="705449" y="450521"/>
                    <a:pt x="706015" y="451940"/>
                    <a:pt x="706584" y="453360"/>
                  </a:cubicBezTo>
                  <a:lnTo>
                    <a:pt x="706584" y="453360"/>
                  </a:lnTo>
                  <a:cubicBezTo>
                    <a:pt x="707152" y="454779"/>
                    <a:pt x="707434" y="456198"/>
                    <a:pt x="708003" y="457618"/>
                  </a:cubicBezTo>
                  <a:cubicBezTo>
                    <a:pt x="708003" y="457618"/>
                    <a:pt x="708003" y="457902"/>
                    <a:pt x="708003" y="457902"/>
                  </a:cubicBezTo>
                  <a:cubicBezTo>
                    <a:pt x="708287" y="459321"/>
                    <a:pt x="708571" y="460457"/>
                    <a:pt x="708855" y="461876"/>
                  </a:cubicBezTo>
                  <a:cubicBezTo>
                    <a:pt x="708855" y="462160"/>
                    <a:pt x="708855" y="462160"/>
                    <a:pt x="708855" y="462444"/>
                  </a:cubicBezTo>
                  <a:cubicBezTo>
                    <a:pt x="708855" y="463864"/>
                    <a:pt x="709139" y="465283"/>
                    <a:pt x="709139" y="466419"/>
                  </a:cubicBezTo>
                  <a:lnTo>
                    <a:pt x="687564" y="1001537"/>
                  </a:lnTo>
                  <a:cubicBezTo>
                    <a:pt x="687280" y="1007214"/>
                    <a:pt x="685292" y="1011189"/>
                    <a:pt x="682170" y="1012892"/>
                  </a:cubicBezTo>
                  <a:lnTo>
                    <a:pt x="710558" y="996426"/>
                  </a:lnTo>
                  <a:cubicBezTo>
                    <a:pt x="713681" y="994440"/>
                    <a:pt x="715668" y="990465"/>
                    <a:pt x="715952" y="985071"/>
                  </a:cubicBezTo>
                  <a:lnTo>
                    <a:pt x="737528" y="449953"/>
                  </a:lnTo>
                  <a:cubicBezTo>
                    <a:pt x="737528" y="448818"/>
                    <a:pt x="737528" y="445979"/>
                    <a:pt x="737528" y="445979"/>
                  </a:cubicBezTo>
                  <a:cubicBezTo>
                    <a:pt x="736391" y="446263"/>
                    <a:pt x="736107" y="445127"/>
                    <a:pt x="736107" y="44455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D822776-9649-4974-82FD-00C2F34EC489}"/>
                </a:ext>
              </a:extLst>
            </p:cNvPr>
            <p:cNvSpPr/>
            <p:nvPr/>
          </p:nvSpPr>
          <p:spPr>
            <a:xfrm>
              <a:off x="13949278" y="6987994"/>
              <a:ext cx="507545" cy="666152"/>
            </a:xfrm>
            <a:custGeom>
              <a:avLst/>
              <a:gdLst>
                <a:gd name="connsiteX0" fmla="*/ 408305 w 454211"/>
                <a:gd name="connsiteY0" fmla="*/ 53854 h 596152"/>
                <a:gd name="connsiteX1" fmla="*/ 383607 w 454211"/>
                <a:gd name="connsiteY1" fmla="*/ 35402 h 596152"/>
                <a:gd name="connsiteX2" fmla="*/ 258416 w 454211"/>
                <a:gd name="connsiteY2" fmla="*/ 87920 h 596152"/>
                <a:gd name="connsiteX3" fmla="*/ 43801 w 454211"/>
                <a:gd name="connsiteY3" fmla="*/ 457251 h 596152"/>
                <a:gd name="connsiteX4" fmla="*/ 46923 w 454211"/>
                <a:gd name="connsiteY4" fmla="*/ 576482 h 596152"/>
                <a:gd name="connsiteX5" fmla="*/ 49195 w 454211"/>
                <a:gd name="connsiteY5" fmla="*/ 578469 h 596152"/>
                <a:gd name="connsiteX6" fmla="*/ 176942 w 454211"/>
                <a:gd name="connsiteY6" fmla="*/ 568533 h 596152"/>
                <a:gd name="connsiteX7" fmla="*/ 437546 w 454211"/>
                <a:gd name="connsiteY7" fmla="*/ 187279 h 596152"/>
                <a:gd name="connsiteX8" fmla="*/ 408305 w 454211"/>
                <a:gd name="connsiteY8" fmla="*/ 53854 h 59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211" h="596152">
                  <a:moveTo>
                    <a:pt x="408305" y="53854"/>
                  </a:moveTo>
                  <a:cubicBezTo>
                    <a:pt x="396951" y="44202"/>
                    <a:pt x="392123" y="40796"/>
                    <a:pt x="383607" y="35402"/>
                  </a:cubicBezTo>
                  <a:cubicBezTo>
                    <a:pt x="343581" y="10136"/>
                    <a:pt x="280558" y="13827"/>
                    <a:pt x="258416" y="87920"/>
                  </a:cubicBezTo>
                  <a:cubicBezTo>
                    <a:pt x="221227" y="213112"/>
                    <a:pt x="138333" y="356189"/>
                    <a:pt x="43801" y="457251"/>
                  </a:cubicBezTo>
                  <a:cubicBezTo>
                    <a:pt x="13425" y="493304"/>
                    <a:pt x="13141" y="546106"/>
                    <a:pt x="46923" y="576482"/>
                  </a:cubicBezTo>
                  <a:cubicBezTo>
                    <a:pt x="47490" y="577049"/>
                    <a:pt x="48626" y="577901"/>
                    <a:pt x="49195" y="578469"/>
                  </a:cubicBezTo>
                  <a:cubicBezTo>
                    <a:pt x="82693" y="608561"/>
                    <a:pt x="142023" y="608276"/>
                    <a:pt x="176942" y="568533"/>
                  </a:cubicBezTo>
                  <a:cubicBezTo>
                    <a:pt x="277720" y="454696"/>
                    <a:pt x="389854" y="323542"/>
                    <a:pt x="437546" y="187279"/>
                  </a:cubicBezTo>
                  <a:cubicBezTo>
                    <a:pt x="454294" y="139586"/>
                    <a:pt x="459688" y="96437"/>
                    <a:pt x="408305" y="538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8B36F11-091F-4612-B45B-92C67B8C3265}"/>
                </a:ext>
              </a:extLst>
            </p:cNvPr>
            <p:cNvSpPr/>
            <p:nvPr/>
          </p:nvSpPr>
          <p:spPr>
            <a:xfrm>
              <a:off x="13422517" y="7647708"/>
              <a:ext cx="475823" cy="380658"/>
            </a:xfrm>
            <a:custGeom>
              <a:avLst/>
              <a:gdLst>
                <a:gd name="connsiteX0" fmla="*/ 129414 w 425823"/>
                <a:gd name="connsiteY0" fmla="*/ 154148 h 340658"/>
                <a:gd name="connsiteX1" fmla="*/ 65541 w 425823"/>
                <a:gd name="connsiteY1" fmla="*/ 166639 h 340658"/>
                <a:gd name="connsiteX2" fmla="*/ 42262 w 425823"/>
                <a:gd name="connsiteY2" fmla="*/ 200705 h 340658"/>
                <a:gd name="connsiteX3" fmla="*/ 26081 w 425823"/>
                <a:gd name="connsiteY3" fmla="*/ 270257 h 340658"/>
                <a:gd name="connsiteX4" fmla="*/ 57309 w 425823"/>
                <a:gd name="connsiteY4" fmla="*/ 252655 h 340658"/>
                <a:gd name="connsiteX5" fmla="*/ 74341 w 425823"/>
                <a:gd name="connsiteY5" fmla="*/ 208086 h 340658"/>
                <a:gd name="connsiteX6" fmla="*/ 90807 w 425823"/>
                <a:gd name="connsiteY6" fmla="*/ 201557 h 340658"/>
                <a:gd name="connsiteX7" fmla="*/ 83710 w 425823"/>
                <a:gd name="connsiteY7" fmla="*/ 244423 h 340658"/>
                <a:gd name="connsiteX8" fmla="*/ 29771 w 425823"/>
                <a:gd name="connsiteY8" fmla="*/ 311135 h 340658"/>
                <a:gd name="connsiteX9" fmla="*/ 47088 w 425823"/>
                <a:gd name="connsiteY9" fmla="*/ 340943 h 340658"/>
                <a:gd name="connsiteX10" fmla="*/ 135943 w 425823"/>
                <a:gd name="connsiteY10" fmla="*/ 333278 h 340658"/>
                <a:gd name="connsiteX11" fmla="*/ 207198 w 425823"/>
                <a:gd name="connsiteY11" fmla="*/ 218021 h 340658"/>
                <a:gd name="connsiteX12" fmla="*/ 422950 w 425823"/>
                <a:gd name="connsiteY12" fmla="*/ 122070 h 340658"/>
                <a:gd name="connsiteX13" fmla="*/ 357939 w 425823"/>
                <a:gd name="connsiteY13" fmla="*/ 21291 h 340658"/>
                <a:gd name="connsiteX14" fmla="*/ 129414 w 425823"/>
                <a:gd name="connsiteY14" fmla="*/ 154148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823" h="340658">
                  <a:moveTo>
                    <a:pt x="129414" y="154148"/>
                  </a:moveTo>
                  <a:cubicBezTo>
                    <a:pt x="110111" y="166071"/>
                    <a:pt x="82573" y="154148"/>
                    <a:pt x="65541" y="166639"/>
                  </a:cubicBezTo>
                  <a:cubicBezTo>
                    <a:pt x="48509" y="179414"/>
                    <a:pt x="42262" y="200705"/>
                    <a:pt x="42262" y="200705"/>
                  </a:cubicBezTo>
                  <a:lnTo>
                    <a:pt x="26081" y="270257"/>
                  </a:lnTo>
                  <a:cubicBezTo>
                    <a:pt x="36869" y="275082"/>
                    <a:pt x="53618" y="265714"/>
                    <a:pt x="57309" y="252655"/>
                  </a:cubicBezTo>
                  <a:cubicBezTo>
                    <a:pt x="58444" y="248114"/>
                    <a:pt x="74341" y="208086"/>
                    <a:pt x="74341" y="208086"/>
                  </a:cubicBezTo>
                  <a:cubicBezTo>
                    <a:pt x="74341" y="208086"/>
                    <a:pt x="82573" y="197866"/>
                    <a:pt x="90807" y="201557"/>
                  </a:cubicBezTo>
                  <a:cubicBezTo>
                    <a:pt x="92794" y="202408"/>
                    <a:pt x="92226" y="230796"/>
                    <a:pt x="83710" y="244423"/>
                  </a:cubicBezTo>
                  <a:cubicBezTo>
                    <a:pt x="69516" y="267701"/>
                    <a:pt x="29771" y="311135"/>
                    <a:pt x="29771" y="311135"/>
                  </a:cubicBezTo>
                  <a:cubicBezTo>
                    <a:pt x="29771" y="311135"/>
                    <a:pt x="1952" y="341227"/>
                    <a:pt x="47088" y="340943"/>
                  </a:cubicBezTo>
                  <a:cubicBezTo>
                    <a:pt x="91942" y="340943"/>
                    <a:pt x="99039" y="351447"/>
                    <a:pt x="135943" y="333278"/>
                  </a:cubicBezTo>
                  <a:cubicBezTo>
                    <a:pt x="172849" y="315110"/>
                    <a:pt x="203223" y="226254"/>
                    <a:pt x="207198" y="218021"/>
                  </a:cubicBezTo>
                  <a:cubicBezTo>
                    <a:pt x="214579" y="203827"/>
                    <a:pt x="341474" y="162665"/>
                    <a:pt x="422950" y="122070"/>
                  </a:cubicBezTo>
                  <a:lnTo>
                    <a:pt x="357939" y="21291"/>
                  </a:lnTo>
                  <a:cubicBezTo>
                    <a:pt x="357655" y="21291"/>
                    <a:pt x="175403" y="125760"/>
                    <a:pt x="129414" y="154148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9A22C60-9F7E-453E-99C8-AA74E62C04A6}"/>
                </a:ext>
              </a:extLst>
            </p:cNvPr>
            <p:cNvSpPr/>
            <p:nvPr/>
          </p:nvSpPr>
          <p:spPr>
            <a:xfrm>
              <a:off x="13596627" y="7444173"/>
              <a:ext cx="570987" cy="475823"/>
            </a:xfrm>
            <a:custGeom>
              <a:avLst/>
              <a:gdLst>
                <a:gd name="connsiteX0" fmla="*/ 481465 w 510988"/>
                <a:gd name="connsiteY0" fmla="*/ 42478 h 425823"/>
                <a:gd name="connsiteX1" fmla="*/ 375293 w 510988"/>
                <a:gd name="connsiteY1" fmla="*/ 41626 h 425823"/>
                <a:gd name="connsiteX2" fmla="*/ 21291 w 510988"/>
                <a:gd name="connsiteY2" fmla="*/ 284629 h 425823"/>
                <a:gd name="connsiteX3" fmla="*/ 74661 w 510988"/>
                <a:gd name="connsiteY3" fmla="*/ 406698 h 425823"/>
                <a:gd name="connsiteX4" fmla="*/ 484303 w 510988"/>
                <a:gd name="connsiteY4" fmla="*/ 167386 h 425823"/>
                <a:gd name="connsiteX5" fmla="*/ 489129 w 510988"/>
                <a:gd name="connsiteY5" fmla="*/ 50710 h 425823"/>
                <a:gd name="connsiteX6" fmla="*/ 481465 w 510988"/>
                <a:gd name="connsiteY6" fmla="*/ 42478 h 42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988" h="425823">
                  <a:moveTo>
                    <a:pt x="481465" y="42478"/>
                  </a:moveTo>
                  <a:cubicBezTo>
                    <a:pt x="451940" y="14373"/>
                    <a:pt x="405667" y="14373"/>
                    <a:pt x="375293" y="41626"/>
                  </a:cubicBezTo>
                  <a:cubicBezTo>
                    <a:pt x="301483" y="114583"/>
                    <a:pt x="140522" y="231259"/>
                    <a:pt x="21291" y="284629"/>
                  </a:cubicBezTo>
                  <a:cubicBezTo>
                    <a:pt x="53086" y="331470"/>
                    <a:pt x="68983" y="367807"/>
                    <a:pt x="74661" y="406698"/>
                  </a:cubicBezTo>
                  <a:cubicBezTo>
                    <a:pt x="206950" y="351058"/>
                    <a:pt x="401694" y="249144"/>
                    <a:pt x="484303" y="167386"/>
                  </a:cubicBezTo>
                  <a:cubicBezTo>
                    <a:pt x="518369" y="137010"/>
                    <a:pt x="518654" y="78814"/>
                    <a:pt x="489129" y="50710"/>
                  </a:cubicBezTo>
                  <a:cubicBezTo>
                    <a:pt x="488562" y="49858"/>
                    <a:pt x="482032" y="43045"/>
                    <a:pt x="481465" y="424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4FEE9A5-FBAB-4EC7-98C2-5CC85183F6B9}"/>
                </a:ext>
              </a:extLst>
            </p:cNvPr>
            <p:cNvSpPr/>
            <p:nvPr/>
          </p:nvSpPr>
          <p:spPr>
            <a:xfrm>
              <a:off x="16968310" y="1367794"/>
              <a:ext cx="4567902" cy="1490912"/>
            </a:xfrm>
            <a:custGeom>
              <a:avLst/>
              <a:gdLst>
                <a:gd name="connsiteX0" fmla="*/ 890540 w 4087905"/>
                <a:gd name="connsiteY0" fmla="*/ 73242 h 1334247"/>
                <a:gd name="connsiteX1" fmla="*/ 22427 w 4087905"/>
                <a:gd name="connsiteY1" fmla="*/ 21291 h 1334247"/>
                <a:gd name="connsiteX2" fmla="*/ 22427 w 4087905"/>
                <a:gd name="connsiteY2" fmla="*/ 65009 h 1334247"/>
                <a:gd name="connsiteX3" fmla="*/ 22427 w 4087905"/>
                <a:gd name="connsiteY3" fmla="*/ 89423 h 1334247"/>
                <a:gd name="connsiteX4" fmla="*/ 22427 w 4087905"/>
                <a:gd name="connsiteY4" fmla="*/ 95101 h 1334247"/>
                <a:gd name="connsiteX5" fmla="*/ 45421 w 4087905"/>
                <a:gd name="connsiteY5" fmla="*/ 97656 h 1334247"/>
                <a:gd name="connsiteX6" fmla="*/ 283882 w 4087905"/>
                <a:gd name="connsiteY6" fmla="*/ 106172 h 1334247"/>
                <a:gd name="connsiteX7" fmla="*/ 765347 w 4087905"/>
                <a:gd name="connsiteY7" fmla="*/ 143645 h 1334247"/>
                <a:gd name="connsiteX8" fmla="*/ 1698468 w 4087905"/>
                <a:gd name="connsiteY8" fmla="*/ 298076 h 1334247"/>
                <a:gd name="connsiteX9" fmla="*/ 3421066 w 4087905"/>
                <a:gd name="connsiteY9" fmla="*/ 939083 h 1334247"/>
                <a:gd name="connsiteX10" fmla="*/ 3843483 w 4087905"/>
                <a:gd name="connsiteY10" fmla="*/ 1199971 h 1334247"/>
                <a:gd name="connsiteX11" fmla="*/ 3941707 w 4087905"/>
                <a:gd name="connsiteY11" fmla="*/ 1269522 h 1334247"/>
                <a:gd name="connsiteX12" fmla="*/ 4012677 w 4087905"/>
                <a:gd name="connsiteY12" fmla="*/ 1316647 h 1334247"/>
                <a:gd name="connsiteX13" fmla="*/ 4053272 w 4087905"/>
                <a:gd name="connsiteY13" fmla="*/ 1276052 h 1334247"/>
                <a:gd name="connsiteX14" fmla="*/ 4085067 w 4087905"/>
                <a:gd name="connsiteY14" fmla="*/ 1244256 h 1334247"/>
                <a:gd name="connsiteX15" fmla="*/ 2597240 w 4087905"/>
                <a:gd name="connsiteY15" fmla="*/ 460741 h 1334247"/>
                <a:gd name="connsiteX16" fmla="*/ 890540 w 4087905"/>
                <a:gd name="connsiteY16" fmla="*/ 73242 h 133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7905" h="1334247">
                  <a:moveTo>
                    <a:pt x="890540" y="73242"/>
                  </a:moveTo>
                  <a:cubicBezTo>
                    <a:pt x="601830" y="40595"/>
                    <a:pt x="312838" y="26969"/>
                    <a:pt x="22427" y="21291"/>
                  </a:cubicBezTo>
                  <a:cubicBezTo>
                    <a:pt x="22427" y="35769"/>
                    <a:pt x="22427" y="50247"/>
                    <a:pt x="22427" y="65009"/>
                  </a:cubicBezTo>
                  <a:cubicBezTo>
                    <a:pt x="22427" y="71823"/>
                    <a:pt x="19871" y="83178"/>
                    <a:pt x="22427" y="89423"/>
                  </a:cubicBezTo>
                  <a:cubicBezTo>
                    <a:pt x="22995" y="90559"/>
                    <a:pt x="21859" y="93965"/>
                    <a:pt x="22427" y="95101"/>
                  </a:cubicBezTo>
                  <a:cubicBezTo>
                    <a:pt x="24981" y="99643"/>
                    <a:pt x="39459" y="97656"/>
                    <a:pt x="45421" y="97656"/>
                  </a:cubicBezTo>
                  <a:cubicBezTo>
                    <a:pt x="124908" y="99359"/>
                    <a:pt x="204395" y="102198"/>
                    <a:pt x="283882" y="106172"/>
                  </a:cubicBezTo>
                  <a:cubicBezTo>
                    <a:pt x="444560" y="114121"/>
                    <a:pt x="605237" y="126612"/>
                    <a:pt x="765347" y="143645"/>
                  </a:cubicBezTo>
                  <a:cubicBezTo>
                    <a:pt x="1079036" y="177143"/>
                    <a:pt x="1390740" y="228242"/>
                    <a:pt x="1698468" y="298076"/>
                  </a:cubicBezTo>
                  <a:cubicBezTo>
                    <a:pt x="2296892" y="434340"/>
                    <a:pt x="2883110" y="641574"/>
                    <a:pt x="3421066" y="939083"/>
                  </a:cubicBezTo>
                  <a:cubicBezTo>
                    <a:pt x="3565847" y="1019138"/>
                    <a:pt x="3707220" y="1106006"/>
                    <a:pt x="3843483" y="1199971"/>
                  </a:cubicBezTo>
                  <a:cubicBezTo>
                    <a:pt x="3876414" y="1222682"/>
                    <a:pt x="3909344" y="1245960"/>
                    <a:pt x="3941707" y="1269522"/>
                  </a:cubicBezTo>
                  <a:cubicBezTo>
                    <a:pt x="3955901" y="1279742"/>
                    <a:pt x="3998199" y="1321189"/>
                    <a:pt x="4012677" y="1316647"/>
                  </a:cubicBezTo>
                  <a:cubicBezTo>
                    <a:pt x="4025168" y="1312672"/>
                    <a:pt x="4044472" y="1284852"/>
                    <a:pt x="4053272" y="1276052"/>
                  </a:cubicBezTo>
                  <a:cubicBezTo>
                    <a:pt x="4063776" y="1265548"/>
                    <a:pt x="4074564" y="1254760"/>
                    <a:pt x="4085067" y="1244256"/>
                  </a:cubicBezTo>
                  <a:cubicBezTo>
                    <a:pt x="3636817" y="903882"/>
                    <a:pt x="3126113" y="649239"/>
                    <a:pt x="2597240" y="460741"/>
                  </a:cubicBezTo>
                  <a:cubicBezTo>
                    <a:pt x="2046224" y="264295"/>
                    <a:pt x="1471078" y="138535"/>
                    <a:pt x="890540" y="7324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E90B2FE-FC7E-4208-BC92-4D5577107645}"/>
                </a:ext>
              </a:extLst>
            </p:cNvPr>
            <p:cNvSpPr/>
            <p:nvPr/>
          </p:nvSpPr>
          <p:spPr>
            <a:xfrm>
              <a:off x="21424237" y="2734357"/>
              <a:ext cx="126886" cy="3743143"/>
            </a:xfrm>
            <a:custGeom>
              <a:avLst/>
              <a:gdLst>
                <a:gd name="connsiteX0" fmla="*/ 21291 w 113552"/>
                <a:gd name="connsiteY0" fmla="*/ 97088 h 3349811"/>
                <a:gd name="connsiteX1" fmla="*/ 30091 w 113552"/>
                <a:gd name="connsiteY1" fmla="*/ 3335334 h 3349811"/>
                <a:gd name="connsiteX2" fmla="*/ 105888 w 113552"/>
                <a:gd name="connsiteY2" fmla="*/ 3259537 h 3349811"/>
                <a:gd name="connsiteX3" fmla="*/ 97087 w 113552"/>
                <a:gd name="connsiteY3" fmla="*/ 21291 h 334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52" h="3349811">
                  <a:moveTo>
                    <a:pt x="21291" y="97088"/>
                  </a:moveTo>
                  <a:lnTo>
                    <a:pt x="30091" y="3335334"/>
                  </a:lnTo>
                  <a:lnTo>
                    <a:pt x="105888" y="3259537"/>
                  </a:lnTo>
                  <a:lnTo>
                    <a:pt x="97087" y="21291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6E41F6D-E40F-4036-A8E2-D458B05B2BE5}"/>
                </a:ext>
              </a:extLst>
            </p:cNvPr>
            <p:cNvSpPr/>
            <p:nvPr/>
          </p:nvSpPr>
          <p:spPr>
            <a:xfrm>
              <a:off x="16969263" y="1452490"/>
              <a:ext cx="4504459" cy="5012004"/>
            </a:xfrm>
            <a:custGeom>
              <a:avLst/>
              <a:gdLst>
                <a:gd name="connsiteX0" fmla="*/ 21291 w 4031129"/>
                <a:gd name="connsiteY0" fmla="*/ 21291 h 4485341"/>
                <a:gd name="connsiteX1" fmla="*/ 30091 w 4031129"/>
                <a:gd name="connsiteY1" fmla="*/ 3259538 h 4485341"/>
                <a:gd name="connsiteX2" fmla="*/ 4016935 w 4031129"/>
                <a:gd name="connsiteY2" fmla="*/ 4482502 h 4485341"/>
                <a:gd name="connsiteX3" fmla="*/ 4008135 w 4031129"/>
                <a:gd name="connsiteY3" fmla="*/ 1244256 h 4485341"/>
                <a:gd name="connsiteX4" fmla="*/ 21291 w 4031129"/>
                <a:gd name="connsiteY4" fmla="*/ 21291 h 448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129" h="4485341">
                  <a:moveTo>
                    <a:pt x="21291" y="21291"/>
                  </a:moveTo>
                  <a:lnTo>
                    <a:pt x="30091" y="3259538"/>
                  </a:lnTo>
                  <a:cubicBezTo>
                    <a:pt x="1636865" y="3291048"/>
                    <a:pt x="3065930" y="3760873"/>
                    <a:pt x="4016935" y="4482502"/>
                  </a:cubicBezTo>
                  <a:lnTo>
                    <a:pt x="4008135" y="1244256"/>
                  </a:lnTo>
                  <a:cubicBezTo>
                    <a:pt x="3057698" y="522627"/>
                    <a:pt x="1628065" y="52802"/>
                    <a:pt x="21291" y="21291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245A47D-87FD-483B-9A39-A96E57078C33}"/>
                </a:ext>
              </a:extLst>
            </p:cNvPr>
            <p:cNvSpPr/>
            <p:nvPr/>
          </p:nvSpPr>
          <p:spPr>
            <a:xfrm>
              <a:off x="16969581" y="1452490"/>
              <a:ext cx="3901750" cy="3647978"/>
            </a:xfrm>
            <a:custGeom>
              <a:avLst/>
              <a:gdLst>
                <a:gd name="connsiteX0" fmla="*/ 30091 w 3491752"/>
                <a:gd name="connsiteY0" fmla="*/ 3259538 h 3264647"/>
                <a:gd name="connsiteX1" fmla="*/ 145348 w 3491752"/>
                <a:gd name="connsiteY1" fmla="*/ 3262660 h 3264647"/>
                <a:gd name="connsiteX2" fmla="*/ 145632 w 3491752"/>
                <a:gd name="connsiteY2" fmla="*/ 3261808 h 3264647"/>
                <a:gd name="connsiteX3" fmla="*/ 937380 w 3491752"/>
                <a:gd name="connsiteY3" fmla="*/ 2029475 h 3264647"/>
                <a:gd name="connsiteX4" fmla="*/ 2169713 w 3491752"/>
                <a:gd name="connsiteY4" fmla="*/ 1237727 h 3264647"/>
                <a:gd name="connsiteX5" fmla="*/ 3495160 w 3491752"/>
                <a:gd name="connsiteY5" fmla="*/ 906152 h 3264647"/>
                <a:gd name="connsiteX6" fmla="*/ 21291 w 3491752"/>
                <a:gd name="connsiteY6" fmla="*/ 21291 h 3264647"/>
                <a:gd name="connsiteX7" fmla="*/ 30091 w 3491752"/>
                <a:gd name="connsiteY7" fmla="*/ 3259538 h 326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1752" h="3264647">
                  <a:moveTo>
                    <a:pt x="30091" y="3259538"/>
                  </a:moveTo>
                  <a:cubicBezTo>
                    <a:pt x="68699" y="3260389"/>
                    <a:pt x="107024" y="3261524"/>
                    <a:pt x="145348" y="3262660"/>
                  </a:cubicBezTo>
                  <a:cubicBezTo>
                    <a:pt x="145348" y="3262376"/>
                    <a:pt x="145632" y="3262092"/>
                    <a:pt x="145632" y="3261808"/>
                  </a:cubicBezTo>
                  <a:cubicBezTo>
                    <a:pt x="300064" y="2787157"/>
                    <a:pt x="564074" y="2376379"/>
                    <a:pt x="937380" y="2029475"/>
                  </a:cubicBezTo>
                  <a:cubicBezTo>
                    <a:pt x="1284284" y="1656170"/>
                    <a:pt x="1695060" y="1392159"/>
                    <a:pt x="2169713" y="1237727"/>
                  </a:cubicBezTo>
                  <a:cubicBezTo>
                    <a:pt x="2582477" y="1020841"/>
                    <a:pt x="3024198" y="910694"/>
                    <a:pt x="3495160" y="906152"/>
                  </a:cubicBezTo>
                  <a:cubicBezTo>
                    <a:pt x="2576801" y="378699"/>
                    <a:pt x="1360648" y="47408"/>
                    <a:pt x="21291" y="21291"/>
                  </a:cubicBezTo>
                  <a:lnTo>
                    <a:pt x="30091" y="3259538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0D262E3-F422-4714-B663-AC773AB09CF5}"/>
                </a:ext>
              </a:extLst>
            </p:cNvPr>
            <p:cNvSpPr/>
            <p:nvPr/>
          </p:nvSpPr>
          <p:spPr>
            <a:xfrm>
              <a:off x="17603693" y="1809358"/>
              <a:ext cx="253772" cy="1015090"/>
            </a:xfrm>
            <a:custGeom>
              <a:avLst/>
              <a:gdLst>
                <a:gd name="connsiteX0" fmla="*/ 21291 w 227105"/>
                <a:gd name="connsiteY0" fmla="*/ 892242 h 908423"/>
                <a:gd name="connsiteX1" fmla="*/ 191621 w 227105"/>
                <a:gd name="connsiteY1" fmla="*/ 910978 h 908423"/>
                <a:gd name="connsiteX2" fmla="*/ 206383 w 227105"/>
                <a:gd name="connsiteY2" fmla="*/ 40027 h 908423"/>
                <a:gd name="connsiteX3" fmla="*/ 36054 w 227105"/>
                <a:gd name="connsiteY3" fmla="*/ 21291 h 908423"/>
                <a:gd name="connsiteX4" fmla="*/ 21291 w 227105"/>
                <a:gd name="connsiteY4" fmla="*/ 892242 h 90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05" h="908423">
                  <a:moveTo>
                    <a:pt x="21291" y="892242"/>
                  </a:moveTo>
                  <a:cubicBezTo>
                    <a:pt x="78352" y="898204"/>
                    <a:pt x="135412" y="904449"/>
                    <a:pt x="191621" y="910978"/>
                  </a:cubicBezTo>
                  <a:cubicBezTo>
                    <a:pt x="195027" y="686427"/>
                    <a:pt x="202408" y="198718"/>
                    <a:pt x="206383" y="40027"/>
                  </a:cubicBezTo>
                  <a:cubicBezTo>
                    <a:pt x="149607" y="33498"/>
                    <a:pt x="93114" y="27252"/>
                    <a:pt x="36054" y="21291"/>
                  </a:cubicBezTo>
                  <a:cubicBezTo>
                    <a:pt x="32079" y="178562"/>
                    <a:pt x="24413" y="692105"/>
                    <a:pt x="21291" y="8922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4066EF5-7FC3-48A8-B999-7AFFFC813354}"/>
                </a:ext>
              </a:extLst>
            </p:cNvPr>
            <p:cNvSpPr/>
            <p:nvPr/>
          </p:nvSpPr>
          <p:spPr>
            <a:xfrm>
              <a:off x="17845093" y="2032995"/>
              <a:ext cx="222051" cy="824760"/>
            </a:xfrm>
            <a:custGeom>
              <a:avLst/>
              <a:gdLst>
                <a:gd name="connsiteX0" fmla="*/ 21291 w 198717"/>
                <a:gd name="connsiteY0" fmla="*/ 716519 h 738094"/>
                <a:gd name="connsiteX1" fmla="*/ 31228 w 198717"/>
                <a:gd name="connsiteY1" fmla="*/ 717655 h 738094"/>
                <a:gd name="connsiteX2" fmla="*/ 191336 w 198717"/>
                <a:gd name="connsiteY2" fmla="*/ 738662 h 738094"/>
                <a:gd name="connsiteX3" fmla="*/ 201558 w 198717"/>
                <a:gd name="connsiteY3" fmla="*/ 43718 h 738094"/>
                <a:gd name="connsiteX4" fmla="*/ 31228 w 198717"/>
                <a:gd name="connsiteY4" fmla="*/ 21291 h 738094"/>
                <a:gd name="connsiteX5" fmla="*/ 21291 w 198717"/>
                <a:gd name="connsiteY5" fmla="*/ 716519 h 73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717" h="738094">
                  <a:moveTo>
                    <a:pt x="21291" y="716519"/>
                  </a:moveTo>
                  <a:cubicBezTo>
                    <a:pt x="24698" y="716803"/>
                    <a:pt x="27822" y="717371"/>
                    <a:pt x="31228" y="717655"/>
                  </a:cubicBezTo>
                  <a:cubicBezTo>
                    <a:pt x="84881" y="723900"/>
                    <a:pt x="137966" y="730997"/>
                    <a:pt x="191336" y="738662"/>
                  </a:cubicBezTo>
                  <a:cubicBezTo>
                    <a:pt x="193892" y="528873"/>
                    <a:pt x="198718" y="166639"/>
                    <a:pt x="201558" y="43718"/>
                  </a:cubicBezTo>
                  <a:cubicBezTo>
                    <a:pt x="144781" y="35202"/>
                    <a:pt x="88287" y="27821"/>
                    <a:pt x="31228" y="21291"/>
                  </a:cubicBezTo>
                  <a:cubicBezTo>
                    <a:pt x="27822" y="173452"/>
                    <a:pt x="23563" y="527738"/>
                    <a:pt x="21291" y="7165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5BEE9D7-B258-47BE-9E8A-43BEB0B04AA9}"/>
                </a:ext>
              </a:extLst>
            </p:cNvPr>
            <p:cNvSpPr/>
            <p:nvPr/>
          </p:nvSpPr>
          <p:spPr>
            <a:xfrm>
              <a:off x="18086179" y="2010790"/>
              <a:ext cx="222051" cy="888204"/>
            </a:xfrm>
            <a:custGeom>
              <a:avLst/>
              <a:gdLst>
                <a:gd name="connsiteX0" fmla="*/ 21291 w 198717"/>
                <a:gd name="connsiteY0" fmla="*/ 765063 h 794870"/>
                <a:gd name="connsiteX1" fmla="*/ 32645 w 198717"/>
                <a:gd name="connsiteY1" fmla="*/ 766482 h 794870"/>
                <a:gd name="connsiteX2" fmla="*/ 191336 w 198717"/>
                <a:gd name="connsiteY2" fmla="*/ 790045 h 794870"/>
                <a:gd name="connsiteX3" fmla="*/ 202408 w 198717"/>
                <a:gd name="connsiteY3" fmla="*/ 47125 h 794870"/>
                <a:gd name="connsiteX4" fmla="*/ 32930 w 198717"/>
                <a:gd name="connsiteY4" fmla="*/ 21291 h 794870"/>
                <a:gd name="connsiteX5" fmla="*/ 21291 w 198717"/>
                <a:gd name="connsiteY5" fmla="*/ 765063 h 79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717" h="794870">
                  <a:moveTo>
                    <a:pt x="21291" y="765063"/>
                  </a:moveTo>
                  <a:cubicBezTo>
                    <a:pt x="25264" y="765347"/>
                    <a:pt x="28955" y="766199"/>
                    <a:pt x="32645" y="766482"/>
                  </a:cubicBezTo>
                  <a:cubicBezTo>
                    <a:pt x="85731" y="773864"/>
                    <a:pt x="138535" y="781812"/>
                    <a:pt x="191336" y="790045"/>
                  </a:cubicBezTo>
                  <a:cubicBezTo>
                    <a:pt x="194175" y="561519"/>
                    <a:pt x="199000" y="190201"/>
                    <a:pt x="202408" y="47125"/>
                  </a:cubicBezTo>
                  <a:cubicBezTo>
                    <a:pt x="146198" y="38324"/>
                    <a:pt x="89422" y="29524"/>
                    <a:pt x="32930" y="21291"/>
                  </a:cubicBezTo>
                  <a:cubicBezTo>
                    <a:pt x="28955" y="187363"/>
                    <a:pt x="24129" y="552435"/>
                    <a:pt x="21291" y="76506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54FD2C6-C886-40C2-8931-6AC4012F4089}"/>
                </a:ext>
              </a:extLst>
            </p:cNvPr>
            <p:cNvSpPr/>
            <p:nvPr/>
          </p:nvSpPr>
          <p:spPr>
            <a:xfrm>
              <a:off x="18325994" y="2291208"/>
              <a:ext cx="222051" cy="666152"/>
            </a:xfrm>
            <a:custGeom>
              <a:avLst/>
              <a:gdLst>
                <a:gd name="connsiteX0" fmla="*/ 21291 w 198717"/>
                <a:gd name="connsiteY0" fmla="*/ 546758 h 596152"/>
                <a:gd name="connsiteX1" fmla="*/ 27820 w 198717"/>
                <a:gd name="connsiteY1" fmla="*/ 547893 h 596152"/>
                <a:gd name="connsiteX2" fmla="*/ 190484 w 198717"/>
                <a:gd name="connsiteY2" fmla="*/ 576281 h 596152"/>
                <a:gd name="connsiteX3" fmla="*/ 197014 w 198717"/>
                <a:gd name="connsiteY3" fmla="*/ 50815 h 596152"/>
                <a:gd name="connsiteX4" fmla="*/ 27820 w 198717"/>
                <a:gd name="connsiteY4" fmla="*/ 21291 h 596152"/>
                <a:gd name="connsiteX5" fmla="*/ 21291 w 198717"/>
                <a:gd name="connsiteY5" fmla="*/ 546758 h 59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717" h="596152">
                  <a:moveTo>
                    <a:pt x="21291" y="546758"/>
                  </a:moveTo>
                  <a:cubicBezTo>
                    <a:pt x="23561" y="547041"/>
                    <a:pt x="25833" y="547609"/>
                    <a:pt x="27820" y="547893"/>
                  </a:cubicBezTo>
                  <a:cubicBezTo>
                    <a:pt x="82325" y="556693"/>
                    <a:pt x="136832" y="566062"/>
                    <a:pt x="190484" y="576281"/>
                  </a:cubicBezTo>
                  <a:cubicBezTo>
                    <a:pt x="192756" y="392326"/>
                    <a:pt x="195311" y="143645"/>
                    <a:pt x="197014" y="50815"/>
                  </a:cubicBezTo>
                  <a:cubicBezTo>
                    <a:pt x="141089" y="40028"/>
                    <a:pt x="84312" y="30659"/>
                    <a:pt x="27820" y="21291"/>
                  </a:cubicBezTo>
                  <a:cubicBezTo>
                    <a:pt x="26117" y="132573"/>
                    <a:pt x="23279" y="374157"/>
                    <a:pt x="21291" y="54675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5720CC9-298C-4027-8605-29967F25C324}"/>
                </a:ext>
              </a:extLst>
            </p:cNvPr>
            <p:cNvSpPr/>
            <p:nvPr/>
          </p:nvSpPr>
          <p:spPr>
            <a:xfrm>
              <a:off x="20505898" y="2744509"/>
              <a:ext cx="729596" cy="1237140"/>
            </a:xfrm>
            <a:custGeom>
              <a:avLst/>
              <a:gdLst>
                <a:gd name="connsiteX0" fmla="*/ 21291 w 652929"/>
                <a:gd name="connsiteY0" fmla="*/ 746043 h 1107141"/>
                <a:gd name="connsiteX1" fmla="*/ 638167 w 652929"/>
                <a:gd name="connsiteY1" fmla="*/ 1086985 h 1107141"/>
                <a:gd name="connsiteX2" fmla="*/ 638167 w 652929"/>
                <a:gd name="connsiteY2" fmla="*/ 362802 h 1107141"/>
                <a:gd name="connsiteX3" fmla="*/ 21291 w 652929"/>
                <a:gd name="connsiteY3" fmla="*/ 21291 h 1107141"/>
                <a:gd name="connsiteX4" fmla="*/ 21291 w 652929"/>
                <a:gd name="connsiteY4" fmla="*/ 746043 h 110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29" h="1107141">
                  <a:moveTo>
                    <a:pt x="21291" y="746043"/>
                  </a:moveTo>
                  <a:cubicBezTo>
                    <a:pt x="239028" y="850795"/>
                    <a:pt x="445411" y="965200"/>
                    <a:pt x="638167" y="1086985"/>
                  </a:cubicBezTo>
                  <a:lnTo>
                    <a:pt x="638167" y="362802"/>
                  </a:lnTo>
                  <a:cubicBezTo>
                    <a:pt x="445127" y="240732"/>
                    <a:pt x="239028" y="126611"/>
                    <a:pt x="21291" y="21291"/>
                  </a:cubicBezTo>
                  <a:lnTo>
                    <a:pt x="21291" y="74604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C337C6A-F431-4411-9E1D-2033971E5E99}"/>
                </a:ext>
              </a:extLst>
            </p:cNvPr>
            <p:cNvSpPr/>
            <p:nvPr/>
          </p:nvSpPr>
          <p:spPr>
            <a:xfrm>
              <a:off x="20850394" y="3893146"/>
              <a:ext cx="380658" cy="507545"/>
            </a:xfrm>
            <a:custGeom>
              <a:avLst/>
              <a:gdLst>
                <a:gd name="connsiteX0" fmla="*/ 21291 w 340658"/>
                <a:gd name="connsiteY0" fmla="*/ 269404 h 454211"/>
                <a:gd name="connsiteX1" fmla="*/ 329871 w 340658"/>
                <a:gd name="connsiteY1" fmla="*/ 454495 h 454211"/>
                <a:gd name="connsiteX2" fmla="*/ 329871 w 340658"/>
                <a:gd name="connsiteY2" fmla="*/ 206666 h 454211"/>
                <a:gd name="connsiteX3" fmla="*/ 21291 w 340658"/>
                <a:gd name="connsiteY3" fmla="*/ 21291 h 454211"/>
                <a:gd name="connsiteX4" fmla="*/ 21291 w 340658"/>
                <a:gd name="connsiteY4" fmla="*/ 269404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454211">
                  <a:moveTo>
                    <a:pt x="21291" y="269404"/>
                  </a:moveTo>
                  <a:cubicBezTo>
                    <a:pt x="130303" y="326181"/>
                    <a:pt x="233352" y="388351"/>
                    <a:pt x="329871" y="454495"/>
                  </a:cubicBezTo>
                  <a:lnTo>
                    <a:pt x="329871" y="206666"/>
                  </a:lnTo>
                  <a:cubicBezTo>
                    <a:pt x="233352" y="140238"/>
                    <a:pt x="130303" y="78351"/>
                    <a:pt x="21291" y="21291"/>
                  </a:cubicBezTo>
                  <a:lnTo>
                    <a:pt x="21291" y="26940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37F6F69-BDFD-4BB0-8531-AF6C43410972}"/>
                </a:ext>
              </a:extLst>
            </p:cNvPr>
            <p:cNvSpPr/>
            <p:nvPr/>
          </p:nvSpPr>
          <p:spPr>
            <a:xfrm>
              <a:off x="20850394" y="4276342"/>
              <a:ext cx="380658" cy="507545"/>
            </a:xfrm>
            <a:custGeom>
              <a:avLst/>
              <a:gdLst>
                <a:gd name="connsiteX0" fmla="*/ 21291 w 340658"/>
                <a:gd name="connsiteY0" fmla="*/ 269404 h 454211"/>
                <a:gd name="connsiteX1" fmla="*/ 329871 w 340658"/>
                <a:gd name="connsiteY1" fmla="*/ 454496 h 454211"/>
                <a:gd name="connsiteX2" fmla="*/ 329871 w 340658"/>
                <a:gd name="connsiteY2" fmla="*/ 206666 h 454211"/>
                <a:gd name="connsiteX3" fmla="*/ 21291 w 340658"/>
                <a:gd name="connsiteY3" fmla="*/ 21291 h 454211"/>
                <a:gd name="connsiteX4" fmla="*/ 21291 w 340658"/>
                <a:gd name="connsiteY4" fmla="*/ 269404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454211">
                  <a:moveTo>
                    <a:pt x="21291" y="269404"/>
                  </a:moveTo>
                  <a:cubicBezTo>
                    <a:pt x="130303" y="326181"/>
                    <a:pt x="233352" y="388351"/>
                    <a:pt x="329871" y="454496"/>
                  </a:cubicBezTo>
                  <a:lnTo>
                    <a:pt x="329871" y="206666"/>
                  </a:lnTo>
                  <a:cubicBezTo>
                    <a:pt x="233352" y="140238"/>
                    <a:pt x="130303" y="78352"/>
                    <a:pt x="21291" y="21291"/>
                  </a:cubicBezTo>
                  <a:lnTo>
                    <a:pt x="21291" y="26940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9D43D3C-CDD3-4489-98C4-27A31B1CE4D5}"/>
                </a:ext>
              </a:extLst>
            </p:cNvPr>
            <p:cNvSpPr/>
            <p:nvPr/>
          </p:nvSpPr>
          <p:spPr>
            <a:xfrm>
              <a:off x="20850394" y="4659538"/>
              <a:ext cx="380658" cy="507545"/>
            </a:xfrm>
            <a:custGeom>
              <a:avLst/>
              <a:gdLst>
                <a:gd name="connsiteX0" fmla="*/ 21291 w 340658"/>
                <a:gd name="connsiteY0" fmla="*/ 269404 h 454211"/>
                <a:gd name="connsiteX1" fmla="*/ 329871 w 340658"/>
                <a:gd name="connsiteY1" fmla="*/ 454495 h 454211"/>
                <a:gd name="connsiteX2" fmla="*/ 329871 w 340658"/>
                <a:gd name="connsiteY2" fmla="*/ 206666 h 454211"/>
                <a:gd name="connsiteX3" fmla="*/ 21291 w 340658"/>
                <a:gd name="connsiteY3" fmla="*/ 21291 h 454211"/>
                <a:gd name="connsiteX4" fmla="*/ 21291 w 340658"/>
                <a:gd name="connsiteY4" fmla="*/ 269404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454211">
                  <a:moveTo>
                    <a:pt x="21291" y="269404"/>
                  </a:moveTo>
                  <a:cubicBezTo>
                    <a:pt x="130303" y="326181"/>
                    <a:pt x="233352" y="388351"/>
                    <a:pt x="329871" y="454495"/>
                  </a:cubicBezTo>
                  <a:lnTo>
                    <a:pt x="329871" y="206666"/>
                  </a:lnTo>
                  <a:cubicBezTo>
                    <a:pt x="233352" y="140238"/>
                    <a:pt x="130303" y="78351"/>
                    <a:pt x="21291" y="21291"/>
                  </a:cubicBezTo>
                  <a:lnTo>
                    <a:pt x="21291" y="26940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078E331-4694-4DB0-94C9-58037440B81C}"/>
                </a:ext>
              </a:extLst>
            </p:cNvPr>
            <p:cNvSpPr/>
            <p:nvPr/>
          </p:nvSpPr>
          <p:spPr>
            <a:xfrm>
              <a:off x="20850394" y="5042734"/>
              <a:ext cx="380658" cy="507545"/>
            </a:xfrm>
            <a:custGeom>
              <a:avLst/>
              <a:gdLst>
                <a:gd name="connsiteX0" fmla="*/ 21291 w 340658"/>
                <a:gd name="connsiteY0" fmla="*/ 269404 h 454211"/>
                <a:gd name="connsiteX1" fmla="*/ 329871 w 340658"/>
                <a:gd name="connsiteY1" fmla="*/ 454496 h 454211"/>
                <a:gd name="connsiteX2" fmla="*/ 329871 w 340658"/>
                <a:gd name="connsiteY2" fmla="*/ 206666 h 454211"/>
                <a:gd name="connsiteX3" fmla="*/ 21291 w 340658"/>
                <a:gd name="connsiteY3" fmla="*/ 21291 h 454211"/>
                <a:gd name="connsiteX4" fmla="*/ 21291 w 340658"/>
                <a:gd name="connsiteY4" fmla="*/ 269404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454211">
                  <a:moveTo>
                    <a:pt x="21291" y="269404"/>
                  </a:moveTo>
                  <a:cubicBezTo>
                    <a:pt x="130303" y="326181"/>
                    <a:pt x="233352" y="388351"/>
                    <a:pt x="329871" y="454496"/>
                  </a:cubicBezTo>
                  <a:lnTo>
                    <a:pt x="329871" y="206666"/>
                  </a:lnTo>
                  <a:cubicBezTo>
                    <a:pt x="233352" y="140238"/>
                    <a:pt x="130303" y="78352"/>
                    <a:pt x="21291" y="21291"/>
                  </a:cubicBezTo>
                  <a:lnTo>
                    <a:pt x="21291" y="26940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AD0A479-D762-4536-B72E-D8E8ED681202}"/>
                </a:ext>
              </a:extLst>
            </p:cNvPr>
            <p:cNvSpPr/>
            <p:nvPr/>
          </p:nvSpPr>
          <p:spPr>
            <a:xfrm>
              <a:off x="19930109" y="2509135"/>
              <a:ext cx="317215" cy="348937"/>
            </a:xfrm>
            <a:custGeom>
              <a:avLst/>
              <a:gdLst>
                <a:gd name="connsiteX0" fmla="*/ 47446 w 283882"/>
                <a:gd name="connsiteY0" fmla="*/ 21291 h 312270"/>
                <a:gd name="connsiteX1" fmla="*/ 21329 w 283882"/>
                <a:gd name="connsiteY1" fmla="*/ 127747 h 312270"/>
                <a:gd name="connsiteX2" fmla="*/ 32399 w 283882"/>
                <a:gd name="connsiteY2" fmla="*/ 211209 h 312270"/>
                <a:gd name="connsiteX3" fmla="*/ 47446 w 283882"/>
                <a:gd name="connsiteY3" fmla="*/ 216886 h 312270"/>
                <a:gd name="connsiteX4" fmla="*/ 260642 w 283882"/>
                <a:gd name="connsiteY4" fmla="*/ 302335 h 312270"/>
                <a:gd name="connsiteX5" fmla="*/ 261493 w 283882"/>
                <a:gd name="connsiteY5" fmla="*/ 302619 h 312270"/>
                <a:gd name="connsiteX6" fmla="*/ 278242 w 283882"/>
                <a:gd name="connsiteY6" fmla="*/ 210641 h 312270"/>
                <a:gd name="connsiteX7" fmla="*/ 260642 w 283882"/>
                <a:gd name="connsiteY7" fmla="*/ 106456 h 312270"/>
                <a:gd name="connsiteX8" fmla="*/ 47446 w 283882"/>
                <a:gd name="connsiteY8" fmla="*/ 21291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82" h="312270">
                  <a:moveTo>
                    <a:pt x="47446" y="21291"/>
                  </a:moveTo>
                  <a:cubicBezTo>
                    <a:pt x="26439" y="46273"/>
                    <a:pt x="20761" y="96804"/>
                    <a:pt x="21329" y="127747"/>
                  </a:cubicBezTo>
                  <a:cubicBezTo>
                    <a:pt x="21612" y="149038"/>
                    <a:pt x="24451" y="181117"/>
                    <a:pt x="32399" y="211209"/>
                  </a:cubicBezTo>
                  <a:cubicBezTo>
                    <a:pt x="37509" y="213195"/>
                    <a:pt x="42620" y="214899"/>
                    <a:pt x="47446" y="216886"/>
                  </a:cubicBezTo>
                  <a:cubicBezTo>
                    <a:pt x="119551" y="244423"/>
                    <a:pt x="190806" y="272811"/>
                    <a:pt x="260642" y="302335"/>
                  </a:cubicBezTo>
                  <a:cubicBezTo>
                    <a:pt x="260926" y="302335"/>
                    <a:pt x="261208" y="302619"/>
                    <a:pt x="261493" y="302619"/>
                  </a:cubicBezTo>
                  <a:cubicBezTo>
                    <a:pt x="274836" y="275934"/>
                    <a:pt x="278809" y="236474"/>
                    <a:pt x="278242" y="210641"/>
                  </a:cubicBezTo>
                  <a:cubicBezTo>
                    <a:pt x="277674" y="184524"/>
                    <a:pt x="273699" y="141941"/>
                    <a:pt x="260642" y="106456"/>
                  </a:cubicBezTo>
                  <a:lnTo>
                    <a:pt x="47446" y="2129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67D86ED-0277-41BE-B622-FABF6AAC69AA}"/>
                </a:ext>
              </a:extLst>
            </p:cNvPr>
            <p:cNvSpPr/>
            <p:nvPr/>
          </p:nvSpPr>
          <p:spPr>
            <a:xfrm>
              <a:off x="19503180" y="2352431"/>
              <a:ext cx="317215" cy="348937"/>
            </a:xfrm>
            <a:custGeom>
              <a:avLst/>
              <a:gdLst>
                <a:gd name="connsiteX0" fmla="*/ 21291 w 283882"/>
                <a:gd name="connsiteY0" fmla="*/ 216602 h 312270"/>
                <a:gd name="connsiteX1" fmla="*/ 22994 w 283882"/>
                <a:gd name="connsiteY1" fmla="*/ 217170 h 312270"/>
                <a:gd name="connsiteX2" fmla="*/ 279057 w 283882"/>
                <a:gd name="connsiteY2" fmla="*/ 302051 h 312270"/>
                <a:gd name="connsiteX3" fmla="*/ 280476 w 283882"/>
                <a:gd name="connsiteY3" fmla="*/ 106740 h 312270"/>
                <a:gd name="connsiteX4" fmla="*/ 22994 w 283882"/>
                <a:gd name="connsiteY4" fmla="*/ 21291 h 312270"/>
                <a:gd name="connsiteX5" fmla="*/ 21291 w 283882"/>
                <a:gd name="connsiteY5" fmla="*/ 216602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882" h="312270">
                  <a:moveTo>
                    <a:pt x="21291" y="216602"/>
                  </a:moveTo>
                  <a:cubicBezTo>
                    <a:pt x="21859" y="216886"/>
                    <a:pt x="22426" y="216886"/>
                    <a:pt x="22994" y="217170"/>
                  </a:cubicBezTo>
                  <a:cubicBezTo>
                    <a:pt x="109578" y="243855"/>
                    <a:pt x="195311" y="272527"/>
                    <a:pt x="279057" y="302051"/>
                  </a:cubicBezTo>
                  <a:cubicBezTo>
                    <a:pt x="279623" y="237042"/>
                    <a:pt x="279908" y="171749"/>
                    <a:pt x="280476" y="106740"/>
                  </a:cubicBezTo>
                  <a:cubicBezTo>
                    <a:pt x="196162" y="76648"/>
                    <a:pt x="110146" y="48260"/>
                    <a:pt x="22994" y="21291"/>
                  </a:cubicBezTo>
                  <a:cubicBezTo>
                    <a:pt x="22426" y="86300"/>
                    <a:pt x="21859" y="151309"/>
                    <a:pt x="21291" y="2166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AD522A8-F50B-4F40-82B3-BC643ABCC633}"/>
                </a:ext>
              </a:extLst>
            </p:cNvPr>
            <p:cNvSpPr/>
            <p:nvPr/>
          </p:nvSpPr>
          <p:spPr>
            <a:xfrm>
              <a:off x="19127280" y="2245846"/>
              <a:ext cx="317215" cy="317215"/>
            </a:xfrm>
            <a:custGeom>
              <a:avLst/>
              <a:gdLst>
                <a:gd name="connsiteX0" fmla="*/ 21291 w 283882"/>
                <a:gd name="connsiteY0" fmla="*/ 216602 h 283882"/>
                <a:gd name="connsiteX1" fmla="*/ 23277 w 283882"/>
                <a:gd name="connsiteY1" fmla="*/ 217170 h 283882"/>
                <a:gd name="connsiteX2" fmla="*/ 279623 w 283882"/>
                <a:gd name="connsiteY2" fmla="*/ 288140 h 283882"/>
                <a:gd name="connsiteX3" fmla="*/ 281327 w 283882"/>
                <a:gd name="connsiteY3" fmla="*/ 92545 h 283882"/>
                <a:gd name="connsiteX4" fmla="*/ 23277 w 283882"/>
                <a:gd name="connsiteY4" fmla="*/ 21291 h 283882"/>
                <a:gd name="connsiteX5" fmla="*/ 21291 w 283882"/>
                <a:gd name="connsiteY5" fmla="*/ 216602 h 2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882" h="283882">
                  <a:moveTo>
                    <a:pt x="21291" y="216602"/>
                  </a:moveTo>
                  <a:cubicBezTo>
                    <a:pt x="21858" y="216886"/>
                    <a:pt x="22710" y="216886"/>
                    <a:pt x="23277" y="217170"/>
                  </a:cubicBezTo>
                  <a:lnTo>
                    <a:pt x="279623" y="288140"/>
                  </a:lnTo>
                  <a:cubicBezTo>
                    <a:pt x="280192" y="223132"/>
                    <a:pt x="280758" y="157839"/>
                    <a:pt x="281327" y="92545"/>
                  </a:cubicBezTo>
                  <a:lnTo>
                    <a:pt x="23277" y="21291"/>
                  </a:lnTo>
                  <a:cubicBezTo>
                    <a:pt x="22710" y="86584"/>
                    <a:pt x="21858" y="151593"/>
                    <a:pt x="21291" y="2166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3C5390-13D9-47E9-9CE2-B84E23C33EDE}"/>
                </a:ext>
              </a:extLst>
            </p:cNvPr>
            <p:cNvSpPr/>
            <p:nvPr/>
          </p:nvSpPr>
          <p:spPr>
            <a:xfrm>
              <a:off x="18749793" y="2157343"/>
              <a:ext cx="317215" cy="317215"/>
            </a:xfrm>
            <a:custGeom>
              <a:avLst/>
              <a:gdLst>
                <a:gd name="connsiteX0" fmla="*/ 21291 w 283882"/>
                <a:gd name="connsiteY0" fmla="*/ 216886 h 283882"/>
                <a:gd name="connsiteX1" fmla="*/ 23845 w 283882"/>
                <a:gd name="connsiteY1" fmla="*/ 217454 h 283882"/>
                <a:gd name="connsiteX2" fmla="*/ 280476 w 283882"/>
                <a:gd name="connsiteY2" fmla="*/ 275650 h 283882"/>
                <a:gd name="connsiteX3" fmla="*/ 282747 w 283882"/>
                <a:gd name="connsiteY3" fmla="*/ 80338 h 283882"/>
                <a:gd name="connsiteX4" fmla="*/ 23563 w 283882"/>
                <a:gd name="connsiteY4" fmla="*/ 21291 h 283882"/>
                <a:gd name="connsiteX5" fmla="*/ 21291 w 283882"/>
                <a:gd name="connsiteY5" fmla="*/ 216886 h 2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882" h="283882">
                  <a:moveTo>
                    <a:pt x="21291" y="216886"/>
                  </a:moveTo>
                  <a:cubicBezTo>
                    <a:pt x="22142" y="217170"/>
                    <a:pt x="22994" y="217170"/>
                    <a:pt x="23845" y="217454"/>
                  </a:cubicBezTo>
                  <a:cubicBezTo>
                    <a:pt x="110146" y="235338"/>
                    <a:pt x="196162" y="255210"/>
                    <a:pt x="280476" y="275650"/>
                  </a:cubicBezTo>
                  <a:cubicBezTo>
                    <a:pt x="281044" y="210357"/>
                    <a:pt x="281895" y="145063"/>
                    <a:pt x="282747" y="80338"/>
                  </a:cubicBezTo>
                  <a:cubicBezTo>
                    <a:pt x="197583" y="59047"/>
                    <a:pt x="110997" y="39460"/>
                    <a:pt x="23563" y="21291"/>
                  </a:cubicBezTo>
                  <a:cubicBezTo>
                    <a:pt x="22994" y="86584"/>
                    <a:pt x="22142" y="151593"/>
                    <a:pt x="21291" y="2168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1863BCD-D4AD-443A-8E26-CAE5594F105A}"/>
                </a:ext>
              </a:extLst>
            </p:cNvPr>
            <p:cNvSpPr/>
            <p:nvPr/>
          </p:nvSpPr>
          <p:spPr>
            <a:xfrm>
              <a:off x="17412096" y="3127387"/>
              <a:ext cx="253772" cy="222051"/>
            </a:xfrm>
            <a:custGeom>
              <a:avLst/>
              <a:gdLst>
                <a:gd name="connsiteX0" fmla="*/ 21291 w 227105"/>
                <a:gd name="connsiteY0" fmla="*/ 175723 h 198717"/>
                <a:gd name="connsiteX1" fmla="*/ 209788 w 227105"/>
                <a:gd name="connsiteY1" fmla="*/ 192472 h 198717"/>
                <a:gd name="connsiteX2" fmla="*/ 211775 w 227105"/>
                <a:gd name="connsiteY2" fmla="*/ 38041 h 198717"/>
                <a:gd name="connsiteX3" fmla="*/ 23279 w 227105"/>
                <a:gd name="connsiteY3" fmla="*/ 21291 h 198717"/>
                <a:gd name="connsiteX4" fmla="*/ 21291 w 227105"/>
                <a:gd name="connsiteY4" fmla="*/ 175723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05" h="198717">
                  <a:moveTo>
                    <a:pt x="21291" y="175723"/>
                  </a:moveTo>
                  <a:cubicBezTo>
                    <a:pt x="84881" y="179982"/>
                    <a:pt x="147617" y="185659"/>
                    <a:pt x="209788" y="192472"/>
                  </a:cubicBezTo>
                  <a:lnTo>
                    <a:pt x="211775" y="38041"/>
                  </a:lnTo>
                  <a:cubicBezTo>
                    <a:pt x="149605" y="31227"/>
                    <a:pt x="86584" y="25266"/>
                    <a:pt x="23279" y="21291"/>
                  </a:cubicBezTo>
                  <a:lnTo>
                    <a:pt x="21291" y="1757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64BC481-AC0B-48B9-A72E-99E6BF024715}"/>
                </a:ext>
              </a:extLst>
            </p:cNvPr>
            <p:cNvSpPr/>
            <p:nvPr/>
          </p:nvSpPr>
          <p:spPr>
            <a:xfrm>
              <a:off x="17337549" y="3122313"/>
              <a:ext cx="63443" cy="222051"/>
            </a:xfrm>
            <a:custGeom>
              <a:avLst/>
              <a:gdLst>
                <a:gd name="connsiteX0" fmla="*/ 21291 w 56776"/>
                <a:gd name="connsiteY0" fmla="*/ 176007 h 198717"/>
                <a:gd name="connsiteX1" fmla="*/ 56492 w 56776"/>
                <a:gd name="connsiteY1" fmla="*/ 177994 h 198717"/>
                <a:gd name="connsiteX2" fmla="*/ 58480 w 56776"/>
                <a:gd name="connsiteY2" fmla="*/ 23278 h 198717"/>
                <a:gd name="connsiteX3" fmla="*/ 23279 w 56776"/>
                <a:gd name="connsiteY3" fmla="*/ 21291 h 198717"/>
                <a:gd name="connsiteX4" fmla="*/ 21291 w 56776"/>
                <a:gd name="connsiteY4" fmla="*/ 176007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76" h="198717">
                  <a:moveTo>
                    <a:pt x="21291" y="176007"/>
                  </a:moveTo>
                  <a:cubicBezTo>
                    <a:pt x="32931" y="176575"/>
                    <a:pt x="44854" y="177142"/>
                    <a:pt x="56492" y="177994"/>
                  </a:cubicBezTo>
                  <a:lnTo>
                    <a:pt x="58480" y="23278"/>
                  </a:lnTo>
                  <a:cubicBezTo>
                    <a:pt x="46841" y="22427"/>
                    <a:pt x="35201" y="21859"/>
                    <a:pt x="23279" y="21291"/>
                  </a:cubicBezTo>
                  <a:lnTo>
                    <a:pt x="21291" y="1760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0BEE29A-CEF6-4E7A-A732-EDB624D34838}"/>
                </a:ext>
              </a:extLst>
            </p:cNvPr>
            <p:cNvSpPr/>
            <p:nvPr/>
          </p:nvSpPr>
          <p:spPr>
            <a:xfrm>
              <a:off x="17412096" y="3357368"/>
              <a:ext cx="253772" cy="222051"/>
            </a:xfrm>
            <a:custGeom>
              <a:avLst/>
              <a:gdLst>
                <a:gd name="connsiteX0" fmla="*/ 21291 w 227105"/>
                <a:gd name="connsiteY0" fmla="*/ 175723 h 198717"/>
                <a:gd name="connsiteX1" fmla="*/ 209788 w 227105"/>
                <a:gd name="connsiteY1" fmla="*/ 192472 h 198717"/>
                <a:gd name="connsiteX2" fmla="*/ 211775 w 227105"/>
                <a:gd name="connsiteY2" fmla="*/ 38041 h 198717"/>
                <a:gd name="connsiteX3" fmla="*/ 23279 w 227105"/>
                <a:gd name="connsiteY3" fmla="*/ 21291 h 198717"/>
                <a:gd name="connsiteX4" fmla="*/ 21291 w 227105"/>
                <a:gd name="connsiteY4" fmla="*/ 175723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05" h="198717">
                  <a:moveTo>
                    <a:pt x="21291" y="175723"/>
                  </a:moveTo>
                  <a:cubicBezTo>
                    <a:pt x="84881" y="179982"/>
                    <a:pt x="147617" y="185659"/>
                    <a:pt x="209788" y="192472"/>
                  </a:cubicBezTo>
                  <a:lnTo>
                    <a:pt x="211775" y="38041"/>
                  </a:lnTo>
                  <a:cubicBezTo>
                    <a:pt x="149605" y="31227"/>
                    <a:pt x="86584" y="25266"/>
                    <a:pt x="23279" y="21291"/>
                  </a:cubicBezTo>
                  <a:lnTo>
                    <a:pt x="21291" y="1757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47B8986-41FA-428F-BFAB-6E042CF64CF5}"/>
                </a:ext>
              </a:extLst>
            </p:cNvPr>
            <p:cNvSpPr/>
            <p:nvPr/>
          </p:nvSpPr>
          <p:spPr>
            <a:xfrm>
              <a:off x="17337549" y="3352294"/>
              <a:ext cx="63443" cy="222051"/>
            </a:xfrm>
            <a:custGeom>
              <a:avLst/>
              <a:gdLst>
                <a:gd name="connsiteX0" fmla="*/ 21291 w 56776"/>
                <a:gd name="connsiteY0" fmla="*/ 176007 h 198717"/>
                <a:gd name="connsiteX1" fmla="*/ 56492 w 56776"/>
                <a:gd name="connsiteY1" fmla="*/ 177994 h 198717"/>
                <a:gd name="connsiteX2" fmla="*/ 58480 w 56776"/>
                <a:gd name="connsiteY2" fmla="*/ 23278 h 198717"/>
                <a:gd name="connsiteX3" fmla="*/ 23279 w 56776"/>
                <a:gd name="connsiteY3" fmla="*/ 21291 h 198717"/>
                <a:gd name="connsiteX4" fmla="*/ 21291 w 56776"/>
                <a:gd name="connsiteY4" fmla="*/ 176007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76" h="198717">
                  <a:moveTo>
                    <a:pt x="21291" y="176007"/>
                  </a:moveTo>
                  <a:cubicBezTo>
                    <a:pt x="32931" y="176575"/>
                    <a:pt x="44854" y="177142"/>
                    <a:pt x="56492" y="177994"/>
                  </a:cubicBezTo>
                  <a:lnTo>
                    <a:pt x="58480" y="23278"/>
                  </a:lnTo>
                  <a:cubicBezTo>
                    <a:pt x="46841" y="22427"/>
                    <a:pt x="35201" y="21859"/>
                    <a:pt x="23279" y="21291"/>
                  </a:cubicBezTo>
                  <a:lnTo>
                    <a:pt x="21291" y="1760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8782508-D18E-4450-9F02-B28DF340C4B9}"/>
                </a:ext>
              </a:extLst>
            </p:cNvPr>
            <p:cNvSpPr/>
            <p:nvPr/>
          </p:nvSpPr>
          <p:spPr>
            <a:xfrm>
              <a:off x="17412096" y="3630173"/>
              <a:ext cx="253772" cy="222051"/>
            </a:xfrm>
            <a:custGeom>
              <a:avLst/>
              <a:gdLst>
                <a:gd name="connsiteX0" fmla="*/ 21291 w 227105"/>
                <a:gd name="connsiteY0" fmla="*/ 175723 h 198717"/>
                <a:gd name="connsiteX1" fmla="*/ 209788 w 227105"/>
                <a:gd name="connsiteY1" fmla="*/ 192472 h 198717"/>
                <a:gd name="connsiteX2" fmla="*/ 211775 w 227105"/>
                <a:gd name="connsiteY2" fmla="*/ 38040 h 198717"/>
                <a:gd name="connsiteX3" fmla="*/ 23279 w 227105"/>
                <a:gd name="connsiteY3" fmla="*/ 21291 h 198717"/>
                <a:gd name="connsiteX4" fmla="*/ 21291 w 227105"/>
                <a:gd name="connsiteY4" fmla="*/ 175723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05" h="198717">
                  <a:moveTo>
                    <a:pt x="21291" y="175723"/>
                  </a:moveTo>
                  <a:cubicBezTo>
                    <a:pt x="84881" y="179981"/>
                    <a:pt x="147617" y="185659"/>
                    <a:pt x="209788" y="192472"/>
                  </a:cubicBezTo>
                  <a:lnTo>
                    <a:pt x="211775" y="38040"/>
                  </a:lnTo>
                  <a:cubicBezTo>
                    <a:pt x="149605" y="31227"/>
                    <a:pt x="86584" y="25266"/>
                    <a:pt x="23279" y="21291"/>
                  </a:cubicBezTo>
                  <a:lnTo>
                    <a:pt x="21291" y="1757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C3B0EB-7882-47FC-A5C3-066BCD51E60E}"/>
                </a:ext>
              </a:extLst>
            </p:cNvPr>
            <p:cNvSpPr/>
            <p:nvPr/>
          </p:nvSpPr>
          <p:spPr>
            <a:xfrm>
              <a:off x="17337549" y="3625416"/>
              <a:ext cx="63443" cy="222051"/>
            </a:xfrm>
            <a:custGeom>
              <a:avLst/>
              <a:gdLst>
                <a:gd name="connsiteX0" fmla="*/ 21291 w 56776"/>
                <a:gd name="connsiteY0" fmla="*/ 176007 h 198717"/>
                <a:gd name="connsiteX1" fmla="*/ 56492 w 56776"/>
                <a:gd name="connsiteY1" fmla="*/ 177994 h 198717"/>
                <a:gd name="connsiteX2" fmla="*/ 58480 w 56776"/>
                <a:gd name="connsiteY2" fmla="*/ 23278 h 198717"/>
                <a:gd name="connsiteX3" fmla="*/ 23279 w 56776"/>
                <a:gd name="connsiteY3" fmla="*/ 21291 h 198717"/>
                <a:gd name="connsiteX4" fmla="*/ 21291 w 56776"/>
                <a:gd name="connsiteY4" fmla="*/ 176007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76" h="198717">
                  <a:moveTo>
                    <a:pt x="21291" y="176007"/>
                  </a:moveTo>
                  <a:cubicBezTo>
                    <a:pt x="32931" y="176575"/>
                    <a:pt x="44854" y="177142"/>
                    <a:pt x="56492" y="177994"/>
                  </a:cubicBezTo>
                  <a:lnTo>
                    <a:pt x="58480" y="23278"/>
                  </a:lnTo>
                  <a:cubicBezTo>
                    <a:pt x="46841" y="22427"/>
                    <a:pt x="35201" y="21859"/>
                    <a:pt x="23279" y="21291"/>
                  </a:cubicBezTo>
                  <a:lnTo>
                    <a:pt x="21291" y="1760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C250BAF-FD92-4F9F-A375-D6DB87EDCF2E}"/>
                </a:ext>
              </a:extLst>
            </p:cNvPr>
            <p:cNvSpPr/>
            <p:nvPr/>
          </p:nvSpPr>
          <p:spPr>
            <a:xfrm>
              <a:off x="17469196" y="3974988"/>
              <a:ext cx="412380" cy="380658"/>
            </a:xfrm>
            <a:custGeom>
              <a:avLst/>
              <a:gdLst>
                <a:gd name="connsiteX0" fmla="*/ 21291 w 369047"/>
                <a:gd name="connsiteY0" fmla="*/ 294386 h 340658"/>
                <a:gd name="connsiteX1" fmla="*/ 354285 w 369047"/>
                <a:gd name="connsiteY1" fmla="*/ 323910 h 340658"/>
                <a:gd name="connsiteX2" fmla="*/ 357691 w 369047"/>
                <a:gd name="connsiteY2" fmla="*/ 51099 h 340658"/>
                <a:gd name="connsiteX3" fmla="*/ 24698 w 369047"/>
                <a:gd name="connsiteY3" fmla="*/ 21291 h 340658"/>
                <a:gd name="connsiteX4" fmla="*/ 21291 w 369047"/>
                <a:gd name="connsiteY4" fmla="*/ 294386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047" h="340658">
                  <a:moveTo>
                    <a:pt x="21291" y="294386"/>
                  </a:moveTo>
                  <a:cubicBezTo>
                    <a:pt x="133425" y="301767"/>
                    <a:pt x="244422" y="311703"/>
                    <a:pt x="354285" y="323910"/>
                  </a:cubicBezTo>
                  <a:lnTo>
                    <a:pt x="357691" y="51099"/>
                  </a:lnTo>
                  <a:cubicBezTo>
                    <a:pt x="247829" y="38892"/>
                    <a:pt x="136832" y="28672"/>
                    <a:pt x="24698" y="21291"/>
                  </a:cubicBezTo>
                  <a:lnTo>
                    <a:pt x="21291" y="2943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C963DA8-A174-4BD7-9523-7A5A471A752E}"/>
                </a:ext>
              </a:extLst>
            </p:cNvPr>
            <p:cNvSpPr/>
            <p:nvPr/>
          </p:nvSpPr>
          <p:spPr>
            <a:xfrm>
              <a:off x="17337550" y="3967057"/>
              <a:ext cx="95165" cy="348937"/>
            </a:xfrm>
            <a:custGeom>
              <a:avLst/>
              <a:gdLst>
                <a:gd name="connsiteX0" fmla="*/ 21291 w 85164"/>
                <a:gd name="connsiteY0" fmla="*/ 294386 h 312270"/>
                <a:gd name="connsiteX1" fmla="*/ 83177 w 85164"/>
                <a:gd name="connsiteY1" fmla="*/ 297792 h 312270"/>
                <a:gd name="connsiteX2" fmla="*/ 86868 w 85164"/>
                <a:gd name="connsiteY2" fmla="*/ 24698 h 312270"/>
                <a:gd name="connsiteX3" fmla="*/ 24982 w 85164"/>
                <a:gd name="connsiteY3" fmla="*/ 21291 h 312270"/>
                <a:gd name="connsiteX4" fmla="*/ 21291 w 85164"/>
                <a:gd name="connsiteY4" fmla="*/ 294386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4" h="312270">
                  <a:moveTo>
                    <a:pt x="21291" y="294386"/>
                  </a:moveTo>
                  <a:cubicBezTo>
                    <a:pt x="42016" y="295522"/>
                    <a:pt x="62739" y="296657"/>
                    <a:pt x="83177" y="297792"/>
                  </a:cubicBezTo>
                  <a:lnTo>
                    <a:pt x="86868" y="24698"/>
                  </a:lnTo>
                  <a:cubicBezTo>
                    <a:pt x="66429" y="23279"/>
                    <a:pt x="45705" y="22427"/>
                    <a:pt x="24982" y="21291"/>
                  </a:cubicBezTo>
                  <a:lnTo>
                    <a:pt x="21291" y="2943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1F2F7FE-D8A1-42A3-B41C-46A7353E5E82}"/>
                </a:ext>
              </a:extLst>
            </p:cNvPr>
            <p:cNvSpPr/>
            <p:nvPr/>
          </p:nvSpPr>
          <p:spPr>
            <a:xfrm>
              <a:off x="18196887" y="2927998"/>
              <a:ext cx="2283952" cy="2569445"/>
            </a:xfrm>
            <a:custGeom>
              <a:avLst/>
              <a:gdLst>
                <a:gd name="connsiteX0" fmla="*/ 1745592 w 2043952"/>
                <a:gd name="connsiteY0" fmla="*/ 163960 h 2299447"/>
                <a:gd name="connsiteX1" fmla="*/ 1291381 w 2043952"/>
                <a:gd name="connsiteY1" fmla="*/ 1678472 h 2299447"/>
                <a:gd name="connsiteX2" fmla="*/ 1128999 w 2043952"/>
                <a:gd name="connsiteY2" fmla="*/ 1520918 h 2299447"/>
                <a:gd name="connsiteX3" fmla="*/ 972864 w 2043952"/>
                <a:gd name="connsiteY3" fmla="*/ 1097649 h 2299447"/>
                <a:gd name="connsiteX4" fmla="*/ 506163 w 2043952"/>
                <a:gd name="connsiteY4" fmla="*/ 26277 h 2299447"/>
                <a:gd name="connsiteX5" fmla="*/ 41446 w 2043952"/>
                <a:gd name="connsiteY5" fmla="*/ 1558107 h 2299447"/>
                <a:gd name="connsiteX6" fmla="*/ 41446 w 2043952"/>
                <a:gd name="connsiteY6" fmla="*/ 1558391 h 2299447"/>
                <a:gd name="connsiteX7" fmla="*/ 30660 w 2043952"/>
                <a:gd name="connsiteY7" fmla="*/ 1651787 h 2299447"/>
                <a:gd name="connsiteX8" fmla="*/ 21291 w 2043952"/>
                <a:gd name="connsiteY8" fmla="*/ 1717364 h 2299447"/>
                <a:gd name="connsiteX9" fmla="*/ 1634027 w 2043952"/>
                <a:gd name="connsiteY9" fmla="*/ 2133820 h 2299447"/>
                <a:gd name="connsiteX10" fmla="*/ 2022378 w 2043952"/>
                <a:gd name="connsiteY10" fmla="*/ 2299891 h 2299447"/>
                <a:gd name="connsiteX11" fmla="*/ 2026068 w 2043952"/>
                <a:gd name="connsiteY11" fmla="*/ 2301595 h 2299447"/>
                <a:gd name="connsiteX12" fmla="*/ 1745592 w 2043952"/>
                <a:gd name="connsiteY12" fmla="*/ 163960 h 229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3952" h="2299447">
                  <a:moveTo>
                    <a:pt x="1745592" y="163960"/>
                  </a:moveTo>
                  <a:cubicBezTo>
                    <a:pt x="1587470" y="220737"/>
                    <a:pt x="1659575" y="1813033"/>
                    <a:pt x="1291381" y="1678472"/>
                  </a:cubicBezTo>
                  <a:cubicBezTo>
                    <a:pt x="1226939" y="1654911"/>
                    <a:pt x="1173853" y="1598418"/>
                    <a:pt x="1128999" y="1520918"/>
                  </a:cubicBezTo>
                  <a:cubicBezTo>
                    <a:pt x="1065125" y="1412475"/>
                    <a:pt x="1016583" y="1261733"/>
                    <a:pt x="972864" y="1097649"/>
                  </a:cubicBezTo>
                  <a:cubicBezTo>
                    <a:pt x="852782" y="647696"/>
                    <a:pt x="767901" y="94977"/>
                    <a:pt x="506163" y="26277"/>
                  </a:cubicBezTo>
                  <a:cubicBezTo>
                    <a:pt x="168910" y="-62294"/>
                    <a:pt x="95384" y="1051945"/>
                    <a:pt x="41446" y="1558107"/>
                  </a:cubicBezTo>
                  <a:lnTo>
                    <a:pt x="41446" y="1558391"/>
                  </a:lnTo>
                  <a:cubicBezTo>
                    <a:pt x="37757" y="1592456"/>
                    <a:pt x="34066" y="1623683"/>
                    <a:pt x="30660" y="1651787"/>
                  </a:cubicBezTo>
                  <a:cubicBezTo>
                    <a:pt x="27536" y="1676486"/>
                    <a:pt x="24698" y="1698060"/>
                    <a:pt x="21291" y="1717364"/>
                  </a:cubicBezTo>
                  <a:cubicBezTo>
                    <a:pt x="600694" y="1801394"/>
                    <a:pt x="1143761" y="1943903"/>
                    <a:pt x="1634027" y="2133820"/>
                  </a:cubicBezTo>
                  <a:cubicBezTo>
                    <a:pt x="1635730" y="2135523"/>
                    <a:pt x="1921600" y="2252483"/>
                    <a:pt x="2022378" y="2299891"/>
                  </a:cubicBezTo>
                  <a:cubicBezTo>
                    <a:pt x="2023513" y="2300459"/>
                    <a:pt x="2024933" y="2301027"/>
                    <a:pt x="2026068" y="2301595"/>
                  </a:cubicBezTo>
                  <a:cubicBezTo>
                    <a:pt x="2026068" y="1559810"/>
                    <a:pt x="1975536" y="81635"/>
                    <a:pt x="1745592" y="16396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A21B6D7-5450-42F7-B9BD-3ED98887216A}"/>
                </a:ext>
              </a:extLst>
            </p:cNvPr>
            <p:cNvSpPr/>
            <p:nvPr/>
          </p:nvSpPr>
          <p:spPr>
            <a:xfrm>
              <a:off x="18195617" y="3345315"/>
              <a:ext cx="2283952" cy="2157065"/>
            </a:xfrm>
            <a:custGeom>
              <a:avLst/>
              <a:gdLst>
                <a:gd name="connsiteX0" fmla="*/ 1793286 w 2043952"/>
                <a:gd name="connsiteY0" fmla="*/ 1310685 h 1930400"/>
                <a:gd name="connsiteX1" fmla="*/ 1571574 w 2043952"/>
                <a:gd name="connsiteY1" fmla="*/ 1538075 h 1930400"/>
                <a:gd name="connsiteX2" fmla="*/ 1509688 w 2043952"/>
                <a:gd name="connsiteY2" fmla="*/ 1410611 h 1930400"/>
                <a:gd name="connsiteX3" fmla="*/ 1228928 w 2043952"/>
                <a:gd name="connsiteY3" fmla="*/ 21291 h 1930400"/>
                <a:gd name="connsiteX4" fmla="*/ 760806 w 2043952"/>
                <a:gd name="connsiteY4" fmla="*/ 1205932 h 1930400"/>
                <a:gd name="connsiteX5" fmla="*/ 309432 w 2043952"/>
                <a:gd name="connsiteY5" fmla="*/ 679331 h 1930400"/>
                <a:gd name="connsiteX6" fmla="*/ 21291 w 2043952"/>
                <a:gd name="connsiteY6" fmla="*/ 1343615 h 1930400"/>
                <a:gd name="connsiteX7" fmla="*/ 2032599 w 2043952"/>
                <a:gd name="connsiteY7" fmla="*/ 1930400 h 1930400"/>
                <a:gd name="connsiteX8" fmla="*/ 2031462 w 2043952"/>
                <a:gd name="connsiteY8" fmla="*/ 1687396 h 1930400"/>
                <a:gd name="connsiteX9" fmla="*/ 1793286 w 2043952"/>
                <a:gd name="connsiteY9" fmla="*/ 1310685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3952" h="1930400">
                  <a:moveTo>
                    <a:pt x="1793286" y="1310685"/>
                  </a:moveTo>
                  <a:cubicBezTo>
                    <a:pt x="1649358" y="1361500"/>
                    <a:pt x="1625795" y="1584915"/>
                    <a:pt x="1571574" y="1538075"/>
                  </a:cubicBezTo>
                  <a:cubicBezTo>
                    <a:pt x="1555108" y="1524164"/>
                    <a:pt x="1535805" y="1485840"/>
                    <a:pt x="1509688" y="1410611"/>
                  </a:cubicBezTo>
                  <a:cubicBezTo>
                    <a:pt x="1491235" y="1357241"/>
                    <a:pt x="1404083" y="21291"/>
                    <a:pt x="1228928" y="21291"/>
                  </a:cubicBezTo>
                  <a:cubicBezTo>
                    <a:pt x="1060018" y="21291"/>
                    <a:pt x="891675" y="1147168"/>
                    <a:pt x="760806" y="1205932"/>
                  </a:cubicBezTo>
                  <a:cubicBezTo>
                    <a:pt x="538526" y="1306143"/>
                    <a:pt x="587353" y="665137"/>
                    <a:pt x="309432" y="679331"/>
                  </a:cubicBezTo>
                  <a:cubicBezTo>
                    <a:pt x="87720" y="690686"/>
                    <a:pt x="22428" y="1337937"/>
                    <a:pt x="21291" y="1343615"/>
                  </a:cubicBezTo>
                  <a:cubicBezTo>
                    <a:pt x="21575" y="1343331"/>
                    <a:pt x="944193" y="1439284"/>
                    <a:pt x="2032599" y="1930400"/>
                  </a:cubicBezTo>
                  <a:cubicBezTo>
                    <a:pt x="2037424" y="1858010"/>
                    <a:pt x="2037993" y="1771994"/>
                    <a:pt x="2031462" y="1687396"/>
                  </a:cubicBezTo>
                  <a:cubicBezTo>
                    <a:pt x="2014714" y="1467388"/>
                    <a:pt x="1949988" y="1255327"/>
                    <a:pt x="1793286" y="13106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F4FFA1C-B518-4BF2-AD3A-3C7FD1DB2786}"/>
                </a:ext>
              </a:extLst>
            </p:cNvPr>
            <p:cNvSpPr/>
            <p:nvPr/>
          </p:nvSpPr>
          <p:spPr>
            <a:xfrm>
              <a:off x="18195933" y="4005272"/>
              <a:ext cx="1839850" cy="1300584"/>
            </a:xfrm>
            <a:custGeom>
              <a:avLst/>
              <a:gdLst>
                <a:gd name="connsiteX0" fmla="*/ 1532965 w 1646517"/>
                <a:gd name="connsiteY0" fmla="*/ 141239 h 1163917"/>
                <a:gd name="connsiteX1" fmla="*/ 1410612 w 1646517"/>
                <a:gd name="connsiteY1" fmla="*/ 23712 h 1163917"/>
                <a:gd name="connsiteX2" fmla="*/ 1408058 w 1646517"/>
                <a:gd name="connsiteY2" fmla="*/ 23145 h 1163917"/>
                <a:gd name="connsiteX3" fmla="*/ 1129851 w 1646517"/>
                <a:gd name="connsiteY3" fmla="*/ 556843 h 1163917"/>
                <a:gd name="connsiteX4" fmla="*/ 868681 w 1646517"/>
                <a:gd name="connsiteY4" fmla="*/ 906302 h 1163917"/>
                <a:gd name="connsiteX5" fmla="*/ 319368 w 1646517"/>
                <a:gd name="connsiteY5" fmla="*/ 413766 h 1163917"/>
                <a:gd name="connsiteX6" fmla="*/ 31512 w 1646517"/>
                <a:gd name="connsiteY6" fmla="*/ 687713 h 1163917"/>
                <a:gd name="connsiteX7" fmla="*/ 24698 w 1646517"/>
                <a:gd name="connsiteY7" fmla="*/ 728876 h 1163917"/>
                <a:gd name="connsiteX8" fmla="*/ 23847 w 1646517"/>
                <a:gd name="connsiteY8" fmla="*/ 734837 h 1163917"/>
                <a:gd name="connsiteX9" fmla="*/ 21291 w 1646517"/>
                <a:gd name="connsiteY9" fmla="*/ 753006 h 1163917"/>
                <a:gd name="connsiteX10" fmla="*/ 22144 w 1646517"/>
                <a:gd name="connsiteY10" fmla="*/ 753006 h 1163917"/>
                <a:gd name="connsiteX11" fmla="*/ 1634879 w 1646517"/>
                <a:gd name="connsiteY11" fmla="*/ 1169461 h 1163917"/>
                <a:gd name="connsiteX12" fmla="*/ 1571290 w 1646517"/>
                <a:gd name="connsiteY12" fmla="*/ 946897 h 1163917"/>
                <a:gd name="connsiteX13" fmla="*/ 1532965 w 1646517"/>
                <a:gd name="connsiteY13" fmla="*/ 141239 h 116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6517" h="1163917">
                  <a:moveTo>
                    <a:pt x="1532965" y="141239"/>
                  </a:moveTo>
                  <a:cubicBezTo>
                    <a:pt x="1507701" y="81908"/>
                    <a:pt x="1468807" y="39609"/>
                    <a:pt x="1410612" y="23712"/>
                  </a:cubicBezTo>
                  <a:cubicBezTo>
                    <a:pt x="1409761" y="23428"/>
                    <a:pt x="1408908" y="23145"/>
                    <a:pt x="1408058" y="23145"/>
                  </a:cubicBezTo>
                  <a:cubicBezTo>
                    <a:pt x="1287123" y="-5244"/>
                    <a:pt x="1217004" y="297943"/>
                    <a:pt x="1129851" y="556843"/>
                  </a:cubicBezTo>
                  <a:cubicBezTo>
                    <a:pt x="1063140" y="755561"/>
                    <a:pt x="986207" y="928445"/>
                    <a:pt x="868681" y="906302"/>
                  </a:cubicBezTo>
                  <a:cubicBezTo>
                    <a:pt x="581959" y="852932"/>
                    <a:pt x="574295" y="482749"/>
                    <a:pt x="319368" y="413766"/>
                  </a:cubicBezTo>
                  <a:cubicBezTo>
                    <a:pt x="129450" y="362668"/>
                    <a:pt x="62739" y="519086"/>
                    <a:pt x="31512" y="687713"/>
                  </a:cubicBezTo>
                  <a:cubicBezTo>
                    <a:pt x="29241" y="701339"/>
                    <a:pt x="26969" y="715249"/>
                    <a:pt x="24698" y="728876"/>
                  </a:cubicBezTo>
                  <a:lnTo>
                    <a:pt x="23847" y="734837"/>
                  </a:lnTo>
                  <a:cubicBezTo>
                    <a:pt x="22994" y="741367"/>
                    <a:pt x="22428" y="747328"/>
                    <a:pt x="21291" y="753006"/>
                  </a:cubicBezTo>
                  <a:cubicBezTo>
                    <a:pt x="21575" y="752722"/>
                    <a:pt x="21859" y="752722"/>
                    <a:pt x="22144" y="753006"/>
                  </a:cubicBezTo>
                  <a:cubicBezTo>
                    <a:pt x="601547" y="837035"/>
                    <a:pt x="1144614" y="979544"/>
                    <a:pt x="1634879" y="1169461"/>
                  </a:cubicBezTo>
                  <a:cubicBezTo>
                    <a:pt x="1592581" y="1129718"/>
                    <a:pt x="1576115" y="1048528"/>
                    <a:pt x="1571290" y="946897"/>
                  </a:cubicBezTo>
                  <a:cubicBezTo>
                    <a:pt x="1558799" y="700203"/>
                    <a:pt x="1614723" y="332008"/>
                    <a:pt x="1532965" y="14123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64347-C57C-493E-9925-1912E639A3A0}"/>
                </a:ext>
              </a:extLst>
            </p:cNvPr>
            <p:cNvSpPr/>
            <p:nvPr/>
          </p:nvSpPr>
          <p:spPr>
            <a:xfrm>
              <a:off x="19605640" y="5671772"/>
              <a:ext cx="3299040" cy="3108711"/>
            </a:xfrm>
            <a:custGeom>
              <a:avLst/>
              <a:gdLst>
                <a:gd name="connsiteX0" fmla="*/ 2837689 w 2952376"/>
                <a:gd name="connsiteY0" fmla="*/ 21291 h 2782047"/>
                <a:gd name="connsiteX1" fmla="*/ 735824 w 2952376"/>
                <a:gd name="connsiteY1" fmla="*/ 2415556 h 2782047"/>
                <a:gd name="connsiteX2" fmla="*/ 21291 w 2952376"/>
                <a:gd name="connsiteY2" fmla="*/ 2701141 h 2782047"/>
                <a:gd name="connsiteX3" fmla="*/ 122353 w 2952376"/>
                <a:gd name="connsiteY3" fmla="*/ 2776938 h 2782047"/>
                <a:gd name="connsiteX4" fmla="*/ 836886 w 2952376"/>
                <a:gd name="connsiteY4" fmla="*/ 2491352 h 2782047"/>
                <a:gd name="connsiteX5" fmla="*/ 2946416 w 2952376"/>
                <a:gd name="connsiteY5" fmla="*/ 28105 h 2782047"/>
                <a:gd name="connsiteX6" fmla="*/ 2937332 w 2952376"/>
                <a:gd name="connsiteY6" fmla="*/ 21291 h 2782047"/>
                <a:gd name="connsiteX7" fmla="*/ 2837689 w 2952376"/>
                <a:gd name="connsiteY7" fmla="*/ 21291 h 27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376" h="2782047">
                  <a:moveTo>
                    <a:pt x="2837689" y="21291"/>
                  </a:moveTo>
                  <a:cubicBezTo>
                    <a:pt x="2718458" y="997279"/>
                    <a:pt x="1920465" y="1855740"/>
                    <a:pt x="735824" y="2415556"/>
                  </a:cubicBezTo>
                  <a:cubicBezTo>
                    <a:pt x="510988" y="2522012"/>
                    <a:pt x="271960" y="2617396"/>
                    <a:pt x="21291" y="2701141"/>
                  </a:cubicBezTo>
                  <a:lnTo>
                    <a:pt x="122353" y="2776938"/>
                  </a:lnTo>
                  <a:cubicBezTo>
                    <a:pt x="373022" y="2693476"/>
                    <a:pt x="612050" y="2597808"/>
                    <a:pt x="836886" y="2491352"/>
                  </a:cubicBezTo>
                  <a:cubicBezTo>
                    <a:pt x="2049347" y="1918193"/>
                    <a:pt x="2857277" y="1032481"/>
                    <a:pt x="2946416" y="28105"/>
                  </a:cubicBezTo>
                  <a:lnTo>
                    <a:pt x="2937332" y="21291"/>
                  </a:lnTo>
                  <a:lnTo>
                    <a:pt x="2837689" y="212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C293851-1BDC-4863-BA41-A433AD752E5C}"/>
                </a:ext>
              </a:extLst>
            </p:cNvPr>
            <p:cNvSpPr/>
            <p:nvPr/>
          </p:nvSpPr>
          <p:spPr>
            <a:xfrm>
              <a:off x="19593269" y="8666287"/>
              <a:ext cx="158607" cy="3489369"/>
            </a:xfrm>
            <a:custGeom>
              <a:avLst/>
              <a:gdLst>
                <a:gd name="connsiteX0" fmla="*/ 21291 w 141941"/>
                <a:gd name="connsiteY0" fmla="*/ 3027889 h 3122705"/>
                <a:gd name="connsiteX1" fmla="*/ 122355 w 141941"/>
                <a:gd name="connsiteY1" fmla="*/ 3103686 h 3122705"/>
                <a:gd name="connsiteX2" fmla="*/ 133141 w 141941"/>
                <a:gd name="connsiteY2" fmla="*/ 97371 h 3122705"/>
                <a:gd name="connsiteX3" fmla="*/ 32363 w 141941"/>
                <a:gd name="connsiteY3" fmla="*/ 21291 h 31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1" h="3122705">
                  <a:moveTo>
                    <a:pt x="21291" y="3027889"/>
                  </a:moveTo>
                  <a:lnTo>
                    <a:pt x="122355" y="3103686"/>
                  </a:lnTo>
                  <a:lnTo>
                    <a:pt x="133141" y="97371"/>
                  </a:lnTo>
                  <a:lnTo>
                    <a:pt x="32363" y="212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2C98EC6-61FC-4884-AA6E-E1368C04E2D3}"/>
                </a:ext>
              </a:extLst>
            </p:cNvPr>
            <p:cNvSpPr/>
            <p:nvPr/>
          </p:nvSpPr>
          <p:spPr>
            <a:xfrm>
              <a:off x="19705881" y="5679387"/>
              <a:ext cx="3203876" cy="6471195"/>
            </a:xfrm>
            <a:custGeom>
              <a:avLst/>
              <a:gdLst>
                <a:gd name="connsiteX0" fmla="*/ 32361 w 2867211"/>
                <a:gd name="connsiteY0" fmla="*/ 2770408 h 5791200"/>
                <a:gd name="connsiteX1" fmla="*/ 21291 w 2867211"/>
                <a:gd name="connsiteY1" fmla="*/ 5776723 h 5791200"/>
                <a:gd name="connsiteX2" fmla="*/ 2853584 w 2867211"/>
                <a:gd name="connsiteY2" fmla="*/ 2840811 h 5791200"/>
                <a:gd name="connsiteX3" fmla="*/ 2856708 w 2867211"/>
                <a:gd name="connsiteY3" fmla="*/ 21291 h 5791200"/>
                <a:gd name="connsiteX4" fmla="*/ 32361 w 2867211"/>
                <a:gd name="connsiteY4" fmla="*/ 2770408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211" h="5791200">
                  <a:moveTo>
                    <a:pt x="32361" y="2770408"/>
                  </a:moveTo>
                  <a:lnTo>
                    <a:pt x="21291" y="5776723"/>
                  </a:lnTo>
                  <a:cubicBezTo>
                    <a:pt x="1703010" y="5216338"/>
                    <a:pt x="2848759" y="4116010"/>
                    <a:pt x="2853584" y="2840811"/>
                  </a:cubicBezTo>
                  <a:lnTo>
                    <a:pt x="2856708" y="21291"/>
                  </a:lnTo>
                  <a:cubicBezTo>
                    <a:pt x="2751103" y="1212177"/>
                    <a:pt x="1634878" y="2236425"/>
                    <a:pt x="32361" y="277040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FB2A370-11E9-4C5B-B46A-C134C1C42153}"/>
                </a:ext>
              </a:extLst>
            </p:cNvPr>
            <p:cNvSpPr/>
            <p:nvPr/>
          </p:nvSpPr>
          <p:spPr>
            <a:xfrm>
              <a:off x="20154423" y="8377939"/>
              <a:ext cx="983368" cy="983368"/>
            </a:xfrm>
            <a:custGeom>
              <a:avLst/>
              <a:gdLst>
                <a:gd name="connsiteX0" fmla="*/ 21291 w 880035"/>
                <a:gd name="connsiteY0" fmla="*/ 869815 h 880035"/>
                <a:gd name="connsiteX1" fmla="*/ 867544 w 880035"/>
                <a:gd name="connsiteY1" fmla="*/ 408790 h 880035"/>
                <a:gd name="connsiteX2" fmla="*/ 867544 w 880035"/>
                <a:gd name="connsiteY2" fmla="*/ 21291 h 880035"/>
                <a:gd name="connsiteX3" fmla="*/ 21291 w 880035"/>
                <a:gd name="connsiteY3" fmla="*/ 443140 h 880035"/>
                <a:gd name="connsiteX4" fmla="*/ 21291 w 880035"/>
                <a:gd name="connsiteY4" fmla="*/ 869815 h 8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035" h="880035">
                  <a:moveTo>
                    <a:pt x="21291" y="869815"/>
                  </a:moveTo>
                  <a:cubicBezTo>
                    <a:pt x="351447" y="746326"/>
                    <a:pt x="636466" y="589339"/>
                    <a:pt x="867544" y="408790"/>
                  </a:cubicBezTo>
                  <a:lnTo>
                    <a:pt x="867544" y="21291"/>
                  </a:lnTo>
                  <a:cubicBezTo>
                    <a:pt x="627381" y="186794"/>
                    <a:pt x="343215" y="329587"/>
                    <a:pt x="21291" y="443140"/>
                  </a:cubicBezTo>
                  <a:lnTo>
                    <a:pt x="21291" y="8698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75E15DF-2B4F-4FC2-9C72-C1D1567FADCD}"/>
                </a:ext>
              </a:extLst>
            </p:cNvPr>
            <p:cNvSpPr/>
            <p:nvPr/>
          </p:nvSpPr>
          <p:spPr>
            <a:xfrm>
              <a:off x="21629474" y="7691801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7"/>
                    <a:pt x="98224" y="143360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1126BF3-DAB2-45FF-B05B-02D6CDBA672C}"/>
                </a:ext>
              </a:extLst>
            </p:cNvPr>
            <p:cNvSpPr/>
            <p:nvPr/>
          </p:nvSpPr>
          <p:spPr>
            <a:xfrm>
              <a:off x="21629474" y="7999817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7"/>
                    <a:pt x="98224" y="143360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12F3534-3138-43DB-B9B5-0D7BEAE209ED}"/>
                </a:ext>
              </a:extLst>
            </p:cNvPr>
            <p:cNvSpPr/>
            <p:nvPr/>
          </p:nvSpPr>
          <p:spPr>
            <a:xfrm>
              <a:off x="21629474" y="8307832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8"/>
                    <a:pt x="98224" y="143361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630A090-2AAF-4E0A-B701-BF31C8C055A0}"/>
                </a:ext>
              </a:extLst>
            </p:cNvPr>
            <p:cNvSpPr/>
            <p:nvPr/>
          </p:nvSpPr>
          <p:spPr>
            <a:xfrm>
              <a:off x="21629474" y="8615850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2893"/>
                    <a:pt x="98224" y="143360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5EE7F93C-841A-4E80-87D0-CCE38CC70B42}"/>
                </a:ext>
              </a:extLst>
            </p:cNvPr>
            <p:cNvSpPr/>
            <p:nvPr/>
          </p:nvSpPr>
          <p:spPr>
            <a:xfrm>
              <a:off x="21629474" y="8923548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7"/>
                    <a:pt x="98224" y="143361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F5F55C-695A-4EDE-A607-F3AEACC4B0BB}"/>
                </a:ext>
              </a:extLst>
            </p:cNvPr>
            <p:cNvSpPr/>
            <p:nvPr/>
          </p:nvSpPr>
          <p:spPr>
            <a:xfrm>
              <a:off x="21629474" y="9231565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3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9"/>
                    <a:pt x="173169" y="244707"/>
                    <a:pt x="243856" y="180265"/>
                  </a:cubicBezTo>
                  <a:lnTo>
                    <a:pt x="243856" y="21291"/>
                  </a:lnTo>
                  <a:cubicBezTo>
                    <a:pt x="172601" y="83178"/>
                    <a:pt x="98224" y="143361"/>
                    <a:pt x="21291" y="201273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C8FFC17-7B4A-4732-B19E-5C2B2ACE1BD4}"/>
                </a:ext>
              </a:extLst>
            </p:cNvPr>
            <p:cNvSpPr/>
            <p:nvPr/>
          </p:nvSpPr>
          <p:spPr>
            <a:xfrm>
              <a:off x="21629474" y="9539581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7"/>
                    <a:pt x="98224" y="143360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98BA9BB-81EB-43E5-A98F-79D922663A2B}"/>
                </a:ext>
              </a:extLst>
            </p:cNvPr>
            <p:cNvSpPr/>
            <p:nvPr/>
          </p:nvSpPr>
          <p:spPr>
            <a:xfrm>
              <a:off x="21629474" y="9847597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7"/>
                    <a:pt x="98224" y="143360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CE0AEF1-3DD0-4C23-83A5-04C1A22CD622}"/>
                </a:ext>
              </a:extLst>
            </p:cNvPr>
            <p:cNvSpPr/>
            <p:nvPr/>
          </p:nvSpPr>
          <p:spPr>
            <a:xfrm>
              <a:off x="21629474" y="10155613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3178"/>
                    <a:pt x="98224" y="143361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48A5BB7-6429-4DE6-87AD-1A03BEFA7E07}"/>
                </a:ext>
              </a:extLst>
            </p:cNvPr>
            <p:cNvSpPr/>
            <p:nvPr/>
          </p:nvSpPr>
          <p:spPr>
            <a:xfrm>
              <a:off x="21629474" y="10463313"/>
              <a:ext cx="285494" cy="412380"/>
            </a:xfrm>
            <a:custGeom>
              <a:avLst/>
              <a:gdLst>
                <a:gd name="connsiteX0" fmla="*/ 21291 w 255494"/>
                <a:gd name="connsiteY0" fmla="*/ 369047 h 369047"/>
                <a:gd name="connsiteX1" fmla="*/ 243856 w 255494"/>
                <a:gd name="connsiteY1" fmla="*/ 180265 h 369047"/>
                <a:gd name="connsiteX2" fmla="*/ 243856 w 255494"/>
                <a:gd name="connsiteY2" fmla="*/ 21291 h 369047"/>
                <a:gd name="connsiteX3" fmla="*/ 21291 w 255494"/>
                <a:gd name="connsiteY3" fmla="*/ 201272 h 369047"/>
                <a:gd name="connsiteX4" fmla="*/ 21291 w 255494"/>
                <a:gd name="connsiteY4" fmla="*/ 369047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4" h="369047">
                  <a:moveTo>
                    <a:pt x="21291" y="369047"/>
                  </a:moveTo>
                  <a:cubicBezTo>
                    <a:pt x="98792" y="307728"/>
                    <a:pt x="173169" y="244706"/>
                    <a:pt x="243856" y="180265"/>
                  </a:cubicBezTo>
                  <a:lnTo>
                    <a:pt x="243856" y="21291"/>
                  </a:lnTo>
                  <a:cubicBezTo>
                    <a:pt x="172601" y="82893"/>
                    <a:pt x="98224" y="143360"/>
                    <a:pt x="21291" y="201272"/>
                  </a:cubicBezTo>
                  <a:lnTo>
                    <a:pt x="21291" y="36904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C0AA5CB-69F8-47E5-B3E2-EC3A56AF5B23}"/>
                </a:ext>
              </a:extLst>
            </p:cNvPr>
            <p:cNvSpPr/>
            <p:nvPr/>
          </p:nvSpPr>
          <p:spPr>
            <a:xfrm>
              <a:off x="20241341" y="9365747"/>
              <a:ext cx="1046811" cy="888204"/>
            </a:xfrm>
            <a:custGeom>
              <a:avLst/>
              <a:gdLst>
                <a:gd name="connsiteX0" fmla="*/ 666839 w 936811"/>
                <a:gd name="connsiteY0" fmla="*/ 42582 h 794870"/>
                <a:gd name="connsiteX1" fmla="*/ 557261 w 936811"/>
                <a:gd name="connsiteY1" fmla="*/ 21291 h 794870"/>
                <a:gd name="connsiteX2" fmla="*/ 21291 w 936811"/>
                <a:gd name="connsiteY2" fmla="*/ 468122 h 794870"/>
                <a:gd name="connsiteX3" fmla="*/ 299496 w 936811"/>
                <a:gd name="connsiteY3" fmla="*/ 776986 h 794870"/>
                <a:gd name="connsiteX4" fmla="*/ 311418 w 936811"/>
                <a:gd name="connsiteY4" fmla="*/ 753140 h 794870"/>
                <a:gd name="connsiteX5" fmla="*/ 484303 w 936811"/>
                <a:gd name="connsiteY5" fmla="*/ 595586 h 794870"/>
                <a:gd name="connsiteX6" fmla="*/ 516949 w 936811"/>
                <a:gd name="connsiteY6" fmla="*/ 605805 h 794870"/>
                <a:gd name="connsiteX7" fmla="*/ 578268 w 936811"/>
                <a:gd name="connsiteY7" fmla="*/ 710273 h 794870"/>
                <a:gd name="connsiteX8" fmla="*/ 927727 w 936811"/>
                <a:gd name="connsiteY8" fmla="*/ 424120 h 794870"/>
                <a:gd name="connsiteX9" fmla="*/ 666839 w 936811"/>
                <a:gd name="connsiteY9" fmla="*/ 42582 h 79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6811" h="794870">
                  <a:moveTo>
                    <a:pt x="666839" y="42582"/>
                  </a:moveTo>
                  <a:cubicBezTo>
                    <a:pt x="631921" y="28388"/>
                    <a:pt x="595300" y="21291"/>
                    <a:pt x="557261" y="21291"/>
                  </a:cubicBezTo>
                  <a:cubicBezTo>
                    <a:pt x="369330" y="21291"/>
                    <a:pt x="165218" y="191905"/>
                    <a:pt x="21291" y="468122"/>
                  </a:cubicBezTo>
                  <a:lnTo>
                    <a:pt x="299496" y="776986"/>
                  </a:lnTo>
                  <a:lnTo>
                    <a:pt x="311418" y="753140"/>
                  </a:lnTo>
                  <a:cubicBezTo>
                    <a:pt x="361950" y="651794"/>
                    <a:pt x="427809" y="591611"/>
                    <a:pt x="484303" y="595586"/>
                  </a:cubicBezTo>
                  <a:cubicBezTo>
                    <a:pt x="495942" y="596437"/>
                    <a:pt x="506729" y="599844"/>
                    <a:pt x="516949" y="605805"/>
                  </a:cubicBezTo>
                  <a:cubicBezTo>
                    <a:pt x="545337" y="622838"/>
                    <a:pt x="566628" y="659175"/>
                    <a:pt x="578268" y="710273"/>
                  </a:cubicBezTo>
                  <a:lnTo>
                    <a:pt x="927727" y="424120"/>
                  </a:lnTo>
                  <a:cubicBezTo>
                    <a:pt x="884008" y="228242"/>
                    <a:pt x="791747" y="93113"/>
                    <a:pt x="666839" y="425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4B8E920-2EC4-4E6C-808D-48FD750C6F83}"/>
                </a:ext>
              </a:extLst>
            </p:cNvPr>
            <p:cNvSpPr/>
            <p:nvPr/>
          </p:nvSpPr>
          <p:spPr>
            <a:xfrm>
              <a:off x="20036934" y="9941493"/>
              <a:ext cx="824760" cy="1490912"/>
            </a:xfrm>
            <a:custGeom>
              <a:avLst/>
              <a:gdLst>
                <a:gd name="connsiteX0" fmla="*/ 523302 w 738094"/>
                <a:gd name="connsiteY0" fmla="*/ 765631 h 1334247"/>
                <a:gd name="connsiteX1" fmla="*/ 490939 w 738094"/>
                <a:gd name="connsiteY1" fmla="*/ 755127 h 1334247"/>
                <a:gd name="connsiteX2" fmla="*/ 453466 w 738094"/>
                <a:gd name="connsiteY2" fmla="*/ 338104 h 1334247"/>
                <a:gd name="connsiteX3" fmla="*/ 453751 w 738094"/>
                <a:gd name="connsiteY3" fmla="*/ 337537 h 1334247"/>
                <a:gd name="connsiteX4" fmla="*/ 169016 w 738094"/>
                <a:gd name="connsiteY4" fmla="*/ 21291 h 1334247"/>
                <a:gd name="connsiteX5" fmla="*/ 91801 w 738094"/>
                <a:gd name="connsiteY5" fmla="*/ 224267 h 1334247"/>
                <a:gd name="connsiteX6" fmla="*/ 309254 w 738094"/>
                <a:gd name="connsiteY6" fmla="*/ 1318350 h 1334247"/>
                <a:gd name="connsiteX7" fmla="*/ 418549 w 738094"/>
                <a:gd name="connsiteY7" fmla="*/ 1339641 h 1334247"/>
                <a:gd name="connsiteX8" fmla="*/ 732239 w 738094"/>
                <a:gd name="connsiteY8" fmla="*/ 1193442 h 1334247"/>
                <a:gd name="connsiteX9" fmla="*/ 609602 w 738094"/>
                <a:gd name="connsiteY9" fmla="*/ 727875 h 1334247"/>
                <a:gd name="connsiteX10" fmla="*/ 523302 w 738094"/>
                <a:gd name="connsiteY10" fmla="*/ 765631 h 133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8094" h="1334247">
                  <a:moveTo>
                    <a:pt x="523302" y="765631"/>
                  </a:moveTo>
                  <a:cubicBezTo>
                    <a:pt x="511946" y="764779"/>
                    <a:pt x="500874" y="761373"/>
                    <a:pt x="490939" y="755127"/>
                  </a:cubicBezTo>
                  <a:cubicBezTo>
                    <a:pt x="412303" y="708287"/>
                    <a:pt x="395555" y="521208"/>
                    <a:pt x="453466" y="338104"/>
                  </a:cubicBezTo>
                  <a:cubicBezTo>
                    <a:pt x="453466" y="337820"/>
                    <a:pt x="453751" y="337820"/>
                    <a:pt x="453751" y="337537"/>
                  </a:cubicBezTo>
                  <a:lnTo>
                    <a:pt x="169016" y="21291"/>
                  </a:lnTo>
                  <a:cubicBezTo>
                    <a:pt x="139208" y="86016"/>
                    <a:pt x="113376" y="154149"/>
                    <a:pt x="91801" y="224267"/>
                  </a:cubicBezTo>
                  <a:cubicBezTo>
                    <a:pt x="-58373" y="718223"/>
                    <a:pt x="39283" y="1209055"/>
                    <a:pt x="309254" y="1318350"/>
                  </a:cubicBezTo>
                  <a:cubicBezTo>
                    <a:pt x="344172" y="1332544"/>
                    <a:pt x="380793" y="1339641"/>
                    <a:pt x="418549" y="1339641"/>
                  </a:cubicBezTo>
                  <a:cubicBezTo>
                    <a:pt x="520462" y="1339641"/>
                    <a:pt x="628905" y="1289110"/>
                    <a:pt x="732239" y="1193442"/>
                  </a:cubicBezTo>
                  <a:lnTo>
                    <a:pt x="609602" y="727875"/>
                  </a:lnTo>
                  <a:cubicBezTo>
                    <a:pt x="580079" y="754560"/>
                    <a:pt x="550271" y="767334"/>
                    <a:pt x="523302" y="7656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450B35C-D0C9-4CD9-AF70-AD7CE56EE028}"/>
                </a:ext>
              </a:extLst>
            </p:cNvPr>
            <p:cNvSpPr/>
            <p:nvPr/>
          </p:nvSpPr>
          <p:spPr>
            <a:xfrm>
              <a:off x="20757766" y="9900572"/>
              <a:ext cx="570987" cy="1332305"/>
            </a:xfrm>
            <a:custGeom>
              <a:avLst/>
              <a:gdLst>
                <a:gd name="connsiteX0" fmla="*/ 126044 w 510988"/>
                <a:gd name="connsiteY0" fmla="*/ 310851 h 1192305"/>
                <a:gd name="connsiteX1" fmla="*/ 92262 w 510988"/>
                <a:gd name="connsiteY1" fmla="*/ 544486 h 1192305"/>
                <a:gd name="connsiteX2" fmla="*/ 21291 w 510988"/>
                <a:gd name="connsiteY2" fmla="*/ 698067 h 1192305"/>
                <a:gd name="connsiteX3" fmla="*/ 145916 w 510988"/>
                <a:gd name="connsiteY3" fmla="*/ 1171015 h 1192305"/>
                <a:gd name="connsiteX4" fmla="*/ 422417 w 510988"/>
                <a:gd name="connsiteY4" fmla="*/ 658039 h 1192305"/>
                <a:gd name="connsiteX5" fmla="*/ 479762 w 510988"/>
                <a:gd name="connsiteY5" fmla="*/ 21291 h 1192305"/>
                <a:gd name="connsiteX6" fmla="*/ 126044 w 510988"/>
                <a:gd name="connsiteY6" fmla="*/ 310851 h 119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988" h="1192305">
                  <a:moveTo>
                    <a:pt x="126044" y="310851"/>
                  </a:moveTo>
                  <a:cubicBezTo>
                    <a:pt x="128882" y="383809"/>
                    <a:pt x="117244" y="465567"/>
                    <a:pt x="92262" y="544486"/>
                  </a:cubicBezTo>
                  <a:cubicBezTo>
                    <a:pt x="73810" y="602966"/>
                    <a:pt x="49395" y="655768"/>
                    <a:pt x="21291" y="698067"/>
                  </a:cubicBezTo>
                  <a:lnTo>
                    <a:pt x="145916" y="1171015"/>
                  </a:lnTo>
                  <a:cubicBezTo>
                    <a:pt x="263444" y="1041280"/>
                    <a:pt x="360531" y="861582"/>
                    <a:pt x="422417" y="658039"/>
                  </a:cubicBezTo>
                  <a:cubicBezTo>
                    <a:pt x="488562" y="440018"/>
                    <a:pt x="508434" y="216318"/>
                    <a:pt x="479762" y="21291"/>
                  </a:cubicBezTo>
                  <a:lnTo>
                    <a:pt x="126044" y="3108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661135C-DE04-48C9-8A7C-8BA5A26E1699}"/>
                </a:ext>
              </a:extLst>
            </p:cNvPr>
            <p:cNvSpPr/>
            <p:nvPr/>
          </p:nvSpPr>
          <p:spPr>
            <a:xfrm>
              <a:off x="22267079" y="6813431"/>
              <a:ext cx="380658" cy="1015090"/>
            </a:xfrm>
            <a:custGeom>
              <a:avLst/>
              <a:gdLst>
                <a:gd name="connsiteX0" fmla="*/ 21291 w 340658"/>
                <a:gd name="connsiteY0" fmla="*/ 899623 h 908423"/>
                <a:gd name="connsiteX1" fmla="*/ 340375 w 340658"/>
                <a:gd name="connsiteY1" fmla="*/ 459889 h 908423"/>
                <a:gd name="connsiteX2" fmla="*/ 340375 w 340658"/>
                <a:gd name="connsiteY2" fmla="*/ 21291 h 908423"/>
                <a:gd name="connsiteX3" fmla="*/ 21291 w 340658"/>
                <a:gd name="connsiteY3" fmla="*/ 461025 h 908423"/>
                <a:gd name="connsiteX4" fmla="*/ 21291 w 340658"/>
                <a:gd name="connsiteY4" fmla="*/ 899623 h 90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908423">
                  <a:moveTo>
                    <a:pt x="21291" y="899623"/>
                  </a:moveTo>
                  <a:cubicBezTo>
                    <a:pt x="144495" y="758817"/>
                    <a:pt x="251235" y="611766"/>
                    <a:pt x="340375" y="459889"/>
                  </a:cubicBezTo>
                  <a:lnTo>
                    <a:pt x="340375" y="21291"/>
                  </a:lnTo>
                  <a:cubicBezTo>
                    <a:pt x="251235" y="173168"/>
                    <a:pt x="144495" y="319935"/>
                    <a:pt x="21291" y="461025"/>
                  </a:cubicBezTo>
                  <a:lnTo>
                    <a:pt x="21291" y="8996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1368A06-068F-4CB5-AE8E-A7B839737C81}"/>
                </a:ext>
              </a:extLst>
            </p:cNvPr>
            <p:cNvSpPr/>
            <p:nvPr/>
          </p:nvSpPr>
          <p:spPr>
            <a:xfrm>
              <a:off x="22267079" y="7423753"/>
              <a:ext cx="380658" cy="1015090"/>
            </a:xfrm>
            <a:custGeom>
              <a:avLst/>
              <a:gdLst>
                <a:gd name="connsiteX0" fmla="*/ 21291 w 340658"/>
                <a:gd name="connsiteY0" fmla="*/ 899623 h 908423"/>
                <a:gd name="connsiteX1" fmla="*/ 340375 w 340658"/>
                <a:gd name="connsiteY1" fmla="*/ 459890 h 908423"/>
                <a:gd name="connsiteX2" fmla="*/ 340375 w 340658"/>
                <a:gd name="connsiteY2" fmla="*/ 21291 h 908423"/>
                <a:gd name="connsiteX3" fmla="*/ 21291 w 340658"/>
                <a:gd name="connsiteY3" fmla="*/ 461025 h 908423"/>
                <a:gd name="connsiteX4" fmla="*/ 21291 w 340658"/>
                <a:gd name="connsiteY4" fmla="*/ 899623 h 90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908423">
                  <a:moveTo>
                    <a:pt x="21291" y="899623"/>
                  </a:moveTo>
                  <a:cubicBezTo>
                    <a:pt x="144495" y="758818"/>
                    <a:pt x="251235" y="611767"/>
                    <a:pt x="340375" y="459890"/>
                  </a:cubicBezTo>
                  <a:lnTo>
                    <a:pt x="340375" y="21291"/>
                  </a:lnTo>
                  <a:cubicBezTo>
                    <a:pt x="251235" y="173168"/>
                    <a:pt x="144495" y="319935"/>
                    <a:pt x="21291" y="461025"/>
                  </a:cubicBezTo>
                  <a:lnTo>
                    <a:pt x="21291" y="8996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DB339A2-4640-4A5A-9275-4F067E1451FB}"/>
                </a:ext>
              </a:extLst>
            </p:cNvPr>
            <p:cNvSpPr/>
            <p:nvPr/>
          </p:nvSpPr>
          <p:spPr>
            <a:xfrm>
              <a:off x="22126552" y="8743371"/>
              <a:ext cx="539266" cy="1459191"/>
            </a:xfrm>
            <a:custGeom>
              <a:avLst/>
              <a:gdLst>
                <a:gd name="connsiteX0" fmla="*/ 21291 w 482600"/>
                <a:gd name="connsiteY0" fmla="*/ 554138 h 1305858"/>
                <a:gd name="connsiteX1" fmla="*/ 21291 w 482600"/>
                <a:gd name="connsiteY1" fmla="*/ 1307562 h 1305858"/>
                <a:gd name="connsiteX2" fmla="*/ 466134 w 482600"/>
                <a:gd name="connsiteY2" fmla="*/ 274514 h 1305858"/>
                <a:gd name="connsiteX3" fmla="*/ 466134 w 482600"/>
                <a:gd name="connsiteY3" fmla="*/ 21291 h 1305858"/>
                <a:gd name="connsiteX4" fmla="*/ 21291 w 482600"/>
                <a:gd name="connsiteY4" fmla="*/ 554138 h 130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1305858">
                  <a:moveTo>
                    <a:pt x="21291" y="554138"/>
                  </a:moveTo>
                  <a:lnTo>
                    <a:pt x="21291" y="1307562"/>
                  </a:lnTo>
                  <a:cubicBezTo>
                    <a:pt x="307443" y="996427"/>
                    <a:pt x="465566" y="642426"/>
                    <a:pt x="466134" y="274514"/>
                  </a:cubicBezTo>
                  <a:lnTo>
                    <a:pt x="466134" y="21291"/>
                  </a:lnTo>
                  <a:cubicBezTo>
                    <a:pt x="354569" y="211209"/>
                    <a:pt x="204678" y="390054"/>
                    <a:pt x="21291" y="554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60546B1-8190-4ED0-A755-0885463574C9}"/>
                </a:ext>
              </a:extLst>
            </p:cNvPr>
            <p:cNvSpPr/>
            <p:nvPr/>
          </p:nvSpPr>
          <p:spPr>
            <a:xfrm>
              <a:off x="22267079" y="8034076"/>
              <a:ext cx="380658" cy="1015090"/>
            </a:xfrm>
            <a:custGeom>
              <a:avLst/>
              <a:gdLst>
                <a:gd name="connsiteX0" fmla="*/ 21291 w 340658"/>
                <a:gd name="connsiteY0" fmla="*/ 899623 h 908423"/>
                <a:gd name="connsiteX1" fmla="*/ 340375 w 340658"/>
                <a:gd name="connsiteY1" fmla="*/ 459890 h 908423"/>
                <a:gd name="connsiteX2" fmla="*/ 340375 w 340658"/>
                <a:gd name="connsiteY2" fmla="*/ 21291 h 908423"/>
                <a:gd name="connsiteX3" fmla="*/ 21291 w 340658"/>
                <a:gd name="connsiteY3" fmla="*/ 461026 h 908423"/>
                <a:gd name="connsiteX4" fmla="*/ 21291 w 340658"/>
                <a:gd name="connsiteY4" fmla="*/ 899623 h 90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" h="908423">
                  <a:moveTo>
                    <a:pt x="21291" y="899623"/>
                  </a:moveTo>
                  <a:cubicBezTo>
                    <a:pt x="144495" y="758818"/>
                    <a:pt x="251235" y="611767"/>
                    <a:pt x="340375" y="459890"/>
                  </a:cubicBezTo>
                  <a:lnTo>
                    <a:pt x="340375" y="21291"/>
                  </a:lnTo>
                  <a:cubicBezTo>
                    <a:pt x="251235" y="173168"/>
                    <a:pt x="144495" y="319936"/>
                    <a:pt x="21291" y="461026"/>
                  </a:cubicBezTo>
                  <a:lnTo>
                    <a:pt x="21291" y="8996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59D9EBB-8FC9-4D6E-8496-2E6500860E4A}"/>
                </a:ext>
              </a:extLst>
            </p:cNvPr>
            <p:cNvSpPr/>
            <p:nvPr/>
          </p:nvSpPr>
          <p:spPr>
            <a:xfrm>
              <a:off x="19353590" y="4373830"/>
              <a:ext cx="666152" cy="570987"/>
            </a:xfrm>
            <a:custGeom>
              <a:avLst/>
              <a:gdLst>
                <a:gd name="connsiteX0" fmla="*/ 557423 w 596152"/>
                <a:gd name="connsiteY0" fmla="*/ 41355 h 510988"/>
                <a:gd name="connsiteX1" fmla="*/ 435070 w 596152"/>
                <a:gd name="connsiteY1" fmla="*/ 51575 h 510988"/>
                <a:gd name="connsiteX2" fmla="*/ 81354 w 596152"/>
                <a:gd name="connsiteY2" fmla="*/ 312746 h 510988"/>
                <a:gd name="connsiteX3" fmla="*/ 41609 w 596152"/>
                <a:gd name="connsiteY3" fmla="*/ 446739 h 510988"/>
                <a:gd name="connsiteX4" fmla="*/ 63185 w 596152"/>
                <a:gd name="connsiteY4" fmla="*/ 469733 h 510988"/>
                <a:gd name="connsiteX5" fmla="*/ 203423 w 596152"/>
                <a:gd name="connsiteY5" fmla="*/ 484496 h 510988"/>
                <a:gd name="connsiteX6" fmla="*/ 564236 w 596152"/>
                <a:gd name="connsiteY6" fmla="*/ 175063 h 510988"/>
                <a:gd name="connsiteX7" fmla="*/ 559979 w 596152"/>
                <a:gd name="connsiteY7" fmla="*/ 43342 h 510988"/>
                <a:gd name="connsiteX8" fmla="*/ 557423 w 596152"/>
                <a:gd name="connsiteY8" fmla="*/ 41355 h 5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152" h="510988">
                  <a:moveTo>
                    <a:pt x="557423" y="41355"/>
                  </a:moveTo>
                  <a:cubicBezTo>
                    <a:pt x="522790" y="10412"/>
                    <a:pt x="468568" y="16373"/>
                    <a:pt x="435070" y="51575"/>
                  </a:cubicBezTo>
                  <a:cubicBezTo>
                    <a:pt x="342240" y="159734"/>
                    <a:pt x="205126" y="260512"/>
                    <a:pt x="81354" y="312746"/>
                  </a:cubicBezTo>
                  <a:cubicBezTo>
                    <a:pt x="7827" y="343689"/>
                    <a:pt x="11234" y="408699"/>
                    <a:pt x="41609" y="446739"/>
                  </a:cubicBezTo>
                  <a:cubicBezTo>
                    <a:pt x="47854" y="454688"/>
                    <a:pt x="52113" y="459230"/>
                    <a:pt x="63185" y="469733"/>
                  </a:cubicBezTo>
                  <a:cubicBezTo>
                    <a:pt x="112864" y="517426"/>
                    <a:pt x="156297" y="507206"/>
                    <a:pt x="203423" y="484496"/>
                  </a:cubicBezTo>
                  <a:cubicBezTo>
                    <a:pt x="337414" y="420338"/>
                    <a:pt x="458917" y="290888"/>
                    <a:pt x="564236" y="175063"/>
                  </a:cubicBezTo>
                  <a:cubicBezTo>
                    <a:pt x="600858" y="134752"/>
                    <a:pt x="594612" y="74285"/>
                    <a:pt x="559979" y="43342"/>
                  </a:cubicBezTo>
                  <a:cubicBezTo>
                    <a:pt x="559126" y="43058"/>
                    <a:pt x="557991" y="41923"/>
                    <a:pt x="557423" y="413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BA28EF0-72D2-40E8-8721-60E4BF08DBB0}"/>
                </a:ext>
              </a:extLst>
            </p:cNvPr>
            <p:cNvSpPr/>
            <p:nvPr/>
          </p:nvSpPr>
          <p:spPr>
            <a:xfrm>
              <a:off x="19729467" y="3596395"/>
              <a:ext cx="285494" cy="602708"/>
            </a:xfrm>
            <a:custGeom>
              <a:avLst/>
              <a:gdLst>
                <a:gd name="connsiteX0" fmla="*/ 212243 w 255494"/>
                <a:gd name="connsiteY0" fmla="*/ 178133 h 539376"/>
                <a:gd name="connsiteX1" fmla="*/ 186977 w 255494"/>
                <a:gd name="connsiteY1" fmla="*/ 143783 h 539376"/>
                <a:gd name="connsiteX2" fmla="*/ 124807 w 255494"/>
                <a:gd name="connsiteY2" fmla="*/ 104323 h 539376"/>
                <a:gd name="connsiteX3" fmla="*/ 131337 w 255494"/>
                <a:gd name="connsiteY3" fmla="*/ 140660 h 539376"/>
                <a:gd name="connsiteX4" fmla="*/ 168810 w 255494"/>
                <a:gd name="connsiteY4" fmla="*/ 172455 h 539376"/>
                <a:gd name="connsiteX5" fmla="*/ 169661 w 255494"/>
                <a:gd name="connsiteY5" fmla="*/ 190623 h 539376"/>
                <a:gd name="connsiteX6" fmla="*/ 130485 w 255494"/>
                <a:gd name="connsiteY6" fmla="*/ 169048 h 539376"/>
                <a:gd name="connsiteX7" fmla="*/ 60367 w 255494"/>
                <a:gd name="connsiteY7" fmla="*/ 39598 h 539376"/>
                <a:gd name="connsiteX8" fmla="*/ 25448 w 255494"/>
                <a:gd name="connsiteY8" fmla="*/ 46411 h 539376"/>
                <a:gd name="connsiteX9" fmla="*/ 62354 w 255494"/>
                <a:gd name="connsiteY9" fmla="*/ 126466 h 539376"/>
                <a:gd name="connsiteX10" fmla="*/ 41914 w 255494"/>
                <a:gd name="connsiteY10" fmla="*/ 210495 h 539376"/>
                <a:gd name="connsiteX11" fmla="*/ 114021 w 255494"/>
                <a:gd name="connsiteY11" fmla="*/ 298215 h 539376"/>
                <a:gd name="connsiteX12" fmla="*/ 134176 w 255494"/>
                <a:gd name="connsiteY12" fmla="*/ 540366 h 539376"/>
                <a:gd name="connsiteX13" fmla="*/ 254257 w 255494"/>
                <a:gd name="connsiteY13" fmla="*/ 511411 h 539376"/>
                <a:gd name="connsiteX14" fmla="*/ 202592 w 255494"/>
                <a:gd name="connsiteY14" fmla="*/ 244561 h 539376"/>
                <a:gd name="connsiteX15" fmla="*/ 212243 w 255494"/>
                <a:gd name="connsiteY15" fmla="*/ 178133 h 5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494" h="539376">
                  <a:moveTo>
                    <a:pt x="212243" y="178133"/>
                  </a:moveTo>
                  <a:cubicBezTo>
                    <a:pt x="205714" y="157409"/>
                    <a:pt x="186977" y="143783"/>
                    <a:pt x="186977" y="143783"/>
                  </a:cubicBezTo>
                  <a:lnTo>
                    <a:pt x="124807" y="104323"/>
                  </a:lnTo>
                  <a:cubicBezTo>
                    <a:pt x="116575" y="113123"/>
                    <a:pt x="119697" y="132711"/>
                    <a:pt x="131337" y="140660"/>
                  </a:cubicBezTo>
                  <a:cubicBezTo>
                    <a:pt x="135312" y="143499"/>
                    <a:pt x="168810" y="172455"/>
                    <a:pt x="168810" y="172455"/>
                  </a:cubicBezTo>
                  <a:cubicBezTo>
                    <a:pt x="168810" y="172455"/>
                    <a:pt x="175907" y="183810"/>
                    <a:pt x="169661" y="190623"/>
                  </a:cubicBezTo>
                  <a:cubicBezTo>
                    <a:pt x="167958" y="192327"/>
                    <a:pt x="140988" y="182107"/>
                    <a:pt x="130485" y="169048"/>
                  </a:cubicBezTo>
                  <a:cubicBezTo>
                    <a:pt x="112600" y="147189"/>
                    <a:pt x="84496" y="82180"/>
                    <a:pt x="60367" y="39598"/>
                  </a:cubicBezTo>
                  <a:cubicBezTo>
                    <a:pt x="52701" y="26255"/>
                    <a:pt x="7565" y="2977"/>
                    <a:pt x="25448" y="46411"/>
                  </a:cubicBezTo>
                  <a:cubicBezTo>
                    <a:pt x="28856" y="54927"/>
                    <a:pt x="68599" y="111136"/>
                    <a:pt x="62354" y="126466"/>
                  </a:cubicBezTo>
                  <a:cubicBezTo>
                    <a:pt x="52417" y="151731"/>
                    <a:pt x="37939" y="176713"/>
                    <a:pt x="41914" y="210495"/>
                  </a:cubicBezTo>
                  <a:cubicBezTo>
                    <a:pt x="47023" y="252793"/>
                    <a:pt x="107490" y="291402"/>
                    <a:pt x="114021" y="298215"/>
                  </a:cubicBezTo>
                  <a:cubicBezTo>
                    <a:pt x="125375" y="310137"/>
                    <a:pt x="122253" y="447537"/>
                    <a:pt x="134176" y="540366"/>
                  </a:cubicBezTo>
                  <a:lnTo>
                    <a:pt x="254257" y="511411"/>
                  </a:lnTo>
                  <a:cubicBezTo>
                    <a:pt x="254257" y="511411"/>
                    <a:pt x="214515" y="298499"/>
                    <a:pt x="202592" y="244561"/>
                  </a:cubicBezTo>
                  <a:cubicBezTo>
                    <a:pt x="197765" y="221567"/>
                    <a:pt x="218489" y="198856"/>
                    <a:pt x="212243" y="178133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3E8312A-9071-4E3B-864D-BD0983BA8724}"/>
                </a:ext>
              </a:extLst>
            </p:cNvPr>
            <p:cNvSpPr/>
            <p:nvPr/>
          </p:nvSpPr>
          <p:spPr>
            <a:xfrm>
              <a:off x="19799399" y="3940728"/>
              <a:ext cx="222051" cy="666152"/>
            </a:xfrm>
            <a:custGeom>
              <a:avLst/>
              <a:gdLst>
                <a:gd name="connsiteX0" fmla="*/ 40650 w 198717"/>
                <a:gd name="connsiteY0" fmla="*/ 41447 h 596152"/>
                <a:gd name="connsiteX1" fmla="*/ 22482 w 198717"/>
                <a:gd name="connsiteY1" fmla="*/ 482883 h 596152"/>
                <a:gd name="connsiteX2" fmla="*/ 81530 w 198717"/>
                <a:gd name="connsiteY2" fmla="*/ 574862 h 596152"/>
                <a:gd name="connsiteX3" fmla="*/ 92600 w 198717"/>
                <a:gd name="connsiteY3" fmla="*/ 577132 h 596152"/>
                <a:gd name="connsiteX4" fmla="*/ 191674 w 198717"/>
                <a:gd name="connsiteY4" fmla="*/ 509285 h 596152"/>
                <a:gd name="connsiteX5" fmla="*/ 176345 w 198717"/>
                <a:gd name="connsiteY5" fmla="*/ 21291 h 596152"/>
                <a:gd name="connsiteX6" fmla="*/ 40650 w 198717"/>
                <a:gd name="connsiteY6" fmla="*/ 41447 h 59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17" h="596152">
                  <a:moveTo>
                    <a:pt x="40650" y="41447"/>
                  </a:moveTo>
                  <a:cubicBezTo>
                    <a:pt x="59386" y="174587"/>
                    <a:pt x="45760" y="378699"/>
                    <a:pt x="22482" y="482883"/>
                  </a:cubicBezTo>
                  <a:cubicBezTo>
                    <a:pt x="15384" y="524047"/>
                    <a:pt x="40650" y="564642"/>
                    <a:pt x="81530" y="574862"/>
                  </a:cubicBezTo>
                  <a:cubicBezTo>
                    <a:pt x="82096" y="575145"/>
                    <a:pt x="91749" y="576848"/>
                    <a:pt x="92600" y="577132"/>
                  </a:cubicBezTo>
                  <a:cubicBezTo>
                    <a:pt x="133195" y="587353"/>
                    <a:pt x="183726" y="555557"/>
                    <a:pt x="191674" y="509285"/>
                  </a:cubicBezTo>
                  <a:cubicBezTo>
                    <a:pt x="218077" y="392609"/>
                    <a:pt x="200476" y="167206"/>
                    <a:pt x="176345" y="21291"/>
                  </a:cubicBezTo>
                  <a:cubicBezTo>
                    <a:pt x="139441" y="37756"/>
                    <a:pt x="98846" y="43434"/>
                    <a:pt x="40650" y="4144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ECB33FF-9FC9-4D4B-B219-DDAA50ECA7EB}"/>
                </a:ext>
              </a:extLst>
            </p:cNvPr>
            <p:cNvSpPr/>
            <p:nvPr/>
          </p:nvSpPr>
          <p:spPr>
            <a:xfrm>
              <a:off x="19454330" y="7568087"/>
              <a:ext cx="31721" cy="31721"/>
            </a:xfrm>
            <a:custGeom>
              <a:avLst/>
              <a:gdLst>
                <a:gd name="connsiteX0" fmla="*/ 21291 w 28388"/>
                <a:gd name="connsiteY0" fmla="*/ 21291 h 28388"/>
                <a:gd name="connsiteX1" fmla="*/ 21291 w 28388"/>
                <a:gd name="connsiteY1" fmla="*/ 21291 h 28388"/>
                <a:gd name="connsiteX2" fmla="*/ 21291 w 28388"/>
                <a:gd name="connsiteY2" fmla="*/ 21291 h 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88" h="28388">
                  <a:moveTo>
                    <a:pt x="21291" y="21291"/>
                  </a:moveTo>
                  <a:cubicBezTo>
                    <a:pt x="21291" y="21291"/>
                    <a:pt x="21858" y="21291"/>
                    <a:pt x="21291" y="21291"/>
                  </a:cubicBezTo>
                  <a:lnTo>
                    <a:pt x="21291" y="21291"/>
                  </a:lnTo>
                  <a:close/>
                </a:path>
              </a:pathLst>
            </a:custGeom>
            <a:solidFill>
              <a:srgbClr val="0845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F18526D-FB91-4ACE-93DA-0F297AA2D213}"/>
                </a:ext>
              </a:extLst>
            </p:cNvPr>
            <p:cNvSpPr/>
            <p:nvPr/>
          </p:nvSpPr>
          <p:spPr>
            <a:xfrm>
              <a:off x="19250042" y="7256899"/>
              <a:ext cx="507545" cy="380658"/>
            </a:xfrm>
            <a:custGeom>
              <a:avLst/>
              <a:gdLst>
                <a:gd name="connsiteX0" fmla="*/ 397718 w 454211"/>
                <a:gd name="connsiteY0" fmla="*/ 21291 h 340658"/>
                <a:gd name="connsiteX1" fmla="*/ 298927 w 454211"/>
                <a:gd name="connsiteY1" fmla="*/ 39176 h 340658"/>
                <a:gd name="connsiteX2" fmla="*/ 25264 w 454211"/>
                <a:gd name="connsiteY2" fmla="*/ 88004 h 340658"/>
                <a:gd name="connsiteX3" fmla="*/ 21291 w 454211"/>
                <a:gd name="connsiteY3" fmla="*/ 246126 h 340658"/>
                <a:gd name="connsiteX4" fmla="*/ 128314 w 454211"/>
                <a:gd name="connsiteY4" fmla="*/ 326181 h 340658"/>
                <a:gd name="connsiteX5" fmla="*/ 208937 w 454211"/>
                <a:gd name="connsiteY5" fmla="*/ 293251 h 340658"/>
                <a:gd name="connsiteX6" fmla="*/ 213763 w 454211"/>
                <a:gd name="connsiteY6" fmla="*/ 258333 h 340658"/>
                <a:gd name="connsiteX7" fmla="*/ 234485 w 454211"/>
                <a:gd name="connsiteY7" fmla="*/ 271392 h 340658"/>
                <a:gd name="connsiteX8" fmla="*/ 449953 w 454211"/>
                <a:gd name="connsiteY8" fmla="*/ 105321 h 340658"/>
                <a:gd name="connsiteX9" fmla="*/ 397718 w 454211"/>
                <a:gd name="connsiteY9" fmla="*/ 21291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211" h="340658">
                  <a:moveTo>
                    <a:pt x="397718" y="21291"/>
                  </a:moveTo>
                  <a:cubicBezTo>
                    <a:pt x="357691" y="21291"/>
                    <a:pt x="327884" y="30376"/>
                    <a:pt x="298927" y="39176"/>
                  </a:cubicBezTo>
                  <a:cubicBezTo>
                    <a:pt x="231079" y="59900"/>
                    <a:pt x="25264" y="88004"/>
                    <a:pt x="25264" y="88004"/>
                  </a:cubicBezTo>
                  <a:cubicBezTo>
                    <a:pt x="25264" y="88004"/>
                    <a:pt x="21291" y="173453"/>
                    <a:pt x="21291" y="246126"/>
                  </a:cubicBezTo>
                  <a:cubicBezTo>
                    <a:pt x="21291" y="298076"/>
                    <a:pt x="75228" y="326181"/>
                    <a:pt x="128314" y="326181"/>
                  </a:cubicBezTo>
                  <a:cubicBezTo>
                    <a:pt x="164651" y="326181"/>
                    <a:pt x="208937" y="293251"/>
                    <a:pt x="208937" y="293251"/>
                  </a:cubicBezTo>
                  <a:lnTo>
                    <a:pt x="213763" y="258333"/>
                  </a:lnTo>
                  <a:lnTo>
                    <a:pt x="234485" y="271392"/>
                  </a:lnTo>
                  <a:cubicBezTo>
                    <a:pt x="234485" y="271392"/>
                    <a:pt x="434340" y="139103"/>
                    <a:pt x="449953" y="105321"/>
                  </a:cubicBezTo>
                  <a:cubicBezTo>
                    <a:pt x="465566" y="71539"/>
                    <a:pt x="438314" y="21291"/>
                    <a:pt x="397718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02FC4F7-D2E0-41FA-96DD-D1A9638B6849}"/>
                </a:ext>
              </a:extLst>
            </p:cNvPr>
            <p:cNvSpPr/>
            <p:nvPr/>
          </p:nvSpPr>
          <p:spPr>
            <a:xfrm>
              <a:off x="19223077" y="5881451"/>
              <a:ext cx="412380" cy="1617799"/>
            </a:xfrm>
            <a:custGeom>
              <a:avLst/>
              <a:gdLst>
                <a:gd name="connsiteX0" fmla="*/ 39460 w 369047"/>
                <a:gd name="connsiteY0" fmla="*/ 1418844 h 1447800"/>
                <a:gd name="connsiteX1" fmla="*/ 281044 w 369047"/>
                <a:gd name="connsiteY1" fmla="*/ 1356957 h 1447800"/>
                <a:gd name="connsiteX2" fmla="*/ 369900 w 369047"/>
                <a:gd name="connsiteY2" fmla="*/ 21291 h 1447800"/>
                <a:gd name="connsiteX3" fmla="*/ 21291 w 369047"/>
                <a:gd name="connsiteY3" fmla="*/ 68700 h 1447800"/>
                <a:gd name="connsiteX4" fmla="*/ 39460 w 369047"/>
                <a:gd name="connsiteY4" fmla="*/ 1418844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047" h="1447800">
                  <a:moveTo>
                    <a:pt x="39460" y="1418844"/>
                  </a:moveTo>
                  <a:cubicBezTo>
                    <a:pt x="214615" y="1465968"/>
                    <a:pt x="281044" y="1356957"/>
                    <a:pt x="281044" y="1356957"/>
                  </a:cubicBezTo>
                  <a:lnTo>
                    <a:pt x="369900" y="21291"/>
                  </a:lnTo>
                  <a:lnTo>
                    <a:pt x="21291" y="68700"/>
                  </a:lnTo>
                  <a:lnTo>
                    <a:pt x="39460" y="141884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EFEFA6F-A1FF-4B6E-9F71-12C7E42C76A4}"/>
                </a:ext>
              </a:extLst>
            </p:cNvPr>
            <p:cNvSpPr/>
            <p:nvPr/>
          </p:nvSpPr>
          <p:spPr>
            <a:xfrm>
              <a:off x="19915877" y="7824714"/>
              <a:ext cx="31721" cy="31721"/>
            </a:xfrm>
            <a:custGeom>
              <a:avLst/>
              <a:gdLst>
                <a:gd name="connsiteX0" fmla="*/ 21291 w 28388"/>
                <a:gd name="connsiteY0" fmla="*/ 21291 h 28388"/>
                <a:gd name="connsiteX1" fmla="*/ 21291 w 28388"/>
                <a:gd name="connsiteY1" fmla="*/ 21291 h 28388"/>
                <a:gd name="connsiteX2" fmla="*/ 21291 w 28388"/>
                <a:gd name="connsiteY2" fmla="*/ 21291 h 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88" h="28388">
                  <a:moveTo>
                    <a:pt x="21291" y="21291"/>
                  </a:moveTo>
                  <a:cubicBezTo>
                    <a:pt x="21291" y="21291"/>
                    <a:pt x="22142" y="21291"/>
                    <a:pt x="21291" y="21291"/>
                  </a:cubicBezTo>
                  <a:lnTo>
                    <a:pt x="21291" y="21291"/>
                  </a:lnTo>
                  <a:close/>
                </a:path>
              </a:pathLst>
            </a:custGeom>
            <a:solidFill>
              <a:srgbClr val="0845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C642FE6-D4C3-4D99-B33E-998E1A80D3DC}"/>
                </a:ext>
              </a:extLst>
            </p:cNvPr>
            <p:cNvSpPr/>
            <p:nvPr/>
          </p:nvSpPr>
          <p:spPr>
            <a:xfrm>
              <a:off x="19711273" y="7513526"/>
              <a:ext cx="507545" cy="380658"/>
            </a:xfrm>
            <a:custGeom>
              <a:avLst/>
              <a:gdLst>
                <a:gd name="connsiteX0" fmla="*/ 398004 w 454211"/>
                <a:gd name="connsiteY0" fmla="*/ 21291 h 340658"/>
                <a:gd name="connsiteX1" fmla="*/ 298927 w 454211"/>
                <a:gd name="connsiteY1" fmla="*/ 39175 h 340658"/>
                <a:gd name="connsiteX2" fmla="*/ 25266 w 454211"/>
                <a:gd name="connsiteY2" fmla="*/ 88003 h 340658"/>
                <a:gd name="connsiteX3" fmla="*/ 21291 w 454211"/>
                <a:gd name="connsiteY3" fmla="*/ 246126 h 340658"/>
                <a:gd name="connsiteX4" fmla="*/ 128315 w 454211"/>
                <a:gd name="connsiteY4" fmla="*/ 326181 h 340658"/>
                <a:gd name="connsiteX5" fmla="*/ 208937 w 454211"/>
                <a:gd name="connsiteY5" fmla="*/ 293250 h 340658"/>
                <a:gd name="connsiteX6" fmla="*/ 213763 w 454211"/>
                <a:gd name="connsiteY6" fmla="*/ 258332 h 340658"/>
                <a:gd name="connsiteX7" fmla="*/ 234487 w 454211"/>
                <a:gd name="connsiteY7" fmla="*/ 271391 h 340658"/>
                <a:gd name="connsiteX8" fmla="*/ 449953 w 454211"/>
                <a:gd name="connsiteY8" fmla="*/ 105320 h 340658"/>
                <a:gd name="connsiteX9" fmla="*/ 398004 w 454211"/>
                <a:gd name="connsiteY9" fmla="*/ 21291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211" h="340658">
                  <a:moveTo>
                    <a:pt x="398004" y="21291"/>
                  </a:moveTo>
                  <a:cubicBezTo>
                    <a:pt x="357691" y="21291"/>
                    <a:pt x="328168" y="30375"/>
                    <a:pt x="298927" y="39175"/>
                  </a:cubicBezTo>
                  <a:cubicBezTo>
                    <a:pt x="231081" y="59899"/>
                    <a:pt x="25266" y="88003"/>
                    <a:pt x="25266" y="88003"/>
                  </a:cubicBezTo>
                  <a:cubicBezTo>
                    <a:pt x="25266" y="88003"/>
                    <a:pt x="21291" y="173452"/>
                    <a:pt x="21291" y="246126"/>
                  </a:cubicBezTo>
                  <a:cubicBezTo>
                    <a:pt x="21291" y="298076"/>
                    <a:pt x="75230" y="326181"/>
                    <a:pt x="128315" y="326181"/>
                  </a:cubicBezTo>
                  <a:cubicBezTo>
                    <a:pt x="164651" y="326181"/>
                    <a:pt x="208937" y="293250"/>
                    <a:pt x="208937" y="293250"/>
                  </a:cubicBezTo>
                  <a:lnTo>
                    <a:pt x="213763" y="258332"/>
                  </a:lnTo>
                  <a:lnTo>
                    <a:pt x="234487" y="271391"/>
                  </a:lnTo>
                  <a:cubicBezTo>
                    <a:pt x="234487" y="271391"/>
                    <a:pt x="434340" y="139102"/>
                    <a:pt x="449953" y="105320"/>
                  </a:cubicBezTo>
                  <a:cubicBezTo>
                    <a:pt x="466134" y="71538"/>
                    <a:pt x="438599" y="21291"/>
                    <a:pt x="398004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3F26017-D2BB-4390-9653-ADBB2B5C8CDC}"/>
                </a:ext>
              </a:extLst>
            </p:cNvPr>
            <p:cNvSpPr/>
            <p:nvPr/>
          </p:nvSpPr>
          <p:spPr>
            <a:xfrm>
              <a:off x="19581532" y="6012779"/>
              <a:ext cx="444101" cy="1744685"/>
            </a:xfrm>
            <a:custGeom>
              <a:avLst/>
              <a:gdLst>
                <a:gd name="connsiteX0" fmla="*/ 132006 w 397435"/>
                <a:gd name="connsiteY0" fmla="*/ 1530978 h 1561352"/>
                <a:gd name="connsiteX1" fmla="*/ 373590 w 397435"/>
                <a:gd name="connsiteY1" fmla="*/ 1469091 h 1561352"/>
                <a:gd name="connsiteX2" fmla="*/ 379551 w 397435"/>
                <a:gd name="connsiteY2" fmla="*/ 21291 h 1561352"/>
                <a:gd name="connsiteX3" fmla="*/ 21291 w 397435"/>
                <a:gd name="connsiteY3" fmla="*/ 63022 h 1561352"/>
                <a:gd name="connsiteX4" fmla="*/ 132006 w 397435"/>
                <a:gd name="connsiteY4" fmla="*/ 1530978 h 1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35" h="1561352">
                  <a:moveTo>
                    <a:pt x="132006" y="1530978"/>
                  </a:moveTo>
                  <a:cubicBezTo>
                    <a:pt x="307161" y="1578103"/>
                    <a:pt x="373590" y="1469091"/>
                    <a:pt x="373590" y="1469091"/>
                  </a:cubicBezTo>
                  <a:lnTo>
                    <a:pt x="379551" y="21291"/>
                  </a:lnTo>
                  <a:lnTo>
                    <a:pt x="21291" y="63022"/>
                  </a:lnTo>
                  <a:lnTo>
                    <a:pt x="132006" y="153097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51E64AA-4A48-4A4E-89AE-7B35E27047AB}"/>
                </a:ext>
              </a:extLst>
            </p:cNvPr>
            <p:cNvSpPr/>
            <p:nvPr/>
          </p:nvSpPr>
          <p:spPr>
            <a:xfrm>
              <a:off x="19185011" y="4658588"/>
              <a:ext cx="888204" cy="1459191"/>
            </a:xfrm>
            <a:custGeom>
              <a:avLst/>
              <a:gdLst>
                <a:gd name="connsiteX0" fmla="*/ 761657 w 794870"/>
                <a:gd name="connsiteY0" fmla="*/ 364505 h 1305858"/>
                <a:gd name="connsiteX1" fmla="*/ 677627 w 794870"/>
                <a:gd name="connsiteY1" fmla="*/ 86300 h 1305858"/>
                <a:gd name="connsiteX2" fmla="*/ 398004 w 794870"/>
                <a:gd name="connsiteY2" fmla="*/ 21291 h 1305858"/>
                <a:gd name="connsiteX3" fmla="*/ 67848 w 794870"/>
                <a:gd name="connsiteY3" fmla="*/ 373021 h 1305858"/>
                <a:gd name="connsiteX4" fmla="*/ 21291 w 794870"/>
                <a:gd name="connsiteY4" fmla="*/ 1152562 h 1305858"/>
                <a:gd name="connsiteX5" fmla="*/ 225687 w 794870"/>
                <a:gd name="connsiteY5" fmla="*/ 1261857 h 1305858"/>
                <a:gd name="connsiteX6" fmla="*/ 486575 w 794870"/>
                <a:gd name="connsiteY6" fmla="*/ 1290245 h 1305858"/>
                <a:gd name="connsiteX7" fmla="*/ 775000 w 794870"/>
                <a:gd name="connsiteY7" fmla="*/ 1234888 h 1305858"/>
                <a:gd name="connsiteX8" fmla="*/ 761657 w 794870"/>
                <a:gd name="connsiteY8" fmla="*/ 364505 h 130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870" h="1305858">
                  <a:moveTo>
                    <a:pt x="761657" y="364505"/>
                  </a:moveTo>
                  <a:cubicBezTo>
                    <a:pt x="766482" y="291547"/>
                    <a:pt x="753709" y="138818"/>
                    <a:pt x="677627" y="86300"/>
                  </a:cubicBezTo>
                  <a:cubicBezTo>
                    <a:pt x="626529" y="50814"/>
                    <a:pt x="514395" y="21291"/>
                    <a:pt x="398004" y="21291"/>
                  </a:cubicBezTo>
                  <a:cubicBezTo>
                    <a:pt x="78920" y="21291"/>
                    <a:pt x="67848" y="299780"/>
                    <a:pt x="67848" y="373021"/>
                  </a:cubicBezTo>
                  <a:cubicBezTo>
                    <a:pt x="67848" y="531995"/>
                    <a:pt x="21291" y="1152562"/>
                    <a:pt x="21291" y="1152562"/>
                  </a:cubicBezTo>
                  <a:cubicBezTo>
                    <a:pt x="55073" y="1174137"/>
                    <a:pt x="111850" y="1238578"/>
                    <a:pt x="225687" y="1261857"/>
                  </a:cubicBezTo>
                  <a:cubicBezTo>
                    <a:pt x="314542" y="1280025"/>
                    <a:pt x="403113" y="1290245"/>
                    <a:pt x="486575" y="1290245"/>
                  </a:cubicBezTo>
                  <a:cubicBezTo>
                    <a:pt x="595586" y="1290529"/>
                    <a:pt x="695796" y="1273496"/>
                    <a:pt x="775000" y="1234888"/>
                  </a:cubicBezTo>
                  <a:cubicBezTo>
                    <a:pt x="775000" y="1235172"/>
                    <a:pt x="751438" y="518653"/>
                    <a:pt x="761657" y="36450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BEF3A48-3665-4127-B8D5-67934537D8BC}"/>
                </a:ext>
              </a:extLst>
            </p:cNvPr>
            <p:cNvSpPr/>
            <p:nvPr/>
          </p:nvSpPr>
          <p:spPr>
            <a:xfrm>
              <a:off x="19542681" y="4447638"/>
              <a:ext cx="253772" cy="285494"/>
            </a:xfrm>
            <a:custGeom>
              <a:avLst/>
              <a:gdLst>
                <a:gd name="connsiteX0" fmla="*/ 35051 w 227105"/>
                <a:gd name="connsiteY0" fmla="*/ 21291 h 255494"/>
                <a:gd name="connsiteX1" fmla="*/ 22276 w 227105"/>
                <a:gd name="connsiteY1" fmla="*/ 211493 h 255494"/>
                <a:gd name="connsiteX2" fmla="*/ 203393 w 227105"/>
                <a:gd name="connsiteY2" fmla="*/ 214899 h 255494"/>
                <a:gd name="connsiteX3" fmla="*/ 220427 w 227105"/>
                <a:gd name="connsiteY3" fmla="*/ 97372 h 255494"/>
                <a:gd name="connsiteX4" fmla="*/ 35051 w 227105"/>
                <a:gd name="connsiteY4" fmla="*/ 21291 h 25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05" h="255494">
                  <a:moveTo>
                    <a:pt x="35051" y="21291"/>
                  </a:moveTo>
                  <a:cubicBezTo>
                    <a:pt x="35051" y="21291"/>
                    <a:pt x="46975" y="153297"/>
                    <a:pt x="22276" y="211493"/>
                  </a:cubicBezTo>
                  <a:cubicBezTo>
                    <a:pt x="3825" y="255211"/>
                    <a:pt x="251369" y="277354"/>
                    <a:pt x="203393" y="214899"/>
                  </a:cubicBezTo>
                  <a:cubicBezTo>
                    <a:pt x="180399" y="184808"/>
                    <a:pt x="220427" y="97372"/>
                    <a:pt x="220427" y="97372"/>
                  </a:cubicBezTo>
                  <a:lnTo>
                    <a:pt x="35051" y="21291"/>
                  </a:ln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E1F88D3-5F99-411A-920D-E254732D1414}"/>
                </a:ext>
              </a:extLst>
            </p:cNvPr>
            <p:cNvSpPr/>
            <p:nvPr/>
          </p:nvSpPr>
          <p:spPr>
            <a:xfrm>
              <a:off x="19531306" y="4130947"/>
              <a:ext cx="380658" cy="507545"/>
            </a:xfrm>
            <a:custGeom>
              <a:avLst/>
              <a:gdLst>
                <a:gd name="connsiteX0" fmla="*/ 276313 w 340658"/>
                <a:gd name="connsiteY0" fmla="*/ 33029 h 454211"/>
                <a:gd name="connsiteX1" fmla="*/ 28484 w 340658"/>
                <a:gd name="connsiteY1" fmla="*/ 137781 h 454211"/>
                <a:gd name="connsiteX2" fmla="*/ 42394 w 340658"/>
                <a:gd name="connsiteY2" fmla="*/ 297323 h 454211"/>
                <a:gd name="connsiteX3" fmla="*/ 167019 w 340658"/>
                <a:gd name="connsiteY3" fmla="*/ 434722 h 454211"/>
                <a:gd name="connsiteX4" fmla="*/ 268363 w 340658"/>
                <a:gd name="connsiteY4" fmla="*/ 434722 h 454211"/>
                <a:gd name="connsiteX5" fmla="*/ 330817 w 340658"/>
                <a:gd name="connsiteY5" fmla="*/ 203358 h 454211"/>
                <a:gd name="connsiteX6" fmla="*/ 276313 w 340658"/>
                <a:gd name="connsiteY6" fmla="*/ 33029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658" h="454211">
                  <a:moveTo>
                    <a:pt x="276313" y="33029"/>
                  </a:moveTo>
                  <a:cubicBezTo>
                    <a:pt x="216698" y="1802"/>
                    <a:pt x="65104" y="31609"/>
                    <a:pt x="28484" y="137781"/>
                  </a:cubicBezTo>
                  <a:cubicBezTo>
                    <a:pt x="6340" y="201371"/>
                    <a:pt x="42394" y="297323"/>
                    <a:pt x="42394" y="297323"/>
                  </a:cubicBezTo>
                  <a:cubicBezTo>
                    <a:pt x="42394" y="297323"/>
                    <a:pt x="128409" y="409456"/>
                    <a:pt x="167019" y="434722"/>
                  </a:cubicBezTo>
                  <a:cubicBezTo>
                    <a:pt x="176101" y="440683"/>
                    <a:pt x="237137" y="469923"/>
                    <a:pt x="268363" y="434722"/>
                  </a:cubicBezTo>
                  <a:cubicBezTo>
                    <a:pt x="299591" y="399520"/>
                    <a:pt x="338483" y="307543"/>
                    <a:pt x="330817" y="203358"/>
                  </a:cubicBezTo>
                  <a:cubicBezTo>
                    <a:pt x="323154" y="99173"/>
                    <a:pt x="316057" y="53752"/>
                    <a:pt x="276313" y="33029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23481D6-0E98-4858-98C8-FD424D829800}"/>
                </a:ext>
              </a:extLst>
            </p:cNvPr>
            <p:cNvSpPr/>
            <p:nvPr/>
          </p:nvSpPr>
          <p:spPr>
            <a:xfrm>
              <a:off x="19427022" y="4080293"/>
              <a:ext cx="539266" cy="539266"/>
            </a:xfrm>
            <a:custGeom>
              <a:avLst/>
              <a:gdLst>
                <a:gd name="connsiteX0" fmla="*/ 380994 w 482600"/>
                <a:gd name="connsiteY0" fmla="*/ 77225 h 482600"/>
                <a:gd name="connsiteX1" fmla="*/ 69858 w 482600"/>
                <a:gd name="connsiteY1" fmla="*/ 89716 h 482600"/>
                <a:gd name="connsiteX2" fmla="*/ 89162 w 482600"/>
                <a:gd name="connsiteY2" fmla="*/ 436052 h 482600"/>
                <a:gd name="connsiteX3" fmla="*/ 269995 w 482600"/>
                <a:gd name="connsiteY3" fmla="*/ 466427 h 482600"/>
                <a:gd name="connsiteX4" fmla="*/ 384684 w 482600"/>
                <a:gd name="connsiteY4" fmla="*/ 199011 h 482600"/>
                <a:gd name="connsiteX5" fmla="*/ 465874 w 482600"/>
                <a:gd name="connsiteY5" fmla="*/ 62747 h 482600"/>
                <a:gd name="connsiteX6" fmla="*/ 380994 w 482600"/>
                <a:gd name="connsiteY6" fmla="*/ 77225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600" h="482600">
                  <a:moveTo>
                    <a:pt x="380994" y="77225"/>
                  </a:moveTo>
                  <a:cubicBezTo>
                    <a:pt x="316552" y="8809"/>
                    <a:pt x="155307" y="-7656"/>
                    <a:pt x="69858" y="89716"/>
                  </a:cubicBezTo>
                  <a:cubicBezTo>
                    <a:pt x="-15307" y="186803"/>
                    <a:pt x="24720" y="370192"/>
                    <a:pt x="89162" y="436052"/>
                  </a:cubicBezTo>
                  <a:cubicBezTo>
                    <a:pt x="127485" y="475228"/>
                    <a:pt x="210947" y="501628"/>
                    <a:pt x="269995" y="466427"/>
                  </a:cubicBezTo>
                  <a:cubicBezTo>
                    <a:pt x="342669" y="422993"/>
                    <a:pt x="346928" y="209797"/>
                    <a:pt x="384684" y="199011"/>
                  </a:cubicBezTo>
                  <a:cubicBezTo>
                    <a:pt x="486029" y="170054"/>
                    <a:pt x="465874" y="62747"/>
                    <a:pt x="465874" y="62747"/>
                  </a:cubicBezTo>
                  <a:cubicBezTo>
                    <a:pt x="465874" y="62747"/>
                    <a:pt x="431240" y="130595"/>
                    <a:pt x="380994" y="77225"/>
                  </a:cubicBezTo>
                  <a:close/>
                </a:path>
              </a:pathLst>
            </a:custGeom>
            <a:solidFill>
              <a:srgbClr val="713D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D109A09-CF95-4B07-B495-97D538C0625E}"/>
                </a:ext>
              </a:extLst>
            </p:cNvPr>
            <p:cNvSpPr/>
            <p:nvPr/>
          </p:nvSpPr>
          <p:spPr>
            <a:xfrm>
              <a:off x="19786869" y="4728377"/>
              <a:ext cx="761318" cy="348937"/>
            </a:xfrm>
            <a:custGeom>
              <a:avLst/>
              <a:gdLst>
                <a:gd name="connsiteX0" fmla="*/ 579882 w 681317"/>
                <a:gd name="connsiteY0" fmla="*/ 116674 h 312270"/>
                <a:gd name="connsiteX1" fmla="*/ 139012 w 681317"/>
                <a:gd name="connsiteY1" fmla="*/ 23844 h 312270"/>
                <a:gd name="connsiteX2" fmla="*/ 24608 w 681317"/>
                <a:gd name="connsiteY2" fmla="*/ 111848 h 312270"/>
                <a:gd name="connsiteX3" fmla="*/ 21486 w 681317"/>
                <a:gd name="connsiteY3" fmla="*/ 156134 h 312270"/>
                <a:gd name="connsiteX4" fmla="*/ 111476 w 681317"/>
                <a:gd name="connsiteY4" fmla="*/ 264577 h 312270"/>
                <a:gd name="connsiteX5" fmla="*/ 585844 w 681317"/>
                <a:gd name="connsiteY5" fmla="*/ 294952 h 312270"/>
                <a:gd name="connsiteX6" fmla="*/ 674700 w 681317"/>
                <a:gd name="connsiteY6" fmla="*/ 197580 h 312270"/>
                <a:gd name="connsiteX7" fmla="*/ 674416 w 681317"/>
                <a:gd name="connsiteY7" fmla="*/ 194458 h 312270"/>
                <a:gd name="connsiteX8" fmla="*/ 579882 w 681317"/>
                <a:gd name="connsiteY8" fmla="*/ 116674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317" h="312270">
                  <a:moveTo>
                    <a:pt x="579882" y="116674"/>
                  </a:moveTo>
                  <a:cubicBezTo>
                    <a:pt x="437941" y="129165"/>
                    <a:pt x="265340" y="70117"/>
                    <a:pt x="139012" y="23844"/>
                  </a:cubicBezTo>
                  <a:cubicBezTo>
                    <a:pt x="94727" y="10218"/>
                    <a:pt x="44196" y="52801"/>
                    <a:pt x="24608" y="111848"/>
                  </a:cubicBezTo>
                  <a:cubicBezTo>
                    <a:pt x="21486" y="121500"/>
                    <a:pt x="20918" y="140804"/>
                    <a:pt x="21486" y="156134"/>
                  </a:cubicBezTo>
                  <a:cubicBezTo>
                    <a:pt x="23756" y="224833"/>
                    <a:pt x="62081" y="247828"/>
                    <a:pt x="111476" y="264577"/>
                  </a:cubicBezTo>
                  <a:cubicBezTo>
                    <a:pt x="252283" y="312269"/>
                    <a:pt x="429709" y="304320"/>
                    <a:pt x="585844" y="294952"/>
                  </a:cubicBezTo>
                  <a:cubicBezTo>
                    <a:pt x="640065" y="291546"/>
                    <a:pt x="678106" y="244137"/>
                    <a:pt x="674700" y="197580"/>
                  </a:cubicBezTo>
                  <a:cubicBezTo>
                    <a:pt x="674700" y="196729"/>
                    <a:pt x="674700" y="195309"/>
                    <a:pt x="674416" y="194458"/>
                  </a:cubicBezTo>
                  <a:cubicBezTo>
                    <a:pt x="671292" y="148185"/>
                    <a:pt x="628427" y="114687"/>
                    <a:pt x="579882" y="11667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E9E3FAF7-DDFB-4328-A963-D4105D0BEA66}"/>
                </a:ext>
              </a:extLst>
            </p:cNvPr>
            <p:cNvSpPr/>
            <p:nvPr/>
          </p:nvSpPr>
          <p:spPr>
            <a:xfrm>
              <a:off x="20609627" y="4426698"/>
              <a:ext cx="507545" cy="412380"/>
            </a:xfrm>
            <a:custGeom>
              <a:avLst/>
              <a:gdLst>
                <a:gd name="connsiteX0" fmla="*/ 409926 w 454211"/>
                <a:gd name="connsiteY0" fmla="*/ 44290 h 369047"/>
                <a:gd name="connsiteX1" fmla="*/ 327600 w 454211"/>
                <a:gd name="connsiteY1" fmla="*/ 75801 h 369047"/>
                <a:gd name="connsiteX2" fmla="*/ 283314 w 454211"/>
                <a:gd name="connsiteY2" fmla="*/ 69271 h 369047"/>
                <a:gd name="connsiteX3" fmla="*/ 294954 w 454211"/>
                <a:gd name="connsiteY3" fmla="*/ 55361 h 369047"/>
                <a:gd name="connsiteX4" fmla="*/ 344065 w 454211"/>
                <a:gd name="connsiteY4" fmla="*/ 52807 h 369047"/>
                <a:gd name="connsiteX5" fmla="*/ 371319 w 454211"/>
                <a:gd name="connsiteY5" fmla="*/ 27825 h 369047"/>
                <a:gd name="connsiteX6" fmla="*/ 298076 w 454211"/>
                <a:gd name="connsiteY6" fmla="*/ 21295 h 369047"/>
                <a:gd name="connsiteX7" fmla="*/ 257197 w 454211"/>
                <a:gd name="connsiteY7" fmla="*/ 33219 h 369047"/>
                <a:gd name="connsiteX8" fmla="*/ 224550 w 454211"/>
                <a:gd name="connsiteY8" fmla="*/ 91698 h 369047"/>
                <a:gd name="connsiteX9" fmla="*/ 21291 w 454211"/>
                <a:gd name="connsiteY9" fmla="*/ 272531 h 369047"/>
                <a:gd name="connsiteX10" fmla="*/ 99075 w 454211"/>
                <a:gd name="connsiteY10" fmla="*/ 368199 h 369047"/>
                <a:gd name="connsiteX11" fmla="*/ 262023 w 454211"/>
                <a:gd name="connsiteY11" fmla="*/ 187935 h 369047"/>
                <a:gd name="connsiteX12" fmla="*/ 397435 w 454211"/>
                <a:gd name="connsiteY12" fmla="*/ 155004 h 369047"/>
                <a:gd name="connsiteX13" fmla="*/ 433489 w 454211"/>
                <a:gd name="connsiteY13" fmla="*/ 70691 h 369047"/>
                <a:gd name="connsiteX14" fmla="*/ 409926 w 454211"/>
                <a:gd name="connsiteY14" fmla="*/ 44290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4211" h="369047">
                  <a:moveTo>
                    <a:pt x="409926" y="44290"/>
                  </a:moveTo>
                  <a:cubicBezTo>
                    <a:pt x="409926" y="44290"/>
                    <a:pt x="354853" y="69271"/>
                    <a:pt x="327600" y="75801"/>
                  </a:cubicBezTo>
                  <a:cubicBezTo>
                    <a:pt x="311418" y="79776"/>
                    <a:pt x="283598" y="71543"/>
                    <a:pt x="283314" y="69271"/>
                  </a:cubicBezTo>
                  <a:cubicBezTo>
                    <a:pt x="282463" y="60188"/>
                    <a:pt x="294954" y="55361"/>
                    <a:pt x="294954" y="55361"/>
                  </a:cubicBezTo>
                  <a:cubicBezTo>
                    <a:pt x="294954" y="55361"/>
                    <a:pt x="339240" y="52522"/>
                    <a:pt x="344065" y="52807"/>
                  </a:cubicBezTo>
                  <a:cubicBezTo>
                    <a:pt x="358259" y="53374"/>
                    <a:pt x="372454" y="40031"/>
                    <a:pt x="371319" y="27825"/>
                  </a:cubicBezTo>
                  <a:lnTo>
                    <a:pt x="298076" y="21295"/>
                  </a:lnTo>
                  <a:cubicBezTo>
                    <a:pt x="298076" y="21295"/>
                    <a:pt x="275082" y="20728"/>
                    <a:pt x="257197" y="33219"/>
                  </a:cubicBezTo>
                  <a:cubicBezTo>
                    <a:pt x="239597" y="45994"/>
                    <a:pt x="242435" y="76653"/>
                    <a:pt x="224550" y="91698"/>
                  </a:cubicBezTo>
                  <a:cubicBezTo>
                    <a:pt x="182252" y="127468"/>
                    <a:pt x="21291" y="272531"/>
                    <a:pt x="21291" y="272531"/>
                  </a:cubicBezTo>
                  <a:lnTo>
                    <a:pt x="99075" y="368199"/>
                  </a:lnTo>
                  <a:cubicBezTo>
                    <a:pt x="164936" y="301488"/>
                    <a:pt x="245841" y="190773"/>
                    <a:pt x="262023" y="187935"/>
                  </a:cubicBezTo>
                  <a:cubicBezTo>
                    <a:pt x="271107" y="186515"/>
                    <a:pt x="367910" y="185380"/>
                    <a:pt x="397435" y="155004"/>
                  </a:cubicBezTo>
                  <a:cubicBezTo>
                    <a:pt x="426958" y="124629"/>
                    <a:pt x="419011" y="114693"/>
                    <a:pt x="433489" y="70691"/>
                  </a:cubicBezTo>
                  <a:cubicBezTo>
                    <a:pt x="448250" y="26689"/>
                    <a:pt x="409926" y="44290"/>
                    <a:pt x="409926" y="44290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9944ADC-C10E-4E20-9567-E88D317F613E}"/>
                </a:ext>
              </a:extLst>
            </p:cNvPr>
            <p:cNvSpPr/>
            <p:nvPr/>
          </p:nvSpPr>
          <p:spPr>
            <a:xfrm>
              <a:off x="20321895" y="4552320"/>
              <a:ext cx="570987" cy="507545"/>
            </a:xfrm>
            <a:custGeom>
              <a:avLst/>
              <a:gdLst>
                <a:gd name="connsiteX0" fmla="*/ 410794 w 510988"/>
                <a:gd name="connsiteY0" fmla="*/ 21291 h 454211"/>
                <a:gd name="connsiteX1" fmla="*/ 61619 w 510988"/>
                <a:gd name="connsiteY1" fmla="*/ 292114 h 454211"/>
                <a:gd name="connsiteX2" fmla="*/ 29256 w 510988"/>
                <a:gd name="connsiteY2" fmla="*/ 396584 h 454211"/>
                <a:gd name="connsiteX3" fmla="*/ 34650 w 510988"/>
                <a:gd name="connsiteY3" fmla="*/ 406520 h 454211"/>
                <a:gd name="connsiteX4" fmla="*/ 150474 w 510988"/>
                <a:gd name="connsiteY4" fmla="*/ 438314 h 454211"/>
                <a:gd name="connsiteX5" fmla="*/ 513843 w 510988"/>
                <a:gd name="connsiteY5" fmla="*/ 112133 h 454211"/>
                <a:gd name="connsiteX6" fmla="*/ 410794 w 510988"/>
                <a:gd name="connsiteY6" fmla="*/ 21291 h 45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988" h="454211">
                  <a:moveTo>
                    <a:pt x="410794" y="21291"/>
                  </a:moveTo>
                  <a:cubicBezTo>
                    <a:pt x="321088" y="121502"/>
                    <a:pt x="156436" y="242719"/>
                    <a:pt x="61619" y="292114"/>
                  </a:cubicBezTo>
                  <a:cubicBezTo>
                    <a:pt x="25567" y="313406"/>
                    <a:pt x="10804" y="358827"/>
                    <a:pt x="29256" y="396584"/>
                  </a:cubicBezTo>
                  <a:cubicBezTo>
                    <a:pt x="29540" y="397151"/>
                    <a:pt x="34367" y="405667"/>
                    <a:pt x="34650" y="406520"/>
                  </a:cubicBezTo>
                  <a:cubicBezTo>
                    <a:pt x="52818" y="443992"/>
                    <a:pt x="109879" y="462160"/>
                    <a:pt x="150474" y="438314"/>
                  </a:cubicBezTo>
                  <a:cubicBezTo>
                    <a:pt x="256646" y="383241"/>
                    <a:pt x="417891" y="224551"/>
                    <a:pt x="513843" y="112133"/>
                  </a:cubicBezTo>
                  <a:cubicBezTo>
                    <a:pt x="477507" y="94249"/>
                    <a:pt x="446847" y="66996"/>
                    <a:pt x="410794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52F1E30-91CA-4234-B51A-32A9702DA90A}"/>
                </a:ext>
              </a:extLst>
            </p:cNvPr>
            <p:cNvSpPr/>
            <p:nvPr/>
          </p:nvSpPr>
          <p:spPr>
            <a:xfrm>
              <a:off x="10970719" y="6116191"/>
              <a:ext cx="3933471" cy="2632889"/>
            </a:xfrm>
            <a:custGeom>
              <a:avLst/>
              <a:gdLst>
                <a:gd name="connsiteX0" fmla="*/ 1737077 w 3520141"/>
                <a:gd name="connsiteY0" fmla="*/ 1595703 h 2356223"/>
                <a:gd name="connsiteX1" fmla="*/ 433489 w 3520141"/>
                <a:gd name="connsiteY1" fmla="*/ 464999 h 2356223"/>
                <a:gd name="connsiteX2" fmla="*/ 195879 w 3520141"/>
                <a:gd name="connsiteY2" fmla="*/ 42867 h 2356223"/>
                <a:gd name="connsiteX3" fmla="*/ 171465 w 3520141"/>
                <a:gd name="connsiteY3" fmla="*/ 21291 h 2356223"/>
                <a:gd name="connsiteX4" fmla="*/ 112417 w 3520141"/>
                <a:gd name="connsiteY4" fmla="*/ 21291 h 2356223"/>
                <a:gd name="connsiteX5" fmla="*/ 21291 w 3520141"/>
                <a:gd name="connsiteY5" fmla="*/ 21291 h 2356223"/>
                <a:gd name="connsiteX6" fmla="*/ 1152563 w 3520141"/>
                <a:gd name="connsiteY6" fmla="*/ 1402095 h 2356223"/>
                <a:gd name="connsiteX7" fmla="*/ 2787442 w 3520141"/>
                <a:gd name="connsiteY7" fmla="*/ 2196966 h 2356223"/>
                <a:gd name="connsiteX8" fmla="*/ 3308365 w 3520141"/>
                <a:gd name="connsiteY8" fmla="*/ 2340326 h 2356223"/>
                <a:gd name="connsiteX9" fmla="*/ 3390692 w 3520141"/>
                <a:gd name="connsiteY9" fmla="*/ 2354236 h 2356223"/>
                <a:gd name="connsiteX10" fmla="*/ 3432990 w 3520141"/>
                <a:gd name="connsiteY10" fmla="*/ 2320738 h 2356223"/>
                <a:gd name="connsiteX11" fmla="*/ 3511342 w 3520141"/>
                <a:gd name="connsiteY11" fmla="*/ 2258852 h 2356223"/>
                <a:gd name="connsiteX12" fmla="*/ 3369117 w 3520141"/>
                <a:gd name="connsiteY12" fmla="*/ 2225354 h 2356223"/>
                <a:gd name="connsiteX13" fmla="*/ 1737077 w 3520141"/>
                <a:gd name="connsiteY13" fmla="*/ 1595703 h 23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20141" h="2356223">
                  <a:moveTo>
                    <a:pt x="1737077" y="1595703"/>
                  </a:moveTo>
                  <a:cubicBezTo>
                    <a:pt x="1233468" y="1314376"/>
                    <a:pt x="765062" y="941354"/>
                    <a:pt x="433489" y="464999"/>
                  </a:cubicBezTo>
                  <a:cubicBezTo>
                    <a:pt x="340943" y="331859"/>
                    <a:pt x="262875" y="190485"/>
                    <a:pt x="195879" y="42867"/>
                  </a:cubicBezTo>
                  <a:cubicBezTo>
                    <a:pt x="187363" y="23846"/>
                    <a:pt x="189917" y="21291"/>
                    <a:pt x="171465" y="21291"/>
                  </a:cubicBezTo>
                  <a:cubicBezTo>
                    <a:pt x="151877" y="21291"/>
                    <a:pt x="132289" y="21291"/>
                    <a:pt x="112417" y="21291"/>
                  </a:cubicBezTo>
                  <a:cubicBezTo>
                    <a:pt x="82042" y="21291"/>
                    <a:pt x="51667" y="21291"/>
                    <a:pt x="21291" y="21291"/>
                  </a:cubicBezTo>
                  <a:cubicBezTo>
                    <a:pt x="232784" y="589624"/>
                    <a:pt x="666556" y="1052920"/>
                    <a:pt x="1152563" y="1402095"/>
                  </a:cubicBezTo>
                  <a:cubicBezTo>
                    <a:pt x="1647369" y="1757516"/>
                    <a:pt x="2207753" y="2014429"/>
                    <a:pt x="2787442" y="2196966"/>
                  </a:cubicBezTo>
                  <a:cubicBezTo>
                    <a:pt x="2959190" y="2251188"/>
                    <a:pt x="3132926" y="2298880"/>
                    <a:pt x="3308365" y="2340326"/>
                  </a:cubicBezTo>
                  <a:cubicBezTo>
                    <a:pt x="3330507" y="2345436"/>
                    <a:pt x="3369967" y="2363037"/>
                    <a:pt x="3390692" y="2354236"/>
                  </a:cubicBezTo>
                  <a:cubicBezTo>
                    <a:pt x="3405168" y="2347991"/>
                    <a:pt x="3420783" y="2330674"/>
                    <a:pt x="3432990" y="2320738"/>
                  </a:cubicBezTo>
                  <a:cubicBezTo>
                    <a:pt x="3459107" y="2300016"/>
                    <a:pt x="3485223" y="2279576"/>
                    <a:pt x="3511342" y="2258852"/>
                  </a:cubicBezTo>
                  <a:cubicBezTo>
                    <a:pt x="3463932" y="2248065"/>
                    <a:pt x="3416524" y="2236994"/>
                    <a:pt x="3369117" y="2225354"/>
                  </a:cubicBezTo>
                  <a:cubicBezTo>
                    <a:pt x="2801068" y="2086535"/>
                    <a:pt x="2248348" y="1881005"/>
                    <a:pt x="1737077" y="1595703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C928E88-8843-4AFD-8988-4760EBD876ED}"/>
                </a:ext>
              </a:extLst>
            </p:cNvPr>
            <p:cNvSpPr/>
            <p:nvPr/>
          </p:nvSpPr>
          <p:spPr>
            <a:xfrm>
              <a:off x="14730356" y="8617119"/>
              <a:ext cx="190329" cy="3679699"/>
            </a:xfrm>
            <a:custGeom>
              <a:avLst/>
              <a:gdLst>
                <a:gd name="connsiteX0" fmla="*/ 21291 w 170329"/>
                <a:gd name="connsiteY0" fmla="*/ 120367 h 3293035"/>
                <a:gd name="connsiteX1" fmla="*/ 40879 w 170329"/>
                <a:gd name="connsiteY1" fmla="*/ 3287358 h 3293035"/>
                <a:gd name="connsiteX2" fmla="*/ 166356 w 170329"/>
                <a:gd name="connsiteY2" fmla="*/ 3188284 h 3293035"/>
                <a:gd name="connsiteX3" fmla="*/ 146768 w 170329"/>
                <a:gd name="connsiteY3" fmla="*/ 21291 h 329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29" h="3293035">
                  <a:moveTo>
                    <a:pt x="21291" y="120367"/>
                  </a:moveTo>
                  <a:lnTo>
                    <a:pt x="40879" y="3287358"/>
                  </a:lnTo>
                  <a:lnTo>
                    <a:pt x="166356" y="3188284"/>
                  </a:lnTo>
                  <a:lnTo>
                    <a:pt x="146768" y="2129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5249F21-ED7A-4F43-83C1-9A1BC83C62E2}"/>
                </a:ext>
              </a:extLst>
            </p:cNvPr>
            <p:cNvSpPr/>
            <p:nvPr/>
          </p:nvSpPr>
          <p:spPr>
            <a:xfrm>
              <a:off x="10970084" y="6114606"/>
              <a:ext cx="3806585" cy="6185702"/>
            </a:xfrm>
            <a:custGeom>
              <a:avLst/>
              <a:gdLst>
                <a:gd name="connsiteX0" fmla="*/ 21291 w 3406588"/>
                <a:gd name="connsiteY0" fmla="*/ 21291 h 5535705"/>
                <a:gd name="connsiteX1" fmla="*/ 40879 w 3406588"/>
                <a:gd name="connsiteY1" fmla="*/ 3188283 h 5535705"/>
                <a:gd name="connsiteX2" fmla="*/ 3406020 w 3406588"/>
                <a:gd name="connsiteY2" fmla="*/ 5526906 h 5535705"/>
                <a:gd name="connsiteX3" fmla="*/ 3386432 w 3406588"/>
                <a:gd name="connsiteY3" fmla="*/ 2359914 h 5535705"/>
                <a:gd name="connsiteX4" fmla="*/ 21291 w 3406588"/>
                <a:gd name="connsiteY4" fmla="*/ 21291 h 553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588" h="5535705">
                  <a:moveTo>
                    <a:pt x="21291" y="21291"/>
                  </a:moveTo>
                  <a:lnTo>
                    <a:pt x="40879" y="3188283"/>
                  </a:lnTo>
                  <a:cubicBezTo>
                    <a:pt x="442288" y="4270442"/>
                    <a:pt x="1726857" y="5149059"/>
                    <a:pt x="3406020" y="5526906"/>
                  </a:cubicBezTo>
                  <a:lnTo>
                    <a:pt x="3386432" y="2359914"/>
                  </a:lnTo>
                  <a:cubicBezTo>
                    <a:pt x="1707553" y="1981783"/>
                    <a:pt x="422985" y="1103451"/>
                    <a:pt x="21291" y="21291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E83C03D-01E1-4A89-A0EC-BD8F053719E7}"/>
                </a:ext>
              </a:extLst>
            </p:cNvPr>
            <p:cNvSpPr/>
            <p:nvPr/>
          </p:nvSpPr>
          <p:spPr>
            <a:xfrm>
              <a:off x="10970084" y="7401549"/>
              <a:ext cx="3806585" cy="3774864"/>
            </a:xfrm>
            <a:custGeom>
              <a:avLst/>
              <a:gdLst>
                <a:gd name="connsiteX0" fmla="*/ 2132524 w 3406588"/>
                <a:gd name="connsiteY0" fmla="*/ 1417992 h 3378200"/>
                <a:gd name="connsiteX1" fmla="*/ 1495776 w 3406588"/>
                <a:gd name="connsiteY1" fmla="*/ 1539778 h 3378200"/>
                <a:gd name="connsiteX2" fmla="*/ 1217856 w 3406588"/>
                <a:gd name="connsiteY2" fmla="*/ 884009 h 3378200"/>
                <a:gd name="connsiteX3" fmla="*/ 782948 w 3406588"/>
                <a:gd name="connsiteY3" fmla="*/ 937947 h 3378200"/>
                <a:gd name="connsiteX4" fmla="*/ 550732 w 3406588"/>
                <a:gd name="connsiteY4" fmla="*/ 229377 h 3378200"/>
                <a:gd name="connsiteX5" fmla="*/ 21291 w 3406588"/>
                <a:gd name="connsiteY5" fmla="*/ 21291 h 3378200"/>
                <a:gd name="connsiteX6" fmla="*/ 21291 w 3406588"/>
                <a:gd name="connsiteY6" fmla="*/ 1207068 h 3378200"/>
                <a:gd name="connsiteX7" fmla="*/ 843131 w 3406588"/>
                <a:gd name="connsiteY7" fmla="*/ 1567598 h 3378200"/>
                <a:gd name="connsiteX8" fmla="*/ 1365473 w 3406588"/>
                <a:gd name="connsiteY8" fmla="*/ 1705281 h 3378200"/>
                <a:gd name="connsiteX9" fmla="*/ 1870217 w 3406588"/>
                <a:gd name="connsiteY9" fmla="*/ 3258118 h 3378200"/>
                <a:gd name="connsiteX10" fmla="*/ 2650325 w 3406588"/>
                <a:gd name="connsiteY10" fmla="*/ 2803622 h 3378200"/>
                <a:gd name="connsiteX11" fmla="*/ 3400910 w 3406588"/>
                <a:gd name="connsiteY11" fmla="*/ 3384445 h 3378200"/>
                <a:gd name="connsiteX12" fmla="*/ 3400910 w 3406588"/>
                <a:gd name="connsiteY12" fmla="*/ 2453311 h 3378200"/>
                <a:gd name="connsiteX13" fmla="*/ 2132524 w 3406588"/>
                <a:gd name="connsiteY13" fmla="*/ 1417992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6588" h="3378200">
                  <a:moveTo>
                    <a:pt x="2132524" y="1417992"/>
                  </a:moveTo>
                  <a:cubicBezTo>
                    <a:pt x="1907406" y="1418559"/>
                    <a:pt x="1700172" y="1641691"/>
                    <a:pt x="1495776" y="1539778"/>
                  </a:cubicBezTo>
                  <a:cubicBezTo>
                    <a:pt x="1332260" y="1458304"/>
                    <a:pt x="1354119" y="1002956"/>
                    <a:pt x="1217856" y="884009"/>
                  </a:cubicBezTo>
                  <a:cubicBezTo>
                    <a:pt x="1076481" y="760520"/>
                    <a:pt x="939934" y="1042984"/>
                    <a:pt x="782948" y="937947"/>
                  </a:cubicBezTo>
                  <a:cubicBezTo>
                    <a:pt x="579687" y="802251"/>
                    <a:pt x="604386" y="296657"/>
                    <a:pt x="550732" y="229377"/>
                  </a:cubicBezTo>
                  <a:cubicBezTo>
                    <a:pt x="318799" y="-61319"/>
                    <a:pt x="107023" y="150741"/>
                    <a:pt x="21291" y="21291"/>
                  </a:cubicBezTo>
                  <a:lnTo>
                    <a:pt x="21291" y="1207068"/>
                  </a:lnTo>
                  <a:cubicBezTo>
                    <a:pt x="47125" y="1251069"/>
                    <a:pt x="115540" y="1728559"/>
                    <a:pt x="843131" y="1567598"/>
                  </a:cubicBezTo>
                  <a:cubicBezTo>
                    <a:pt x="1030208" y="1526151"/>
                    <a:pt x="1266115" y="1479878"/>
                    <a:pt x="1365473" y="1705281"/>
                  </a:cubicBezTo>
                  <a:cubicBezTo>
                    <a:pt x="1437297" y="1867661"/>
                    <a:pt x="1714933" y="3166992"/>
                    <a:pt x="1870217" y="3258118"/>
                  </a:cubicBezTo>
                  <a:cubicBezTo>
                    <a:pt x="2103001" y="3394381"/>
                    <a:pt x="2478861" y="2983887"/>
                    <a:pt x="2650325" y="2803622"/>
                  </a:cubicBezTo>
                  <a:cubicBezTo>
                    <a:pt x="3030160" y="2403632"/>
                    <a:pt x="3348393" y="3330507"/>
                    <a:pt x="3400910" y="3384445"/>
                  </a:cubicBezTo>
                  <a:lnTo>
                    <a:pt x="3400910" y="2453311"/>
                  </a:lnTo>
                  <a:cubicBezTo>
                    <a:pt x="3020509" y="2222514"/>
                    <a:pt x="2569420" y="1416573"/>
                    <a:pt x="2132524" y="14179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B95E303-8F7F-4EFF-B966-1478FDA5B80D}"/>
                </a:ext>
              </a:extLst>
            </p:cNvPr>
            <p:cNvSpPr/>
            <p:nvPr/>
          </p:nvSpPr>
          <p:spPr>
            <a:xfrm>
              <a:off x="10970084" y="8726558"/>
              <a:ext cx="3806585" cy="3584535"/>
            </a:xfrm>
            <a:custGeom>
              <a:avLst/>
              <a:gdLst>
                <a:gd name="connsiteX0" fmla="*/ 2650325 w 3406588"/>
                <a:gd name="connsiteY0" fmla="*/ 1618129 h 3207870"/>
                <a:gd name="connsiteX1" fmla="*/ 1870501 w 3406588"/>
                <a:gd name="connsiteY1" fmla="*/ 2072625 h 3207870"/>
                <a:gd name="connsiteX2" fmla="*/ 1365758 w 3406588"/>
                <a:gd name="connsiteY2" fmla="*/ 519504 h 3207870"/>
                <a:gd name="connsiteX3" fmla="*/ 843131 w 3406588"/>
                <a:gd name="connsiteY3" fmla="*/ 381821 h 3207870"/>
                <a:gd name="connsiteX4" fmla="*/ 21291 w 3406588"/>
                <a:gd name="connsiteY4" fmla="*/ 21291 h 3207870"/>
                <a:gd name="connsiteX5" fmla="*/ 21291 w 3406588"/>
                <a:gd name="connsiteY5" fmla="*/ 811052 h 3207870"/>
                <a:gd name="connsiteX6" fmla="*/ 3406020 w 3406588"/>
                <a:gd name="connsiteY6" fmla="*/ 3189419 h 3207870"/>
                <a:gd name="connsiteX7" fmla="*/ 3400910 w 3406588"/>
                <a:gd name="connsiteY7" fmla="*/ 2198953 h 3207870"/>
                <a:gd name="connsiteX8" fmla="*/ 2650325 w 3406588"/>
                <a:gd name="connsiteY8" fmla="*/ 1618129 h 320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6588" h="3207870">
                  <a:moveTo>
                    <a:pt x="2650325" y="1618129"/>
                  </a:moveTo>
                  <a:cubicBezTo>
                    <a:pt x="2478861" y="1798678"/>
                    <a:pt x="2103001" y="2209173"/>
                    <a:pt x="1870501" y="2072625"/>
                  </a:cubicBezTo>
                  <a:cubicBezTo>
                    <a:pt x="1715217" y="1981499"/>
                    <a:pt x="1437865" y="682169"/>
                    <a:pt x="1365758" y="519504"/>
                  </a:cubicBezTo>
                  <a:cubicBezTo>
                    <a:pt x="1266115" y="294102"/>
                    <a:pt x="1030208" y="340375"/>
                    <a:pt x="843131" y="381821"/>
                  </a:cubicBezTo>
                  <a:cubicBezTo>
                    <a:pt x="115540" y="542783"/>
                    <a:pt x="47125" y="65577"/>
                    <a:pt x="21291" y="21291"/>
                  </a:cubicBezTo>
                  <a:lnTo>
                    <a:pt x="21291" y="811052"/>
                  </a:lnTo>
                  <a:cubicBezTo>
                    <a:pt x="419578" y="1919045"/>
                    <a:pt x="1714650" y="2802487"/>
                    <a:pt x="3406020" y="3189419"/>
                  </a:cubicBezTo>
                  <a:lnTo>
                    <a:pt x="3400910" y="2198953"/>
                  </a:lnTo>
                  <a:cubicBezTo>
                    <a:pt x="3348393" y="2145015"/>
                    <a:pt x="3030160" y="1218139"/>
                    <a:pt x="2650325" y="1618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6FD87D9-ECCC-493C-B31B-26C4FCE5D4D0}"/>
                </a:ext>
              </a:extLst>
            </p:cNvPr>
            <p:cNvSpPr/>
            <p:nvPr/>
          </p:nvSpPr>
          <p:spPr>
            <a:xfrm>
              <a:off x="13579499" y="8767478"/>
              <a:ext cx="983368" cy="1141975"/>
            </a:xfrm>
            <a:custGeom>
              <a:avLst/>
              <a:gdLst>
                <a:gd name="connsiteX0" fmla="*/ 21291 w 880035"/>
                <a:gd name="connsiteY0" fmla="*/ 734119 h 1021976"/>
                <a:gd name="connsiteX1" fmla="*/ 872086 w 880035"/>
                <a:gd name="connsiteY1" fmla="*/ 1019138 h 1021976"/>
                <a:gd name="connsiteX2" fmla="*/ 872086 w 880035"/>
                <a:gd name="connsiteY2" fmla="*/ 288140 h 1021976"/>
                <a:gd name="connsiteX3" fmla="*/ 21291 w 880035"/>
                <a:gd name="connsiteY3" fmla="*/ 21291 h 1021976"/>
                <a:gd name="connsiteX4" fmla="*/ 21291 w 880035"/>
                <a:gd name="connsiteY4" fmla="*/ 734119 h 10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035" h="1021976">
                  <a:moveTo>
                    <a:pt x="21291" y="734119"/>
                  </a:moveTo>
                  <a:cubicBezTo>
                    <a:pt x="290411" y="845685"/>
                    <a:pt x="575713" y="940786"/>
                    <a:pt x="872086" y="1019138"/>
                  </a:cubicBezTo>
                  <a:lnTo>
                    <a:pt x="872086" y="288140"/>
                  </a:lnTo>
                  <a:cubicBezTo>
                    <a:pt x="577416" y="214615"/>
                    <a:pt x="292398" y="125760"/>
                    <a:pt x="21291" y="21291"/>
                  </a:cubicBezTo>
                  <a:lnTo>
                    <a:pt x="21291" y="734119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55E504B-87DA-4B6D-99EB-EC41A853BF09}"/>
                </a:ext>
              </a:extLst>
            </p:cNvPr>
            <p:cNvSpPr/>
            <p:nvPr/>
          </p:nvSpPr>
          <p:spPr>
            <a:xfrm>
              <a:off x="22818716" y="4439074"/>
              <a:ext cx="570987" cy="888204"/>
            </a:xfrm>
            <a:custGeom>
              <a:avLst/>
              <a:gdLst>
                <a:gd name="connsiteX0" fmla="*/ 151308 w 510988"/>
                <a:gd name="connsiteY0" fmla="*/ 796858 h 794870"/>
                <a:gd name="connsiteX1" fmla="*/ 263726 w 510988"/>
                <a:gd name="connsiteY1" fmla="*/ 511840 h 794870"/>
                <a:gd name="connsiteX2" fmla="*/ 506161 w 510988"/>
                <a:gd name="connsiteY2" fmla="*/ 489981 h 794870"/>
                <a:gd name="connsiteX3" fmla="*/ 21291 w 510988"/>
                <a:gd name="connsiteY3" fmla="*/ 21291 h 79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88" h="794870">
                  <a:moveTo>
                    <a:pt x="151308" y="796858"/>
                  </a:moveTo>
                  <a:lnTo>
                    <a:pt x="263726" y="511840"/>
                  </a:lnTo>
                  <a:lnTo>
                    <a:pt x="506161" y="489981"/>
                  </a:lnTo>
                  <a:lnTo>
                    <a:pt x="21291" y="212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4A646F6-9F3A-4637-B823-513198079C8C}"/>
                </a:ext>
              </a:extLst>
            </p:cNvPr>
            <p:cNvSpPr/>
            <p:nvPr/>
          </p:nvSpPr>
          <p:spPr>
            <a:xfrm>
              <a:off x="21798279" y="2629043"/>
              <a:ext cx="1015090" cy="1554356"/>
            </a:xfrm>
            <a:custGeom>
              <a:avLst/>
              <a:gdLst>
                <a:gd name="connsiteX0" fmla="*/ 308823 w 908423"/>
                <a:gd name="connsiteY0" fmla="*/ 21291 h 1391023"/>
                <a:gd name="connsiteX1" fmla="*/ 351121 w 908423"/>
                <a:gd name="connsiteY1" fmla="*/ 106740 h 1391023"/>
                <a:gd name="connsiteX2" fmla="*/ 736918 w 908423"/>
                <a:gd name="connsiteY2" fmla="*/ 470961 h 1391023"/>
                <a:gd name="connsiteX3" fmla="*/ 736918 w 908423"/>
                <a:gd name="connsiteY3" fmla="*/ 1262992 h 1391023"/>
                <a:gd name="connsiteX4" fmla="*/ 188457 w 908423"/>
                <a:gd name="connsiteY4" fmla="*/ 945044 h 1391023"/>
                <a:gd name="connsiteX5" fmla="*/ 87111 w 908423"/>
                <a:gd name="connsiteY5" fmla="*/ 350594 h 1391023"/>
                <a:gd name="connsiteX6" fmla="*/ 43962 w 908423"/>
                <a:gd name="connsiteY6" fmla="*/ 263443 h 1391023"/>
                <a:gd name="connsiteX7" fmla="*/ 150418 w 908423"/>
                <a:gd name="connsiteY7" fmla="*/ 977975 h 1391023"/>
                <a:gd name="connsiteX8" fmla="*/ 774959 w 908423"/>
                <a:gd name="connsiteY8" fmla="*/ 1339925 h 1391023"/>
                <a:gd name="connsiteX9" fmla="*/ 774959 w 908423"/>
                <a:gd name="connsiteY9" fmla="*/ 438314 h 1391023"/>
                <a:gd name="connsiteX10" fmla="*/ 308823 w 908423"/>
                <a:gd name="connsiteY10" fmla="*/ 21291 h 139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423" h="1391023">
                  <a:moveTo>
                    <a:pt x="308823" y="21291"/>
                  </a:moveTo>
                  <a:lnTo>
                    <a:pt x="351121" y="106740"/>
                  </a:lnTo>
                  <a:cubicBezTo>
                    <a:pt x="483411" y="126328"/>
                    <a:pt x="632450" y="259468"/>
                    <a:pt x="736918" y="470961"/>
                  </a:cubicBezTo>
                  <a:cubicBezTo>
                    <a:pt x="888512" y="777554"/>
                    <a:pt x="888512" y="1132123"/>
                    <a:pt x="736918" y="1262992"/>
                  </a:cubicBezTo>
                  <a:cubicBezTo>
                    <a:pt x="585324" y="1393863"/>
                    <a:pt x="339767" y="1251353"/>
                    <a:pt x="188457" y="945044"/>
                  </a:cubicBezTo>
                  <a:cubicBezTo>
                    <a:pt x="87963" y="741501"/>
                    <a:pt x="54181" y="516950"/>
                    <a:pt x="87111" y="350594"/>
                  </a:cubicBezTo>
                  <a:lnTo>
                    <a:pt x="43962" y="263443"/>
                  </a:lnTo>
                  <a:cubicBezTo>
                    <a:pt x="-7138" y="455631"/>
                    <a:pt x="28063" y="730429"/>
                    <a:pt x="150418" y="977975"/>
                  </a:cubicBezTo>
                  <a:cubicBezTo>
                    <a:pt x="322733" y="1326866"/>
                    <a:pt x="602358" y="1488963"/>
                    <a:pt x="774959" y="1339925"/>
                  </a:cubicBezTo>
                  <a:cubicBezTo>
                    <a:pt x="947274" y="1190887"/>
                    <a:pt x="947274" y="787206"/>
                    <a:pt x="774959" y="438314"/>
                  </a:cubicBezTo>
                  <a:cubicBezTo>
                    <a:pt x="648631" y="183104"/>
                    <a:pt x="465527" y="28104"/>
                    <a:pt x="308823" y="212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16D7260-81C1-44C2-9009-1DC8635A63E5}"/>
                </a:ext>
              </a:extLst>
            </p:cNvPr>
            <p:cNvSpPr/>
            <p:nvPr/>
          </p:nvSpPr>
          <p:spPr>
            <a:xfrm>
              <a:off x="21797915" y="2628765"/>
              <a:ext cx="1015090" cy="1554356"/>
            </a:xfrm>
            <a:custGeom>
              <a:avLst/>
              <a:gdLst>
                <a:gd name="connsiteX0" fmla="*/ 462730 w 908423"/>
                <a:gd name="connsiteY0" fmla="*/ 70935 h 1391023"/>
                <a:gd name="connsiteX1" fmla="*/ 21291 w 908423"/>
                <a:gd name="connsiteY1" fmla="*/ 452473 h 1391023"/>
                <a:gd name="connsiteX2" fmla="*/ 278773 w 908423"/>
                <a:gd name="connsiteY2" fmla="*/ 1181200 h 1391023"/>
                <a:gd name="connsiteX3" fmla="*/ 278773 w 908423"/>
                <a:gd name="connsiteY3" fmla="*/ 1094899 h 1391023"/>
                <a:gd name="connsiteX4" fmla="*/ 74945 w 908423"/>
                <a:gd name="connsiteY4" fmla="*/ 483417 h 1391023"/>
                <a:gd name="connsiteX5" fmla="*/ 462730 w 908423"/>
                <a:gd name="connsiteY5" fmla="*/ 148151 h 1391023"/>
                <a:gd name="connsiteX6" fmla="*/ 850512 w 908423"/>
                <a:gd name="connsiteY6" fmla="*/ 933086 h 1391023"/>
                <a:gd name="connsiteX7" fmla="*/ 659744 w 908423"/>
                <a:gd name="connsiteY7" fmla="*/ 1304689 h 1391023"/>
                <a:gd name="connsiteX8" fmla="*/ 659744 w 908423"/>
                <a:gd name="connsiteY8" fmla="*/ 1392691 h 1391023"/>
                <a:gd name="connsiteX9" fmla="*/ 904166 w 908423"/>
                <a:gd name="connsiteY9" fmla="*/ 964029 h 1391023"/>
                <a:gd name="connsiteX10" fmla="*/ 462730 w 908423"/>
                <a:gd name="connsiteY10" fmla="*/ 70935 h 139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423" h="1391023">
                  <a:moveTo>
                    <a:pt x="462730" y="70935"/>
                  </a:moveTo>
                  <a:cubicBezTo>
                    <a:pt x="218874" y="-70438"/>
                    <a:pt x="21291" y="100459"/>
                    <a:pt x="21291" y="452473"/>
                  </a:cubicBezTo>
                  <a:cubicBezTo>
                    <a:pt x="21291" y="709670"/>
                    <a:pt x="126896" y="992417"/>
                    <a:pt x="278773" y="1181200"/>
                  </a:cubicBezTo>
                  <a:lnTo>
                    <a:pt x="278773" y="1094899"/>
                  </a:lnTo>
                  <a:cubicBezTo>
                    <a:pt x="157272" y="929963"/>
                    <a:pt x="74945" y="696612"/>
                    <a:pt x="74945" y="483417"/>
                  </a:cubicBezTo>
                  <a:cubicBezTo>
                    <a:pt x="74945" y="173985"/>
                    <a:pt x="248681" y="24095"/>
                    <a:pt x="462730" y="148151"/>
                  </a:cubicBezTo>
                  <a:cubicBezTo>
                    <a:pt x="677060" y="272208"/>
                    <a:pt x="850512" y="623654"/>
                    <a:pt x="850512" y="933086"/>
                  </a:cubicBezTo>
                  <a:cubicBezTo>
                    <a:pt x="850512" y="1138617"/>
                    <a:pt x="773864" y="1273461"/>
                    <a:pt x="659744" y="1304689"/>
                  </a:cubicBezTo>
                  <a:lnTo>
                    <a:pt x="659744" y="1392691"/>
                  </a:lnTo>
                  <a:cubicBezTo>
                    <a:pt x="804523" y="1371969"/>
                    <a:pt x="904166" y="1213846"/>
                    <a:pt x="904166" y="964029"/>
                  </a:cubicBezTo>
                  <a:cubicBezTo>
                    <a:pt x="904166" y="612299"/>
                    <a:pt x="706584" y="212309"/>
                    <a:pt x="462730" y="7093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131A5FC-5DBD-4A5E-9511-CE8A39C9129D}"/>
                </a:ext>
              </a:extLst>
            </p:cNvPr>
            <p:cNvSpPr/>
            <p:nvPr/>
          </p:nvSpPr>
          <p:spPr>
            <a:xfrm>
              <a:off x="21966359" y="2890980"/>
              <a:ext cx="666152" cy="1046811"/>
            </a:xfrm>
            <a:custGeom>
              <a:avLst/>
              <a:gdLst>
                <a:gd name="connsiteX0" fmla="*/ 311986 w 596152"/>
                <a:gd name="connsiteY0" fmla="*/ 54011 h 936811"/>
                <a:gd name="connsiteX1" fmla="*/ 21291 w 596152"/>
                <a:gd name="connsiteY1" fmla="*/ 304963 h 936811"/>
                <a:gd name="connsiteX2" fmla="*/ 311702 w 596152"/>
                <a:gd name="connsiteY2" fmla="*/ 892883 h 936811"/>
                <a:gd name="connsiteX3" fmla="*/ 602113 w 596152"/>
                <a:gd name="connsiteY3" fmla="*/ 641932 h 936811"/>
                <a:gd name="connsiteX4" fmla="*/ 311986 w 596152"/>
                <a:gd name="connsiteY4" fmla="*/ 54011 h 936811"/>
                <a:gd name="connsiteX5" fmla="*/ 311986 w 596152"/>
                <a:gd name="connsiteY5" fmla="*/ 638809 h 936811"/>
                <a:gd name="connsiteX6" fmla="*/ 197581 w 596152"/>
                <a:gd name="connsiteY6" fmla="*/ 407445 h 936811"/>
                <a:gd name="connsiteX7" fmla="*/ 311986 w 596152"/>
                <a:gd name="connsiteY7" fmla="*/ 308654 h 936811"/>
                <a:gd name="connsiteX8" fmla="*/ 426390 w 596152"/>
                <a:gd name="connsiteY8" fmla="*/ 540302 h 936811"/>
                <a:gd name="connsiteX9" fmla="*/ 311986 w 596152"/>
                <a:gd name="connsiteY9" fmla="*/ 638809 h 93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6152" h="936811">
                  <a:moveTo>
                    <a:pt x="311986" y="54011"/>
                  </a:moveTo>
                  <a:cubicBezTo>
                    <a:pt x="151592" y="-39102"/>
                    <a:pt x="21291" y="73315"/>
                    <a:pt x="21291" y="304963"/>
                  </a:cubicBezTo>
                  <a:cubicBezTo>
                    <a:pt x="21291" y="536611"/>
                    <a:pt x="151308" y="799770"/>
                    <a:pt x="311702" y="892883"/>
                  </a:cubicBezTo>
                  <a:cubicBezTo>
                    <a:pt x="472095" y="985997"/>
                    <a:pt x="602113" y="873580"/>
                    <a:pt x="602113" y="641932"/>
                  </a:cubicBezTo>
                  <a:cubicBezTo>
                    <a:pt x="602682" y="410283"/>
                    <a:pt x="472379" y="147125"/>
                    <a:pt x="311986" y="54011"/>
                  </a:cubicBezTo>
                  <a:close/>
                  <a:moveTo>
                    <a:pt x="311986" y="638809"/>
                  </a:moveTo>
                  <a:cubicBezTo>
                    <a:pt x="248964" y="602188"/>
                    <a:pt x="197581" y="498571"/>
                    <a:pt x="197581" y="407445"/>
                  </a:cubicBezTo>
                  <a:cubicBezTo>
                    <a:pt x="197581" y="316318"/>
                    <a:pt x="248679" y="272033"/>
                    <a:pt x="311986" y="308654"/>
                  </a:cubicBezTo>
                  <a:cubicBezTo>
                    <a:pt x="375292" y="345275"/>
                    <a:pt x="426390" y="448891"/>
                    <a:pt x="426390" y="540302"/>
                  </a:cubicBezTo>
                  <a:cubicBezTo>
                    <a:pt x="426390" y="631144"/>
                    <a:pt x="375292" y="675430"/>
                    <a:pt x="311986" y="638809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DAC5672-6D98-496F-89E8-1D4BDADE1504}"/>
                </a:ext>
              </a:extLst>
            </p:cNvPr>
            <p:cNvSpPr/>
            <p:nvPr/>
          </p:nvSpPr>
          <p:spPr>
            <a:xfrm>
              <a:off x="22221717" y="3288365"/>
              <a:ext cx="158607" cy="253772"/>
            </a:xfrm>
            <a:custGeom>
              <a:avLst/>
              <a:gdLst>
                <a:gd name="connsiteX0" fmla="*/ 83461 w 141941"/>
                <a:gd name="connsiteY0" fmla="*/ 28255 h 227105"/>
                <a:gd name="connsiteX1" fmla="*/ 21291 w 141941"/>
                <a:gd name="connsiteY1" fmla="*/ 81909 h 227105"/>
                <a:gd name="connsiteX2" fmla="*/ 83461 w 141941"/>
                <a:gd name="connsiteY2" fmla="*/ 207668 h 227105"/>
                <a:gd name="connsiteX3" fmla="*/ 145632 w 141941"/>
                <a:gd name="connsiteY3" fmla="*/ 154015 h 227105"/>
                <a:gd name="connsiteX4" fmla="*/ 83461 w 141941"/>
                <a:gd name="connsiteY4" fmla="*/ 28255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41" h="227105">
                  <a:moveTo>
                    <a:pt x="83461" y="28255"/>
                  </a:moveTo>
                  <a:cubicBezTo>
                    <a:pt x="49111" y="8383"/>
                    <a:pt x="21291" y="32513"/>
                    <a:pt x="21291" y="81909"/>
                  </a:cubicBezTo>
                  <a:cubicBezTo>
                    <a:pt x="21291" y="131588"/>
                    <a:pt x="49111" y="187797"/>
                    <a:pt x="83461" y="207668"/>
                  </a:cubicBezTo>
                  <a:cubicBezTo>
                    <a:pt x="117810" y="227540"/>
                    <a:pt x="145632" y="203410"/>
                    <a:pt x="145632" y="154015"/>
                  </a:cubicBezTo>
                  <a:cubicBezTo>
                    <a:pt x="145632" y="104335"/>
                    <a:pt x="117810" y="48127"/>
                    <a:pt x="83461" y="2825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04FFC1-03C9-41DE-B434-5DD2387F899F}"/>
                </a:ext>
              </a:extLst>
            </p:cNvPr>
            <p:cNvSpPr/>
            <p:nvPr/>
          </p:nvSpPr>
          <p:spPr>
            <a:xfrm>
              <a:off x="23179073" y="3378623"/>
              <a:ext cx="317215" cy="380658"/>
            </a:xfrm>
            <a:custGeom>
              <a:avLst/>
              <a:gdLst>
                <a:gd name="connsiteX0" fmla="*/ 21291 w 283882"/>
                <a:gd name="connsiteY0" fmla="*/ 181401 h 340658"/>
                <a:gd name="connsiteX1" fmla="*/ 263160 w 283882"/>
                <a:gd name="connsiteY1" fmla="*/ 321355 h 340658"/>
                <a:gd name="connsiteX2" fmla="*/ 263160 w 283882"/>
                <a:gd name="connsiteY2" fmla="*/ 161529 h 340658"/>
                <a:gd name="connsiteX3" fmla="*/ 21291 w 283882"/>
                <a:gd name="connsiteY3" fmla="*/ 21291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82" h="340658">
                  <a:moveTo>
                    <a:pt x="21291" y="181401"/>
                  </a:moveTo>
                  <a:lnTo>
                    <a:pt x="263160" y="321355"/>
                  </a:lnTo>
                  <a:lnTo>
                    <a:pt x="263160" y="161529"/>
                  </a:lnTo>
                  <a:lnTo>
                    <a:pt x="21291" y="212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93377A7-C5BC-4F43-9CE0-393B130C1B82}"/>
                </a:ext>
              </a:extLst>
            </p:cNvPr>
            <p:cNvSpPr/>
            <p:nvPr/>
          </p:nvSpPr>
          <p:spPr>
            <a:xfrm>
              <a:off x="23179073" y="3673951"/>
              <a:ext cx="317215" cy="380658"/>
            </a:xfrm>
            <a:custGeom>
              <a:avLst/>
              <a:gdLst>
                <a:gd name="connsiteX0" fmla="*/ 21291 w 283882"/>
                <a:gd name="connsiteY0" fmla="*/ 181401 h 340658"/>
                <a:gd name="connsiteX1" fmla="*/ 263160 w 283882"/>
                <a:gd name="connsiteY1" fmla="*/ 321355 h 340658"/>
                <a:gd name="connsiteX2" fmla="*/ 263160 w 283882"/>
                <a:gd name="connsiteY2" fmla="*/ 161529 h 340658"/>
                <a:gd name="connsiteX3" fmla="*/ 21291 w 283882"/>
                <a:gd name="connsiteY3" fmla="*/ 21291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82" h="340658">
                  <a:moveTo>
                    <a:pt x="21291" y="181401"/>
                  </a:moveTo>
                  <a:lnTo>
                    <a:pt x="263160" y="321355"/>
                  </a:lnTo>
                  <a:lnTo>
                    <a:pt x="263160" y="161529"/>
                  </a:lnTo>
                  <a:lnTo>
                    <a:pt x="21291" y="212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1AD0D67-AEA7-4407-996F-8D3CA92416FD}"/>
                </a:ext>
              </a:extLst>
            </p:cNvPr>
            <p:cNvSpPr/>
            <p:nvPr/>
          </p:nvSpPr>
          <p:spPr>
            <a:xfrm>
              <a:off x="23179073" y="3969278"/>
              <a:ext cx="317215" cy="380658"/>
            </a:xfrm>
            <a:custGeom>
              <a:avLst/>
              <a:gdLst>
                <a:gd name="connsiteX0" fmla="*/ 21291 w 283882"/>
                <a:gd name="connsiteY0" fmla="*/ 21291 h 340658"/>
                <a:gd name="connsiteX1" fmla="*/ 21291 w 283882"/>
                <a:gd name="connsiteY1" fmla="*/ 181400 h 340658"/>
                <a:gd name="connsiteX2" fmla="*/ 263160 w 283882"/>
                <a:gd name="connsiteY2" fmla="*/ 321355 h 340658"/>
                <a:gd name="connsiteX3" fmla="*/ 263160 w 283882"/>
                <a:gd name="connsiteY3" fmla="*/ 161529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82" h="340658">
                  <a:moveTo>
                    <a:pt x="21291" y="21291"/>
                  </a:moveTo>
                  <a:lnTo>
                    <a:pt x="21291" y="181400"/>
                  </a:lnTo>
                  <a:lnTo>
                    <a:pt x="263160" y="321355"/>
                  </a:lnTo>
                  <a:lnTo>
                    <a:pt x="263160" y="1615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5A25213-D314-4C17-AAD5-B0472955D19E}"/>
                </a:ext>
              </a:extLst>
            </p:cNvPr>
            <p:cNvSpPr/>
            <p:nvPr/>
          </p:nvSpPr>
          <p:spPr>
            <a:xfrm>
              <a:off x="23179073" y="4264923"/>
              <a:ext cx="317215" cy="380658"/>
            </a:xfrm>
            <a:custGeom>
              <a:avLst/>
              <a:gdLst>
                <a:gd name="connsiteX0" fmla="*/ 21291 w 283882"/>
                <a:gd name="connsiteY0" fmla="*/ 21291 h 340658"/>
                <a:gd name="connsiteX1" fmla="*/ 21291 w 283882"/>
                <a:gd name="connsiteY1" fmla="*/ 181117 h 340658"/>
                <a:gd name="connsiteX2" fmla="*/ 263160 w 283882"/>
                <a:gd name="connsiteY2" fmla="*/ 321354 h 340658"/>
                <a:gd name="connsiteX3" fmla="*/ 263160 w 283882"/>
                <a:gd name="connsiteY3" fmla="*/ 161245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82" h="340658">
                  <a:moveTo>
                    <a:pt x="21291" y="21291"/>
                  </a:moveTo>
                  <a:lnTo>
                    <a:pt x="21291" y="181117"/>
                  </a:lnTo>
                  <a:lnTo>
                    <a:pt x="263160" y="321354"/>
                  </a:lnTo>
                  <a:lnTo>
                    <a:pt x="263160" y="16124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911E918-48AB-4FC9-BEC8-1421A679C5D4}"/>
                </a:ext>
              </a:extLst>
            </p:cNvPr>
            <p:cNvSpPr/>
            <p:nvPr/>
          </p:nvSpPr>
          <p:spPr>
            <a:xfrm>
              <a:off x="23083590" y="3323427"/>
              <a:ext cx="95165" cy="253772"/>
            </a:xfrm>
            <a:custGeom>
              <a:avLst/>
              <a:gdLst>
                <a:gd name="connsiteX0" fmla="*/ 21291 w 85164"/>
                <a:gd name="connsiteY0" fmla="*/ 21291 h 227105"/>
                <a:gd name="connsiteX1" fmla="*/ 21291 w 85164"/>
                <a:gd name="connsiteY1" fmla="*/ 181117 h 227105"/>
                <a:gd name="connsiteX2" fmla="*/ 66145 w 85164"/>
                <a:gd name="connsiteY2" fmla="*/ 207234 h 227105"/>
                <a:gd name="connsiteX3" fmla="*/ 66145 w 85164"/>
                <a:gd name="connsiteY3" fmla="*/ 47408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" h="227105">
                  <a:moveTo>
                    <a:pt x="21291" y="21291"/>
                  </a:moveTo>
                  <a:lnTo>
                    <a:pt x="21291" y="181117"/>
                  </a:lnTo>
                  <a:lnTo>
                    <a:pt x="66145" y="207234"/>
                  </a:lnTo>
                  <a:lnTo>
                    <a:pt x="66145" y="474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4BC0FF1-9F3D-451F-A6B7-AAF83DA79881}"/>
                </a:ext>
              </a:extLst>
            </p:cNvPr>
            <p:cNvSpPr/>
            <p:nvPr/>
          </p:nvSpPr>
          <p:spPr>
            <a:xfrm>
              <a:off x="23083590" y="3618754"/>
              <a:ext cx="95165" cy="253772"/>
            </a:xfrm>
            <a:custGeom>
              <a:avLst/>
              <a:gdLst>
                <a:gd name="connsiteX0" fmla="*/ 21291 w 85164"/>
                <a:gd name="connsiteY0" fmla="*/ 21291 h 227105"/>
                <a:gd name="connsiteX1" fmla="*/ 21291 w 85164"/>
                <a:gd name="connsiteY1" fmla="*/ 181117 h 227105"/>
                <a:gd name="connsiteX2" fmla="*/ 66145 w 85164"/>
                <a:gd name="connsiteY2" fmla="*/ 207234 h 227105"/>
                <a:gd name="connsiteX3" fmla="*/ 66145 w 85164"/>
                <a:gd name="connsiteY3" fmla="*/ 47408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" h="227105">
                  <a:moveTo>
                    <a:pt x="21291" y="21291"/>
                  </a:moveTo>
                  <a:lnTo>
                    <a:pt x="21291" y="181117"/>
                  </a:lnTo>
                  <a:lnTo>
                    <a:pt x="66145" y="207234"/>
                  </a:lnTo>
                  <a:lnTo>
                    <a:pt x="66145" y="474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1D86761-9C9D-40BE-A314-CA894C4B6ACC}"/>
                </a:ext>
              </a:extLst>
            </p:cNvPr>
            <p:cNvSpPr/>
            <p:nvPr/>
          </p:nvSpPr>
          <p:spPr>
            <a:xfrm>
              <a:off x="23083590" y="3914082"/>
              <a:ext cx="95165" cy="253772"/>
            </a:xfrm>
            <a:custGeom>
              <a:avLst/>
              <a:gdLst>
                <a:gd name="connsiteX0" fmla="*/ 21291 w 85164"/>
                <a:gd name="connsiteY0" fmla="*/ 21291 h 227105"/>
                <a:gd name="connsiteX1" fmla="*/ 21291 w 85164"/>
                <a:gd name="connsiteY1" fmla="*/ 181116 h 227105"/>
                <a:gd name="connsiteX2" fmla="*/ 66145 w 85164"/>
                <a:gd name="connsiteY2" fmla="*/ 207234 h 227105"/>
                <a:gd name="connsiteX3" fmla="*/ 66145 w 85164"/>
                <a:gd name="connsiteY3" fmla="*/ 47408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" h="227105">
                  <a:moveTo>
                    <a:pt x="21291" y="21291"/>
                  </a:moveTo>
                  <a:lnTo>
                    <a:pt x="21291" y="181116"/>
                  </a:lnTo>
                  <a:lnTo>
                    <a:pt x="66145" y="207234"/>
                  </a:lnTo>
                  <a:lnTo>
                    <a:pt x="66145" y="474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583B588-7842-4839-94D0-172998BA2F49}"/>
                </a:ext>
              </a:extLst>
            </p:cNvPr>
            <p:cNvSpPr/>
            <p:nvPr/>
          </p:nvSpPr>
          <p:spPr>
            <a:xfrm>
              <a:off x="23083590" y="4209411"/>
              <a:ext cx="95165" cy="253772"/>
            </a:xfrm>
            <a:custGeom>
              <a:avLst/>
              <a:gdLst>
                <a:gd name="connsiteX0" fmla="*/ 21291 w 85164"/>
                <a:gd name="connsiteY0" fmla="*/ 21291 h 227105"/>
                <a:gd name="connsiteX1" fmla="*/ 21291 w 85164"/>
                <a:gd name="connsiteY1" fmla="*/ 181117 h 227105"/>
                <a:gd name="connsiteX2" fmla="*/ 66145 w 85164"/>
                <a:gd name="connsiteY2" fmla="*/ 207234 h 227105"/>
                <a:gd name="connsiteX3" fmla="*/ 66145 w 85164"/>
                <a:gd name="connsiteY3" fmla="*/ 47408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" h="227105">
                  <a:moveTo>
                    <a:pt x="21291" y="21291"/>
                  </a:moveTo>
                  <a:lnTo>
                    <a:pt x="21291" y="181117"/>
                  </a:lnTo>
                  <a:lnTo>
                    <a:pt x="66145" y="207234"/>
                  </a:lnTo>
                  <a:lnTo>
                    <a:pt x="66145" y="474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3D837DD-947C-4EEA-8FC7-43334378BF6A}"/>
                </a:ext>
              </a:extLst>
            </p:cNvPr>
            <p:cNvSpPr/>
            <p:nvPr/>
          </p:nvSpPr>
          <p:spPr>
            <a:xfrm>
              <a:off x="15732385" y="4511311"/>
              <a:ext cx="475823" cy="412380"/>
            </a:xfrm>
            <a:custGeom>
              <a:avLst/>
              <a:gdLst>
                <a:gd name="connsiteX0" fmla="*/ 342411 w 425823"/>
                <a:gd name="connsiteY0" fmla="*/ 22221 h 369047"/>
                <a:gd name="connsiteX1" fmla="*/ 85782 w 425823"/>
                <a:gd name="connsiteY1" fmla="*/ 91773 h 369047"/>
                <a:gd name="connsiteX2" fmla="*/ 21624 w 425823"/>
                <a:gd name="connsiteY2" fmla="*/ 184602 h 369047"/>
                <a:gd name="connsiteX3" fmla="*/ 30991 w 425823"/>
                <a:gd name="connsiteY3" fmla="*/ 296167 h 369047"/>
                <a:gd name="connsiteX4" fmla="*/ 81239 w 425823"/>
                <a:gd name="connsiteY4" fmla="*/ 365435 h 369047"/>
                <a:gd name="connsiteX5" fmla="*/ 364271 w 425823"/>
                <a:gd name="connsiteY5" fmla="*/ 281122 h 369047"/>
                <a:gd name="connsiteX6" fmla="*/ 428427 w 425823"/>
                <a:gd name="connsiteY6" fmla="*/ 188292 h 369047"/>
                <a:gd name="connsiteX7" fmla="*/ 425873 w 425823"/>
                <a:gd name="connsiteY7" fmla="*/ 73604 h 369047"/>
                <a:gd name="connsiteX8" fmla="*/ 342411 w 425823"/>
                <a:gd name="connsiteY8" fmla="*/ 22221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823" h="369047">
                  <a:moveTo>
                    <a:pt x="342411" y="22221"/>
                  </a:moveTo>
                  <a:cubicBezTo>
                    <a:pt x="255827" y="35279"/>
                    <a:pt x="170663" y="61397"/>
                    <a:pt x="85782" y="91773"/>
                  </a:cubicBezTo>
                  <a:cubicBezTo>
                    <a:pt x="55122" y="103128"/>
                    <a:pt x="23328" y="146278"/>
                    <a:pt x="21624" y="184602"/>
                  </a:cubicBezTo>
                  <a:cubicBezTo>
                    <a:pt x="20204" y="222926"/>
                    <a:pt x="23328" y="260115"/>
                    <a:pt x="30991" y="296167"/>
                  </a:cubicBezTo>
                  <a:cubicBezTo>
                    <a:pt x="38941" y="331937"/>
                    <a:pt x="81239" y="365435"/>
                    <a:pt x="81239" y="365435"/>
                  </a:cubicBezTo>
                  <a:cubicBezTo>
                    <a:pt x="81239" y="365435"/>
                    <a:pt x="279388" y="311497"/>
                    <a:pt x="364271" y="281122"/>
                  </a:cubicBezTo>
                  <a:cubicBezTo>
                    <a:pt x="394929" y="269767"/>
                    <a:pt x="426723" y="226617"/>
                    <a:pt x="428427" y="188292"/>
                  </a:cubicBezTo>
                  <a:cubicBezTo>
                    <a:pt x="429847" y="149968"/>
                    <a:pt x="425873" y="73604"/>
                    <a:pt x="425873" y="73604"/>
                  </a:cubicBezTo>
                  <a:cubicBezTo>
                    <a:pt x="425873" y="73604"/>
                    <a:pt x="402310" y="13137"/>
                    <a:pt x="342411" y="2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96CCC0-8EAE-484D-A338-AA9F070A6CF1}"/>
                </a:ext>
              </a:extLst>
            </p:cNvPr>
            <p:cNvSpPr/>
            <p:nvPr/>
          </p:nvSpPr>
          <p:spPr>
            <a:xfrm>
              <a:off x="15921394" y="4544206"/>
              <a:ext cx="158607" cy="95165"/>
            </a:xfrm>
            <a:custGeom>
              <a:avLst/>
              <a:gdLst>
                <a:gd name="connsiteX0" fmla="*/ 97185 w 141941"/>
                <a:gd name="connsiteY0" fmla="*/ 22023 h 85164"/>
                <a:gd name="connsiteX1" fmla="*/ 41827 w 141941"/>
                <a:gd name="connsiteY1" fmla="*/ 37069 h 85164"/>
                <a:gd name="connsiteX2" fmla="*/ 21387 w 141941"/>
                <a:gd name="connsiteY2" fmla="*/ 69148 h 85164"/>
                <a:gd name="connsiteX3" fmla="*/ 121882 w 141941"/>
                <a:gd name="connsiteY3" fmla="*/ 41895 h 85164"/>
                <a:gd name="connsiteX4" fmla="*/ 97185 w 141941"/>
                <a:gd name="connsiteY4" fmla="*/ 22023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41" h="85164">
                  <a:moveTo>
                    <a:pt x="97185" y="22023"/>
                  </a:moveTo>
                  <a:lnTo>
                    <a:pt x="41827" y="37069"/>
                  </a:lnTo>
                  <a:cubicBezTo>
                    <a:pt x="29336" y="40475"/>
                    <a:pt x="20252" y="54953"/>
                    <a:pt x="21387" y="69148"/>
                  </a:cubicBezTo>
                  <a:lnTo>
                    <a:pt x="121882" y="41895"/>
                  </a:lnTo>
                  <a:cubicBezTo>
                    <a:pt x="120746" y="27417"/>
                    <a:pt x="109676" y="18616"/>
                    <a:pt x="97185" y="220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39A2304-B539-4E6F-8372-B7A121E3E496}"/>
                </a:ext>
              </a:extLst>
            </p:cNvPr>
            <p:cNvSpPr/>
            <p:nvPr/>
          </p:nvSpPr>
          <p:spPr>
            <a:xfrm>
              <a:off x="15762521" y="4547036"/>
              <a:ext cx="475823" cy="412380"/>
            </a:xfrm>
            <a:custGeom>
              <a:avLst/>
              <a:gdLst>
                <a:gd name="connsiteX0" fmla="*/ 342412 w 425823"/>
                <a:gd name="connsiteY0" fmla="*/ 22044 h 369047"/>
                <a:gd name="connsiteX1" fmla="*/ 85781 w 425823"/>
                <a:gd name="connsiteY1" fmla="*/ 91596 h 369047"/>
                <a:gd name="connsiteX2" fmla="*/ 21624 w 425823"/>
                <a:gd name="connsiteY2" fmla="*/ 184425 h 369047"/>
                <a:gd name="connsiteX3" fmla="*/ 30992 w 425823"/>
                <a:gd name="connsiteY3" fmla="*/ 295707 h 369047"/>
                <a:gd name="connsiteX4" fmla="*/ 107641 w 425823"/>
                <a:gd name="connsiteY4" fmla="*/ 350212 h 369047"/>
                <a:gd name="connsiteX5" fmla="*/ 364270 w 425823"/>
                <a:gd name="connsiteY5" fmla="*/ 280662 h 369047"/>
                <a:gd name="connsiteX6" fmla="*/ 428712 w 425823"/>
                <a:gd name="connsiteY6" fmla="*/ 187832 h 369047"/>
                <a:gd name="connsiteX7" fmla="*/ 419343 w 425823"/>
                <a:gd name="connsiteY7" fmla="*/ 76550 h 369047"/>
                <a:gd name="connsiteX8" fmla="*/ 342412 w 425823"/>
                <a:gd name="connsiteY8" fmla="*/ 22044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823" h="369047">
                  <a:moveTo>
                    <a:pt x="342412" y="22044"/>
                  </a:moveTo>
                  <a:cubicBezTo>
                    <a:pt x="256395" y="38226"/>
                    <a:pt x="170662" y="61220"/>
                    <a:pt x="85781" y="91596"/>
                  </a:cubicBezTo>
                  <a:cubicBezTo>
                    <a:pt x="55123" y="102951"/>
                    <a:pt x="23329" y="146101"/>
                    <a:pt x="21624" y="184425"/>
                  </a:cubicBezTo>
                  <a:cubicBezTo>
                    <a:pt x="20205" y="222750"/>
                    <a:pt x="23329" y="259938"/>
                    <a:pt x="30992" y="295707"/>
                  </a:cubicBezTo>
                  <a:cubicBezTo>
                    <a:pt x="38942" y="331476"/>
                    <a:pt x="76414" y="355890"/>
                    <a:pt x="107641" y="350212"/>
                  </a:cubicBezTo>
                  <a:cubicBezTo>
                    <a:pt x="193940" y="334032"/>
                    <a:pt x="279389" y="311037"/>
                    <a:pt x="364270" y="280662"/>
                  </a:cubicBezTo>
                  <a:cubicBezTo>
                    <a:pt x="394930" y="269307"/>
                    <a:pt x="426724" y="226156"/>
                    <a:pt x="428712" y="187832"/>
                  </a:cubicBezTo>
                  <a:cubicBezTo>
                    <a:pt x="430131" y="149508"/>
                    <a:pt x="427008" y="112319"/>
                    <a:pt x="419343" y="76550"/>
                  </a:cubicBezTo>
                  <a:cubicBezTo>
                    <a:pt x="411111" y="40781"/>
                    <a:pt x="373638" y="16651"/>
                    <a:pt x="342412" y="220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0B49563-3674-4164-8FC8-9220470ADE83}"/>
                </a:ext>
              </a:extLst>
            </p:cNvPr>
            <p:cNvSpPr/>
            <p:nvPr/>
          </p:nvSpPr>
          <p:spPr>
            <a:xfrm>
              <a:off x="15785968" y="4573507"/>
              <a:ext cx="444101" cy="348937"/>
            </a:xfrm>
            <a:custGeom>
              <a:avLst/>
              <a:gdLst>
                <a:gd name="connsiteX0" fmla="*/ 314897 w 397435"/>
                <a:gd name="connsiteY0" fmla="*/ 21918 h 312270"/>
                <a:gd name="connsiteX1" fmla="*/ 194531 w 397435"/>
                <a:gd name="connsiteY1" fmla="*/ 49738 h 312270"/>
                <a:gd name="connsiteX2" fmla="*/ 75018 w 397435"/>
                <a:gd name="connsiteY2" fmla="*/ 86927 h 312270"/>
                <a:gd name="connsiteX3" fmla="*/ 21648 w 397435"/>
                <a:gd name="connsiteY3" fmla="*/ 161305 h 312270"/>
                <a:gd name="connsiteX4" fmla="*/ 29880 w 397435"/>
                <a:gd name="connsiteY4" fmla="*/ 260095 h 312270"/>
                <a:gd name="connsiteX5" fmla="*/ 92901 w 397435"/>
                <a:gd name="connsiteY5" fmla="*/ 302962 h 312270"/>
                <a:gd name="connsiteX6" fmla="*/ 153652 w 397435"/>
                <a:gd name="connsiteY6" fmla="*/ 290187 h 312270"/>
                <a:gd name="connsiteX7" fmla="*/ 170969 w 397435"/>
                <a:gd name="connsiteY7" fmla="*/ 269747 h 312270"/>
                <a:gd name="connsiteX8" fmla="*/ 187718 w 397435"/>
                <a:gd name="connsiteY8" fmla="*/ 249592 h 312270"/>
                <a:gd name="connsiteX9" fmla="*/ 233707 w 397435"/>
                <a:gd name="connsiteY9" fmla="*/ 237101 h 312270"/>
                <a:gd name="connsiteX10" fmla="*/ 253011 w 397435"/>
                <a:gd name="connsiteY10" fmla="*/ 247604 h 312270"/>
                <a:gd name="connsiteX11" fmla="*/ 272883 w 397435"/>
                <a:gd name="connsiteY11" fmla="*/ 258108 h 312270"/>
                <a:gd name="connsiteX12" fmla="*/ 333066 w 397435"/>
                <a:gd name="connsiteY12" fmla="*/ 237952 h 312270"/>
                <a:gd name="connsiteX13" fmla="*/ 386436 w 397435"/>
                <a:gd name="connsiteY13" fmla="*/ 163575 h 312270"/>
                <a:gd name="connsiteX14" fmla="*/ 378204 w 397435"/>
                <a:gd name="connsiteY14" fmla="*/ 64784 h 312270"/>
                <a:gd name="connsiteX15" fmla="*/ 314897 w 397435"/>
                <a:gd name="connsiteY15" fmla="*/ 21918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7435" h="312270">
                  <a:moveTo>
                    <a:pt x="314897" y="21918"/>
                  </a:moveTo>
                  <a:cubicBezTo>
                    <a:pt x="274870" y="29583"/>
                    <a:pt x="234560" y="38667"/>
                    <a:pt x="194531" y="49738"/>
                  </a:cubicBezTo>
                  <a:cubicBezTo>
                    <a:pt x="154505" y="60526"/>
                    <a:pt x="114476" y="73017"/>
                    <a:pt x="75018" y="86927"/>
                  </a:cubicBezTo>
                  <a:cubicBezTo>
                    <a:pt x="49184" y="96580"/>
                    <a:pt x="23067" y="132632"/>
                    <a:pt x="21648" y="161305"/>
                  </a:cubicBezTo>
                  <a:cubicBezTo>
                    <a:pt x="20227" y="195086"/>
                    <a:pt x="23067" y="228301"/>
                    <a:pt x="29880" y="260095"/>
                  </a:cubicBezTo>
                  <a:cubicBezTo>
                    <a:pt x="36124" y="286780"/>
                    <a:pt x="66784" y="307787"/>
                    <a:pt x="92901" y="302962"/>
                  </a:cubicBezTo>
                  <a:cubicBezTo>
                    <a:pt x="113057" y="299271"/>
                    <a:pt x="133498" y="295013"/>
                    <a:pt x="153652" y="290187"/>
                  </a:cubicBezTo>
                  <a:cubicBezTo>
                    <a:pt x="162168" y="288200"/>
                    <a:pt x="169265" y="279967"/>
                    <a:pt x="170969" y="269747"/>
                  </a:cubicBezTo>
                  <a:cubicBezTo>
                    <a:pt x="172673" y="259812"/>
                    <a:pt x="179486" y="251862"/>
                    <a:pt x="187718" y="249592"/>
                  </a:cubicBezTo>
                  <a:lnTo>
                    <a:pt x="233707" y="237101"/>
                  </a:lnTo>
                  <a:cubicBezTo>
                    <a:pt x="241939" y="234830"/>
                    <a:pt x="249889" y="239088"/>
                    <a:pt x="253011" y="247604"/>
                  </a:cubicBezTo>
                  <a:cubicBezTo>
                    <a:pt x="256133" y="256405"/>
                    <a:pt x="264367" y="260664"/>
                    <a:pt x="272883" y="258108"/>
                  </a:cubicBezTo>
                  <a:cubicBezTo>
                    <a:pt x="293039" y="251862"/>
                    <a:pt x="313194" y="245050"/>
                    <a:pt x="333066" y="237952"/>
                  </a:cubicBezTo>
                  <a:cubicBezTo>
                    <a:pt x="358900" y="228301"/>
                    <a:pt x="385017" y="192248"/>
                    <a:pt x="386436" y="163575"/>
                  </a:cubicBezTo>
                  <a:cubicBezTo>
                    <a:pt x="387855" y="129793"/>
                    <a:pt x="385017" y="96295"/>
                    <a:pt x="378204" y="64784"/>
                  </a:cubicBezTo>
                  <a:cubicBezTo>
                    <a:pt x="371958" y="38099"/>
                    <a:pt x="341016" y="17376"/>
                    <a:pt x="314897" y="219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271D2E1-E680-452D-9A16-9EDE00409518}"/>
                </a:ext>
              </a:extLst>
            </p:cNvPr>
            <p:cNvSpPr/>
            <p:nvPr/>
          </p:nvSpPr>
          <p:spPr>
            <a:xfrm>
              <a:off x="15943975" y="4611415"/>
              <a:ext cx="95165" cy="95165"/>
            </a:xfrm>
            <a:custGeom>
              <a:avLst/>
              <a:gdLst>
                <a:gd name="connsiteX0" fmla="*/ 74420 w 85164"/>
                <a:gd name="connsiteY0" fmla="*/ 21776 h 85164"/>
                <a:gd name="connsiteX1" fmla="*/ 34677 w 85164"/>
                <a:gd name="connsiteY1" fmla="*/ 32563 h 85164"/>
                <a:gd name="connsiteX2" fmla="*/ 24740 w 85164"/>
                <a:gd name="connsiteY2" fmla="*/ 40229 h 85164"/>
                <a:gd name="connsiteX3" fmla="*/ 21334 w 85164"/>
                <a:gd name="connsiteY3" fmla="*/ 53287 h 85164"/>
                <a:gd name="connsiteX4" fmla="*/ 26728 w 85164"/>
                <a:gd name="connsiteY4" fmla="*/ 64075 h 85164"/>
                <a:gd name="connsiteX5" fmla="*/ 31553 w 85164"/>
                <a:gd name="connsiteY5" fmla="*/ 66345 h 85164"/>
                <a:gd name="connsiteX6" fmla="*/ 37515 w 85164"/>
                <a:gd name="connsiteY6" fmla="*/ 66062 h 85164"/>
                <a:gd name="connsiteX7" fmla="*/ 77260 w 85164"/>
                <a:gd name="connsiteY7" fmla="*/ 55274 h 85164"/>
                <a:gd name="connsiteX8" fmla="*/ 90601 w 85164"/>
                <a:gd name="connsiteY8" fmla="*/ 34267 h 85164"/>
                <a:gd name="connsiteX9" fmla="*/ 74420 w 85164"/>
                <a:gd name="connsiteY9" fmla="*/ 21776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64" h="85164">
                  <a:moveTo>
                    <a:pt x="74420" y="21776"/>
                  </a:moveTo>
                  <a:lnTo>
                    <a:pt x="34677" y="32563"/>
                  </a:lnTo>
                  <a:cubicBezTo>
                    <a:pt x="30702" y="33699"/>
                    <a:pt x="27296" y="36254"/>
                    <a:pt x="24740" y="40229"/>
                  </a:cubicBezTo>
                  <a:cubicBezTo>
                    <a:pt x="22186" y="44203"/>
                    <a:pt x="21050" y="48745"/>
                    <a:pt x="21334" y="53287"/>
                  </a:cubicBezTo>
                  <a:cubicBezTo>
                    <a:pt x="21618" y="57829"/>
                    <a:pt x="23605" y="61520"/>
                    <a:pt x="26728" y="64075"/>
                  </a:cubicBezTo>
                  <a:cubicBezTo>
                    <a:pt x="28147" y="65210"/>
                    <a:pt x="29850" y="66062"/>
                    <a:pt x="31553" y="66345"/>
                  </a:cubicBezTo>
                  <a:cubicBezTo>
                    <a:pt x="33541" y="66629"/>
                    <a:pt x="35244" y="66629"/>
                    <a:pt x="37515" y="66062"/>
                  </a:cubicBezTo>
                  <a:lnTo>
                    <a:pt x="77260" y="55274"/>
                  </a:lnTo>
                  <a:cubicBezTo>
                    <a:pt x="85207" y="53003"/>
                    <a:pt x="91169" y="43635"/>
                    <a:pt x="90601" y="34267"/>
                  </a:cubicBezTo>
                  <a:cubicBezTo>
                    <a:pt x="89466" y="25466"/>
                    <a:pt x="82369" y="19505"/>
                    <a:pt x="74420" y="21776"/>
                  </a:cubicBezTo>
                  <a:close/>
                </a:path>
              </a:pathLst>
            </a:custGeom>
            <a:solidFill>
              <a:srgbClr val="2D4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C036B81-8436-4451-AC18-4F07DBCF9D05}"/>
                </a:ext>
              </a:extLst>
            </p:cNvPr>
            <p:cNvSpPr/>
            <p:nvPr/>
          </p:nvSpPr>
          <p:spPr>
            <a:xfrm>
              <a:off x="14761444" y="4851453"/>
              <a:ext cx="475823" cy="222051"/>
            </a:xfrm>
            <a:custGeom>
              <a:avLst/>
              <a:gdLst>
                <a:gd name="connsiteX0" fmla="*/ 420146 w 425823"/>
                <a:gd name="connsiteY0" fmla="*/ 118095 h 198717"/>
                <a:gd name="connsiteX1" fmla="*/ 313690 w 425823"/>
                <a:gd name="connsiteY1" fmla="*/ 177426 h 198717"/>
                <a:gd name="connsiteX2" fmla="*/ 298643 w 425823"/>
                <a:gd name="connsiteY2" fmla="*/ 181117 h 198717"/>
                <a:gd name="connsiteX3" fmla="*/ 283314 w 425823"/>
                <a:gd name="connsiteY3" fmla="*/ 177142 h 198717"/>
                <a:gd name="connsiteX4" fmla="*/ 32361 w 425823"/>
                <a:gd name="connsiteY4" fmla="*/ 30376 h 198717"/>
                <a:gd name="connsiteX5" fmla="*/ 21291 w 425823"/>
                <a:gd name="connsiteY5" fmla="*/ 21291 h 198717"/>
                <a:gd name="connsiteX6" fmla="*/ 21291 w 425823"/>
                <a:gd name="connsiteY6" fmla="*/ 29807 h 198717"/>
                <a:gd name="connsiteX7" fmla="*/ 32361 w 425823"/>
                <a:gd name="connsiteY7" fmla="*/ 48260 h 198717"/>
                <a:gd name="connsiteX8" fmla="*/ 283314 w 425823"/>
                <a:gd name="connsiteY8" fmla="*/ 195027 h 198717"/>
                <a:gd name="connsiteX9" fmla="*/ 298643 w 425823"/>
                <a:gd name="connsiteY9" fmla="*/ 199002 h 198717"/>
                <a:gd name="connsiteX10" fmla="*/ 313690 w 425823"/>
                <a:gd name="connsiteY10" fmla="*/ 195311 h 198717"/>
                <a:gd name="connsiteX11" fmla="*/ 420146 w 425823"/>
                <a:gd name="connsiteY11" fmla="*/ 135980 h 198717"/>
                <a:gd name="connsiteX12" fmla="*/ 431784 w 425823"/>
                <a:gd name="connsiteY12" fmla="*/ 117528 h 198717"/>
                <a:gd name="connsiteX13" fmla="*/ 431784 w 425823"/>
                <a:gd name="connsiteY13" fmla="*/ 107023 h 198717"/>
                <a:gd name="connsiteX14" fmla="*/ 420146 w 425823"/>
                <a:gd name="connsiteY14" fmla="*/ 118095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823" h="198717">
                  <a:moveTo>
                    <a:pt x="420146" y="118095"/>
                  </a:moveTo>
                  <a:lnTo>
                    <a:pt x="313690" y="177426"/>
                  </a:lnTo>
                  <a:cubicBezTo>
                    <a:pt x="308012" y="180549"/>
                    <a:pt x="302334" y="181117"/>
                    <a:pt x="298643" y="181117"/>
                  </a:cubicBezTo>
                  <a:cubicBezTo>
                    <a:pt x="294670" y="181117"/>
                    <a:pt x="288992" y="180549"/>
                    <a:pt x="283314" y="177142"/>
                  </a:cubicBezTo>
                  <a:lnTo>
                    <a:pt x="32361" y="30376"/>
                  </a:lnTo>
                  <a:cubicBezTo>
                    <a:pt x="28388" y="28104"/>
                    <a:pt x="21291" y="21291"/>
                    <a:pt x="21291" y="21291"/>
                  </a:cubicBezTo>
                  <a:cubicBezTo>
                    <a:pt x="21291" y="21291"/>
                    <a:pt x="21291" y="26685"/>
                    <a:pt x="21291" y="29807"/>
                  </a:cubicBezTo>
                  <a:cubicBezTo>
                    <a:pt x="21291" y="37189"/>
                    <a:pt x="25264" y="44286"/>
                    <a:pt x="32361" y="48260"/>
                  </a:cubicBezTo>
                  <a:lnTo>
                    <a:pt x="283314" y="195027"/>
                  </a:lnTo>
                  <a:cubicBezTo>
                    <a:pt x="288708" y="198150"/>
                    <a:pt x="294670" y="199002"/>
                    <a:pt x="298643" y="199002"/>
                  </a:cubicBezTo>
                  <a:cubicBezTo>
                    <a:pt x="302334" y="199002"/>
                    <a:pt x="308296" y="198433"/>
                    <a:pt x="313690" y="195311"/>
                  </a:cubicBezTo>
                  <a:lnTo>
                    <a:pt x="420146" y="135980"/>
                  </a:lnTo>
                  <a:cubicBezTo>
                    <a:pt x="427243" y="132005"/>
                    <a:pt x="431784" y="125192"/>
                    <a:pt x="431784" y="117528"/>
                  </a:cubicBezTo>
                  <a:cubicBezTo>
                    <a:pt x="431784" y="114120"/>
                    <a:pt x="431784" y="107023"/>
                    <a:pt x="431784" y="107023"/>
                  </a:cubicBezTo>
                  <a:cubicBezTo>
                    <a:pt x="431784" y="107023"/>
                    <a:pt x="424403" y="115540"/>
                    <a:pt x="420146" y="118095"/>
                  </a:cubicBezTo>
                  <a:close/>
                </a:path>
              </a:pathLst>
            </a:custGeom>
            <a:solidFill>
              <a:srgbClr val="CD20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363D83A-C734-49CB-AFC8-1CCC1346844A}"/>
                </a:ext>
              </a:extLst>
            </p:cNvPr>
            <p:cNvSpPr/>
            <p:nvPr/>
          </p:nvSpPr>
          <p:spPr>
            <a:xfrm>
              <a:off x="14761444" y="4760412"/>
              <a:ext cx="475823" cy="317215"/>
            </a:xfrm>
            <a:custGeom>
              <a:avLst/>
              <a:gdLst>
                <a:gd name="connsiteX0" fmla="*/ 420712 w 425823"/>
                <a:gd name="connsiteY0" fmla="*/ 171748 h 283882"/>
                <a:gd name="connsiteX1" fmla="*/ 169761 w 425823"/>
                <a:gd name="connsiteY1" fmla="*/ 25265 h 283882"/>
                <a:gd name="connsiteX2" fmla="*/ 154432 w 425823"/>
                <a:gd name="connsiteY2" fmla="*/ 21291 h 283882"/>
                <a:gd name="connsiteX3" fmla="*/ 139385 w 425823"/>
                <a:gd name="connsiteY3" fmla="*/ 24982 h 283882"/>
                <a:gd name="connsiteX4" fmla="*/ 32930 w 425823"/>
                <a:gd name="connsiteY4" fmla="*/ 84313 h 283882"/>
                <a:gd name="connsiteX5" fmla="*/ 21291 w 425823"/>
                <a:gd name="connsiteY5" fmla="*/ 102765 h 283882"/>
                <a:gd name="connsiteX6" fmla="*/ 32361 w 425823"/>
                <a:gd name="connsiteY6" fmla="*/ 121217 h 283882"/>
                <a:gd name="connsiteX7" fmla="*/ 283314 w 425823"/>
                <a:gd name="connsiteY7" fmla="*/ 267701 h 283882"/>
                <a:gd name="connsiteX8" fmla="*/ 298643 w 425823"/>
                <a:gd name="connsiteY8" fmla="*/ 271676 h 283882"/>
                <a:gd name="connsiteX9" fmla="*/ 313690 w 425823"/>
                <a:gd name="connsiteY9" fmla="*/ 267985 h 283882"/>
                <a:gd name="connsiteX10" fmla="*/ 420146 w 425823"/>
                <a:gd name="connsiteY10" fmla="*/ 208654 h 283882"/>
                <a:gd name="connsiteX11" fmla="*/ 431784 w 425823"/>
                <a:gd name="connsiteY11" fmla="*/ 190201 h 283882"/>
                <a:gd name="connsiteX12" fmla="*/ 420712 w 425823"/>
                <a:gd name="connsiteY12" fmla="*/ 171748 h 2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5823" h="283882">
                  <a:moveTo>
                    <a:pt x="420712" y="171748"/>
                  </a:moveTo>
                  <a:lnTo>
                    <a:pt x="169761" y="25265"/>
                  </a:lnTo>
                  <a:cubicBezTo>
                    <a:pt x="164367" y="22143"/>
                    <a:pt x="158405" y="21291"/>
                    <a:pt x="154432" y="21291"/>
                  </a:cubicBezTo>
                  <a:cubicBezTo>
                    <a:pt x="150457" y="21291"/>
                    <a:pt x="144779" y="21859"/>
                    <a:pt x="139385" y="24982"/>
                  </a:cubicBezTo>
                  <a:lnTo>
                    <a:pt x="32930" y="84313"/>
                  </a:lnTo>
                  <a:cubicBezTo>
                    <a:pt x="25833" y="88287"/>
                    <a:pt x="21291" y="95101"/>
                    <a:pt x="21291" y="102765"/>
                  </a:cubicBezTo>
                  <a:cubicBezTo>
                    <a:pt x="21291" y="110146"/>
                    <a:pt x="25264" y="117244"/>
                    <a:pt x="32361" y="121217"/>
                  </a:cubicBezTo>
                  <a:lnTo>
                    <a:pt x="283314" y="267701"/>
                  </a:lnTo>
                  <a:cubicBezTo>
                    <a:pt x="288708" y="270824"/>
                    <a:pt x="294670" y="271676"/>
                    <a:pt x="298643" y="271676"/>
                  </a:cubicBezTo>
                  <a:cubicBezTo>
                    <a:pt x="302334" y="271676"/>
                    <a:pt x="308296" y="271107"/>
                    <a:pt x="313690" y="267985"/>
                  </a:cubicBezTo>
                  <a:lnTo>
                    <a:pt x="420146" y="208654"/>
                  </a:lnTo>
                  <a:cubicBezTo>
                    <a:pt x="427243" y="204679"/>
                    <a:pt x="431784" y="197866"/>
                    <a:pt x="431784" y="190201"/>
                  </a:cubicBezTo>
                  <a:cubicBezTo>
                    <a:pt x="431784" y="182820"/>
                    <a:pt x="427527" y="176007"/>
                    <a:pt x="420712" y="1717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2E97B68-F7B6-4BD4-9F63-59E3E9B75A2A}"/>
                </a:ext>
              </a:extLst>
            </p:cNvPr>
            <p:cNvSpPr/>
            <p:nvPr/>
          </p:nvSpPr>
          <p:spPr>
            <a:xfrm>
              <a:off x="14891798" y="4844476"/>
              <a:ext cx="126886" cy="95165"/>
            </a:xfrm>
            <a:custGeom>
              <a:avLst/>
              <a:gdLst>
                <a:gd name="connsiteX0" fmla="*/ 89159 w 113552"/>
                <a:gd name="connsiteY0" fmla="*/ 28672 h 85164"/>
                <a:gd name="connsiteX1" fmla="*/ 57080 w 113552"/>
                <a:gd name="connsiteY1" fmla="*/ 21291 h 85164"/>
                <a:gd name="connsiteX2" fmla="*/ 31530 w 113552"/>
                <a:gd name="connsiteY2" fmla="*/ 26685 h 85164"/>
                <a:gd name="connsiteX3" fmla="*/ 23014 w 113552"/>
                <a:gd name="connsiteY3" fmla="*/ 34350 h 85164"/>
                <a:gd name="connsiteX4" fmla="*/ 23014 w 113552"/>
                <a:gd name="connsiteY4" fmla="*/ 34350 h 85164"/>
                <a:gd name="connsiteX5" fmla="*/ 33517 w 113552"/>
                <a:gd name="connsiteY5" fmla="*/ 57061 h 85164"/>
                <a:gd name="connsiteX6" fmla="*/ 33517 w 113552"/>
                <a:gd name="connsiteY6" fmla="*/ 57061 h 85164"/>
                <a:gd name="connsiteX7" fmla="*/ 34936 w 113552"/>
                <a:gd name="connsiteY7" fmla="*/ 57912 h 85164"/>
                <a:gd name="connsiteX8" fmla="*/ 92565 w 113552"/>
                <a:gd name="connsiteY8" fmla="*/ 59900 h 85164"/>
                <a:gd name="connsiteX9" fmla="*/ 89159 w 113552"/>
                <a:gd name="connsiteY9" fmla="*/ 28672 h 8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552" h="85164">
                  <a:moveTo>
                    <a:pt x="89159" y="28672"/>
                  </a:moveTo>
                  <a:cubicBezTo>
                    <a:pt x="80074" y="23846"/>
                    <a:pt x="68150" y="21291"/>
                    <a:pt x="57080" y="21291"/>
                  </a:cubicBezTo>
                  <a:cubicBezTo>
                    <a:pt x="47711" y="21291"/>
                    <a:pt x="38343" y="22994"/>
                    <a:pt x="31530" y="26685"/>
                  </a:cubicBezTo>
                  <a:cubicBezTo>
                    <a:pt x="27555" y="28956"/>
                    <a:pt x="24717" y="31511"/>
                    <a:pt x="23014" y="34350"/>
                  </a:cubicBezTo>
                  <a:lnTo>
                    <a:pt x="23014" y="34350"/>
                  </a:lnTo>
                  <a:cubicBezTo>
                    <a:pt x="18755" y="41731"/>
                    <a:pt x="22445" y="50531"/>
                    <a:pt x="33517" y="57061"/>
                  </a:cubicBezTo>
                  <a:lnTo>
                    <a:pt x="33517" y="57061"/>
                  </a:lnTo>
                  <a:cubicBezTo>
                    <a:pt x="34085" y="57344"/>
                    <a:pt x="34368" y="57628"/>
                    <a:pt x="34936" y="57912"/>
                  </a:cubicBezTo>
                  <a:cubicBezTo>
                    <a:pt x="51686" y="66997"/>
                    <a:pt x="77518" y="67848"/>
                    <a:pt x="92565" y="59900"/>
                  </a:cubicBezTo>
                  <a:cubicBezTo>
                    <a:pt x="107610" y="51667"/>
                    <a:pt x="105907" y="37756"/>
                    <a:pt x="89159" y="28672"/>
                  </a:cubicBezTo>
                  <a:close/>
                </a:path>
              </a:pathLst>
            </a:custGeom>
            <a:solidFill>
              <a:srgbClr val="2D4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F55A360-A9F5-4B1C-964E-310E8836CE3F}"/>
                </a:ext>
              </a:extLst>
            </p:cNvPr>
            <p:cNvSpPr/>
            <p:nvPr/>
          </p:nvSpPr>
          <p:spPr>
            <a:xfrm>
              <a:off x="14865173" y="4817828"/>
              <a:ext cx="95165" cy="63443"/>
            </a:xfrm>
            <a:custGeom>
              <a:avLst/>
              <a:gdLst>
                <a:gd name="connsiteX0" fmla="*/ 28672 w 85164"/>
                <a:gd name="connsiteY0" fmla="*/ 55357 h 56776"/>
                <a:gd name="connsiteX1" fmla="*/ 30376 w 85164"/>
                <a:gd name="connsiteY1" fmla="*/ 51383 h 56776"/>
                <a:gd name="connsiteX2" fmla="*/ 42298 w 85164"/>
                <a:gd name="connsiteY2" fmla="*/ 38892 h 56776"/>
                <a:gd name="connsiteX3" fmla="*/ 68417 w 85164"/>
                <a:gd name="connsiteY3" fmla="*/ 30376 h 56776"/>
                <a:gd name="connsiteX4" fmla="*/ 21291 w 85164"/>
                <a:gd name="connsiteY4" fmla="*/ 21291 h 56776"/>
                <a:gd name="connsiteX5" fmla="*/ 28672 w 85164"/>
                <a:gd name="connsiteY5" fmla="*/ 55357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164" h="56776">
                  <a:moveTo>
                    <a:pt x="28672" y="55357"/>
                  </a:moveTo>
                  <a:cubicBezTo>
                    <a:pt x="29241" y="54222"/>
                    <a:pt x="30091" y="52802"/>
                    <a:pt x="30376" y="51383"/>
                  </a:cubicBezTo>
                  <a:cubicBezTo>
                    <a:pt x="32647" y="47125"/>
                    <a:pt x="36904" y="42298"/>
                    <a:pt x="42298" y="38892"/>
                  </a:cubicBezTo>
                  <a:cubicBezTo>
                    <a:pt x="49679" y="34066"/>
                    <a:pt x="58480" y="31511"/>
                    <a:pt x="68417" y="30376"/>
                  </a:cubicBezTo>
                  <a:lnTo>
                    <a:pt x="21291" y="21291"/>
                  </a:lnTo>
                  <a:lnTo>
                    <a:pt x="28672" y="553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63D9D6B-C959-4192-96F1-557904BC4C18}"/>
                </a:ext>
              </a:extLst>
            </p:cNvPr>
            <p:cNvSpPr/>
            <p:nvPr/>
          </p:nvSpPr>
          <p:spPr>
            <a:xfrm>
              <a:off x="14878179" y="4886663"/>
              <a:ext cx="95165" cy="63443"/>
            </a:xfrm>
            <a:custGeom>
              <a:avLst/>
              <a:gdLst>
                <a:gd name="connsiteX0" fmla="*/ 33782 w 85164"/>
                <a:gd name="connsiteY0" fmla="*/ 28105 h 56776"/>
                <a:gd name="connsiteX1" fmla="*/ 25548 w 85164"/>
                <a:gd name="connsiteY1" fmla="*/ 21291 h 56776"/>
                <a:gd name="connsiteX2" fmla="*/ 21291 w 85164"/>
                <a:gd name="connsiteY2" fmla="*/ 53370 h 56776"/>
                <a:gd name="connsiteX3" fmla="*/ 67847 w 85164"/>
                <a:gd name="connsiteY3" fmla="*/ 40879 h 56776"/>
                <a:gd name="connsiteX4" fmla="*/ 35485 w 85164"/>
                <a:gd name="connsiteY4" fmla="*/ 29241 h 56776"/>
                <a:gd name="connsiteX5" fmla="*/ 33782 w 85164"/>
                <a:gd name="connsiteY5" fmla="*/ 28105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164" h="56776">
                  <a:moveTo>
                    <a:pt x="33782" y="28105"/>
                  </a:moveTo>
                  <a:cubicBezTo>
                    <a:pt x="30658" y="25833"/>
                    <a:pt x="28104" y="23847"/>
                    <a:pt x="25548" y="21291"/>
                  </a:cubicBezTo>
                  <a:lnTo>
                    <a:pt x="21291" y="53370"/>
                  </a:lnTo>
                  <a:lnTo>
                    <a:pt x="67847" y="40879"/>
                  </a:lnTo>
                  <a:cubicBezTo>
                    <a:pt x="56208" y="39176"/>
                    <a:pt x="45136" y="35202"/>
                    <a:pt x="35485" y="29241"/>
                  </a:cubicBezTo>
                  <a:cubicBezTo>
                    <a:pt x="34917" y="28957"/>
                    <a:pt x="34066" y="28388"/>
                    <a:pt x="33782" y="2810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5B424D3-0B00-4FE2-B6E0-12599BEFC3E8}"/>
                </a:ext>
              </a:extLst>
            </p:cNvPr>
            <p:cNvSpPr/>
            <p:nvPr/>
          </p:nvSpPr>
          <p:spPr>
            <a:xfrm>
              <a:off x="14947332" y="4819731"/>
              <a:ext cx="95165" cy="63443"/>
            </a:xfrm>
            <a:custGeom>
              <a:avLst/>
              <a:gdLst>
                <a:gd name="connsiteX0" fmla="*/ 51098 w 85164"/>
                <a:gd name="connsiteY0" fmla="*/ 40879 h 56776"/>
                <a:gd name="connsiteX1" fmla="*/ 65293 w 85164"/>
                <a:gd name="connsiteY1" fmla="*/ 54222 h 56776"/>
                <a:gd name="connsiteX2" fmla="*/ 72958 w 85164"/>
                <a:gd name="connsiteY2" fmla="*/ 21291 h 56776"/>
                <a:gd name="connsiteX3" fmla="*/ 21291 w 85164"/>
                <a:gd name="connsiteY3" fmla="*/ 30376 h 56776"/>
                <a:gd name="connsiteX4" fmla="*/ 51098 w 85164"/>
                <a:gd name="connsiteY4" fmla="*/ 40879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4" h="56776">
                  <a:moveTo>
                    <a:pt x="51098" y="40879"/>
                  </a:moveTo>
                  <a:cubicBezTo>
                    <a:pt x="57627" y="44853"/>
                    <a:pt x="62170" y="49395"/>
                    <a:pt x="65293" y="54222"/>
                  </a:cubicBezTo>
                  <a:lnTo>
                    <a:pt x="72958" y="21291"/>
                  </a:lnTo>
                  <a:lnTo>
                    <a:pt x="21291" y="30376"/>
                  </a:lnTo>
                  <a:cubicBezTo>
                    <a:pt x="31795" y="32079"/>
                    <a:pt x="42014" y="35485"/>
                    <a:pt x="51098" y="408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781B521-0B04-42AC-96DE-C0B356F0B1B9}"/>
                </a:ext>
              </a:extLst>
            </p:cNvPr>
            <p:cNvSpPr/>
            <p:nvPr/>
          </p:nvSpPr>
          <p:spPr>
            <a:xfrm>
              <a:off x="14949553" y="4882223"/>
              <a:ext cx="95165" cy="63443"/>
            </a:xfrm>
            <a:custGeom>
              <a:avLst/>
              <a:gdLst>
                <a:gd name="connsiteX0" fmla="*/ 53652 w 85164"/>
                <a:gd name="connsiteY0" fmla="*/ 36621 h 56776"/>
                <a:gd name="connsiteX1" fmla="*/ 21291 w 85164"/>
                <a:gd name="connsiteY1" fmla="*/ 46556 h 56776"/>
                <a:gd name="connsiteX2" fmla="*/ 74661 w 85164"/>
                <a:gd name="connsiteY2" fmla="*/ 56776 h 56776"/>
                <a:gd name="connsiteX3" fmla="*/ 66996 w 85164"/>
                <a:gd name="connsiteY3" fmla="*/ 21291 h 56776"/>
                <a:gd name="connsiteX4" fmla="*/ 53652 w 85164"/>
                <a:gd name="connsiteY4" fmla="*/ 36621 h 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4" h="56776">
                  <a:moveTo>
                    <a:pt x="53652" y="36621"/>
                  </a:moveTo>
                  <a:cubicBezTo>
                    <a:pt x="42582" y="43718"/>
                    <a:pt x="21291" y="46556"/>
                    <a:pt x="21291" y="46556"/>
                  </a:cubicBezTo>
                  <a:lnTo>
                    <a:pt x="74661" y="56776"/>
                  </a:lnTo>
                  <a:lnTo>
                    <a:pt x="66996" y="21291"/>
                  </a:lnTo>
                  <a:cubicBezTo>
                    <a:pt x="64724" y="27252"/>
                    <a:pt x="60467" y="32362"/>
                    <a:pt x="53652" y="36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E896946-60A3-47C7-8A62-9CE994BABCC3}"/>
                </a:ext>
              </a:extLst>
            </p:cNvPr>
            <p:cNvSpPr/>
            <p:nvPr/>
          </p:nvSpPr>
          <p:spPr>
            <a:xfrm>
              <a:off x="16184154" y="6885266"/>
              <a:ext cx="539266" cy="222051"/>
            </a:xfrm>
            <a:custGeom>
              <a:avLst/>
              <a:gdLst>
                <a:gd name="connsiteX0" fmla="*/ 455347 w 482600"/>
                <a:gd name="connsiteY0" fmla="*/ 90997 h 198717"/>
                <a:gd name="connsiteX1" fmla="*/ 21291 w 482600"/>
                <a:gd name="connsiteY1" fmla="*/ 43305 h 198717"/>
                <a:gd name="connsiteX2" fmla="*/ 71255 w 482600"/>
                <a:gd name="connsiteY2" fmla="*/ 73964 h 198717"/>
                <a:gd name="connsiteX3" fmla="*/ 385229 w 482600"/>
                <a:gd name="connsiteY3" fmla="*/ 95539 h 198717"/>
                <a:gd name="connsiteX4" fmla="*/ 383241 w 482600"/>
                <a:gd name="connsiteY4" fmla="*/ 97526 h 198717"/>
                <a:gd name="connsiteX5" fmla="*/ 390907 w 482600"/>
                <a:gd name="connsiteY5" fmla="*/ 129889 h 198717"/>
                <a:gd name="connsiteX6" fmla="*/ 423268 w 482600"/>
                <a:gd name="connsiteY6" fmla="*/ 178149 h 198717"/>
                <a:gd name="connsiteX7" fmla="*/ 455064 w 482600"/>
                <a:gd name="connsiteY7" fmla="*/ 129605 h 198717"/>
                <a:gd name="connsiteX8" fmla="*/ 455347 w 482600"/>
                <a:gd name="connsiteY8" fmla="*/ 90997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600" h="198717">
                  <a:moveTo>
                    <a:pt x="455347" y="90997"/>
                  </a:moveTo>
                  <a:cubicBezTo>
                    <a:pt x="360247" y="37343"/>
                    <a:pt x="161813" y="-6943"/>
                    <a:pt x="21291" y="43305"/>
                  </a:cubicBezTo>
                  <a:cubicBezTo>
                    <a:pt x="38041" y="51821"/>
                    <a:pt x="54505" y="62325"/>
                    <a:pt x="71255" y="73964"/>
                  </a:cubicBezTo>
                  <a:cubicBezTo>
                    <a:pt x="125476" y="62041"/>
                    <a:pt x="385229" y="95539"/>
                    <a:pt x="385229" y="95539"/>
                  </a:cubicBezTo>
                  <a:cubicBezTo>
                    <a:pt x="384660" y="96107"/>
                    <a:pt x="384094" y="96958"/>
                    <a:pt x="383241" y="97526"/>
                  </a:cubicBezTo>
                  <a:cubicBezTo>
                    <a:pt x="375009" y="106043"/>
                    <a:pt x="390907" y="117398"/>
                    <a:pt x="390907" y="129889"/>
                  </a:cubicBezTo>
                  <a:cubicBezTo>
                    <a:pt x="390907" y="156574"/>
                    <a:pt x="393745" y="178433"/>
                    <a:pt x="423268" y="178149"/>
                  </a:cubicBezTo>
                  <a:cubicBezTo>
                    <a:pt x="452509" y="178149"/>
                    <a:pt x="455347" y="156290"/>
                    <a:pt x="455064" y="129605"/>
                  </a:cubicBezTo>
                  <a:cubicBezTo>
                    <a:pt x="455064" y="113992"/>
                    <a:pt x="468974" y="98946"/>
                    <a:pt x="455347" y="9099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2DE4418-BC9D-44F5-9A43-FD7BA6C784AD}"/>
                </a:ext>
              </a:extLst>
            </p:cNvPr>
            <p:cNvSpPr/>
            <p:nvPr/>
          </p:nvSpPr>
          <p:spPr>
            <a:xfrm>
              <a:off x="16574330" y="6947931"/>
              <a:ext cx="158607" cy="158607"/>
            </a:xfrm>
            <a:custGeom>
              <a:avLst/>
              <a:gdLst>
                <a:gd name="connsiteX0" fmla="*/ 72390 w 141941"/>
                <a:gd name="connsiteY0" fmla="*/ 21291 h 141941"/>
                <a:gd name="connsiteX1" fmla="*/ 21291 w 141941"/>
                <a:gd name="connsiteY1" fmla="*/ 72391 h 141941"/>
                <a:gd name="connsiteX2" fmla="*/ 72390 w 141941"/>
                <a:gd name="connsiteY2" fmla="*/ 123489 h 141941"/>
                <a:gd name="connsiteX3" fmla="*/ 123490 w 141941"/>
                <a:gd name="connsiteY3" fmla="*/ 72391 h 141941"/>
                <a:gd name="connsiteX4" fmla="*/ 72390 w 141941"/>
                <a:gd name="connsiteY4" fmla="*/ 21291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41" h="141941">
                  <a:moveTo>
                    <a:pt x="72390" y="21291"/>
                  </a:moveTo>
                  <a:cubicBezTo>
                    <a:pt x="44286" y="21291"/>
                    <a:pt x="21291" y="44286"/>
                    <a:pt x="21291" y="72391"/>
                  </a:cubicBezTo>
                  <a:cubicBezTo>
                    <a:pt x="21291" y="100495"/>
                    <a:pt x="44286" y="123489"/>
                    <a:pt x="72390" y="123489"/>
                  </a:cubicBezTo>
                  <a:cubicBezTo>
                    <a:pt x="100495" y="123489"/>
                    <a:pt x="123490" y="100779"/>
                    <a:pt x="123490" y="72391"/>
                  </a:cubicBezTo>
                  <a:cubicBezTo>
                    <a:pt x="123490" y="44286"/>
                    <a:pt x="100495" y="21291"/>
                    <a:pt x="72390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D825A1F-C6C0-4152-80A9-585D24021E5A}"/>
                </a:ext>
              </a:extLst>
            </p:cNvPr>
            <p:cNvSpPr/>
            <p:nvPr/>
          </p:nvSpPr>
          <p:spPr>
            <a:xfrm>
              <a:off x="16182886" y="6842122"/>
              <a:ext cx="539266" cy="158607"/>
            </a:xfrm>
            <a:custGeom>
              <a:avLst/>
              <a:gdLst>
                <a:gd name="connsiteX0" fmla="*/ 22142 w 482600"/>
                <a:gd name="connsiteY0" fmla="*/ 25140 h 141941"/>
                <a:gd name="connsiteX1" fmla="*/ 21291 w 482600"/>
                <a:gd name="connsiteY1" fmla="*/ 26559 h 141941"/>
                <a:gd name="connsiteX2" fmla="*/ 40595 w 482600"/>
                <a:gd name="connsiteY2" fmla="*/ 66587 h 141941"/>
                <a:gd name="connsiteX3" fmla="*/ 22142 w 482600"/>
                <a:gd name="connsiteY3" fmla="*/ 82200 h 141941"/>
                <a:gd name="connsiteX4" fmla="*/ 468122 w 482600"/>
                <a:gd name="connsiteY4" fmla="*/ 140396 h 141941"/>
                <a:gd name="connsiteX5" fmla="*/ 22142 w 482600"/>
                <a:gd name="connsiteY5" fmla="*/ 25140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600" h="141941">
                  <a:moveTo>
                    <a:pt x="22142" y="25140"/>
                  </a:moveTo>
                  <a:lnTo>
                    <a:pt x="21291" y="26559"/>
                  </a:lnTo>
                  <a:cubicBezTo>
                    <a:pt x="41162" y="37914"/>
                    <a:pt x="49395" y="52676"/>
                    <a:pt x="40595" y="66587"/>
                  </a:cubicBezTo>
                  <a:cubicBezTo>
                    <a:pt x="36904" y="72264"/>
                    <a:pt x="30658" y="77374"/>
                    <a:pt x="22142" y="82200"/>
                  </a:cubicBezTo>
                  <a:cubicBezTo>
                    <a:pt x="267133" y="45579"/>
                    <a:pt x="411912" y="113711"/>
                    <a:pt x="468122" y="140396"/>
                  </a:cubicBezTo>
                  <a:cubicBezTo>
                    <a:pt x="468406" y="140112"/>
                    <a:pt x="336968" y="-3817"/>
                    <a:pt x="22142" y="251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9319C3B-2142-44F8-9DDF-7FD85B15AC40}"/>
                </a:ext>
              </a:extLst>
            </p:cNvPr>
            <p:cNvSpPr/>
            <p:nvPr/>
          </p:nvSpPr>
          <p:spPr>
            <a:xfrm>
              <a:off x="16086770" y="6925726"/>
              <a:ext cx="444101" cy="475823"/>
            </a:xfrm>
            <a:custGeom>
              <a:avLst/>
              <a:gdLst>
                <a:gd name="connsiteX0" fmla="*/ 113553 w 397435"/>
                <a:gd name="connsiteY0" fmla="*/ 21291 h 425823"/>
                <a:gd name="connsiteX1" fmla="*/ 21291 w 397435"/>
                <a:gd name="connsiteY1" fmla="*/ 26117 h 425823"/>
                <a:gd name="connsiteX2" fmla="*/ 21291 w 397435"/>
                <a:gd name="connsiteY2" fmla="*/ 64725 h 425823"/>
                <a:gd name="connsiteX3" fmla="*/ 284735 w 397435"/>
                <a:gd name="connsiteY3" fmla="*/ 331858 h 425823"/>
                <a:gd name="connsiteX4" fmla="*/ 276217 w 397435"/>
                <a:gd name="connsiteY4" fmla="*/ 354000 h 425823"/>
                <a:gd name="connsiteX5" fmla="*/ 275650 w 397435"/>
                <a:gd name="connsiteY5" fmla="*/ 361382 h 425823"/>
                <a:gd name="connsiteX6" fmla="*/ 336968 w 397435"/>
                <a:gd name="connsiteY6" fmla="*/ 417022 h 425823"/>
                <a:gd name="connsiteX7" fmla="*/ 398004 w 397435"/>
                <a:gd name="connsiteY7" fmla="*/ 361098 h 425823"/>
                <a:gd name="connsiteX8" fmla="*/ 388635 w 397435"/>
                <a:gd name="connsiteY8" fmla="*/ 328168 h 425823"/>
                <a:gd name="connsiteX9" fmla="*/ 113553 w 397435"/>
                <a:gd name="connsiteY9" fmla="*/ 21291 h 42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35" h="425823">
                  <a:moveTo>
                    <a:pt x="113553" y="21291"/>
                  </a:moveTo>
                  <a:cubicBezTo>
                    <a:pt x="110999" y="22143"/>
                    <a:pt x="23847" y="24981"/>
                    <a:pt x="21291" y="26117"/>
                  </a:cubicBezTo>
                  <a:lnTo>
                    <a:pt x="21291" y="64725"/>
                  </a:lnTo>
                  <a:cubicBezTo>
                    <a:pt x="191905" y="173736"/>
                    <a:pt x="285017" y="331574"/>
                    <a:pt x="284735" y="331858"/>
                  </a:cubicBezTo>
                  <a:cubicBezTo>
                    <a:pt x="280192" y="338387"/>
                    <a:pt x="277069" y="346052"/>
                    <a:pt x="276217" y="354000"/>
                  </a:cubicBezTo>
                  <a:cubicBezTo>
                    <a:pt x="275935" y="356272"/>
                    <a:pt x="275650" y="358827"/>
                    <a:pt x="275650" y="361382"/>
                  </a:cubicBezTo>
                  <a:cubicBezTo>
                    <a:pt x="275650" y="392325"/>
                    <a:pt x="303186" y="417307"/>
                    <a:pt x="336968" y="417022"/>
                  </a:cubicBezTo>
                  <a:cubicBezTo>
                    <a:pt x="371034" y="417022"/>
                    <a:pt x="398288" y="392041"/>
                    <a:pt x="398004" y="361098"/>
                  </a:cubicBezTo>
                  <a:cubicBezTo>
                    <a:pt x="398004" y="348891"/>
                    <a:pt x="393461" y="338671"/>
                    <a:pt x="388635" y="328168"/>
                  </a:cubicBezTo>
                  <a:cubicBezTo>
                    <a:pt x="369331" y="285869"/>
                    <a:pt x="242435" y="78635"/>
                    <a:pt x="113553" y="2129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EE70C8B-61DF-40AB-BF12-5EF89E508B2C}"/>
                </a:ext>
              </a:extLst>
            </p:cNvPr>
            <p:cNvSpPr/>
            <p:nvPr/>
          </p:nvSpPr>
          <p:spPr>
            <a:xfrm>
              <a:off x="16369725" y="7234058"/>
              <a:ext cx="158607" cy="158607"/>
            </a:xfrm>
            <a:custGeom>
              <a:avLst/>
              <a:gdLst>
                <a:gd name="connsiteX0" fmla="*/ 82611 w 141941"/>
                <a:gd name="connsiteY0" fmla="*/ 21291 h 141941"/>
                <a:gd name="connsiteX1" fmla="*/ 21291 w 141941"/>
                <a:gd name="connsiteY1" fmla="*/ 82610 h 141941"/>
                <a:gd name="connsiteX2" fmla="*/ 82611 w 141941"/>
                <a:gd name="connsiteY2" fmla="*/ 143929 h 141941"/>
                <a:gd name="connsiteX3" fmla="*/ 143929 w 141941"/>
                <a:gd name="connsiteY3" fmla="*/ 82610 h 141941"/>
                <a:gd name="connsiteX4" fmla="*/ 82611 w 141941"/>
                <a:gd name="connsiteY4" fmla="*/ 21291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41" h="141941">
                  <a:moveTo>
                    <a:pt x="82611" y="21291"/>
                  </a:moveTo>
                  <a:cubicBezTo>
                    <a:pt x="48829" y="21291"/>
                    <a:pt x="21291" y="48828"/>
                    <a:pt x="21291" y="82610"/>
                  </a:cubicBezTo>
                  <a:cubicBezTo>
                    <a:pt x="21291" y="116392"/>
                    <a:pt x="48829" y="143929"/>
                    <a:pt x="82611" y="143929"/>
                  </a:cubicBezTo>
                  <a:cubicBezTo>
                    <a:pt x="116393" y="143929"/>
                    <a:pt x="143929" y="116392"/>
                    <a:pt x="143929" y="82610"/>
                  </a:cubicBezTo>
                  <a:cubicBezTo>
                    <a:pt x="143929" y="48828"/>
                    <a:pt x="116393" y="21291"/>
                    <a:pt x="82611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926F2A6-354A-4309-AC6C-549A44D4B716}"/>
                </a:ext>
              </a:extLst>
            </p:cNvPr>
            <p:cNvSpPr/>
            <p:nvPr/>
          </p:nvSpPr>
          <p:spPr>
            <a:xfrm>
              <a:off x="16101978" y="6910183"/>
              <a:ext cx="412380" cy="412380"/>
            </a:xfrm>
            <a:custGeom>
              <a:avLst/>
              <a:gdLst>
                <a:gd name="connsiteX0" fmla="*/ 113568 w 369047"/>
                <a:gd name="connsiteY0" fmla="*/ 21291 h 369047"/>
                <a:gd name="connsiteX1" fmla="*/ 21306 w 369047"/>
                <a:gd name="connsiteY1" fmla="*/ 35485 h 369047"/>
                <a:gd name="connsiteX2" fmla="*/ 313138 w 369047"/>
                <a:gd name="connsiteY2" fmla="*/ 333846 h 369047"/>
                <a:gd name="connsiteX3" fmla="*/ 346920 w 369047"/>
                <a:gd name="connsiteY3" fmla="*/ 350879 h 369047"/>
                <a:gd name="connsiteX4" fmla="*/ 348339 w 369047"/>
                <a:gd name="connsiteY4" fmla="*/ 350311 h 369047"/>
                <a:gd name="connsiteX5" fmla="*/ 365089 w 369047"/>
                <a:gd name="connsiteY5" fmla="*/ 311703 h 369047"/>
                <a:gd name="connsiteX6" fmla="*/ 113568 w 369047"/>
                <a:gd name="connsiteY6" fmla="*/ 21291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047" h="369047">
                  <a:moveTo>
                    <a:pt x="113568" y="21291"/>
                  </a:moveTo>
                  <a:cubicBezTo>
                    <a:pt x="91142" y="33215"/>
                    <a:pt x="59916" y="38324"/>
                    <a:pt x="21306" y="35485"/>
                  </a:cubicBezTo>
                  <a:cubicBezTo>
                    <a:pt x="19037" y="35485"/>
                    <a:pt x="271124" y="231081"/>
                    <a:pt x="313138" y="333846"/>
                  </a:cubicBezTo>
                  <a:cubicBezTo>
                    <a:pt x="318816" y="347473"/>
                    <a:pt x="333010" y="355137"/>
                    <a:pt x="346920" y="350879"/>
                  </a:cubicBezTo>
                  <a:cubicBezTo>
                    <a:pt x="347489" y="350595"/>
                    <a:pt x="348055" y="350595"/>
                    <a:pt x="348339" y="350311"/>
                  </a:cubicBezTo>
                  <a:cubicBezTo>
                    <a:pt x="364521" y="345485"/>
                    <a:pt x="372470" y="327316"/>
                    <a:pt x="365089" y="311703"/>
                  </a:cubicBezTo>
                  <a:cubicBezTo>
                    <a:pt x="316829" y="210641"/>
                    <a:pt x="128615" y="28957"/>
                    <a:pt x="113568" y="212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F989C73-1655-4F44-A2D1-633A89B3F544}"/>
                </a:ext>
              </a:extLst>
            </p:cNvPr>
            <p:cNvSpPr/>
            <p:nvPr/>
          </p:nvSpPr>
          <p:spPr>
            <a:xfrm>
              <a:off x="15500518" y="6885266"/>
              <a:ext cx="507545" cy="222051"/>
            </a:xfrm>
            <a:custGeom>
              <a:avLst/>
              <a:gdLst>
                <a:gd name="connsiteX0" fmla="*/ 27284 w 454211"/>
                <a:gd name="connsiteY0" fmla="*/ 90997 h 198717"/>
                <a:gd name="connsiteX1" fmla="*/ 27284 w 454211"/>
                <a:gd name="connsiteY1" fmla="*/ 129605 h 198717"/>
                <a:gd name="connsiteX2" fmla="*/ 59081 w 454211"/>
                <a:gd name="connsiteY2" fmla="*/ 178149 h 198717"/>
                <a:gd name="connsiteX3" fmla="*/ 91442 w 454211"/>
                <a:gd name="connsiteY3" fmla="*/ 129889 h 198717"/>
                <a:gd name="connsiteX4" fmla="*/ 99108 w 454211"/>
                <a:gd name="connsiteY4" fmla="*/ 97526 h 198717"/>
                <a:gd name="connsiteX5" fmla="*/ 97120 w 454211"/>
                <a:gd name="connsiteY5" fmla="*/ 95539 h 198717"/>
                <a:gd name="connsiteX6" fmla="*/ 411094 w 454211"/>
                <a:gd name="connsiteY6" fmla="*/ 73964 h 198717"/>
                <a:gd name="connsiteX7" fmla="*/ 461058 w 454211"/>
                <a:gd name="connsiteY7" fmla="*/ 43305 h 198717"/>
                <a:gd name="connsiteX8" fmla="*/ 27284 w 454211"/>
                <a:gd name="connsiteY8" fmla="*/ 90997 h 19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211" h="198717">
                  <a:moveTo>
                    <a:pt x="27284" y="90997"/>
                  </a:moveTo>
                  <a:cubicBezTo>
                    <a:pt x="13659" y="98662"/>
                    <a:pt x="27569" y="113992"/>
                    <a:pt x="27284" y="129605"/>
                  </a:cubicBezTo>
                  <a:cubicBezTo>
                    <a:pt x="27284" y="156290"/>
                    <a:pt x="30124" y="178149"/>
                    <a:pt x="59081" y="178149"/>
                  </a:cubicBezTo>
                  <a:cubicBezTo>
                    <a:pt x="88604" y="178149"/>
                    <a:pt x="91158" y="156574"/>
                    <a:pt x="91442" y="129889"/>
                  </a:cubicBezTo>
                  <a:cubicBezTo>
                    <a:pt x="91442" y="117398"/>
                    <a:pt x="107624" y="106043"/>
                    <a:pt x="99108" y="97526"/>
                  </a:cubicBezTo>
                  <a:cubicBezTo>
                    <a:pt x="98539" y="96958"/>
                    <a:pt x="97973" y="96107"/>
                    <a:pt x="97120" y="95539"/>
                  </a:cubicBezTo>
                  <a:cubicBezTo>
                    <a:pt x="97120" y="95539"/>
                    <a:pt x="356873" y="62041"/>
                    <a:pt x="411094" y="73964"/>
                  </a:cubicBezTo>
                  <a:cubicBezTo>
                    <a:pt x="427844" y="62325"/>
                    <a:pt x="444308" y="51821"/>
                    <a:pt x="461058" y="43305"/>
                  </a:cubicBezTo>
                  <a:cubicBezTo>
                    <a:pt x="320820" y="-6943"/>
                    <a:pt x="122386" y="37343"/>
                    <a:pt x="27284" y="9099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A6DC62-9784-4947-918A-EE759F014823}"/>
                </a:ext>
              </a:extLst>
            </p:cNvPr>
            <p:cNvSpPr/>
            <p:nvPr/>
          </p:nvSpPr>
          <p:spPr>
            <a:xfrm>
              <a:off x="15488185" y="6947931"/>
              <a:ext cx="158607" cy="158607"/>
            </a:xfrm>
            <a:custGeom>
              <a:avLst/>
              <a:gdLst>
                <a:gd name="connsiteX0" fmla="*/ 72390 w 141941"/>
                <a:gd name="connsiteY0" fmla="*/ 21291 h 141941"/>
                <a:gd name="connsiteX1" fmla="*/ 21291 w 141941"/>
                <a:gd name="connsiteY1" fmla="*/ 72391 h 141941"/>
                <a:gd name="connsiteX2" fmla="*/ 72390 w 141941"/>
                <a:gd name="connsiteY2" fmla="*/ 123489 h 141941"/>
                <a:gd name="connsiteX3" fmla="*/ 123488 w 141941"/>
                <a:gd name="connsiteY3" fmla="*/ 72391 h 141941"/>
                <a:gd name="connsiteX4" fmla="*/ 72390 w 141941"/>
                <a:gd name="connsiteY4" fmla="*/ 21291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41" h="141941">
                  <a:moveTo>
                    <a:pt x="72390" y="21291"/>
                  </a:moveTo>
                  <a:cubicBezTo>
                    <a:pt x="44286" y="21291"/>
                    <a:pt x="21291" y="44286"/>
                    <a:pt x="21291" y="72391"/>
                  </a:cubicBezTo>
                  <a:cubicBezTo>
                    <a:pt x="21291" y="100495"/>
                    <a:pt x="44001" y="123489"/>
                    <a:pt x="72390" y="123489"/>
                  </a:cubicBezTo>
                  <a:cubicBezTo>
                    <a:pt x="100494" y="123489"/>
                    <a:pt x="123488" y="100779"/>
                    <a:pt x="123488" y="72391"/>
                  </a:cubicBezTo>
                  <a:cubicBezTo>
                    <a:pt x="123488" y="44286"/>
                    <a:pt x="100494" y="21291"/>
                    <a:pt x="72390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4730888-D93C-4DBB-B2F7-FD1137AB6D23}"/>
                </a:ext>
              </a:extLst>
            </p:cNvPr>
            <p:cNvSpPr/>
            <p:nvPr/>
          </p:nvSpPr>
          <p:spPr>
            <a:xfrm>
              <a:off x="15493894" y="6842122"/>
              <a:ext cx="539266" cy="158607"/>
            </a:xfrm>
            <a:custGeom>
              <a:avLst/>
              <a:gdLst>
                <a:gd name="connsiteX0" fmla="*/ 468406 w 482600"/>
                <a:gd name="connsiteY0" fmla="*/ 26559 h 141941"/>
                <a:gd name="connsiteX1" fmla="*/ 467555 w 482600"/>
                <a:gd name="connsiteY1" fmla="*/ 25140 h 141941"/>
                <a:gd name="connsiteX2" fmla="*/ 21291 w 482600"/>
                <a:gd name="connsiteY2" fmla="*/ 140112 h 141941"/>
                <a:gd name="connsiteX3" fmla="*/ 467271 w 482600"/>
                <a:gd name="connsiteY3" fmla="*/ 81917 h 141941"/>
                <a:gd name="connsiteX4" fmla="*/ 448818 w 482600"/>
                <a:gd name="connsiteY4" fmla="*/ 66303 h 141941"/>
                <a:gd name="connsiteX5" fmla="*/ 468406 w 482600"/>
                <a:gd name="connsiteY5" fmla="*/ 26559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600" h="141941">
                  <a:moveTo>
                    <a:pt x="468406" y="26559"/>
                  </a:moveTo>
                  <a:lnTo>
                    <a:pt x="467555" y="25140"/>
                  </a:lnTo>
                  <a:cubicBezTo>
                    <a:pt x="152729" y="-3816"/>
                    <a:pt x="21291" y="140112"/>
                    <a:pt x="21291" y="140112"/>
                  </a:cubicBezTo>
                  <a:cubicBezTo>
                    <a:pt x="77499" y="113427"/>
                    <a:pt x="222280" y="45296"/>
                    <a:pt x="467271" y="81917"/>
                  </a:cubicBezTo>
                  <a:cubicBezTo>
                    <a:pt x="459037" y="77374"/>
                    <a:pt x="452793" y="72264"/>
                    <a:pt x="448818" y="66303"/>
                  </a:cubicBezTo>
                  <a:cubicBezTo>
                    <a:pt x="440302" y="52393"/>
                    <a:pt x="448534" y="37914"/>
                    <a:pt x="468406" y="265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DF2C9A1-B05F-4583-8528-315C75994338}"/>
                </a:ext>
              </a:extLst>
            </p:cNvPr>
            <p:cNvSpPr/>
            <p:nvPr/>
          </p:nvSpPr>
          <p:spPr>
            <a:xfrm>
              <a:off x="15668045" y="6925726"/>
              <a:ext cx="444101" cy="475823"/>
            </a:xfrm>
            <a:custGeom>
              <a:avLst/>
              <a:gdLst>
                <a:gd name="connsiteX0" fmla="*/ 30660 w 397435"/>
                <a:gd name="connsiteY0" fmla="*/ 328168 h 425823"/>
                <a:gd name="connsiteX1" fmla="*/ 21291 w 397435"/>
                <a:gd name="connsiteY1" fmla="*/ 361098 h 425823"/>
                <a:gd name="connsiteX2" fmla="*/ 82327 w 397435"/>
                <a:gd name="connsiteY2" fmla="*/ 417022 h 425823"/>
                <a:gd name="connsiteX3" fmla="*/ 143644 w 397435"/>
                <a:gd name="connsiteY3" fmla="*/ 361382 h 425823"/>
                <a:gd name="connsiteX4" fmla="*/ 143078 w 397435"/>
                <a:gd name="connsiteY4" fmla="*/ 354000 h 425823"/>
                <a:gd name="connsiteX5" fmla="*/ 134560 w 397435"/>
                <a:gd name="connsiteY5" fmla="*/ 331858 h 425823"/>
                <a:gd name="connsiteX6" fmla="*/ 398004 w 397435"/>
                <a:gd name="connsiteY6" fmla="*/ 64725 h 425823"/>
                <a:gd name="connsiteX7" fmla="*/ 398004 w 397435"/>
                <a:gd name="connsiteY7" fmla="*/ 26117 h 425823"/>
                <a:gd name="connsiteX8" fmla="*/ 305742 w 397435"/>
                <a:gd name="connsiteY8" fmla="*/ 21291 h 425823"/>
                <a:gd name="connsiteX9" fmla="*/ 30660 w 397435"/>
                <a:gd name="connsiteY9" fmla="*/ 328168 h 42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35" h="425823">
                  <a:moveTo>
                    <a:pt x="30660" y="328168"/>
                  </a:moveTo>
                  <a:cubicBezTo>
                    <a:pt x="25834" y="338671"/>
                    <a:pt x="21291" y="348891"/>
                    <a:pt x="21291" y="361098"/>
                  </a:cubicBezTo>
                  <a:cubicBezTo>
                    <a:pt x="21291" y="392041"/>
                    <a:pt x="48545" y="417022"/>
                    <a:pt x="82327" y="417022"/>
                  </a:cubicBezTo>
                  <a:cubicBezTo>
                    <a:pt x="116109" y="417022"/>
                    <a:pt x="143644" y="392041"/>
                    <a:pt x="143644" y="361382"/>
                  </a:cubicBezTo>
                  <a:cubicBezTo>
                    <a:pt x="143644" y="358827"/>
                    <a:pt x="143362" y="356272"/>
                    <a:pt x="143078" y="354000"/>
                  </a:cubicBezTo>
                  <a:cubicBezTo>
                    <a:pt x="141941" y="346052"/>
                    <a:pt x="138819" y="338671"/>
                    <a:pt x="134560" y="331858"/>
                  </a:cubicBezTo>
                  <a:cubicBezTo>
                    <a:pt x="134560" y="331574"/>
                    <a:pt x="227674" y="173736"/>
                    <a:pt x="398004" y="64725"/>
                  </a:cubicBezTo>
                  <a:lnTo>
                    <a:pt x="398004" y="26117"/>
                  </a:lnTo>
                  <a:cubicBezTo>
                    <a:pt x="395448" y="25265"/>
                    <a:pt x="308298" y="22143"/>
                    <a:pt x="305742" y="21291"/>
                  </a:cubicBezTo>
                  <a:cubicBezTo>
                    <a:pt x="177426" y="78635"/>
                    <a:pt x="50532" y="285869"/>
                    <a:pt x="30660" y="32816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F2302D0-5CB3-4447-AE0F-AD2B38B69980}"/>
                </a:ext>
              </a:extLst>
            </p:cNvPr>
            <p:cNvSpPr/>
            <p:nvPr/>
          </p:nvSpPr>
          <p:spPr>
            <a:xfrm>
              <a:off x="15668362" y="7234058"/>
              <a:ext cx="158607" cy="158607"/>
            </a:xfrm>
            <a:custGeom>
              <a:avLst/>
              <a:gdLst>
                <a:gd name="connsiteX0" fmla="*/ 82611 w 141941"/>
                <a:gd name="connsiteY0" fmla="*/ 21291 h 141941"/>
                <a:gd name="connsiteX1" fmla="*/ 21291 w 141941"/>
                <a:gd name="connsiteY1" fmla="*/ 82610 h 141941"/>
                <a:gd name="connsiteX2" fmla="*/ 82611 w 141941"/>
                <a:gd name="connsiteY2" fmla="*/ 143929 h 141941"/>
                <a:gd name="connsiteX3" fmla="*/ 143929 w 141941"/>
                <a:gd name="connsiteY3" fmla="*/ 82610 h 141941"/>
                <a:gd name="connsiteX4" fmla="*/ 82611 w 141941"/>
                <a:gd name="connsiteY4" fmla="*/ 21291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41" h="141941">
                  <a:moveTo>
                    <a:pt x="82611" y="21291"/>
                  </a:moveTo>
                  <a:cubicBezTo>
                    <a:pt x="48829" y="21291"/>
                    <a:pt x="21291" y="48828"/>
                    <a:pt x="21291" y="82610"/>
                  </a:cubicBezTo>
                  <a:cubicBezTo>
                    <a:pt x="21291" y="116392"/>
                    <a:pt x="48829" y="143929"/>
                    <a:pt x="82611" y="143929"/>
                  </a:cubicBezTo>
                  <a:cubicBezTo>
                    <a:pt x="116393" y="143929"/>
                    <a:pt x="143929" y="116392"/>
                    <a:pt x="143929" y="82610"/>
                  </a:cubicBezTo>
                  <a:cubicBezTo>
                    <a:pt x="143929" y="48828"/>
                    <a:pt x="116675" y="21291"/>
                    <a:pt x="82611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E587659-7C2D-472C-A43B-C4A51CD6282B}"/>
                </a:ext>
              </a:extLst>
            </p:cNvPr>
            <p:cNvSpPr/>
            <p:nvPr/>
          </p:nvSpPr>
          <p:spPr>
            <a:xfrm>
              <a:off x="15687104" y="6910183"/>
              <a:ext cx="412380" cy="412380"/>
            </a:xfrm>
            <a:custGeom>
              <a:avLst/>
              <a:gdLst>
                <a:gd name="connsiteX0" fmla="*/ 275626 w 369047"/>
                <a:gd name="connsiteY0" fmla="*/ 21291 h 369047"/>
                <a:gd name="connsiteX1" fmla="*/ 24107 w 369047"/>
                <a:gd name="connsiteY1" fmla="*/ 311987 h 369047"/>
                <a:gd name="connsiteX2" fmla="*/ 40857 w 369047"/>
                <a:gd name="connsiteY2" fmla="*/ 350595 h 369047"/>
                <a:gd name="connsiteX3" fmla="*/ 42276 w 369047"/>
                <a:gd name="connsiteY3" fmla="*/ 351162 h 369047"/>
                <a:gd name="connsiteX4" fmla="*/ 76058 w 369047"/>
                <a:gd name="connsiteY4" fmla="*/ 334130 h 369047"/>
                <a:gd name="connsiteX5" fmla="*/ 367888 w 369047"/>
                <a:gd name="connsiteY5" fmla="*/ 35769 h 369047"/>
                <a:gd name="connsiteX6" fmla="*/ 275626 w 369047"/>
                <a:gd name="connsiteY6" fmla="*/ 21291 h 3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047" h="369047">
                  <a:moveTo>
                    <a:pt x="275626" y="21291"/>
                  </a:moveTo>
                  <a:cubicBezTo>
                    <a:pt x="260581" y="28957"/>
                    <a:pt x="72367" y="210641"/>
                    <a:pt x="24107" y="311987"/>
                  </a:cubicBezTo>
                  <a:cubicBezTo>
                    <a:pt x="16726" y="327316"/>
                    <a:pt x="24391" y="345485"/>
                    <a:pt x="40857" y="350595"/>
                  </a:cubicBezTo>
                  <a:cubicBezTo>
                    <a:pt x="41423" y="350595"/>
                    <a:pt x="41992" y="350879"/>
                    <a:pt x="42276" y="351162"/>
                  </a:cubicBezTo>
                  <a:cubicBezTo>
                    <a:pt x="56186" y="355421"/>
                    <a:pt x="70664" y="347756"/>
                    <a:pt x="76058" y="334130"/>
                  </a:cubicBezTo>
                  <a:cubicBezTo>
                    <a:pt x="118072" y="231364"/>
                    <a:pt x="370160" y="35769"/>
                    <a:pt x="367888" y="35769"/>
                  </a:cubicBezTo>
                  <a:cubicBezTo>
                    <a:pt x="329280" y="38040"/>
                    <a:pt x="298054" y="33215"/>
                    <a:pt x="275626" y="212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9698040-8F42-41A1-B5CC-6D9566B114A1}"/>
                </a:ext>
              </a:extLst>
            </p:cNvPr>
            <p:cNvSpPr/>
            <p:nvPr/>
          </p:nvSpPr>
          <p:spPr>
            <a:xfrm>
              <a:off x="15920866" y="6829928"/>
              <a:ext cx="348937" cy="158607"/>
            </a:xfrm>
            <a:custGeom>
              <a:avLst/>
              <a:gdLst>
                <a:gd name="connsiteX0" fmla="*/ 159542 w 312270"/>
                <a:gd name="connsiteY0" fmla="*/ 21291 h 141941"/>
                <a:gd name="connsiteX1" fmla="*/ 21291 w 312270"/>
                <a:gd name="connsiteY1" fmla="*/ 75229 h 141941"/>
                <a:gd name="connsiteX2" fmla="*/ 159542 w 312270"/>
                <a:gd name="connsiteY2" fmla="*/ 129167 h 141941"/>
                <a:gd name="connsiteX3" fmla="*/ 297792 w 312270"/>
                <a:gd name="connsiteY3" fmla="*/ 75229 h 141941"/>
                <a:gd name="connsiteX4" fmla="*/ 159542 w 312270"/>
                <a:gd name="connsiteY4" fmla="*/ 21291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70" h="141941">
                  <a:moveTo>
                    <a:pt x="159542" y="21291"/>
                  </a:moveTo>
                  <a:cubicBezTo>
                    <a:pt x="83177" y="21291"/>
                    <a:pt x="21291" y="45421"/>
                    <a:pt x="21291" y="75229"/>
                  </a:cubicBezTo>
                  <a:cubicBezTo>
                    <a:pt x="21291" y="105037"/>
                    <a:pt x="83177" y="129167"/>
                    <a:pt x="159542" y="129167"/>
                  </a:cubicBezTo>
                  <a:cubicBezTo>
                    <a:pt x="235906" y="129167"/>
                    <a:pt x="297792" y="105037"/>
                    <a:pt x="297792" y="75229"/>
                  </a:cubicBezTo>
                  <a:cubicBezTo>
                    <a:pt x="297792" y="45421"/>
                    <a:pt x="235906" y="21291"/>
                    <a:pt x="159542" y="212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254235B-41AC-4B96-83E3-0E4058BE57DF}"/>
                </a:ext>
              </a:extLst>
            </p:cNvPr>
            <p:cNvSpPr/>
            <p:nvPr/>
          </p:nvSpPr>
          <p:spPr>
            <a:xfrm>
              <a:off x="15920866" y="6814066"/>
              <a:ext cx="348937" cy="158607"/>
            </a:xfrm>
            <a:custGeom>
              <a:avLst/>
              <a:gdLst>
                <a:gd name="connsiteX0" fmla="*/ 159542 w 312270"/>
                <a:gd name="connsiteY0" fmla="*/ 21291 h 141941"/>
                <a:gd name="connsiteX1" fmla="*/ 21291 w 312270"/>
                <a:gd name="connsiteY1" fmla="*/ 75229 h 141941"/>
                <a:gd name="connsiteX2" fmla="*/ 159542 w 312270"/>
                <a:gd name="connsiteY2" fmla="*/ 129167 h 141941"/>
                <a:gd name="connsiteX3" fmla="*/ 297792 w 312270"/>
                <a:gd name="connsiteY3" fmla="*/ 75229 h 141941"/>
                <a:gd name="connsiteX4" fmla="*/ 159542 w 312270"/>
                <a:gd name="connsiteY4" fmla="*/ 21291 h 1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70" h="141941">
                  <a:moveTo>
                    <a:pt x="159542" y="21291"/>
                  </a:moveTo>
                  <a:cubicBezTo>
                    <a:pt x="83177" y="21291"/>
                    <a:pt x="21291" y="45421"/>
                    <a:pt x="21291" y="75229"/>
                  </a:cubicBezTo>
                  <a:cubicBezTo>
                    <a:pt x="21291" y="105037"/>
                    <a:pt x="83177" y="129167"/>
                    <a:pt x="159542" y="129167"/>
                  </a:cubicBezTo>
                  <a:cubicBezTo>
                    <a:pt x="235906" y="129167"/>
                    <a:pt x="297792" y="105037"/>
                    <a:pt x="297792" y="75229"/>
                  </a:cubicBezTo>
                  <a:cubicBezTo>
                    <a:pt x="297792" y="45421"/>
                    <a:pt x="235906" y="21291"/>
                    <a:pt x="159542" y="212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CE5F9C4-4D4B-4EFC-A22F-F59D23E81CA9}"/>
                </a:ext>
              </a:extLst>
            </p:cNvPr>
            <p:cNvSpPr/>
            <p:nvPr/>
          </p:nvSpPr>
          <p:spPr>
            <a:xfrm>
              <a:off x="15428696" y="6484796"/>
              <a:ext cx="507545" cy="348937"/>
            </a:xfrm>
            <a:custGeom>
              <a:avLst/>
              <a:gdLst>
                <a:gd name="connsiteX0" fmla="*/ 416890 w 454211"/>
                <a:gd name="connsiteY0" fmla="*/ 21291 h 312270"/>
                <a:gd name="connsiteX1" fmla="*/ 259620 w 454211"/>
                <a:gd name="connsiteY1" fmla="*/ 144213 h 312270"/>
                <a:gd name="connsiteX2" fmla="*/ 182403 w 454211"/>
                <a:gd name="connsiteY2" fmla="*/ 83746 h 312270"/>
                <a:gd name="connsiteX3" fmla="*/ 37908 w 454211"/>
                <a:gd name="connsiteY3" fmla="*/ 50531 h 312270"/>
                <a:gd name="connsiteX4" fmla="*/ 21442 w 454211"/>
                <a:gd name="connsiteY4" fmla="*/ 64725 h 312270"/>
                <a:gd name="connsiteX5" fmla="*/ 150893 w 454211"/>
                <a:gd name="connsiteY5" fmla="*/ 227958 h 312270"/>
                <a:gd name="connsiteX6" fmla="*/ 222998 w 454211"/>
                <a:gd name="connsiteY6" fmla="*/ 240165 h 312270"/>
                <a:gd name="connsiteX7" fmla="*/ 363520 w 454211"/>
                <a:gd name="connsiteY7" fmla="*/ 175723 h 312270"/>
                <a:gd name="connsiteX8" fmla="*/ 331726 w 454211"/>
                <a:gd name="connsiteY8" fmla="*/ 296657 h 312270"/>
                <a:gd name="connsiteX9" fmla="*/ 362952 w 454211"/>
                <a:gd name="connsiteY9" fmla="*/ 302051 h 312270"/>
                <a:gd name="connsiteX10" fmla="*/ 424556 w 454211"/>
                <a:gd name="connsiteY10" fmla="*/ 164936 h 312270"/>
                <a:gd name="connsiteX11" fmla="*/ 416890 w 454211"/>
                <a:gd name="connsiteY11" fmla="*/ 21291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4211" h="312270">
                  <a:moveTo>
                    <a:pt x="416890" y="21291"/>
                  </a:moveTo>
                  <a:cubicBezTo>
                    <a:pt x="394180" y="21291"/>
                    <a:pt x="320087" y="116392"/>
                    <a:pt x="259620" y="144213"/>
                  </a:cubicBezTo>
                  <a:cubicBezTo>
                    <a:pt x="173319" y="184240"/>
                    <a:pt x="182403" y="83746"/>
                    <a:pt x="182403" y="83746"/>
                  </a:cubicBezTo>
                  <a:cubicBezTo>
                    <a:pt x="182403" y="83746"/>
                    <a:pt x="110014" y="57061"/>
                    <a:pt x="37908" y="50531"/>
                  </a:cubicBezTo>
                  <a:cubicBezTo>
                    <a:pt x="28824" y="49679"/>
                    <a:pt x="20023" y="55642"/>
                    <a:pt x="21442" y="64725"/>
                  </a:cubicBezTo>
                  <a:cubicBezTo>
                    <a:pt x="22577" y="71255"/>
                    <a:pt x="52386" y="178278"/>
                    <a:pt x="150893" y="227958"/>
                  </a:cubicBezTo>
                  <a:cubicBezTo>
                    <a:pt x="174171" y="239597"/>
                    <a:pt x="198585" y="249249"/>
                    <a:pt x="222998" y="240165"/>
                  </a:cubicBezTo>
                  <a:lnTo>
                    <a:pt x="363520" y="175723"/>
                  </a:lnTo>
                  <a:lnTo>
                    <a:pt x="331726" y="296657"/>
                  </a:lnTo>
                  <a:cubicBezTo>
                    <a:pt x="346204" y="313406"/>
                    <a:pt x="362952" y="302051"/>
                    <a:pt x="362952" y="302051"/>
                  </a:cubicBezTo>
                  <a:cubicBezTo>
                    <a:pt x="362952" y="302051"/>
                    <a:pt x="370333" y="260321"/>
                    <a:pt x="424556" y="164936"/>
                  </a:cubicBezTo>
                  <a:cubicBezTo>
                    <a:pt x="479061" y="70119"/>
                    <a:pt x="417459" y="21575"/>
                    <a:pt x="416890" y="212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4F5DD399-45B0-4CE6-BC78-F37441F9656D}"/>
                </a:ext>
              </a:extLst>
            </p:cNvPr>
            <p:cNvSpPr/>
            <p:nvPr/>
          </p:nvSpPr>
          <p:spPr>
            <a:xfrm>
              <a:off x="15502459" y="5462580"/>
              <a:ext cx="444101" cy="1205419"/>
            </a:xfrm>
            <a:custGeom>
              <a:avLst/>
              <a:gdLst>
                <a:gd name="connsiteX0" fmla="*/ 401693 w 397435"/>
                <a:gd name="connsiteY0" fmla="*/ 74794 h 1078752"/>
                <a:gd name="connsiteX1" fmla="*/ 21291 w 397435"/>
                <a:gd name="connsiteY1" fmla="*/ 117660 h 1078752"/>
                <a:gd name="connsiteX2" fmla="*/ 192189 w 397435"/>
                <a:gd name="connsiteY2" fmla="*/ 905434 h 1078752"/>
                <a:gd name="connsiteX3" fmla="*/ 93113 w 397435"/>
                <a:gd name="connsiteY3" fmla="*/ 1011038 h 1078752"/>
                <a:gd name="connsiteX4" fmla="*/ 86584 w 397435"/>
                <a:gd name="connsiteY4" fmla="*/ 1054756 h 1078752"/>
                <a:gd name="connsiteX5" fmla="*/ 251519 w 397435"/>
                <a:gd name="connsiteY5" fmla="*/ 1026368 h 1078752"/>
                <a:gd name="connsiteX6" fmla="*/ 351162 w 397435"/>
                <a:gd name="connsiteY6" fmla="*/ 936377 h 1078752"/>
                <a:gd name="connsiteX7" fmla="*/ 310567 w 397435"/>
                <a:gd name="connsiteY7" fmla="*/ 601964 h 1078752"/>
                <a:gd name="connsiteX8" fmla="*/ 243287 w 397435"/>
                <a:gd name="connsiteY8" fmla="*/ 267835 h 1078752"/>
                <a:gd name="connsiteX9" fmla="*/ 294102 w 397435"/>
                <a:gd name="connsiteY9" fmla="*/ 300764 h 1078752"/>
                <a:gd name="connsiteX10" fmla="*/ 401693 w 397435"/>
                <a:gd name="connsiteY10" fmla="*/ 74794 h 107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7435" h="1078752">
                  <a:moveTo>
                    <a:pt x="401693" y="74794"/>
                  </a:moveTo>
                  <a:cubicBezTo>
                    <a:pt x="340091" y="49812"/>
                    <a:pt x="21291" y="-52953"/>
                    <a:pt x="21291" y="117660"/>
                  </a:cubicBezTo>
                  <a:cubicBezTo>
                    <a:pt x="21291" y="287990"/>
                    <a:pt x="200137" y="836734"/>
                    <a:pt x="192189" y="905434"/>
                  </a:cubicBezTo>
                  <a:cubicBezTo>
                    <a:pt x="185658" y="959656"/>
                    <a:pt x="131438" y="993721"/>
                    <a:pt x="93113" y="1011038"/>
                  </a:cubicBezTo>
                  <a:cubicBezTo>
                    <a:pt x="75796" y="1018987"/>
                    <a:pt x="71821" y="1042833"/>
                    <a:pt x="86584" y="1054756"/>
                  </a:cubicBezTo>
                  <a:cubicBezTo>
                    <a:pt x="136263" y="1095635"/>
                    <a:pt x="221712" y="1059866"/>
                    <a:pt x="251519" y="1026368"/>
                  </a:cubicBezTo>
                  <a:cubicBezTo>
                    <a:pt x="293818" y="978959"/>
                    <a:pt x="351162" y="936377"/>
                    <a:pt x="351162" y="936377"/>
                  </a:cubicBezTo>
                  <a:cubicBezTo>
                    <a:pt x="317380" y="897201"/>
                    <a:pt x="314825" y="793017"/>
                    <a:pt x="310567" y="601964"/>
                  </a:cubicBezTo>
                  <a:cubicBezTo>
                    <a:pt x="306308" y="410911"/>
                    <a:pt x="243287" y="267835"/>
                    <a:pt x="243287" y="267835"/>
                  </a:cubicBezTo>
                  <a:lnTo>
                    <a:pt x="294102" y="300764"/>
                  </a:lnTo>
                  <a:lnTo>
                    <a:pt x="401693" y="74794"/>
                  </a:lnTo>
                  <a:close/>
                </a:path>
              </a:pathLst>
            </a:custGeom>
            <a:solidFill>
              <a:srgbClr val="FFAA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55374C2-74B8-49FB-AEAE-6DF2A8753CFD}"/>
                </a:ext>
              </a:extLst>
            </p:cNvPr>
            <p:cNvSpPr/>
            <p:nvPr/>
          </p:nvSpPr>
          <p:spPr>
            <a:xfrm>
              <a:off x="15146056" y="6742057"/>
              <a:ext cx="507545" cy="348937"/>
            </a:xfrm>
            <a:custGeom>
              <a:avLst/>
              <a:gdLst>
                <a:gd name="connsiteX0" fmla="*/ 416607 w 454211"/>
                <a:gd name="connsiteY0" fmla="*/ 21291 h 312270"/>
                <a:gd name="connsiteX1" fmla="*/ 259619 w 454211"/>
                <a:gd name="connsiteY1" fmla="*/ 144212 h 312270"/>
                <a:gd name="connsiteX2" fmla="*/ 182404 w 454211"/>
                <a:gd name="connsiteY2" fmla="*/ 83745 h 312270"/>
                <a:gd name="connsiteX3" fmla="*/ 37907 w 454211"/>
                <a:gd name="connsiteY3" fmla="*/ 50531 h 312270"/>
                <a:gd name="connsiteX4" fmla="*/ 21443 w 454211"/>
                <a:gd name="connsiteY4" fmla="*/ 65009 h 312270"/>
                <a:gd name="connsiteX5" fmla="*/ 150893 w 454211"/>
                <a:gd name="connsiteY5" fmla="*/ 228242 h 312270"/>
                <a:gd name="connsiteX6" fmla="*/ 222999 w 454211"/>
                <a:gd name="connsiteY6" fmla="*/ 240448 h 312270"/>
                <a:gd name="connsiteX7" fmla="*/ 363521 w 454211"/>
                <a:gd name="connsiteY7" fmla="*/ 176007 h 312270"/>
                <a:gd name="connsiteX8" fmla="*/ 331726 w 454211"/>
                <a:gd name="connsiteY8" fmla="*/ 296941 h 312270"/>
                <a:gd name="connsiteX9" fmla="*/ 362952 w 454211"/>
                <a:gd name="connsiteY9" fmla="*/ 302335 h 312270"/>
                <a:gd name="connsiteX10" fmla="*/ 424554 w 454211"/>
                <a:gd name="connsiteY10" fmla="*/ 165220 h 312270"/>
                <a:gd name="connsiteX11" fmla="*/ 416607 w 454211"/>
                <a:gd name="connsiteY11" fmla="*/ 21291 h 3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4211" h="312270">
                  <a:moveTo>
                    <a:pt x="416607" y="21291"/>
                  </a:moveTo>
                  <a:cubicBezTo>
                    <a:pt x="393896" y="21291"/>
                    <a:pt x="319802" y="116392"/>
                    <a:pt x="259619" y="144212"/>
                  </a:cubicBezTo>
                  <a:cubicBezTo>
                    <a:pt x="173319" y="184239"/>
                    <a:pt x="182404" y="83745"/>
                    <a:pt x="182404" y="83745"/>
                  </a:cubicBezTo>
                  <a:cubicBezTo>
                    <a:pt x="182404" y="83745"/>
                    <a:pt x="110014" y="57060"/>
                    <a:pt x="37907" y="50531"/>
                  </a:cubicBezTo>
                  <a:cubicBezTo>
                    <a:pt x="28822" y="49679"/>
                    <a:pt x="20022" y="55641"/>
                    <a:pt x="21443" y="65009"/>
                  </a:cubicBezTo>
                  <a:cubicBezTo>
                    <a:pt x="22578" y="71538"/>
                    <a:pt x="52385" y="178562"/>
                    <a:pt x="150893" y="228242"/>
                  </a:cubicBezTo>
                  <a:cubicBezTo>
                    <a:pt x="174170" y="239880"/>
                    <a:pt x="198585" y="249533"/>
                    <a:pt x="222999" y="240448"/>
                  </a:cubicBezTo>
                  <a:lnTo>
                    <a:pt x="363521" y="176007"/>
                  </a:lnTo>
                  <a:lnTo>
                    <a:pt x="331726" y="296941"/>
                  </a:lnTo>
                  <a:cubicBezTo>
                    <a:pt x="346203" y="313690"/>
                    <a:pt x="362952" y="302335"/>
                    <a:pt x="362952" y="302335"/>
                  </a:cubicBezTo>
                  <a:cubicBezTo>
                    <a:pt x="362952" y="302335"/>
                    <a:pt x="370334" y="260604"/>
                    <a:pt x="424554" y="165220"/>
                  </a:cubicBezTo>
                  <a:cubicBezTo>
                    <a:pt x="478493" y="70119"/>
                    <a:pt x="416891" y="21574"/>
                    <a:pt x="416607" y="212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4D1924E3-BEE8-474C-B54D-C14048E69C36}"/>
                </a:ext>
              </a:extLst>
            </p:cNvPr>
            <p:cNvSpPr/>
            <p:nvPr/>
          </p:nvSpPr>
          <p:spPr>
            <a:xfrm>
              <a:off x="15219185" y="5666780"/>
              <a:ext cx="539266" cy="1268861"/>
            </a:xfrm>
            <a:custGeom>
              <a:avLst/>
              <a:gdLst>
                <a:gd name="connsiteX0" fmla="*/ 464999 w 482600"/>
                <a:gd name="connsiteY0" fmla="*/ 73736 h 1135529"/>
                <a:gd name="connsiteX1" fmla="*/ 21291 w 482600"/>
                <a:gd name="connsiteY1" fmla="*/ 164862 h 1135529"/>
                <a:gd name="connsiteX2" fmla="*/ 192187 w 482600"/>
                <a:gd name="connsiteY2" fmla="*/ 952636 h 1135529"/>
                <a:gd name="connsiteX3" fmla="*/ 93113 w 482600"/>
                <a:gd name="connsiteY3" fmla="*/ 1058240 h 1135529"/>
                <a:gd name="connsiteX4" fmla="*/ 86584 w 482600"/>
                <a:gd name="connsiteY4" fmla="*/ 1101958 h 1135529"/>
                <a:gd name="connsiteX5" fmla="*/ 251519 w 482600"/>
                <a:gd name="connsiteY5" fmla="*/ 1073569 h 1135529"/>
                <a:gd name="connsiteX6" fmla="*/ 351162 w 482600"/>
                <a:gd name="connsiteY6" fmla="*/ 983579 h 1135529"/>
                <a:gd name="connsiteX7" fmla="*/ 310852 w 482600"/>
                <a:gd name="connsiteY7" fmla="*/ 649166 h 1135529"/>
                <a:gd name="connsiteX8" fmla="*/ 243570 w 482600"/>
                <a:gd name="connsiteY8" fmla="*/ 315036 h 1135529"/>
                <a:gd name="connsiteX9" fmla="*/ 294386 w 482600"/>
                <a:gd name="connsiteY9" fmla="*/ 347683 h 1135529"/>
                <a:gd name="connsiteX10" fmla="*/ 464999 w 482600"/>
                <a:gd name="connsiteY10" fmla="*/ 73736 h 113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2600" h="1135529">
                  <a:moveTo>
                    <a:pt x="464999" y="73736"/>
                  </a:moveTo>
                  <a:cubicBezTo>
                    <a:pt x="403396" y="48755"/>
                    <a:pt x="21291" y="-70760"/>
                    <a:pt x="21291" y="164862"/>
                  </a:cubicBezTo>
                  <a:cubicBezTo>
                    <a:pt x="21291" y="335192"/>
                    <a:pt x="200137" y="884220"/>
                    <a:pt x="192187" y="952636"/>
                  </a:cubicBezTo>
                  <a:cubicBezTo>
                    <a:pt x="185658" y="1006858"/>
                    <a:pt x="131438" y="1040923"/>
                    <a:pt x="93113" y="1058240"/>
                  </a:cubicBezTo>
                  <a:cubicBezTo>
                    <a:pt x="75796" y="1066189"/>
                    <a:pt x="71821" y="1090035"/>
                    <a:pt x="86584" y="1101958"/>
                  </a:cubicBezTo>
                  <a:cubicBezTo>
                    <a:pt x="136263" y="1142837"/>
                    <a:pt x="221712" y="1107068"/>
                    <a:pt x="251519" y="1073569"/>
                  </a:cubicBezTo>
                  <a:cubicBezTo>
                    <a:pt x="293818" y="1026161"/>
                    <a:pt x="351162" y="983579"/>
                    <a:pt x="351162" y="983579"/>
                  </a:cubicBezTo>
                  <a:cubicBezTo>
                    <a:pt x="317380" y="944403"/>
                    <a:pt x="314825" y="840218"/>
                    <a:pt x="310852" y="649166"/>
                  </a:cubicBezTo>
                  <a:cubicBezTo>
                    <a:pt x="306593" y="457828"/>
                    <a:pt x="243570" y="315036"/>
                    <a:pt x="243570" y="315036"/>
                  </a:cubicBezTo>
                  <a:lnTo>
                    <a:pt x="294386" y="347683"/>
                  </a:lnTo>
                  <a:lnTo>
                    <a:pt x="464999" y="73736"/>
                  </a:lnTo>
                  <a:close/>
                </a:path>
              </a:pathLst>
            </a:custGeom>
            <a:solidFill>
              <a:srgbClr val="FFAA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1BCCFAFE-9F3C-4A64-964F-C1067D59D468}"/>
                </a:ext>
              </a:extLst>
            </p:cNvPr>
            <p:cNvSpPr/>
            <p:nvPr/>
          </p:nvSpPr>
          <p:spPr>
            <a:xfrm>
              <a:off x="16010322" y="6484480"/>
              <a:ext cx="158607" cy="444101"/>
            </a:xfrm>
            <a:custGeom>
              <a:avLst/>
              <a:gdLst>
                <a:gd name="connsiteX0" fmla="*/ 21291 w 141941"/>
                <a:gd name="connsiteY0" fmla="*/ 382390 h 397435"/>
                <a:gd name="connsiteX1" fmla="*/ 80622 w 141941"/>
                <a:gd name="connsiteY1" fmla="*/ 394596 h 397435"/>
                <a:gd name="connsiteX2" fmla="*/ 135979 w 141941"/>
                <a:gd name="connsiteY2" fmla="*/ 382390 h 397435"/>
                <a:gd name="connsiteX3" fmla="*/ 135979 w 141941"/>
                <a:gd name="connsiteY3" fmla="*/ 21291 h 397435"/>
                <a:gd name="connsiteX4" fmla="*/ 21291 w 141941"/>
                <a:gd name="connsiteY4" fmla="*/ 21291 h 397435"/>
                <a:gd name="connsiteX5" fmla="*/ 21291 w 141941"/>
                <a:gd name="connsiteY5" fmla="*/ 382390 h 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941" h="397435">
                  <a:moveTo>
                    <a:pt x="21291" y="382390"/>
                  </a:moveTo>
                  <a:cubicBezTo>
                    <a:pt x="21291" y="382390"/>
                    <a:pt x="32645" y="394596"/>
                    <a:pt x="80622" y="394596"/>
                  </a:cubicBezTo>
                  <a:cubicBezTo>
                    <a:pt x="122069" y="394596"/>
                    <a:pt x="135979" y="382390"/>
                    <a:pt x="135979" y="382390"/>
                  </a:cubicBezTo>
                  <a:lnTo>
                    <a:pt x="135979" y="21291"/>
                  </a:lnTo>
                  <a:lnTo>
                    <a:pt x="21291" y="21291"/>
                  </a:lnTo>
                  <a:lnTo>
                    <a:pt x="21291" y="3823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6B21590-F409-455B-B705-E35C98342400}"/>
                </a:ext>
              </a:extLst>
            </p:cNvPr>
            <p:cNvSpPr/>
            <p:nvPr/>
          </p:nvSpPr>
          <p:spPr>
            <a:xfrm>
              <a:off x="15323231" y="5801514"/>
              <a:ext cx="634432" cy="666152"/>
            </a:xfrm>
            <a:custGeom>
              <a:avLst/>
              <a:gdLst>
                <a:gd name="connsiteX0" fmla="*/ 513828 w 567764"/>
                <a:gd name="connsiteY0" fmla="*/ 586500 h 596152"/>
                <a:gd name="connsiteX1" fmla="*/ 567481 w 567764"/>
                <a:gd name="connsiteY1" fmla="*/ 21291 h 596152"/>
                <a:gd name="connsiteX2" fmla="*/ 21291 w 567764"/>
                <a:gd name="connsiteY2" fmla="*/ 333562 h 59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764" h="596152">
                  <a:moveTo>
                    <a:pt x="513828" y="586500"/>
                  </a:moveTo>
                  <a:lnTo>
                    <a:pt x="567481" y="21291"/>
                  </a:lnTo>
                  <a:lnTo>
                    <a:pt x="21291" y="33356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024D6214-3A24-49F0-9051-E892FA6950A5}"/>
                </a:ext>
              </a:extLst>
            </p:cNvPr>
            <p:cNvSpPr/>
            <p:nvPr/>
          </p:nvSpPr>
          <p:spPr>
            <a:xfrm>
              <a:off x="15516674" y="5563919"/>
              <a:ext cx="856482" cy="729596"/>
            </a:xfrm>
            <a:custGeom>
              <a:avLst/>
              <a:gdLst>
                <a:gd name="connsiteX0" fmla="*/ 714584 w 766482"/>
                <a:gd name="connsiteY0" fmla="*/ 183672 h 652929"/>
                <a:gd name="connsiteX1" fmla="*/ 362003 w 766482"/>
                <a:gd name="connsiteY1" fmla="*/ 240165 h 652929"/>
                <a:gd name="connsiteX2" fmla="*/ 336453 w 766482"/>
                <a:gd name="connsiteY2" fmla="*/ 21291 h 652929"/>
                <a:gd name="connsiteX3" fmla="*/ 156755 w 766482"/>
                <a:gd name="connsiteY3" fmla="*/ 172317 h 652929"/>
                <a:gd name="connsiteX4" fmla="*/ 26170 w 766482"/>
                <a:gd name="connsiteY4" fmla="*/ 441721 h 652929"/>
                <a:gd name="connsiteX5" fmla="*/ 653549 w 766482"/>
                <a:gd name="connsiteY5" fmla="*/ 553571 h 652929"/>
                <a:gd name="connsiteX6" fmla="*/ 714584 w 766482"/>
                <a:gd name="connsiteY6" fmla="*/ 183672 h 652929"/>
                <a:gd name="connsiteX7" fmla="*/ 714584 w 766482"/>
                <a:gd name="connsiteY7" fmla="*/ 183672 h 65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82" h="652929">
                  <a:moveTo>
                    <a:pt x="714584" y="183672"/>
                  </a:moveTo>
                  <a:cubicBezTo>
                    <a:pt x="712881" y="185092"/>
                    <a:pt x="513595" y="382958"/>
                    <a:pt x="362003" y="240165"/>
                  </a:cubicBezTo>
                  <a:lnTo>
                    <a:pt x="336453" y="21291"/>
                  </a:lnTo>
                  <a:cubicBezTo>
                    <a:pt x="336453" y="21291"/>
                    <a:pt x="209558" y="135696"/>
                    <a:pt x="156755" y="172317"/>
                  </a:cubicBezTo>
                  <a:cubicBezTo>
                    <a:pt x="-17548" y="292967"/>
                    <a:pt x="26170" y="441721"/>
                    <a:pt x="26170" y="441721"/>
                  </a:cubicBezTo>
                  <a:cubicBezTo>
                    <a:pt x="252141" y="631355"/>
                    <a:pt x="469594" y="718506"/>
                    <a:pt x="653549" y="553571"/>
                  </a:cubicBezTo>
                  <a:cubicBezTo>
                    <a:pt x="841479" y="385229"/>
                    <a:pt x="714584" y="183672"/>
                    <a:pt x="714584" y="183672"/>
                  </a:cubicBezTo>
                  <a:lnTo>
                    <a:pt x="714584" y="183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B73D64C1-6143-4797-B279-9A0E8A1B1685}"/>
                </a:ext>
              </a:extLst>
            </p:cNvPr>
            <p:cNvSpPr/>
            <p:nvPr/>
          </p:nvSpPr>
          <p:spPr>
            <a:xfrm>
              <a:off x="15793980" y="5058655"/>
              <a:ext cx="602708" cy="824760"/>
            </a:xfrm>
            <a:custGeom>
              <a:avLst/>
              <a:gdLst>
                <a:gd name="connsiteX0" fmla="*/ 387498 w 539376"/>
                <a:gd name="connsiteY0" fmla="*/ 22089 h 738094"/>
                <a:gd name="connsiteX1" fmla="*/ 317664 w 539376"/>
                <a:gd name="connsiteY1" fmla="*/ 40825 h 738094"/>
                <a:gd name="connsiteX2" fmla="*/ 166070 w 539376"/>
                <a:gd name="connsiteY2" fmla="*/ 131100 h 738094"/>
                <a:gd name="connsiteX3" fmla="*/ 21291 w 539376"/>
                <a:gd name="connsiteY3" fmla="*/ 380065 h 738094"/>
                <a:gd name="connsiteX4" fmla="*/ 88003 w 539376"/>
                <a:gd name="connsiteY4" fmla="*/ 473462 h 738094"/>
                <a:gd name="connsiteX5" fmla="*/ 113553 w 539376"/>
                <a:gd name="connsiteY5" fmla="*/ 692336 h 738094"/>
                <a:gd name="connsiteX6" fmla="*/ 466419 w 539376"/>
                <a:gd name="connsiteY6" fmla="*/ 635843 h 738094"/>
                <a:gd name="connsiteX7" fmla="*/ 477206 w 539376"/>
                <a:gd name="connsiteY7" fmla="*/ 46503 h 738094"/>
                <a:gd name="connsiteX8" fmla="*/ 387498 w 539376"/>
                <a:gd name="connsiteY8" fmla="*/ 22089 h 73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376" h="738094">
                  <a:moveTo>
                    <a:pt x="387498" y="22089"/>
                  </a:moveTo>
                  <a:cubicBezTo>
                    <a:pt x="349175" y="25780"/>
                    <a:pt x="317664" y="40825"/>
                    <a:pt x="317664" y="40825"/>
                  </a:cubicBezTo>
                  <a:cubicBezTo>
                    <a:pt x="317664" y="40825"/>
                    <a:pt x="260888" y="78866"/>
                    <a:pt x="166070" y="131100"/>
                  </a:cubicBezTo>
                  <a:cubicBezTo>
                    <a:pt x="103616" y="165449"/>
                    <a:pt x="21291" y="303417"/>
                    <a:pt x="21291" y="380065"/>
                  </a:cubicBezTo>
                  <a:cubicBezTo>
                    <a:pt x="21291" y="455577"/>
                    <a:pt x="88003" y="473462"/>
                    <a:pt x="88003" y="473462"/>
                  </a:cubicBezTo>
                  <a:lnTo>
                    <a:pt x="113553" y="692336"/>
                  </a:lnTo>
                  <a:cubicBezTo>
                    <a:pt x="265998" y="835980"/>
                    <a:pt x="466419" y="635843"/>
                    <a:pt x="466419" y="635843"/>
                  </a:cubicBezTo>
                  <a:cubicBezTo>
                    <a:pt x="466419" y="507244"/>
                    <a:pt x="625676" y="179928"/>
                    <a:pt x="477206" y="46503"/>
                  </a:cubicBezTo>
                  <a:cubicBezTo>
                    <a:pt x="451372" y="23225"/>
                    <a:pt x="417307" y="19250"/>
                    <a:pt x="387498" y="2208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FDC076B5-0029-47FC-AAD6-A472F446E9D1}"/>
                </a:ext>
              </a:extLst>
            </p:cNvPr>
            <p:cNvSpPr/>
            <p:nvPr/>
          </p:nvSpPr>
          <p:spPr>
            <a:xfrm>
              <a:off x="15820912" y="4571036"/>
              <a:ext cx="444101" cy="570987"/>
            </a:xfrm>
            <a:custGeom>
              <a:avLst/>
              <a:gdLst>
                <a:gd name="connsiteX0" fmla="*/ 208113 w 397435"/>
                <a:gd name="connsiteY0" fmla="*/ 21291 h 510988"/>
                <a:gd name="connsiteX1" fmla="*/ 26428 w 397435"/>
                <a:gd name="connsiteY1" fmla="*/ 151309 h 510988"/>
                <a:gd name="connsiteX2" fmla="*/ 22737 w 397435"/>
                <a:gd name="connsiteY2" fmla="*/ 255494 h 510988"/>
                <a:gd name="connsiteX3" fmla="*/ 130614 w 397435"/>
                <a:gd name="connsiteY3" fmla="*/ 477774 h 510988"/>
                <a:gd name="connsiteX4" fmla="*/ 163543 w 397435"/>
                <a:gd name="connsiteY4" fmla="*/ 489697 h 510988"/>
                <a:gd name="connsiteX5" fmla="*/ 388094 w 397435"/>
                <a:gd name="connsiteY5" fmla="*/ 304322 h 510988"/>
                <a:gd name="connsiteX6" fmla="*/ 388094 w 397435"/>
                <a:gd name="connsiteY6" fmla="*/ 204111 h 510988"/>
                <a:gd name="connsiteX7" fmla="*/ 388094 w 397435"/>
                <a:gd name="connsiteY7" fmla="*/ 204111 h 510988"/>
                <a:gd name="connsiteX8" fmla="*/ 388094 w 397435"/>
                <a:gd name="connsiteY8" fmla="*/ 200988 h 510988"/>
                <a:gd name="connsiteX9" fmla="*/ 208113 w 397435"/>
                <a:gd name="connsiteY9" fmla="*/ 21291 h 5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35" h="510988">
                  <a:moveTo>
                    <a:pt x="208113" y="21291"/>
                  </a:moveTo>
                  <a:cubicBezTo>
                    <a:pt x="115567" y="21291"/>
                    <a:pt x="40906" y="62170"/>
                    <a:pt x="26428" y="151309"/>
                  </a:cubicBezTo>
                  <a:cubicBezTo>
                    <a:pt x="21318" y="183388"/>
                    <a:pt x="29552" y="213196"/>
                    <a:pt x="22737" y="255494"/>
                  </a:cubicBezTo>
                  <a:cubicBezTo>
                    <a:pt x="11383" y="327316"/>
                    <a:pt x="68726" y="428094"/>
                    <a:pt x="130614" y="477774"/>
                  </a:cubicBezTo>
                  <a:cubicBezTo>
                    <a:pt x="139981" y="485155"/>
                    <a:pt x="151621" y="489413"/>
                    <a:pt x="163543" y="489697"/>
                  </a:cubicBezTo>
                  <a:cubicBezTo>
                    <a:pt x="186538" y="490549"/>
                    <a:pt x="388094" y="379266"/>
                    <a:pt x="388094" y="304322"/>
                  </a:cubicBezTo>
                  <a:lnTo>
                    <a:pt x="388094" y="204111"/>
                  </a:lnTo>
                  <a:lnTo>
                    <a:pt x="388094" y="204111"/>
                  </a:lnTo>
                  <a:cubicBezTo>
                    <a:pt x="388094" y="202976"/>
                    <a:pt x="388094" y="202124"/>
                    <a:pt x="388094" y="200988"/>
                  </a:cubicBezTo>
                  <a:cubicBezTo>
                    <a:pt x="388094" y="101914"/>
                    <a:pt x="307472" y="21291"/>
                    <a:pt x="208113" y="21291"/>
                  </a:cubicBezTo>
                  <a:close/>
                </a:path>
              </a:pathLst>
            </a:custGeom>
            <a:solidFill>
              <a:srgbClr val="FFAA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255CBF8-4AD7-4EE1-88BA-138EBD8CE3DA}"/>
                </a:ext>
              </a:extLst>
            </p:cNvPr>
            <p:cNvSpPr/>
            <p:nvPr/>
          </p:nvSpPr>
          <p:spPr>
            <a:xfrm>
              <a:off x="15793758" y="4463816"/>
              <a:ext cx="602708" cy="1300584"/>
            </a:xfrm>
            <a:custGeom>
              <a:avLst/>
              <a:gdLst>
                <a:gd name="connsiteX0" fmla="*/ 254274 w 539376"/>
                <a:gd name="connsiteY0" fmla="*/ 21291 h 1163917"/>
                <a:gd name="connsiteX1" fmla="*/ 34266 w 539376"/>
                <a:gd name="connsiteY1" fmla="*/ 162665 h 1163917"/>
                <a:gd name="connsiteX2" fmla="*/ 150941 w 539376"/>
                <a:gd name="connsiteY2" fmla="*/ 283598 h 1163917"/>
                <a:gd name="connsiteX3" fmla="*/ 131921 w 539376"/>
                <a:gd name="connsiteY3" fmla="*/ 597572 h 1163917"/>
                <a:gd name="connsiteX4" fmla="*/ 22057 w 539376"/>
                <a:gd name="connsiteY4" fmla="*/ 900191 h 1163917"/>
                <a:gd name="connsiteX5" fmla="*/ 208001 w 539376"/>
                <a:gd name="connsiteY5" fmla="*/ 673085 h 1163917"/>
                <a:gd name="connsiteX6" fmla="*/ 336033 w 539376"/>
                <a:gd name="connsiteY6" fmla="*/ 1129568 h 1163917"/>
                <a:gd name="connsiteX7" fmla="*/ 521407 w 539376"/>
                <a:gd name="connsiteY7" fmla="*/ 983085 h 1163917"/>
                <a:gd name="connsiteX8" fmla="*/ 497844 w 539376"/>
                <a:gd name="connsiteY8" fmla="*/ 208938 h 1163917"/>
                <a:gd name="connsiteX9" fmla="*/ 254274 w 539376"/>
                <a:gd name="connsiteY9" fmla="*/ 21291 h 116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376" h="1163917">
                  <a:moveTo>
                    <a:pt x="254274" y="21291"/>
                  </a:moveTo>
                  <a:cubicBezTo>
                    <a:pt x="132204" y="21291"/>
                    <a:pt x="34266" y="123205"/>
                    <a:pt x="34266" y="162665"/>
                  </a:cubicBezTo>
                  <a:cubicBezTo>
                    <a:pt x="34266" y="247830"/>
                    <a:pt x="112333" y="257482"/>
                    <a:pt x="150941" y="283598"/>
                  </a:cubicBezTo>
                  <a:cubicBezTo>
                    <a:pt x="194658" y="313122"/>
                    <a:pt x="201471" y="474936"/>
                    <a:pt x="131921" y="597572"/>
                  </a:cubicBezTo>
                  <a:cubicBezTo>
                    <a:pt x="77699" y="693241"/>
                    <a:pt x="13541" y="756263"/>
                    <a:pt x="22057" y="900191"/>
                  </a:cubicBezTo>
                  <a:cubicBezTo>
                    <a:pt x="52433" y="756263"/>
                    <a:pt x="149804" y="673085"/>
                    <a:pt x="208001" y="673085"/>
                  </a:cubicBezTo>
                  <a:cubicBezTo>
                    <a:pt x="277269" y="673085"/>
                    <a:pt x="336033" y="821840"/>
                    <a:pt x="336033" y="1129568"/>
                  </a:cubicBezTo>
                  <a:cubicBezTo>
                    <a:pt x="336033" y="1188615"/>
                    <a:pt x="521407" y="1201958"/>
                    <a:pt x="521407" y="983085"/>
                  </a:cubicBezTo>
                  <a:cubicBezTo>
                    <a:pt x="521407" y="829788"/>
                    <a:pt x="559164" y="408223"/>
                    <a:pt x="497844" y="208938"/>
                  </a:cubicBezTo>
                  <a:cubicBezTo>
                    <a:pt x="457533" y="75229"/>
                    <a:pt x="327799" y="21291"/>
                    <a:pt x="254274" y="2129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0CC36F08-DB0D-4B97-B4CF-78FA1C2AE1F4}"/>
                </a:ext>
              </a:extLst>
            </p:cNvPr>
            <p:cNvSpPr/>
            <p:nvPr/>
          </p:nvSpPr>
          <p:spPr>
            <a:xfrm>
              <a:off x="15436264" y="5183114"/>
              <a:ext cx="697873" cy="317215"/>
            </a:xfrm>
            <a:custGeom>
              <a:avLst/>
              <a:gdLst>
                <a:gd name="connsiteX0" fmla="*/ 519695 w 624541"/>
                <a:gd name="connsiteY0" fmla="*/ 23693 h 283882"/>
                <a:gd name="connsiteX1" fmla="*/ 109769 w 624541"/>
                <a:gd name="connsiteY1" fmla="*/ 109993 h 283882"/>
                <a:gd name="connsiteX2" fmla="*/ 21766 w 624541"/>
                <a:gd name="connsiteY2" fmla="*/ 182384 h 283882"/>
                <a:gd name="connsiteX3" fmla="*/ 21482 w 624541"/>
                <a:gd name="connsiteY3" fmla="*/ 185223 h 283882"/>
                <a:gd name="connsiteX4" fmla="*/ 104093 w 624541"/>
                <a:gd name="connsiteY4" fmla="*/ 275781 h 283882"/>
                <a:gd name="connsiteX5" fmla="*/ 545245 w 624541"/>
                <a:gd name="connsiteY5" fmla="*/ 247676 h 283882"/>
                <a:gd name="connsiteX6" fmla="*/ 628991 w 624541"/>
                <a:gd name="connsiteY6" fmla="*/ 146898 h 283882"/>
                <a:gd name="connsiteX7" fmla="*/ 626151 w 624541"/>
                <a:gd name="connsiteY7" fmla="*/ 105735 h 283882"/>
                <a:gd name="connsiteX8" fmla="*/ 519695 w 624541"/>
                <a:gd name="connsiteY8" fmla="*/ 23693 h 2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541" h="283882">
                  <a:moveTo>
                    <a:pt x="519695" y="23693"/>
                  </a:moveTo>
                  <a:cubicBezTo>
                    <a:pt x="402452" y="66559"/>
                    <a:pt x="241775" y="121917"/>
                    <a:pt x="109769" y="109993"/>
                  </a:cubicBezTo>
                  <a:cubicBezTo>
                    <a:pt x="64633" y="108290"/>
                    <a:pt x="24604" y="139233"/>
                    <a:pt x="21766" y="182384"/>
                  </a:cubicBezTo>
                  <a:cubicBezTo>
                    <a:pt x="21766" y="182951"/>
                    <a:pt x="21766" y="184654"/>
                    <a:pt x="21482" y="185223"/>
                  </a:cubicBezTo>
                  <a:cubicBezTo>
                    <a:pt x="18360" y="228372"/>
                    <a:pt x="53845" y="272658"/>
                    <a:pt x="104093" y="275781"/>
                  </a:cubicBezTo>
                  <a:cubicBezTo>
                    <a:pt x="249441" y="284581"/>
                    <a:pt x="414376" y="291962"/>
                    <a:pt x="545245" y="247676"/>
                  </a:cubicBezTo>
                  <a:cubicBezTo>
                    <a:pt x="591234" y="232063"/>
                    <a:pt x="626720" y="210772"/>
                    <a:pt x="628991" y="146898"/>
                  </a:cubicBezTo>
                  <a:cubicBezTo>
                    <a:pt x="629558" y="132704"/>
                    <a:pt x="628991" y="114535"/>
                    <a:pt x="626151" y="105735"/>
                  </a:cubicBezTo>
                  <a:cubicBezTo>
                    <a:pt x="607700" y="50662"/>
                    <a:pt x="560859" y="10918"/>
                    <a:pt x="519695" y="236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F41D80F-FDD2-4E14-B4D3-680053643CD4}"/>
                </a:ext>
              </a:extLst>
            </p:cNvPr>
            <p:cNvSpPr/>
            <p:nvPr/>
          </p:nvSpPr>
          <p:spPr>
            <a:xfrm>
              <a:off x="14918284" y="4902521"/>
              <a:ext cx="475823" cy="380658"/>
            </a:xfrm>
            <a:custGeom>
              <a:avLst/>
              <a:gdLst>
                <a:gd name="connsiteX0" fmla="*/ 188375 w 425823"/>
                <a:gd name="connsiteY0" fmla="*/ 32367 h 340658"/>
                <a:gd name="connsiteX1" fmla="*/ 150335 w 425823"/>
                <a:gd name="connsiteY1" fmla="*/ 21296 h 340658"/>
                <a:gd name="connsiteX2" fmla="*/ 82203 w 425823"/>
                <a:gd name="connsiteY2" fmla="*/ 27258 h 340658"/>
                <a:gd name="connsiteX3" fmla="*/ 107753 w 425823"/>
                <a:gd name="connsiteY3" fmla="*/ 50536 h 340658"/>
                <a:gd name="connsiteX4" fmla="*/ 153458 w 425823"/>
                <a:gd name="connsiteY4" fmla="*/ 52807 h 340658"/>
                <a:gd name="connsiteX5" fmla="*/ 164245 w 425823"/>
                <a:gd name="connsiteY5" fmla="*/ 65865 h 340658"/>
                <a:gd name="connsiteX6" fmla="*/ 123082 w 425823"/>
                <a:gd name="connsiteY6" fmla="*/ 72111 h 340658"/>
                <a:gd name="connsiteX7" fmla="*/ 46434 w 425823"/>
                <a:gd name="connsiteY7" fmla="*/ 42871 h 340658"/>
                <a:gd name="connsiteX8" fmla="*/ 24292 w 425823"/>
                <a:gd name="connsiteY8" fmla="*/ 67569 h 340658"/>
                <a:gd name="connsiteX9" fmla="*/ 57790 w 425823"/>
                <a:gd name="connsiteY9" fmla="*/ 145920 h 340658"/>
                <a:gd name="connsiteX10" fmla="*/ 183833 w 425823"/>
                <a:gd name="connsiteY10" fmla="*/ 176579 h 340658"/>
                <a:gd name="connsiteX11" fmla="*/ 335426 w 425823"/>
                <a:gd name="connsiteY11" fmla="*/ 344071 h 340658"/>
                <a:gd name="connsiteX12" fmla="*/ 407817 w 425823"/>
                <a:gd name="connsiteY12" fmla="*/ 254931 h 340658"/>
                <a:gd name="connsiteX13" fmla="*/ 218750 w 425823"/>
                <a:gd name="connsiteY13" fmla="*/ 86873 h 340658"/>
                <a:gd name="connsiteX14" fmla="*/ 188375 w 425823"/>
                <a:gd name="connsiteY14" fmla="*/ 32367 h 3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823" h="340658">
                  <a:moveTo>
                    <a:pt x="188375" y="32367"/>
                  </a:moveTo>
                  <a:cubicBezTo>
                    <a:pt x="171911" y="20728"/>
                    <a:pt x="150335" y="21296"/>
                    <a:pt x="150335" y="21296"/>
                  </a:cubicBezTo>
                  <a:lnTo>
                    <a:pt x="82203" y="27258"/>
                  </a:lnTo>
                  <a:cubicBezTo>
                    <a:pt x="81068" y="38329"/>
                    <a:pt x="94410" y="51104"/>
                    <a:pt x="107753" y="50536"/>
                  </a:cubicBezTo>
                  <a:cubicBezTo>
                    <a:pt x="112294" y="50252"/>
                    <a:pt x="153458" y="52807"/>
                    <a:pt x="153458" y="52807"/>
                  </a:cubicBezTo>
                  <a:cubicBezTo>
                    <a:pt x="153458" y="52807"/>
                    <a:pt x="165096" y="57349"/>
                    <a:pt x="164245" y="65865"/>
                  </a:cubicBezTo>
                  <a:cubicBezTo>
                    <a:pt x="163961" y="67853"/>
                    <a:pt x="138129" y="75801"/>
                    <a:pt x="123082" y="72111"/>
                  </a:cubicBezTo>
                  <a:cubicBezTo>
                    <a:pt x="97534" y="66150"/>
                    <a:pt x="46434" y="42871"/>
                    <a:pt x="46434" y="42871"/>
                  </a:cubicBezTo>
                  <a:cubicBezTo>
                    <a:pt x="46434" y="42871"/>
                    <a:pt x="10948" y="26689"/>
                    <a:pt x="24292" y="67569"/>
                  </a:cubicBezTo>
                  <a:cubicBezTo>
                    <a:pt x="37633" y="108448"/>
                    <a:pt x="30252" y="117816"/>
                    <a:pt x="57790" y="145920"/>
                  </a:cubicBezTo>
                  <a:cubicBezTo>
                    <a:pt x="85325" y="174309"/>
                    <a:pt x="175317" y="175160"/>
                    <a:pt x="183833" y="176579"/>
                  </a:cubicBezTo>
                  <a:cubicBezTo>
                    <a:pt x="198878" y="179135"/>
                    <a:pt x="274108" y="282184"/>
                    <a:pt x="335426" y="344071"/>
                  </a:cubicBezTo>
                  <a:lnTo>
                    <a:pt x="407817" y="254931"/>
                  </a:lnTo>
                  <a:cubicBezTo>
                    <a:pt x="407817" y="254931"/>
                    <a:pt x="258210" y="120087"/>
                    <a:pt x="218750" y="86873"/>
                  </a:cubicBezTo>
                  <a:cubicBezTo>
                    <a:pt x="202285" y="72962"/>
                    <a:pt x="204840" y="44291"/>
                    <a:pt x="188375" y="32367"/>
                  </a:cubicBezTo>
                  <a:close/>
                </a:path>
              </a:pathLst>
            </a:custGeom>
            <a:solidFill>
              <a:srgbClr val="FFC4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7BEA3C66-F849-41EA-AF81-7CF9D1DC5732}"/>
                </a:ext>
              </a:extLst>
            </p:cNvPr>
            <p:cNvSpPr/>
            <p:nvPr/>
          </p:nvSpPr>
          <p:spPr>
            <a:xfrm>
              <a:off x="15106256" y="5019578"/>
              <a:ext cx="539266" cy="475823"/>
            </a:xfrm>
            <a:custGeom>
              <a:avLst/>
              <a:gdLst>
                <a:gd name="connsiteX0" fmla="*/ 441721 w 482600"/>
                <a:gd name="connsiteY0" fmla="*/ 273096 h 425823"/>
                <a:gd name="connsiteX1" fmla="*/ 116959 w 482600"/>
                <a:gd name="connsiteY1" fmla="*/ 21291 h 425823"/>
                <a:gd name="connsiteX2" fmla="*/ 21291 w 482600"/>
                <a:gd name="connsiteY2" fmla="*/ 105604 h 425823"/>
                <a:gd name="connsiteX3" fmla="*/ 359110 w 482600"/>
                <a:gd name="connsiteY3" fmla="*/ 409075 h 425823"/>
                <a:gd name="connsiteX4" fmla="*/ 466703 w 482600"/>
                <a:gd name="connsiteY4" fmla="*/ 379551 h 425823"/>
                <a:gd name="connsiteX5" fmla="*/ 471812 w 482600"/>
                <a:gd name="connsiteY5" fmla="*/ 370467 h 425823"/>
                <a:gd name="connsiteX6" fmla="*/ 441721 w 482600"/>
                <a:gd name="connsiteY6" fmla="*/ 273096 h 42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600" h="425823">
                  <a:moveTo>
                    <a:pt x="441721" y="273096"/>
                  </a:moveTo>
                  <a:cubicBezTo>
                    <a:pt x="353716" y="227106"/>
                    <a:pt x="200421" y="114405"/>
                    <a:pt x="116959" y="21291"/>
                  </a:cubicBezTo>
                  <a:cubicBezTo>
                    <a:pt x="83461" y="63874"/>
                    <a:pt x="55073" y="89139"/>
                    <a:pt x="21291" y="105604"/>
                  </a:cubicBezTo>
                  <a:cubicBezTo>
                    <a:pt x="110429" y="210074"/>
                    <a:pt x="260320" y="357692"/>
                    <a:pt x="359110" y="409075"/>
                  </a:cubicBezTo>
                  <a:cubicBezTo>
                    <a:pt x="396867" y="431217"/>
                    <a:pt x="449953" y="414468"/>
                    <a:pt x="466703" y="379551"/>
                  </a:cubicBezTo>
                  <a:cubicBezTo>
                    <a:pt x="466985" y="378983"/>
                    <a:pt x="471528" y="371034"/>
                    <a:pt x="471812" y="370467"/>
                  </a:cubicBezTo>
                  <a:cubicBezTo>
                    <a:pt x="488845" y="334982"/>
                    <a:pt x="475219" y="292683"/>
                    <a:pt x="441721" y="2730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F27AC387-9F4B-4348-911C-715E46D1D726}"/>
                </a:ext>
              </a:extLst>
            </p:cNvPr>
            <p:cNvSpPr/>
            <p:nvPr/>
          </p:nvSpPr>
          <p:spPr>
            <a:xfrm>
              <a:off x="15777803" y="6015318"/>
              <a:ext cx="919925" cy="602708"/>
            </a:xfrm>
            <a:custGeom>
              <a:avLst/>
              <a:gdLst>
                <a:gd name="connsiteX0" fmla="*/ 83177 w 823258"/>
                <a:gd name="connsiteY0" fmla="*/ 500768 h 539376"/>
                <a:gd name="connsiteX1" fmla="*/ 287857 w 823258"/>
                <a:gd name="connsiteY1" fmla="*/ 496794 h 539376"/>
                <a:gd name="connsiteX2" fmla="*/ 676492 w 823258"/>
                <a:gd name="connsiteY2" fmla="*/ 269404 h 539376"/>
                <a:gd name="connsiteX3" fmla="*/ 805374 w 823258"/>
                <a:gd name="connsiteY3" fmla="*/ 44853 h 539376"/>
                <a:gd name="connsiteX4" fmla="*/ 805374 w 823258"/>
                <a:gd name="connsiteY4" fmla="*/ 21291 h 539376"/>
                <a:gd name="connsiteX5" fmla="*/ 21291 w 823258"/>
                <a:gd name="connsiteY5" fmla="*/ 467554 h 539376"/>
                <a:gd name="connsiteX6" fmla="*/ 83177 w 823258"/>
                <a:gd name="connsiteY6" fmla="*/ 500768 h 5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258" h="539376">
                  <a:moveTo>
                    <a:pt x="83177" y="500768"/>
                  </a:moveTo>
                  <a:cubicBezTo>
                    <a:pt x="147619" y="535118"/>
                    <a:pt x="225119" y="533699"/>
                    <a:pt x="287857" y="496794"/>
                  </a:cubicBezTo>
                  <a:lnTo>
                    <a:pt x="676492" y="269404"/>
                  </a:lnTo>
                  <a:cubicBezTo>
                    <a:pt x="756263" y="222848"/>
                    <a:pt x="805374" y="137399"/>
                    <a:pt x="805374" y="44853"/>
                  </a:cubicBezTo>
                  <a:lnTo>
                    <a:pt x="805374" y="21291"/>
                  </a:lnTo>
                  <a:lnTo>
                    <a:pt x="21291" y="467554"/>
                  </a:lnTo>
                  <a:lnTo>
                    <a:pt x="83177" y="500768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95BFE3D-D1D9-4DFF-938C-05ED050C7A44}"/>
                </a:ext>
              </a:extLst>
            </p:cNvPr>
            <p:cNvSpPr/>
            <p:nvPr/>
          </p:nvSpPr>
          <p:spPr>
            <a:xfrm>
              <a:off x="15964324" y="4980491"/>
              <a:ext cx="793039" cy="1522634"/>
            </a:xfrm>
            <a:custGeom>
              <a:avLst/>
              <a:gdLst>
                <a:gd name="connsiteX0" fmla="*/ 677059 w 709705"/>
                <a:gd name="connsiteY0" fmla="*/ 45484 h 1362635"/>
                <a:gd name="connsiteX1" fmla="*/ 584513 w 709705"/>
                <a:gd name="connsiteY1" fmla="*/ 34412 h 1362635"/>
                <a:gd name="connsiteX2" fmla="*/ 194175 w 709705"/>
                <a:gd name="connsiteY2" fmla="*/ 270318 h 1362635"/>
                <a:gd name="connsiteX3" fmla="*/ 81474 w 709705"/>
                <a:gd name="connsiteY3" fmla="*/ 444054 h 1362635"/>
                <a:gd name="connsiteX4" fmla="*/ 21291 w 709705"/>
                <a:gd name="connsiteY4" fmla="*/ 1354749 h 1362635"/>
                <a:gd name="connsiteX5" fmla="*/ 590759 w 709705"/>
                <a:gd name="connsiteY5" fmla="*/ 1023742 h 1362635"/>
                <a:gd name="connsiteX6" fmla="*/ 655768 w 709705"/>
                <a:gd name="connsiteY6" fmla="*/ 918422 h 1362635"/>
                <a:gd name="connsiteX7" fmla="*/ 688699 w 709705"/>
                <a:gd name="connsiteY7" fmla="*/ 101692 h 1362635"/>
                <a:gd name="connsiteX8" fmla="*/ 677059 w 709705"/>
                <a:gd name="connsiteY8" fmla="*/ 45484 h 1362635"/>
                <a:gd name="connsiteX9" fmla="*/ 677059 w 709705"/>
                <a:gd name="connsiteY9" fmla="*/ 45484 h 136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705" h="1362635">
                  <a:moveTo>
                    <a:pt x="677059" y="45484"/>
                  </a:moveTo>
                  <a:cubicBezTo>
                    <a:pt x="659742" y="18799"/>
                    <a:pt x="625110" y="12837"/>
                    <a:pt x="584513" y="34412"/>
                  </a:cubicBezTo>
                  <a:lnTo>
                    <a:pt x="194175" y="270318"/>
                  </a:lnTo>
                  <a:cubicBezTo>
                    <a:pt x="137966" y="299842"/>
                    <a:pt x="88003" y="377341"/>
                    <a:pt x="81474" y="444054"/>
                  </a:cubicBezTo>
                  <a:lnTo>
                    <a:pt x="21291" y="1354749"/>
                  </a:lnTo>
                  <a:lnTo>
                    <a:pt x="590759" y="1023742"/>
                  </a:lnTo>
                  <a:cubicBezTo>
                    <a:pt x="628798" y="1001599"/>
                    <a:pt x="653214" y="962139"/>
                    <a:pt x="655768" y="918422"/>
                  </a:cubicBezTo>
                  <a:lnTo>
                    <a:pt x="688699" y="101692"/>
                  </a:lnTo>
                  <a:cubicBezTo>
                    <a:pt x="690118" y="78130"/>
                    <a:pt x="685575" y="59110"/>
                    <a:pt x="677059" y="45484"/>
                  </a:cubicBezTo>
                  <a:lnTo>
                    <a:pt x="677059" y="454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8A3982E1-7C6C-4A88-8C5F-17D5F5949EF0}"/>
                </a:ext>
              </a:extLst>
            </p:cNvPr>
            <p:cNvSpPr/>
            <p:nvPr/>
          </p:nvSpPr>
          <p:spPr>
            <a:xfrm>
              <a:off x="15292462" y="4940032"/>
              <a:ext cx="1427470" cy="1649520"/>
            </a:xfrm>
            <a:custGeom>
              <a:avLst/>
              <a:gdLst>
                <a:gd name="connsiteX0" fmla="*/ 1071656 w 1277470"/>
                <a:gd name="connsiteY0" fmla="*/ 30876 h 1476188"/>
                <a:gd name="connsiteX1" fmla="*/ 692672 w 1277470"/>
                <a:gd name="connsiteY1" fmla="*/ 269053 h 1476188"/>
                <a:gd name="connsiteX2" fmla="*/ 582243 w 1277470"/>
                <a:gd name="connsiteY2" fmla="*/ 439950 h 1476188"/>
                <a:gd name="connsiteX3" fmla="*/ 512407 w 1277470"/>
                <a:gd name="connsiteY3" fmla="*/ 1309765 h 1476188"/>
                <a:gd name="connsiteX4" fmla="*/ 513542 w 1277470"/>
                <a:gd name="connsiteY4" fmla="*/ 1310617 h 1476188"/>
                <a:gd name="connsiteX5" fmla="*/ 513258 w 1277470"/>
                <a:gd name="connsiteY5" fmla="*/ 1310901 h 1476188"/>
                <a:gd name="connsiteX6" fmla="*/ 105603 w 1277470"/>
                <a:gd name="connsiteY6" fmla="*/ 1100260 h 1476188"/>
                <a:gd name="connsiteX7" fmla="*/ 21291 w 1277470"/>
                <a:gd name="connsiteY7" fmla="*/ 1152495 h 1476188"/>
                <a:gd name="connsiteX8" fmla="*/ 21291 w 1277470"/>
                <a:gd name="connsiteY8" fmla="*/ 1153914 h 1476188"/>
                <a:gd name="connsiteX9" fmla="*/ 51949 w 1277470"/>
                <a:gd name="connsiteY9" fmla="*/ 1205297 h 1476188"/>
                <a:gd name="connsiteX10" fmla="*/ 509852 w 1277470"/>
                <a:gd name="connsiteY10" fmla="*/ 1458804 h 1476188"/>
                <a:gd name="connsiteX11" fmla="*/ 621986 w 1277470"/>
                <a:gd name="connsiteY11" fmla="*/ 1392091 h 1476188"/>
                <a:gd name="connsiteX12" fmla="*/ 621986 w 1277470"/>
                <a:gd name="connsiteY12" fmla="*/ 1390956 h 1476188"/>
                <a:gd name="connsiteX13" fmla="*/ 682168 w 1277470"/>
                <a:gd name="connsiteY13" fmla="*/ 480261 h 1476188"/>
                <a:gd name="connsiteX14" fmla="*/ 794871 w 1277470"/>
                <a:gd name="connsiteY14" fmla="*/ 306525 h 1476188"/>
                <a:gd name="connsiteX15" fmla="*/ 1185209 w 1277470"/>
                <a:gd name="connsiteY15" fmla="*/ 70619 h 1476188"/>
                <a:gd name="connsiteX16" fmla="*/ 1277755 w 1277470"/>
                <a:gd name="connsiteY16" fmla="*/ 81691 h 1476188"/>
                <a:gd name="connsiteX17" fmla="*/ 1071656 w 1277470"/>
                <a:gd name="connsiteY17" fmla="*/ 30876 h 147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7470" h="1476188">
                  <a:moveTo>
                    <a:pt x="1071656" y="30876"/>
                  </a:moveTo>
                  <a:lnTo>
                    <a:pt x="692672" y="269053"/>
                  </a:lnTo>
                  <a:cubicBezTo>
                    <a:pt x="638167" y="298292"/>
                    <a:pt x="589056" y="374374"/>
                    <a:pt x="582243" y="439950"/>
                  </a:cubicBezTo>
                  <a:lnTo>
                    <a:pt x="512407" y="1309765"/>
                  </a:lnTo>
                  <a:lnTo>
                    <a:pt x="513542" y="1310617"/>
                  </a:lnTo>
                  <a:lnTo>
                    <a:pt x="513258" y="1310901"/>
                  </a:lnTo>
                  <a:lnTo>
                    <a:pt x="105603" y="1100260"/>
                  </a:lnTo>
                  <a:cubicBezTo>
                    <a:pt x="66712" y="1080956"/>
                    <a:pt x="21291" y="1109060"/>
                    <a:pt x="21291" y="1152495"/>
                  </a:cubicBezTo>
                  <a:lnTo>
                    <a:pt x="21291" y="1153914"/>
                  </a:lnTo>
                  <a:cubicBezTo>
                    <a:pt x="21291" y="1175490"/>
                    <a:pt x="33214" y="1195078"/>
                    <a:pt x="51949" y="1205297"/>
                  </a:cubicBezTo>
                  <a:lnTo>
                    <a:pt x="509852" y="1458804"/>
                  </a:lnTo>
                  <a:cubicBezTo>
                    <a:pt x="560384" y="1485773"/>
                    <a:pt x="621701" y="1449436"/>
                    <a:pt x="621986" y="1392091"/>
                  </a:cubicBezTo>
                  <a:lnTo>
                    <a:pt x="621986" y="1390956"/>
                  </a:lnTo>
                  <a:lnTo>
                    <a:pt x="682168" y="480261"/>
                  </a:lnTo>
                  <a:cubicBezTo>
                    <a:pt x="688699" y="413549"/>
                    <a:pt x="738661" y="336333"/>
                    <a:pt x="794871" y="306525"/>
                  </a:cubicBezTo>
                  <a:lnTo>
                    <a:pt x="1185209" y="70619"/>
                  </a:lnTo>
                  <a:cubicBezTo>
                    <a:pt x="1226088" y="49044"/>
                    <a:pt x="1260437" y="54722"/>
                    <a:pt x="1277755" y="81691"/>
                  </a:cubicBezTo>
                  <a:cubicBezTo>
                    <a:pt x="1258449" y="30592"/>
                    <a:pt x="1117361" y="6461"/>
                    <a:pt x="1071656" y="30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BD844C1-6398-4717-A89E-5A51D493E944}"/>
                </a:ext>
              </a:extLst>
            </p:cNvPr>
            <p:cNvSpPr/>
            <p:nvPr/>
          </p:nvSpPr>
          <p:spPr>
            <a:xfrm>
              <a:off x="15767237" y="4668483"/>
              <a:ext cx="634432" cy="190329"/>
            </a:xfrm>
            <a:custGeom>
              <a:avLst/>
              <a:gdLst>
                <a:gd name="connsiteX0" fmla="*/ 525269 w 567764"/>
                <a:gd name="connsiteY0" fmla="*/ 21802 h 170329"/>
                <a:gd name="connsiteX1" fmla="*/ 21377 w 567764"/>
                <a:gd name="connsiteY1" fmla="*/ 51326 h 170329"/>
                <a:gd name="connsiteX2" fmla="*/ 26205 w 567764"/>
                <a:gd name="connsiteY2" fmla="*/ 125135 h 170329"/>
                <a:gd name="connsiteX3" fmla="*/ 540882 w 567764"/>
                <a:gd name="connsiteY3" fmla="*/ 98166 h 170329"/>
                <a:gd name="connsiteX4" fmla="*/ 525269 w 567764"/>
                <a:gd name="connsiteY4" fmla="*/ 21802 h 17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764" h="170329">
                  <a:moveTo>
                    <a:pt x="525269" y="21802"/>
                  </a:moveTo>
                  <a:cubicBezTo>
                    <a:pt x="442091" y="58139"/>
                    <a:pt x="237696" y="128258"/>
                    <a:pt x="21377" y="51326"/>
                  </a:cubicBezTo>
                  <a:cubicBezTo>
                    <a:pt x="21377" y="51326"/>
                    <a:pt x="20243" y="111793"/>
                    <a:pt x="26205" y="125135"/>
                  </a:cubicBezTo>
                  <a:cubicBezTo>
                    <a:pt x="38694" y="152671"/>
                    <a:pt x="314060" y="216829"/>
                    <a:pt x="540882" y="98166"/>
                  </a:cubicBezTo>
                  <a:cubicBezTo>
                    <a:pt x="557916" y="89366"/>
                    <a:pt x="542303" y="14421"/>
                    <a:pt x="525269" y="2180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5CC476E1-87C3-4993-AE21-FF0291F535D0}"/>
                </a:ext>
              </a:extLst>
            </p:cNvPr>
            <p:cNvSpPr/>
            <p:nvPr/>
          </p:nvSpPr>
          <p:spPr>
            <a:xfrm>
              <a:off x="15975109" y="4440977"/>
              <a:ext cx="348937" cy="317215"/>
            </a:xfrm>
            <a:custGeom>
              <a:avLst/>
              <a:gdLst>
                <a:gd name="connsiteX0" fmla="*/ 111283 w 312270"/>
                <a:gd name="connsiteY0" fmla="*/ 21291 h 283882"/>
                <a:gd name="connsiteX1" fmla="*/ 21291 w 312270"/>
                <a:gd name="connsiteY1" fmla="*/ 53086 h 283882"/>
                <a:gd name="connsiteX2" fmla="*/ 62170 w 312270"/>
                <a:gd name="connsiteY2" fmla="*/ 43718 h 283882"/>
                <a:gd name="connsiteX3" fmla="*/ 207802 w 312270"/>
                <a:gd name="connsiteY3" fmla="*/ 281043 h 283882"/>
                <a:gd name="connsiteX4" fmla="*/ 312271 w 312270"/>
                <a:gd name="connsiteY4" fmla="*/ 255210 h 283882"/>
                <a:gd name="connsiteX5" fmla="*/ 111283 w 312270"/>
                <a:gd name="connsiteY5" fmla="*/ 21291 h 2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70" h="283882">
                  <a:moveTo>
                    <a:pt x="111283" y="21291"/>
                  </a:moveTo>
                  <a:cubicBezTo>
                    <a:pt x="83461" y="21291"/>
                    <a:pt x="48545" y="31227"/>
                    <a:pt x="21291" y="53086"/>
                  </a:cubicBezTo>
                  <a:cubicBezTo>
                    <a:pt x="21291" y="53086"/>
                    <a:pt x="49113" y="43150"/>
                    <a:pt x="62170" y="43718"/>
                  </a:cubicBezTo>
                  <a:cubicBezTo>
                    <a:pt x="195880" y="43718"/>
                    <a:pt x="203829" y="282179"/>
                    <a:pt x="207802" y="281043"/>
                  </a:cubicBezTo>
                  <a:cubicBezTo>
                    <a:pt x="271391" y="264579"/>
                    <a:pt x="313123" y="257766"/>
                    <a:pt x="312271" y="255210"/>
                  </a:cubicBezTo>
                  <a:cubicBezTo>
                    <a:pt x="290129" y="189633"/>
                    <a:pt x="236190" y="21291"/>
                    <a:pt x="111283" y="2129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FB7D814C-8BE8-4794-992A-18956D3C7E10}"/>
              </a:ext>
            </a:extLst>
          </p:cNvPr>
          <p:cNvCxnSpPr>
            <a:cxnSpLocks/>
          </p:cNvCxnSpPr>
          <p:nvPr/>
        </p:nvCxnSpPr>
        <p:spPr>
          <a:xfrm flipH="1">
            <a:off x="5006077" y="4070945"/>
            <a:ext cx="1" cy="243218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27446B50-170D-4182-BDA1-1A4080E17B5D}"/>
              </a:ext>
            </a:extLst>
          </p:cNvPr>
          <p:cNvCxnSpPr>
            <a:cxnSpLocks/>
          </p:cNvCxnSpPr>
          <p:nvPr/>
        </p:nvCxnSpPr>
        <p:spPr>
          <a:xfrm flipH="1">
            <a:off x="5006077" y="9029395"/>
            <a:ext cx="1" cy="243218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707F4AD6-FA5C-47E0-BD7D-D89EEB8BFC64}"/>
              </a:ext>
            </a:extLst>
          </p:cNvPr>
          <p:cNvCxnSpPr>
            <a:cxnSpLocks/>
          </p:cNvCxnSpPr>
          <p:nvPr/>
        </p:nvCxnSpPr>
        <p:spPr>
          <a:xfrm flipH="1">
            <a:off x="498848" y="7868745"/>
            <a:ext cx="3540504" cy="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3965F989-A9B0-4226-B711-B43FBA57F85F}"/>
              </a:ext>
            </a:extLst>
          </p:cNvPr>
          <p:cNvCxnSpPr>
            <a:cxnSpLocks/>
          </p:cNvCxnSpPr>
          <p:nvPr/>
        </p:nvCxnSpPr>
        <p:spPr>
          <a:xfrm flipH="1">
            <a:off x="6188448" y="7868745"/>
            <a:ext cx="3540504" cy="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367BBE2E-A398-4DF7-9795-EE00BC0B64ED}"/>
              </a:ext>
            </a:extLst>
          </p:cNvPr>
          <p:cNvSpPr txBox="1"/>
          <p:nvPr/>
        </p:nvSpPr>
        <p:spPr>
          <a:xfrm>
            <a:off x="1749858" y="5585791"/>
            <a:ext cx="105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Pilot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1B7C5C6-F0BA-406F-99F0-DCB4DF305AE3}"/>
              </a:ext>
            </a:extLst>
          </p:cNvPr>
          <p:cNvSpPr txBox="1"/>
          <p:nvPr/>
        </p:nvSpPr>
        <p:spPr>
          <a:xfrm>
            <a:off x="877521" y="6210034"/>
            <a:ext cx="2798172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82CD5C16-F282-41D5-A2D3-BDAA122B1E9B}"/>
              </a:ext>
            </a:extLst>
          </p:cNvPr>
          <p:cNvSpPr txBox="1"/>
          <p:nvPr/>
        </p:nvSpPr>
        <p:spPr>
          <a:xfrm>
            <a:off x="6152268" y="5585791"/>
            <a:ext cx="3332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Test &amp; Transition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F7E377F-30F0-40EE-9BB2-637474F6B9FE}"/>
              </a:ext>
            </a:extLst>
          </p:cNvPr>
          <p:cNvSpPr txBox="1"/>
          <p:nvPr/>
        </p:nvSpPr>
        <p:spPr>
          <a:xfrm>
            <a:off x="6419664" y="6210034"/>
            <a:ext cx="3140373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66E3B5F-74DA-425A-8A15-C595B172B07B}"/>
              </a:ext>
            </a:extLst>
          </p:cNvPr>
          <p:cNvSpPr txBox="1"/>
          <p:nvPr/>
        </p:nvSpPr>
        <p:spPr>
          <a:xfrm>
            <a:off x="1495784" y="10149557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Scaling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5607D0CC-BE75-4827-8E8E-77A9FA36157A}"/>
              </a:ext>
            </a:extLst>
          </p:cNvPr>
          <p:cNvSpPr txBox="1"/>
          <p:nvPr/>
        </p:nvSpPr>
        <p:spPr>
          <a:xfrm>
            <a:off x="877521" y="10773800"/>
            <a:ext cx="2798172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FCFF9AE-BA98-4E35-A017-F6E96FDA3F85}"/>
              </a:ext>
            </a:extLst>
          </p:cNvPr>
          <p:cNvSpPr txBox="1"/>
          <p:nvPr/>
        </p:nvSpPr>
        <p:spPr>
          <a:xfrm>
            <a:off x="6848775" y="1014955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Branding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F11BAB96-829C-4A3D-94D1-3B6D0266F2FB}"/>
              </a:ext>
            </a:extLst>
          </p:cNvPr>
          <p:cNvSpPr txBox="1"/>
          <p:nvPr/>
        </p:nvSpPr>
        <p:spPr>
          <a:xfrm>
            <a:off x="6419665" y="10773800"/>
            <a:ext cx="2798172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pic>
        <p:nvPicPr>
          <p:cNvPr id="420" name="Graphic 419" descr="Rocket">
            <a:extLst>
              <a:ext uri="{FF2B5EF4-FFF2-40B4-BE49-F238E27FC236}">
                <a16:creationId xmlns:a16="http://schemas.microsoft.com/office/drawing/2014/main" id="{489DF476-EC9B-411C-BF3A-E3661F7E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239" y="3711154"/>
            <a:ext cx="1411893" cy="1411893"/>
          </a:xfrm>
          <a:prstGeom prst="rect">
            <a:avLst/>
          </a:prstGeom>
        </p:spPr>
      </p:pic>
      <p:grpSp>
        <p:nvGrpSpPr>
          <p:cNvPr id="421" name="Graphic 47">
            <a:extLst>
              <a:ext uri="{FF2B5EF4-FFF2-40B4-BE49-F238E27FC236}">
                <a16:creationId xmlns:a16="http://schemas.microsoft.com/office/drawing/2014/main" id="{046643B7-6496-4D6F-B8E9-AB9067D43F8C}"/>
              </a:ext>
            </a:extLst>
          </p:cNvPr>
          <p:cNvGrpSpPr/>
          <p:nvPr/>
        </p:nvGrpSpPr>
        <p:grpSpPr>
          <a:xfrm>
            <a:off x="1648158" y="8454863"/>
            <a:ext cx="1120940" cy="1121407"/>
            <a:chOff x="9753600" y="4725352"/>
            <a:chExt cx="4570094" cy="4571999"/>
          </a:xfrm>
          <a:solidFill>
            <a:schemeClr val="accent4"/>
          </a:solidFill>
        </p:grpSpPr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1C7C1FCB-EF70-49EB-85B9-616EEDBEDB8D}"/>
                </a:ext>
              </a:extLst>
            </p:cNvPr>
            <p:cNvSpPr/>
            <p:nvPr/>
          </p:nvSpPr>
          <p:spPr>
            <a:xfrm>
              <a:off x="9753600" y="4725352"/>
              <a:ext cx="4570094" cy="4571999"/>
            </a:xfrm>
            <a:custGeom>
              <a:avLst/>
              <a:gdLst>
                <a:gd name="connsiteX0" fmla="*/ 0 w 4570094"/>
                <a:gd name="connsiteY0" fmla="*/ 2437448 h 4571999"/>
                <a:gd name="connsiteX1" fmla="*/ 913448 w 4570094"/>
                <a:gd name="connsiteY1" fmla="*/ 2437448 h 4571999"/>
                <a:gd name="connsiteX2" fmla="*/ 913448 w 4570094"/>
                <a:gd name="connsiteY2" fmla="*/ 0 h 4571999"/>
                <a:gd name="connsiteX3" fmla="*/ 4570095 w 4570094"/>
                <a:gd name="connsiteY3" fmla="*/ 0 h 4571999"/>
                <a:gd name="connsiteX4" fmla="*/ 4570095 w 4570094"/>
                <a:gd name="connsiteY4" fmla="*/ 3653790 h 4571999"/>
                <a:gd name="connsiteX5" fmla="*/ 2139315 w 4570094"/>
                <a:gd name="connsiteY5" fmla="*/ 3653790 h 4571999"/>
                <a:gd name="connsiteX6" fmla="*/ 2132648 w 4570094"/>
                <a:gd name="connsiteY6" fmla="*/ 3671888 h 4571999"/>
                <a:gd name="connsiteX7" fmla="*/ 2133600 w 4570094"/>
                <a:gd name="connsiteY7" fmla="*/ 4572000 h 4571999"/>
                <a:gd name="connsiteX8" fmla="*/ 0 w 4570094"/>
                <a:gd name="connsiteY8" fmla="*/ 4572000 h 4571999"/>
                <a:gd name="connsiteX9" fmla="*/ 0 w 4570094"/>
                <a:gd name="connsiteY9" fmla="*/ 2437448 h 4571999"/>
                <a:gd name="connsiteX10" fmla="*/ 1223010 w 4570094"/>
                <a:gd name="connsiteY10" fmla="*/ 304800 h 4571999"/>
                <a:gd name="connsiteX11" fmla="*/ 1223010 w 4570094"/>
                <a:gd name="connsiteY11" fmla="*/ 2440305 h 4571999"/>
                <a:gd name="connsiteX12" fmla="*/ 2133600 w 4570094"/>
                <a:gd name="connsiteY12" fmla="*/ 2440305 h 4571999"/>
                <a:gd name="connsiteX13" fmla="*/ 2133600 w 4570094"/>
                <a:gd name="connsiteY13" fmla="*/ 3347085 h 4571999"/>
                <a:gd name="connsiteX14" fmla="*/ 4264343 w 4570094"/>
                <a:gd name="connsiteY14" fmla="*/ 3347085 h 4571999"/>
                <a:gd name="connsiteX15" fmla="*/ 4264343 w 4570094"/>
                <a:gd name="connsiteY15" fmla="*/ 304800 h 4571999"/>
                <a:gd name="connsiteX16" fmla="*/ 1223010 w 4570094"/>
                <a:gd name="connsiteY16" fmla="*/ 304800 h 4571999"/>
                <a:gd name="connsiteX17" fmla="*/ 914400 w 4570094"/>
                <a:gd name="connsiteY17" fmla="*/ 2745105 h 4571999"/>
                <a:gd name="connsiteX18" fmla="*/ 306705 w 4570094"/>
                <a:gd name="connsiteY18" fmla="*/ 2745105 h 4571999"/>
                <a:gd name="connsiteX19" fmla="*/ 306705 w 4570094"/>
                <a:gd name="connsiteY19" fmla="*/ 4261485 h 4571999"/>
                <a:gd name="connsiteX20" fmla="*/ 1822133 w 4570094"/>
                <a:gd name="connsiteY20" fmla="*/ 4261485 h 4571999"/>
                <a:gd name="connsiteX21" fmla="*/ 1822133 w 4570094"/>
                <a:gd name="connsiteY21" fmla="*/ 3652838 h 4571999"/>
                <a:gd name="connsiteX22" fmla="*/ 913448 w 4570094"/>
                <a:gd name="connsiteY22" fmla="*/ 3652838 h 4571999"/>
                <a:gd name="connsiteX23" fmla="*/ 914400 w 4570094"/>
                <a:gd name="connsiteY23" fmla="*/ 2745105 h 4571999"/>
                <a:gd name="connsiteX24" fmla="*/ 1824038 w 4570094"/>
                <a:gd name="connsiteY24" fmla="*/ 3348038 h 4571999"/>
                <a:gd name="connsiteX25" fmla="*/ 1824038 w 4570094"/>
                <a:gd name="connsiteY25" fmla="*/ 2744153 h 4571999"/>
                <a:gd name="connsiteX26" fmla="*/ 1223010 w 4570094"/>
                <a:gd name="connsiteY26" fmla="*/ 2744153 h 4571999"/>
                <a:gd name="connsiteX27" fmla="*/ 1223010 w 4570094"/>
                <a:gd name="connsiteY27" fmla="*/ 3348038 h 4571999"/>
                <a:gd name="connsiteX28" fmla="*/ 1824038 w 4570094"/>
                <a:gd name="connsiteY28" fmla="*/ 3348038 h 45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570094" h="4571999">
                  <a:moveTo>
                    <a:pt x="0" y="2437448"/>
                  </a:moveTo>
                  <a:cubicBezTo>
                    <a:pt x="302895" y="2437448"/>
                    <a:pt x="605790" y="2437448"/>
                    <a:pt x="913448" y="2437448"/>
                  </a:cubicBezTo>
                  <a:cubicBezTo>
                    <a:pt x="913448" y="1624013"/>
                    <a:pt x="913448" y="813435"/>
                    <a:pt x="913448" y="0"/>
                  </a:cubicBezTo>
                  <a:cubicBezTo>
                    <a:pt x="2134553" y="0"/>
                    <a:pt x="3350895" y="0"/>
                    <a:pt x="4570095" y="0"/>
                  </a:cubicBezTo>
                  <a:cubicBezTo>
                    <a:pt x="4570095" y="1217295"/>
                    <a:pt x="4570095" y="2432685"/>
                    <a:pt x="4570095" y="3653790"/>
                  </a:cubicBezTo>
                  <a:cubicBezTo>
                    <a:pt x="3758565" y="3653790"/>
                    <a:pt x="2948940" y="3653790"/>
                    <a:pt x="2139315" y="3653790"/>
                  </a:cubicBezTo>
                  <a:cubicBezTo>
                    <a:pt x="2135505" y="3663315"/>
                    <a:pt x="2132648" y="3667125"/>
                    <a:pt x="2132648" y="3671888"/>
                  </a:cubicBezTo>
                  <a:cubicBezTo>
                    <a:pt x="2132648" y="3971925"/>
                    <a:pt x="2133600" y="4271963"/>
                    <a:pt x="2133600" y="4572000"/>
                  </a:cubicBezTo>
                  <a:cubicBezTo>
                    <a:pt x="1422083" y="4572000"/>
                    <a:pt x="711518" y="4572000"/>
                    <a:pt x="0" y="4572000"/>
                  </a:cubicBezTo>
                  <a:cubicBezTo>
                    <a:pt x="0" y="3859530"/>
                    <a:pt x="0" y="3148965"/>
                    <a:pt x="0" y="2437448"/>
                  </a:cubicBezTo>
                  <a:close/>
                  <a:moveTo>
                    <a:pt x="1223010" y="304800"/>
                  </a:moveTo>
                  <a:cubicBezTo>
                    <a:pt x="1223010" y="1018223"/>
                    <a:pt x="1223010" y="1726883"/>
                    <a:pt x="1223010" y="2440305"/>
                  </a:cubicBezTo>
                  <a:cubicBezTo>
                    <a:pt x="1526858" y="2440305"/>
                    <a:pt x="1827848" y="2440305"/>
                    <a:pt x="2133600" y="2440305"/>
                  </a:cubicBezTo>
                  <a:cubicBezTo>
                    <a:pt x="2133600" y="2746058"/>
                    <a:pt x="2133600" y="3046095"/>
                    <a:pt x="2133600" y="3347085"/>
                  </a:cubicBezTo>
                  <a:cubicBezTo>
                    <a:pt x="2847975" y="3347085"/>
                    <a:pt x="3556635" y="3347085"/>
                    <a:pt x="4264343" y="3347085"/>
                  </a:cubicBezTo>
                  <a:cubicBezTo>
                    <a:pt x="4264343" y="2331720"/>
                    <a:pt x="4264343" y="1319213"/>
                    <a:pt x="4264343" y="304800"/>
                  </a:cubicBezTo>
                  <a:cubicBezTo>
                    <a:pt x="3249930" y="304800"/>
                    <a:pt x="2237423" y="304800"/>
                    <a:pt x="1223010" y="304800"/>
                  </a:cubicBezTo>
                  <a:close/>
                  <a:moveTo>
                    <a:pt x="914400" y="2745105"/>
                  </a:moveTo>
                  <a:cubicBezTo>
                    <a:pt x="707708" y="2745105"/>
                    <a:pt x="507683" y="2745105"/>
                    <a:pt x="306705" y="2745105"/>
                  </a:cubicBezTo>
                  <a:cubicBezTo>
                    <a:pt x="306705" y="3251835"/>
                    <a:pt x="306705" y="3755708"/>
                    <a:pt x="306705" y="4261485"/>
                  </a:cubicBezTo>
                  <a:cubicBezTo>
                    <a:pt x="813435" y="4261485"/>
                    <a:pt x="1317308" y="4261485"/>
                    <a:pt x="1822133" y="4261485"/>
                  </a:cubicBezTo>
                  <a:cubicBezTo>
                    <a:pt x="1822133" y="4058603"/>
                    <a:pt x="1822133" y="3858578"/>
                    <a:pt x="1822133" y="3652838"/>
                  </a:cubicBezTo>
                  <a:cubicBezTo>
                    <a:pt x="1517333" y="3652838"/>
                    <a:pt x="1217295" y="3652838"/>
                    <a:pt x="913448" y="3652838"/>
                  </a:cubicBezTo>
                  <a:cubicBezTo>
                    <a:pt x="914400" y="3348038"/>
                    <a:pt x="914400" y="3048953"/>
                    <a:pt x="914400" y="2745105"/>
                  </a:cubicBezTo>
                  <a:close/>
                  <a:moveTo>
                    <a:pt x="1824038" y="3348038"/>
                  </a:moveTo>
                  <a:cubicBezTo>
                    <a:pt x="1824038" y="3143250"/>
                    <a:pt x="1824038" y="2945130"/>
                    <a:pt x="1824038" y="2744153"/>
                  </a:cubicBezTo>
                  <a:cubicBezTo>
                    <a:pt x="1622108" y="2744153"/>
                    <a:pt x="1423035" y="2744153"/>
                    <a:pt x="1223010" y="2744153"/>
                  </a:cubicBezTo>
                  <a:cubicBezTo>
                    <a:pt x="1223010" y="2947035"/>
                    <a:pt x="1223010" y="3147060"/>
                    <a:pt x="1223010" y="3348038"/>
                  </a:cubicBezTo>
                  <a:cubicBezTo>
                    <a:pt x="1423988" y="3348038"/>
                    <a:pt x="1622108" y="3348038"/>
                    <a:pt x="1824038" y="33480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97F0C45-1159-4523-923E-92726625C3C6}"/>
                </a:ext>
              </a:extLst>
            </p:cNvPr>
            <p:cNvSpPr/>
            <p:nvPr/>
          </p:nvSpPr>
          <p:spPr>
            <a:xfrm>
              <a:off x="12091987" y="5334952"/>
              <a:ext cx="1620202" cy="1629727"/>
            </a:xfrm>
            <a:custGeom>
              <a:avLst/>
              <a:gdLst>
                <a:gd name="connsiteX0" fmla="*/ 1620203 w 1620202"/>
                <a:gd name="connsiteY0" fmla="*/ 1214438 h 1629727"/>
                <a:gd name="connsiteX1" fmla="*/ 1320165 w 1620202"/>
                <a:gd name="connsiteY1" fmla="*/ 1214438 h 1629727"/>
                <a:gd name="connsiteX2" fmla="*/ 1320165 w 1620202"/>
                <a:gd name="connsiteY2" fmla="*/ 531495 h 1629727"/>
                <a:gd name="connsiteX3" fmla="*/ 221932 w 1620202"/>
                <a:gd name="connsiteY3" fmla="*/ 1629728 h 1629727"/>
                <a:gd name="connsiteX4" fmla="*/ 0 w 1620202"/>
                <a:gd name="connsiteY4" fmla="*/ 1406843 h 1629727"/>
                <a:gd name="connsiteX5" fmla="*/ 1102995 w 1620202"/>
                <a:gd name="connsiteY5" fmla="*/ 303848 h 1629727"/>
                <a:gd name="connsiteX6" fmla="*/ 407670 w 1620202"/>
                <a:gd name="connsiteY6" fmla="*/ 303848 h 1629727"/>
                <a:gd name="connsiteX7" fmla="*/ 407670 w 1620202"/>
                <a:gd name="connsiteY7" fmla="*/ 0 h 1629727"/>
                <a:gd name="connsiteX8" fmla="*/ 1620203 w 1620202"/>
                <a:gd name="connsiteY8" fmla="*/ 0 h 1629727"/>
                <a:gd name="connsiteX9" fmla="*/ 1620203 w 1620202"/>
                <a:gd name="connsiteY9" fmla="*/ 1214438 h 162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202" h="1629727">
                  <a:moveTo>
                    <a:pt x="1620203" y="1214438"/>
                  </a:moveTo>
                  <a:cubicBezTo>
                    <a:pt x="1520190" y="1214438"/>
                    <a:pt x="1423035" y="1214438"/>
                    <a:pt x="1320165" y="1214438"/>
                  </a:cubicBezTo>
                  <a:cubicBezTo>
                    <a:pt x="1320165" y="985838"/>
                    <a:pt x="1320165" y="758190"/>
                    <a:pt x="1320165" y="531495"/>
                  </a:cubicBezTo>
                  <a:cubicBezTo>
                    <a:pt x="951547" y="900113"/>
                    <a:pt x="584835" y="1266825"/>
                    <a:pt x="221932" y="1629728"/>
                  </a:cubicBezTo>
                  <a:cubicBezTo>
                    <a:pt x="142875" y="1550670"/>
                    <a:pt x="73342" y="1480185"/>
                    <a:pt x="0" y="1406843"/>
                  </a:cubicBezTo>
                  <a:cubicBezTo>
                    <a:pt x="360997" y="1046798"/>
                    <a:pt x="726757" y="680085"/>
                    <a:pt x="1102995" y="303848"/>
                  </a:cubicBezTo>
                  <a:cubicBezTo>
                    <a:pt x="862965" y="303848"/>
                    <a:pt x="637222" y="303848"/>
                    <a:pt x="407670" y="303848"/>
                  </a:cubicBezTo>
                  <a:cubicBezTo>
                    <a:pt x="407670" y="200025"/>
                    <a:pt x="407670" y="100965"/>
                    <a:pt x="407670" y="0"/>
                  </a:cubicBezTo>
                  <a:cubicBezTo>
                    <a:pt x="811530" y="0"/>
                    <a:pt x="1214438" y="0"/>
                    <a:pt x="1620203" y="0"/>
                  </a:cubicBezTo>
                  <a:cubicBezTo>
                    <a:pt x="1620203" y="404813"/>
                    <a:pt x="1620203" y="807720"/>
                    <a:pt x="1620203" y="1214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pic>
        <p:nvPicPr>
          <p:cNvPr id="424" name="Graphic 423" descr="Beaker">
            <a:extLst>
              <a:ext uri="{FF2B5EF4-FFF2-40B4-BE49-F238E27FC236}">
                <a16:creationId xmlns:a16="http://schemas.microsoft.com/office/drawing/2014/main" id="{3F4BDC97-8EE6-430A-91C4-D29B94EA0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3860" y="3630344"/>
            <a:ext cx="1360892" cy="1360892"/>
          </a:xfrm>
          <a:prstGeom prst="rect">
            <a:avLst/>
          </a:prstGeom>
        </p:spPr>
      </p:pic>
      <p:grpSp>
        <p:nvGrpSpPr>
          <p:cNvPr id="425" name="Group 424">
            <a:extLst>
              <a:ext uri="{FF2B5EF4-FFF2-40B4-BE49-F238E27FC236}">
                <a16:creationId xmlns:a16="http://schemas.microsoft.com/office/drawing/2014/main" id="{E59FC5FB-2F48-4E00-B083-A973ECF07640}"/>
              </a:ext>
            </a:extLst>
          </p:cNvPr>
          <p:cNvGrpSpPr/>
          <p:nvPr/>
        </p:nvGrpSpPr>
        <p:grpSpPr>
          <a:xfrm>
            <a:off x="7107131" y="8408126"/>
            <a:ext cx="1326422" cy="903844"/>
            <a:chOff x="7085399" y="229409"/>
            <a:chExt cx="682530" cy="465086"/>
          </a:xfrm>
          <a:solidFill>
            <a:schemeClr val="accent5"/>
          </a:solidFill>
        </p:grpSpPr>
        <p:sp>
          <p:nvSpPr>
            <p:cNvPr id="426" name="Freeform 29">
              <a:extLst>
                <a:ext uri="{FF2B5EF4-FFF2-40B4-BE49-F238E27FC236}">
                  <a16:creationId xmlns:a16="http://schemas.microsoft.com/office/drawing/2014/main" id="{6E88367E-41D6-4597-B485-C78F3EBA8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461" y="567653"/>
              <a:ext cx="190264" cy="126842"/>
            </a:xfrm>
            <a:custGeom>
              <a:avLst/>
              <a:gdLst>
                <a:gd name="T0" fmla="*/ 29 w 57"/>
                <a:gd name="T1" fmla="*/ 0 h 38"/>
                <a:gd name="T2" fmla="*/ 0 w 57"/>
                <a:gd name="T3" fmla="*/ 19 h 38"/>
                <a:gd name="T4" fmla="*/ 29 w 57"/>
                <a:gd name="T5" fmla="*/ 38 h 38"/>
                <a:gd name="T6" fmla="*/ 57 w 57"/>
                <a:gd name="T7" fmla="*/ 19 h 38"/>
                <a:gd name="T8" fmla="*/ 29 w 57"/>
                <a:gd name="T9" fmla="*/ 0 h 38"/>
                <a:gd name="T10" fmla="*/ 29 w 57"/>
                <a:gd name="T11" fmla="*/ 31 h 38"/>
                <a:gd name="T12" fmla="*/ 10 w 57"/>
                <a:gd name="T13" fmla="*/ 19 h 38"/>
                <a:gd name="T14" fmla="*/ 29 w 57"/>
                <a:gd name="T15" fmla="*/ 7 h 38"/>
                <a:gd name="T16" fmla="*/ 47 w 57"/>
                <a:gd name="T17" fmla="*/ 19 h 38"/>
                <a:gd name="T18" fmla="*/ 29 w 57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8">
                  <a:moveTo>
                    <a:pt x="29" y="0"/>
                  </a:moveTo>
                  <a:cubicBezTo>
                    <a:pt x="13" y="0"/>
                    <a:pt x="0" y="8"/>
                    <a:pt x="0" y="19"/>
                  </a:cubicBezTo>
                  <a:cubicBezTo>
                    <a:pt x="0" y="29"/>
                    <a:pt x="13" y="38"/>
                    <a:pt x="29" y="38"/>
                  </a:cubicBezTo>
                  <a:cubicBezTo>
                    <a:pt x="45" y="38"/>
                    <a:pt x="57" y="29"/>
                    <a:pt x="57" y="19"/>
                  </a:cubicBezTo>
                  <a:cubicBezTo>
                    <a:pt x="57" y="8"/>
                    <a:pt x="45" y="0"/>
                    <a:pt x="29" y="0"/>
                  </a:cubicBezTo>
                  <a:close/>
                  <a:moveTo>
                    <a:pt x="29" y="31"/>
                  </a:moveTo>
                  <a:cubicBezTo>
                    <a:pt x="18" y="31"/>
                    <a:pt x="10" y="26"/>
                    <a:pt x="10" y="19"/>
                  </a:cubicBezTo>
                  <a:cubicBezTo>
                    <a:pt x="10" y="12"/>
                    <a:pt x="18" y="7"/>
                    <a:pt x="29" y="7"/>
                  </a:cubicBezTo>
                  <a:cubicBezTo>
                    <a:pt x="39" y="7"/>
                    <a:pt x="47" y="12"/>
                    <a:pt x="47" y="19"/>
                  </a:cubicBezTo>
                  <a:cubicBezTo>
                    <a:pt x="47" y="26"/>
                    <a:pt x="39" y="31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27" name="Freeform 30">
              <a:extLst>
                <a:ext uri="{FF2B5EF4-FFF2-40B4-BE49-F238E27FC236}">
                  <a16:creationId xmlns:a16="http://schemas.microsoft.com/office/drawing/2014/main" id="{033561B0-228A-4607-AD7C-9428CF28E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25" y="271689"/>
              <a:ext cx="132882" cy="356365"/>
            </a:xfrm>
            <a:custGeom>
              <a:avLst/>
              <a:gdLst>
                <a:gd name="T0" fmla="*/ 7 w 44"/>
                <a:gd name="T1" fmla="*/ 0 h 118"/>
                <a:gd name="T2" fmla="*/ 0 w 44"/>
                <a:gd name="T3" fmla="*/ 5 h 118"/>
                <a:gd name="T4" fmla="*/ 33 w 44"/>
                <a:gd name="T5" fmla="*/ 118 h 118"/>
                <a:gd name="T6" fmla="*/ 44 w 44"/>
                <a:gd name="T7" fmla="*/ 118 h 118"/>
                <a:gd name="T8" fmla="*/ 7 w 4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8">
                  <a:moveTo>
                    <a:pt x="7" y="0"/>
                  </a:moveTo>
                  <a:lnTo>
                    <a:pt x="0" y="5"/>
                  </a:lnTo>
                  <a:lnTo>
                    <a:pt x="33" y="118"/>
                  </a:lnTo>
                  <a:lnTo>
                    <a:pt x="44" y="11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00568FF5-2FA4-42CA-9D83-C366054F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399" y="522354"/>
              <a:ext cx="63422" cy="135903"/>
            </a:xfrm>
            <a:custGeom>
              <a:avLst/>
              <a:gdLst>
                <a:gd name="T0" fmla="*/ 12 w 21"/>
                <a:gd name="T1" fmla="*/ 4 h 45"/>
                <a:gd name="T2" fmla="*/ 0 w 21"/>
                <a:gd name="T3" fmla="*/ 0 h 45"/>
                <a:gd name="T4" fmla="*/ 14 w 21"/>
                <a:gd name="T5" fmla="*/ 45 h 45"/>
                <a:gd name="T6" fmla="*/ 21 w 21"/>
                <a:gd name="T7" fmla="*/ 35 h 45"/>
                <a:gd name="T8" fmla="*/ 12 w 21"/>
                <a:gd name="T9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5">
                  <a:moveTo>
                    <a:pt x="12" y="4"/>
                  </a:moveTo>
                  <a:lnTo>
                    <a:pt x="0" y="0"/>
                  </a:lnTo>
                  <a:lnTo>
                    <a:pt x="14" y="45"/>
                  </a:lnTo>
                  <a:lnTo>
                    <a:pt x="21" y="35"/>
                  </a:ln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29" name="Freeform 32">
              <a:extLst>
                <a:ext uri="{FF2B5EF4-FFF2-40B4-BE49-F238E27FC236}">
                  <a16:creationId xmlns:a16="http://schemas.microsoft.com/office/drawing/2014/main" id="{516CA0BA-B3D9-4489-8AD1-3FE0B675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739" y="295850"/>
              <a:ext cx="446966" cy="332205"/>
            </a:xfrm>
            <a:custGeom>
              <a:avLst/>
              <a:gdLst>
                <a:gd name="T0" fmla="*/ 104 w 134"/>
                <a:gd name="T1" fmla="*/ 0 h 99"/>
                <a:gd name="T2" fmla="*/ 0 w 134"/>
                <a:gd name="T3" fmla="*/ 70 h 99"/>
                <a:gd name="T4" fmla="*/ 6 w 134"/>
                <a:gd name="T5" fmla="*/ 85 h 99"/>
                <a:gd name="T6" fmla="*/ 8 w 134"/>
                <a:gd name="T7" fmla="*/ 99 h 99"/>
                <a:gd name="T8" fmla="*/ 134 w 134"/>
                <a:gd name="T9" fmla="*/ 99 h 99"/>
                <a:gd name="T10" fmla="*/ 104 w 13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99">
                  <a:moveTo>
                    <a:pt x="104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4" y="78"/>
                    <a:pt x="6" y="85"/>
                  </a:cubicBezTo>
                  <a:cubicBezTo>
                    <a:pt x="8" y="92"/>
                    <a:pt x="8" y="99"/>
                    <a:pt x="8" y="99"/>
                  </a:cubicBezTo>
                  <a:cubicBezTo>
                    <a:pt x="134" y="99"/>
                    <a:pt x="134" y="99"/>
                    <a:pt x="134" y="99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30" name="Freeform 33">
              <a:extLst>
                <a:ext uri="{FF2B5EF4-FFF2-40B4-BE49-F238E27FC236}">
                  <a16:creationId xmlns:a16="http://schemas.microsoft.com/office/drawing/2014/main" id="{0B162D95-EFDD-458E-9B52-77D4967C9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665" y="229409"/>
              <a:ext cx="108722" cy="99662"/>
            </a:xfrm>
            <a:custGeom>
              <a:avLst/>
              <a:gdLst>
                <a:gd name="T0" fmla="*/ 31 w 36"/>
                <a:gd name="T1" fmla="*/ 0 h 33"/>
                <a:gd name="T2" fmla="*/ 0 w 36"/>
                <a:gd name="T3" fmla="*/ 29 h 33"/>
                <a:gd name="T4" fmla="*/ 7 w 36"/>
                <a:gd name="T5" fmla="*/ 33 h 33"/>
                <a:gd name="T6" fmla="*/ 36 w 36"/>
                <a:gd name="T7" fmla="*/ 8 h 33"/>
                <a:gd name="T8" fmla="*/ 31 w 3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1" y="0"/>
                  </a:moveTo>
                  <a:lnTo>
                    <a:pt x="0" y="29"/>
                  </a:lnTo>
                  <a:lnTo>
                    <a:pt x="7" y="33"/>
                  </a:lnTo>
                  <a:lnTo>
                    <a:pt x="36" y="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31" name="Freeform 34">
              <a:extLst>
                <a:ext uri="{FF2B5EF4-FFF2-40B4-BE49-F238E27FC236}">
                  <a16:creationId xmlns:a16="http://schemas.microsoft.com/office/drawing/2014/main" id="{D58E8514-2877-4ECB-8BAD-99A6BCF6E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106" y="528394"/>
              <a:ext cx="123823" cy="54361"/>
            </a:xfrm>
            <a:custGeom>
              <a:avLst/>
              <a:gdLst>
                <a:gd name="T0" fmla="*/ 0 w 41"/>
                <a:gd name="T1" fmla="*/ 0 h 18"/>
                <a:gd name="T2" fmla="*/ 1 w 41"/>
                <a:gd name="T3" fmla="*/ 7 h 18"/>
                <a:gd name="T4" fmla="*/ 37 w 41"/>
                <a:gd name="T5" fmla="*/ 18 h 18"/>
                <a:gd name="T6" fmla="*/ 41 w 41"/>
                <a:gd name="T7" fmla="*/ 11 h 18"/>
                <a:gd name="T8" fmla="*/ 0 w 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8">
                  <a:moveTo>
                    <a:pt x="0" y="0"/>
                  </a:moveTo>
                  <a:lnTo>
                    <a:pt x="1" y="7"/>
                  </a:lnTo>
                  <a:lnTo>
                    <a:pt x="37" y="18"/>
                  </a:lnTo>
                  <a:lnTo>
                    <a:pt x="41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32" name="Freeform 35">
              <a:extLst>
                <a:ext uri="{FF2B5EF4-FFF2-40B4-BE49-F238E27FC236}">
                  <a16:creationId xmlns:a16="http://schemas.microsoft.com/office/drawing/2014/main" id="{4CD6DC61-5BB6-4B19-8683-072C40D3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927" y="368331"/>
              <a:ext cx="144962" cy="81542"/>
            </a:xfrm>
            <a:custGeom>
              <a:avLst/>
              <a:gdLst>
                <a:gd name="T0" fmla="*/ 45 w 48"/>
                <a:gd name="T1" fmla="*/ 0 h 27"/>
                <a:gd name="T2" fmla="*/ 0 w 48"/>
                <a:gd name="T3" fmla="*/ 22 h 27"/>
                <a:gd name="T4" fmla="*/ 4 w 48"/>
                <a:gd name="T5" fmla="*/ 27 h 27"/>
                <a:gd name="T6" fmla="*/ 48 w 48"/>
                <a:gd name="T7" fmla="*/ 7 h 27"/>
                <a:gd name="T8" fmla="*/ 45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45" y="0"/>
                  </a:moveTo>
                  <a:lnTo>
                    <a:pt x="0" y="22"/>
                  </a:lnTo>
                  <a:lnTo>
                    <a:pt x="4" y="27"/>
                  </a:lnTo>
                  <a:lnTo>
                    <a:pt x="48" y="7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433" name="TextBox 432">
            <a:extLst>
              <a:ext uri="{FF2B5EF4-FFF2-40B4-BE49-F238E27FC236}">
                <a16:creationId xmlns:a16="http://schemas.microsoft.com/office/drawing/2014/main" id="{8FEB7920-757A-49E1-B9D8-E0EBA596DA69}"/>
              </a:ext>
            </a:extLst>
          </p:cNvPr>
          <p:cNvSpPr txBox="1"/>
          <p:nvPr/>
        </p:nvSpPr>
        <p:spPr>
          <a:xfrm>
            <a:off x="1022556" y="1631504"/>
            <a:ext cx="9770149" cy="112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5292F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88720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4F9E8D1-E293-4955-B210-3AC3330F2B25}"/>
              </a:ext>
            </a:extLst>
          </p:cNvPr>
          <p:cNvGrpSpPr/>
          <p:nvPr/>
        </p:nvGrpSpPr>
        <p:grpSpPr>
          <a:xfrm>
            <a:off x="12058689" y="421063"/>
            <a:ext cx="11847067" cy="14050172"/>
            <a:chOff x="12058689" y="421063"/>
            <a:chExt cx="11847067" cy="14050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B25184-8C24-48F4-96A4-56B4068F8594}"/>
                </a:ext>
              </a:extLst>
            </p:cNvPr>
            <p:cNvSpPr/>
            <p:nvPr/>
          </p:nvSpPr>
          <p:spPr>
            <a:xfrm>
              <a:off x="12058704" y="422505"/>
              <a:ext cx="11847052" cy="10736390"/>
            </a:xfrm>
            <a:custGeom>
              <a:avLst/>
              <a:gdLst>
                <a:gd name="connsiteX0" fmla="*/ 923729 w 11845680"/>
                <a:gd name="connsiteY0" fmla="*/ 1283409 h 10735148"/>
                <a:gd name="connsiteX1" fmla="*/ 930207 w 11845680"/>
                <a:gd name="connsiteY1" fmla="*/ 1273229 h 10735148"/>
                <a:gd name="connsiteX2" fmla="*/ 4288642 w 11845680"/>
                <a:gd name="connsiteY2" fmla="*/ 1479603 h 10735148"/>
                <a:gd name="connsiteX3" fmla="*/ 10644591 w 11845680"/>
                <a:gd name="connsiteY3" fmla="*/ 3984779 h 10735148"/>
                <a:gd name="connsiteX4" fmla="*/ 9618274 w 11845680"/>
                <a:gd name="connsiteY4" fmla="*/ 9516157 h 10735148"/>
                <a:gd name="connsiteX5" fmla="*/ 4149826 w 11845680"/>
                <a:gd name="connsiteY5" fmla="*/ 8299198 h 10735148"/>
                <a:gd name="connsiteX6" fmla="*/ 1844545 w 11845680"/>
                <a:gd name="connsiteY6" fmla="*/ 4242978 h 10735148"/>
                <a:gd name="connsiteX7" fmla="*/ 923729 w 11845680"/>
                <a:gd name="connsiteY7" fmla="*/ 1283409 h 1073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5680" h="10735148">
                  <a:moveTo>
                    <a:pt x="923729" y="1283409"/>
                  </a:moveTo>
                  <a:cubicBezTo>
                    <a:pt x="925580" y="1279707"/>
                    <a:pt x="928356" y="1276930"/>
                    <a:pt x="930207" y="1273229"/>
                  </a:cubicBezTo>
                  <a:cubicBezTo>
                    <a:pt x="1738119" y="37761"/>
                    <a:pt x="3329883" y="1024284"/>
                    <a:pt x="4288642" y="1479603"/>
                  </a:cubicBezTo>
                  <a:cubicBezTo>
                    <a:pt x="6321842" y="2443915"/>
                    <a:pt x="9241618" y="1802583"/>
                    <a:pt x="10644591" y="3984779"/>
                  </a:cubicBezTo>
                  <a:cubicBezTo>
                    <a:pt x="11756975" y="5716285"/>
                    <a:pt x="11307209" y="8372308"/>
                    <a:pt x="9618274" y="9516157"/>
                  </a:cubicBezTo>
                  <a:cubicBezTo>
                    <a:pt x="7902501" y="10677588"/>
                    <a:pt x="5360306" y="9911321"/>
                    <a:pt x="4149826" y="8299198"/>
                  </a:cubicBezTo>
                  <a:cubicBezTo>
                    <a:pt x="3214203" y="7052625"/>
                    <a:pt x="2966184" y="5343331"/>
                    <a:pt x="1844545" y="4242978"/>
                  </a:cubicBezTo>
                  <a:cubicBezTo>
                    <a:pt x="1111594" y="3524833"/>
                    <a:pt x="236124" y="2353222"/>
                    <a:pt x="923729" y="1283409"/>
                  </a:cubicBezTo>
                  <a:close/>
                </a:path>
              </a:pathLst>
            </a:custGeom>
            <a:solidFill>
              <a:srgbClr val="EFEFEF"/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1ABFB5-552F-441C-A7F7-A3AEFC9D5297}"/>
                </a:ext>
              </a:extLst>
            </p:cNvPr>
            <p:cNvSpPr/>
            <p:nvPr/>
          </p:nvSpPr>
          <p:spPr>
            <a:xfrm>
              <a:off x="18292866" y="3228665"/>
              <a:ext cx="1943657" cy="2036212"/>
            </a:xfrm>
            <a:custGeom>
              <a:avLst/>
              <a:gdLst>
                <a:gd name="connsiteX0" fmla="*/ 1119346 w 1943431"/>
                <a:gd name="connsiteY0" fmla="*/ 676427 h 2035976"/>
                <a:gd name="connsiteX1" fmla="*/ 848191 w 1943431"/>
                <a:gd name="connsiteY1" fmla="*/ 895757 h 2035976"/>
                <a:gd name="connsiteX2" fmla="*/ 692716 w 1943431"/>
                <a:gd name="connsiteY2" fmla="*/ 1400124 h 2035976"/>
                <a:gd name="connsiteX3" fmla="*/ 916675 w 1943431"/>
                <a:gd name="connsiteY3" fmla="*/ 1400124 h 2035976"/>
                <a:gd name="connsiteX4" fmla="*/ 1285001 w 1943431"/>
                <a:gd name="connsiteY4" fmla="*/ 1060487 h 2035976"/>
                <a:gd name="connsiteX5" fmla="*/ 1225773 w 1943431"/>
                <a:gd name="connsiteY5" fmla="*/ 836529 h 2035976"/>
                <a:gd name="connsiteX6" fmla="*/ 1119346 w 1943431"/>
                <a:gd name="connsiteY6" fmla="*/ 676427 h 203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3431" h="2035976">
                  <a:moveTo>
                    <a:pt x="1119346" y="676427"/>
                  </a:moveTo>
                  <a:cubicBezTo>
                    <a:pt x="1119346" y="676427"/>
                    <a:pt x="1011069" y="637559"/>
                    <a:pt x="848191" y="895757"/>
                  </a:cubicBezTo>
                  <a:cubicBezTo>
                    <a:pt x="726032" y="1090101"/>
                    <a:pt x="633488" y="1357554"/>
                    <a:pt x="692716" y="1400124"/>
                  </a:cubicBezTo>
                  <a:cubicBezTo>
                    <a:pt x="751944" y="1442695"/>
                    <a:pt x="916675" y="1400124"/>
                    <a:pt x="916675" y="1400124"/>
                  </a:cubicBezTo>
                  <a:lnTo>
                    <a:pt x="1285001" y="1060487"/>
                  </a:lnTo>
                  <a:lnTo>
                    <a:pt x="1225773" y="836529"/>
                  </a:lnTo>
                  <a:lnTo>
                    <a:pt x="1119346" y="67642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122CA8-390D-4693-A2FA-E62A7B85F257}"/>
                </a:ext>
              </a:extLst>
            </p:cNvPr>
            <p:cNvSpPr/>
            <p:nvPr/>
          </p:nvSpPr>
          <p:spPr>
            <a:xfrm>
              <a:off x="21971491" y="5890478"/>
              <a:ext cx="740441" cy="1851102"/>
            </a:xfrm>
            <a:custGeom>
              <a:avLst/>
              <a:gdLst>
                <a:gd name="connsiteX0" fmla="*/ 248018 w 740355"/>
                <a:gd name="connsiteY0" fmla="*/ 150847 h 1850887"/>
                <a:gd name="connsiteX1" fmla="*/ 69408 w 740355"/>
                <a:gd name="connsiteY1" fmla="*/ 132339 h 1850887"/>
                <a:gd name="connsiteX2" fmla="*/ 123084 w 740355"/>
                <a:gd name="connsiteY2" fmla="*/ 644109 h 1850887"/>
                <a:gd name="connsiteX3" fmla="*/ 204522 w 740355"/>
                <a:gd name="connsiteY3" fmla="*/ 1835155 h 1850887"/>
                <a:gd name="connsiteX4" fmla="*/ 496963 w 740355"/>
                <a:gd name="connsiteY4" fmla="*/ 1814795 h 1850887"/>
                <a:gd name="connsiteX5" fmla="*/ 706113 w 740355"/>
                <a:gd name="connsiteY5" fmla="*/ 69408 h 1850887"/>
                <a:gd name="connsiteX6" fmla="*/ 248018 w 740355"/>
                <a:gd name="connsiteY6" fmla="*/ 150847 h 185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0355" h="1850887">
                  <a:moveTo>
                    <a:pt x="248018" y="150847"/>
                  </a:moveTo>
                  <a:cubicBezTo>
                    <a:pt x="186014" y="154549"/>
                    <a:pt x="125860" y="147146"/>
                    <a:pt x="69408" y="132339"/>
                  </a:cubicBezTo>
                  <a:cubicBezTo>
                    <a:pt x="103649" y="319278"/>
                    <a:pt x="115680" y="506218"/>
                    <a:pt x="123084" y="644109"/>
                  </a:cubicBezTo>
                  <a:cubicBezTo>
                    <a:pt x="146220" y="1069813"/>
                    <a:pt x="249870" y="1411302"/>
                    <a:pt x="204522" y="1835155"/>
                  </a:cubicBezTo>
                  <a:cubicBezTo>
                    <a:pt x="316502" y="1825900"/>
                    <a:pt x="335010" y="1768523"/>
                    <a:pt x="496963" y="1814795"/>
                  </a:cubicBezTo>
                  <a:cubicBezTo>
                    <a:pt x="556191" y="1527908"/>
                    <a:pt x="727399" y="735728"/>
                    <a:pt x="706113" y="69408"/>
                  </a:cubicBezTo>
                  <a:cubicBezTo>
                    <a:pt x="559894" y="112904"/>
                    <a:pt x="408121" y="142518"/>
                    <a:pt x="248018" y="150847"/>
                  </a:cubicBezTo>
                  <a:close/>
                </a:path>
              </a:pathLst>
            </a:custGeom>
            <a:solidFill>
              <a:srgbClr val="FFBE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DBA376-D8AE-41FE-9BD2-27836446671F}"/>
                </a:ext>
              </a:extLst>
            </p:cNvPr>
            <p:cNvSpPr/>
            <p:nvPr/>
          </p:nvSpPr>
          <p:spPr>
            <a:xfrm>
              <a:off x="21243541" y="13360573"/>
              <a:ext cx="925551" cy="1110662"/>
            </a:xfrm>
            <a:custGeom>
              <a:avLst/>
              <a:gdLst>
                <a:gd name="connsiteX0" fmla="*/ 75428 w 925443"/>
                <a:gd name="connsiteY0" fmla="*/ 1026344 h 1110532"/>
                <a:gd name="connsiteX1" fmla="*/ 757479 w 925443"/>
                <a:gd name="connsiteY1" fmla="*/ 891230 h 1110532"/>
                <a:gd name="connsiteX2" fmla="*/ 789870 w 925443"/>
                <a:gd name="connsiteY2" fmla="*/ 844958 h 1110532"/>
                <a:gd name="connsiteX3" fmla="*/ 862055 w 925443"/>
                <a:gd name="connsiteY3" fmla="*/ 116632 h 1110532"/>
                <a:gd name="connsiteX4" fmla="*/ 553882 w 925443"/>
                <a:gd name="connsiteY4" fmla="*/ 97199 h 1110532"/>
                <a:gd name="connsiteX5" fmla="*/ 255889 w 925443"/>
                <a:gd name="connsiteY5" fmla="*/ 146247 h 1110532"/>
                <a:gd name="connsiteX6" fmla="*/ 75428 w 925443"/>
                <a:gd name="connsiteY6" fmla="*/ 1026344 h 1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443" h="1110532">
                  <a:moveTo>
                    <a:pt x="75428" y="1026344"/>
                  </a:moveTo>
                  <a:cubicBezTo>
                    <a:pt x="92085" y="1140175"/>
                    <a:pt x="586273" y="1094827"/>
                    <a:pt x="757479" y="891230"/>
                  </a:cubicBezTo>
                  <a:cubicBezTo>
                    <a:pt x="777839" y="867168"/>
                    <a:pt x="775988" y="867168"/>
                    <a:pt x="789870" y="844958"/>
                  </a:cubicBezTo>
                  <a:cubicBezTo>
                    <a:pt x="875011" y="713545"/>
                    <a:pt x="802827" y="293393"/>
                    <a:pt x="862055" y="116632"/>
                  </a:cubicBezTo>
                  <a:cubicBezTo>
                    <a:pt x="894446" y="20387"/>
                    <a:pt x="654755" y="101826"/>
                    <a:pt x="553882" y="97199"/>
                  </a:cubicBezTo>
                  <a:cubicBezTo>
                    <a:pt x="453009" y="91647"/>
                    <a:pt x="353061" y="119409"/>
                    <a:pt x="255889" y="146247"/>
                  </a:cubicBezTo>
                  <a:cubicBezTo>
                    <a:pt x="265144" y="562697"/>
                    <a:pt x="29155" y="713545"/>
                    <a:pt x="75428" y="1026344"/>
                  </a:cubicBezTo>
                  <a:close/>
                </a:path>
              </a:pathLst>
            </a:custGeom>
            <a:solidFill>
              <a:srgbClr val="4666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243FE7-E3AD-4159-97E7-D7A9F63566EF}"/>
                </a:ext>
              </a:extLst>
            </p:cNvPr>
            <p:cNvSpPr/>
            <p:nvPr/>
          </p:nvSpPr>
          <p:spPr>
            <a:xfrm>
              <a:off x="21244054" y="13882610"/>
              <a:ext cx="832995" cy="555330"/>
            </a:xfrm>
            <a:custGeom>
              <a:avLst/>
              <a:gdLst>
                <a:gd name="connsiteX0" fmla="*/ 74915 w 832899"/>
                <a:gd name="connsiteY0" fmla="*/ 504367 h 555266"/>
                <a:gd name="connsiteX1" fmla="*/ 756967 w 832899"/>
                <a:gd name="connsiteY1" fmla="*/ 369253 h 555266"/>
                <a:gd name="connsiteX2" fmla="*/ 789358 w 832899"/>
                <a:gd name="connsiteY2" fmla="*/ 322980 h 555266"/>
                <a:gd name="connsiteX3" fmla="*/ 833779 w 832899"/>
                <a:gd name="connsiteY3" fmla="*/ 69408 h 555266"/>
                <a:gd name="connsiteX4" fmla="*/ 620001 w 832899"/>
                <a:gd name="connsiteY4" fmla="*/ 398866 h 555266"/>
                <a:gd name="connsiteX5" fmla="*/ 184117 w 832899"/>
                <a:gd name="connsiteY5" fmla="*/ 456245 h 555266"/>
                <a:gd name="connsiteX6" fmla="*/ 98976 w 832899"/>
                <a:gd name="connsiteY6" fmla="*/ 241541 h 555266"/>
                <a:gd name="connsiteX7" fmla="*/ 74915 w 832899"/>
                <a:gd name="connsiteY7" fmla="*/ 508994 h 55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899" h="555266">
                  <a:moveTo>
                    <a:pt x="74915" y="504367"/>
                  </a:moveTo>
                  <a:cubicBezTo>
                    <a:pt x="91572" y="618197"/>
                    <a:pt x="585760" y="572850"/>
                    <a:pt x="756967" y="369253"/>
                  </a:cubicBezTo>
                  <a:cubicBezTo>
                    <a:pt x="777326" y="345190"/>
                    <a:pt x="775475" y="345190"/>
                    <a:pt x="789358" y="322980"/>
                  </a:cubicBezTo>
                  <a:cubicBezTo>
                    <a:pt x="836555" y="249870"/>
                    <a:pt x="832854" y="156400"/>
                    <a:pt x="833779" y="69408"/>
                  </a:cubicBezTo>
                  <a:cubicBezTo>
                    <a:pt x="776402" y="215629"/>
                    <a:pt x="756967" y="320204"/>
                    <a:pt x="620001" y="398866"/>
                  </a:cubicBezTo>
                  <a:cubicBezTo>
                    <a:pt x="530233" y="449766"/>
                    <a:pt x="279439" y="495113"/>
                    <a:pt x="184117" y="456245"/>
                  </a:cubicBezTo>
                  <a:cubicBezTo>
                    <a:pt x="117486" y="429406"/>
                    <a:pt x="79542" y="342414"/>
                    <a:pt x="98976" y="241541"/>
                  </a:cubicBezTo>
                  <a:cubicBezTo>
                    <a:pt x="64735" y="347966"/>
                    <a:pt x="65660" y="418301"/>
                    <a:pt x="74915" y="508994"/>
                  </a:cubicBezTo>
                </a:path>
              </a:pathLst>
            </a:custGeom>
            <a:solidFill>
              <a:srgbClr val="231F20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8DBBEB-5DC7-4970-A38F-95F61CE2AB19}"/>
                </a:ext>
              </a:extLst>
            </p:cNvPr>
            <p:cNvSpPr/>
            <p:nvPr/>
          </p:nvSpPr>
          <p:spPr>
            <a:xfrm>
              <a:off x="19413668" y="12882089"/>
              <a:ext cx="1665992" cy="832995"/>
            </a:xfrm>
            <a:custGeom>
              <a:avLst/>
              <a:gdLst>
                <a:gd name="connsiteX0" fmla="*/ 828798 w 1665798"/>
                <a:gd name="connsiteY0" fmla="*/ 96246 h 832899"/>
                <a:gd name="connsiteX1" fmla="*/ 218930 w 1665798"/>
                <a:gd name="connsiteY1" fmla="*/ 463647 h 832899"/>
                <a:gd name="connsiteX2" fmla="*/ 107877 w 1665798"/>
                <a:gd name="connsiteY2" fmla="*/ 672798 h 832899"/>
                <a:gd name="connsiteX3" fmla="*/ 655740 w 1665798"/>
                <a:gd name="connsiteY3" fmla="*/ 750535 h 832899"/>
                <a:gd name="connsiteX4" fmla="*/ 905610 w 1665798"/>
                <a:gd name="connsiteY4" fmla="*/ 689455 h 832899"/>
                <a:gd name="connsiteX5" fmla="*/ 1236919 w 1665798"/>
                <a:gd name="connsiteY5" fmla="*/ 555266 h 832899"/>
                <a:gd name="connsiteX6" fmla="*/ 1262831 w 1665798"/>
                <a:gd name="connsiteY6" fmla="*/ 640407 h 832899"/>
                <a:gd name="connsiteX7" fmla="*/ 1643188 w 1665798"/>
                <a:gd name="connsiteY7" fmla="*/ 581179 h 832899"/>
                <a:gd name="connsiteX8" fmla="*/ 1643188 w 1665798"/>
                <a:gd name="connsiteY8" fmla="*/ 69408 h 832899"/>
                <a:gd name="connsiteX9" fmla="*/ 828798 w 1665798"/>
                <a:gd name="connsiteY9" fmla="*/ 96246 h 83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5798" h="832899">
                  <a:moveTo>
                    <a:pt x="828798" y="96246"/>
                  </a:moveTo>
                  <a:cubicBezTo>
                    <a:pt x="671472" y="148997"/>
                    <a:pt x="533581" y="345190"/>
                    <a:pt x="218930" y="463647"/>
                  </a:cubicBezTo>
                  <a:cubicBezTo>
                    <a:pt x="131014" y="496963"/>
                    <a:pt x="5153" y="588582"/>
                    <a:pt x="107877" y="672798"/>
                  </a:cubicBezTo>
                  <a:cubicBezTo>
                    <a:pt x="252246" y="791255"/>
                    <a:pt x="482682" y="776447"/>
                    <a:pt x="655740" y="750535"/>
                  </a:cubicBezTo>
                  <a:cubicBezTo>
                    <a:pt x="739956" y="738504"/>
                    <a:pt x="825096" y="719995"/>
                    <a:pt x="905610" y="689455"/>
                  </a:cubicBezTo>
                  <a:cubicBezTo>
                    <a:pt x="931522" y="679275"/>
                    <a:pt x="1232291" y="535831"/>
                    <a:pt x="1236919" y="555266"/>
                  </a:cubicBezTo>
                  <a:cubicBezTo>
                    <a:pt x="1241546" y="578402"/>
                    <a:pt x="1236919" y="633928"/>
                    <a:pt x="1262831" y="640407"/>
                  </a:cubicBezTo>
                  <a:cubicBezTo>
                    <a:pt x="1387766" y="670022"/>
                    <a:pt x="1643188" y="672798"/>
                    <a:pt x="1643188" y="581179"/>
                  </a:cubicBezTo>
                  <a:cubicBezTo>
                    <a:pt x="1643188" y="456243"/>
                    <a:pt x="1695939" y="260049"/>
                    <a:pt x="1643188" y="69408"/>
                  </a:cubicBezTo>
                  <a:lnTo>
                    <a:pt x="828798" y="96246"/>
                  </a:lnTo>
                  <a:close/>
                </a:path>
              </a:pathLst>
            </a:custGeom>
            <a:solidFill>
              <a:srgbClr val="4666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A29C43-891D-4605-A896-7085C4D3D592}"/>
                </a:ext>
              </a:extLst>
            </p:cNvPr>
            <p:cNvSpPr/>
            <p:nvPr/>
          </p:nvSpPr>
          <p:spPr>
            <a:xfrm>
              <a:off x="19452142" y="13206958"/>
              <a:ext cx="1665992" cy="462776"/>
            </a:xfrm>
            <a:custGeom>
              <a:avLst/>
              <a:gdLst>
                <a:gd name="connsiteX0" fmla="*/ 69408 w 1665798"/>
                <a:gd name="connsiteY0" fmla="*/ 346117 h 462721"/>
                <a:gd name="connsiteX1" fmla="*/ 618196 w 1665798"/>
                <a:gd name="connsiteY1" fmla="*/ 424778 h 462721"/>
                <a:gd name="connsiteX2" fmla="*/ 868067 w 1665798"/>
                <a:gd name="connsiteY2" fmla="*/ 363700 h 462721"/>
                <a:gd name="connsiteX3" fmla="*/ 1198449 w 1665798"/>
                <a:gd name="connsiteY3" fmla="*/ 229511 h 462721"/>
                <a:gd name="connsiteX4" fmla="*/ 1222511 w 1665798"/>
                <a:gd name="connsiteY4" fmla="*/ 312800 h 462721"/>
                <a:gd name="connsiteX5" fmla="*/ 1605644 w 1665798"/>
                <a:gd name="connsiteY5" fmla="*/ 255423 h 462721"/>
                <a:gd name="connsiteX6" fmla="*/ 1609347 w 1665798"/>
                <a:gd name="connsiteY6" fmla="*/ 177685 h 462721"/>
                <a:gd name="connsiteX7" fmla="*/ 1619527 w 1665798"/>
                <a:gd name="connsiteY7" fmla="*/ 69408 h 462721"/>
                <a:gd name="connsiteX8" fmla="*/ 1242870 w 1665798"/>
                <a:gd name="connsiteY8" fmla="*/ 244317 h 462721"/>
                <a:gd name="connsiteX9" fmla="*/ 1227138 w 1665798"/>
                <a:gd name="connsiteY9" fmla="*/ 172133 h 462721"/>
                <a:gd name="connsiteX10" fmla="*/ 1157730 w 1665798"/>
                <a:gd name="connsiteY10" fmla="*/ 177685 h 462721"/>
                <a:gd name="connsiteX11" fmla="*/ 69408 w 1665798"/>
                <a:gd name="connsiteY11" fmla="*/ 346117 h 462721"/>
                <a:gd name="connsiteX12" fmla="*/ 69408 w 1665798"/>
                <a:gd name="connsiteY12" fmla="*/ 346117 h 46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5798" h="462721">
                  <a:moveTo>
                    <a:pt x="69408" y="346117"/>
                  </a:moveTo>
                  <a:cubicBezTo>
                    <a:pt x="213777" y="464573"/>
                    <a:pt x="446063" y="450692"/>
                    <a:pt x="618196" y="424778"/>
                  </a:cubicBezTo>
                  <a:cubicBezTo>
                    <a:pt x="702412" y="412749"/>
                    <a:pt x="787552" y="394240"/>
                    <a:pt x="868067" y="363700"/>
                  </a:cubicBezTo>
                  <a:cubicBezTo>
                    <a:pt x="893979" y="353520"/>
                    <a:pt x="1193822" y="210076"/>
                    <a:pt x="1198449" y="229511"/>
                  </a:cubicBezTo>
                  <a:cubicBezTo>
                    <a:pt x="1203077" y="252647"/>
                    <a:pt x="1195673" y="307248"/>
                    <a:pt x="1222511" y="312800"/>
                  </a:cubicBezTo>
                  <a:cubicBezTo>
                    <a:pt x="1347446" y="342414"/>
                    <a:pt x="1605644" y="347041"/>
                    <a:pt x="1605644" y="255423"/>
                  </a:cubicBezTo>
                  <a:cubicBezTo>
                    <a:pt x="1605644" y="233212"/>
                    <a:pt x="1607495" y="204524"/>
                    <a:pt x="1609347" y="177685"/>
                  </a:cubicBezTo>
                  <a:cubicBezTo>
                    <a:pt x="1612123" y="143444"/>
                    <a:pt x="1615824" y="103651"/>
                    <a:pt x="1619527" y="69408"/>
                  </a:cubicBezTo>
                  <a:cubicBezTo>
                    <a:pt x="1601018" y="306322"/>
                    <a:pt x="1237318" y="292441"/>
                    <a:pt x="1242870" y="244317"/>
                  </a:cubicBezTo>
                  <a:cubicBezTo>
                    <a:pt x="1245647" y="222107"/>
                    <a:pt x="1246573" y="183239"/>
                    <a:pt x="1227138" y="172133"/>
                  </a:cubicBezTo>
                  <a:cubicBezTo>
                    <a:pt x="1205853" y="161028"/>
                    <a:pt x="1179941" y="169356"/>
                    <a:pt x="1157730" y="177685"/>
                  </a:cubicBezTo>
                  <a:cubicBezTo>
                    <a:pt x="1034646" y="225809"/>
                    <a:pt x="542310" y="525653"/>
                    <a:pt x="69408" y="346117"/>
                  </a:cubicBezTo>
                  <a:lnTo>
                    <a:pt x="69408" y="346117"/>
                  </a:lnTo>
                  <a:close/>
                </a:path>
              </a:pathLst>
            </a:custGeom>
            <a:solidFill>
              <a:srgbClr val="231F20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F41FED-A91E-4230-A040-F5F7E56DDDAA}"/>
                </a:ext>
              </a:extLst>
            </p:cNvPr>
            <p:cNvSpPr/>
            <p:nvPr/>
          </p:nvSpPr>
          <p:spPr>
            <a:xfrm>
              <a:off x="20043021" y="7466124"/>
              <a:ext cx="2221322" cy="6201192"/>
            </a:xfrm>
            <a:custGeom>
              <a:avLst/>
              <a:gdLst>
                <a:gd name="connsiteX0" fmla="*/ 1077764 w 2221065"/>
                <a:gd name="connsiteY0" fmla="*/ 1909756 h 6200473"/>
                <a:gd name="connsiteX1" fmla="*/ 1423880 w 2221065"/>
                <a:gd name="connsiteY1" fmla="*/ 6115898 h 6200473"/>
                <a:gd name="connsiteX2" fmla="*/ 2099453 w 2221065"/>
                <a:gd name="connsiteY2" fmla="*/ 6115898 h 6200473"/>
                <a:gd name="connsiteX3" fmla="*/ 2105932 w 2221065"/>
                <a:gd name="connsiteY3" fmla="*/ 5988188 h 6200473"/>
                <a:gd name="connsiteX4" fmla="*/ 2065212 w 2221065"/>
                <a:gd name="connsiteY4" fmla="*/ 1145340 h 6200473"/>
                <a:gd name="connsiteX5" fmla="*/ 1985624 w 2221065"/>
                <a:gd name="connsiteY5" fmla="*/ 319844 h 6200473"/>
                <a:gd name="connsiteX6" fmla="*/ 787174 w 2221065"/>
                <a:gd name="connsiteY6" fmla="*/ 111619 h 6200473"/>
                <a:gd name="connsiteX7" fmla="*/ 127332 w 2221065"/>
                <a:gd name="connsiteY7" fmla="*/ 317993 h 6200473"/>
                <a:gd name="connsiteX8" fmla="*/ 195816 w 2221065"/>
                <a:gd name="connsiteY8" fmla="*/ 5422742 h 6200473"/>
                <a:gd name="connsiteX9" fmla="*/ 195816 w 2221065"/>
                <a:gd name="connsiteY9" fmla="*/ 5511584 h 6200473"/>
                <a:gd name="connsiteX10" fmla="*/ 1012983 w 2221065"/>
                <a:gd name="connsiteY10" fmla="*/ 5505106 h 6200473"/>
                <a:gd name="connsiteX11" fmla="*/ 1100900 w 2221065"/>
                <a:gd name="connsiteY11" fmla="*/ 3477459 h 6200473"/>
                <a:gd name="connsiteX12" fmla="*/ 1077764 w 2221065"/>
                <a:gd name="connsiteY12" fmla="*/ 1909756 h 62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065" h="6200473">
                  <a:moveTo>
                    <a:pt x="1077764" y="1909756"/>
                  </a:moveTo>
                  <a:cubicBezTo>
                    <a:pt x="1313752" y="2549239"/>
                    <a:pt x="1360024" y="5726287"/>
                    <a:pt x="1423880" y="6115898"/>
                  </a:cubicBezTo>
                  <a:cubicBezTo>
                    <a:pt x="1601565" y="6203817"/>
                    <a:pt x="1832000" y="6173277"/>
                    <a:pt x="2099453" y="6115898"/>
                  </a:cubicBezTo>
                  <a:cubicBezTo>
                    <a:pt x="2099453" y="6062224"/>
                    <a:pt x="2102229" y="6029833"/>
                    <a:pt x="2105932" y="5988188"/>
                  </a:cubicBezTo>
                  <a:cubicBezTo>
                    <a:pt x="2326188" y="3585735"/>
                    <a:pt x="1996729" y="1539579"/>
                    <a:pt x="2065212" y="1145340"/>
                  </a:cubicBezTo>
                  <a:cubicBezTo>
                    <a:pt x="2065212" y="1145340"/>
                    <a:pt x="2034672" y="1064826"/>
                    <a:pt x="1985624" y="319844"/>
                  </a:cubicBezTo>
                  <a:cubicBezTo>
                    <a:pt x="1620999" y="421643"/>
                    <a:pt x="878794" y="149563"/>
                    <a:pt x="787174" y="111619"/>
                  </a:cubicBezTo>
                  <a:cubicBezTo>
                    <a:pt x="383681" y="-55886"/>
                    <a:pt x="307794" y="330024"/>
                    <a:pt x="127332" y="317993"/>
                  </a:cubicBezTo>
                  <a:cubicBezTo>
                    <a:pt x="-79041" y="1282306"/>
                    <a:pt x="343886" y="2923118"/>
                    <a:pt x="195816" y="5422742"/>
                  </a:cubicBezTo>
                  <a:lnTo>
                    <a:pt x="195816" y="5511584"/>
                  </a:lnTo>
                  <a:cubicBezTo>
                    <a:pt x="461418" y="5738319"/>
                    <a:pt x="992623" y="5632817"/>
                    <a:pt x="1012983" y="5505106"/>
                  </a:cubicBezTo>
                  <a:cubicBezTo>
                    <a:pt x="1037044" y="5348706"/>
                    <a:pt x="1002803" y="4008663"/>
                    <a:pt x="1100900" y="3477459"/>
                  </a:cubicBezTo>
                  <a:lnTo>
                    <a:pt x="1077764" y="19097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13C750E-2754-4FC9-BE7C-5B8EBD21387F}"/>
                </a:ext>
              </a:extLst>
            </p:cNvPr>
            <p:cNvSpPr/>
            <p:nvPr/>
          </p:nvSpPr>
          <p:spPr>
            <a:xfrm>
              <a:off x="20715518" y="3407224"/>
              <a:ext cx="832995" cy="1388327"/>
            </a:xfrm>
            <a:custGeom>
              <a:avLst/>
              <a:gdLst>
                <a:gd name="connsiteX0" fmla="*/ 799583 w 832899"/>
                <a:gd name="connsiteY0" fmla="*/ 99023 h 1388165"/>
                <a:gd name="connsiteX1" fmla="*/ 845856 w 832899"/>
                <a:gd name="connsiteY1" fmla="*/ 797733 h 1388165"/>
                <a:gd name="connsiteX2" fmla="*/ 576553 w 832899"/>
                <a:gd name="connsiteY2" fmla="*/ 1133669 h 1388165"/>
                <a:gd name="connsiteX3" fmla="*/ 140668 w 832899"/>
                <a:gd name="connsiteY3" fmla="*/ 1315981 h 1388165"/>
                <a:gd name="connsiteX4" fmla="*/ 69408 w 832899"/>
                <a:gd name="connsiteY4" fmla="*/ 883799 h 1388165"/>
                <a:gd name="connsiteX5" fmla="*/ 767194 w 832899"/>
                <a:gd name="connsiteY5" fmla="*/ 69408 h 1388165"/>
                <a:gd name="connsiteX6" fmla="*/ 799583 w 832899"/>
                <a:gd name="connsiteY6" fmla="*/ 99023 h 138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899" h="1388165">
                  <a:moveTo>
                    <a:pt x="799583" y="99023"/>
                  </a:moveTo>
                  <a:cubicBezTo>
                    <a:pt x="744058" y="298919"/>
                    <a:pt x="806987" y="561745"/>
                    <a:pt x="845856" y="797733"/>
                  </a:cubicBezTo>
                  <a:cubicBezTo>
                    <a:pt x="872694" y="956909"/>
                    <a:pt x="693158" y="1022615"/>
                    <a:pt x="576553" y="1133669"/>
                  </a:cubicBezTo>
                  <a:cubicBezTo>
                    <a:pt x="459946" y="1245647"/>
                    <a:pt x="288739" y="1361328"/>
                    <a:pt x="140668" y="1315981"/>
                  </a:cubicBezTo>
                  <a:cubicBezTo>
                    <a:pt x="179536" y="1134594"/>
                    <a:pt x="136967" y="932848"/>
                    <a:pt x="69408" y="883799"/>
                  </a:cubicBezTo>
                  <a:cubicBezTo>
                    <a:pt x="390537" y="710741"/>
                    <a:pt x="620973" y="403494"/>
                    <a:pt x="767194" y="69408"/>
                  </a:cubicBezTo>
                  <a:lnTo>
                    <a:pt x="799583" y="99023"/>
                  </a:lnTo>
                  <a:close/>
                </a:path>
              </a:pathLst>
            </a:custGeom>
            <a:solidFill>
              <a:srgbClr val="FFA9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B8EFC5-FCAD-48F3-854F-0718E7AFBC51}"/>
                </a:ext>
              </a:extLst>
            </p:cNvPr>
            <p:cNvSpPr/>
            <p:nvPr/>
          </p:nvSpPr>
          <p:spPr>
            <a:xfrm>
              <a:off x="20038294" y="4056499"/>
              <a:ext cx="2128767" cy="4535200"/>
            </a:xfrm>
            <a:custGeom>
              <a:avLst/>
              <a:gdLst>
                <a:gd name="connsiteX0" fmla="*/ 2097702 w 2128520"/>
                <a:gd name="connsiteY0" fmla="*/ 723234 h 4534674"/>
                <a:gd name="connsiteX1" fmla="*/ 2123615 w 2128520"/>
                <a:gd name="connsiteY1" fmla="*/ 556655 h 4534674"/>
                <a:gd name="connsiteX2" fmla="*/ 2064386 w 2128520"/>
                <a:gd name="connsiteY2" fmla="*/ 412285 h 4534674"/>
                <a:gd name="connsiteX3" fmla="*/ 1623876 w 2128520"/>
                <a:gd name="connsiteY3" fmla="*/ 101336 h 4534674"/>
                <a:gd name="connsiteX4" fmla="*/ 1625726 w 2128520"/>
                <a:gd name="connsiteY4" fmla="*/ 106889 h 4534674"/>
                <a:gd name="connsiteX5" fmla="*/ 1560020 w 2128520"/>
                <a:gd name="connsiteY5" fmla="*/ 71722 h 4534674"/>
                <a:gd name="connsiteX6" fmla="*/ 1531331 w 2128520"/>
                <a:gd name="connsiteY6" fmla="*/ 72647 h 4534674"/>
                <a:gd name="connsiteX7" fmla="*/ 1518374 w 2128520"/>
                <a:gd name="connsiteY7" fmla="*/ 110590 h 4534674"/>
                <a:gd name="connsiteX8" fmla="*/ 1458220 w 2128520"/>
                <a:gd name="connsiteY8" fmla="*/ 255885 h 4534674"/>
                <a:gd name="connsiteX9" fmla="*/ 1346243 w 2128520"/>
                <a:gd name="connsiteY9" fmla="*/ 368789 h 4534674"/>
                <a:gd name="connsiteX10" fmla="*/ 1208351 w 2128520"/>
                <a:gd name="connsiteY10" fmla="*/ 490948 h 4534674"/>
                <a:gd name="connsiteX11" fmla="*/ 1079714 w 2128520"/>
                <a:gd name="connsiteY11" fmla="*/ 589970 h 4534674"/>
                <a:gd name="connsiteX12" fmla="*/ 924239 w 2128520"/>
                <a:gd name="connsiteY12" fmla="*/ 627914 h 4534674"/>
                <a:gd name="connsiteX13" fmla="*/ 866862 w 2128520"/>
                <a:gd name="connsiteY13" fmla="*/ 608479 h 4534674"/>
                <a:gd name="connsiteX14" fmla="*/ 820590 w 2128520"/>
                <a:gd name="connsiteY14" fmla="*/ 504830 h 4534674"/>
                <a:gd name="connsiteX15" fmla="*/ 825217 w 2128520"/>
                <a:gd name="connsiteY15" fmla="*/ 387298 h 4534674"/>
                <a:gd name="connsiteX16" fmla="*/ 820590 w 2128520"/>
                <a:gd name="connsiteY16" fmla="*/ 346579 h 4534674"/>
                <a:gd name="connsiteX17" fmla="*/ 821515 w 2128520"/>
                <a:gd name="connsiteY17" fmla="*/ 344728 h 4534674"/>
                <a:gd name="connsiteX18" fmla="*/ 798379 w 2128520"/>
                <a:gd name="connsiteY18" fmla="*/ 279021 h 4534674"/>
                <a:gd name="connsiteX19" fmla="*/ 753033 w 2128520"/>
                <a:gd name="connsiteY19" fmla="*/ 206837 h 4534674"/>
                <a:gd name="connsiteX20" fmla="*/ 746554 w 2128520"/>
                <a:gd name="connsiteY20" fmla="*/ 191104 h 4534674"/>
                <a:gd name="connsiteX21" fmla="*/ 738225 w 2128520"/>
                <a:gd name="connsiteY21" fmla="*/ 185551 h 4534674"/>
                <a:gd name="connsiteX22" fmla="*/ 735449 w 2128520"/>
                <a:gd name="connsiteY22" fmla="*/ 188328 h 4534674"/>
                <a:gd name="connsiteX23" fmla="*/ 729897 w 2128520"/>
                <a:gd name="connsiteY23" fmla="*/ 181850 h 4534674"/>
                <a:gd name="connsiteX24" fmla="*/ 620693 w 2128520"/>
                <a:gd name="connsiteY24" fmla="*/ 127248 h 4534674"/>
                <a:gd name="connsiteX25" fmla="*/ 503163 w 2128520"/>
                <a:gd name="connsiteY25" fmla="*/ 93007 h 4534674"/>
                <a:gd name="connsiteX26" fmla="*/ 186660 w 2128520"/>
                <a:gd name="connsiteY26" fmla="*/ 2637052 h 4534674"/>
                <a:gd name="connsiteX27" fmla="*/ 84862 w 2128520"/>
                <a:gd name="connsiteY27" fmla="*/ 4132569 h 4534674"/>
                <a:gd name="connsiteX28" fmla="*/ 606812 w 2128520"/>
                <a:gd name="connsiteY28" fmla="*/ 4349124 h 4534674"/>
                <a:gd name="connsiteX29" fmla="*/ 616992 w 2128520"/>
                <a:gd name="connsiteY29" fmla="*/ 3635606 h 4534674"/>
                <a:gd name="connsiteX30" fmla="*/ 715089 w 2128520"/>
                <a:gd name="connsiteY30" fmla="*/ 4378738 h 4534674"/>
                <a:gd name="connsiteX31" fmla="*/ 2033847 w 2128520"/>
                <a:gd name="connsiteY31" fmla="*/ 4280641 h 4534674"/>
                <a:gd name="connsiteX32" fmla="*/ 1896881 w 2128520"/>
                <a:gd name="connsiteY32" fmla="*/ 2538955 h 4534674"/>
                <a:gd name="connsiteX33" fmla="*/ 1955183 w 2128520"/>
                <a:gd name="connsiteY33" fmla="*/ 1751403 h 4534674"/>
                <a:gd name="connsiteX34" fmla="*/ 2097702 w 2128520"/>
                <a:gd name="connsiteY34" fmla="*/ 723234 h 45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28520" h="4534674">
                  <a:moveTo>
                    <a:pt x="2097702" y="723234"/>
                  </a:moveTo>
                  <a:cubicBezTo>
                    <a:pt x="2110659" y="668633"/>
                    <a:pt x="2124540" y="613106"/>
                    <a:pt x="2123615" y="556655"/>
                  </a:cubicBezTo>
                  <a:cubicBezTo>
                    <a:pt x="2122690" y="500203"/>
                    <a:pt x="2107882" y="448378"/>
                    <a:pt x="2064386" y="412285"/>
                  </a:cubicBezTo>
                  <a:cubicBezTo>
                    <a:pt x="1945003" y="314188"/>
                    <a:pt x="1781201" y="178148"/>
                    <a:pt x="1623876" y="101336"/>
                  </a:cubicBezTo>
                  <a:cubicBezTo>
                    <a:pt x="1624801" y="103187"/>
                    <a:pt x="1624801" y="105038"/>
                    <a:pt x="1625726" y="106889"/>
                  </a:cubicBezTo>
                  <a:cubicBezTo>
                    <a:pt x="1607217" y="90231"/>
                    <a:pt x="1584081" y="78200"/>
                    <a:pt x="1560020" y="71722"/>
                  </a:cubicBezTo>
                  <a:cubicBezTo>
                    <a:pt x="1550765" y="68946"/>
                    <a:pt x="1539660" y="68020"/>
                    <a:pt x="1531331" y="72647"/>
                  </a:cubicBezTo>
                  <a:cubicBezTo>
                    <a:pt x="1519300" y="80051"/>
                    <a:pt x="1519300" y="96709"/>
                    <a:pt x="1518374" y="110590"/>
                  </a:cubicBezTo>
                  <a:cubicBezTo>
                    <a:pt x="1514673" y="163341"/>
                    <a:pt x="1490612" y="214240"/>
                    <a:pt x="1458220" y="255885"/>
                  </a:cubicBezTo>
                  <a:cubicBezTo>
                    <a:pt x="1425829" y="298456"/>
                    <a:pt x="1386036" y="333623"/>
                    <a:pt x="1346243" y="368789"/>
                  </a:cubicBezTo>
                  <a:cubicBezTo>
                    <a:pt x="1299970" y="409509"/>
                    <a:pt x="1253698" y="450228"/>
                    <a:pt x="1208351" y="490948"/>
                  </a:cubicBezTo>
                  <a:cubicBezTo>
                    <a:pt x="1167631" y="527040"/>
                    <a:pt x="1126911" y="563133"/>
                    <a:pt x="1079714" y="589970"/>
                  </a:cubicBezTo>
                  <a:cubicBezTo>
                    <a:pt x="1032516" y="616808"/>
                    <a:pt x="977915" y="633466"/>
                    <a:pt x="924239" y="627914"/>
                  </a:cubicBezTo>
                  <a:cubicBezTo>
                    <a:pt x="903879" y="626063"/>
                    <a:pt x="883521" y="620510"/>
                    <a:pt x="866862" y="608479"/>
                  </a:cubicBezTo>
                  <a:cubicBezTo>
                    <a:pt x="834471" y="585343"/>
                    <a:pt x="822441" y="543698"/>
                    <a:pt x="820590" y="504830"/>
                  </a:cubicBezTo>
                  <a:cubicBezTo>
                    <a:pt x="818738" y="465961"/>
                    <a:pt x="827068" y="426167"/>
                    <a:pt x="825217" y="387298"/>
                  </a:cubicBezTo>
                  <a:cubicBezTo>
                    <a:pt x="825217" y="373416"/>
                    <a:pt x="823366" y="360460"/>
                    <a:pt x="820590" y="346579"/>
                  </a:cubicBezTo>
                  <a:cubicBezTo>
                    <a:pt x="820590" y="345653"/>
                    <a:pt x="821515" y="345653"/>
                    <a:pt x="821515" y="344728"/>
                  </a:cubicBezTo>
                  <a:cubicBezTo>
                    <a:pt x="830770" y="332697"/>
                    <a:pt x="816889" y="305859"/>
                    <a:pt x="798379" y="279021"/>
                  </a:cubicBezTo>
                  <a:cubicBezTo>
                    <a:pt x="786349" y="253109"/>
                    <a:pt x="770616" y="228122"/>
                    <a:pt x="753033" y="206837"/>
                  </a:cubicBezTo>
                  <a:cubicBezTo>
                    <a:pt x="753958" y="200359"/>
                    <a:pt x="763213" y="204060"/>
                    <a:pt x="746554" y="191104"/>
                  </a:cubicBezTo>
                  <a:cubicBezTo>
                    <a:pt x="743778" y="189253"/>
                    <a:pt x="741001" y="187402"/>
                    <a:pt x="738225" y="185551"/>
                  </a:cubicBezTo>
                  <a:lnTo>
                    <a:pt x="735449" y="188328"/>
                  </a:lnTo>
                  <a:cubicBezTo>
                    <a:pt x="733598" y="186477"/>
                    <a:pt x="731746" y="183701"/>
                    <a:pt x="729897" y="181850"/>
                  </a:cubicBezTo>
                  <a:cubicBezTo>
                    <a:pt x="703058" y="154086"/>
                    <a:pt x="655861" y="139279"/>
                    <a:pt x="620693" y="127248"/>
                  </a:cubicBezTo>
                  <a:cubicBezTo>
                    <a:pt x="606812" y="122621"/>
                    <a:pt x="510565" y="84678"/>
                    <a:pt x="503163" y="93007"/>
                  </a:cubicBezTo>
                  <a:cubicBezTo>
                    <a:pt x="-188144" y="752849"/>
                    <a:pt x="161674" y="2098444"/>
                    <a:pt x="186660" y="2637052"/>
                  </a:cubicBezTo>
                  <a:cubicBezTo>
                    <a:pt x="203319" y="2991498"/>
                    <a:pt x="15454" y="3571751"/>
                    <a:pt x="84862" y="4132569"/>
                  </a:cubicBezTo>
                  <a:cubicBezTo>
                    <a:pt x="193139" y="4172363"/>
                    <a:pt x="380079" y="4368558"/>
                    <a:pt x="606812" y="4349124"/>
                  </a:cubicBezTo>
                  <a:cubicBezTo>
                    <a:pt x="577197" y="4012262"/>
                    <a:pt x="565168" y="4001156"/>
                    <a:pt x="616992" y="3635606"/>
                  </a:cubicBezTo>
                  <a:cubicBezTo>
                    <a:pt x="579049" y="3978020"/>
                    <a:pt x="710462" y="4378738"/>
                    <a:pt x="715089" y="4378738"/>
                  </a:cubicBezTo>
                  <a:cubicBezTo>
                    <a:pt x="849278" y="4375036"/>
                    <a:pt x="1574826" y="4648042"/>
                    <a:pt x="2033847" y="4280641"/>
                  </a:cubicBezTo>
                  <a:cubicBezTo>
                    <a:pt x="2033847" y="4280641"/>
                    <a:pt x="1955183" y="3295968"/>
                    <a:pt x="1896881" y="2538955"/>
                  </a:cubicBezTo>
                  <a:cubicBezTo>
                    <a:pt x="1881149" y="2332581"/>
                    <a:pt x="1934823" y="2135462"/>
                    <a:pt x="1955183" y="1751403"/>
                  </a:cubicBezTo>
                  <a:cubicBezTo>
                    <a:pt x="1983873" y="1209093"/>
                    <a:pt x="1974618" y="1253514"/>
                    <a:pt x="2097702" y="7232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054A8B-9207-4FDB-A8DD-C77C24F40BD6}"/>
                </a:ext>
              </a:extLst>
            </p:cNvPr>
            <p:cNvSpPr/>
            <p:nvPr/>
          </p:nvSpPr>
          <p:spPr>
            <a:xfrm>
              <a:off x="20331881" y="2475195"/>
              <a:ext cx="1480881" cy="1851102"/>
            </a:xfrm>
            <a:custGeom>
              <a:avLst/>
              <a:gdLst>
                <a:gd name="connsiteX0" fmla="*/ 296600 w 1480710"/>
                <a:gd name="connsiteY0" fmla="*/ 69408 h 1850887"/>
                <a:gd name="connsiteX1" fmla="*/ 190174 w 1480710"/>
                <a:gd name="connsiteY1" fmla="*/ 617271 h 1850887"/>
                <a:gd name="connsiteX2" fmla="*/ 104108 w 1480710"/>
                <a:gd name="connsiteY2" fmla="*/ 1437214 h 1850887"/>
                <a:gd name="connsiteX3" fmla="*/ 269762 w 1480710"/>
                <a:gd name="connsiteY3" fmla="*/ 1746312 h 1850887"/>
                <a:gd name="connsiteX4" fmla="*/ 1135978 w 1480710"/>
                <a:gd name="connsiteY4" fmla="*/ 1197524 h 1850887"/>
                <a:gd name="connsiteX5" fmla="*/ 1193355 w 1480710"/>
                <a:gd name="connsiteY5" fmla="*/ 1145700 h 1850887"/>
                <a:gd name="connsiteX6" fmla="*/ 1432120 w 1480710"/>
                <a:gd name="connsiteY6" fmla="*/ 834750 h 1850887"/>
                <a:gd name="connsiteX7" fmla="*/ 1327544 w 1480710"/>
                <a:gd name="connsiteY7" fmla="*/ 765342 h 1850887"/>
                <a:gd name="connsiteX8" fmla="*/ 1178547 w 1480710"/>
                <a:gd name="connsiteY8" fmla="*/ 853259 h 1850887"/>
                <a:gd name="connsiteX9" fmla="*/ 1198907 w 1480710"/>
                <a:gd name="connsiteY9" fmla="*/ 487709 h 1850887"/>
                <a:gd name="connsiteX10" fmla="*/ 333618 w 1480710"/>
                <a:gd name="connsiteY10" fmla="*/ 97172 h 1850887"/>
                <a:gd name="connsiteX11" fmla="*/ 296600 w 1480710"/>
                <a:gd name="connsiteY11" fmla="*/ 69408 h 185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0710" h="1850887">
                  <a:moveTo>
                    <a:pt x="296600" y="69408"/>
                  </a:moveTo>
                  <a:cubicBezTo>
                    <a:pt x="161486" y="293366"/>
                    <a:pt x="228118" y="423853"/>
                    <a:pt x="190174" y="617271"/>
                  </a:cubicBezTo>
                  <a:cubicBezTo>
                    <a:pt x="167963" y="730175"/>
                    <a:pt x="-2318" y="885650"/>
                    <a:pt x="104108" y="1437214"/>
                  </a:cubicBezTo>
                  <a:cubicBezTo>
                    <a:pt x="132797" y="1584360"/>
                    <a:pt x="214235" y="1717624"/>
                    <a:pt x="269762" y="1746312"/>
                  </a:cubicBezTo>
                  <a:cubicBezTo>
                    <a:pt x="538140" y="1886055"/>
                    <a:pt x="1011969" y="1655619"/>
                    <a:pt x="1135978" y="1197524"/>
                  </a:cubicBezTo>
                  <a:cubicBezTo>
                    <a:pt x="1146158" y="1160507"/>
                    <a:pt x="1182250" y="1151252"/>
                    <a:pt x="1193355" y="1145700"/>
                  </a:cubicBezTo>
                  <a:cubicBezTo>
                    <a:pt x="1421015" y="1032795"/>
                    <a:pt x="1462659" y="903233"/>
                    <a:pt x="1432120" y="834750"/>
                  </a:cubicBezTo>
                  <a:cubicBezTo>
                    <a:pt x="1408058" y="781075"/>
                    <a:pt x="1383996" y="752386"/>
                    <a:pt x="1327544" y="765342"/>
                  </a:cubicBezTo>
                  <a:cubicBezTo>
                    <a:pt x="1271092" y="778298"/>
                    <a:pt x="1222970" y="816241"/>
                    <a:pt x="1178547" y="853259"/>
                  </a:cubicBezTo>
                  <a:cubicBezTo>
                    <a:pt x="1242403" y="744057"/>
                    <a:pt x="1249807" y="603389"/>
                    <a:pt x="1198907" y="487709"/>
                  </a:cubicBezTo>
                  <a:cubicBezTo>
                    <a:pt x="1057314" y="409046"/>
                    <a:pt x="649195" y="350743"/>
                    <a:pt x="333618" y="97172"/>
                  </a:cubicBezTo>
                  <a:lnTo>
                    <a:pt x="296600" y="69408"/>
                  </a:lnTo>
                  <a:close/>
                </a:path>
              </a:pathLst>
            </a:custGeom>
            <a:solidFill>
              <a:srgbClr val="FFBE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1DD9B4-AA79-409A-97A9-74DCFAD6632A}"/>
                </a:ext>
              </a:extLst>
            </p:cNvPr>
            <p:cNvSpPr/>
            <p:nvPr/>
          </p:nvSpPr>
          <p:spPr>
            <a:xfrm>
              <a:off x="20418416" y="2094837"/>
              <a:ext cx="1665992" cy="1943657"/>
            </a:xfrm>
            <a:custGeom>
              <a:avLst/>
              <a:gdLst>
                <a:gd name="connsiteX0" fmla="*/ 1096650 w 1665798"/>
                <a:gd name="connsiteY0" fmla="*/ 1889713 h 1943432"/>
                <a:gd name="connsiteX1" fmla="*/ 1165133 w 1665798"/>
                <a:gd name="connsiteY1" fmla="*/ 1714804 h 1943432"/>
                <a:gd name="connsiteX2" fmla="*/ 1353923 w 1665798"/>
                <a:gd name="connsiteY2" fmla="*/ 1517684 h 1943432"/>
                <a:gd name="connsiteX3" fmla="*/ 1610272 w 1665798"/>
                <a:gd name="connsiteY3" fmla="*/ 766224 h 1943432"/>
                <a:gd name="connsiteX4" fmla="*/ 1623228 w 1665798"/>
                <a:gd name="connsiteY4" fmla="*/ 719026 h 1943432"/>
                <a:gd name="connsiteX5" fmla="*/ 1561223 w 1665798"/>
                <a:gd name="connsiteY5" fmla="*/ 530236 h 1943432"/>
                <a:gd name="connsiteX6" fmla="*/ 1185493 w 1665798"/>
                <a:gd name="connsiteY6" fmla="*/ 129518 h 1943432"/>
                <a:gd name="connsiteX7" fmla="*/ 655214 w 1665798"/>
                <a:gd name="connsiteY7" fmla="*/ 94352 h 1943432"/>
                <a:gd name="connsiteX8" fmla="*/ 69408 w 1665798"/>
                <a:gd name="connsiteY8" fmla="*/ 214659 h 1943432"/>
                <a:gd name="connsiteX9" fmla="*/ 515471 w 1665798"/>
                <a:gd name="connsiteY9" fmla="*/ 758820 h 1943432"/>
                <a:gd name="connsiteX10" fmla="*/ 482155 w 1665798"/>
                <a:gd name="connsiteY10" fmla="*/ 764373 h 1943432"/>
                <a:gd name="connsiteX11" fmla="*/ 1101278 w 1665798"/>
                <a:gd name="connsiteY11" fmla="*/ 931878 h 1943432"/>
                <a:gd name="connsiteX12" fmla="*/ 1044825 w 1665798"/>
                <a:gd name="connsiteY12" fmla="*/ 1286323 h 1943432"/>
                <a:gd name="connsiteX13" fmla="*/ 1295621 w 1665798"/>
                <a:gd name="connsiteY13" fmla="*/ 1211362 h 1943432"/>
                <a:gd name="connsiteX14" fmla="*/ 1300247 w 1665798"/>
                <a:gd name="connsiteY14" fmla="*/ 1394600 h 1943432"/>
                <a:gd name="connsiteX15" fmla="*/ 1114234 w 1665798"/>
                <a:gd name="connsiteY15" fmla="*/ 1536193 h 1943432"/>
                <a:gd name="connsiteX16" fmla="*/ 1084620 w 1665798"/>
                <a:gd name="connsiteY16" fmla="*/ 1880458 h 1943432"/>
                <a:gd name="connsiteX17" fmla="*/ 1096650 w 1665798"/>
                <a:gd name="connsiteY17" fmla="*/ 1889713 h 194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5798" h="1943432">
                  <a:moveTo>
                    <a:pt x="1096650" y="1889713"/>
                  </a:moveTo>
                  <a:cubicBezTo>
                    <a:pt x="1105905" y="1799019"/>
                    <a:pt x="1106830" y="1784212"/>
                    <a:pt x="1165133" y="1714804"/>
                  </a:cubicBezTo>
                  <a:cubicBezTo>
                    <a:pt x="1224362" y="1645395"/>
                    <a:pt x="1292845" y="1586167"/>
                    <a:pt x="1353923" y="1517684"/>
                  </a:cubicBezTo>
                  <a:cubicBezTo>
                    <a:pt x="1552895" y="1292801"/>
                    <a:pt x="1649140" y="1095682"/>
                    <a:pt x="1610272" y="766224"/>
                  </a:cubicBezTo>
                  <a:cubicBezTo>
                    <a:pt x="1610272" y="763448"/>
                    <a:pt x="1641736" y="725504"/>
                    <a:pt x="1623228" y="719026"/>
                  </a:cubicBezTo>
                  <a:cubicBezTo>
                    <a:pt x="1622303" y="719026"/>
                    <a:pt x="1577881" y="509876"/>
                    <a:pt x="1561223" y="530236"/>
                  </a:cubicBezTo>
                  <a:cubicBezTo>
                    <a:pt x="1489039" y="352550"/>
                    <a:pt x="1359477" y="210958"/>
                    <a:pt x="1185493" y="129518"/>
                  </a:cubicBezTo>
                  <a:cubicBezTo>
                    <a:pt x="1018913" y="50856"/>
                    <a:pt x="835676" y="61036"/>
                    <a:pt x="655214" y="94352"/>
                  </a:cubicBezTo>
                  <a:cubicBezTo>
                    <a:pt x="441436" y="133220"/>
                    <a:pt x="283186" y="249826"/>
                    <a:pt x="69408" y="214659"/>
                  </a:cubicBezTo>
                  <a:cubicBezTo>
                    <a:pt x="143443" y="474709"/>
                    <a:pt x="267453" y="653320"/>
                    <a:pt x="515471" y="758820"/>
                  </a:cubicBezTo>
                  <a:cubicBezTo>
                    <a:pt x="510844" y="764373"/>
                    <a:pt x="502515" y="767149"/>
                    <a:pt x="482155" y="764373"/>
                  </a:cubicBezTo>
                  <a:cubicBezTo>
                    <a:pt x="556191" y="827303"/>
                    <a:pt x="730175" y="993883"/>
                    <a:pt x="1101278" y="931878"/>
                  </a:cubicBezTo>
                  <a:cubicBezTo>
                    <a:pt x="1136445" y="1048484"/>
                    <a:pt x="1106830" y="1181748"/>
                    <a:pt x="1044825" y="1286323"/>
                  </a:cubicBezTo>
                  <a:cubicBezTo>
                    <a:pt x="1188270" y="1177121"/>
                    <a:pt x="1266933" y="1186375"/>
                    <a:pt x="1295621" y="1211362"/>
                  </a:cubicBezTo>
                  <a:cubicBezTo>
                    <a:pt x="1340042" y="1249306"/>
                    <a:pt x="1330787" y="1344626"/>
                    <a:pt x="1300247" y="1394600"/>
                  </a:cubicBezTo>
                  <a:cubicBezTo>
                    <a:pt x="1264155" y="1453829"/>
                    <a:pt x="1203077" y="1494548"/>
                    <a:pt x="1114234" y="1536193"/>
                  </a:cubicBezTo>
                  <a:cubicBezTo>
                    <a:pt x="1067037" y="1742567"/>
                    <a:pt x="1066110" y="1704624"/>
                    <a:pt x="1084620" y="1880458"/>
                  </a:cubicBezTo>
                  <a:lnTo>
                    <a:pt x="1096650" y="1889713"/>
                  </a:lnTo>
                  <a:close/>
                </a:path>
              </a:pathLst>
            </a:custGeom>
            <a:solidFill>
              <a:srgbClr val="F9CB9D">
                <a:alpha val="3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80EAAC-4AA5-4D99-B4ED-4C83B8401973}"/>
                </a:ext>
              </a:extLst>
            </p:cNvPr>
            <p:cNvSpPr/>
            <p:nvPr/>
          </p:nvSpPr>
          <p:spPr>
            <a:xfrm>
              <a:off x="21842659" y="4410522"/>
              <a:ext cx="925551" cy="2036212"/>
            </a:xfrm>
            <a:custGeom>
              <a:avLst/>
              <a:gdLst>
                <a:gd name="connsiteX0" fmla="*/ 892308 w 925443"/>
                <a:gd name="connsiteY0" fmla="*/ 1874949 h 2035976"/>
                <a:gd name="connsiteX1" fmla="*/ 870096 w 925443"/>
                <a:gd name="connsiteY1" fmla="*/ 1310428 h 2035976"/>
                <a:gd name="connsiteX2" fmla="*/ 624854 w 925443"/>
                <a:gd name="connsiteY2" fmla="*/ 458095 h 2035976"/>
                <a:gd name="connsiteX3" fmla="*/ 277813 w 925443"/>
                <a:gd name="connsiteY3" fmla="*/ 69408 h 2035976"/>
                <a:gd name="connsiteX4" fmla="*/ 271334 w 925443"/>
                <a:gd name="connsiteY4" fmla="*/ 82364 h 2035976"/>
                <a:gd name="connsiteX5" fmla="*/ 204702 w 925443"/>
                <a:gd name="connsiteY5" fmla="*/ 1989704 h 2035976"/>
                <a:gd name="connsiteX6" fmla="*/ 892308 w 925443"/>
                <a:gd name="connsiteY6" fmla="*/ 1874949 h 203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443" h="2035976">
                  <a:moveTo>
                    <a:pt x="892308" y="1874949"/>
                  </a:moveTo>
                  <a:cubicBezTo>
                    <a:pt x="895084" y="1689861"/>
                    <a:pt x="888605" y="1500144"/>
                    <a:pt x="870096" y="1310428"/>
                  </a:cubicBezTo>
                  <a:cubicBezTo>
                    <a:pt x="839557" y="1013361"/>
                    <a:pt x="784956" y="709816"/>
                    <a:pt x="624854" y="458095"/>
                  </a:cubicBezTo>
                  <a:cubicBezTo>
                    <a:pt x="530459" y="310024"/>
                    <a:pt x="415703" y="178611"/>
                    <a:pt x="277813" y="69408"/>
                  </a:cubicBezTo>
                  <a:lnTo>
                    <a:pt x="271334" y="82364"/>
                  </a:lnTo>
                  <a:cubicBezTo>
                    <a:pt x="-98843" y="774596"/>
                    <a:pt x="140846" y="1701891"/>
                    <a:pt x="204702" y="1989704"/>
                  </a:cubicBezTo>
                  <a:cubicBezTo>
                    <a:pt x="372207" y="1846261"/>
                    <a:pt x="646139" y="1830528"/>
                    <a:pt x="892308" y="18749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9FD512-E418-493A-9D4E-6AA385C8282D}"/>
                </a:ext>
              </a:extLst>
            </p:cNvPr>
            <p:cNvSpPr/>
            <p:nvPr/>
          </p:nvSpPr>
          <p:spPr>
            <a:xfrm>
              <a:off x="20355478" y="2058696"/>
              <a:ext cx="1758547" cy="2036212"/>
            </a:xfrm>
            <a:custGeom>
              <a:avLst/>
              <a:gdLst>
                <a:gd name="connsiteX0" fmla="*/ 1175313 w 1758343"/>
                <a:gd name="connsiteY0" fmla="*/ 2040604 h 2035976"/>
                <a:gd name="connsiteX1" fmla="*/ 1284516 w 1758343"/>
                <a:gd name="connsiteY1" fmla="*/ 1788883 h 2035976"/>
                <a:gd name="connsiteX2" fmla="*/ 1465903 w 1758343"/>
                <a:gd name="connsiteY2" fmla="*/ 1585285 h 2035976"/>
                <a:gd name="connsiteX3" fmla="*/ 1679681 w 1758343"/>
                <a:gd name="connsiteY3" fmla="*/ 740355 h 2035976"/>
                <a:gd name="connsiteX4" fmla="*/ 1745387 w 1758343"/>
                <a:gd name="connsiteY4" fmla="*/ 670021 h 2035976"/>
                <a:gd name="connsiteX5" fmla="*/ 1687084 w 1758343"/>
                <a:gd name="connsiteY5" fmla="*/ 691307 h 2035976"/>
                <a:gd name="connsiteX6" fmla="*/ 1717624 w 1758343"/>
                <a:gd name="connsiteY6" fmla="*/ 558968 h 2035976"/>
                <a:gd name="connsiteX7" fmla="*/ 1665799 w 1758343"/>
                <a:gd name="connsiteY7" fmla="*/ 630227 h 2035976"/>
                <a:gd name="connsiteX8" fmla="*/ 1649142 w 1758343"/>
                <a:gd name="connsiteY8" fmla="*/ 434033 h 2035976"/>
                <a:gd name="connsiteX9" fmla="*/ 1621378 w 1758343"/>
                <a:gd name="connsiteY9" fmla="*/ 506218 h 2035976"/>
                <a:gd name="connsiteX10" fmla="*/ 1231766 w 1758343"/>
                <a:gd name="connsiteY10" fmla="*/ 119382 h 2035976"/>
                <a:gd name="connsiteX11" fmla="*/ 700562 w 1758343"/>
                <a:gd name="connsiteY11" fmla="*/ 102724 h 2035976"/>
                <a:gd name="connsiteX12" fmla="*/ 69408 w 1758343"/>
                <a:gd name="connsiteY12" fmla="*/ 248019 h 2035976"/>
                <a:gd name="connsiteX13" fmla="*/ 606166 w 1758343"/>
                <a:gd name="connsiteY13" fmla="*/ 796807 h 2035976"/>
                <a:gd name="connsiteX14" fmla="*/ 572850 w 1758343"/>
                <a:gd name="connsiteY14" fmla="*/ 804211 h 2035976"/>
                <a:gd name="connsiteX15" fmla="*/ 1176240 w 1758343"/>
                <a:gd name="connsiteY15" fmla="*/ 924518 h 2035976"/>
                <a:gd name="connsiteX16" fmla="*/ 1146625 w 1758343"/>
                <a:gd name="connsiteY16" fmla="*/ 1278038 h 2035976"/>
                <a:gd name="connsiteX17" fmla="*/ 1380762 w 1758343"/>
                <a:gd name="connsiteY17" fmla="*/ 1218810 h 2035976"/>
                <a:gd name="connsiteX18" fmla="*/ 1392793 w 1758343"/>
                <a:gd name="connsiteY18" fmla="*/ 1380762 h 2035976"/>
                <a:gd name="connsiteX19" fmla="*/ 1154029 w 1758343"/>
                <a:gd name="connsiteY19" fmla="*/ 1571404 h 2035976"/>
                <a:gd name="connsiteX20" fmla="*/ 1164209 w 1758343"/>
                <a:gd name="connsiteY20" fmla="*/ 2034125 h 203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8343" h="2035976">
                  <a:moveTo>
                    <a:pt x="1175313" y="2040604"/>
                  </a:moveTo>
                  <a:cubicBezTo>
                    <a:pt x="1181792" y="1949910"/>
                    <a:pt x="1228064" y="1860142"/>
                    <a:pt x="1284516" y="1788883"/>
                  </a:cubicBezTo>
                  <a:cubicBezTo>
                    <a:pt x="1340969" y="1717624"/>
                    <a:pt x="1407601" y="1655619"/>
                    <a:pt x="1465903" y="1585285"/>
                  </a:cubicBezTo>
                  <a:cubicBezTo>
                    <a:pt x="1656545" y="1353924"/>
                    <a:pt x="1730580" y="1067962"/>
                    <a:pt x="1679681" y="740355"/>
                  </a:cubicBezTo>
                  <a:cubicBezTo>
                    <a:pt x="1678755" y="734802"/>
                    <a:pt x="1714847" y="743131"/>
                    <a:pt x="1745387" y="670021"/>
                  </a:cubicBezTo>
                  <a:cubicBezTo>
                    <a:pt x="1712997" y="695934"/>
                    <a:pt x="1696339" y="695934"/>
                    <a:pt x="1687084" y="691307"/>
                  </a:cubicBezTo>
                  <a:cubicBezTo>
                    <a:pt x="1712071" y="652438"/>
                    <a:pt x="1723177" y="604315"/>
                    <a:pt x="1717624" y="558968"/>
                  </a:cubicBezTo>
                  <a:cubicBezTo>
                    <a:pt x="1703742" y="603389"/>
                    <a:pt x="1685234" y="622824"/>
                    <a:pt x="1665799" y="630227"/>
                  </a:cubicBezTo>
                  <a:cubicBezTo>
                    <a:pt x="1679681" y="558968"/>
                    <a:pt x="1675979" y="500665"/>
                    <a:pt x="1649142" y="434033"/>
                  </a:cubicBezTo>
                  <a:cubicBezTo>
                    <a:pt x="1640812" y="463647"/>
                    <a:pt x="1638035" y="484933"/>
                    <a:pt x="1621378" y="506218"/>
                  </a:cubicBezTo>
                  <a:cubicBezTo>
                    <a:pt x="1542715" y="331309"/>
                    <a:pt x="1407601" y="194343"/>
                    <a:pt x="1231766" y="119382"/>
                  </a:cubicBezTo>
                  <a:cubicBezTo>
                    <a:pt x="1063335" y="47198"/>
                    <a:pt x="880098" y="63856"/>
                    <a:pt x="700562" y="102724"/>
                  </a:cubicBezTo>
                  <a:cubicBezTo>
                    <a:pt x="488634" y="148996"/>
                    <a:pt x="284112" y="275782"/>
                    <a:pt x="69408" y="248019"/>
                  </a:cubicBezTo>
                  <a:cubicBezTo>
                    <a:pt x="152699" y="505292"/>
                    <a:pt x="353520" y="700561"/>
                    <a:pt x="606166" y="796807"/>
                  </a:cubicBezTo>
                  <a:cubicBezTo>
                    <a:pt x="601538" y="802360"/>
                    <a:pt x="593210" y="805136"/>
                    <a:pt x="572850" y="804211"/>
                  </a:cubicBezTo>
                  <a:cubicBezTo>
                    <a:pt x="649662" y="864365"/>
                    <a:pt x="807912" y="999479"/>
                    <a:pt x="1176240" y="924518"/>
                  </a:cubicBezTo>
                  <a:cubicBezTo>
                    <a:pt x="1216033" y="1040199"/>
                    <a:pt x="1204928" y="1170687"/>
                    <a:pt x="1146625" y="1278038"/>
                  </a:cubicBezTo>
                  <a:cubicBezTo>
                    <a:pt x="1285441" y="1163283"/>
                    <a:pt x="1350222" y="1194748"/>
                    <a:pt x="1380762" y="1218810"/>
                  </a:cubicBezTo>
                  <a:cubicBezTo>
                    <a:pt x="1426109" y="1254902"/>
                    <a:pt x="1421482" y="1329863"/>
                    <a:pt x="1392793" y="1380762"/>
                  </a:cubicBezTo>
                  <a:cubicBezTo>
                    <a:pt x="1358552" y="1441841"/>
                    <a:pt x="1241021" y="1526057"/>
                    <a:pt x="1154029" y="1571404"/>
                  </a:cubicBezTo>
                  <a:cubicBezTo>
                    <a:pt x="1114235" y="1779629"/>
                    <a:pt x="1139221" y="1859217"/>
                    <a:pt x="1164209" y="2034125"/>
                  </a:cubicBezTo>
                </a:path>
              </a:pathLst>
            </a:custGeom>
            <a:solidFill>
              <a:srgbClr val="2E4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FCD565-92AF-44A0-874C-E19E093FBE01}"/>
                </a:ext>
              </a:extLst>
            </p:cNvPr>
            <p:cNvSpPr/>
            <p:nvPr/>
          </p:nvSpPr>
          <p:spPr>
            <a:xfrm>
              <a:off x="16946374" y="2388047"/>
              <a:ext cx="1018106" cy="1110662"/>
            </a:xfrm>
            <a:custGeom>
              <a:avLst/>
              <a:gdLst>
                <a:gd name="connsiteX0" fmla="*/ 975719 w 1017988"/>
                <a:gd name="connsiteY0" fmla="*/ 937621 h 1110532"/>
                <a:gd name="connsiteX1" fmla="*/ 1018288 w 1017988"/>
                <a:gd name="connsiteY1" fmla="*/ 734949 h 1110532"/>
                <a:gd name="connsiteX2" fmla="*/ 1035872 w 1017988"/>
                <a:gd name="connsiteY2" fmla="*/ 666466 h 1110532"/>
                <a:gd name="connsiteX3" fmla="*/ 1022916 w 1017988"/>
                <a:gd name="connsiteY3" fmla="*/ 596132 h 1110532"/>
                <a:gd name="connsiteX4" fmla="*/ 833200 w 1017988"/>
                <a:gd name="connsiteY4" fmla="*/ 303692 h 1110532"/>
                <a:gd name="connsiteX5" fmla="*/ 775822 w 1017988"/>
                <a:gd name="connsiteY5" fmla="*/ 266674 h 1110532"/>
                <a:gd name="connsiteX6" fmla="*/ 711967 w 1017988"/>
                <a:gd name="connsiteY6" fmla="*/ 281481 h 1110532"/>
                <a:gd name="connsiteX7" fmla="*/ 633305 w 1017988"/>
                <a:gd name="connsiteY7" fmla="*/ 387907 h 1110532"/>
                <a:gd name="connsiteX8" fmla="*/ 451917 w 1017988"/>
                <a:gd name="connsiteY8" fmla="*/ 172279 h 1110532"/>
                <a:gd name="connsiteX9" fmla="*/ 125236 w 1017988"/>
                <a:gd name="connsiteY9" fmla="*/ 111200 h 1110532"/>
                <a:gd name="connsiteX10" fmla="*/ 77112 w 1017988"/>
                <a:gd name="connsiteY10" fmla="*/ 347188 h 1110532"/>
                <a:gd name="connsiteX11" fmla="*/ 698086 w 1017988"/>
                <a:gd name="connsiteY11" fmla="*/ 1042196 h 1110532"/>
                <a:gd name="connsiteX12" fmla="*/ 975719 w 1017988"/>
                <a:gd name="connsiteY12" fmla="*/ 937621 h 1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7988" h="1110532">
                  <a:moveTo>
                    <a:pt x="975719" y="937621"/>
                  </a:moveTo>
                  <a:cubicBezTo>
                    <a:pt x="1028468" y="904305"/>
                    <a:pt x="992376" y="791401"/>
                    <a:pt x="1018288" y="734949"/>
                  </a:cubicBezTo>
                  <a:cubicBezTo>
                    <a:pt x="1028468" y="712738"/>
                    <a:pt x="1035872" y="689602"/>
                    <a:pt x="1035872" y="666466"/>
                  </a:cubicBezTo>
                  <a:cubicBezTo>
                    <a:pt x="1036798" y="642404"/>
                    <a:pt x="1030319" y="619268"/>
                    <a:pt x="1022916" y="596132"/>
                  </a:cubicBezTo>
                  <a:cubicBezTo>
                    <a:pt x="985899" y="485079"/>
                    <a:pt x="920191" y="383280"/>
                    <a:pt x="833200" y="303692"/>
                  </a:cubicBezTo>
                  <a:cubicBezTo>
                    <a:pt x="816542" y="287959"/>
                    <a:pt x="798034" y="273152"/>
                    <a:pt x="775822" y="266674"/>
                  </a:cubicBezTo>
                  <a:cubicBezTo>
                    <a:pt x="753611" y="260196"/>
                    <a:pt x="727699" y="263898"/>
                    <a:pt x="711967" y="281481"/>
                  </a:cubicBezTo>
                  <a:cubicBezTo>
                    <a:pt x="667546" y="333306"/>
                    <a:pt x="754538" y="499886"/>
                    <a:pt x="633305" y="387907"/>
                  </a:cubicBezTo>
                  <a:cubicBezTo>
                    <a:pt x="563896" y="324052"/>
                    <a:pt x="516698" y="239836"/>
                    <a:pt x="451917" y="172279"/>
                  </a:cubicBezTo>
                  <a:cubicBezTo>
                    <a:pt x="366776" y="83436"/>
                    <a:pt x="215004" y="26059"/>
                    <a:pt x="125236" y="111200"/>
                  </a:cubicBezTo>
                  <a:cubicBezTo>
                    <a:pt x="64156" y="168577"/>
                    <a:pt x="62305" y="264823"/>
                    <a:pt x="77112" y="347188"/>
                  </a:cubicBezTo>
                  <a:cubicBezTo>
                    <a:pt x="133564" y="670168"/>
                    <a:pt x="383434" y="950577"/>
                    <a:pt x="698086" y="1042196"/>
                  </a:cubicBezTo>
                  <a:cubicBezTo>
                    <a:pt x="806362" y="1072736"/>
                    <a:pt x="928520" y="1039420"/>
                    <a:pt x="975719" y="937621"/>
                  </a:cubicBezTo>
                  <a:close/>
                </a:path>
              </a:pathLst>
            </a:custGeom>
            <a:solidFill>
              <a:srgbClr val="FFBE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A09F2-FA0B-4BDA-B221-7EC8A84D7358}"/>
                </a:ext>
              </a:extLst>
            </p:cNvPr>
            <p:cNvSpPr/>
            <p:nvPr/>
          </p:nvSpPr>
          <p:spPr>
            <a:xfrm>
              <a:off x="17721361" y="3073101"/>
              <a:ext cx="2406432" cy="1943657"/>
            </a:xfrm>
            <a:custGeom>
              <a:avLst/>
              <a:gdLst>
                <a:gd name="connsiteX0" fmla="*/ 2149806 w 2406153"/>
                <a:gd name="connsiteY0" fmla="*/ 1951761 h 1943432"/>
                <a:gd name="connsiteX1" fmla="*/ 2236798 w 2406153"/>
                <a:gd name="connsiteY1" fmla="*/ 1691711 h 1943432"/>
                <a:gd name="connsiteX2" fmla="*/ 2271039 w 2406153"/>
                <a:gd name="connsiteY2" fmla="*/ 1545491 h 1943432"/>
                <a:gd name="connsiteX3" fmla="*/ 2272890 w 2406153"/>
                <a:gd name="connsiteY3" fmla="*/ 1501070 h 1943432"/>
                <a:gd name="connsiteX4" fmla="*/ 2372838 w 2406153"/>
                <a:gd name="connsiteY4" fmla="*/ 1166985 h 1943432"/>
                <a:gd name="connsiteX5" fmla="*/ 1418706 w 2406153"/>
                <a:gd name="connsiteY5" fmla="*/ 755162 h 1943432"/>
                <a:gd name="connsiteX6" fmla="*/ 237838 w 2406153"/>
                <a:gd name="connsiteY6" fmla="*/ 69408 h 1943432"/>
                <a:gd name="connsiteX7" fmla="*/ 69408 w 2406153"/>
                <a:gd name="connsiteY7" fmla="*/ 359072 h 1943432"/>
                <a:gd name="connsiteX8" fmla="*/ 2127594 w 2406153"/>
                <a:gd name="connsiteY8" fmla="*/ 1943432 h 1943432"/>
                <a:gd name="connsiteX9" fmla="*/ 2149806 w 2406153"/>
                <a:gd name="connsiteY9" fmla="*/ 1951761 h 194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6153" h="1943432">
                  <a:moveTo>
                    <a:pt x="2149806" y="1951761"/>
                  </a:moveTo>
                  <a:cubicBezTo>
                    <a:pt x="2181270" y="1865695"/>
                    <a:pt x="2211810" y="1779629"/>
                    <a:pt x="2236798" y="1691711"/>
                  </a:cubicBezTo>
                  <a:cubicBezTo>
                    <a:pt x="2249754" y="1643588"/>
                    <a:pt x="2259007" y="1593614"/>
                    <a:pt x="2271039" y="1545491"/>
                  </a:cubicBezTo>
                  <a:cubicBezTo>
                    <a:pt x="2271039" y="1534386"/>
                    <a:pt x="2271964" y="1520504"/>
                    <a:pt x="2272890" y="1501070"/>
                  </a:cubicBezTo>
                  <a:cubicBezTo>
                    <a:pt x="2279367" y="1376135"/>
                    <a:pt x="2315459" y="1263231"/>
                    <a:pt x="2372838" y="1166985"/>
                  </a:cubicBezTo>
                  <a:cubicBezTo>
                    <a:pt x="2030423" y="1117011"/>
                    <a:pt x="1650067" y="894904"/>
                    <a:pt x="1418706" y="755162"/>
                  </a:cubicBezTo>
                  <a:cubicBezTo>
                    <a:pt x="1000405" y="504367"/>
                    <a:pt x="609867" y="383134"/>
                    <a:pt x="237838" y="69408"/>
                  </a:cubicBezTo>
                  <a:cubicBezTo>
                    <a:pt x="173982" y="181387"/>
                    <a:pt x="217478" y="235988"/>
                    <a:pt x="69408" y="359072"/>
                  </a:cubicBezTo>
                  <a:cubicBezTo>
                    <a:pt x="369251" y="667245"/>
                    <a:pt x="1339117" y="1682457"/>
                    <a:pt x="2127594" y="1943432"/>
                  </a:cubicBezTo>
                  <a:cubicBezTo>
                    <a:pt x="2134998" y="1946208"/>
                    <a:pt x="2142402" y="1948985"/>
                    <a:pt x="2149806" y="1951761"/>
                  </a:cubicBezTo>
                  <a:close/>
                </a:path>
              </a:pathLst>
            </a:custGeom>
            <a:solidFill>
              <a:srgbClr val="FFBE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472F0B-4591-423D-A0D8-BF1EE3E35F61}"/>
                </a:ext>
              </a:extLst>
            </p:cNvPr>
            <p:cNvSpPr/>
            <p:nvPr/>
          </p:nvSpPr>
          <p:spPr>
            <a:xfrm>
              <a:off x="21916990" y="7588365"/>
              <a:ext cx="647886" cy="1018106"/>
            </a:xfrm>
            <a:custGeom>
              <a:avLst/>
              <a:gdLst>
                <a:gd name="connsiteX0" fmla="*/ 420970 w 647810"/>
                <a:gd name="connsiteY0" fmla="*/ 72683 h 1017988"/>
                <a:gd name="connsiteX1" fmla="*/ 271048 w 647810"/>
                <a:gd name="connsiteY1" fmla="*/ 133762 h 1017988"/>
                <a:gd name="connsiteX2" fmla="*/ 218297 w 647810"/>
                <a:gd name="connsiteY2" fmla="*/ 152271 h 1017988"/>
                <a:gd name="connsiteX3" fmla="*/ 178504 w 647810"/>
                <a:gd name="connsiteY3" fmla="*/ 192065 h 1017988"/>
                <a:gd name="connsiteX4" fmla="*/ 72079 w 647810"/>
                <a:gd name="connsiteY4" fmla="*/ 442860 h 1017988"/>
                <a:gd name="connsiteX5" fmla="*/ 73004 w 647810"/>
                <a:gd name="connsiteY5" fmla="*/ 496536 h 1017988"/>
                <a:gd name="connsiteX6" fmla="*/ 110021 w 647810"/>
                <a:gd name="connsiteY6" fmla="*/ 530778 h 1017988"/>
                <a:gd name="connsiteX7" fmla="*/ 213671 w 647810"/>
                <a:gd name="connsiteY7" fmla="*/ 535405 h 1017988"/>
                <a:gd name="connsiteX8" fmla="*/ 153517 w 647810"/>
                <a:gd name="connsiteY8" fmla="*/ 747331 h 1017988"/>
                <a:gd name="connsiteX9" fmla="*/ 257167 w 647810"/>
                <a:gd name="connsiteY9" fmla="*/ 986096 h 1017988"/>
                <a:gd name="connsiteX10" fmla="*/ 431150 w 647810"/>
                <a:gd name="connsiteY10" fmla="*/ 913912 h 1017988"/>
                <a:gd name="connsiteX11" fmla="*/ 609761 w 647810"/>
                <a:gd name="connsiteY11" fmla="*/ 205947 h 1017988"/>
                <a:gd name="connsiteX12" fmla="*/ 420970 w 647810"/>
                <a:gd name="connsiteY12" fmla="*/ 72683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810" h="1017988">
                  <a:moveTo>
                    <a:pt x="420970" y="72683"/>
                  </a:moveTo>
                  <a:cubicBezTo>
                    <a:pt x="376549" y="53248"/>
                    <a:pt x="319172" y="126359"/>
                    <a:pt x="271048" y="133762"/>
                  </a:cubicBezTo>
                  <a:cubicBezTo>
                    <a:pt x="252540" y="136539"/>
                    <a:pt x="234031" y="142091"/>
                    <a:pt x="218297" y="152271"/>
                  </a:cubicBezTo>
                  <a:cubicBezTo>
                    <a:pt x="202565" y="162451"/>
                    <a:pt x="189609" y="177258"/>
                    <a:pt x="178504" y="192065"/>
                  </a:cubicBezTo>
                  <a:cubicBezTo>
                    <a:pt x="122052" y="265175"/>
                    <a:pt x="85035" y="352167"/>
                    <a:pt x="72079" y="442860"/>
                  </a:cubicBezTo>
                  <a:cubicBezTo>
                    <a:pt x="69302" y="460444"/>
                    <a:pt x="67451" y="478952"/>
                    <a:pt x="73004" y="496536"/>
                  </a:cubicBezTo>
                  <a:cubicBezTo>
                    <a:pt x="78556" y="514120"/>
                    <a:pt x="92438" y="528927"/>
                    <a:pt x="110021" y="530778"/>
                  </a:cubicBezTo>
                  <a:cubicBezTo>
                    <a:pt x="162772" y="536330"/>
                    <a:pt x="233105" y="406768"/>
                    <a:pt x="213671" y="535405"/>
                  </a:cubicBezTo>
                  <a:cubicBezTo>
                    <a:pt x="202565" y="608515"/>
                    <a:pt x="168324" y="676072"/>
                    <a:pt x="153517" y="747331"/>
                  </a:cubicBezTo>
                  <a:cubicBezTo>
                    <a:pt x="133157" y="841727"/>
                    <a:pt x="162772" y="965736"/>
                    <a:pt x="257167" y="986096"/>
                  </a:cubicBezTo>
                  <a:cubicBezTo>
                    <a:pt x="321022" y="999978"/>
                    <a:pt x="383953" y="959258"/>
                    <a:pt x="431150" y="913912"/>
                  </a:cubicBezTo>
                  <a:cubicBezTo>
                    <a:pt x="616239" y="736226"/>
                    <a:pt x="687498" y="450264"/>
                    <a:pt x="609761" y="205947"/>
                  </a:cubicBezTo>
                  <a:cubicBezTo>
                    <a:pt x="583849" y="123582"/>
                    <a:pt x="507962" y="59727"/>
                    <a:pt x="420970" y="72683"/>
                  </a:cubicBezTo>
                  <a:close/>
                </a:path>
              </a:pathLst>
            </a:custGeom>
            <a:solidFill>
              <a:srgbClr val="FFBE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DDDCCD-FF6B-43E4-A7D9-5E1AB2362AFA}"/>
                </a:ext>
              </a:extLst>
            </p:cNvPr>
            <p:cNvSpPr/>
            <p:nvPr/>
          </p:nvSpPr>
          <p:spPr>
            <a:xfrm>
              <a:off x="21974267" y="2905576"/>
              <a:ext cx="92555" cy="185110"/>
            </a:xfrm>
            <a:custGeom>
              <a:avLst/>
              <a:gdLst>
                <a:gd name="connsiteX0" fmla="*/ 111978 w 92544"/>
                <a:gd name="connsiteY0" fmla="*/ 124935 h 185088"/>
                <a:gd name="connsiteX1" fmla="*/ 110128 w 92544"/>
                <a:gd name="connsiteY1" fmla="*/ 111979 h 185088"/>
                <a:gd name="connsiteX2" fmla="*/ 74961 w 92544"/>
                <a:gd name="connsiteY2" fmla="*/ 69408 h 185088"/>
                <a:gd name="connsiteX3" fmla="*/ 69408 w 92544"/>
                <a:gd name="connsiteY3" fmla="*/ 69408 h 185088"/>
                <a:gd name="connsiteX4" fmla="*/ 69408 w 92544"/>
                <a:gd name="connsiteY4" fmla="*/ 203598 h 185088"/>
                <a:gd name="connsiteX5" fmla="*/ 111978 w 92544"/>
                <a:gd name="connsiteY5" fmla="*/ 176760 h 185088"/>
                <a:gd name="connsiteX6" fmla="*/ 111978 w 92544"/>
                <a:gd name="connsiteY6" fmla="*/ 124935 h 18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44" h="185088">
                  <a:moveTo>
                    <a:pt x="111978" y="124935"/>
                  </a:moveTo>
                  <a:cubicBezTo>
                    <a:pt x="111978" y="120308"/>
                    <a:pt x="111053" y="115680"/>
                    <a:pt x="110128" y="111979"/>
                  </a:cubicBezTo>
                  <a:cubicBezTo>
                    <a:pt x="99948" y="74961"/>
                    <a:pt x="74961" y="69408"/>
                    <a:pt x="74961" y="69408"/>
                  </a:cubicBezTo>
                  <a:lnTo>
                    <a:pt x="69408" y="69408"/>
                  </a:lnTo>
                  <a:lnTo>
                    <a:pt x="69408" y="203598"/>
                  </a:lnTo>
                  <a:lnTo>
                    <a:pt x="111978" y="176760"/>
                  </a:lnTo>
                  <a:lnTo>
                    <a:pt x="111978" y="124935"/>
                  </a:lnTo>
                </a:path>
              </a:pathLst>
            </a:custGeom>
            <a:solidFill>
              <a:srgbClr val="333C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B7AA61-2292-4D8F-8C0E-CA51605F5E05}"/>
                </a:ext>
              </a:extLst>
            </p:cNvPr>
            <p:cNvSpPr/>
            <p:nvPr/>
          </p:nvSpPr>
          <p:spPr>
            <a:xfrm>
              <a:off x="22016842" y="2961110"/>
              <a:ext cx="92555" cy="185110"/>
            </a:xfrm>
            <a:custGeom>
              <a:avLst/>
              <a:gdLst>
                <a:gd name="connsiteX0" fmla="*/ 69408 w 92544"/>
                <a:gd name="connsiteY0" fmla="*/ 69408 h 185088"/>
                <a:gd name="connsiteX1" fmla="*/ 69408 w 92544"/>
                <a:gd name="connsiteY1" fmla="*/ 185089 h 18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44" h="185088">
                  <a:moveTo>
                    <a:pt x="69408" y="69408"/>
                  </a:moveTo>
                  <a:lnTo>
                    <a:pt x="69408" y="185089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CCF6E6-955C-42F8-944A-2827583D1BD8}"/>
                </a:ext>
              </a:extLst>
            </p:cNvPr>
            <p:cNvSpPr/>
            <p:nvPr/>
          </p:nvSpPr>
          <p:spPr>
            <a:xfrm>
              <a:off x="21211613" y="2961109"/>
              <a:ext cx="925551" cy="370221"/>
            </a:xfrm>
            <a:custGeom>
              <a:avLst/>
              <a:gdLst>
                <a:gd name="connsiteX0" fmla="*/ 828272 w 925443"/>
                <a:gd name="connsiteY0" fmla="*/ 127711 h 370177"/>
                <a:gd name="connsiteX1" fmla="*/ 100873 w 925443"/>
                <a:gd name="connsiteY1" fmla="*/ 268379 h 370177"/>
                <a:gd name="connsiteX2" fmla="*/ 69408 w 925443"/>
                <a:gd name="connsiteY2" fmla="*/ 388686 h 370177"/>
                <a:gd name="connsiteX3" fmla="*/ 829198 w 925443"/>
                <a:gd name="connsiteY3" fmla="*/ 242466 h 370177"/>
                <a:gd name="connsiteX4" fmla="*/ 875470 w 925443"/>
                <a:gd name="connsiteY4" fmla="*/ 185089 h 370177"/>
                <a:gd name="connsiteX5" fmla="*/ 875470 w 925443"/>
                <a:gd name="connsiteY5" fmla="*/ 69408 h 370177"/>
                <a:gd name="connsiteX6" fmla="*/ 828272 w 925443"/>
                <a:gd name="connsiteY6" fmla="*/ 127711 h 37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443" h="370177">
                  <a:moveTo>
                    <a:pt x="828272" y="127711"/>
                  </a:moveTo>
                  <a:lnTo>
                    <a:pt x="100873" y="268379"/>
                  </a:lnTo>
                  <a:lnTo>
                    <a:pt x="69408" y="388686"/>
                  </a:lnTo>
                  <a:lnTo>
                    <a:pt x="829198" y="242466"/>
                  </a:lnTo>
                  <a:cubicBezTo>
                    <a:pt x="862514" y="235988"/>
                    <a:pt x="875470" y="208225"/>
                    <a:pt x="875470" y="185089"/>
                  </a:cubicBezTo>
                  <a:lnTo>
                    <a:pt x="875470" y="69408"/>
                  </a:lnTo>
                  <a:cubicBezTo>
                    <a:pt x="875470" y="92544"/>
                    <a:pt x="862514" y="121233"/>
                    <a:pt x="828272" y="1277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9DD172-1657-417F-94E5-28D3960E1245}"/>
                </a:ext>
              </a:extLst>
            </p:cNvPr>
            <p:cNvSpPr/>
            <p:nvPr/>
          </p:nvSpPr>
          <p:spPr>
            <a:xfrm>
              <a:off x="19917381" y="2513823"/>
              <a:ext cx="1203216" cy="1203216"/>
            </a:xfrm>
            <a:custGeom>
              <a:avLst/>
              <a:gdLst>
                <a:gd name="connsiteX0" fmla="*/ 1080306 w 1203076"/>
                <a:gd name="connsiteY0" fmla="*/ 540705 h 1203076"/>
                <a:gd name="connsiteX1" fmla="*/ 1133982 w 1203076"/>
                <a:gd name="connsiteY1" fmla="*/ 686925 h 1203076"/>
                <a:gd name="connsiteX2" fmla="*/ 1031258 w 1203076"/>
                <a:gd name="connsiteY2" fmla="*/ 1076537 h 1203076"/>
                <a:gd name="connsiteX3" fmla="*/ 924832 w 1203076"/>
                <a:gd name="connsiteY3" fmla="*/ 1130212 h 1203076"/>
                <a:gd name="connsiteX4" fmla="*/ 127099 w 1203076"/>
                <a:gd name="connsiteY4" fmla="*/ 669341 h 1203076"/>
                <a:gd name="connsiteX5" fmla="*/ 73423 w 1203076"/>
                <a:gd name="connsiteY5" fmla="*/ 523121 h 1203076"/>
                <a:gd name="connsiteX6" fmla="*/ 176147 w 1203076"/>
                <a:gd name="connsiteY6" fmla="*/ 133509 h 1203076"/>
                <a:gd name="connsiteX7" fmla="*/ 282574 w 1203076"/>
                <a:gd name="connsiteY7" fmla="*/ 79834 h 1203076"/>
                <a:gd name="connsiteX8" fmla="*/ 1080306 w 1203076"/>
                <a:gd name="connsiteY8" fmla="*/ 540705 h 120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3076" h="1203076">
                  <a:moveTo>
                    <a:pt x="1080306" y="540705"/>
                  </a:moveTo>
                  <a:cubicBezTo>
                    <a:pt x="1124727" y="565692"/>
                    <a:pt x="1147863" y="631398"/>
                    <a:pt x="1133982" y="686925"/>
                  </a:cubicBezTo>
                  <a:lnTo>
                    <a:pt x="1031258" y="1076537"/>
                  </a:lnTo>
                  <a:cubicBezTo>
                    <a:pt x="1016450" y="1132063"/>
                    <a:pt x="969253" y="1156125"/>
                    <a:pt x="924832" y="1130212"/>
                  </a:cubicBezTo>
                  <a:lnTo>
                    <a:pt x="127099" y="669341"/>
                  </a:lnTo>
                  <a:cubicBezTo>
                    <a:pt x="82678" y="644354"/>
                    <a:pt x="59542" y="578648"/>
                    <a:pt x="73423" y="523121"/>
                  </a:cubicBezTo>
                  <a:lnTo>
                    <a:pt x="176147" y="133509"/>
                  </a:lnTo>
                  <a:cubicBezTo>
                    <a:pt x="190954" y="77983"/>
                    <a:pt x="238152" y="53921"/>
                    <a:pt x="282574" y="79834"/>
                  </a:cubicBezTo>
                  <a:lnTo>
                    <a:pt x="1080306" y="5407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92473CD-08C1-4FBF-A2B8-26FA6875A9E2}"/>
                </a:ext>
              </a:extLst>
            </p:cNvPr>
            <p:cNvSpPr/>
            <p:nvPr/>
          </p:nvSpPr>
          <p:spPr>
            <a:xfrm>
              <a:off x="20088920" y="2455759"/>
              <a:ext cx="1295771" cy="1203216"/>
            </a:xfrm>
            <a:custGeom>
              <a:avLst/>
              <a:gdLst>
                <a:gd name="connsiteX0" fmla="*/ 1274335 w 1295621"/>
                <a:gd name="connsiteY0" fmla="*/ 642258 h 1203076"/>
                <a:gd name="connsiteX1" fmla="*/ 1274335 w 1295621"/>
                <a:gd name="connsiteY1" fmla="*/ 642258 h 1203076"/>
                <a:gd name="connsiteX2" fmla="*/ 1274335 w 1295621"/>
                <a:gd name="connsiteY2" fmla="*/ 642258 h 1203076"/>
                <a:gd name="connsiteX3" fmla="*/ 1273410 w 1295621"/>
                <a:gd name="connsiteY3" fmla="*/ 635780 h 1203076"/>
                <a:gd name="connsiteX4" fmla="*/ 1272485 w 1295621"/>
                <a:gd name="connsiteY4" fmla="*/ 628376 h 1203076"/>
                <a:gd name="connsiteX5" fmla="*/ 1271559 w 1295621"/>
                <a:gd name="connsiteY5" fmla="*/ 621898 h 1203076"/>
                <a:gd name="connsiteX6" fmla="*/ 1271559 w 1295621"/>
                <a:gd name="connsiteY6" fmla="*/ 620973 h 1203076"/>
                <a:gd name="connsiteX7" fmla="*/ 1271559 w 1295621"/>
                <a:gd name="connsiteY7" fmla="*/ 620047 h 1203076"/>
                <a:gd name="connsiteX8" fmla="*/ 1267858 w 1295621"/>
                <a:gd name="connsiteY8" fmla="*/ 605240 h 1203076"/>
                <a:gd name="connsiteX9" fmla="*/ 1266931 w 1295621"/>
                <a:gd name="connsiteY9" fmla="*/ 603389 h 1203076"/>
                <a:gd name="connsiteX10" fmla="*/ 1263230 w 1295621"/>
                <a:gd name="connsiteY10" fmla="*/ 593210 h 1203076"/>
                <a:gd name="connsiteX11" fmla="*/ 1260454 w 1295621"/>
                <a:gd name="connsiteY11" fmla="*/ 585806 h 1203076"/>
                <a:gd name="connsiteX12" fmla="*/ 1259528 w 1295621"/>
                <a:gd name="connsiteY12" fmla="*/ 583955 h 1203076"/>
                <a:gd name="connsiteX13" fmla="*/ 1257678 w 1295621"/>
                <a:gd name="connsiteY13" fmla="*/ 580253 h 1203076"/>
                <a:gd name="connsiteX14" fmla="*/ 1253975 w 1295621"/>
                <a:gd name="connsiteY14" fmla="*/ 573775 h 1203076"/>
                <a:gd name="connsiteX15" fmla="*/ 1248423 w 1295621"/>
                <a:gd name="connsiteY15" fmla="*/ 566372 h 1203076"/>
                <a:gd name="connsiteX16" fmla="*/ 1248423 w 1295621"/>
                <a:gd name="connsiteY16" fmla="*/ 565446 h 1203076"/>
                <a:gd name="connsiteX17" fmla="*/ 1248423 w 1295621"/>
                <a:gd name="connsiteY17" fmla="*/ 564521 h 1203076"/>
                <a:gd name="connsiteX18" fmla="*/ 1244722 w 1295621"/>
                <a:gd name="connsiteY18" fmla="*/ 559893 h 1203076"/>
                <a:gd name="connsiteX19" fmla="*/ 1241019 w 1295621"/>
                <a:gd name="connsiteY19" fmla="*/ 555266 h 1203076"/>
                <a:gd name="connsiteX20" fmla="*/ 1237318 w 1295621"/>
                <a:gd name="connsiteY20" fmla="*/ 551564 h 1203076"/>
                <a:gd name="connsiteX21" fmla="*/ 1236392 w 1295621"/>
                <a:gd name="connsiteY21" fmla="*/ 550639 h 1203076"/>
                <a:gd name="connsiteX22" fmla="*/ 1236392 w 1295621"/>
                <a:gd name="connsiteY22" fmla="*/ 550639 h 1203076"/>
                <a:gd name="connsiteX23" fmla="*/ 1234542 w 1295621"/>
                <a:gd name="connsiteY23" fmla="*/ 548788 h 1203076"/>
                <a:gd name="connsiteX24" fmla="*/ 1230839 w 1295621"/>
                <a:gd name="connsiteY24" fmla="*/ 546012 h 1203076"/>
                <a:gd name="connsiteX25" fmla="*/ 1227138 w 1295621"/>
                <a:gd name="connsiteY25" fmla="*/ 543235 h 1203076"/>
                <a:gd name="connsiteX26" fmla="*/ 1223435 w 1295621"/>
                <a:gd name="connsiteY26" fmla="*/ 540459 h 1203076"/>
                <a:gd name="connsiteX27" fmla="*/ 1221586 w 1295621"/>
                <a:gd name="connsiteY27" fmla="*/ 539534 h 1203076"/>
                <a:gd name="connsiteX28" fmla="*/ 423852 w 1295621"/>
                <a:gd name="connsiteY28" fmla="*/ 78663 h 1203076"/>
                <a:gd name="connsiteX29" fmla="*/ 422002 w 1295621"/>
                <a:gd name="connsiteY29" fmla="*/ 77737 h 1203076"/>
                <a:gd name="connsiteX30" fmla="*/ 418300 w 1295621"/>
                <a:gd name="connsiteY30" fmla="*/ 75886 h 1203076"/>
                <a:gd name="connsiteX31" fmla="*/ 414598 w 1295621"/>
                <a:gd name="connsiteY31" fmla="*/ 74035 h 1203076"/>
                <a:gd name="connsiteX32" fmla="*/ 411822 w 1295621"/>
                <a:gd name="connsiteY32" fmla="*/ 73110 h 1203076"/>
                <a:gd name="connsiteX33" fmla="*/ 411822 w 1295621"/>
                <a:gd name="connsiteY33" fmla="*/ 73110 h 1203076"/>
                <a:gd name="connsiteX34" fmla="*/ 410896 w 1295621"/>
                <a:gd name="connsiteY34" fmla="*/ 73110 h 1203076"/>
                <a:gd name="connsiteX35" fmla="*/ 407195 w 1295621"/>
                <a:gd name="connsiteY35" fmla="*/ 72185 h 1203076"/>
                <a:gd name="connsiteX36" fmla="*/ 403492 w 1295621"/>
                <a:gd name="connsiteY36" fmla="*/ 71259 h 1203076"/>
                <a:gd name="connsiteX37" fmla="*/ 399791 w 1295621"/>
                <a:gd name="connsiteY37" fmla="*/ 70334 h 1203076"/>
                <a:gd name="connsiteX38" fmla="*/ 399791 w 1295621"/>
                <a:gd name="connsiteY38" fmla="*/ 70334 h 1203076"/>
                <a:gd name="connsiteX39" fmla="*/ 399791 w 1295621"/>
                <a:gd name="connsiteY39" fmla="*/ 70334 h 1203076"/>
                <a:gd name="connsiteX40" fmla="*/ 395163 w 1295621"/>
                <a:gd name="connsiteY40" fmla="*/ 69408 h 1203076"/>
                <a:gd name="connsiteX41" fmla="*/ 390536 w 1295621"/>
                <a:gd name="connsiteY41" fmla="*/ 69408 h 1203076"/>
                <a:gd name="connsiteX42" fmla="*/ 388686 w 1295621"/>
                <a:gd name="connsiteY42" fmla="*/ 69408 h 1203076"/>
                <a:gd name="connsiteX43" fmla="*/ 387760 w 1295621"/>
                <a:gd name="connsiteY43" fmla="*/ 69408 h 1203076"/>
                <a:gd name="connsiteX44" fmla="*/ 385910 w 1295621"/>
                <a:gd name="connsiteY44" fmla="*/ 69408 h 1203076"/>
                <a:gd name="connsiteX45" fmla="*/ 380356 w 1295621"/>
                <a:gd name="connsiteY45" fmla="*/ 70334 h 1203076"/>
                <a:gd name="connsiteX46" fmla="*/ 377580 w 1295621"/>
                <a:gd name="connsiteY46" fmla="*/ 71259 h 1203076"/>
                <a:gd name="connsiteX47" fmla="*/ 69408 w 1295621"/>
                <a:gd name="connsiteY47" fmla="*/ 131413 h 1203076"/>
                <a:gd name="connsiteX48" fmla="*/ 80513 w 1295621"/>
                <a:gd name="connsiteY48" fmla="*/ 130488 h 1203076"/>
                <a:gd name="connsiteX49" fmla="*/ 81438 w 1295621"/>
                <a:gd name="connsiteY49" fmla="*/ 130488 h 1203076"/>
                <a:gd name="connsiteX50" fmla="*/ 92544 w 1295621"/>
                <a:gd name="connsiteY50" fmla="*/ 131413 h 1203076"/>
                <a:gd name="connsiteX51" fmla="*/ 92544 w 1295621"/>
                <a:gd name="connsiteY51" fmla="*/ 131413 h 1203076"/>
                <a:gd name="connsiteX52" fmla="*/ 104574 w 1295621"/>
                <a:gd name="connsiteY52" fmla="*/ 134189 h 1203076"/>
                <a:gd name="connsiteX53" fmla="*/ 104574 w 1295621"/>
                <a:gd name="connsiteY53" fmla="*/ 134189 h 1203076"/>
                <a:gd name="connsiteX54" fmla="*/ 116605 w 1295621"/>
                <a:gd name="connsiteY54" fmla="*/ 139742 h 1203076"/>
                <a:gd name="connsiteX55" fmla="*/ 914338 w 1295621"/>
                <a:gd name="connsiteY55" fmla="*/ 600613 h 1203076"/>
                <a:gd name="connsiteX56" fmla="*/ 930070 w 1295621"/>
                <a:gd name="connsiteY56" fmla="*/ 611718 h 1203076"/>
                <a:gd name="connsiteX57" fmla="*/ 930996 w 1295621"/>
                <a:gd name="connsiteY57" fmla="*/ 611718 h 1203076"/>
                <a:gd name="connsiteX58" fmla="*/ 943952 w 1295621"/>
                <a:gd name="connsiteY58" fmla="*/ 625600 h 1203076"/>
                <a:gd name="connsiteX59" fmla="*/ 943952 w 1295621"/>
                <a:gd name="connsiteY59" fmla="*/ 626526 h 1203076"/>
                <a:gd name="connsiteX60" fmla="*/ 953206 w 1295621"/>
                <a:gd name="connsiteY60" fmla="*/ 641333 h 1203076"/>
                <a:gd name="connsiteX61" fmla="*/ 955057 w 1295621"/>
                <a:gd name="connsiteY61" fmla="*/ 645034 h 1203076"/>
                <a:gd name="connsiteX62" fmla="*/ 959685 w 1295621"/>
                <a:gd name="connsiteY62" fmla="*/ 655214 h 1203076"/>
                <a:gd name="connsiteX63" fmla="*/ 963386 w 1295621"/>
                <a:gd name="connsiteY63" fmla="*/ 665394 h 1203076"/>
                <a:gd name="connsiteX64" fmla="*/ 968938 w 1295621"/>
                <a:gd name="connsiteY64" fmla="*/ 682977 h 1203076"/>
                <a:gd name="connsiteX65" fmla="*/ 968938 w 1295621"/>
                <a:gd name="connsiteY65" fmla="*/ 683903 h 1203076"/>
                <a:gd name="connsiteX66" fmla="*/ 971716 w 1295621"/>
                <a:gd name="connsiteY66" fmla="*/ 704263 h 1203076"/>
                <a:gd name="connsiteX67" fmla="*/ 971716 w 1295621"/>
                <a:gd name="connsiteY67" fmla="*/ 704263 h 1203076"/>
                <a:gd name="connsiteX68" fmla="*/ 971716 w 1295621"/>
                <a:gd name="connsiteY68" fmla="*/ 725548 h 1203076"/>
                <a:gd name="connsiteX69" fmla="*/ 971716 w 1295621"/>
                <a:gd name="connsiteY69" fmla="*/ 725548 h 1203076"/>
                <a:gd name="connsiteX70" fmla="*/ 968013 w 1295621"/>
                <a:gd name="connsiteY70" fmla="*/ 746833 h 1203076"/>
                <a:gd name="connsiteX71" fmla="*/ 865289 w 1295621"/>
                <a:gd name="connsiteY71" fmla="*/ 1136445 h 1203076"/>
                <a:gd name="connsiteX72" fmla="*/ 856036 w 1295621"/>
                <a:gd name="connsiteY72" fmla="*/ 1160507 h 1203076"/>
                <a:gd name="connsiteX73" fmla="*/ 856036 w 1295621"/>
                <a:gd name="connsiteY73" fmla="*/ 1161432 h 1203076"/>
                <a:gd name="connsiteX74" fmla="*/ 843078 w 1295621"/>
                <a:gd name="connsiteY74" fmla="*/ 1179941 h 1203076"/>
                <a:gd name="connsiteX75" fmla="*/ 843078 w 1295621"/>
                <a:gd name="connsiteY75" fmla="*/ 1179941 h 1203076"/>
                <a:gd name="connsiteX76" fmla="*/ 831973 w 1295621"/>
                <a:gd name="connsiteY76" fmla="*/ 1189195 h 1203076"/>
                <a:gd name="connsiteX77" fmla="*/ 826421 w 1295621"/>
                <a:gd name="connsiteY77" fmla="*/ 1192897 h 1203076"/>
                <a:gd name="connsiteX78" fmla="*/ 807912 w 1295621"/>
                <a:gd name="connsiteY78" fmla="*/ 1200301 h 1203076"/>
                <a:gd name="connsiteX79" fmla="*/ 1116085 w 1295621"/>
                <a:gd name="connsiteY79" fmla="*/ 1140147 h 1203076"/>
                <a:gd name="connsiteX80" fmla="*/ 1134594 w 1295621"/>
                <a:gd name="connsiteY80" fmla="*/ 1132743 h 1203076"/>
                <a:gd name="connsiteX81" fmla="*/ 1140146 w 1295621"/>
                <a:gd name="connsiteY81" fmla="*/ 1129041 h 1203076"/>
                <a:gd name="connsiteX82" fmla="*/ 1151251 w 1295621"/>
                <a:gd name="connsiteY82" fmla="*/ 1120713 h 1203076"/>
                <a:gd name="connsiteX83" fmla="*/ 1151251 w 1295621"/>
                <a:gd name="connsiteY83" fmla="*/ 1120713 h 1203076"/>
                <a:gd name="connsiteX84" fmla="*/ 1151251 w 1295621"/>
                <a:gd name="connsiteY84" fmla="*/ 1120713 h 1203076"/>
                <a:gd name="connsiteX85" fmla="*/ 1155878 w 1295621"/>
                <a:gd name="connsiteY85" fmla="*/ 1115160 h 1203076"/>
                <a:gd name="connsiteX86" fmla="*/ 1159581 w 1295621"/>
                <a:gd name="connsiteY86" fmla="*/ 1109607 h 1203076"/>
                <a:gd name="connsiteX87" fmla="*/ 1162357 w 1295621"/>
                <a:gd name="connsiteY87" fmla="*/ 1104980 h 1203076"/>
                <a:gd name="connsiteX88" fmla="*/ 1163282 w 1295621"/>
                <a:gd name="connsiteY88" fmla="*/ 1103129 h 1203076"/>
                <a:gd name="connsiteX89" fmla="*/ 1163282 w 1295621"/>
                <a:gd name="connsiteY89" fmla="*/ 1102204 h 1203076"/>
                <a:gd name="connsiteX90" fmla="*/ 1164207 w 1295621"/>
                <a:gd name="connsiteY90" fmla="*/ 1100353 h 1203076"/>
                <a:gd name="connsiteX91" fmla="*/ 1166058 w 1295621"/>
                <a:gd name="connsiteY91" fmla="*/ 1095726 h 1203076"/>
                <a:gd name="connsiteX92" fmla="*/ 1167910 w 1295621"/>
                <a:gd name="connsiteY92" fmla="*/ 1091098 h 1203076"/>
                <a:gd name="connsiteX93" fmla="*/ 1169761 w 1295621"/>
                <a:gd name="connsiteY93" fmla="*/ 1086471 h 1203076"/>
                <a:gd name="connsiteX94" fmla="*/ 1171611 w 1295621"/>
                <a:gd name="connsiteY94" fmla="*/ 1081844 h 1203076"/>
                <a:gd name="connsiteX95" fmla="*/ 1172537 w 1295621"/>
                <a:gd name="connsiteY95" fmla="*/ 1078142 h 1203076"/>
                <a:gd name="connsiteX96" fmla="*/ 1275261 w 1295621"/>
                <a:gd name="connsiteY96" fmla="*/ 688530 h 1203076"/>
                <a:gd name="connsiteX97" fmla="*/ 1275261 w 1295621"/>
                <a:gd name="connsiteY97" fmla="*/ 687605 h 1203076"/>
                <a:gd name="connsiteX98" fmla="*/ 1276186 w 1295621"/>
                <a:gd name="connsiteY98" fmla="*/ 682977 h 1203076"/>
                <a:gd name="connsiteX99" fmla="*/ 1277111 w 1295621"/>
                <a:gd name="connsiteY99" fmla="*/ 678350 h 1203076"/>
                <a:gd name="connsiteX100" fmla="*/ 1278038 w 1295621"/>
                <a:gd name="connsiteY100" fmla="*/ 673723 h 1203076"/>
                <a:gd name="connsiteX101" fmla="*/ 1278963 w 1295621"/>
                <a:gd name="connsiteY101" fmla="*/ 669096 h 1203076"/>
                <a:gd name="connsiteX102" fmla="*/ 1278963 w 1295621"/>
                <a:gd name="connsiteY102" fmla="*/ 668170 h 1203076"/>
                <a:gd name="connsiteX103" fmla="*/ 1278963 w 1295621"/>
                <a:gd name="connsiteY103" fmla="*/ 668170 h 1203076"/>
                <a:gd name="connsiteX104" fmla="*/ 1278963 w 1295621"/>
                <a:gd name="connsiteY104" fmla="*/ 663543 h 1203076"/>
                <a:gd name="connsiteX105" fmla="*/ 1278963 w 1295621"/>
                <a:gd name="connsiteY105" fmla="*/ 657991 h 1203076"/>
                <a:gd name="connsiteX106" fmla="*/ 1278963 w 1295621"/>
                <a:gd name="connsiteY106" fmla="*/ 652438 h 1203076"/>
                <a:gd name="connsiteX107" fmla="*/ 1274335 w 1295621"/>
                <a:gd name="connsiteY107" fmla="*/ 642258 h 120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95621" h="1203076">
                  <a:moveTo>
                    <a:pt x="1274335" y="642258"/>
                  </a:moveTo>
                  <a:cubicBezTo>
                    <a:pt x="1274335" y="642258"/>
                    <a:pt x="1274335" y="642258"/>
                    <a:pt x="1274335" y="642258"/>
                  </a:cubicBezTo>
                  <a:cubicBezTo>
                    <a:pt x="1274335" y="642258"/>
                    <a:pt x="1274335" y="642258"/>
                    <a:pt x="1274335" y="642258"/>
                  </a:cubicBezTo>
                  <a:cubicBezTo>
                    <a:pt x="1274335" y="639482"/>
                    <a:pt x="1274335" y="637631"/>
                    <a:pt x="1273410" y="635780"/>
                  </a:cubicBezTo>
                  <a:cubicBezTo>
                    <a:pt x="1273410" y="633004"/>
                    <a:pt x="1272485" y="631153"/>
                    <a:pt x="1272485" y="628376"/>
                  </a:cubicBezTo>
                  <a:cubicBezTo>
                    <a:pt x="1272485" y="626526"/>
                    <a:pt x="1271559" y="623749"/>
                    <a:pt x="1271559" y="621898"/>
                  </a:cubicBezTo>
                  <a:cubicBezTo>
                    <a:pt x="1271559" y="621898"/>
                    <a:pt x="1271559" y="620973"/>
                    <a:pt x="1271559" y="620973"/>
                  </a:cubicBezTo>
                  <a:cubicBezTo>
                    <a:pt x="1271559" y="620973"/>
                    <a:pt x="1271559" y="620047"/>
                    <a:pt x="1271559" y="620047"/>
                  </a:cubicBezTo>
                  <a:cubicBezTo>
                    <a:pt x="1270634" y="615420"/>
                    <a:pt x="1268783" y="609868"/>
                    <a:pt x="1267858" y="605240"/>
                  </a:cubicBezTo>
                  <a:cubicBezTo>
                    <a:pt x="1267858" y="604315"/>
                    <a:pt x="1266931" y="604315"/>
                    <a:pt x="1266931" y="603389"/>
                  </a:cubicBezTo>
                  <a:cubicBezTo>
                    <a:pt x="1266006" y="599688"/>
                    <a:pt x="1264155" y="596911"/>
                    <a:pt x="1263230" y="593210"/>
                  </a:cubicBezTo>
                  <a:cubicBezTo>
                    <a:pt x="1262305" y="590433"/>
                    <a:pt x="1261379" y="587657"/>
                    <a:pt x="1260454" y="585806"/>
                  </a:cubicBezTo>
                  <a:cubicBezTo>
                    <a:pt x="1260454" y="584880"/>
                    <a:pt x="1259528" y="583955"/>
                    <a:pt x="1259528" y="583955"/>
                  </a:cubicBezTo>
                  <a:cubicBezTo>
                    <a:pt x="1258603" y="583030"/>
                    <a:pt x="1257678" y="581179"/>
                    <a:pt x="1257678" y="580253"/>
                  </a:cubicBezTo>
                  <a:cubicBezTo>
                    <a:pt x="1256751" y="578402"/>
                    <a:pt x="1254902" y="575626"/>
                    <a:pt x="1253975" y="573775"/>
                  </a:cubicBezTo>
                  <a:cubicBezTo>
                    <a:pt x="1252125" y="570999"/>
                    <a:pt x="1250274" y="569148"/>
                    <a:pt x="1248423" y="566372"/>
                  </a:cubicBezTo>
                  <a:cubicBezTo>
                    <a:pt x="1248423" y="566372"/>
                    <a:pt x="1248423" y="566372"/>
                    <a:pt x="1248423" y="565446"/>
                  </a:cubicBezTo>
                  <a:cubicBezTo>
                    <a:pt x="1248423" y="565446"/>
                    <a:pt x="1248423" y="565446"/>
                    <a:pt x="1248423" y="564521"/>
                  </a:cubicBezTo>
                  <a:cubicBezTo>
                    <a:pt x="1247498" y="562670"/>
                    <a:pt x="1245647" y="561744"/>
                    <a:pt x="1244722" y="559893"/>
                  </a:cubicBezTo>
                  <a:cubicBezTo>
                    <a:pt x="1243795" y="558043"/>
                    <a:pt x="1241945" y="557117"/>
                    <a:pt x="1241019" y="555266"/>
                  </a:cubicBezTo>
                  <a:cubicBezTo>
                    <a:pt x="1240094" y="554341"/>
                    <a:pt x="1238243" y="552490"/>
                    <a:pt x="1237318" y="551564"/>
                  </a:cubicBezTo>
                  <a:cubicBezTo>
                    <a:pt x="1237318" y="551564"/>
                    <a:pt x="1236392" y="550639"/>
                    <a:pt x="1236392" y="550639"/>
                  </a:cubicBezTo>
                  <a:cubicBezTo>
                    <a:pt x="1236392" y="550639"/>
                    <a:pt x="1236392" y="550639"/>
                    <a:pt x="1236392" y="550639"/>
                  </a:cubicBezTo>
                  <a:cubicBezTo>
                    <a:pt x="1235467" y="549714"/>
                    <a:pt x="1235467" y="549714"/>
                    <a:pt x="1234542" y="548788"/>
                  </a:cubicBezTo>
                  <a:cubicBezTo>
                    <a:pt x="1233615" y="547863"/>
                    <a:pt x="1231766" y="546937"/>
                    <a:pt x="1230839" y="546012"/>
                  </a:cubicBezTo>
                  <a:cubicBezTo>
                    <a:pt x="1229914" y="545086"/>
                    <a:pt x="1228063" y="544161"/>
                    <a:pt x="1227138" y="543235"/>
                  </a:cubicBezTo>
                  <a:cubicBezTo>
                    <a:pt x="1226213" y="542310"/>
                    <a:pt x="1224362" y="541385"/>
                    <a:pt x="1223435" y="540459"/>
                  </a:cubicBezTo>
                  <a:cubicBezTo>
                    <a:pt x="1222511" y="540459"/>
                    <a:pt x="1221586" y="539534"/>
                    <a:pt x="1221586" y="539534"/>
                  </a:cubicBezTo>
                  <a:lnTo>
                    <a:pt x="423852" y="78663"/>
                  </a:lnTo>
                  <a:cubicBezTo>
                    <a:pt x="422927" y="78663"/>
                    <a:pt x="422927" y="77737"/>
                    <a:pt x="422002" y="77737"/>
                  </a:cubicBezTo>
                  <a:cubicBezTo>
                    <a:pt x="421076" y="76812"/>
                    <a:pt x="419226" y="76812"/>
                    <a:pt x="418300" y="75886"/>
                  </a:cubicBezTo>
                  <a:cubicBezTo>
                    <a:pt x="417375" y="74961"/>
                    <a:pt x="415523" y="74961"/>
                    <a:pt x="414598" y="74035"/>
                  </a:cubicBezTo>
                  <a:cubicBezTo>
                    <a:pt x="413672" y="74035"/>
                    <a:pt x="412747" y="73110"/>
                    <a:pt x="411822" y="73110"/>
                  </a:cubicBezTo>
                  <a:cubicBezTo>
                    <a:pt x="411822" y="73110"/>
                    <a:pt x="411822" y="73110"/>
                    <a:pt x="411822" y="73110"/>
                  </a:cubicBezTo>
                  <a:cubicBezTo>
                    <a:pt x="411822" y="73110"/>
                    <a:pt x="411822" y="73110"/>
                    <a:pt x="410896" y="73110"/>
                  </a:cubicBezTo>
                  <a:cubicBezTo>
                    <a:pt x="409971" y="72185"/>
                    <a:pt x="408120" y="72185"/>
                    <a:pt x="407195" y="72185"/>
                  </a:cubicBezTo>
                  <a:cubicBezTo>
                    <a:pt x="406270" y="72185"/>
                    <a:pt x="404419" y="71259"/>
                    <a:pt x="403492" y="71259"/>
                  </a:cubicBezTo>
                  <a:cubicBezTo>
                    <a:pt x="402567" y="71259"/>
                    <a:pt x="401642" y="70334"/>
                    <a:pt x="399791" y="70334"/>
                  </a:cubicBezTo>
                  <a:cubicBezTo>
                    <a:pt x="399791" y="70334"/>
                    <a:pt x="399791" y="70334"/>
                    <a:pt x="399791" y="70334"/>
                  </a:cubicBezTo>
                  <a:cubicBezTo>
                    <a:pt x="399791" y="70334"/>
                    <a:pt x="399791" y="70334"/>
                    <a:pt x="399791" y="70334"/>
                  </a:cubicBezTo>
                  <a:cubicBezTo>
                    <a:pt x="397940" y="70334"/>
                    <a:pt x="397015" y="70334"/>
                    <a:pt x="395163" y="69408"/>
                  </a:cubicBezTo>
                  <a:cubicBezTo>
                    <a:pt x="393314" y="69408"/>
                    <a:pt x="392387" y="69408"/>
                    <a:pt x="390536" y="69408"/>
                  </a:cubicBezTo>
                  <a:cubicBezTo>
                    <a:pt x="389611" y="69408"/>
                    <a:pt x="389611" y="69408"/>
                    <a:pt x="388686" y="69408"/>
                  </a:cubicBezTo>
                  <a:cubicBezTo>
                    <a:pt x="388686" y="69408"/>
                    <a:pt x="387760" y="69408"/>
                    <a:pt x="387760" y="69408"/>
                  </a:cubicBezTo>
                  <a:cubicBezTo>
                    <a:pt x="386835" y="69408"/>
                    <a:pt x="385910" y="69408"/>
                    <a:pt x="385910" y="69408"/>
                  </a:cubicBezTo>
                  <a:cubicBezTo>
                    <a:pt x="384059" y="69408"/>
                    <a:pt x="382207" y="69408"/>
                    <a:pt x="380356" y="70334"/>
                  </a:cubicBezTo>
                  <a:cubicBezTo>
                    <a:pt x="379431" y="70334"/>
                    <a:pt x="378506" y="70334"/>
                    <a:pt x="377580" y="71259"/>
                  </a:cubicBezTo>
                  <a:lnTo>
                    <a:pt x="69408" y="131413"/>
                  </a:lnTo>
                  <a:cubicBezTo>
                    <a:pt x="73109" y="130488"/>
                    <a:pt x="76811" y="130488"/>
                    <a:pt x="80513" y="130488"/>
                  </a:cubicBezTo>
                  <a:cubicBezTo>
                    <a:pt x="80513" y="130488"/>
                    <a:pt x="81438" y="130488"/>
                    <a:pt x="81438" y="130488"/>
                  </a:cubicBezTo>
                  <a:cubicBezTo>
                    <a:pt x="85141" y="130488"/>
                    <a:pt x="88842" y="130488"/>
                    <a:pt x="92544" y="131413"/>
                  </a:cubicBezTo>
                  <a:cubicBezTo>
                    <a:pt x="92544" y="131413"/>
                    <a:pt x="92544" y="131413"/>
                    <a:pt x="92544" y="131413"/>
                  </a:cubicBezTo>
                  <a:cubicBezTo>
                    <a:pt x="96246" y="132339"/>
                    <a:pt x="99947" y="133264"/>
                    <a:pt x="104574" y="134189"/>
                  </a:cubicBezTo>
                  <a:cubicBezTo>
                    <a:pt x="104574" y="134189"/>
                    <a:pt x="104574" y="134189"/>
                    <a:pt x="104574" y="134189"/>
                  </a:cubicBezTo>
                  <a:cubicBezTo>
                    <a:pt x="108277" y="136040"/>
                    <a:pt x="112903" y="137891"/>
                    <a:pt x="116605" y="139742"/>
                  </a:cubicBezTo>
                  <a:lnTo>
                    <a:pt x="914338" y="600613"/>
                  </a:lnTo>
                  <a:cubicBezTo>
                    <a:pt x="919890" y="603389"/>
                    <a:pt x="924517" y="607091"/>
                    <a:pt x="930070" y="611718"/>
                  </a:cubicBezTo>
                  <a:cubicBezTo>
                    <a:pt x="930070" y="611718"/>
                    <a:pt x="930070" y="611718"/>
                    <a:pt x="930996" y="611718"/>
                  </a:cubicBezTo>
                  <a:cubicBezTo>
                    <a:pt x="935622" y="616346"/>
                    <a:pt x="940250" y="620973"/>
                    <a:pt x="943952" y="625600"/>
                  </a:cubicBezTo>
                  <a:cubicBezTo>
                    <a:pt x="943952" y="625600"/>
                    <a:pt x="943952" y="625600"/>
                    <a:pt x="943952" y="626526"/>
                  </a:cubicBezTo>
                  <a:cubicBezTo>
                    <a:pt x="947654" y="631153"/>
                    <a:pt x="950430" y="635780"/>
                    <a:pt x="953206" y="641333"/>
                  </a:cubicBezTo>
                  <a:cubicBezTo>
                    <a:pt x="954132" y="642258"/>
                    <a:pt x="955057" y="644109"/>
                    <a:pt x="955057" y="645034"/>
                  </a:cubicBezTo>
                  <a:cubicBezTo>
                    <a:pt x="956909" y="647811"/>
                    <a:pt x="957834" y="651512"/>
                    <a:pt x="959685" y="655214"/>
                  </a:cubicBezTo>
                  <a:cubicBezTo>
                    <a:pt x="961536" y="658916"/>
                    <a:pt x="962461" y="661692"/>
                    <a:pt x="963386" y="665394"/>
                  </a:cubicBezTo>
                  <a:cubicBezTo>
                    <a:pt x="965237" y="670947"/>
                    <a:pt x="967089" y="677425"/>
                    <a:pt x="968938" y="682977"/>
                  </a:cubicBezTo>
                  <a:cubicBezTo>
                    <a:pt x="968938" y="682977"/>
                    <a:pt x="968938" y="683903"/>
                    <a:pt x="968938" y="683903"/>
                  </a:cubicBezTo>
                  <a:cubicBezTo>
                    <a:pt x="969865" y="690381"/>
                    <a:pt x="971716" y="697785"/>
                    <a:pt x="971716" y="704263"/>
                  </a:cubicBezTo>
                  <a:cubicBezTo>
                    <a:pt x="971716" y="704263"/>
                    <a:pt x="971716" y="704263"/>
                    <a:pt x="971716" y="704263"/>
                  </a:cubicBezTo>
                  <a:cubicBezTo>
                    <a:pt x="971716" y="711666"/>
                    <a:pt x="971716" y="718144"/>
                    <a:pt x="971716" y="725548"/>
                  </a:cubicBezTo>
                  <a:cubicBezTo>
                    <a:pt x="971716" y="725548"/>
                    <a:pt x="971716" y="725548"/>
                    <a:pt x="971716" y="725548"/>
                  </a:cubicBezTo>
                  <a:cubicBezTo>
                    <a:pt x="970790" y="732952"/>
                    <a:pt x="969865" y="739430"/>
                    <a:pt x="968013" y="746833"/>
                  </a:cubicBezTo>
                  <a:lnTo>
                    <a:pt x="865289" y="1136445"/>
                  </a:lnTo>
                  <a:cubicBezTo>
                    <a:pt x="863438" y="1144774"/>
                    <a:pt x="859737" y="1153103"/>
                    <a:pt x="856036" y="1160507"/>
                  </a:cubicBezTo>
                  <a:cubicBezTo>
                    <a:pt x="856036" y="1160507"/>
                    <a:pt x="856036" y="1160507"/>
                    <a:pt x="856036" y="1161432"/>
                  </a:cubicBezTo>
                  <a:cubicBezTo>
                    <a:pt x="852333" y="1167910"/>
                    <a:pt x="847705" y="1174388"/>
                    <a:pt x="843078" y="1179941"/>
                  </a:cubicBezTo>
                  <a:cubicBezTo>
                    <a:pt x="843078" y="1179941"/>
                    <a:pt x="843078" y="1179941"/>
                    <a:pt x="843078" y="1179941"/>
                  </a:cubicBezTo>
                  <a:cubicBezTo>
                    <a:pt x="839377" y="1183643"/>
                    <a:pt x="835676" y="1186419"/>
                    <a:pt x="831973" y="1189195"/>
                  </a:cubicBezTo>
                  <a:cubicBezTo>
                    <a:pt x="830122" y="1190121"/>
                    <a:pt x="828272" y="1191972"/>
                    <a:pt x="826421" y="1192897"/>
                  </a:cubicBezTo>
                  <a:cubicBezTo>
                    <a:pt x="820868" y="1196599"/>
                    <a:pt x="814389" y="1198450"/>
                    <a:pt x="807912" y="1200301"/>
                  </a:cubicBezTo>
                  <a:lnTo>
                    <a:pt x="1116085" y="1140147"/>
                  </a:lnTo>
                  <a:cubicBezTo>
                    <a:pt x="1122562" y="1139221"/>
                    <a:pt x="1129041" y="1136445"/>
                    <a:pt x="1134594" y="1132743"/>
                  </a:cubicBezTo>
                  <a:cubicBezTo>
                    <a:pt x="1136445" y="1131818"/>
                    <a:pt x="1138295" y="1129967"/>
                    <a:pt x="1140146" y="1129041"/>
                  </a:cubicBezTo>
                  <a:cubicBezTo>
                    <a:pt x="1143847" y="1126265"/>
                    <a:pt x="1147550" y="1123489"/>
                    <a:pt x="1151251" y="1120713"/>
                  </a:cubicBezTo>
                  <a:cubicBezTo>
                    <a:pt x="1151251" y="1120713"/>
                    <a:pt x="1151251" y="1120713"/>
                    <a:pt x="1151251" y="1120713"/>
                  </a:cubicBezTo>
                  <a:cubicBezTo>
                    <a:pt x="1151251" y="1120713"/>
                    <a:pt x="1151251" y="1120713"/>
                    <a:pt x="1151251" y="1120713"/>
                  </a:cubicBezTo>
                  <a:cubicBezTo>
                    <a:pt x="1153102" y="1118862"/>
                    <a:pt x="1154954" y="1117011"/>
                    <a:pt x="1155878" y="1115160"/>
                  </a:cubicBezTo>
                  <a:cubicBezTo>
                    <a:pt x="1156805" y="1113309"/>
                    <a:pt x="1158655" y="1111458"/>
                    <a:pt x="1159581" y="1109607"/>
                  </a:cubicBezTo>
                  <a:cubicBezTo>
                    <a:pt x="1160506" y="1107756"/>
                    <a:pt x="1161431" y="1105905"/>
                    <a:pt x="1162357" y="1104980"/>
                  </a:cubicBezTo>
                  <a:cubicBezTo>
                    <a:pt x="1162357" y="1104055"/>
                    <a:pt x="1163282" y="1103129"/>
                    <a:pt x="1163282" y="1103129"/>
                  </a:cubicBezTo>
                  <a:cubicBezTo>
                    <a:pt x="1163282" y="1103129"/>
                    <a:pt x="1163282" y="1103129"/>
                    <a:pt x="1163282" y="1102204"/>
                  </a:cubicBezTo>
                  <a:cubicBezTo>
                    <a:pt x="1163282" y="1101278"/>
                    <a:pt x="1164207" y="1101278"/>
                    <a:pt x="1164207" y="1100353"/>
                  </a:cubicBezTo>
                  <a:cubicBezTo>
                    <a:pt x="1165133" y="1098502"/>
                    <a:pt x="1166058" y="1097576"/>
                    <a:pt x="1166058" y="1095726"/>
                  </a:cubicBezTo>
                  <a:cubicBezTo>
                    <a:pt x="1166983" y="1093875"/>
                    <a:pt x="1166983" y="1092949"/>
                    <a:pt x="1167910" y="1091098"/>
                  </a:cubicBezTo>
                  <a:cubicBezTo>
                    <a:pt x="1168835" y="1089247"/>
                    <a:pt x="1168835" y="1088322"/>
                    <a:pt x="1169761" y="1086471"/>
                  </a:cubicBezTo>
                  <a:cubicBezTo>
                    <a:pt x="1170686" y="1084620"/>
                    <a:pt x="1170686" y="1083695"/>
                    <a:pt x="1171611" y="1081844"/>
                  </a:cubicBezTo>
                  <a:cubicBezTo>
                    <a:pt x="1171611" y="1080918"/>
                    <a:pt x="1172537" y="1079993"/>
                    <a:pt x="1172537" y="1078142"/>
                  </a:cubicBezTo>
                  <a:lnTo>
                    <a:pt x="1275261" y="688530"/>
                  </a:lnTo>
                  <a:cubicBezTo>
                    <a:pt x="1275261" y="688530"/>
                    <a:pt x="1275261" y="687605"/>
                    <a:pt x="1275261" y="687605"/>
                  </a:cubicBezTo>
                  <a:cubicBezTo>
                    <a:pt x="1275261" y="685754"/>
                    <a:pt x="1276186" y="684828"/>
                    <a:pt x="1276186" y="682977"/>
                  </a:cubicBezTo>
                  <a:cubicBezTo>
                    <a:pt x="1276186" y="681127"/>
                    <a:pt x="1277111" y="680201"/>
                    <a:pt x="1277111" y="678350"/>
                  </a:cubicBezTo>
                  <a:cubicBezTo>
                    <a:pt x="1277111" y="676499"/>
                    <a:pt x="1278038" y="675574"/>
                    <a:pt x="1278038" y="673723"/>
                  </a:cubicBezTo>
                  <a:cubicBezTo>
                    <a:pt x="1278038" y="671872"/>
                    <a:pt x="1278038" y="670021"/>
                    <a:pt x="1278963" y="669096"/>
                  </a:cubicBezTo>
                  <a:cubicBezTo>
                    <a:pt x="1278963" y="669096"/>
                    <a:pt x="1278963" y="669096"/>
                    <a:pt x="1278963" y="668170"/>
                  </a:cubicBezTo>
                  <a:cubicBezTo>
                    <a:pt x="1278963" y="668170"/>
                    <a:pt x="1278963" y="668170"/>
                    <a:pt x="1278963" y="668170"/>
                  </a:cubicBezTo>
                  <a:cubicBezTo>
                    <a:pt x="1278963" y="667245"/>
                    <a:pt x="1278963" y="665394"/>
                    <a:pt x="1278963" y="663543"/>
                  </a:cubicBezTo>
                  <a:cubicBezTo>
                    <a:pt x="1278963" y="661692"/>
                    <a:pt x="1278963" y="659841"/>
                    <a:pt x="1278963" y="657991"/>
                  </a:cubicBezTo>
                  <a:cubicBezTo>
                    <a:pt x="1278963" y="656140"/>
                    <a:pt x="1278963" y="654289"/>
                    <a:pt x="1278963" y="652438"/>
                  </a:cubicBezTo>
                  <a:cubicBezTo>
                    <a:pt x="1274335" y="645960"/>
                    <a:pt x="1274335" y="644109"/>
                    <a:pt x="1274335" y="64225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BB5ED9-B085-4AE5-ADF1-8A03C7364D2F}"/>
                </a:ext>
              </a:extLst>
            </p:cNvPr>
            <p:cNvSpPr/>
            <p:nvPr/>
          </p:nvSpPr>
          <p:spPr>
            <a:xfrm>
              <a:off x="19860200" y="2590538"/>
              <a:ext cx="1018106" cy="1018106"/>
            </a:xfrm>
            <a:custGeom>
              <a:avLst/>
              <a:gdLst>
                <a:gd name="connsiteX0" fmla="*/ 994034 w 1017988"/>
                <a:gd name="connsiteY0" fmla="*/ 527853 h 1017988"/>
                <a:gd name="connsiteX1" fmla="*/ 1033829 w 1017988"/>
                <a:gd name="connsiteY1" fmla="*/ 636130 h 1017988"/>
                <a:gd name="connsiteX2" fmla="*/ 957942 w 1017988"/>
                <a:gd name="connsiteY2" fmla="*/ 924868 h 1017988"/>
                <a:gd name="connsiteX3" fmla="*/ 879280 w 1017988"/>
                <a:gd name="connsiteY3" fmla="*/ 964662 h 1017988"/>
                <a:gd name="connsiteX4" fmla="*/ 112087 w 1017988"/>
                <a:gd name="connsiteY4" fmla="*/ 513971 h 1017988"/>
                <a:gd name="connsiteX5" fmla="*/ 72293 w 1017988"/>
                <a:gd name="connsiteY5" fmla="*/ 405694 h 1017988"/>
                <a:gd name="connsiteX6" fmla="*/ 148179 w 1017988"/>
                <a:gd name="connsiteY6" fmla="*/ 116956 h 1017988"/>
                <a:gd name="connsiteX7" fmla="*/ 226842 w 1017988"/>
                <a:gd name="connsiteY7" fmla="*/ 77162 h 1017988"/>
                <a:gd name="connsiteX8" fmla="*/ 994034 w 1017988"/>
                <a:gd name="connsiteY8" fmla="*/ 527853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88" h="1017988">
                  <a:moveTo>
                    <a:pt x="994034" y="527853"/>
                  </a:moveTo>
                  <a:cubicBezTo>
                    <a:pt x="1026426" y="546362"/>
                    <a:pt x="1044009" y="595410"/>
                    <a:pt x="1033829" y="636130"/>
                  </a:cubicBezTo>
                  <a:lnTo>
                    <a:pt x="957942" y="924868"/>
                  </a:lnTo>
                  <a:cubicBezTo>
                    <a:pt x="946837" y="965588"/>
                    <a:pt x="911670" y="984097"/>
                    <a:pt x="879280" y="964662"/>
                  </a:cubicBezTo>
                  <a:lnTo>
                    <a:pt x="112087" y="513971"/>
                  </a:lnTo>
                  <a:cubicBezTo>
                    <a:pt x="79697" y="495462"/>
                    <a:pt x="62113" y="446414"/>
                    <a:pt x="72293" y="405694"/>
                  </a:cubicBezTo>
                  <a:lnTo>
                    <a:pt x="148179" y="116956"/>
                  </a:lnTo>
                  <a:cubicBezTo>
                    <a:pt x="159285" y="76236"/>
                    <a:pt x="194451" y="57727"/>
                    <a:pt x="226842" y="77162"/>
                  </a:cubicBezTo>
                  <a:lnTo>
                    <a:pt x="994034" y="52785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970FC9-B0BB-4A50-9BA5-231B027F6AE7}"/>
                </a:ext>
              </a:extLst>
            </p:cNvPr>
            <p:cNvSpPr/>
            <p:nvPr/>
          </p:nvSpPr>
          <p:spPr>
            <a:xfrm>
              <a:off x="19985258" y="2570527"/>
              <a:ext cx="1018106" cy="1018106"/>
            </a:xfrm>
            <a:custGeom>
              <a:avLst/>
              <a:gdLst>
                <a:gd name="connsiteX0" fmla="*/ 992076 w 1017988"/>
                <a:gd name="connsiteY0" fmla="*/ 608017 h 1017988"/>
                <a:gd name="connsiteX1" fmla="*/ 992076 w 1017988"/>
                <a:gd name="connsiteY1" fmla="*/ 608017 h 1017988"/>
                <a:gd name="connsiteX2" fmla="*/ 992076 w 1017988"/>
                <a:gd name="connsiteY2" fmla="*/ 608017 h 1017988"/>
                <a:gd name="connsiteX3" fmla="*/ 992076 w 1017988"/>
                <a:gd name="connsiteY3" fmla="*/ 603389 h 1017988"/>
                <a:gd name="connsiteX4" fmla="*/ 991151 w 1017988"/>
                <a:gd name="connsiteY4" fmla="*/ 597837 h 1017988"/>
                <a:gd name="connsiteX5" fmla="*/ 990225 w 1017988"/>
                <a:gd name="connsiteY5" fmla="*/ 593210 h 1017988"/>
                <a:gd name="connsiteX6" fmla="*/ 990225 w 1017988"/>
                <a:gd name="connsiteY6" fmla="*/ 592284 h 1017988"/>
                <a:gd name="connsiteX7" fmla="*/ 990225 w 1017988"/>
                <a:gd name="connsiteY7" fmla="*/ 591359 h 1017988"/>
                <a:gd name="connsiteX8" fmla="*/ 987448 w 1017988"/>
                <a:gd name="connsiteY8" fmla="*/ 580253 h 1017988"/>
                <a:gd name="connsiteX9" fmla="*/ 986523 w 1017988"/>
                <a:gd name="connsiteY9" fmla="*/ 578402 h 1017988"/>
                <a:gd name="connsiteX10" fmla="*/ 983747 w 1017988"/>
                <a:gd name="connsiteY10" fmla="*/ 570999 h 1017988"/>
                <a:gd name="connsiteX11" fmla="*/ 980971 w 1017988"/>
                <a:gd name="connsiteY11" fmla="*/ 565446 h 1017988"/>
                <a:gd name="connsiteX12" fmla="*/ 980045 w 1017988"/>
                <a:gd name="connsiteY12" fmla="*/ 563595 h 1017988"/>
                <a:gd name="connsiteX13" fmla="*/ 978195 w 1017988"/>
                <a:gd name="connsiteY13" fmla="*/ 560819 h 1017988"/>
                <a:gd name="connsiteX14" fmla="*/ 975419 w 1017988"/>
                <a:gd name="connsiteY14" fmla="*/ 556192 h 1017988"/>
                <a:gd name="connsiteX15" fmla="*/ 971716 w 1017988"/>
                <a:gd name="connsiteY15" fmla="*/ 550639 h 1017988"/>
                <a:gd name="connsiteX16" fmla="*/ 971716 w 1017988"/>
                <a:gd name="connsiteY16" fmla="*/ 550639 h 1017988"/>
                <a:gd name="connsiteX17" fmla="*/ 971716 w 1017988"/>
                <a:gd name="connsiteY17" fmla="*/ 550639 h 1017988"/>
                <a:gd name="connsiteX18" fmla="*/ 968940 w 1017988"/>
                <a:gd name="connsiteY18" fmla="*/ 546937 h 1017988"/>
                <a:gd name="connsiteX19" fmla="*/ 966164 w 1017988"/>
                <a:gd name="connsiteY19" fmla="*/ 543236 h 1017988"/>
                <a:gd name="connsiteX20" fmla="*/ 963387 w 1017988"/>
                <a:gd name="connsiteY20" fmla="*/ 540459 h 1017988"/>
                <a:gd name="connsiteX21" fmla="*/ 962462 w 1017988"/>
                <a:gd name="connsiteY21" fmla="*/ 539534 h 1017988"/>
                <a:gd name="connsiteX22" fmla="*/ 962462 w 1017988"/>
                <a:gd name="connsiteY22" fmla="*/ 539534 h 1017988"/>
                <a:gd name="connsiteX23" fmla="*/ 960611 w 1017988"/>
                <a:gd name="connsiteY23" fmla="*/ 538608 h 1017988"/>
                <a:gd name="connsiteX24" fmla="*/ 957835 w 1017988"/>
                <a:gd name="connsiteY24" fmla="*/ 536757 h 1017988"/>
                <a:gd name="connsiteX25" fmla="*/ 955059 w 1017988"/>
                <a:gd name="connsiteY25" fmla="*/ 534907 h 1017988"/>
                <a:gd name="connsiteX26" fmla="*/ 952282 w 1017988"/>
                <a:gd name="connsiteY26" fmla="*/ 533056 h 1017988"/>
                <a:gd name="connsiteX27" fmla="*/ 950431 w 1017988"/>
                <a:gd name="connsiteY27" fmla="*/ 532130 h 1017988"/>
                <a:gd name="connsiteX28" fmla="*/ 211001 w 1017988"/>
                <a:gd name="connsiteY28" fmla="*/ 76812 h 1017988"/>
                <a:gd name="connsiteX29" fmla="*/ 210076 w 1017988"/>
                <a:gd name="connsiteY29" fmla="*/ 75886 h 1017988"/>
                <a:gd name="connsiteX30" fmla="*/ 207300 w 1017988"/>
                <a:gd name="connsiteY30" fmla="*/ 74035 h 1017988"/>
                <a:gd name="connsiteX31" fmla="*/ 204524 w 1017988"/>
                <a:gd name="connsiteY31" fmla="*/ 73110 h 1017988"/>
                <a:gd name="connsiteX32" fmla="*/ 202672 w 1017988"/>
                <a:gd name="connsiteY32" fmla="*/ 72185 h 1017988"/>
                <a:gd name="connsiteX33" fmla="*/ 202672 w 1017988"/>
                <a:gd name="connsiteY33" fmla="*/ 72185 h 1017988"/>
                <a:gd name="connsiteX34" fmla="*/ 202672 w 1017988"/>
                <a:gd name="connsiteY34" fmla="*/ 72185 h 1017988"/>
                <a:gd name="connsiteX35" fmla="*/ 199896 w 1017988"/>
                <a:gd name="connsiteY35" fmla="*/ 71259 h 1017988"/>
                <a:gd name="connsiteX36" fmla="*/ 197120 w 1017988"/>
                <a:gd name="connsiteY36" fmla="*/ 70334 h 1017988"/>
                <a:gd name="connsiteX37" fmla="*/ 194344 w 1017988"/>
                <a:gd name="connsiteY37" fmla="*/ 69408 h 1017988"/>
                <a:gd name="connsiteX38" fmla="*/ 194344 w 1017988"/>
                <a:gd name="connsiteY38" fmla="*/ 69408 h 1017988"/>
                <a:gd name="connsiteX39" fmla="*/ 194344 w 1017988"/>
                <a:gd name="connsiteY39" fmla="*/ 69408 h 1017988"/>
                <a:gd name="connsiteX40" fmla="*/ 190641 w 1017988"/>
                <a:gd name="connsiteY40" fmla="*/ 69408 h 1017988"/>
                <a:gd name="connsiteX41" fmla="*/ 186940 w 1017988"/>
                <a:gd name="connsiteY41" fmla="*/ 69408 h 1017988"/>
                <a:gd name="connsiteX42" fmla="*/ 186015 w 1017988"/>
                <a:gd name="connsiteY42" fmla="*/ 69408 h 1017988"/>
                <a:gd name="connsiteX43" fmla="*/ 185089 w 1017988"/>
                <a:gd name="connsiteY43" fmla="*/ 69408 h 1017988"/>
                <a:gd name="connsiteX44" fmla="*/ 183237 w 1017988"/>
                <a:gd name="connsiteY44" fmla="*/ 69408 h 1017988"/>
                <a:gd name="connsiteX45" fmla="*/ 178611 w 1017988"/>
                <a:gd name="connsiteY45" fmla="*/ 69408 h 1017988"/>
                <a:gd name="connsiteX46" fmla="*/ 176760 w 1017988"/>
                <a:gd name="connsiteY46" fmla="*/ 69408 h 1017988"/>
                <a:gd name="connsiteX47" fmla="*/ 69408 w 1017988"/>
                <a:gd name="connsiteY47" fmla="*/ 90693 h 1017988"/>
                <a:gd name="connsiteX48" fmla="*/ 77737 w 1017988"/>
                <a:gd name="connsiteY48" fmla="*/ 89768 h 1017988"/>
                <a:gd name="connsiteX49" fmla="*/ 78663 w 1017988"/>
                <a:gd name="connsiteY49" fmla="*/ 89768 h 1017988"/>
                <a:gd name="connsiteX50" fmla="*/ 86992 w 1017988"/>
                <a:gd name="connsiteY50" fmla="*/ 90693 h 1017988"/>
                <a:gd name="connsiteX51" fmla="*/ 86992 w 1017988"/>
                <a:gd name="connsiteY51" fmla="*/ 90693 h 1017988"/>
                <a:gd name="connsiteX52" fmla="*/ 95321 w 1017988"/>
                <a:gd name="connsiteY52" fmla="*/ 93470 h 1017988"/>
                <a:gd name="connsiteX53" fmla="*/ 95321 w 1017988"/>
                <a:gd name="connsiteY53" fmla="*/ 93470 h 1017988"/>
                <a:gd name="connsiteX54" fmla="*/ 103651 w 1017988"/>
                <a:gd name="connsiteY54" fmla="*/ 98097 h 1017988"/>
                <a:gd name="connsiteX55" fmla="*/ 870843 w 1017988"/>
                <a:gd name="connsiteY55" fmla="*/ 548788 h 1017988"/>
                <a:gd name="connsiteX56" fmla="*/ 881948 w 1017988"/>
                <a:gd name="connsiteY56" fmla="*/ 557117 h 1017988"/>
                <a:gd name="connsiteX57" fmla="*/ 881948 w 1017988"/>
                <a:gd name="connsiteY57" fmla="*/ 557117 h 1017988"/>
                <a:gd name="connsiteX58" fmla="*/ 891203 w 1017988"/>
                <a:gd name="connsiteY58" fmla="*/ 567297 h 1017988"/>
                <a:gd name="connsiteX59" fmla="*/ 891203 w 1017988"/>
                <a:gd name="connsiteY59" fmla="*/ 567297 h 1017988"/>
                <a:gd name="connsiteX60" fmla="*/ 898607 w 1017988"/>
                <a:gd name="connsiteY60" fmla="*/ 578402 h 1017988"/>
                <a:gd name="connsiteX61" fmla="*/ 900456 w 1017988"/>
                <a:gd name="connsiteY61" fmla="*/ 581179 h 1017988"/>
                <a:gd name="connsiteX62" fmla="*/ 904159 w 1017988"/>
                <a:gd name="connsiteY62" fmla="*/ 588582 h 1017988"/>
                <a:gd name="connsiteX63" fmla="*/ 906935 w 1017988"/>
                <a:gd name="connsiteY63" fmla="*/ 595986 h 1017988"/>
                <a:gd name="connsiteX64" fmla="*/ 910636 w 1017988"/>
                <a:gd name="connsiteY64" fmla="*/ 608942 h 1017988"/>
                <a:gd name="connsiteX65" fmla="*/ 910636 w 1017988"/>
                <a:gd name="connsiteY65" fmla="*/ 609868 h 1017988"/>
                <a:gd name="connsiteX66" fmla="*/ 912488 w 1017988"/>
                <a:gd name="connsiteY66" fmla="*/ 624675 h 1017988"/>
                <a:gd name="connsiteX67" fmla="*/ 912488 w 1017988"/>
                <a:gd name="connsiteY67" fmla="*/ 624675 h 1017988"/>
                <a:gd name="connsiteX68" fmla="*/ 912488 w 1017988"/>
                <a:gd name="connsiteY68" fmla="*/ 640407 h 1017988"/>
                <a:gd name="connsiteX69" fmla="*/ 912488 w 1017988"/>
                <a:gd name="connsiteY69" fmla="*/ 640407 h 1017988"/>
                <a:gd name="connsiteX70" fmla="*/ 909711 w 1017988"/>
                <a:gd name="connsiteY70" fmla="*/ 656140 h 1017988"/>
                <a:gd name="connsiteX71" fmla="*/ 833826 w 1017988"/>
                <a:gd name="connsiteY71" fmla="*/ 944878 h 1017988"/>
                <a:gd name="connsiteX72" fmla="*/ 827347 w 1017988"/>
                <a:gd name="connsiteY72" fmla="*/ 962462 h 1017988"/>
                <a:gd name="connsiteX73" fmla="*/ 827347 w 1017988"/>
                <a:gd name="connsiteY73" fmla="*/ 962462 h 1017988"/>
                <a:gd name="connsiteX74" fmla="*/ 818092 w 1017988"/>
                <a:gd name="connsiteY74" fmla="*/ 976343 h 1017988"/>
                <a:gd name="connsiteX75" fmla="*/ 818092 w 1017988"/>
                <a:gd name="connsiteY75" fmla="*/ 976343 h 1017988"/>
                <a:gd name="connsiteX76" fmla="*/ 809763 w 1017988"/>
                <a:gd name="connsiteY76" fmla="*/ 982821 h 1017988"/>
                <a:gd name="connsiteX77" fmla="*/ 806062 w 1017988"/>
                <a:gd name="connsiteY77" fmla="*/ 985598 h 1017988"/>
                <a:gd name="connsiteX78" fmla="*/ 792180 w 1017988"/>
                <a:gd name="connsiteY78" fmla="*/ 991150 h 1017988"/>
                <a:gd name="connsiteX79" fmla="*/ 872694 w 1017988"/>
                <a:gd name="connsiteY79" fmla="*/ 974492 h 1017988"/>
                <a:gd name="connsiteX80" fmla="*/ 886575 w 1017988"/>
                <a:gd name="connsiteY80" fmla="*/ 968940 h 1017988"/>
                <a:gd name="connsiteX81" fmla="*/ 890278 w 1017988"/>
                <a:gd name="connsiteY81" fmla="*/ 966163 h 1017988"/>
                <a:gd name="connsiteX82" fmla="*/ 898607 w 1017988"/>
                <a:gd name="connsiteY82" fmla="*/ 959685 h 1017988"/>
                <a:gd name="connsiteX83" fmla="*/ 898607 w 1017988"/>
                <a:gd name="connsiteY83" fmla="*/ 959685 h 1017988"/>
                <a:gd name="connsiteX84" fmla="*/ 898607 w 1017988"/>
                <a:gd name="connsiteY84" fmla="*/ 959685 h 1017988"/>
                <a:gd name="connsiteX85" fmla="*/ 902308 w 1017988"/>
                <a:gd name="connsiteY85" fmla="*/ 955983 h 1017988"/>
                <a:gd name="connsiteX86" fmla="*/ 905084 w 1017988"/>
                <a:gd name="connsiteY86" fmla="*/ 952282 h 1017988"/>
                <a:gd name="connsiteX87" fmla="*/ 906935 w 1017988"/>
                <a:gd name="connsiteY87" fmla="*/ 948580 h 1017988"/>
                <a:gd name="connsiteX88" fmla="*/ 907860 w 1017988"/>
                <a:gd name="connsiteY88" fmla="*/ 946729 h 1017988"/>
                <a:gd name="connsiteX89" fmla="*/ 907860 w 1017988"/>
                <a:gd name="connsiteY89" fmla="*/ 946729 h 1017988"/>
                <a:gd name="connsiteX90" fmla="*/ 908787 w 1017988"/>
                <a:gd name="connsiteY90" fmla="*/ 944878 h 1017988"/>
                <a:gd name="connsiteX91" fmla="*/ 910636 w 1017988"/>
                <a:gd name="connsiteY91" fmla="*/ 941176 h 1017988"/>
                <a:gd name="connsiteX92" fmla="*/ 912488 w 1017988"/>
                <a:gd name="connsiteY92" fmla="*/ 937475 h 1017988"/>
                <a:gd name="connsiteX93" fmla="*/ 913414 w 1017988"/>
                <a:gd name="connsiteY93" fmla="*/ 933773 h 1017988"/>
                <a:gd name="connsiteX94" fmla="*/ 914339 w 1017988"/>
                <a:gd name="connsiteY94" fmla="*/ 930071 h 1017988"/>
                <a:gd name="connsiteX95" fmla="*/ 915264 w 1017988"/>
                <a:gd name="connsiteY95" fmla="*/ 927295 h 1017988"/>
                <a:gd name="connsiteX96" fmla="*/ 991151 w 1017988"/>
                <a:gd name="connsiteY96" fmla="*/ 638556 h 1017988"/>
                <a:gd name="connsiteX97" fmla="*/ 991151 w 1017988"/>
                <a:gd name="connsiteY97" fmla="*/ 637631 h 1017988"/>
                <a:gd name="connsiteX98" fmla="*/ 992076 w 1017988"/>
                <a:gd name="connsiteY98" fmla="*/ 633929 h 1017988"/>
                <a:gd name="connsiteX99" fmla="*/ 993001 w 1017988"/>
                <a:gd name="connsiteY99" fmla="*/ 630227 h 1017988"/>
                <a:gd name="connsiteX100" fmla="*/ 993927 w 1017988"/>
                <a:gd name="connsiteY100" fmla="*/ 626526 h 1017988"/>
                <a:gd name="connsiteX101" fmla="*/ 993927 w 1017988"/>
                <a:gd name="connsiteY101" fmla="*/ 622824 h 1017988"/>
                <a:gd name="connsiteX102" fmla="*/ 993927 w 1017988"/>
                <a:gd name="connsiteY102" fmla="*/ 622824 h 1017988"/>
                <a:gd name="connsiteX103" fmla="*/ 993927 w 1017988"/>
                <a:gd name="connsiteY103" fmla="*/ 622824 h 1017988"/>
                <a:gd name="connsiteX104" fmla="*/ 993927 w 1017988"/>
                <a:gd name="connsiteY104" fmla="*/ 620047 h 1017988"/>
                <a:gd name="connsiteX105" fmla="*/ 993927 w 1017988"/>
                <a:gd name="connsiteY105" fmla="*/ 616346 h 1017988"/>
                <a:gd name="connsiteX106" fmla="*/ 993927 w 1017988"/>
                <a:gd name="connsiteY106" fmla="*/ 612644 h 1017988"/>
                <a:gd name="connsiteX107" fmla="*/ 992076 w 1017988"/>
                <a:gd name="connsiteY107" fmla="*/ 608017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17988" h="1017988">
                  <a:moveTo>
                    <a:pt x="992076" y="608017"/>
                  </a:moveTo>
                  <a:cubicBezTo>
                    <a:pt x="992076" y="608017"/>
                    <a:pt x="992076" y="608017"/>
                    <a:pt x="992076" y="608017"/>
                  </a:cubicBezTo>
                  <a:cubicBezTo>
                    <a:pt x="992076" y="608017"/>
                    <a:pt x="992076" y="608017"/>
                    <a:pt x="992076" y="608017"/>
                  </a:cubicBezTo>
                  <a:cubicBezTo>
                    <a:pt x="992076" y="606166"/>
                    <a:pt x="992076" y="604315"/>
                    <a:pt x="992076" y="603389"/>
                  </a:cubicBezTo>
                  <a:cubicBezTo>
                    <a:pt x="992076" y="601539"/>
                    <a:pt x="992076" y="599688"/>
                    <a:pt x="991151" y="597837"/>
                  </a:cubicBezTo>
                  <a:cubicBezTo>
                    <a:pt x="991151" y="595986"/>
                    <a:pt x="990225" y="595060"/>
                    <a:pt x="990225" y="593210"/>
                  </a:cubicBezTo>
                  <a:cubicBezTo>
                    <a:pt x="990225" y="593210"/>
                    <a:pt x="990225" y="592284"/>
                    <a:pt x="990225" y="592284"/>
                  </a:cubicBezTo>
                  <a:cubicBezTo>
                    <a:pt x="990225" y="592284"/>
                    <a:pt x="990225" y="591359"/>
                    <a:pt x="990225" y="591359"/>
                  </a:cubicBezTo>
                  <a:cubicBezTo>
                    <a:pt x="989300" y="587657"/>
                    <a:pt x="988375" y="583955"/>
                    <a:pt x="987448" y="580253"/>
                  </a:cubicBezTo>
                  <a:cubicBezTo>
                    <a:pt x="987448" y="579328"/>
                    <a:pt x="987448" y="579328"/>
                    <a:pt x="986523" y="578402"/>
                  </a:cubicBezTo>
                  <a:cubicBezTo>
                    <a:pt x="985599" y="575626"/>
                    <a:pt x="984672" y="573775"/>
                    <a:pt x="983747" y="570999"/>
                  </a:cubicBezTo>
                  <a:cubicBezTo>
                    <a:pt x="982822" y="569148"/>
                    <a:pt x="981896" y="567297"/>
                    <a:pt x="980971" y="565446"/>
                  </a:cubicBezTo>
                  <a:cubicBezTo>
                    <a:pt x="980971" y="564521"/>
                    <a:pt x="980045" y="564521"/>
                    <a:pt x="980045" y="563595"/>
                  </a:cubicBezTo>
                  <a:cubicBezTo>
                    <a:pt x="979120" y="562670"/>
                    <a:pt x="979120" y="561744"/>
                    <a:pt x="978195" y="560819"/>
                  </a:cubicBezTo>
                  <a:cubicBezTo>
                    <a:pt x="977268" y="558968"/>
                    <a:pt x="976344" y="557117"/>
                    <a:pt x="975419" y="556192"/>
                  </a:cubicBezTo>
                  <a:cubicBezTo>
                    <a:pt x="974492" y="554341"/>
                    <a:pt x="972642" y="552490"/>
                    <a:pt x="971716" y="550639"/>
                  </a:cubicBezTo>
                  <a:cubicBezTo>
                    <a:pt x="971716" y="550639"/>
                    <a:pt x="971716" y="550639"/>
                    <a:pt x="971716" y="550639"/>
                  </a:cubicBezTo>
                  <a:cubicBezTo>
                    <a:pt x="971716" y="550639"/>
                    <a:pt x="971716" y="550639"/>
                    <a:pt x="971716" y="550639"/>
                  </a:cubicBezTo>
                  <a:cubicBezTo>
                    <a:pt x="970791" y="549714"/>
                    <a:pt x="969865" y="548788"/>
                    <a:pt x="968940" y="546937"/>
                  </a:cubicBezTo>
                  <a:cubicBezTo>
                    <a:pt x="968015" y="546012"/>
                    <a:pt x="967089" y="545086"/>
                    <a:pt x="966164" y="543236"/>
                  </a:cubicBezTo>
                  <a:cubicBezTo>
                    <a:pt x="965239" y="542310"/>
                    <a:pt x="964312" y="541385"/>
                    <a:pt x="963387" y="540459"/>
                  </a:cubicBezTo>
                  <a:cubicBezTo>
                    <a:pt x="963387" y="540459"/>
                    <a:pt x="962462" y="539534"/>
                    <a:pt x="962462" y="539534"/>
                  </a:cubicBezTo>
                  <a:cubicBezTo>
                    <a:pt x="962462" y="539534"/>
                    <a:pt x="962462" y="539534"/>
                    <a:pt x="962462" y="539534"/>
                  </a:cubicBezTo>
                  <a:cubicBezTo>
                    <a:pt x="961536" y="539534"/>
                    <a:pt x="961536" y="538608"/>
                    <a:pt x="960611" y="538608"/>
                  </a:cubicBezTo>
                  <a:cubicBezTo>
                    <a:pt x="959686" y="537683"/>
                    <a:pt x="958760" y="536757"/>
                    <a:pt x="957835" y="536757"/>
                  </a:cubicBezTo>
                  <a:cubicBezTo>
                    <a:pt x="956909" y="535832"/>
                    <a:pt x="955984" y="535832"/>
                    <a:pt x="955059" y="534907"/>
                  </a:cubicBezTo>
                  <a:cubicBezTo>
                    <a:pt x="954132" y="533981"/>
                    <a:pt x="953207" y="533981"/>
                    <a:pt x="952282" y="533056"/>
                  </a:cubicBezTo>
                  <a:cubicBezTo>
                    <a:pt x="951356" y="533056"/>
                    <a:pt x="951356" y="532130"/>
                    <a:pt x="950431" y="532130"/>
                  </a:cubicBezTo>
                  <a:lnTo>
                    <a:pt x="211001" y="76812"/>
                  </a:lnTo>
                  <a:cubicBezTo>
                    <a:pt x="211001" y="76812"/>
                    <a:pt x="210076" y="76812"/>
                    <a:pt x="210076" y="75886"/>
                  </a:cubicBezTo>
                  <a:cubicBezTo>
                    <a:pt x="209151" y="74961"/>
                    <a:pt x="208225" y="74961"/>
                    <a:pt x="207300" y="74035"/>
                  </a:cubicBezTo>
                  <a:cubicBezTo>
                    <a:pt x="206374" y="74035"/>
                    <a:pt x="205449" y="73110"/>
                    <a:pt x="204524" y="73110"/>
                  </a:cubicBezTo>
                  <a:cubicBezTo>
                    <a:pt x="203597" y="73110"/>
                    <a:pt x="202672" y="72185"/>
                    <a:pt x="202672" y="72185"/>
                  </a:cubicBezTo>
                  <a:cubicBezTo>
                    <a:pt x="202672" y="72185"/>
                    <a:pt x="202672" y="72185"/>
                    <a:pt x="202672" y="72185"/>
                  </a:cubicBezTo>
                  <a:cubicBezTo>
                    <a:pt x="202672" y="72185"/>
                    <a:pt x="202672" y="72185"/>
                    <a:pt x="202672" y="72185"/>
                  </a:cubicBezTo>
                  <a:cubicBezTo>
                    <a:pt x="201747" y="72185"/>
                    <a:pt x="200821" y="71259"/>
                    <a:pt x="199896" y="71259"/>
                  </a:cubicBezTo>
                  <a:cubicBezTo>
                    <a:pt x="198971" y="71259"/>
                    <a:pt x="198045" y="70334"/>
                    <a:pt x="197120" y="70334"/>
                  </a:cubicBezTo>
                  <a:cubicBezTo>
                    <a:pt x="196195" y="70334"/>
                    <a:pt x="195269" y="70334"/>
                    <a:pt x="194344" y="69408"/>
                  </a:cubicBezTo>
                  <a:cubicBezTo>
                    <a:pt x="194344" y="69408"/>
                    <a:pt x="194344" y="69408"/>
                    <a:pt x="194344" y="69408"/>
                  </a:cubicBezTo>
                  <a:cubicBezTo>
                    <a:pt x="194344" y="69408"/>
                    <a:pt x="194344" y="69408"/>
                    <a:pt x="194344" y="69408"/>
                  </a:cubicBezTo>
                  <a:cubicBezTo>
                    <a:pt x="193417" y="69408"/>
                    <a:pt x="192492" y="69408"/>
                    <a:pt x="190641" y="69408"/>
                  </a:cubicBezTo>
                  <a:cubicBezTo>
                    <a:pt x="189716" y="69408"/>
                    <a:pt x="188791" y="69408"/>
                    <a:pt x="186940" y="69408"/>
                  </a:cubicBezTo>
                  <a:cubicBezTo>
                    <a:pt x="186940" y="69408"/>
                    <a:pt x="186015" y="69408"/>
                    <a:pt x="186015" y="69408"/>
                  </a:cubicBezTo>
                  <a:cubicBezTo>
                    <a:pt x="186015" y="69408"/>
                    <a:pt x="185089" y="69408"/>
                    <a:pt x="185089" y="69408"/>
                  </a:cubicBezTo>
                  <a:cubicBezTo>
                    <a:pt x="184164" y="69408"/>
                    <a:pt x="184164" y="69408"/>
                    <a:pt x="183237" y="69408"/>
                  </a:cubicBezTo>
                  <a:cubicBezTo>
                    <a:pt x="181388" y="69408"/>
                    <a:pt x="180461" y="69408"/>
                    <a:pt x="178611" y="69408"/>
                  </a:cubicBezTo>
                  <a:cubicBezTo>
                    <a:pt x="177685" y="69408"/>
                    <a:pt x="177685" y="69408"/>
                    <a:pt x="176760" y="69408"/>
                  </a:cubicBezTo>
                  <a:lnTo>
                    <a:pt x="69408" y="90693"/>
                  </a:lnTo>
                  <a:cubicBezTo>
                    <a:pt x="72185" y="89768"/>
                    <a:pt x="74961" y="89768"/>
                    <a:pt x="77737" y="89768"/>
                  </a:cubicBezTo>
                  <a:cubicBezTo>
                    <a:pt x="77737" y="89768"/>
                    <a:pt x="78663" y="89768"/>
                    <a:pt x="78663" y="89768"/>
                  </a:cubicBezTo>
                  <a:cubicBezTo>
                    <a:pt x="81440" y="89768"/>
                    <a:pt x="84216" y="89768"/>
                    <a:pt x="86992" y="90693"/>
                  </a:cubicBezTo>
                  <a:cubicBezTo>
                    <a:pt x="86992" y="90693"/>
                    <a:pt x="86992" y="90693"/>
                    <a:pt x="86992" y="90693"/>
                  </a:cubicBezTo>
                  <a:cubicBezTo>
                    <a:pt x="89768" y="91619"/>
                    <a:pt x="92544" y="91619"/>
                    <a:pt x="95321" y="93470"/>
                  </a:cubicBezTo>
                  <a:cubicBezTo>
                    <a:pt x="95321" y="93470"/>
                    <a:pt x="95321" y="93470"/>
                    <a:pt x="95321" y="93470"/>
                  </a:cubicBezTo>
                  <a:cubicBezTo>
                    <a:pt x="98097" y="94395"/>
                    <a:pt x="100873" y="96246"/>
                    <a:pt x="103651" y="98097"/>
                  </a:cubicBezTo>
                  <a:lnTo>
                    <a:pt x="870843" y="548788"/>
                  </a:lnTo>
                  <a:cubicBezTo>
                    <a:pt x="874544" y="551564"/>
                    <a:pt x="878247" y="554341"/>
                    <a:pt x="881948" y="557117"/>
                  </a:cubicBezTo>
                  <a:cubicBezTo>
                    <a:pt x="881948" y="557117"/>
                    <a:pt x="881948" y="557117"/>
                    <a:pt x="881948" y="557117"/>
                  </a:cubicBezTo>
                  <a:cubicBezTo>
                    <a:pt x="885650" y="559893"/>
                    <a:pt x="888427" y="563595"/>
                    <a:pt x="891203" y="567297"/>
                  </a:cubicBezTo>
                  <a:cubicBezTo>
                    <a:pt x="891203" y="567297"/>
                    <a:pt x="891203" y="567297"/>
                    <a:pt x="891203" y="567297"/>
                  </a:cubicBezTo>
                  <a:cubicBezTo>
                    <a:pt x="893979" y="570999"/>
                    <a:pt x="895830" y="574701"/>
                    <a:pt x="898607" y="578402"/>
                  </a:cubicBezTo>
                  <a:cubicBezTo>
                    <a:pt x="899532" y="579328"/>
                    <a:pt x="899532" y="580253"/>
                    <a:pt x="900456" y="581179"/>
                  </a:cubicBezTo>
                  <a:cubicBezTo>
                    <a:pt x="901383" y="583030"/>
                    <a:pt x="902308" y="585806"/>
                    <a:pt x="904159" y="588582"/>
                  </a:cubicBezTo>
                  <a:cubicBezTo>
                    <a:pt x="905084" y="591359"/>
                    <a:pt x="906010" y="593210"/>
                    <a:pt x="906935" y="595986"/>
                  </a:cubicBezTo>
                  <a:cubicBezTo>
                    <a:pt x="908787" y="600613"/>
                    <a:pt x="909711" y="604315"/>
                    <a:pt x="910636" y="608942"/>
                  </a:cubicBezTo>
                  <a:cubicBezTo>
                    <a:pt x="910636" y="608942"/>
                    <a:pt x="910636" y="609868"/>
                    <a:pt x="910636" y="609868"/>
                  </a:cubicBezTo>
                  <a:cubicBezTo>
                    <a:pt x="911563" y="614495"/>
                    <a:pt x="912488" y="620047"/>
                    <a:pt x="912488" y="624675"/>
                  </a:cubicBezTo>
                  <a:cubicBezTo>
                    <a:pt x="912488" y="624675"/>
                    <a:pt x="912488" y="624675"/>
                    <a:pt x="912488" y="624675"/>
                  </a:cubicBezTo>
                  <a:cubicBezTo>
                    <a:pt x="912488" y="630227"/>
                    <a:pt x="912488" y="634855"/>
                    <a:pt x="912488" y="640407"/>
                  </a:cubicBezTo>
                  <a:cubicBezTo>
                    <a:pt x="912488" y="640407"/>
                    <a:pt x="912488" y="640407"/>
                    <a:pt x="912488" y="640407"/>
                  </a:cubicBezTo>
                  <a:cubicBezTo>
                    <a:pt x="911563" y="645960"/>
                    <a:pt x="911563" y="650587"/>
                    <a:pt x="909711" y="656140"/>
                  </a:cubicBezTo>
                  <a:lnTo>
                    <a:pt x="833826" y="944878"/>
                  </a:lnTo>
                  <a:cubicBezTo>
                    <a:pt x="831975" y="951356"/>
                    <a:pt x="830123" y="956909"/>
                    <a:pt x="827347" y="962462"/>
                  </a:cubicBezTo>
                  <a:cubicBezTo>
                    <a:pt x="827347" y="962462"/>
                    <a:pt x="827347" y="962462"/>
                    <a:pt x="827347" y="962462"/>
                  </a:cubicBezTo>
                  <a:cubicBezTo>
                    <a:pt x="824571" y="968014"/>
                    <a:pt x="820870" y="971716"/>
                    <a:pt x="818092" y="976343"/>
                  </a:cubicBezTo>
                  <a:cubicBezTo>
                    <a:pt x="818092" y="976343"/>
                    <a:pt x="818092" y="976343"/>
                    <a:pt x="818092" y="976343"/>
                  </a:cubicBezTo>
                  <a:cubicBezTo>
                    <a:pt x="815316" y="979120"/>
                    <a:pt x="812540" y="980971"/>
                    <a:pt x="809763" y="982821"/>
                  </a:cubicBezTo>
                  <a:cubicBezTo>
                    <a:pt x="808838" y="983747"/>
                    <a:pt x="806987" y="984672"/>
                    <a:pt x="806062" y="985598"/>
                  </a:cubicBezTo>
                  <a:cubicBezTo>
                    <a:pt x="801435" y="988374"/>
                    <a:pt x="796807" y="990225"/>
                    <a:pt x="792180" y="991150"/>
                  </a:cubicBezTo>
                  <a:lnTo>
                    <a:pt x="872694" y="974492"/>
                  </a:lnTo>
                  <a:cubicBezTo>
                    <a:pt x="877320" y="973567"/>
                    <a:pt x="881948" y="971716"/>
                    <a:pt x="886575" y="968940"/>
                  </a:cubicBezTo>
                  <a:cubicBezTo>
                    <a:pt x="887500" y="968014"/>
                    <a:pt x="889352" y="967089"/>
                    <a:pt x="890278" y="966163"/>
                  </a:cubicBezTo>
                  <a:cubicBezTo>
                    <a:pt x="893054" y="964312"/>
                    <a:pt x="895830" y="962462"/>
                    <a:pt x="898607" y="959685"/>
                  </a:cubicBezTo>
                  <a:cubicBezTo>
                    <a:pt x="898607" y="959685"/>
                    <a:pt x="898607" y="959685"/>
                    <a:pt x="898607" y="959685"/>
                  </a:cubicBezTo>
                  <a:cubicBezTo>
                    <a:pt x="898607" y="959685"/>
                    <a:pt x="898607" y="959685"/>
                    <a:pt x="898607" y="959685"/>
                  </a:cubicBezTo>
                  <a:cubicBezTo>
                    <a:pt x="899532" y="958760"/>
                    <a:pt x="901383" y="956909"/>
                    <a:pt x="902308" y="955983"/>
                  </a:cubicBezTo>
                  <a:cubicBezTo>
                    <a:pt x="903234" y="955058"/>
                    <a:pt x="904159" y="953207"/>
                    <a:pt x="905084" y="952282"/>
                  </a:cubicBezTo>
                  <a:cubicBezTo>
                    <a:pt x="906010" y="951356"/>
                    <a:pt x="906935" y="949505"/>
                    <a:pt x="906935" y="948580"/>
                  </a:cubicBezTo>
                  <a:cubicBezTo>
                    <a:pt x="906935" y="947654"/>
                    <a:pt x="907860" y="947654"/>
                    <a:pt x="907860" y="946729"/>
                  </a:cubicBezTo>
                  <a:cubicBezTo>
                    <a:pt x="907860" y="946729"/>
                    <a:pt x="907860" y="946729"/>
                    <a:pt x="907860" y="946729"/>
                  </a:cubicBezTo>
                  <a:cubicBezTo>
                    <a:pt x="907860" y="945804"/>
                    <a:pt x="908787" y="945804"/>
                    <a:pt x="908787" y="944878"/>
                  </a:cubicBezTo>
                  <a:cubicBezTo>
                    <a:pt x="909711" y="943953"/>
                    <a:pt x="909711" y="943027"/>
                    <a:pt x="910636" y="941176"/>
                  </a:cubicBezTo>
                  <a:cubicBezTo>
                    <a:pt x="911563" y="940251"/>
                    <a:pt x="911563" y="939325"/>
                    <a:pt x="912488" y="937475"/>
                  </a:cubicBezTo>
                  <a:cubicBezTo>
                    <a:pt x="912488" y="936549"/>
                    <a:pt x="913414" y="935624"/>
                    <a:pt x="913414" y="933773"/>
                  </a:cubicBezTo>
                  <a:cubicBezTo>
                    <a:pt x="913414" y="932847"/>
                    <a:pt x="914339" y="931922"/>
                    <a:pt x="914339" y="930071"/>
                  </a:cubicBezTo>
                  <a:cubicBezTo>
                    <a:pt x="914339" y="929146"/>
                    <a:pt x="915264" y="928220"/>
                    <a:pt x="915264" y="927295"/>
                  </a:cubicBezTo>
                  <a:lnTo>
                    <a:pt x="991151" y="638556"/>
                  </a:lnTo>
                  <a:cubicBezTo>
                    <a:pt x="991151" y="638556"/>
                    <a:pt x="991151" y="637631"/>
                    <a:pt x="991151" y="637631"/>
                  </a:cubicBezTo>
                  <a:cubicBezTo>
                    <a:pt x="991151" y="636705"/>
                    <a:pt x="992076" y="635780"/>
                    <a:pt x="992076" y="633929"/>
                  </a:cubicBezTo>
                  <a:cubicBezTo>
                    <a:pt x="992076" y="633004"/>
                    <a:pt x="993001" y="631153"/>
                    <a:pt x="993001" y="630227"/>
                  </a:cubicBezTo>
                  <a:cubicBezTo>
                    <a:pt x="993001" y="629302"/>
                    <a:pt x="993001" y="627451"/>
                    <a:pt x="993927" y="626526"/>
                  </a:cubicBezTo>
                  <a:cubicBezTo>
                    <a:pt x="993927" y="625600"/>
                    <a:pt x="993927" y="623749"/>
                    <a:pt x="993927" y="622824"/>
                  </a:cubicBezTo>
                  <a:cubicBezTo>
                    <a:pt x="993927" y="622824"/>
                    <a:pt x="993927" y="622824"/>
                    <a:pt x="993927" y="622824"/>
                  </a:cubicBezTo>
                  <a:cubicBezTo>
                    <a:pt x="993927" y="622824"/>
                    <a:pt x="993927" y="622824"/>
                    <a:pt x="993927" y="622824"/>
                  </a:cubicBezTo>
                  <a:cubicBezTo>
                    <a:pt x="993927" y="621898"/>
                    <a:pt x="993927" y="620973"/>
                    <a:pt x="993927" y="620047"/>
                  </a:cubicBezTo>
                  <a:cubicBezTo>
                    <a:pt x="993927" y="619122"/>
                    <a:pt x="993927" y="617271"/>
                    <a:pt x="993927" y="616346"/>
                  </a:cubicBezTo>
                  <a:cubicBezTo>
                    <a:pt x="993927" y="614495"/>
                    <a:pt x="993927" y="613569"/>
                    <a:pt x="993927" y="612644"/>
                  </a:cubicBezTo>
                  <a:cubicBezTo>
                    <a:pt x="992076" y="610793"/>
                    <a:pt x="992076" y="609868"/>
                    <a:pt x="992076" y="6080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7C82C2-FF28-49AE-8EA2-EBB011FEB031}"/>
                </a:ext>
              </a:extLst>
            </p:cNvPr>
            <p:cNvSpPr/>
            <p:nvPr/>
          </p:nvSpPr>
          <p:spPr>
            <a:xfrm>
              <a:off x="18311238" y="3230748"/>
              <a:ext cx="2869208" cy="2776652"/>
            </a:xfrm>
            <a:custGeom>
              <a:avLst/>
              <a:gdLst>
                <a:gd name="connsiteX0" fmla="*/ 2232794 w 2868875"/>
                <a:gd name="connsiteY0" fmla="*/ 932545 h 2776331"/>
                <a:gd name="connsiteX1" fmla="*/ 1100976 w 2868875"/>
                <a:gd name="connsiteY1" fmla="*/ 674346 h 2776331"/>
                <a:gd name="connsiteX2" fmla="*/ 674346 w 2868875"/>
                <a:gd name="connsiteY2" fmla="*/ 1398968 h 2776331"/>
                <a:gd name="connsiteX3" fmla="*/ 1536860 w 2868875"/>
                <a:gd name="connsiteY3" fmla="*/ 1785804 h 2776331"/>
                <a:gd name="connsiteX4" fmla="*/ 1803389 w 2868875"/>
                <a:gd name="connsiteY4" fmla="*/ 2167087 h 2776331"/>
                <a:gd name="connsiteX5" fmla="*/ 2232794 w 2868875"/>
                <a:gd name="connsiteY5" fmla="*/ 932545 h 277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8875" h="2776331">
                  <a:moveTo>
                    <a:pt x="2232794" y="932545"/>
                  </a:moveTo>
                  <a:cubicBezTo>
                    <a:pt x="1921845" y="1138919"/>
                    <a:pt x="1459123" y="869615"/>
                    <a:pt x="1100976" y="674346"/>
                  </a:cubicBezTo>
                  <a:cubicBezTo>
                    <a:pt x="1216656" y="902931"/>
                    <a:pt x="817790" y="1422104"/>
                    <a:pt x="674346" y="1398968"/>
                  </a:cubicBezTo>
                  <a:cubicBezTo>
                    <a:pt x="956607" y="1610895"/>
                    <a:pt x="1262928" y="1695110"/>
                    <a:pt x="1536860" y="1785804"/>
                  </a:cubicBezTo>
                  <a:cubicBezTo>
                    <a:pt x="1693260" y="1837629"/>
                    <a:pt x="1766370" y="1947757"/>
                    <a:pt x="1803389" y="2167087"/>
                  </a:cubicBezTo>
                  <a:cubicBezTo>
                    <a:pt x="1949607" y="1727501"/>
                    <a:pt x="2343847" y="1353622"/>
                    <a:pt x="2232794" y="9325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E112C59-CF4A-423A-BA74-129A821BDB77}"/>
                </a:ext>
              </a:extLst>
            </p:cNvPr>
            <p:cNvSpPr/>
            <p:nvPr/>
          </p:nvSpPr>
          <p:spPr>
            <a:xfrm>
              <a:off x="12058689" y="421063"/>
              <a:ext cx="11847052" cy="10736390"/>
            </a:xfrm>
            <a:custGeom>
              <a:avLst/>
              <a:gdLst>
                <a:gd name="connsiteX0" fmla="*/ 10643681 w 11845680"/>
                <a:gd name="connsiteY0" fmla="*/ 3986220 h 10735148"/>
                <a:gd name="connsiteX1" fmla="*/ 9835768 w 11845680"/>
                <a:gd name="connsiteY1" fmla="*/ 3118154 h 10735148"/>
                <a:gd name="connsiteX2" fmla="*/ 9968107 w 11845680"/>
                <a:gd name="connsiteY2" fmla="*/ 2784069 h 10735148"/>
                <a:gd name="connsiteX3" fmla="*/ 9980137 w 11845680"/>
                <a:gd name="connsiteY3" fmla="*/ 2781292 h 10735148"/>
                <a:gd name="connsiteX4" fmla="*/ 10026409 w 11845680"/>
                <a:gd name="connsiteY4" fmla="*/ 2723915 h 10735148"/>
                <a:gd name="connsiteX5" fmla="*/ 10026409 w 11845680"/>
                <a:gd name="connsiteY5" fmla="*/ 2608234 h 10735148"/>
                <a:gd name="connsiteX6" fmla="*/ 10026409 w 11845680"/>
                <a:gd name="connsiteY6" fmla="*/ 2608234 h 10735148"/>
                <a:gd name="connsiteX7" fmla="*/ 10024559 w 11845680"/>
                <a:gd name="connsiteY7" fmla="*/ 2595278 h 10735148"/>
                <a:gd name="connsiteX8" fmla="*/ 9989392 w 11845680"/>
                <a:gd name="connsiteY8" fmla="*/ 2552708 h 10735148"/>
                <a:gd name="connsiteX9" fmla="*/ 9987541 w 11845680"/>
                <a:gd name="connsiteY9" fmla="*/ 2552708 h 10735148"/>
                <a:gd name="connsiteX10" fmla="*/ 9978287 w 11845680"/>
                <a:gd name="connsiteY10" fmla="*/ 2421295 h 10735148"/>
                <a:gd name="connsiteX11" fmla="*/ 9980137 w 11845680"/>
                <a:gd name="connsiteY11" fmla="*/ 2391681 h 10735148"/>
                <a:gd name="connsiteX12" fmla="*/ 9975511 w 11845680"/>
                <a:gd name="connsiteY12" fmla="*/ 2373172 h 10735148"/>
                <a:gd name="connsiteX13" fmla="*/ 10038440 w 11845680"/>
                <a:gd name="connsiteY13" fmla="*/ 2304689 h 10735148"/>
                <a:gd name="connsiteX14" fmla="*/ 9980137 w 11845680"/>
                <a:gd name="connsiteY14" fmla="*/ 2325974 h 10735148"/>
                <a:gd name="connsiteX15" fmla="*/ 10010677 w 11845680"/>
                <a:gd name="connsiteY15" fmla="*/ 2193636 h 10735148"/>
                <a:gd name="connsiteX16" fmla="*/ 9958852 w 11845680"/>
                <a:gd name="connsiteY16" fmla="*/ 2264895 h 10735148"/>
                <a:gd name="connsiteX17" fmla="*/ 9942195 w 11845680"/>
                <a:gd name="connsiteY17" fmla="*/ 2068701 h 10735148"/>
                <a:gd name="connsiteX18" fmla="*/ 9914431 w 11845680"/>
                <a:gd name="connsiteY18" fmla="*/ 2140885 h 10735148"/>
                <a:gd name="connsiteX19" fmla="*/ 9524819 w 11845680"/>
                <a:gd name="connsiteY19" fmla="*/ 1754050 h 10735148"/>
                <a:gd name="connsiteX20" fmla="*/ 8993615 w 11845680"/>
                <a:gd name="connsiteY20" fmla="*/ 1737392 h 10735148"/>
                <a:gd name="connsiteX21" fmla="*/ 8362462 w 11845680"/>
                <a:gd name="connsiteY21" fmla="*/ 1882686 h 10735148"/>
                <a:gd name="connsiteX22" fmla="*/ 8500353 w 11845680"/>
                <a:gd name="connsiteY22" fmla="*/ 2140885 h 10735148"/>
                <a:gd name="connsiteX23" fmla="*/ 8446677 w 11845680"/>
                <a:gd name="connsiteY23" fmla="*/ 2109420 h 10735148"/>
                <a:gd name="connsiteX24" fmla="*/ 8444826 w 11845680"/>
                <a:gd name="connsiteY24" fmla="*/ 2108495 h 10735148"/>
                <a:gd name="connsiteX25" fmla="*/ 8441125 w 11845680"/>
                <a:gd name="connsiteY25" fmla="*/ 2106644 h 10735148"/>
                <a:gd name="connsiteX26" fmla="*/ 8437422 w 11845680"/>
                <a:gd name="connsiteY26" fmla="*/ 2104793 h 10735148"/>
                <a:gd name="connsiteX27" fmla="*/ 8434646 w 11845680"/>
                <a:gd name="connsiteY27" fmla="*/ 2103868 h 10735148"/>
                <a:gd name="connsiteX28" fmla="*/ 8434646 w 11845680"/>
                <a:gd name="connsiteY28" fmla="*/ 2103868 h 10735148"/>
                <a:gd name="connsiteX29" fmla="*/ 8433721 w 11845680"/>
                <a:gd name="connsiteY29" fmla="*/ 2103868 h 10735148"/>
                <a:gd name="connsiteX30" fmla="*/ 8430018 w 11845680"/>
                <a:gd name="connsiteY30" fmla="*/ 2102942 h 10735148"/>
                <a:gd name="connsiteX31" fmla="*/ 8426317 w 11845680"/>
                <a:gd name="connsiteY31" fmla="*/ 2102017 h 10735148"/>
                <a:gd name="connsiteX32" fmla="*/ 8422616 w 11845680"/>
                <a:gd name="connsiteY32" fmla="*/ 2101091 h 10735148"/>
                <a:gd name="connsiteX33" fmla="*/ 8422616 w 11845680"/>
                <a:gd name="connsiteY33" fmla="*/ 2101091 h 10735148"/>
                <a:gd name="connsiteX34" fmla="*/ 8422616 w 11845680"/>
                <a:gd name="connsiteY34" fmla="*/ 2101091 h 10735148"/>
                <a:gd name="connsiteX35" fmla="*/ 8417989 w 11845680"/>
                <a:gd name="connsiteY35" fmla="*/ 2100166 h 10735148"/>
                <a:gd name="connsiteX36" fmla="*/ 8413361 w 11845680"/>
                <a:gd name="connsiteY36" fmla="*/ 2100166 h 10735148"/>
                <a:gd name="connsiteX37" fmla="*/ 8411510 w 11845680"/>
                <a:gd name="connsiteY37" fmla="*/ 2100166 h 10735148"/>
                <a:gd name="connsiteX38" fmla="*/ 8410585 w 11845680"/>
                <a:gd name="connsiteY38" fmla="*/ 2100166 h 10735148"/>
                <a:gd name="connsiteX39" fmla="*/ 8408734 w 11845680"/>
                <a:gd name="connsiteY39" fmla="*/ 2100166 h 10735148"/>
                <a:gd name="connsiteX40" fmla="*/ 8403181 w 11845680"/>
                <a:gd name="connsiteY40" fmla="*/ 2101091 h 10735148"/>
                <a:gd name="connsiteX41" fmla="*/ 8400405 w 11845680"/>
                <a:gd name="connsiteY41" fmla="*/ 2102017 h 10735148"/>
                <a:gd name="connsiteX42" fmla="*/ 8092232 w 11845680"/>
                <a:gd name="connsiteY42" fmla="*/ 2162170 h 10735148"/>
                <a:gd name="connsiteX43" fmla="*/ 8103337 w 11845680"/>
                <a:gd name="connsiteY43" fmla="*/ 2161245 h 10735148"/>
                <a:gd name="connsiteX44" fmla="*/ 8104263 w 11845680"/>
                <a:gd name="connsiteY44" fmla="*/ 2161245 h 10735148"/>
                <a:gd name="connsiteX45" fmla="*/ 8106113 w 11845680"/>
                <a:gd name="connsiteY45" fmla="*/ 2161245 h 10735148"/>
                <a:gd name="connsiteX46" fmla="*/ 8033929 w 11845680"/>
                <a:gd name="connsiteY46" fmla="*/ 2225101 h 10735148"/>
                <a:gd name="connsiteX47" fmla="*/ 8033004 w 11845680"/>
                <a:gd name="connsiteY47" fmla="*/ 2230653 h 10735148"/>
                <a:gd name="connsiteX48" fmla="*/ 7992284 w 11845680"/>
                <a:gd name="connsiteY48" fmla="*/ 2238982 h 10735148"/>
                <a:gd name="connsiteX49" fmla="*/ 8000613 w 11845680"/>
                <a:gd name="connsiteY49" fmla="*/ 2238057 h 10735148"/>
                <a:gd name="connsiteX50" fmla="*/ 8001539 w 11845680"/>
                <a:gd name="connsiteY50" fmla="*/ 2238057 h 10735148"/>
                <a:gd name="connsiteX51" fmla="*/ 8002464 w 11845680"/>
                <a:gd name="connsiteY51" fmla="*/ 2238057 h 10735148"/>
                <a:gd name="connsiteX52" fmla="*/ 7948788 w 11845680"/>
                <a:gd name="connsiteY52" fmla="*/ 2285254 h 10735148"/>
                <a:gd name="connsiteX53" fmla="*/ 7938608 w 11845680"/>
                <a:gd name="connsiteY53" fmla="*/ 2325049 h 10735148"/>
                <a:gd name="connsiteX54" fmla="*/ 4288658 w 11845680"/>
                <a:gd name="connsiteY54" fmla="*/ 1479193 h 10735148"/>
                <a:gd name="connsiteX55" fmla="*/ 930223 w 11845680"/>
                <a:gd name="connsiteY55" fmla="*/ 1272819 h 10735148"/>
                <a:gd name="connsiteX56" fmla="*/ 923745 w 11845680"/>
                <a:gd name="connsiteY56" fmla="*/ 1282999 h 10735148"/>
                <a:gd name="connsiteX57" fmla="*/ 1843636 w 11845680"/>
                <a:gd name="connsiteY57" fmla="*/ 4242568 h 10735148"/>
                <a:gd name="connsiteX58" fmla="*/ 4148916 w 11845680"/>
                <a:gd name="connsiteY58" fmla="*/ 8298789 h 10735148"/>
                <a:gd name="connsiteX59" fmla="*/ 9617363 w 11845680"/>
                <a:gd name="connsiteY59" fmla="*/ 9515747 h 10735148"/>
                <a:gd name="connsiteX60" fmla="*/ 10643681 w 11845680"/>
                <a:gd name="connsiteY60" fmla="*/ 3986220 h 10735148"/>
                <a:gd name="connsiteX61" fmla="*/ 8116293 w 11845680"/>
                <a:gd name="connsiteY61" fmla="*/ 2164021 h 10735148"/>
                <a:gd name="connsiteX62" fmla="*/ 8116293 w 11845680"/>
                <a:gd name="connsiteY62" fmla="*/ 2164021 h 10735148"/>
                <a:gd name="connsiteX63" fmla="*/ 8128325 w 11845680"/>
                <a:gd name="connsiteY63" fmla="*/ 2167723 h 10735148"/>
                <a:gd name="connsiteX64" fmla="*/ 8128325 w 11845680"/>
                <a:gd name="connsiteY64" fmla="*/ 2167723 h 10735148"/>
                <a:gd name="connsiteX65" fmla="*/ 8140356 w 11845680"/>
                <a:gd name="connsiteY65" fmla="*/ 2173276 h 10735148"/>
                <a:gd name="connsiteX66" fmla="*/ 8483694 w 11845680"/>
                <a:gd name="connsiteY66" fmla="*/ 2371321 h 10735148"/>
                <a:gd name="connsiteX67" fmla="*/ 8140356 w 11845680"/>
                <a:gd name="connsiteY67" fmla="*/ 2173276 h 10735148"/>
                <a:gd name="connsiteX68" fmla="*/ 8107965 w 11845680"/>
                <a:gd name="connsiteY68" fmla="*/ 2163096 h 10735148"/>
                <a:gd name="connsiteX69" fmla="*/ 8116293 w 11845680"/>
                <a:gd name="connsiteY69" fmla="*/ 2164021 h 1073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845680" h="10735148">
                  <a:moveTo>
                    <a:pt x="10643681" y="3986220"/>
                  </a:moveTo>
                  <a:cubicBezTo>
                    <a:pt x="10412320" y="3626222"/>
                    <a:pt x="10139313" y="3343962"/>
                    <a:pt x="9835768" y="3118154"/>
                  </a:cubicBezTo>
                  <a:cubicBezTo>
                    <a:pt x="9900549" y="3015430"/>
                    <a:pt x="9944971" y="2904376"/>
                    <a:pt x="9968107" y="2784069"/>
                  </a:cubicBezTo>
                  <a:lnTo>
                    <a:pt x="9980137" y="2781292"/>
                  </a:lnTo>
                  <a:cubicBezTo>
                    <a:pt x="10013453" y="2774814"/>
                    <a:pt x="10026409" y="2747051"/>
                    <a:pt x="10026409" y="2723915"/>
                  </a:cubicBezTo>
                  <a:lnTo>
                    <a:pt x="10026409" y="2608234"/>
                  </a:lnTo>
                  <a:lnTo>
                    <a:pt x="10026409" y="2608234"/>
                  </a:lnTo>
                  <a:cubicBezTo>
                    <a:pt x="10026409" y="2603607"/>
                    <a:pt x="10025484" y="2598980"/>
                    <a:pt x="10024559" y="2595278"/>
                  </a:cubicBezTo>
                  <a:cubicBezTo>
                    <a:pt x="10014379" y="2558260"/>
                    <a:pt x="9989392" y="2552708"/>
                    <a:pt x="9989392" y="2552708"/>
                  </a:cubicBezTo>
                  <a:lnTo>
                    <a:pt x="9987541" y="2552708"/>
                  </a:lnTo>
                  <a:cubicBezTo>
                    <a:pt x="9986616" y="2510137"/>
                    <a:pt x="9983839" y="2465716"/>
                    <a:pt x="9978287" y="2421295"/>
                  </a:cubicBezTo>
                  <a:cubicBezTo>
                    <a:pt x="9985691" y="2409264"/>
                    <a:pt x="9991243" y="2395382"/>
                    <a:pt x="9980137" y="2391681"/>
                  </a:cubicBezTo>
                  <a:cubicBezTo>
                    <a:pt x="9980137" y="2391681"/>
                    <a:pt x="9978287" y="2384277"/>
                    <a:pt x="9975511" y="2373172"/>
                  </a:cubicBezTo>
                  <a:cubicBezTo>
                    <a:pt x="9983839" y="2370395"/>
                    <a:pt x="10012528" y="2365768"/>
                    <a:pt x="10038440" y="2304689"/>
                  </a:cubicBezTo>
                  <a:cubicBezTo>
                    <a:pt x="10006049" y="2330601"/>
                    <a:pt x="9989392" y="2330601"/>
                    <a:pt x="9980137" y="2325974"/>
                  </a:cubicBezTo>
                  <a:cubicBezTo>
                    <a:pt x="10005124" y="2287105"/>
                    <a:pt x="10016229" y="2238982"/>
                    <a:pt x="10010677" y="2193636"/>
                  </a:cubicBezTo>
                  <a:cubicBezTo>
                    <a:pt x="9996796" y="2238057"/>
                    <a:pt x="9978287" y="2257491"/>
                    <a:pt x="9958852" y="2264895"/>
                  </a:cubicBezTo>
                  <a:cubicBezTo>
                    <a:pt x="9972734" y="2193636"/>
                    <a:pt x="9969032" y="2135333"/>
                    <a:pt x="9942195" y="2068701"/>
                  </a:cubicBezTo>
                  <a:cubicBezTo>
                    <a:pt x="9933865" y="2098315"/>
                    <a:pt x="9931088" y="2119600"/>
                    <a:pt x="9914431" y="2140885"/>
                  </a:cubicBezTo>
                  <a:cubicBezTo>
                    <a:pt x="9835768" y="1965976"/>
                    <a:pt x="9700654" y="1829011"/>
                    <a:pt x="9524819" y="1754050"/>
                  </a:cubicBezTo>
                  <a:cubicBezTo>
                    <a:pt x="9356389" y="1681865"/>
                    <a:pt x="9173150" y="1698523"/>
                    <a:pt x="8993615" y="1737392"/>
                  </a:cubicBezTo>
                  <a:cubicBezTo>
                    <a:pt x="8781687" y="1783664"/>
                    <a:pt x="8577165" y="1910450"/>
                    <a:pt x="8362462" y="1882686"/>
                  </a:cubicBezTo>
                  <a:cubicBezTo>
                    <a:pt x="8393001" y="1978007"/>
                    <a:pt x="8440198" y="2064999"/>
                    <a:pt x="8500353" y="2140885"/>
                  </a:cubicBezTo>
                  <a:lnTo>
                    <a:pt x="8446677" y="2109420"/>
                  </a:lnTo>
                  <a:cubicBezTo>
                    <a:pt x="8445752" y="2109420"/>
                    <a:pt x="8445752" y="2108495"/>
                    <a:pt x="8444826" y="2108495"/>
                  </a:cubicBezTo>
                  <a:cubicBezTo>
                    <a:pt x="8443901" y="2107569"/>
                    <a:pt x="8442050" y="2107569"/>
                    <a:pt x="8441125" y="2106644"/>
                  </a:cubicBezTo>
                  <a:cubicBezTo>
                    <a:pt x="8440198" y="2105718"/>
                    <a:pt x="8438349" y="2105718"/>
                    <a:pt x="8437422" y="2104793"/>
                  </a:cubicBezTo>
                  <a:cubicBezTo>
                    <a:pt x="8436497" y="2104793"/>
                    <a:pt x="8435572" y="2103868"/>
                    <a:pt x="8434646" y="2103868"/>
                  </a:cubicBezTo>
                  <a:cubicBezTo>
                    <a:pt x="8434646" y="2103868"/>
                    <a:pt x="8434646" y="2103868"/>
                    <a:pt x="8434646" y="2103868"/>
                  </a:cubicBezTo>
                  <a:cubicBezTo>
                    <a:pt x="8434646" y="2103868"/>
                    <a:pt x="8434646" y="2103868"/>
                    <a:pt x="8433721" y="2103868"/>
                  </a:cubicBezTo>
                  <a:cubicBezTo>
                    <a:pt x="8432795" y="2102942"/>
                    <a:pt x="8430945" y="2102942"/>
                    <a:pt x="8430018" y="2102942"/>
                  </a:cubicBezTo>
                  <a:cubicBezTo>
                    <a:pt x="8429094" y="2102942"/>
                    <a:pt x="8427242" y="2102017"/>
                    <a:pt x="8426317" y="2102017"/>
                  </a:cubicBezTo>
                  <a:cubicBezTo>
                    <a:pt x="8425392" y="2102017"/>
                    <a:pt x="8424466" y="2101091"/>
                    <a:pt x="8422616" y="2101091"/>
                  </a:cubicBezTo>
                  <a:cubicBezTo>
                    <a:pt x="8422616" y="2101091"/>
                    <a:pt x="8422616" y="2101091"/>
                    <a:pt x="8422616" y="2101091"/>
                  </a:cubicBezTo>
                  <a:cubicBezTo>
                    <a:pt x="8422616" y="2101091"/>
                    <a:pt x="8422616" y="2101091"/>
                    <a:pt x="8422616" y="2101091"/>
                  </a:cubicBezTo>
                  <a:cubicBezTo>
                    <a:pt x="8420765" y="2101091"/>
                    <a:pt x="8419838" y="2101091"/>
                    <a:pt x="8417989" y="2100166"/>
                  </a:cubicBezTo>
                  <a:cubicBezTo>
                    <a:pt x="8416137" y="2100166"/>
                    <a:pt x="8415212" y="2100166"/>
                    <a:pt x="8413361" y="2100166"/>
                  </a:cubicBezTo>
                  <a:cubicBezTo>
                    <a:pt x="8412436" y="2100166"/>
                    <a:pt x="8412436" y="2100166"/>
                    <a:pt x="8411510" y="2100166"/>
                  </a:cubicBezTo>
                  <a:cubicBezTo>
                    <a:pt x="8411510" y="2100166"/>
                    <a:pt x="8410585" y="2100166"/>
                    <a:pt x="8410585" y="2100166"/>
                  </a:cubicBezTo>
                  <a:cubicBezTo>
                    <a:pt x="8409659" y="2100166"/>
                    <a:pt x="8408734" y="2100166"/>
                    <a:pt x="8408734" y="2100166"/>
                  </a:cubicBezTo>
                  <a:cubicBezTo>
                    <a:pt x="8406882" y="2100166"/>
                    <a:pt x="8405032" y="2100166"/>
                    <a:pt x="8403181" y="2101091"/>
                  </a:cubicBezTo>
                  <a:cubicBezTo>
                    <a:pt x="8402256" y="2101091"/>
                    <a:pt x="8401330" y="2101091"/>
                    <a:pt x="8400405" y="2102017"/>
                  </a:cubicBezTo>
                  <a:lnTo>
                    <a:pt x="8092232" y="2162170"/>
                  </a:lnTo>
                  <a:cubicBezTo>
                    <a:pt x="8095933" y="2161245"/>
                    <a:pt x="8099636" y="2161245"/>
                    <a:pt x="8103337" y="2161245"/>
                  </a:cubicBezTo>
                  <a:cubicBezTo>
                    <a:pt x="8103337" y="2161245"/>
                    <a:pt x="8104263" y="2161245"/>
                    <a:pt x="8104263" y="2161245"/>
                  </a:cubicBezTo>
                  <a:cubicBezTo>
                    <a:pt x="8105188" y="2161245"/>
                    <a:pt x="8105188" y="2161245"/>
                    <a:pt x="8106113" y="2161245"/>
                  </a:cubicBezTo>
                  <a:cubicBezTo>
                    <a:pt x="8073724" y="2160320"/>
                    <a:pt x="8045035" y="2184381"/>
                    <a:pt x="8033929" y="2225101"/>
                  </a:cubicBezTo>
                  <a:lnTo>
                    <a:pt x="8033004" y="2230653"/>
                  </a:lnTo>
                  <a:lnTo>
                    <a:pt x="7992284" y="2238982"/>
                  </a:lnTo>
                  <a:cubicBezTo>
                    <a:pt x="7995060" y="2238057"/>
                    <a:pt x="7997837" y="2238057"/>
                    <a:pt x="8000613" y="2238057"/>
                  </a:cubicBezTo>
                  <a:cubicBezTo>
                    <a:pt x="8000613" y="2238057"/>
                    <a:pt x="8001539" y="2238057"/>
                    <a:pt x="8001539" y="2238057"/>
                  </a:cubicBezTo>
                  <a:cubicBezTo>
                    <a:pt x="8001539" y="2238057"/>
                    <a:pt x="8002464" y="2238057"/>
                    <a:pt x="8002464" y="2238057"/>
                  </a:cubicBezTo>
                  <a:cubicBezTo>
                    <a:pt x="7978403" y="2237131"/>
                    <a:pt x="7957117" y="2254715"/>
                    <a:pt x="7948788" y="2285254"/>
                  </a:cubicBezTo>
                  <a:lnTo>
                    <a:pt x="7938608" y="2325049"/>
                  </a:lnTo>
                  <a:cubicBezTo>
                    <a:pt x="6713322" y="2051117"/>
                    <a:pt x="5374204" y="1993740"/>
                    <a:pt x="4288658" y="1479193"/>
                  </a:cubicBezTo>
                  <a:cubicBezTo>
                    <a:pt x="3329898" y="1023874"/>
                    <a:pt x="1738135" y="38277"/>
                    <a:pt x="930223" y="1272819"/>
                  </a:cubicBezTo>
                  <a:cubicBezTo>
                    <a:pt x="928371" y="1275595"/>
                    <a:pt x="925595" y="1279297"/>
                    <a:pt x="923745" y="1282999"/>
                  </a:cubicBezTo>
                  <a:cubicBezTo>
                    <a:pt x="236140" y="2353737"/>
                    <a:pt x="1111610" y="3524424"/>
                    <a:pt x="1843636" y="4242568"/>
                  </a:cubicBezTo>
                  <a:cubicBezTo>
                    <a:pt x="2966199" y="5343846"/>
                    <a:pt x="3213292" y="7052216"/>
                    <a:pt x="4148916" y="8298789"/>
                  </a:cubicBezTo>
                  <a:cubicBezTo>
                    <a:pt x="5359397" y="9911837"/>
                    <a:pt x="7901591" y="10678105"/>
                    <a:pt x="9617363" y="9515747"/>
                  </a:cubicBezTo>
                  <a:cubicBezTo>
                    <a:pt x="11306298" y="8373750"/>
                    <a:pt x="11756064" y="5716800"/>
                    <a:pt x="10643681" y="3986220"/>
                  </a:cubicBezTo>
                  <a:close/>
                  <a:moveTo>
                    <a:pt x="8116293" y="2164021"/>
                  </a:moveTo>
                  <a:cubicBezTo>
                    <a:pt x="8116293" y="2164021"/>
                    <a:pt x="8116293" y="2164021"/>
                    <a:pt x="8116293" y="2164021"/>
                  </a:cubicBezTo>
                  <a:cubicBezTo>
                    <a:pt x="8120921" y="2164947"/>
                    <a:pt x="8124623" y="2165872"/>
                    <a:pt x="8128325" y="2167723"/>
                  </a:cubicBezTo>
                  <a:cubicBezTo>
                    <a:pt x="8128325" y="2167723"/>
                    <a:pt x="8128325" y="2167723"/>
                    <a:pt x="8128325" y="2167723"/>
                  </a:cubicBezTo>
                  <a:cubicBezTo>
                    <a:pt x="8132026" y="2169574"/>
                    <a:pt x="8136653" y="2171425"/>
                    <a:pt x="8140356" y="2173276"/>
                  </a:cubicBezTo>
                  <a:lnTo>
                    <a:pt x="8483694" y="2371321"/>
                  </a:lnTo>
                  <a:lnTo>
                    <a:pt x="8140356" y="2173276"/>
                  </a:lnTo>
                  <a:cubicBezTo>
                    <a:pt x="8129249" y="2166798"/>
                    <a:pt x="8119070" y="2164021"/>
                    <a:pt x="8107965" y="2163096"/>
                  </a:cubicBezTo>
                  <a:cubicBezTo>
                    <a:pt x="8110741" y="2163096"/>
                    <a:pt x="8113517" y="2163096"/>
                    <a:pt x="8116293" y="2164021"/>
                  </a:cubicBezTo>
                  <a:close/>
                </a:path>
              </a:pathLst>
            </a:custGeom>
            <a:noFill/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C7CB14-9EB9-4575-8D70-3534A6AD80E5}"/>
                </a:ext>
              </a:extLst>
            </p:cNvPr>
            <p:cNvSpPr/>
            <p:nvPr/>
          </p:nvSpPr>
          <p:spPr>
            <a:xfrm>
              <a:off x="16710962" y="1907209"/>
              <a:ext cx="1295771" cy="1295771"/>
            </a:xfrm>
            <a:custGeom>
              <a:avLst/>
              <a:gdLst>
                <a:gd name="connsiteX0" fmla="*/ 675271 w 1295621"/>
                <a:gd name="connsiteY0" fmla="*/ 676197 h 1295621"/>
                <a:gd name="connsiteX1" fmla="*/ 674346 w 1295621"/>
                <a:gd name="connsiteY1" fmla="*/ 674346 h 1295621"/>
                <a:gd name="connsiteX2" fmla="*/ 674346 w 1295621"/>
                <a:gd name="connsiteY2" fmla="*/ 674346 h 1295621"/>
                <a:gd name="connsiteX3" fmla="*/ 675271 w 1295621"/>
                <a:gd name="connsiteY3" fmla="*/ 676197 h 129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21" h="1295621">
                  <a:moveTo>
                    <a:pt x="675271" y="676197"/>
                  </a:moveTo>
                  <a:cubicBezTo>
                    <a:pt x="675271" y="675271"/>
                    <a:pt x="674346" y="675271"/>
                    <a:pt x="674346" y="674346"/>
                  </a:cubicBezTo>
                  <a:cubicBezTo>
                    <a:pt x="674346" y="674346"/>
                    <a:pt x="674346" y="674346"/>
                    <a:pt x="674346" y="674346"/>
                  </a:cubicBezTo>
                  <a:cubicBezTo>
                    <a:pt x="674346" y="675271"/>
                    <a:pt x="675271" y="676197"/>
                    <a:pt x="675271" y="676197"/>
                  </a:cubicBezTo>
                  <a:close/>
                </a:path>
              </a:pathLst>
            </a:custGeom>
            <a:solidFill>
              <a:srgbClr val="5774FF"/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41A3290-9CF1-4512-A476-2BD56326DD27}"/>
                </a:ext>
              </a:extLst>
            </p:cNvPr>
            <p:cNvSpPr/>
            <p:nvPr/>
          </p:nvSpPr>
          <p:spPr>
            <a:xfrm>
              <a:off x="18915624" y="790995"/>
              <a:ext cx="1295771" cy="1295771"/>
            </a:xfrm>
            <a:custGeom>
              <a:avLst/>
              <a:gdLst>
                <a:gd name="connsiteX0" fmla="*/ 674346 w 1295621"/>
                <a:gd name="connsiteY0" fmla="*/ 676197 h 1295621"/>
                <a:gd name="connsiteX1" fmla="*/ 678973 w 1295621"/>
                <a:gd name="connsiteY1" fmla="*/ 675271 h 1295621"/>
                <a:gd name="connsiteX2" fmla="*/ 678973 w 1295621"/>
                <a:gd name="connsiteY2" fmla="*/ 675271 h 1295621"/>
                <a:gd name="connsiteX3" fmla="*/ 685452 w 1295621"/>
                <a:gd name="connsiteY3" fmla="*/ 674346 h 1295621"/>
                <a:gd name="connsiteX4" fmla="*/ 674346 w 1295621"/>
                <a:gd name="connsiteY4" fmla="*/ 676197 h 129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621" h="1295621">
                  <a:moveTo>
                    <a:pt x="674346" y="676197"/>
                  </a:moveTo>
                  <a:cubicBezTo>
                    <a:pt x="676197" y="676197"/>
                    <a:pt x="678048" y="675271"/>
                    <a:pt x="678973" y="675271"/>
                  </a:cubicBezTo>
                  <a:cubicBezTo>
                    <a:pt x="678973" y="675271"/>
                    <a:pt x="678973" y="675271"/>
                    <a:pt x="678973" y="675271"/>
                  </a:cubicBezTo>
                  <a:cubicBezTo>
                    <a:pt x="680825" y="675271"/>
                    <a:pt x="683601" y="675271"/>
                    <a:pt x="685452" y="674346"/>
                  </a:cubicBezTo>
                  <a:cubicBezTo>
                    <a:pt x="681750" y="675271"/>
                    <a:pt x="678048" y="675271"/>
                    <a:pt x="674346" y="676197"/>
                  </a:cubicBezTo>
                  <a:close/>
                </a:path>
              </a:pathLst>
            </a:custGeom>
            <a:solidFill>
              <a:srgbClr val="5774FF"/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C98779-EB21-4CE9-800E-2E93E6349DAA}"/>
                </a:ext>
              </a:extLst>
            </p:cNvPr>
            <p:cNvSpPr/>
            <p:nvPr/>
          </p:nvSpPr>
          <p:spPr>
            <a:xfrm>
              <a:off x="18895263" y="794698"/>
              <a:ext cx="1295771" cy="1295771"/>
            </a:xfrm>
            <a:custGeom>
              <a:avLst/>
              <a:gdLst>
                <a:gd name="connsiteX0" fmla="*/ 674346 w 1295621"/>
                <a:gd name="connsiteY0" fmla="*/ 680824 h 1295621"/>
                <a:gd name="connsiteX1" fmla="*/ 686376 w 1295621"/>
                <a:gd name="connsiteY1" fmla="*/ 675271 h 1295621"/>
                <a:gd name="connsiteX2" fmla="*/ 686376 w 1295621"/>
                <a:gd name="connsiteY2" fmla="*/ 675271 h 1295621"/>
                <a:gd name="connsiteX3" fmla="*/ 689152 w 1295621"/>
                <a:gd name="connsiteY3" fmla="*/ 674346 h 1295621"/>
                <a:gd name="connsiteX4" fmla="*/ 674346 w 1295621"/>
                <a:gd name="connsiteY4" fmla="*/ 680824 h 129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621" h="1295621">
                  <a:moveTo>
                    <a:pt x="674346" y="680824"/>
                  </a:moveTo>
                  <a:cubicBezTo>
                    <a:pt x="678047" y="678048"/>
                    <a:pt x="682675" y="676197"/>
                    <a:pt x="686376" y="675271"/>
                  </a:cubicBezTo>
                  <a:cubicBezTo>
                    <a:pt x="686376" y="675271"/>
                    <a:pt x="686376" y="675271"/>
                    <a:pt x="686376" y="675271"/>
                  </a:cubicBezTo>
                  <a:cubicBezTo>
                    <a:pt x="687302" y="675271"/>
                    <a:pt x="688227" y="674346"/>
                    <a:pt x="689152" y="674346"/>
                  </a:cubicBezTo>
                  <a:cubicBezTo>
                    <a:pt x="684526" y="676197"/>
                    <a:pt x="679898" y="678048"/>
                    <a:pt x="674346" y="680824"/>
                  </a:cubicBezTo>
                  <a:close/>
                </a:path>
              </a:pathLst>
            </a:custGeom>
            <a:solidFill>
              <a:srgbClr val="5774FF"/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9F9AA0-169E-4049-9BF8-1FCC6EE826BD}"/>
                </a:ext>
              </a:extLst>
            </p:cNvPr>
            <p:cNvSpPr/>
            <p:nvPr/>
          </p:nvSpPr>
          <p:spPr>
            <a:xfrm>
              <a:off x="18763833" y="684557"/>
              <a:ext cx="1295771" cy="1295771"/>
            </a:xfrm>
            <a:custGeom>
              <a:avLst/>
              <a:gdLst>
                <a:gd name="connsiteX0" fmla="*/ 674346 w 1295621"/>
                <a:gd name="connsiteY0" fmla="*/ 677122 h 1295621"/>
                <a:gd name="connsiteX1" fmla="*/ 680825 w 1295621"/>
                <a:gd name="connsiteY1" fmla="*/ 675271 h 1295621"/>
                <a:gd name="connsiteX2" fmla="*/ 681750 w 1295621"/>
                <a:gd name="connsiteY2" fmla="*/ 675271 h 1295621"/>
                <a:gd name="connsiteX3" fmla="*/ 691005 w 1295621"/>
                <a:gd name="connsiteY3" fmla="*/ 674346 h 1295621"/>
                <a:gd name="connsiteX4" fmla="*/ 674346 w 1295621"/>
                <a:gd name="connsiteY4" fmla="*/ 677122 h 129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621" h="1295621">
                  <a:moveTo>
                    <a:pt x="674346" y="677122"/>
                  </a:moveTo>
                  <a:cubicBezTo>
                    <a:pt x="676197" y="676197"/>
                    <a:pt x="678973" y="675271"/>
                    <a:pt x="680825" y="675271"/>
                  </a:cubicBezTo>
                  <a:cubicBezTo>
                    <a:pt x="680825" y="675271"/>
                    <a:pt x="680825" y="675271"/>
                    <a:pt x="681750" y="675271"/>
                  </a:cubicBezTo>
                  <a:cubicBezTo>
                    <a:pt x="684526" y="674346"/>
                    <a:pt x="687302" y="674346"/>
                    <a:pt x="691005" y="674346"/>
                  </a:cubicBezTo>
                  <a:cubicBezTo>
                    <a:pt x="685452" y="674346"/>
                    <a:pt x="679900" y="675271"/>
                    <a:pt x="674346" y="677122"/>
                  </a:cubicBezTo>
                  <a:close/>
                </a:path>
              </a:pathLst>
            </a:custGeom>
            <a:solidFill>
              <a:srgbClr val="5774FF"/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6F466F-CD29-4C83-AA98-F55FF1502E7F}"/>
                </a:ext>
              </a:extLst>
            </p:cNvPr>
            <p:cNvSpPr/>
            <p:nvPr/>
          </p:nvSpPr>
          <p:spPr>
            <a:xfrm>
              <a:off x="16370359" y="5551103"/>
              <a:ext cx="1295771" cy="1295771"/>
            </a:xfrm>
            <a:custGeom>
              <a:avLst/>
              <a:gdLst>
                <a:gd name="connsiteX0" fmla="*/ 677124 w 1295621"/>
                <a:gd name="connsiteY0" fmla="*/ 682675 h 1295621"/>
                <a:gd name="connsiteX1" fmla="*/ 674346 w 1295621"/>
                <a:gd name="connsiteY1" fmla="*/ 685451 h 1295621"/>
                <a:gd name="connsiteX2" fmla="*/ 676197 w 1295621"/>
                <a:gd name="connsiteY2" fmla="*/ 674346 h 1295621"/>
                <a:gd name="connsiteX3" fmla="*/ 677124 w 1295621"/>
                <a:gd name="connsiteY3" fmla="*/ 682675 h 129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21" h="1295621">
                  <a:moveTo>
                    <a:pt x="677124" y="682675"/>
                  </a:moveTo>
                  <a:cubicBezTo>
                    <a:pt x="676197" y="683600"/>
                    <a:pt x="675272" y="684526"/>
                    <a:pt x="674346" y="685451"/>
                  </a:cubicBezTo>
                  <a:cubicBezTo>
                    <a:pt x="675272" y="681750"/>
                    <a:pt x="675272" y="678048"/>
                    <a:pt x="676197" y="674346"/>
                  </a:cubicBezTo>
                  <a:cubicBezTo>
                    <a:pt x="676197" y="677122"/>
                    <a:pt x="676197" y="679899"/>
                    <a:pt x="677124" y="682675"/>
                  </a:cubicBezTo>
                  <a:close/>
                </a:path>
              </a:pathLst>
            </a:custGeom>
            <a:solidFill>
              <a:srgbClr val="5774FF"/>
            </a:solidFill>
            <a:ln w="925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FED61A-87AF-4989-804E-31567195AFA1}"/>
                </a:ext>
              </a:extLst>
            </p:cNvPr>
            <p:cNvSpPr/>
            <p:nvPr/>
          </p:nvSpPr>
          <p:spPr>
            <a:xfrm>
              <a:off x="14463421" y="1262722"/>
              <a:ext cx="3887314" cy="5275641"/>
            </a:xfrm>
            <a:custGeom>
              <a:avLst/>
              <a:gdLst>
                <a:gd name="connsiteX0" fmla="*/ 3880386 w 3886863"/>
                <a:gd name="connsiteY0" fmla="*/ 2264561 h 5275029"/>
                <a:gd name="connsiteX1" fmla="*/ 69408 w 3886863"/>
                <a:gd name="connsiteY1" fmla="*/ 69408 h 5275029"/>
                <a:gd name="connsiteX2" fmla="*/ 69408 w 3886863"/>
                <a:gd name="connsiteY2" fmla="*/ 3019723 h 5275029"/>
                <a:gd name="connsiteX3" fmla="*/ 3880386 w 3886863"/>
                <a:gd name="connsiteY3" fmla="*/ 5214876 h 5275029"/>
                <a:gd name="connsiteX4" fmla="*/ 3880386 w 3886863"/>
                <a:gd name="connsiteY4" fmla="*/ 2264561 h 527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863" h="5275029">
                  <a:moveTo>
                    <a:pt x="3880386" y="2264561"/>
                  </a:moveTo>
                  <a:lnTo>
                    <a:pt x="69408" y="69408"/>
                  </a:lnTo>
                  <a:lnTo>
                    <a:pt x="69408" y="3019723"/>
                  </a:lnTo>
                  <a:lnTo>
                    <a:pt x="3880386" y="5214876"/>
                  </a:lnTo>
                  <a:lnTo>
                    <a:pt x="3880386" y="226456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D03A3D-AFBA-4BD2-8B28-3BFFE919242D}"/>
                </a:ext>
              </a:extLst>
            </p:cNvPr>
            <p:cNvSpPr/>
            <p:nvPr/>
          </p:nvSpPr>
          <p:spPr>
            <a:xfrm>
              <a:off x="16668084" y="3802435"/>
              <a:ext cx="1295771" cy="1665992"/>
            </a:xfrm>
            <a:custGeom>
              <a:avLst/>
              <a:gdLst>
                <a:gd name="connsiteX0" fmla="*/ 122158 w 1295621"/>
                <a:gd name="connsiteY0" fmla="*/ 69408 h 1665798"/>
                <a:gd name="connsiteX1" fmla="*/ 69408 w 1295621"/>
                <a:gd name="connsiteY1" fmla="*/ 339638 h 1665798"/>
                <a:gd name="connsiteX2" fmla="*/ 120308 w 1295621"/>
                <a:gd name="connsiteY2" fmla="*/ 670022 h 1665798"/>
                <a:gd name="connsiteX3" fmla="*/ 267453 w 1295621"/>
                <a:gd name="connsiteY3" fmla="*/ 1009659 h 1665798"/>
                <a:gd name="connsiteX4" fmla="*/ 488634 w 1295621"/>
                <a:gd name="connsiteY4" fmla="*/ 1307652 h 1665798"/>
                <a:gd name="connsiteX5" fmla="*/ 749610 w 1295621"/>
                <a:gd name="connsiteY5" fmla="*/ 1518653 h 1665798"/>
                <a:gd name="connsiteX6" fmla="*/ 1010584 w 1295621"/>
                <a:gd name="connsiteY6" fmla="*/ 1609347 h 1665798"/>
                <a:gd name="connsiteX7" fmla="*/ 1232690 w 1295621"/>
                <a:gd name="connsiteY7" fmla="*/ 1567702 h 1665798"/>
                <a:gd name="connsiteX8" fmla="*/ 1042049 w 1295621"/>
                <a:gd name="connsiteY8" fmla="*/ 1237318 h 1665798"/>
                <a:gd name="connsiteX9" fmla="*/ 750535 w 1295621"/>
                <a:gd name="connsiteY9" fmla="*/ 1207704 h 1665798"/>
                <a:gd name="connsiteX10" fmla="*/ 340563 w 1295621"/>
                <a:gd name="connsiteY10" fmla="*/ 496963 h 1665798"/>
                <a:gd name="connsiteX11" fmla="*/ 372029 w 1295621"/>
                <a:gd name="connsiteY11" fmla="*/ 334085 h 1665798"/>
                <a:gd name="connsiteX12" fmla="*/ 122158 w 1295621"/>
                <a:gd name="connsiteY12" fmla="*/ 69408 h 166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5621" h="1665798">
                  <a:moveTo>
                    <a:pt x="122158" y="69408"/>
                  </a:moveTo>
                  <a:cubicBezTo>
                    <a:pt x="87917" y="142518"/>
                    <a:pt x="69408" y="233212"/>
                    <a:pt x="69408" y="339638"/>
                  </a:cubicBezTo>
                  <a:cubicBezTo>
                    <a:pt x="69408" y="446064"/>
                    <a:pt x="86992" y="558043"/>
                    <a:pt x="120308" y="670022"/>
                  </a:cubicBezTo>
                  <a:cubicBezTo>
                    <a:pt x="154549" y="785702"/>
                    <a:pt x="204524" y="901382"/>
                    <a:pt x="267453" y="1009659"/>
                  </a:cubicBezTo>
                  <a:cubicBezTo>
                    <a:pt x="330383" y="1117936"/>
                    <a:pt x="405345" y="1219735"/>
                    <a:pt x="488634" y="1307652"/>
                  </a:cubicBezTo>
                  <a:cubicBezTo>
                    <a:pt x="569147" y="1392793"/>
                    <a:pt x="657066" y="1464978"/>
                    <a:pt x="749610" y="1518653"/>
                  </a:cubicBezTo>
                  <a:cubicBezTo>
                    <a:pt x="842154" y="1572329"/>
                    <a:pt x="930071" y="1601018"/>
                    <a:pt x="1010584" y="1609347"/>
                  </a:cubicBezTo>
                  <a:cubicBezTo>
                    <a:pt x="1093874" y="1617676"/>
                    <a:pt x="1169761" y="1602869"/>
                    <a:pt x="1232690" y="1567702"/>
                  </a:cubicBezTo>
                  <a:lnTo>
                    <a:pt x="1042049" y="1237318"/>
                  </a:lnTo>
                  <a:cubicBezTo>
                    <a:pt x="967089" y="1279889"/>
                    <a:pt x="864364" y="1273411"/>
                    <a:pt x="750535" y="1207704"/>
                  </a:cubicBezTo>
                  <a:cubicBezTo>
                    <a:pt x="523802" y="1076291"/>
                    <a:pt x="339638" y="758864"/>
                    <a:pt x="340563" y="496963"/>
                  </a:cubicBezTo>
                  <a:cubicBezTo>
                    <a:pt x="340563" y="433108"/>
                    <a:pt x="351669" y="378507"/>
                    <a:pt x="372029" y="334085"/>
                  </a:cubicBezTo>
                  <a:lnTo>
                    <a:pt x="122158" y="694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37E260F-05A8-4332-9C4C-E9D96CC4D57D}"/>
                </a:ext>
              </a:extLst>
            </p:cNvPr>
            <p:cNvSpPr/>
            <p:nvPr/>
          </p:nvSpPr>
          <p:spPr>
            <a:xfrm>
              <a:off x="16719914" y="3589144"/>
              <a:ext cx="555330" cy="555330"/>
            </a:xfrm>
            <a:custGeom>
              <a:avLst/>
              <a:gdLst>
                <a:gd name="connsiteX0" fmla="*/ 440511 w 555266"/>
                <a:gd name="connsiteY0" fmla="*/ 71674 h 555266"/>
                <a:gd name="connsiteX1" fmla="*/ 218405 w 555266"/>
                <a:gd name="connsiteY1" fmla="*/ 113318 h 555266"/>
                <a:gd name="connsiteX2" fmla="*/ 69408 w 555266"/>
                <a:gd name="connsiteY2" fmla="*/ 282675 h 555266"/>
                <a:gd name="connsiteX3" fmla="*/ 319278 w 555266"/>
                <a:gd name="connsiteY3" fmla="*/ 546426 h 555266"/>
                <a:gd name="connsiteX4" fmla="*/ 543235 w 555266"/>
                <a:gd name="connsiteY4" fmla="*/ 418715 h 555266"/>
                <a:gd name="connsiteX5" fmla="*/ 440511 w 555266"/>
                <a:gd name="connsiteY5" fmla="*/ 71674 h 55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266" h="555266">
                  <a:moveTo>
                    <a:pt x="440511" y="71674"/>
                  </a:moveTo>
                  <a:cubicBezTo>
                    <a:pt x="357221" y="63345"/>
                    <a:pt x="281336" y="78152"/>
                    <a:pt x="218405" y="113318"/>
                  </a:cubicBezTo>
                  <a:cubicBezTo>
                    <a:pt x="155475" y="149411"/>
                    <a:pt x="104576" y="206788"/>
                    <a:pt x="69408" y="282675"/>
                  </a:cubicBezTo>
                  <a:lnTo>
                    <a:pt x="319278" y="546426"/>
                  </a:lnTo>
                  <a:cubicBezTo>
                    <a:pt x="360924" y="454807"/>
                    <a:pt x="442362" y="408535"/>
                    <a:pt x="543235" y="418715"/>
                  </a:cubicBezTo>
                  <a:lnTo>
                    <a:pt x="440511" y="716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2BA3E8C-24B7-4EE4-9FFB-43AD00C0C44B}"/>
                </a:ext>
              </a:extLst>
            </p:cNvPr>
            <p:cNvSpPr/>
            <p:nvPr/>
          </p:nvSpPr>
          <p:spPr>
            <a:xfrm>
              <a:off x="17091060" y="3591409"/>
              <a:ext cx="370221" cy="462776"/>
            </a:xfrm>
            <a:custGeom>
              <a:avLst/>
              <a:gdLst>
                <a:gd name="connsiteX0" fmla="*/ 330384 w 370177"/>
                <a:gd name="connsiteY0" fmla="*/ 160102 h 462721"/>
                <a:gd name="connsiteX1" fmla="*/ 69408 w 370177"/>
                <a:gd name="connsiteY1" fmla="*/ 69408 h 462721"/>
                <a:gd name="connsiteX2" fmla="*/ 172133 w 370177"/>
                <a:gd name="connsiteY2" fmla="*/ 417375 h 462721"/>
                <a:gd name="connsiteX3" fmla="*/ 329459 w 370177"/>
                <a:gd name="connsiteY3" fmla="*/ 471976 h 462721"/>
                <a:gd name="connsiteX4" fmla="*/ 330384 w 370177"/>
                <a:gd name="connsiteY4" fmla="*/ 160102 h 46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177" h="462721">
                  <a:moveTo>
                    <a:pt x="330384" y="160102"/>
                  </a:moveTo>
                  <a:cubicBezTo>
                    <a:pt x="237840" y="106426"/>
                    <a:pt x="149923" y="77737"/>
                    <a:pt x="69408" y="69408"/>
                  </a:cubicBezTo>
                  <a:lnTo>
                    <a:pt x="172133" y="417375"/>
                  </a:lnTo>
                  <a:cubicBezTo>
                    <a:pt x="220256" y="422002"/>
                    <a:pt x="273932" y="440511"/>
                    <a:pt x="329459" y="471976"/>
                  </a:cubicBezTo>
                  <a:lnTo>
                    <a:pt x="330384" y="16010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89600F-51F9-4AA9-995A-B2475310D73B}"/>
                </a:ext>
              </a:extLst>
            </p:cNvPr>
            <p:cNvSpPr/>
            <p:nvPr/>
          </p:nvSpPr>
          <p:spPr>
            <a:xfrm>
              <a:off x="17639912" y="4190241"/>
              <a:ext cx="462776" cy="1203216"/>
            </a:xfrm>
            <a:custGeom>
              <a:avLst/>
              <a:gdLst>
                <a:gd name="connsiteX0" fmla="*/ 263752 w 462721"/>
                <a:gd name="connsiteY0" fmla="*/ 69408 h 1203076"/>
                <a:gd name="connsiteX1" fmla="*/ 71260 w 462721"/>
                <a:gd name="connsiteY1" fmla="*/ 179536 h 1203076"/>
                <a:gd name="connsiteX2" fmla="*/ 190641 w 462721"/>
                <a:gd name="connsiteY2" fmla="*/ 583030 h 1203076"/>
                <a:gd name="connsiteX3" fmla="*/ 69408 w 462721"/>
                <a:gd name="connsiteY3" fmla="*/ 847707 h 1203076"/>
                <a:gd name="connsiteX4" fmla="*/ 260049 w 462721"/>
                <a:gd name="connsiteY4" fmla="*/ 1178090 h 1203076"/>
                <a:gd name="connsiteX5" fmla="*/ 409046 w 462721"/>
                <a:gd name="connsiteY5" fmla="*/ 1009660 h 1203076"/>
                <a:gd name="connsiteX6" fmla="*/ 461797 w 462721"/>
                <a:gd name="connsiteY6" fmla="*/ 739430 h 1203076"/>
                <a:gd name="connsiteX7" fmla="*/ 410897 w 462721"/>
                <a:gd name="connsiteY7" fmla="*/ 409972 h 1203076"/>
                <a:gd name="connsiteX8" fmla="*/ 263752 w 462721"/>
                <a:gd name="connsiteY8" fmla="*/ 69408 h 120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721" h="1203076">
                  <a:moveTo>
                    <a:pt x="263752" y="69408"/>
                  </a:moveTo>
                  <a:lnTo>
                    <a:pt x="71260" y="179536"/>
                  </a:lnTo>
                  <a:cubicBezTo>
                    <a:pt x="145294" y="307248"/>
                    <a:pt x="190641" y="452542"/>
                    <a:pt x="190641" y="583030"/>
                  </a:cubicBezTo>
                  <a:cubicBezTo>
                    <a:pt x="190641" y="713517"/>
                    <a:pt x="143444" y="805136"/>
                    <a:pt x="69408" y="847707"/>
                  </a:cubicBezTo>
                  <a:lnTo>
                    <a:pt x="260049" y="1178090"/>
                  </a:lnTo>
                  <a:cubicBezTo>
                    <a:pt x="322980" y="1141998"/>
                    <a:pt x="373879" y="1084620"/>
                    <a:pt x="409046" y="1009660"/>
                  </a:cubicBezTo>
                  <a:cubicBezTo>
                    <a:pt x="443287" y="936549"/>
                    <a:pt x="461797" y="845856"/>
                    <a:pt x="461797" y="739430"/>
                  </a:cubicBezTo>
                  <a:cubicBezTo>
                    <a:pt x="461797" y="633004"/>
                    <a:pt x="444213" y="521025"/>
                    <a:pt x="410897" y="409972"/>
                  </a:cubicBezTo>
                  <a:cubicBezTo>
                    <a:pt x="376655" y="293366"/>
                    <a:pt x="326682" y="178611"/>
                    <a:pt x="263752" y="69408"/>
                  </a:cubicBezTo>
                  <a:close/>
                </a:path>
              </a:pathLst>
            </a:custGeom>
            <a:solidFill>
              <a:srgbClr val="E5A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CE19133-327D-4602-9686-DE07745B17E0}"/>
                </a:ext>
              </a:extLst>
            </p:cNvPr>
            <p:cNvSpPr/>
            <p:nvPr/>
          </p:nvSpPr>
          <p:spPr>
            <a:xfrm>
              <a:off x="17351141" y="3682114"/>
              <a:ext cx="555330" cy="740441"/>
            </a:xfrm>
            <a:custGeom>
              <a:avLst/>
              <a:gdLst>
                <a:gd name="connsiteX0" fmla="*/ 70333 w 555266"/>
                <a:gd name="connsiteY0" fmla="*/ 69408 h 740355"/>
                <a:gd name="connsiteX1" fmla="*/ 69408 w 555266"/>
                <a:gd name="connsiteY1" fmla="*/ 381283 h 740355"/>
                <a:gd name="connsiteX2" fmla="*/ 226733 w 555266"/>
                <a:gd name="connsiteY2" fmla="*/ 508068 h 740355"/>
                <a:gd name="connsiteX3" fmla="*/ 359998 w 555266"/>
                <a:gd name="connsiteY3" fmla="*/ 687605 h 740355"/>
                <a:gd name="connsiteX4" fmla="*/ 552490 w 555266"/>
                <a:gd name="connsiteY4" fmla="*/ 577477 h 740355"/>
                <a:gd name="connsiteX5" fmla="*/ 331309 w 555266"/>
                <a:gd name="connsiteY5" fmla="*/ 279484 h 740355"/>
                <a:gd name="connsiteX6" fmla="*/ 70333 w 555266"/>
                <a:gd name="connsiteY6" fmla="*/ 69408 h 7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5266" h="740355">
                  <a:moveTo>
                    <a:pt x="70333" y="69408"/>
                  </a:moveTo>
                  <a:lnTo>
                    <a:pt x="69408" y="381283"/>
                  </a:lnTo>
                  <a:cubicBezTo>
                    <a:pt x="124934" y="413674"/>
                    <a:pt x="178610" y="457169"/>
                    <a:pt x="226733" y="508068"/>
                  </a:cubicBezTo>
                  <a:cubicBezTo>
                    <a:pt x="276707" y="561744"/>
                    <a:pt x="322054" y="622824"/>
                    <a:pt x="359998" y="687605"/>
                  </a:cubicBezTo>
                  <a:lnTo>
                    <a:pt x="552490" y="577477"/>
                  </a:lnTo>
                  <a:cubicBezTo>
                    <a:pt x="489559" y="469200"/>
                    <a:pt x="414598" y="367401"/>
                    <a:pt x="331309" y="279484"/>
                  </a:cubicBezTo>
                  <a:cubicBezTo>
                    <a:pt x="251721" y="195269"/>
                    <a:pt x="162878" y="123084"/>
                    <a:pt x="70333" y="6940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8735E8-58EE-4744-8F65-102D64893D08}"/>
                </a:ext>
              </a:extLst>
            </p:cNvPr>
            <p:cNvSpPr/>
            <p:nvPr/>
          </p:nvSpPr>
          <p:spPr>
            <a:xfrm>
              <a:off x="14822535" y="2328032"/>
              <a:ext cx="1665992" cy="1203216"/>
            </a:xfrm>
            <a:custGeom>
              <a:avLst/>
              <a:gdLst>
                <a:gd name="connsiteX0" fmla="*/ 69408 w 1665798"/>
                <a:gd name="connsiteY0" fmla="*/ 69408 h 1203076"/>
                <a:gd name="connsiteX1" fmla="*/ 1636185 w 1665798"/>
                <a:gd name="connsiteY1" fmla="*/ 974492 h 1203076"/>
                <a:gd name="connsiteX2" fmla="*/ 1636185 w 1665798"/>
                <a:gd name="connsiteY2" fmla="*/ 1225288 h 1203076"/>
                <a:gd name="connsiteX3" fmla="*/ 69408 w 1665798"/>
                <a:gd name="connsiteY3" fmla="*/ 320204 h 120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203076">
                  <a:moveTo>
                    <a:pt x="69408" y="69408"/>
                  </a:moveTo>
                  <a:lnTo>
                    <a:pt x="1636185" y="974492"/>
                  </a:lnTo>
                  <a:lnTo>
                    <a:pt x="1636185" y="1225288"/>
                  </a:lnTo>
                  <a:lnTo>
                    <a:pt x="69408" y="32020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907DDD7-6647-46E6-A6E3-5A8C844834EC}"/>
                </a:ext>
              </a:extLst>
            </p:cNvPr>
            <p:cNvSpPr/>
            <p:nvPr/>
          </p:nvSpPr>
          <p:spPr>
            <a:xfrm>
              <a:off x="14822535" y="2820425"/>
              <a:ext cx="1665992" cy="1018106"/>
            </a:xfrm>
            <a:custGeom>
              <a:avLst/>
              <a:gdLst>
                <a:gd name="connsiteX0" fmla="*/ 69408 w 1665798"/>
                <a:gd name="connsiteY0" fmla="*/ 69408 h 1017988"/>
                <a:gd name="connsiteX1" fmla="*/ 1636185 w 1665798"/>
                <a:gd name="connsiteY1" fmla="*/ 974492 h 1017988"/>
                <a:gd name="connsiteX2" fmla="*/ 1636185 w 1665798"/>
                <a:gd name="connsiteY2" fmla="*/ 1039273 h 1017988"/>
                <a:gd name="connsiteX3" fmla="*/ 69408 w 1665798"/>
                <a:gd name="connsiteY3" fmla="*/ 133264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017988">
                  <a:moveTo>
                    <a:pt x="69408" y="69408"/>
                  </a:moveTo>
                  <a:lnTo>
                    <a:pt x="1636185" y="974492"/>
                  </a:lnTo>
                  <a:lnTo>
                    <a:pt x="1636185" y="1039273"/>
                  </a:lnTo>
                  <a:lnTo>
                    <a:pt x="69408" y="133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4E6821-545D-4AD4-A724-BA2B50D39788}"/>
                </a:ext>
              </a:extLst>
            </p:cNvPr>
            <p:cNvSpPr/>
            <p:nvPr/>
          </p:nvSpPr>
          <p:spPr>
            <a:xfrm>
              <a:off x="14822535" y="2983321"/>
              <a:ext cx="1665992" cy="1018106"/>
            </a:xfrm>
            <a:custGeom>
              <a:avLst/>
              <a:gdLst>
                <a:gd name="connsiteX0" fmla="*/ 69408 w 1665798"/>
                <a:gd name="connsiteY0" fmla="*/ 69408 h 1017988"/>
                <a:gd name="connsiteX1" fmla="*/ 1636185 w 1665798"/>
                <a:gd name="connsiteY1" fmla="*/ 974492 h 1017988"/>
                <a:gd name="connsiteX2" fmla="*/ 1636185 w 1665798"/>
                <a:gd name="connsiteY2" fmla="*/ 1039274 h 1017988"/>
                <a:gd name="connsiteX3" fmla="*/ 69408 w 1665798"/>
                <a:gd name="connsiteY3" fmla="*/ 133264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017988">
                  <a:moveTo>
                    <a:pt x="69408" y="69408"/>
                  </a:moveTo>
                  <a:lnTo>
                    <a:pt x="1636185" y="974492"/>
                  </a:lnTo>
                  <a:lnTo>
                    <a:pt x="1636185" y="1039274"/>
                  </a:lnTo>
                  <a:lnTo>
                    <a:pt x="69408" y="133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56F5744-9191-4FAA-807E-5479F4BB0317}"/>
                </a:ext>
              </a:extLst>
            </p:cNvPr>
            <p:cNvSpPr/>
            <p:nvPr/>
          </p:nvSpPr>
          <p:spPr>
            <a:xfrm>
              <a:off x="14822535" y="3146219"/>
              <a:ext cx="1665992" cy="1018106"/>
            </a:xfrm>
            <a:custGeom>
              <a:avLst/>
              <a:gdLst>
                <a:gd name="connsiteX0" fmla="*/ 69408 w 1665798"/>
                <a:gd name="connsiteY0" fmla="*/ 69408 h 1017988"/>
                <a:gd name="connsiteX1" fmla="*/ 1636185 w 1665798"/>
                <a:gd name="connsiteY1" fmla="*/ 974492 h 1017988"/>
                <a:gd name="connsiteX2" fmla="*/ 1636185 w 1665798"/>
                <a:gd name="connsiteY2" fmla="*/ 1039273 h 1017988"/>
                <a:gd name="connsiteX3" fmla="*/ 69408 w 1665798"/>
                <a:gd name="connsiteY3" fmla="*/ 133264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017988">
                  <a:moveTo>
                    <a:pt x="69408" y="69408"/>
                  </a:moveTo>
                  <a:lnTo>
                    <a:pt x="1636185" y="974492"/>
                  </a:lnTo>
                  <a:lnTo>
                    <a:pt x="1636185" y="1039273"/>
                  </a:lnTo>
                  <a:lnTo>
                    <a:pt x="69408" y="133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6FE04A7-6511-4F29-BE25-303608722099}"/>
                </a:ext>
              </a:extLst>
            </p:cNvPr>
            <p:cNvSpPr/>
            <p:nvPr/>
          </p:nvSpPr>
          <p:spPr>
            <a:xfrm>
              <a:off x="14822535" y="3308190"/>
              <a:ext cx="1665992" cy="1018106"/>
            </a:xfrm>
            <a:custGeom>
              <a:avLst/>
              <a:gdLst>
                <a:gd name="connsiteX0" fmla="*/ 69408 w 1665798"/>
                <a:gd name="connsiteY0" fmla="*/ 69408 h 1017988"/>
                <a:gd name="connsiteX1" fmla="*/ 1636185 w 1665798"/>
                <a:gd name="connsiteY1" fmla="*/ 975418 h 1017988"/>
                <a:gd name="connsiteX2" fmla="*/ 1636185 w 1665798"/>
                <a:gd name="connsiteY2" fmla="*/ 1040199 h 1017988"/>
                <a:gd name="connsiteX3" fmla="*/ 69408 w 1665798"/>
                <a:gd name="connsiteY3" fmla="*/ 134189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017988">
                  <a:moveTo>
                    <a:pt x="69408" y="69408"/>
                  </a:moveTo>
                  <a:lnTo>
                    <a:pt x="1636185" y="975418"/>
                  </a:lnTo>
                  <a:lnTo>
                    <a:pt x="1636185" y="1040199"/>
                  </a:lnTo>
                  <a:lnTo>
                    <a:pt x="69408" y="13418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C985F6F-5CCB-4EFF-BBF3-D6927246F543}"/>
                </a:ext>
              </a:extLst>
            </p:cNvPr>
            <p:cNvSpPr/>
            <p:nvPr/>
          </p:nvSpPr>
          <p:spPr>
            <a:xfrm>
              <a:off x="14822535" y="3471087"/>
              <a:ext cx="1665992" cy="1018106"/>
            </a:xfrm>
            <a:custGeom>
              <a:avLst/>
              <a:gdLst>
                <a:gd name="connsiteX0" fmla="*/ 69408 w 1665798"/>
                <a:gd name="connsiteY0" fmla="*/ 69408 h 1017988"/>
                <a:gd name="connsiteX1" fmla="*/ 1636185 w 1665798"/>
                <a:gd name="connsiteY1" fmla="*/ 975418 h 1017988"/>
                <a:gd name="connsiteX2" fmla="*/ 1636185 w 1665798"/>
                <a:gd name="connsiteY2" fmla="*/ 1039274 h 1017988"/>
                <a:gd name="connsiteX3" fmla="*/ 69408 w 1665798"/>
                <a:gd name="connsiteY3" fmla="*/ 134189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017988">
                  <a:moveTo>
                    <a:pt x="69408" y="69408"/>
                  </a:moveTo>
                  <a:lnTo>
                    <a:pt x="1636185" y="975418"/>
                  </a:lnTo>
                  <a:lnTo>
                    <a:pt x="1636185" y="1039274"/>
                  </a:lnTo>
                  <a:lnTo>
                    <a:pt x="69408" y="13418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A3C9D6-6234-4129-9D91-2A1439EC2B10}"/>
                </a:ext>
              </a:extLst>
            </p:cNvPr>
            <p:cNvSpPr/>
            <p:nvPr/>
          </p:nvSpPr>
          <p:spPr>
            <a:xfrm>
              <a:off x="14822535" y="3633984"/>
              <a:ext cx="1665992" cy="1018106"/>
            </a:xfrm>
            <a:custGeom>
              <a:avLst/>
              <a:gdLst>
                <a:gd name="connsiteX0" fmla="*/ 69408 w 1665798"/>
                <a:gd name="connsiteY0" fmla="*/ 69408 h 1017988"/>
                <a:gd name="connsiteX1" fmla="*/ 1636185 w 1665798"/>
                <a:gd name="connsiteY1" fmla="*/ 975418 h 1017988"/>
                <a:gd name="connsiteX2" fmla="*/ 1636185 w 1665798"/>
                <a:gd name="connsiteY2" fmla="*/ 1039273 h 1017988"/>
                <a:gd name="connsiteX3" fmla="*/ 69408 w 1665798"/>
                <a:gd name="connsiteY3" fmla="*/ 134189 h 10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798" h="1017988">
                  <a:moveTo>
                    <a:pt x="69408" y="69408"/>
                  </a:moveTo>
                  <a:lnTo>
                    <a:pt x="1636185" y="975418"/>
                  </a:lnTo>
                  <a:lnTo>
                    <a:pt x="1636185" y="1039273"/>
                  </a:lnTo>
                  <a:lnTo>
                    <a:pt x="69408" y="13418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559E1A5-2BCC-4231-84A6-76F667B9570D}"/>
                </a:ext>
              </a:extLst>
            </p:cNvPr>
            <p:cNvSpPr/>
            <p:nvPr/>
          </p:nvSpPr>
          <p:spPr>
            <a:xfrm>
              <a:off x="14013604" y="1473749"/>
              <a:ext cx="3887314" cy="5275641"/>
            </a:xfrm>
            <a:custGeom>
              <a:avLst/>
              <a:gdLst>
                <a:gd name="connsiteX0" fmla="*/ 3903522 w 3886863"/>
                <a:gd name="connsiteY0" fmla="*/ 5254670 h 5275029"/>
                <a:gd name="connsiteX1" fmla="*/ 3885938 w 3886863"/>
                <a:gd name="connsiteY1" fmla="*/ 5244491 h 5275029"/>
                <a:gd name="connsiteX2" fmla="*/ 69408 w 3886863"/>
                <a:gd name="connsiteY2" fmla="*/ 3045636 h 5275029"/>
                <a:gd name="connsiteX3" fmla="*/ 69408 w 3886863"/>
                <a:gd name="connsiteY3" fmla="*/ 69408 h 5275029"/>
                <a:gd name="connsiteX4" fmla="*/ 86992 w 3886863"/>
                <a:gd name="connsiteY4" fmla="*/ 79588 h 5275029"/>
                <a:gd name="connsiteX5" fmla="*/ 3903522 w 3886863"/>
                <a:gd name="connsiteY5" fmla="*/ 2278443 h 5275029"/>
                <a:gd name="connsiteX6" fmla="*/ 3903522 w 3886863"/>
                <a:gd name="connsiteY6" fmla="*/ 5254670 h 5275029"/>
                <a:gd name="connsiteX7" fmla="*/ 92544 w 3886863"/>
                <a:gd name="connsiteY7" fmla="*/ 3032680 h 5275029"/>
                <a:gd name="connsiteX8" fmla="*/ 3880386 w 3886863"/>
                <a:gd name="connsiteY8" fmla="*/ 5214876 h 5275029"/>
                <a:gd name="connsiteX9" fmla="*/ 3880386 w 3886863"/>
                <a:gd name="connsiteY9" fmla="*/ 2291399 h 5275029"/>
                <a:gd name="connsiteX10" fmla="*/ 92544 w 3886863"/>
                <a:gd name="connsiteY10" fmla="*/ 109202 h 5275029"/>
                <a:gd name="connsiteX11" fmla="*/ 92544 w 3886863"/>
                <a:gd name="connsiteY11" fmla="*/ 3032680 h 527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6863" h="5275029">
                  <a:moveTo>
                    <a:pt x="3903522" y="5254670"/>
                  </a:moveTo>
                  <a:lnTo>
                    <a:pt x="3885938" y="5244491"/>
                  </a:lnTo>
                  <a:lnTo>
                    <a:pt x="69408" y="3045636"/>
                  </a:lnTo>
                  <a:lnTo>
                    <a:pt x="69408" y="69408"/>
                  </a:lnTo>
                  <a:lnTo>
                    <a:pt x="86992" y="79588"/>
                  </a:lnTo>
                  <a:lnTo>
                    <a:pt x="3903522" y="2278443"/>
                  </a:lnTo>
                  <a:lnTo>
                    <a:pt x="3903522" y="5254670"/>
                  </a:lnTo>
                  <a:close/>
                  <a:moveTo>
                    <a:pt x="92544" y="3032680"/>
                  </a:moveTo>
                  <a:lnTo>
                    <a:pt x="3880386" y="5214876"/>
                  </a:lnTo>
                  <a:lnTo>
                    <a:pt x="3880386" y="2291399"/>
                  </a:lnTo>
                  <a:lnTo>
                    <a:pt x="92544" y="109202"/>
                  </a:lnTo>
                  <a:lnTo>
                    <a:pt x="92544" y="30326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CF0FD2B-96CA-489B-92E5-FCDE925BD16A}"/>
              </a:ext>
            </a:extLst>
          </p:cNvPr>
          <p:cNvGrpSpPr/>
          <p:nvPr/>
        </p:nvGrpSpPr>
        <p:grpSpPr>
          <a:xfrm>
            <a:off x="1325011" y="2328032"/>
            <a:ext cx="11297712" cy="8229616"/>
            <a:chOff x="1536403" y="1777333"/>
            <a:chExt cx="11297712" cy="82296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63E965-A0C7-4935-9ABA-8266DFD78F0A}"/>
                </a:ext>
              </a:extLst>
            </p:cNvPr>
            <p:cNvSpPr txBox="1"/>
            <p:nvPr/>
          </p:nvSpPr>
          <p:spPr>
            <a:xfrm>
              <a:off x="1536403" y="1777333"/>
              <a:ext cx="11297712" cy="112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Virtual Reality Concept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6752551-3B91-4190-A6DD-71CD93C5D084}"/>
                </a:ext>
              </a:extLst>
            </p:cNvPr>
            <p:cNvGrpSpPr/>
            <p:nvPr/>
          </p:nvGrpSpPr>
          <p:grpSpPr>
            <a:xfrm>
              <a:off x="1762780" y="3680493"/>
              <a:ext cx="5160316" cy="6326456"/>
              <a:chOff x="8859931" y="6880893"/>
              <a:chExt cx="5160316" cy="6326456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C456479-0D7F-42C1-9153-EB421BDD86F2}"/>
                  </a:ext>
                </a:extLst>
              </p:cNvPr>
              <p:cNvSpPr/>
              <p:nvPr/>
            </p:nvSpPr>
            <p:spPr>
              <a:xfrm>
                <a:off x="8859931" y="7646949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467762-C42E-47EA-9534-5F66E7EC6DEC}"/>
                  </a:ext>
                </a:extLst>
              </p:cNvPr>
              <p:cNvSpPr/>
              <p:nvPr/>
            </p:nvSpPr>
            <p:spPr>
              <a:xfrm>
                <a:off x="8859931" y="6880893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2A9D8F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4B1F73B-6E89-46CA-8339-D20C00755EFE}"/>
                  </a:ext>
                </a:extLst>
              </p:cNvPr>
              <p:cNvSpPr/>
              <p:nvPr/>
            </p:nvSpPr>
            <p:spPr>
              <a:xfrm>
                <a:off x="8859931" y="9859780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E2AE8B7-17F3-4965-A38A-0EECB47BF4AC}"/>
                  </a:ext>
                </a:extLst>
              </p:cNvPr>
              <p:cNvSpPr/>
              <p:nvPr/>
            </p:nvSpPr>
            <p:spPr>
              <a:xfrm>
                <a:off x="8859931" y="9093724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4A26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5E6A0EE-85FB-4541-8D57-8DDCB5FBD9CE}"/>
                  </a:ext>
                </a:extLst>
              </p:cNvPr>
              <p:cNvSpPr/>
              <p:nvPr/>
            </p:nvSpPr>
            <p:spPr>
              <a:xfrm>
                <a:off x="8859931" y="12263373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0054EC0-5654-4AA7-B95C-29BE158B92BB}"/>
                  </a:ext>
                </a:extLst>
              </p:cNvPr>
              <p:cNvSpPr/>
              <p:nvPr/>
            </p:nvSpPr>
            <p:spPr>
              <a:xfrm>
                <a:off x="8859931" y="11497317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E76F5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03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F19FFC-3180-4F61-896E-313512182468}"/>
              </a:ext>
            </a:extLst>
          </p:cNvPr>
          <p:cNvGrpSpPr/>
          <p:nvPr/>
        </p:nvGrpSpPr>
        <p:grpSpPr>
          <a:xfrm>
            <a:off x="1048830" y="2030990"/>
            <a:ext cx="21804877" cy="9655608"/>
            <a:chOff x="1048830" y="2030990"/>
            <a:chExt cx="21804877" cy="965560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184C37A-5768-4D1C-9F64-C3DDD71100B2}"/>
                </a:ext>
              </a:extLst>
            </p:cNvPr>
            <p:cNvSpPr/>
            <p:nvPr/>
          </p:nvSpPr>
          <p:spPr>
            <a:xfrm>
              <a:off x="2965869" y="3234374"/>
              <a:ext cx="17975125" cy="7566849"/>
            </a:xfrm>
            <a:custGeom>
              <a:avLst/>
              <a:gdLst>
                <a:gd name="connsiteX0" fmla="*/ 17959766 w 17973045"/>
                <a:gd name="connsiteY0" fmla="*/ 7568653 h 7565973"/>
                <a:gd name="connsiteX1" fmla="*/ 23161 w 17973045"/>
                <a:gd name="connsiteY1" fmla="*/ 7568653 h 7565973"/>
                <a:gd name="connsiteX2" fmla="*/ 1476137 w 17973045"/>
                <a:gd name="connsiteY2" fmla="*/ 3450293 h 7565973"/>
                <a:gd name="connsiteX3" fmla="*/ 1902611 w 17973045"/>
                <a:gd name="connsiteY3" fmla="*/ 2483392 h 7565973"/>
                <a:gd name="connsiteX4" fmla="*/ 3061594 w 17973045"/>
                <a:gd name="connsiteY4" fmla="*/ 3731932 h 7565973"/>
                <a:gd name="connsiteX5" fmla="*/ 3478186 w 17973045"/>
                <a:gd name="connsiteY5" fmla="*/ 4279771 h 7565973"/>
                <a:gd name="connsiteX6" fmla="*/ 5396855 w 17973045"/>
                <a:gd name="connsiteY6" fmla="*/ 1255234 h 7565973"/>
                <a:gd name="connsiteX7" fmla="*/ 5396855 w 17973045"/>
                <a:gd name="connsiteY7" fmla="*/ 1254925 h 7565973"/>
                <a:gd name="connsiteX8" fmla="*/ 6324845 w 17973045"/>
                <a:gd name="connsiteY8" fmla="*/ 23679 h 7565973"/>
                <a:gd name="connsiteX9" fmla="*/ 7385625 w 17973045"/>
                <a:gd name="connsiteY9" fmla="*/ 1377525 h 7565973"/>
                <a:gd name="connsiteX10" fmla="*/ 9254574 w 17973045"/>
                <a:gd name="connsiteY10" fmla="*/ 4583645 h 7565973"/>
                <a:gd name="connsiteX11" fmla="*/ 10231048 w 17973045"/>
                <a:gd name="connsiteY11" fmla="*/ 3606245 h 7565973"/>
                <a:gd name="connsiteX12" fmla="*/ 10802356 w 17973045"/>
                <a:gd name="connsiteY12" fmla="*/ 2925307 h 7565973"/>
                <a:gd name="connsiteX13" fmla="*/ 11587055 w 17973045"/>
                <a:gd name="connsiteY13" fmla="*/ 3585554 h 7565973"/>
                <a:gd name="connsiteX14" fmla="*/ 12681806 w 17973045"/>
                <a:gd name="connsiteY14" fmla="*/ 5081146 h 7565973"/>
                <a:gd name="connsiteX15" fmla="*/ 14725853 w 17973045"/>
                <a:gd name="connsiteY15" fmla="*/ 2802090 h 7565973"/>
                <a:gd name="connsiteX16" fmla="*/ 15528465 w 17973045"/>
                <a:gd name="connsiteY16" fmla="*/ 1598636 h 7565973"/>
                <a:gd name="connsiteX17" fmla="*/ 16459542 w 17973045"/>
                <a:gd name="connsiteY17" fmla="*/ 2902146 h 7565973"/>
                <a:gd name="connsiteX18" fmla="*/ 17959766 w 17973045"/>
                <a:gd name="connsiteY18" fmla="*/ 7568653 h 756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973045" h="7565973">
                  <a:moveTo>
                    <a:pt x="17959766" y="7568653"/>
                  </a:moveTo>
                  <a:lnTo>
                    <a:pt x="23161" y="7568653"/>
                  </a:lnTo>
                  <a:cubicBezTo>
                    <a:pt x="23161" y="7568653"/>
                    <a:pt x="906373" y="4934150"/>
                    <a:pt x="1476137" y="3450293"/>
                  </a:cubicBezTo>
                  <a:cubicBezTo>
                    <a:pt x="1670690" y="2943218"/>
                    <a:pt x="1829112" y="2570169"/>
                    <a:pt x="1902611" y="2483392"/>
                  </a:cubicBezTo>
                  <a:cubicBezTo>
                    <a:pt x="2109208" y="2239428"/>
                    <a:pt x="2660134" y="3117699"/>
                    <a:pt x="3061594" y="3731932"/>
                  </a:cubicBezTo>
                  <a:cubicBezTo>
                    <a:pt x="3250898" y="4021910"/>
                    <a:pt x="3407158" y="4253213"/>
                    <a:pt x="3478186" y="4279771"/>
                  </a:cubicBezTo>
                  <a:cubicBezTo>
                    <a:pt x="3622094" y="4333813"/>
                    <a:pt x="4610611" y="2531568"/>
                    <a:pt x="5396855" y="1255234"/>
                  </a:cubicBezTo>
                  <a:lnTo>
                    <a:pt x="5396855" y="1254925"/>
                  </a:lnTo>
                  <a:cubicBezTo>
                    <a:pt x="5818696" y="569973"/>
                    <a:pt x="6181863" y="36649"/>
                    <a:pt x="6324845" y="23679"/>
                  </a:cubicBezTo>
                  <a:cubicBezTo>
                    <a:pt x="6548736" y="2988"/>
                    <a:pt x="6948960" y="605178"/>
                    <a:pt x="7385625" y="1377525"/>
                  </a:cubicBezTo>
                  <a:cubicBezTo>
                    <a:pt x="8134810" y="2702960"/>
                    <a:pt x="8992390" y="4531146"/>
                    <a:pt x="9254574" y="4583645"/>
                  </a:cubicBezTo>
                  <a:cubicBezTo>
                    <a:pt x="9497611" y="4632129"/>
                    <a:pt x="9890734" y="4085526"/>
                    <a:pt x="10231048" y="3606245"/>
                  </a:cubicBezTo>
                  <a:cubicBezTo>
                    <a:pt x="10471924" y="3267474"/>
                    <a:pt x="10686242" y="2962056"/>
                    <a:pt x="10802356" y="2925307"/>
                  </a:cubicBezTo>
                  <a:cubicBezTo>
                    <a:pt x="11062379" y="2842544"/>
                    <a:pt x="11322400" y="3164330"/>
                    <a:pt x="11587055" y="3585554"/>
                  </a:cubicBezTo>
                  <a:cubicBezTo>
                    <a:pt x="11940957" y="4149451"/>
                    <a:pt x="12302271" y="4891225"/>
                    <a:pt x="12681806" y="5081146"/>
                  </a:cubicBezTo>
                  <a:cubicBezTo>
                    <a:pt x="13136382" y="5308125"/>
                    <a:pt x="14019592" y="3925868"/>
                    <a:pt x="14725853" y="2802090"/>
                  </a:cubicBezTo>
                  <a:cubicBezTo>
                    <a:pt x="15050109" y="2286060"/>
                    <a:pt x="15337308" y="1824689"/>
                    <a:pt x="15528465" y="1598636"/>
                  </a:cubicBezTo>
                  <a:cubicBezTo>
                    <a:pt x="15736915" y="1352511"/>
                    <a:pt x="16088038" y="1975700"/>
                    <a:pt x="16459542" y="2902146"/>
                  </a:cubicBezTo>
                  <a:cubicBezTo>
                    <a:pt x="17171670" y="4678760"/>
                    <a:pt x="17959766" y="7568653"/>
                    <a:pt x="17959766" y="7568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961D26-9038-4084-BA21-16F3FC1CD9AA}"/>
                </a:ext>
              </a:extLst>
            </p:cNvPr>
            <p:cNvSpPr/>
            <p:nvPr/>
          </p:nvSpPr>
          <p:spPr>
            <a:xfrm>
              <a:off x="4419321" y="5653036"/>
              <a:ext cx="1606025" cy="1636910"/>
            </a:xfrm>
            <a:custGeom>
              <a:avLst/>
              <a:gdLst>
                <a:gd name="connsiteX0" fmla="*/ 1608001 w 1605839"/>
                <a:gd name="connsiteY0" fmla="*/ 1313551 h 1636720"/>
                <a:gd name="connsiteX1" fmla="*/ 1527091 w 1605839"/>
                <a:gd name="connsiteY1" fmla="*/ 1584999 h 1636720"/>
                <a:gd name="connsiteX2" fmla="*/ 1167939 w 1605839"/>
                <a:gd name="connsiteY2" fmla="*/ 921664 h 1636720"/>
                <a:gd name="connsiteX3" fmla="*/ 960724 w 1605839"/>
                <a:gd name="connsiteY3" fmla="*/ 1419165 h 1636720"/>
                <a:gd name="connsiteX4" fmla="*/ 629056 w 1605839"/>
                <a:gd name="connsiteY4" fmla="*/ 1073601 h 1636720"/>
                <a:gd name="connsiteX5" fmla="*/ 366564 w 1605839"/>
                <a:gd name="connsiteY5" fmla="*/ 1626381 h 1636720"/>
                <a:gd name="connsiteX6" fmla="*/ 23161 w 1605839"/>
                <a:gd name="connsiteY6" fmla="*/ 1031911 h 1636720"/>
                <a:gd name="connsiteX7" fmla="*/ 449635 w 1605839"/>
                <a:gd name="connsiteY7" fmla="*/ 65011 h 1636720"/>
                <a:gd name="connsiteX8" fmla="*/ 1608001 w 1605839"/>
                <a:gd name="connsiteY8" fmla="*/ 1313551 h 16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5839" h="1636720">
                  <a:moveTo>
                    <a:pt x="1608001" y="1313551"/>
                  </a:moveTo>
                  <a:lnTo>
                    <a:pt x="1527091" y="1584999"/>
                  </a:lnTo>
                  <a:lnTo>
                    <a:pt x="1167939" y="921664"/>
                  </a:lnTo>
                  <a:lnTo>
                    <a:pt x="960724" y="1419165"/>
                  </a:lnTo>
                  <a:lnTo>
                    <a:pt x="629056" y="1073601"/>
                  </a:lnTo>
                  <a:cubicBezTo>
                    <a:pt x="629056" y="1073601"/>
                    <a:pt x="421842" y="1640277"/>
                    <a:pt x="366564" y="1626381"/>
                  </a:cubicBezTo>
                  <a:cubicBezTo>
                    <a:pt x="338153" y="1619277"/>
                    <a:pt x="175098" y="1320653"/>
                    <a:pt x="23161" y="1031911"/>
                  </a:cubicBezTo>
                  <a:cubicBezTo>
                    <a:pt x="217715" y="524837"/>
                    <a:pt x="376137" y="151788"/>
                    <a:pt x="449635" y="65011"/>
                  </a:cubicBezTo>
                  <a:cubicBezTo>
                    <a:pt x="655615" y="-179262"/>
                    <a:pt x="1206850" y="699317"/>
                    <a:pt x="1608001" y="1313551"/>
                  </a:cubicBezTo>
                  <a:close/>
                </a:path>
              </a:pathLst>
            </a:custGeom>
            <a:solidFill>
              <a:srgbClr val="E6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719B20-AFA0-4848-9EAB-6D1B09F649FA}"/>
                </a:ext>
              </a:extLst>
            </p:cNvPr>
            <p:cNvSpPr/>
            <p:nvPr/>
          </p:nvSpPr>
          <p:spPr>
            <a:xfrm>
              <a:off x="8339643" y="3234374"/>
              <a:ext cx="2007531" cy="2131072"/>
            </a:xfrm>
            <a:custGeom>
              <a:avLst/>
              <a:gdLst>
                <a:gd name="connsiteX0" fmla="*/ 2012163 w 2007298"/>
                <a:gd name="connsiteY0" fmla="*/ 1377525 h 2130825"/>
                <a:gd name="connsiteX1" fmla="*/ 1817300 w 2007298"/>
                <a:gd name="connsiteY1" fmla="*/ 1543667 h 2130825"/>
                <a:gd name="connsiteX2" fmla="*/ 1669996 w 2007298"/>
                <a:gd name="connsiteY2" fmla="*/ 1359305 h 2130825"/>
                <a:gd name="connsiteX3" fmla="*/ 1430355 w 2007298"/>
                <a:gd name="connsiteY3" fmla="*/ 2133196 h 2130825"/>
                <a:gd name="connsiteX4" fmla="*/ 1172494 w 2007298"/>
                <a:gd name="connsiteY4" fmla="*/ 1396362 h 2130825"/>
                <a:gd name="connsiteX5" fmla="*/ 932854 w 2007298"/>
                <a:gd name="connsiteY5" fmla="*/ 1451641 h 2130825"/>
                <a:gd name="connsiteX6" fmla="*/ 785549 w 2007298"/>
                <a:gd name="connsiteY6" fmla="*/ 1175251 h 2130825"/>
                <a:gd name="connsiteX7" fmla="*/ 435352 w 2007298"/>
                <a:gd name="connsiteY7" fmla="*/ 2059698 h 2130825"/>
                <a:gd name="connsiteX8" fmla="*/ 23393 w 2007298"/>
                <a:gd name="connsiteY8" fmla="*/ 1255234 h 2130825"/>
                <a:gd name="connsiteX9" fmla="*/ 23393 w 2007298"/>
                <a:gd name="connsiteY9" fmla="*/ 1254925 h 2130825"/>
                <a:gd name="connsiteX10" fmla="*/ 951382 w 2007298"/>
                <a:gd name="connsiteY10" fmla="*/ 23679 h 2130825"/>
                <a:gd name="connsiteX11" fmla="*/ 2012163 w 2007298"/>
                <a:gd name="connsiteY11" fmla="*/ 1377525 h 213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7298" h="2130825">
                  <a:moveTo>
                    <a:pt x="2012163" y="1377525"/>
                  </a:moveTo>
                  <a:cubicBezTo>
                    <a:pt x="1941136" y="1474493"/>
                    <a:pt x="1857446" y="1563432"/>
                    <a:pt x="1817300" y="1543667"/>
                  </a:cubicBezTo>
                  <a:cubicBezTo>
                    <a:pt x="1743802" y="1506918"/>
                    <a:pt x="1669996" y="1359305"/>
                    <a:pt x="1669996" y="1359305"/>
                  </a:cubicBezTo>
                  <a:lnTo>
                    <a:pt x="1430355" y="2133196"/>
                  </a:lnTo>
                  <a:lnTo>
                    <a:pt x="1172494" y="1396362"/>
                  </a:lnTo>
                  <a:lnTo>
                    <a:pt x="932854" y="1451641"/>
                  </a:lnTo>
                  <a:lnTo>
                    <a:pt x="785549" y="1175251"/>
                  </a:lnTo>
                  <a:cubicBezTo>
                    <a:pt x="785549" y="1175251"/>
                    <a:pt x="490631" y="2114976"/>
                    <a:pt x="435352" y="2059698"/>
                  </a:cubicBezTo>
                  <a:cubicBezTo>
                    <a:pt x="402309" y="2026346"/>
                    <a:pt x="191389" y="1604813"/>
                    <a:pt x="23393" y="1255234"/>
                  </a:cubicBezTo>
                  <a:cubicBezTo>
                    <a:pt x="23084" y="1255234"/>
                    <a:pt x="23084" y="1255234"/>
                    <a:pt x="23393" y="1254925"/>
                  </a:cubicBezTo>
                  <a:cubicBezTo>
                    <a:pt x="445235" y="569973"/>
                    <a:pt x="808401" y="36649"/>
                    <a:pt x="951382" y="23679"/>
                  </a:cubicBezTo>
                  <a:cubicBezTo>
                    <a:pt x="1175273" y="2988"/>
                    <a:pt x="1575499" y="605178"/>
                    <a:pt x="2012163" y="1377525"/>
                  </a:cubicBezTo>
                  <a:close/>
                </a:path>
              </a:pathLst>
            </a:custGeom>
            <a:solidFill>
              <a:srgbClr val="E6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2254D9-5E5F-4476-8F1E-628BFDD4E97C}"/>
                </a:ext>
              </a:extLst>
            </p:cNvPr>
            <p:cNvSpPr/>
            <p:nvPr/>
          </p:nvSpPr>
          <p:spPr>
            <a:xfrm>
              <a:off x="13174319" y="6124117"/>
              <a:ext cx="1389829" cy="1544255"/>
            </a:xfrm>
            <a:custGeom>
              <a:avLst/>
              <a:gdLst>
                <a:gd name="connsiteX0" fmla="*/ 1379169 w 1389668"/>
                <a:gd name="connsiteY0" fmla="*/ 696454 h 1544076"/>
                <a:gd name="connsiteX1" fmla="*/ 1257805 w 1389668"/>
                <a:gd name="connsiteY1" fmla="*/ 994152 h 1544076"/>
                <a:gd name="connsiteX2" fmla="*/ 1018164 w 1389668"/>
                <a:gd name="connsiteY2" fmla="*/ 699542 h 1544076"/>
                <a:gd name="connsiteX3" fmla="*/ 926137 w 1389668"/>
                <a:gd name="connsiteY3" fmla="*/ 1160294 h 1544076"/>
                <a:gd name="connsiteX4" fmla="*/ 834110 w 1389668"/>
                <a:gd name="connsiteY4" fmla="*/ 1547240 h 1544076"/>
                <a:gd name="connsiteX5" fmla="*/ 539191 w 1389668"/>
                <a:gd name="connsiteY5" fmla="*/ 1031210 h 1544076"/>
                <a:gd name="connsiteX6" fmla="*/ 299551 w 1389668"/>
                <a:gd name="connsiteY6" fmla="*/ 1362877 h 1544076"/>
                <a:gd name="connsiteX7" fmla="*/ 23161 w 1389668"/>
                <a:gd name="connsiteY7" fmla="*/ 717145 h 1544076"/>
                <a:gd name="connsiteX8" fmla="*/ 594469 w 1389668"/>
                <a:gd name="connsiteY8" fmla="*/ 36207 h 1544076"/>
                <a:gd name="connsiteX9" fmla="*/ 1379169 w 1389668"/>
                <a:gd name="connsiteY9" fmla="*/ 696454 h 15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668" h="1544076">
                  <a:moveTo>
                    <a:pt x="1379169" y="696454"/>
                  </a:moveTo>
                  <a:cubicBezTo>
                    <a:pt x="1335009" y="794966"/>
                    <a:pt x="1291156" y="893478"/>
                    <a:pt x="1257805" y="994152"/>
                  </a:cubicBezTo>
                  <a:cubicBezTo>
                    <a:pt x="1165777" y="1270541"/>
                    <a:pt x="1147248" y="883596"/>
                    <a:pt x="1018164" y="699542"/>
                  </a:cubicBezTo>
                  <a:cubicBezTo>
                    <a:pt x="889387" y="515179"/>
                    <a:pt x="962886" y="957403"/>
                    <a:pt x="926137" y="1160294"/>
                  </a:cubicBezTo>
                  <a:cubicBezTo>
                    <a:pt x="889387" y="1362877"/>
                    <a:pt x="889387" y="1565460"/>
                    <a:pt x="834110" y="1547240"/>
                  </a:cubicBezTo>
                  <a:cubicBezTo>
                    <a:pt x="778832" y="1528711"/>
                    <a:pt x="594469" y="920654"/>
                    <a:pt x="539191" y="1031210"/>
                  </a:cubicBezTo>
                  <a:cubicBezTo>
                    <a:pt x="483914" y="1141766"/>
                    <a:pt x="373357" y="1454904"/>
                    <a:pt x="299551" y="1362877"/>
                  </a:cubicBezTo>
                  <a:cubicBezTo>
                    <a:pt x="263728" y="1317790"/>
                    <a:pt x="142982" y="1019784"/>
                    <a:pt x="23161" y="717145"/>
                  </a:cubicBezTo>
                  <a:cubicBezTo>
                    <a:pt x="264037" y="378374"/>
                    <a:pt x="478354" y="72956"/>
                    <a:pt x="594469" y="36207"/>
                  </a:cubicBezTo>
                  <a:cubicBezTo>
                    <a:pt x="854492" y="-46555"/>
                    <a:pt x="1114514" y="275230"/>
                    <a:pt x="1379169" y="6964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80AD41-818C-4FFC-B2CC-BF3C3048E2F0}"/>
                </a:ext>
              </a:extLst>
            </p:cNvPr>
            <p:cNvSpPr/>
            <p:nvPr/>
          </p:nvSpPr>
          <p:spPr>
            <a:xfrm>
              <a:off x="17669336" y="4756052"/>
              <a:ext cx="1760451" cy="1914876"/>
            </a:xfrm>
            <a:custGeom>
              <a:avLst/>
              <a:gdLst>
                <a:gd name="connsiteX0" fmla="*/ 1757157 w 1760246"/>
                <a:gd name="connsiteY0" fmla="*/ 1380953 h 1914654"/>
                <a:gd name="connsiteX1" fmla="*/ 1516900 w 1760246"/>
                <a:gd name="connsiteY1" fmla="*/ 1532890 h 1914654"/>
                <a:gd name="connsiteX2" fmla="*/ 1443093 w 1760246"/>
                <a:gd name="connsiteY2" fmla="*/ 1403805 h 1914654"/>
                <a:gd name="connsiteX3" fmla="*/ 1240510 w 1760246"/>
                <a:gd name="connsiteY3" fmla="*/ 1901306 h 1914654"/>
                <a:gd name="connsiteX4" fmla="*/ 779758 w 1760246"/>
                <a:gd name="connsiteY4" fmla="*/ 1090666 h 1914654"/>
                <a:gd name="connsiteX5" fmla="*/ 558646 w 1760246"/>
                <a:gd name="connsiteY5" fmla="*/ 1680195 h 1914654"/>
                <a:gd name="connsiteX6" fmla="*/ 485148 w 1760246"/>
                <a:gd name="connsiteY6" fmla="*/ 1422334 h 1914654"/>
                <a:gd name="connsiteX7" fmla="*/ 264037 w 1760246"/>
                <a:gd name="connsiteY7" fmla="*/ 1864557 h 1914654"/>
                <a:gd name="connsiteX8" fmla="*/ 23161 w 1760246"/>
                <a:gd name="connsiteY8" fmla="*/ 1280588 h 1914654"/>
                <a:gd name="connsiteX9" fmla="*/ 825772 w 1760246"/>
                <a:gd name="connsiteY9" fmla="*/ 77135 h 1914654"/>
                <a:gd name="connsiteX10" fmla="*/ 1757157 w 1760246"/>
                <a:gd name="connsiteY10" fmla="*/ 1380953 h 191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0246" h="1914654">
                  <a:moveTo>
                    <a:pt x="1757157" y="1380953"/>
                  </a:moveTo>
                  <a:cubicBezTo>
                    <a:pt x="1643514" y="1489964"/>
                    <a:pt x="1545620" y="1554507"/>
                    <a:pt x="1516900" y="1532890"/>
                  </a:cubicBezTo>
                  <a:cubicBezTo>
                    <a:pt x="1443093" y="1477612"/>
                    <a:pt x="1443093" y="1403805"/>
                    <a:pt x="1443093" y="1403805"/>
                  </a:cubicBezTo>
                  <a:lnTo>
                    <a:pt x="1240510" y="1901306"/>
                  </a:lnTo>
                  <a:lnTo>
                    <a:pt x="779758" y="1090666"/>
                  </a:lnTo>
                  <a:cubicBezTo>
                    <a:pt x="779758" y="1090666"/>
                    <a:pt x="613925" y="1716944"/>
                    <a:pt x="558646" y="1680195"/>
                  </a:cubicBezTo>
                  <a:cubicBezTo>
                    <a:pt x="503368" y="1643446"/>
                    <a:pt x="485148" y="1422334"/>
                    <a:pt x="485148" y="1422334"/>
                  </a:cubicBezTo>
                  <a:cubicBezTo>
                    <a:pt x="485148" y="1422334"/>
                    <a:pt x="319314" y="1956584"/>
                    <a:pt x="264037" y="1864557"/>
                  </a:cubicBezTo>
                  <a:cubicBezTo>
                    <a:pt x="238095" y="1821014"/>
                    <a:pt x="130319" y="1552345"/>
                    <a:pt x="23161" y="1280588"/>
                  </a:cubicBezTo>
                  <a:cubicBezTo>
                    <a:pt x="347417" y="764558"/>
                    <a:pt x="634615" y="303188"/>
                    <a:pt x="825772" y="77135"/>
                  </a:cubicBezTo>
                  <a:cubicBezTo>
                    <a:pt x="1034222" y="-168991"/>
                    <a:pt x="1385654" y="454507"/>
                    <a:pt x="1757157" y="13809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3BCCF8-E277-4B9A-9BD9-AB8B84F0F4DC}"/>
                </a:ext>
              </a:extLst>
            </p:cNvPr>
            <p:cNvSpPr/>
            <p:nvPr/>
          </p:nvSpPr>
          <p:spPr>
            <a:xfrm>
              <a:off x="1048830" y="10265884"/>
              <a:ext cx="21804877" cy="1420714"/>
            </a:xfrm>
            <a:custGeom>
              <a:avLst/>
              <a:gdLst>
                <a:gd name="connsiteX0" fmla="*/ 21793398 w 21802353"/>
                <a:gd name="connsiteY0" fmla="*/ 712746 h 1420550"/>
                <a:gd name="connsiteX1" fmla="*/ 10908280 w 21802353"/>
                <a:gd name="connsiteY1" fmla="*/ 1402330 h 1420550"/>
                <a:gd name="connsiteX2" fmla="*/ 23161 w 21802353"/>
                <a:gd name="connsiteY2" fmla="*/ 712746 h 1420550"/>
                <a:gd name="connsiteX3" fmla="*/ 10908280 w 21802353"/>
                <a:gd name="connsiteY3" fmla="*/ 23161 h 1420550"/>
                <a:gd name="connsiteX4" fmla="*/ 21793398 w 21802353"/>
                <a:gd name="connsiteY4" fmla="*/ 712746 h 142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2353" h="1420550">
                  <a:moveTo>
                    <a:pt x="21793398" y="712746"/>
                  </a:moveTo>
                  <a:cubicBezTo>
                    <a:pt x="21793398" y="1093515"/>
                    <a:pt x="16919986" y="1402330"/>
                    <a:pt x="10908280" y="1402330"/>
                  </a:cubicBezTo>
                  <a:cubicBezTo>
                    <a:pt x="4896574" y="1402330"/>
                    <a:pt x="23161" y="1093515"/>
                    <a:pt x="23161" y="712746"/>
                  </a:cubicBezTo>
                  <a:cubicBezTo>
                    <a:pt x="23161" y="331976"/>
                    <a:pt x="4896574" y="23161"/>
                    <a:pt x="10908280" y="23161"/>
                  </a:cubicBezTo>
                  <a:cubicBezTo>
                    <a:pt x="16919986" y="23161"/>
                    <a:pt x="21793398" y="331976"/>
                    <a:pt x="21793398" y="712746"/>
                  </a:cubicBezTo>
                  <a:close/>
                </a:path>
              </a:pathLst>
            </a:custGeom>
            <a:solidFill>
              <a:srgbClr val="E6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742A44-3728-4C8E-AEAE-7B7B8318690F}"/>
                </a:ext>
              </a:extLst>
            </p:cNvPr>
            <p:cNvSpPr/>
            <p:nvPr/>
          </p:nvSpPr>
          <p:spPr>
            <a:xfrm>
              <a:off x="3272866" y="2030990"/>
              <a:ext cx="1976646" cy="1050094"/>
            </a:xfrm>
            <a:custGeom>
              <a:avLst/>
              <a:gdLst>
                <a:gd name="connsiteX0" fmla="*/ 1895508 w 1976417"/>
                <a:gd name="connsiteY0" fmla="*/ 999635 h 1049971"/>
                <a:gd name="connsiteX1" fmla="*/ 1982594 w 1976417"/>
                <a:gd name="connsiteY1" fmla="*/ 782538 h 1049971"/>
                <a:gd name="connsiteX2" fmla="*/ 1676558 w 1976417"/>
                <a:gd name="connsiteY2" fmla="*/ 480825 h 1049971"/>
                <a:gd name="connsiteX3" fmla="*/ 1572796 w 1976417"/>
                <a:gd name="connsiteY3" fmla="*/ 499045 h 1049971"/>
                <a:gd name="connsiteX4" fmla="*/ 1573105 w 1976417"/>
                <a:gd name="connsiteY4" fmla="*/ 480825 h 1049971"/>
                <a:gd name="connsiteX5" fmla="*/ 1115441 w 1976417"/>
                <a:gd name="connsiteY5" fmla="*/ 23161 h 1049971"/>
                <a:gd name="connsiteX6" fmla="*/ 659938 w 1976417"/>
                <a:gd name="connsiteY6" fmla="*/ 440062 h 1049971"/>
                <a:gd name="connsiteX7" fmla="*/ 536721 w 1976417"/>
                <a:gd name="connsiteY7" fmla="*/ 399607 h 1049971"/>
                <a:gd name="connsiteX8" fmla="*/ 328271 w 1976417"/>
                <a:gd name="connsiteY8" fmla="*/ 598793 h 1049971"/>
                <a:gd name="connsiteX9" fmla="*/ 292139 w 1976417"/>
                <a:gd name="connsiteY9" fmla="*/ 596322 h 1049971"/>
                <a:gd name="connsiteX10" fmla="*/ 23161 w 1976417"/>
                <a:gd name="connsiteY10" fmla="*/ 865300 h 1049971"/>
                <a:gd name="connsiteX11" fmla="*/ 23161 w 1976417"/>
                <a:gd name="connsiteY11" fmla="*/ 867462 h 1049971"/>
                <a:gd name="connsiteX12" fmla="*/ 214009 w 1976417"/>
                <a:gd name="connsiteY12" fmla="*/ 1053986 h 1049971"/>
                <a:gd name="connsiteX13" fmla="*/ 1761791 w 1976417"/>
                <a:gd name="connsiteY13" fmla="*/ 1053986 h 1049971"/>
                <a:gd name="connsiteX14" fmla="*/ 1895508 w 1976417"/>
                <a:gd name="connsiteY14" fmla="*/ 999635 h 104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17" h="1049971">
                  <a:moveTo>
                    <a:pt x="1895508" y="999635"/>
                  </a:moveTo>
                  <a:cubicBezTo>
                    <a:pt x="1950168" y="943739"/>
                    <a:pt x="1983520" y="867153"/>
                    <a:pt x="1982594" y="782538"/>
                  </a:cubicBezTo>
                  <a:cubicBezTo>
                    <a:pt x="1980741" y="616395"/>
                    <a:pt x="1842701" y="480208"/>
                    <a:pt x="1676558" y="480825"/>
                  </a:cubicBezTo>
                  <a:cubicBezTo>
                    <a:pt x="1640118" y="480825"/>
                    <a:pt x="1605222" y="487310"/>
                    <a:pt x="1572796" y="499045"/>
                  </a:cubicBezTo>
                  <a:cubicBezTo>
                    <a:pt x="1573105" y="492869"/>
                    <a:pt x="1573105" y="487002"/>
                    <a:pt x="1573105" y="480825"/>
                  </a:cubicBezTo>
                  <a:cubicBezTo>
                    <a:pt x="1573105" y="228214"/>
                    <a:pt x="1368360" y="23161"/>
                    <a:pt x="1115441" y="23161"/>
                  </a:cubicBezTo>
                  <a:cubicBezTo>
                    <a:pt x="876418" y="23161"/>
                    <a:pt x="680320" y="206597"/>
                    <a:pt x="659938" y="440062"/>
                  </a:cubicBezTo>
                  <a:cubicBezTo>
                    <a:pt x="625351" y="414739"/>
                    <a:pt x="582734" y="399607"/>
                    <a:pt x="536721" y="399607"/>
                  </a:cubicBezTo>
                  <a:cubicBezTo>
                    <a:pt x="424621" y="399607"/>
                    <a:pt x="333212" y="487928"/>
                    <a:pt x="328271" y="598793"/>
                  </a:cubicBezTo>
                  <a:cubicBezTo>
                    <a:pt x="316536" y="597249"/>
                    <a:pt x="304492" y="596322"/>
                    <a:pt x="292139" y="596322"/>
                  </a:cubicBezTo>
                  <a:cubicBezTo>
                    <a:pt x="143599" y="596322"/>
                    <a:pt x="23161" y="716760"/>
                    <a:pt x="23161" y="865300"/>
                  </a:cubicBezTo>
                  <a:cubicBezTo>
                    <a:pt x="23161" y="865918"/>
                    <a:pt x="23161" y="866844"/>
                    <a:pt x="23161" y="867462"/>
                  </a:cubicBezTo>
                  <a:cubicBezTo>
                    <a:pt x="24088" y="971224"/>
                    <a:pt x="110247" y="1053986"/>
                    <a:pt x="214009" y="1053986"/>
                  </a:cubicBezTo>
                  <a:lnTo>
                    <a:pt x="1761791" y="1053986"/>
                  </a:lnTo>
                  <a:cubicBezTo>
                    <a:pt x="1811819" y="1054295"/>
                    <a:pt x="1860612" y="1035457"/>
                    <a:pt x="1895508" y="999635"/>
                  </a:cubicBezTo>
                  <a:close/>
                </a:path>
              </a:pathLst>
            </a:custGeom>
            <a:solidFill>
              <a:srgbClr val="E6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B3131F-2C2D-40FE-BBF4-5FCDC079C58E}"/>
                </a:ext>
              </a:extLst>
            </p:cNvPr>
            <p:cNvSpPr/>
            <p:nvPr/>
          </p:nvSpPr>
          <p:spPr>
            <a:xfrm>
              <a:off x="19579578" y="2980089"/>
              <a:ext cx="1420714" cy="772127"/>
            </a:xfrm>
            <a:custGeom>
              <a:avLst/>
              <a:gdLst>
                <a:gd name="connsiteX0" fmla="*/ 1350450 w 1420549"/>
                <a:gd name="connsiteY0" fmla="*/ 715216 h 772038"/>
                <a:gd name="connsiteX1" fmla="*/ 1412213 w 1420549"/>
                <a:gd name="connsiteY1" fmla="*/ 561426 h 772038"/>
                <a:gd name="connsiteX2" fmla="*/ 1195115 w 1420549"/>
                <a:gd name="connsiteY2" fmla="*/ 347417 h 772038"/>
                <a:gd name="connsiteX3" fmla="*/ 1121617 w 1420549"/>
                <a:gd name="connsiteY3" fmla="*/ 360388 h 772038"/>
                <a:gd name="connsiteX4" fmla="*/ 1121926 w 1420549"/>
                <a:gd name="connsiteY4" fmla="*/ 347417 h 772038"/>
                <a:gd name="connsiteX5" fmla="*/ 797670 w 1420549"/>
                <a:gd name="connsiteY5" fmla="*/ 23161 h 772038"/>
                <a:gd name="connsiteX6" fmla="*/ 474649 w 1420549"/>
                <a:gd name="connsiteY6" fmla="*/ 318697 h 772038"/>
                <a:gd name="connsiteX7" fmla="*/ 387255 w 1420549"/>
                <a:gd name="connsiteY7" fmla="*/ 289978 h 772038"/>
                <a:gd name="connsiteX8" fmla="*/ 239332 w 1420549"/>
                <a:gd name="connsiteY8" fmla="*/ 431106 h 772038"/>
                <a:gd name="connsiteX9" fmla="*/ 213701 w 1420549"/>
                <a:gd name="connsiteY9" fmla="*/ 429253 h 772038"/>
                <a:gd name="connsiteX10" fmla="*/ 23161 w 1420549"/>
                <a:gd name="connsiteY10" fmla="*/ 619792 h 772038"/>
                <a:gd name="connsiteX11" fmla="*/ 23161 w 1420549"/>
                <a:gd name="connsiteY11" fmla="*/ 621336 h 772038"/>
                <a:gd name="connsiteX12" fmla="*/ 158422 w 1420549"/>
                <a:gd name="connsiteY12" fmla="*/ 753509 h 772038"/>
                <a:gd name="connsiteX13" fmla="*/ 1255644 w 1420549"/>
                <a:gd name="connsiteY13" fmla="*/ 753509 h 772038"/>
                <a:gd name="connsiteX14" fmla="*/ 1350450 w 1420549"/>
                <a:gd name="connsiteY14" fmla="*/ 715216 h 77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0549" h="772038">
                  <a:moveTo>
                    <a:pt x="1350450" y="715216"/>
                  </a:moveTo>
                  <a:cubicBezTo>
                    <a:pt x="1389052" y="675688"/>
                    <a:pt x="1412830" y="621336"/>
                    <a:pt x="1412213" y="561426"/>
                  </a:cubicBezTo>
                  <a:cubicBezTo>
                    <a:pt x="1410977" y="443459"/>
                    <a:pt x="1313083" y="347109"/>
                    <a:pt x="1195115" y="347417"/>
                  </a:cubicBezTo>
                  <a:cubicBezTo>
                    <a:pt x="1169174" y="347417"/>
                    <a:pt x="1144469" y="352049"/>
                    <a:pt x="1121617" y="360388"/>
                  </a:cubicBezTo>
                  <a:cubicBezTo>
                    <a:pt x="1121617" y="356064"/>
                    <a:pt x="1121926" y="351741"/>
                    <a:pt x="1121926" y="347417"/>
                  </a:cubicBezTo>
                  <a:cubicBezTo>
                    <a:pt x="1121926" y="168304"/>
                    <a:pt x="976783" y="23161"/>
                    <a:pt x="797670" y="23161"/>
                  </a:cubicBezTo>
                  <a:cubicBezTo>
                    <a:pt x="628131" y="23161"/>
                    <a:pt x="489164" y="153172"/>
                    <a:pt x="474649" y="318697"/>
                  </a:cubicBezTo>
                  <a:cubicBezTo>
                    <a:pt x="450253" y="300786"/>
                    <a:pt x="419990" y="289978"/>
                    <a:pt x="387255" y="289978"/>
                  </a:cubicBezTo>
                  <a:cubicBezTo>
                    <a:pt x="307890" y="289978"/>
                    <a:pt x="243037" y="352667"/>
                    <a:pt x="239332" y="431106"/>
                  </a:cubicBezTo>
                  <a:cubicBezTo>
                    <a:pt x="230995" y="429871"/>
                    <a:pt x="222347" y="429253"/>
                    <a:pt x="213701" y="429253"/>
                  </a:cubicBezTo>
                  <a:cubicBezTo>
                    <a:pt x="108394" y="429253"/>
                    <a:pt x="23161" y="514486"/>
                    <a:pt x="23161" y="619792"/>
                  </a:cubicBezTo>
                  <a:cubicBezTo>
                    <a:pt x="23161" y="620410"/>
                    <a:pt x="23161" y="620719"/>
                    <a:pt x="23161" y="621336"/>
                  </a:cubicBezTo>
                  <a:cubicBezTo>
                    <a:pt x="23779" y="694834"/>
                    <a:pt x="84924" y="753509"/>
                    <a:pt x="158422" y="753509"/>
                  </a:cubicBezTo>
                  <a:lnTo>
                    <a:pt x="1255644" y="753509"/>
                  </a:lnTo>
                  <a:cubicBezTo>
                    <a:pt x="1291156" y="753818"/>
                    <a:pt x="1325744" y="740539"/>
                    <a:pt x="1350450" y="715216"/>
                  </a:cubicBezTo>
                  <a:close/>
                </a:path>
              </a:pathLst>
            </a:custGeom>
            <a:solidFill>
              <a:srgbClr val="E6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B6D3D7-4276-4A28-A1A1-BC2DDA0A6E5B}"/>
                </a:ext>
              </a:extLst>
            </p:cNvPr>
            <p:cNvSpPr/>
            <p:nvPr/>
          </p:nvSpPr>
          <p:spPr>
            <a:xfrm>
              <a:off x="14765518" y="4310311"/>
              <a:ext cx="154426" cy="432391"/>
            </a:xfrm>
            <a:custGeom>
              <a:avLst/>
              <a:gdLst>
                <a:gd name="connsiteX0" fmla="*/ 138967 w 154407"/>
                <a:gd name="connsiteY0" fmla="*/ 431106 h 432341"/>
                <a:gd name="connsiteX1" fmla="*/ 23161 w 154407"/>
                <a:gd name="connsiteY1" fmla="*/ 29029 h 432341"/>
                <a:gd name="connsiteX2" fmla="*/ 42926 w 154407"/>
                <a:gd name="connsiteY2" fmla="*/ 23161 h 432341"/>
                <a:gd name="connsiteX3" fmla="*/ 158731 w 154407"/>
                <a:gd name="connsiteY3" fmla="*/ 425548 h 43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407" h="432341">
                  <a:moveTo>
                    <a:pt x="138967" y="431106"/>
                  </a:moveTo>
                  <a:lnTo>
                    <a:pt x="23161" y="29029"/>
                  </a:lnTo>
                  <a:lnTo>
                    <a:pt x="42926" y="23161"/>
                  </a:lnTo>
                  <a:lnTo>
                    <a:pt x="158731" y="4255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EC1CFE3-94EF-470F-865C-550D0C667C3A}"/>
                </a:ext>
              </a:extLst>
            </p:cNvPr>
            <p:cNvSpPr/>
            <p:nvPr/>
          </p:nvSpPr>
          <p:spPr>
            <a:xfrm>
              <a:off x="14862214" y="4309445"/>
              <a:ext cx="123540" cy="463277"/>
            </a:xfrm>
            <a:custGeom>
              <a:avLst/>
              <a:gdLst>
                <a:gd name="connsiteX0" fmla="*/ 26274 w 123526"/>
                <a:gd name="connsiteY0" fmla="*/ 29227 h 463222"/>
                <a:gd name="connsiteX1" fmla="*/ 46442 w 123526"/>
                <a:gd name="connsiteY1" fmla="*/ 26274 h 463222"/>
                <a:gd name="connsiteX2" fmla="*/ 106269 w 123526"/>
                <a:gd name="connsiteY2" fmla="*/ 434825 h 463222"/>
                <a:gd name="connsiteX3" fmla="*/ 86101 w 123526"/>
                <a:gd name="connsiteY3" fmla="*/ 437778 h 4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26" h="463222">
                  <a:moveTo>
                    <a:pt x="26274" y="29227"/>
                  </a:moveTo>
                  <a:lnTo>
                    <a:pt x="46442" y="26274"/>
                  </a:lnTo>
                  <a:lnTo>
                    <a:pt x="106269" y="434825"/>
                  </a:lnTo>
                  <a:lnTo>
                    <a:pt x="86101" y="43777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92ED4-55F8-4103-A794-D25B629AC2F2}"/>
                </a:ext>
              </a:extLst>
            </p:cNvPr>
            <p:cNvSpPr/>
            <p:nvPr/>
          </p:nvSpPr>
          <p:spPr>
            <a:xfrm>
              <a:off x="15185556" y="4310311"/>
              <a:ext cx="154426" cy="432391"/>
            </a:xfrm>
            <a:custGeom>
              <a:avLst/>
              <a:gdLst>
                <a:gd name="connsiteX0" fmla="*/ 42926 w 154407"/>
                <a:gd name="connsiteY0" fmla="*/ 431106 h 432341"/>
                <a:gd name="connsiteX1" fmla="*/ 23161 w 154407"/>
                <a:gd name="connsiteY1" fmla="*/ 425548 h 432341"/>
                <a:gd name="connsiteX2" fmla="*/ 139276 w 154407"/>
                <a:gd name="connsiteY2" fmla="*/ 23161 h 432341"/>
                <a:gd name="connsiteX3" fmla="*/ 158731 w 154407"/>
                <a:gd name="connsiteY3" fmla="*/ 29029 h 43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407" h="432341">
                  <a:moveTo>
                    <a:pt x="42926" y="431106"/>
                  </a:moveTo>
                  <a:lnTo>
                    <a:pt x="23161" y="425548"/>
                  </a:lnTo>
                  <a:lnTo>
                    <a:pt x="139276" y="23161"/>
                  </a:lnTo>
                  <a:lnTo>
                    <a:pt x="158731" y="2902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02B6A9D-6C01-4A46-8C11-16925966EA0E}"/>
                </a:ext>
              </a:extLst>
            </p:cNvPr>
            <p:cNvSpPr/>
            <p:nvPr/>
          </p:nvSpPr>
          <p:spPr>
            <a:xfrm>
              <a:off x="15139516" y="4310353"/>
              <a:ext cx="123540" cy="463277"/>
            </a:xfrm>
            <a:custGeom>
              <a:avLst/>
              <a:gdLst>
                <a:gd name="connsiteX0" fmla="*/ 26279 w 123526"/>
                <a:gd name="connsiteY0" fmla="*/ 434788 h 463222"/>
                <a:gd name="connsiteX1" fmla="*/ 86230 w 123526"/>
                <a:gd name="connsiteY1" fmla="*/ 26279 h 463222"/>
                <a:gd name="connsiteX2" fmla="*/ 106396 w 123526"/>
                <a:gd name="connsiteY2" fmla="*/ 29238 h 463222"/>
                <a:gd name="connsiteX3" fmla="*/ 46445 w 123526"/>
                <a:gd name="connsiteY3" fmla="*/ 437747 h 4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26" h="463222">
                  <a:moveTo>
                    <a:pt x="26279" y="434788"/>
                  </a:moveTo>
                  <a:lnTo>
                    <a:pt x="86230" y="26279"/>
                  </a:lnTo>
                  <a:lnTo>
                    <a:pt x="106396" y="29238"/>
                  </a:lnTo>
                  <a:lnTo>
                    <a:pt x="46445" y="43774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6F8AC8-E0BD-4623-8C59-C1A981C94475}"/>
                </a:ext>
              </a:extLst>
            </p:cNvPr>
            <p:cNvSpPr/>
            <p:nvPr/>
          </p:nvSpPr>
          <p:spPr>
            <a:xfrm>
              <a:off x="14382544" y="3026108"/>
              <a:ext cx="1358944" cy="1328060"/>
            </a:xfrm>
            <a:custGeom>
              <a:avLst/>
              <a:gdLst>
                <a:gd name="connsiteX0" fmla="*/ 1342729 w 1358786"/>
                <a:gd name="connsiteY0" fmla="*/ 702555 h 1327905"/>
                <a:gd name="connsiteX1" fmla="*/ 944666 w 1358786"/>
                <a:gd name="connsiteY1" fmla="*/ 1326361 h 1327905"/>
                <a:gd name="connsiteX2" fmla="*/ 421224 w 1358786"/>
                <a:gd name="connsiteY2" fmla="*/ 1326361 h 1327905"/>
                <a:gd name="connsiteX3" fmla="*/ 23161 w 1358786"/>
                <a:gd name="connsiteY3" fmla="*/ 702555 h 1327905"/>
                <a:gd name="connsiteX4" fmla="*/ 682791 w 1358786"/>
                <a:gd name="connsiteY4" fmla="*/ 23161 h 1327905"/>
                <a:gd name="connsiteX5" fmla="*/ 1342729 w 1358786"/>
                <a:gd name="connsiteY5" fmla="*/ 702555 h 132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786" h="1327905">
                  <a:moveTo>
                    <a:pt x="1342729" y="702555"/>
                  </a:moveTo>
                  <a:cubicBezTo>
                    <a:pt x="1342729" y="982032"/>
                    <a:pt x="1179056" y="1221982"/>
                    <a:pt x="944666" y="1326361"/>
                  </a:cubicBezTo>
                  <a:lnTo>
                    <a:pt x="421224" y="1326361"/>
                  </a:lnTo>
                  <a:cubicBezTo>
                    <a:pt x="186834" y="1221982"/>
                    <a:pt x="23161" y="982032"/>
                    <a:pt x="23161" y="702555"/>
                  </a:cubicBezTo>
                  <a:cubicBezTo>
                    <a:pt x="23161" y="327344"/>
                    <a:pt x="318388" y="23161"/>
                    <a:pt x="682791" y="23161"/>
                  </a:cubicBezTo>
                  <a:cubicBezTo>
                    <a:pt x="1047502" y="23161"/>
                    <a:pt x="1342729" y="327344"/>
                    <a:pt x="1342729" y="70255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50ACCD-2E4E-44A4-89AA-A10414596F37}"/>
                </a:ext>
              </a:extLst>
            </p:cNvPr>
            <p:cNvSpPr/>
            <p:nvPr/>
          </p:nvSpPr>
          <p:spPr>
            <a:xfrm>
              <a:off x="14559207" y="3026108"/>
              <a:ext cx="988323" cy="1328060"/>
            </a:xfrm>
            <a:custGeom>
              <a:avLst/>
              <a:gdLst>
                <a:gd name="connsiteX0" fmla="*/ 988826 w 988208"/>
                <a:gd name="connsiteY0" fmla="*/ 702555 h 1327905"/>
                <a:gd name="connsiteX1" fmla="*/ 697305 w 988208"/>
                <a:gd name="connsiteY1" fmla="*/ 1326361 h 1327905"/>
                <a:gd name="connsiteX2" fmla="*/ 314374 w 988208"/>
                <a:gd name="connsiteY2" fmla="*/ 1326361 h 1327905"/>
                <a:gd name="connsiteX3" fmla="*/ 23161 w 988208"/>
                <a:gd name="connsiteY3" fmla="*/ 702555 h 1327905"/>
                <a:gd name="connsiteX4" fmla="*/ 505839 w 988208"/>
                <a:gd name="connsiteY4" fmla="*/ 23161 h 1327905"/>
                <a:gd name="connsiteX5" fmla="*/ 988826 w 988208"/>
                <a:gd name="connsiteY5" fmla="*/ 702555 h 132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8208" h="1327905">
                  <a:moveTo>
                    <a:pt x="988826" y="702555"/>
                  </a:moveTo>
                  <a:cubicBezTo>
                    <a:pt x="988826" y="982032"/>
                    <a:pt x="869006" y="1222291"/>
                    <a:pt x="697305" y="1326361"/>
                  </a:cubicBezTo>
                  <a:lnTo>
                    <a:pt x="314374" y="1326361"/>
                  </a:lnTo>
                  <a:cubicBezTo>
                    <a:pt x="142982" y="1221982"/>
                    <a:pt x="23161" y="982032"/>
                    <a:pt x="23161" y="702555"/>
                  </a:cubicBezTo>
                  <a:cubicBezTo>
                    <a:pt x="23161" y="327344"/>
                    <a:pt x="239332" y="23161"/>
                    <a:pt x="505839" y="23161"/>
                  </a:cubicBezTo>
                  <a:cubicBezTo>
                    <a:pt x="772964" y="23161"/>
                    <a:pt x="988826" y="327344"/>
                    <a:pt x="988826" y="70255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719182-B978-4AB6-A161-C6EEC931715B}"/>
                </a:ext>
              </a:extLst>
            </p:cNvPr>
            <p:cNvSpPr/>
            <p:nvPr/>
          </p:nvSpPr>
          <p:spPr>
            <a:xfrm>
              <a:off x="14845203" y="3026108"/>
              <a:ext cx="432391" cy="1328060"/>
            </a:xfrm>
            <a:custGeom>
              <a:avLst/>
              <a:gdLst>
                <a:gd name="connsiteX0" fmla="*/ 417209 w 432341"/>
                <a:gd name="connsiteY0" fmla="*/ 702555 h 1327905"/>
                <a:gd name="connsiteX1" fmla="*/ 298316 w 432341"/>
                <a:gd name="connsiteY1" fmla="*/ 1326361 h 1327905"/>
                <a:gd name="connsiteX2" fmla="*/ 142055 w 432341"/>
                <a:gd name="connsiteY2" fmla="*/ 1326361 h 1327905"/>
                <a:gd name="connsiteX3" fmla="*/ 23161 w 432341"/>
                <a:gd name="connsiteY3" fmla="*/ 702555 h 1327905"/>
                <a:gd name="connsiteX4" fmla="*/ 219876 w 432341"/>
                <a:gd name="connsiteY4" fmla="*/ 23161 h 1327905"/>
                <a:gd name="connsiteX5" fmla="*/ 417209 w 432341"/>
                <a:gd name="connsiteY5" fmla="*/ 702555 h 132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41" h="1327905">
                  <a:moveTo>
                    <a:pt x="417209" y="702555"/>
                  </a:moveTo>
                  <a:cubicBezTo>
                    <a:pt x="417209" y="982032"/>
                    <a:pt x="368416" y="1221982"/>
                    <a:pt x="298316" y="1326361"/>
                  </a:cubicBezTo>
                  <a:lnTo>
                    <a:pt x="142055" y="1326361"/>
                  </a:lnTo>
                  <a:cubicBezTo>
                    <a:pt x="71954" y="1221982"/>
                    <a:pt x="23161" y="982032"/>
                    <a:pt x="23161" y="702555"/>
                  </a:cubicBezTo>
                  <a:cubicBezTo>
                    <a:pt x="23161" y="327344"/>
                    <a:pt x="111174" y="23161"/>
                    <a:pt x="219876" y="23161"/>
                  </a:cubicBezTo>
                  <a:cubicBezTo>
                    <a:pt x="329197" y="23161"/>
                    <a:pt x="417209" y="327344"/>
                    <a:pt x="417209" y="70255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D951BC-0651-4C66-93DA-193B19623ED1}"/>
                </a:ext>
              </a:extLst>
            </p:cNvPr>
            <p:cNvSpPr/>
            <p:nvPr/>
          </p:nvSpPr>
          <p:spPr>
            <a:xfrm>
              <a:off x="14877014" y="4695139"/>
              <a:ext cx="370621" cy="277966"/>
            </a:xfrm>
            <a:custGeom>
              <a:avLst/>
              <a:gdLst>
                <a:gd name="connsiteX0" fmla="*/ 220494 w 370578"/>
                <a:gd name="connsiteY0" fmla="*/ 269596 h 277933"/>
                <a:gd name="connsiteX1" fmla="*/ 158731 w 370578"/>
                <a:gd name="connsiteY1" fmla="*/ 269596 h 277933"/>
                <a:gd name="connsiteX2" fmla="*/ 23161 w 370578"/>
                <a:gd name="connsiteY2" fmla="*/ 134026 h 277933"/>
                <a:gd name="connsiteX3" fmla="*/ 23161 w 370578"/>
                <a:gd name="connsiteY3" fmla="*/ 23161 h 277933"/>
                <a:gd name="connsiteX4" fmla="*/ 356373 w 370578"/>
                <a:gd name="connsiteY4" fmla="*/ 23161 h 277933"/>
                <a:gd name="connsiteX5" fmla="*/ 356373 w 370578"/>
                <a:gd name="connsiteY5" fmla="*/ 134026 h 277933"/>
                <a:gd name="connsiteX6" fmla="*/ 220494 w 370578"/>
                <a:gd name="connsiteY6" fmla="*/ 269596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578" h="277933">
                  <a:moveTo>
                    <a:pt x="220494" y="269596"/>
                  </a:moveTo>
                  <a:lnTo>
                    <a:pt x="158731" y="269596"/>
                  </a:lnTo>
                  <a:cubicBezTo>
                    <a:pt x="83689" y="269596"/>
                    <a:pt x="23161" y="208759"/>
                    <a:pt x="23161" y="134026"/>
                  </a:cubicBezTo>
                  <a:lnTo>
                    <a:pt x="23161" y="23161"/>
                  </a:lnTo>
                  <a:lnTo>
                    <a:pt x="356373" y="23161"/>
                  </a:lnTo>
                  <a:lnTo>
                    <a:pt x="356373" y="134026"/>
                  </a:lnTo>
                  <a:cubicBezTo>
                    <a:pt x="356373" y="208759"/>
                    <a:pt x="295536" y="269596"/>
                    <a:pt x="220494" y="26959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9F4C4C-C039-4AFD-8237-F230302CDD05}"/>
                </a:ext>
              </a:extLst>
            </p:cNvPr>
            <p:cNvSpPr/>
            <p:nvPr/>
          </p:nvSpPr>
          <p:spPr>
            <a:xfrm>
              <a:off x="13641301" y="7281765"/>
              <a:ext cx="2594348" cy="3520901"/>
            </a:xfrm>
            <a:custGeom>
              <a:avLst/>
              <a:gdLst>
                <a:gd name="connsiteX0" fmla="*/ 23161 w 2594047"/>
                <a:gd name="connsiteY0" fmla="*/ 23161 h 3520493"/>
                <a:gd name="connsiteX1" fmla="*/ 23161 w 2594047"/>
                <a:gd name="connsiteY1" fmla="*/ 739612 h 3520493"/>
                <a:gd name="connsiteX2" fmla="*/ 73498 w 2594047"/>
                <a:gd name="connsiteY2" fmla="*/ 739612 h 3520493"/>
                <a:gd name="connsiteX3" fmla="*/ 73498 w 2594047"/>
                <a:gd name="connsiteY3" fmla="*/ 851713 h 3520493"/>
                <a:gd name="connsiteX4" fmla="*/ 23161 w 2594047"/>
                <a:gd name="connsiteY4" fmla="*/ 851713 h 3520493"/>
                <a:gd name="connsiteX5" fmla="*/ 23161 w 2594047"/>
                <a:gd name="connsiteY5" fmla="*/ 3519258 h 3520493"/>
                <a:gd name="connsiteX6" fmla="*/ 2595283 w 2594047"/>
                <a:gd name="connsiteY6" fmla="*/ 3519258 h 3520493"/>
                <a:gd name="connsiteX7" fmla="*/ 2595283 w 2594047"/>
                <a:gd name="connsiteY7" fmla="*/ 23161 h 35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4047" h="3520493">
                  <a:moveTo>
                    <a:pt x="23161" y="23161"/>
                  </a:moveTo>
                  <a:lnTo>
                    <a:pt x="23161" y="739612"/>
                  </a:lnTo>
                  <a:lnTo>
                    <a:pt x="73498" y="739612"/>
                  </a:lnTo>
                  <a:lnTo>
                    <a:pt x="73498" y="851713"/>
                  </a:lnTo>
                  <a:lnTo>
                    <a:pt x="23161" y="851713"/>
                  </a:lnTo>
                  <a:lnTo>
                    <a:pt x="23161" y="3519258"/>
                  </a:lnTo>
                  <a:lnTo>
                    <a:pt x="2595283" y="3519258"/>
                  </a:lnTo>
                  <a:lnTo>
                    <a:pt x="2595283" y="23161"/>
                  </a:lnTo>
                  <a:close/>
                </a:path>
              </a:pathLst>
            </a:custGeom>
            <a:solidFill>
              <a:srgbClr val="8F86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FE5AB4-6C4F-44BE-94EF-F71AF5710A16}"/>
                </a:ext>
              </a:extLst>
            </p:cNvPr>
            <p:cNvSpPr/>
            <p:nvPr/>
          </p:nvSpPr>
          <p:spPr>
            <a:xfrm>
              <a:off x="13826921" y="7281766"/>
              <a:ext cx="216196" cy="3520901"/>
            </a:xfrm>
            <a:custGeom>
              <a:avLst/>
              <a:gdLst>
                <a:gd name="connsiteX0" fmla="*/ 23161 w 216170"/>
                <a:gd name="connsiteY0" fmla="*/ 23161 h 3520493"/>
                <a:gd name="connsiteX1" fmla="*/ 221729 w 216170"/>
                <a:gd name="connsiteY1" fmla="*/ 23161 h 3520493"/>
                <a:gd name="connsiteX2" fmla="*/ 221729 w 216170"/>
                <a:gd name="connsiteY2" fmla="*/ 3519258 h 3520493"/>
                <a:gd name="connsiteX3" fmla="*/ 23161 w 216170"/>
                <a:gd name="connsiteY3" fmla="*/ 3519258 h 35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70" h="3520493">
                  <a:moveTo>
                    <a:pt x="23161" y="23161"/>
                  </a:moveTo>
                  <a:lnTo>
                    <a:pt x="221729" y="23161"/>
                  </a:lnTo>
                  <a:lnTo>
                    <a:pt x="221729" y="3519258"/>
                  </a:lnTo>
                  <a:lnTo>
                    <a:pt x="23161" y="3519258"/>
                  </a:lnTo>
                  <a:close/>
                </a:path>
              </a:pathLst>
            </a:custGeom>
            <a:solidFill>
              <a:srgbClr val="4231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AFD0EC-59A8-4085-88A4-D510915883E6}"/>
                </a:ext>
              </a:extLst>
            </p:cNvPr>
            <p:cNvSpPr/>
            <p:nvPr/>
          </p:nvSpPr>
          <p:spPr>
            <a:xfrm>
              <a:off x="13800360" y="7281766"/>
              <a:ext cx="61770" cy="3520901"/>
            </a:xfrm>
            <a:custGeom>
              <a:avLst/>
              <a:gdLst>
                <a:gd name="connsiteX0" fmla="*/ 23161 w 61763"/>
                <a:gd name="connsiteY0" fmla="*/ 23161 h 3520493"/>
                <a:gd name="connsiteX1" fmla="*/ 50028 w 61763"/>
                <a:gd name="connsiteY1" fmla="*/ 23161 h 3520493"/>
                <a:gd name="connsiteX2" fmla="*/ 50028 w 61763"/>
                <a:gd name="connsiteY2" fmla="*/ 3519258 h 3520493"/>
                <a:gd name="connsiteX3" fmla="*/ 23161 w 61763"/>
                <a:gd name="connsiteY3" fmla="*/ 3519258 h 35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3" h="3520493">
                  <a:moveTo>
                    <a:pt x="23161" y="23161"/>
                  </a:moveTo>
                  <a:lnTo>
                    <a:pt x="50028" y="23161"/>
                  </a:lnTo>
                  <a:lnTo>
                    <a:pt x="50028" y="3519258"/>
                  </a:lnTo>
                  <a:lnTo>
                    <a:pt x="23161" y="3519258"/>
                  </a:lnTo>
                  <a:close/>
                </a:path>
              </a:pathLst>
            </a:custGeom>
            <a:solidFill>
              <a:srgbClr val="CDCC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DB73D0-138A-403D-B052-781FCE582AC5}"/>
                </a:ext>
              </a:extLst>
            </p:cNvPr>
            <p:cNvSpPr/>
            <p:nvPr/>
          </p:nvSpPr>
          <p:spPr>
            <a:xfrm>
              <a:off x="14023351" y="7281766"/>
              <a:ext cx="61770" cy="3520901"/>
            </a:xfrm>
            <a:custGeom>
              <a:avLst/>
              <a:gdLst>
                <a:gd name="connsiteX0" fmla="*/ 23161 w 61763"/>
                <a:gd name="connsiteY0" fmla="*/ 23161 h 3520493"/>
                <a:gd name="connsiteX1" fmla="*/ 50028 w 61763"/>
                <a:gd name="connsiteY1" fmla="*/ 23161 h 3520493"/>
                <a:gd name="connsiteX2" fmla="*/ 50028 w 61763"/>
                <a:gd name="connsiteY2" fmla="*/ 3519258 h 3520493"/>
                <a:gd name="connsiteX3" fmla="*/ 23161 w 61763"/>
                <a:gd name="connsiteY3" fmla="*/ 3519258 h 35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3" h="3520493">
                  <a:moveTo>
                    <a:pt x="23161" y="23161"/>
                  </a:moveTo>
                  <a:lnTo>
                    <a:pt x="50028" y="23161"/>
                  </a:lnTo>
                  <a:lnTo>
                    <a:pt x="50028" y="3519258"/>
                  </a:lnTo>
                  <a:lnTo>
                    <a:pt x="23161" y="3519258"/>
                  </a:lnTo>
                  <a:close/>
                </a:path>
              </a:pathLst>
            </a:custGeom>
            <a:solidFill>
              <a:srgbClr val="CDCC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4D4EC2-A314-4E7C-8E4C-9667882092C4}"/>
                </a:ext>
              </a:extLst>
            </p:cNvPr>
            <p:cNvSpPr/>
            <p:nvPr/>
          </p:nvSpPr>
          <p:spPr>
            <a:xfrm>
              <a:off x="14216382" y="7281766"/>
              <a:ext cx="2594348" cy="3520901"/>
            </a:xfrm>
            <a:custGeom>
              <a:avLst/>
              <a:gdLst>
                <a:gd name="connsiteX0" fmla="*/ 23161 w 2594047"/>
                <a:gd name="connsiteY0" fmla="*/ 23161 h 3520493"/>
                <a:gd name="connsiteX1" fmla="*/ 2595283 w 2594047"/>
                <a:gd name="connsiteY1" fmla="*/ 23161 h 3520493"/>
                <a:gd name="connsiteX2" fmla="*/ 2595283 w 2594047"/>
                <a:gd name="connsiteY2" fmla="*/ 3519258 h 3520493"/>
                <a:gd name="connsiteX3" fmla="*/ 23161 w 2594047"/>
                <a:gd name="connsiteY3" fmla="*/ 3519258 h 35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4047" h="3520493">
                  <a:moveTo>
                    <a:pt x="23161" y="23161"/>
                  </a:moveTo>
                  <a:lnTo>
                    <a:pt x="2595283" y="23161"/>
                  </a:lnTo>
                  <a:lnTo>
                    <a:pt x="2595283" y="3519258"/>
                  </a:lnTo>
                  <a:lnTo>
                    <a:pt x="23161" y="3519258"/>
                  </a:lnTo>
                  <a:close/>
                </a:path>
              </a:pathLst>
            </a:custGeom>
            <a:solidFill>
              <a:srgbClr val="5F5B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249767-D517-4A9C-B089-5B9B6EB325F7}"/>
                </a:ext>
              </a:extLst>
            </p:cNvPr>
            <p:cNvSpPr/>
            <p:nvPr/>
          </p:nvSpPr>
          <p:spPr>
            <a:xfrm>
              <a:off x="14216382" y="7998300"/>
              <a:ext cx="2594348" cy="154426"/>
            </a:xfrm>
            <a:custGeom>
              <a:avLst/>
              <a:gdLst>
                <a:gd name="connsiteX0" fmla="*/ 23161 w 2594047"/>
                <a:gd name="connsiteY0" fmla="*/ 23161 h 154407"/>
                <a:gd name="connsiteX1" fmla="*/ 2595283 w 2594047"/>
                <a:gd name="connsiteY1" fmla="*/ 23161 h 154407"/>
                <a:gd name="connsiteX2" fmla="*/ 2595283 w 2594047"/>
                <a:gd name="connsiteY2" fmla="*/ 135261 h 154407"/>
                <a:gd name="connsiteX3" fmla="*/ 23161 w 2594047"/>
                <a:gd name="connsiteY3" fmla="*/ 135261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4047" h="154407">
                  <a:moveTo>
                    <a:pt x="23161" y="23161"/>
                  </a:moveTo>
                  <a:lnTo>
                    <a:pt x="2595283" y="23161"/>
                  </a:lnTo>
                  <a:lnTo>
                    <a:pt x="2595283" y="135261"/>
                  </a:lnTo>
                  <a:lnTo>
                    <a:pt x="23161" y="135261"/>
                  </a:lnTo>
                  <a:close/>
                </a:path>
              </a:pathLst>
            </a:custGeom>
            <a:solidFill>
              <a:srgbClr val="3DC2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9E6AC3-CCF6-4E3B-B34B-29D59C998B6E}"/>
                </a:ext>
              </a:extLst>
            </p:cNvPr>
            <p:cNvSpPr/>
            <p:nvPr/>
          </p:nvSpPr>
          <p:spPr>
            <a:xfrm>
              <a:off x="13691335" y="7998300"/>
              <a:ext cx="555931" cy="154426"/>
            </a:xfrm>
            <a:custGeom>
              <a:avLst/>
              <a:gdLst>
                <a:gd name="connsiteX0" fmla="*/ 23161 w 555867"/>
                <a:gd name="connsiteY0" fmla="*/ 23161 h 154407"/>
                <a:gd name="connsiteX1" fmla="*/ 548147 w 555867"/>
                <a:gd name="connsiteY1" fmla="*/ 23161 h 154407"/>
                <a:gd name="connsiteX2" fmla="*/ 548147 w 555867"/>
                <a:gd name="connsiteY2" fmla="*/ 135261 h 154407"/>
                <a:gd name="connsiteX3" fmla="*/ 23161 w 555867"/>
                <a:gd name="connsiteY3" fmla="*/ 135261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867" h="154407">
                  <a:moveTo>
                    <a:pt x="23161" y="23161"/>
                  </a:moveTo>
                  <a:lnTo>
                    <a:pt x="548147" y="23161"/>
                  </a:lnTo>
                  <a:lnTo>
                    <a:pt x="548147" y="135261"/>
                  </a:lnTo>
                  <a:lnTo>
                    <a:pt x="23161" y="135261"/>
                  </a:lnTo>
                  <a:close/>
                </a:path>
              </a:pathLst>
            </a:custGeom>
            <a:solidFill>
              <a:srgbClr val="5BDF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44361D-F6DA-4285-9D2A-702182D21426}"/>
                </a:ext>
              </a:extLst>
            </p:cNvPr>
            <p:cNvSpPr/>
            <p:nvPr/>
          </p:nvSpPr>
          <p:spPr>
            <a:xfrm>
              <a:off x="14094077" y="10239323"/>
              <a:ext cx="92656" cy="463277"/>
            </a:xfrm>
            <a:custGeom>
              <a:avLst/>
              <a:gdLst>
                <a:gd name="connsiteX0" fmla="*/ 23161 w 92644"/>
                <a:gd name="connsiteY0" fmla="*/ 23161 h 463222"/>
                <a:gd name="connsiteX1" fmla="*/ 100056 w 92644"/>
                <a:gd name="connsiteY1" fmla="*/ 23161 h 463222"/>
                <a:gd name="connsiteX2" fmla="*/ 100056 w 92644"/>
                <a:gd name="connsiteY2" fmla="*/ 457973 h 463222"/>
                <a:gd name="connsiteX3" fmla="*/ 23161 w 92644"/>
                <a:gd name="connsiteY3" fmla="*/ 457973 h 4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44" h="463222">
                  <a:moveTo>
                    <a:pt x="23161" y="23161"/>
                  </a:moveTo>
                  <a:lnTo>
                    <a:pt x="100056" y="23161"/>
                  </a:lnTo>
                  <a:lnTo>
                    <a:pt x="100056" y="457973"/>
                  </a:lnTo>
                  <a:lnTo>
                    <a:pt x="23161" y="457973"/>
                  </a:lnTo>
                  <a:close/>
                </a:path>
              </a:pathLst>
            </a:custGeom>
            <a:solidFill>
              <a:srgbClr val="F9E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C516627-1967-4FFE-B842-04E0EE94B12F}"/>
                </a:ext>
              </a:extLst>
            </p:cNvPr>
            <p:cNvSpPr/>
            <p:nvPr/>
          </p:nvSpPr>
          <p:spPr>
            <a:xfrm>
              <a:off x="16671130" y="5202890"/>
              <a:ext cx="5621088" cy="3242935"/>
            </a:xfrm>
            <a:custGeom>
              <a:avLst/>
              <a:gdLst>
                <a:gd name="connsiteX0" fmla="*/ 290594 w 5620436"/>
                <a:gd name="connsiteY0" fmla="*/ 3240090 h 3242559"/>
                <a:gd name="connsiteX1" fmla="*/ 5352077 w 5620436"/>
                <a:gd name="connsiteY1" fmla="*/ 3240090 h 3242559"/>
                <a:gd name="connsiteX2" fmla="*/ 5619510 w 5620436"/>
                <a:gd name="connsiteY2" fmla="*/ 2972655 h 3242559"/>
                <a:gd name="connsiteX3" fmla="*/ 5619510 w 5620436"/>
                <a:gd name="connsiteY3" fmla="*/ 290595 h 3242559"/>
                <a:gd name="connsiteX4" fmla="*/ 5352077 w 5620436"/>
                <a:gd name="connsiteY4" fmla="*/ 23161 h 3242559"/>
                <a:gd name="connsiteX5" fmla="*/ 290594 w 5620436"/>
                <a:gd name="connsiteY5" fmla="*/ 23161 h 3242559"/>
                <a:gd name="connsiteX6" fmla="*/ 23161 w 5620436"/>
                <a:gd name="connsiteY6" fmla="*/ 290595 h 3242559"/>
                <a:gd name="connsiteX7" fmla="*/ 23161 w 5620436"/>
                <a:gd name="connsiteY7" fmla="*/ 2972655 h 3242559"/>
                <a:gd name="connsiteX8" fmla="*/ 290594 w 5620436"/>
                <a:gd name="connsiteY8" fmla="*/ 3240090 h 324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0436" h="3242559">
                  <a:moveTo>
                    <a:pt x="290594" y="3240090"/>
                  </a:moveTo>
                  <a:lnTo>
                    <a:pt x="5352077" y="3240090"/>
                  </a:lnTo>
                  <a:cubicBezTo>
                    <a:pt x="5499691" y="3240090"/>
                    <a:pt x="5619510" y="3120270"/>
                    <a:pt x="5619510" y="2972655"/>
                  </a:cubicBezTo>
                  <a:lnTo>
                    <a:pt x="5619510" y="290595"/>
                  </a:lnTo>
                  <a:cubicBezTo>
                    <a:pt x="5619510" y="142982"/>
                    <a:pt x="5499691" y="23161"/>
                    <a:pt x="5352077" y="23161"/>
                  </a:cubicBezTo>
                  <a:lnTo>
                    <a:pt x="290594" y="23161"/>
                  </a:lnTo>
                  <a:cubicBezTo>
                    <a:pt x="142982" y="23161"/>
                    <a:pt x="23161" y="142982"/>
                    <a:pt x="23161" y="290595"/>
                  </a:cubicBezTo>
                  <a:lnTo>
                    <a:pt x="23161" y="2972655"/>
                  </a:lnTo>
                  <a:cubicBezTo>
                    <a:pt x="23161" y="3120270"/>
                    <a:pt x="142982" y="3240090"/>
                    <a:pt x="290594" y="3240090"/>
                  </a:cubicBezTo>
                  <a:close/>
                </a:path>
              </a:pathLst>
            </a:custGeom>
            <a:solidFill>
              <a:srgbClr val="8F86EA">
                <a:alpha val="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3943CE-FA84-4567-9FB7-4552B7DDE191}"/>
                </a:ext>
              </a:extLst>
            </p:cNvPr>
            <p:cNvSpPr/>
            <p:nvPr/>
          </p:nvSpPr>
          <p:spPr>
            <a:xfrm>
              <a:off x="19224090" y="5446265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9 w 370578"/>
                <a:gd name="connsiteY1" fmla="*/ 157805 h 154407"/>
                <a:gd name="connsiteX2" fmla="*/ 373668 w 370578"/>
                <a:gd name="connsiteY2" fmla="*/ 128776 h 154407"/>
                <a:gd name="connsiteX3" fmla="*/ 373668 w 370578"/>
                <a:gd name="connsiteY3" fmla="*/ 52190 h 154407"/>
                <a:gd name="connsiteX4" fmla="*/ 344639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90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9" y="157805"/>
                  </a:lnTo>
                  <a:cubicBezTo>
                    <a:pt x="360698" y="157805"/>
                    <a:pt x="373668" y="144834"/>
                    <a:pt x="373668" y="128776"/>
                  </a:cubicBezTo>
                  <a:lnTo>
                    <a:pt x="373668" y="52190"/>
                  </a:lnTo>
                  <a:cubicBezTo>
                    <a:pt x="373668" y="36131"/>
                    <a:pt x="360698" y="23161"/>
                    <a:pt x="344639" y="23161"/>
                  </a:cubicBezTo>
                  <a:lnTo>
                    <a:pt x="52190" y="23161"/>
                  </a:lnTo>
                  <a:cubicBezTo>
                    <a:pt x="36133" y="23161"/>
                    <a:pt x="23161" y="36131"/>
                    <a:pt x="23161" y="52190"/>
                  </a:cubicBezTo>
                  <a:lnTo>
                    <a:pt x="23161" y="128776"/>
                  </a:lnTo>
                  <a:cubicBezTo>
                    <a:pt x="23161" y="144525"/>
                    <a:pt x="36133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81CD51-8828-4CB7-8724-AD24BC38311D}"/>
                </a:ext>
              </a:extLst>
            </p:cNvPr>
            <p:cNvSpPr/>
            <p:nvPr/>
          </p:nvSpPr>
          <p:spPr>
            <a:xfrm>
              <a:off x="19224090" y="5645165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9 w 370578"/>
                <a:gd name="connsiteY1" fmla="*/ 157805 h 154407"/>
                <a:gd name="connsiteX2" fmla="*/ 373668 w 370578"/>
                <a:gd name="connsiteY2" fmla="*/ 128776 h 154407"/>
                <a:gd name="connsiteX3" fmla="*/ 373668 w 370578"/>
                <a:gd name="connsiteY3" fmla="*/ 52189 h 154407"/>
                <a:gd name="connsiteX4" fmla="*/ 344639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89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9" y="157805"/>
                  </a:lnTo>
                  <a:cubicBezTo>
                    <a:pt x="360698" y="157805"/>
                    <a:pt x="373668" y="144834"/>
                    <a:pt x="373668" y="128776"/>
                  </a:cubicBezTo>
                  <a:lnTo>
                    <a:pt x="373668" y="52189"/>
                  </a:lnTo>
                  <a:cubicBezTo>
                    <a:pt x="373668" y="36131"/>
                    <a:pt x="360698" y="23161"/>
                    <a:pt x="344639" y="23161"/>
                  </a:cubicBezTo>
                  <a:lnTo>
                    <a:pt x="52190" y="23161"/>
                  </a:lnTo>
                  <a:cubicBezTo>
                    <a:pt x="36133" y="23161"/>
                    <a:pt x="23161" y="36131"/>
                    <a:pt x="23161" y="52189"/>
                  </a:cubicBezTo>
                  <a:lnTo>
                    <a:pt x="23161" y="128776"/>
                  </a:lnTo>
                  <a:cubicBezTo>
                    <a:pt x="23161" y="144834"/>
                    <a:pt x="36133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0F15DC-640A-4749-AAE4-AA2AB1E8F4BB}"/>
                </a:ext>
              </a:extLst>
            </p:cNvPr>
            <p:cNvSpPr/>
            <p:nvPr/>
          </p:nvSpPr>
          <p:spPr>
            <a:xfrm>
              <a:off x="19224090" y="5844374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9 w 370578"/>
                <a:gd name="connsiteY1" fmla="*/ 157805 h 154407"/>
                <a:gd name="connsiteX2" fmla="*/ 373668 w 370578"/>
                <a:gd name="connsiteY2" fmla="*/ 128776 h 154407"/>
                <a:gd name="connsiteX3" fmla="*/ 373668 w 370578"/>
                <a:gd name="connsiteY3" fmla="*/ 52190 h 154407"/>
                <a:gd name="connsiteX4" fmla="*/ 344639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90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9" y="157805"/>
                  </a:lnTo>
                  <a:cubicBezTo>
                    <a:pt x="360698" y="157805"/>
                    <a:pt x="373668" y="144834"/>
                    <a:pt x="373668" y="128776"/>
                  </a:cubicBezTo>
                  <a:lnTo>
                    <a:pt x="373668" y="52190"/>
                  </a:lnTo>
                  <a:cubicBezTo>
                    <a:pt x="373668" y="36131"/>
                    <a:pt x="360698" y="23161"/>
                    <a:pt x="344639" y="23161"/>
                  </a:cubicBezTo>
                  <a:lnTo>
                    <a:pt x="52190" y="23161"/>
                  </a:lnTo>
                  <a:cubicBezTo>
                    <a:pt x="36133" y="23161"/>
                    <a:pt x="23161" y="36131"/>
                    <a:pt x="23161" y="52190"/>
                  </a:cubicBezTo>
                  <a:lnTo>
                    <a:pt x="23161" y="128776"/>
                  </a:lnTo>
                  <a:cubicBezTo>
                    <a:pt x="23161" y="144834"/>
                    <a:pt x="36133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A635FE1-4BC1-416E-A552-9CA1E6C0CE13}"/>
                </a:ext>
              </a:extLst>
            </p:cNvPr>
            <p:cNvSpPr/>
            <p:nvPr/>
          </p:nvSpPr>
          <p:spPr>
            <a:xfrm>
              <a:off x="19224090" y="6043274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9 w 370578"/>
                <a:gd name="connsiteY1" fmla="*/ 157805 h 154407"/>
                <a:gd name="connsiteX2" fmla="*/ 373668 w 370578"/>
                <a:gd name="connsiteY2" fmla="*/ 128776 h 154407"/>
                <a:gd name="connsiteX3" fmla="*/ 373668 w 370578"/>
                <a:gd name="connsiteY3" fmla="*/ 52189 h 154407"/>
                <a:gd name="connsiteX4" fmla="*/ 344639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89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9" y="157805"/>
                  </a:lnTo>
                  <a:cubicBezTo>
                    <a:pt x="360698" y="157805"/>
                    <a:pt x="373668" y="144834"/>
                    <a:pt x="373668" y="128776"/>
                  </a:cubicBezTo>
                  <a:lnTo>
                    <a:pt x="373668" y="52189"/>
                  </a:lnTo>
                  <a:cubicBezTo>
                    <a:pt x="373668" y="36131"/>
                    <a:pt x="360698" y="23161"/>
                    <a:pt x="344639" y="23161"/>
                  </a:cubicBezTo>
                  <a:lnTo>
                    <a:pt x="52190" y="23161"/>
                  </a:lnTo>
                  <a:cubicBezTo>
                    <a:pt x="36133" y="23161"/>
                    <a:pt x="23161" y="36131"/>
                    <a:pt x="23161" y="52189"/>
                  </a:cubicBezTo>
                  <a:lnTo>
                    <a:pt x="23161" y="128776"/>
                  </a:lnTo>
                  <a:cubicBezTo>
                    <a:pt x="23161" y="144834"/>
                    <a:pt x="36133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B17852-CC92-49E1-842A-150332D57075}"/>
                </a:ext>
              </a:extLst>
            </p:cNvPr>
            <p:cNvSpPr/>
            <p:nvPr/>
          </p:nvSpPr>
          <p:spPr>
            <a:xfrm>
              <a:off x="19224090" y="6242482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9 w 370578"/>
                <a:gd name="connsiteY1" fmla="*/ 157805 h 154407"/>
                <a:gd name="connsiteX2" fmla="*/ 373668 w 370578"/>
                <a:gd name="connsiteY2" fmla="*/ 128776 h 154407"/>
                <a:gd name="connsiteX3" fmla="*/ 373668 w 370578"/>
                <a:gd name="connsiteY3" fmla="*/ 52190 h 154407"/>
                <a:gd name="connsiteX4" fmla="*/ 344639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90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9" y="157805"/>
                  </a:lnTo>
                  <a:cubicBezTo>
                    <a:pt x="360698" y="157805"/>
                    <a:pt x="373668" y="144834"/>
                    <a:pt x="373668" y="128776"/>
                  </a:cubicBezTo>
                  <a:lnTo>
                    <a:pt x="373668" y="52190"/>
                  </a:lnTo>
                  <a:cubicBezTo>
                    <a:pt x="373668" y="36131"/>
                    <a:pt x="360698" y="23161"/>
                    <a:pt x="344639" y="23161"/>
                  </a:cubicBezTo>
                  <a:lnTo>
                    <a:pt x="52190" y="23161"/>
                  </a:lnTo>
                  <a:cubicBezTo>
                    <a:pt x="36133" y="23161"/>
                    <a:pt x="23161" y="36131"/>
                    <a:pt x="23161" y="52190"/>
                  </a:cubicBezTo>
                  <a:lnTo>
                    <a:pt x="23161" y="128776"/>
                  </a:lnTo>
                  <a:cubicBezTo>
                    <a:pt x="23161" y="144834"/>
                    <a:pt x="36133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FE9E1A-9983-42B1-9043-AA96742B3C0E}"/>
                </a:ext>
              </a:extLst>
            </p:cNvPr>
            <p:cNvSpPr/>
            <p:nvPr/>
          </p:nvSpPr>
          <p:spPr>
            <a:xfrm>
              <a:off x="19758095" y="5446265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7 w 370578"/>
                <a:gd name="connsiteY1" fmla="*/ 157805 h 154407"/>
                <a:gd name="connsiteX2" fmla="*/ 373666 w 370578"/>
                <a:gd name="connsiteY2" fmla="*/ 128776 h 154407"/>
                <a:gd name="connsiteX3" fmla="*/ 373666 w 370578"/>
                <a:gd name="connsiteY3" fmla="*/ 52190 h 154407"/>
                <a:gd name="connsiteX4" fmla="*/ 344637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90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7" y="157805"/>
                  </a:lnTo>
                  <a:cubicBezTo>
                    <a:pt x="360696" y="157805"/>
                    <a:pt x="373666" y="144834"/>
                    <a:pt x="373666" y="128776"/>
                  </a:cubicBezTo>
                  <a:lnTo>
                    <a:pt x="373666" y="52190"/>
                  </a:lnTo>
                  <a:cubicBezTo>
                    <a:pt x="373666" y="36131"/>
                    <a:pt x="360696" y="23161"/>
                    <a:pt x="344637" y="23161"/>
                  </a:cubicBezTo>
                  <a:lnTo>
                    <a:pt x="52190" y="23161"/>
                  </a:lnTo>
                  <a:cubicBezTo>
                    <a:pt x="36131" y="23161"/>
                    <a:pt x="23161" y="36131"/>
                    <a:pt x="23161" y="52190"/>
                  </a:cubicBezTo>
                  <a:lnTo>
                    <a:pt x="23161" y="128776"/>
                  </a:lnTo>
                  <a:cubicBezTo>
                    <a:pt x="23161" y="144525"/>
                    <a:pt x="36131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665324-7DAD-4452-9555-027B069B22D7}"/>
                </a:ext>
              </a:extLst>
            </p:cNvPr>
            <p:cNvSpPr/>
            <p:nvPr/>
          </p:nvSpPr>
          <p:spPr>
            <a:xfrm>
              <a:off x="19758095" y="5645165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7 w 370578"/>
                <a:gd name="connsiteY1" fmla="*/ 157805 h 154407"/>
                <a:gd name="connsiteX2" fmla="*/ 373666 w 370578"/>
                <a:gd name="connsiteY2" fmla="*/ 128776 h 154407"/>
                <a:gd name="connsiteX3" fmla="*/ 373666 w 370578"/>
                <a:gd name="connsiteY3" fmla="*/ 52189 h 154407"/>
                <a:gd name="connsiteX4" fmla="*/ 344637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89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7" y="157805"/>
                  </a:lnTo>
                  <a:cubicBezTo>
                    <a:pt x="360696" y="157805"/>
                    <a:pt x="373666" y="144834"/>
                    <a:pt x="373666" y="128776"/>
                  </a:cubicBezTo>
                  <a:lnTo>
                    <a:pt x="373666" y="52189"/>
                  </a:lnTo>
                  <a:cubicBezTo>
                    <a:pt x="373666" y="36131"/>
                    <a:pt x="360696" y="23161"/>
                    <a:pt x="344637" y="23161"/>
                  </a:cubicBezTo>
                  <a:lnTo>
                    <a:pt x="52190" y="23161"/>
                  </a:lnTo>
                  <a:cubicBezTo>
                    <a:pt x="36131" y="23161"/>
                    <a:pt x="23161" y="36131"/>
                    <a:pt x="23161" y="52189"/>
                  </a:cubicBezTo>
                  <a:lnTo>
                    <a:pt x="23161" y="128776"/>
                  </a:lnTo>
                  <a:cubicBezTo>
                    <a:pt x="23161" y="144834"/>
                    <a:pt x="36131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E86DEA-D0F9-43F2-BF57-0E6E1C5C5FA7}"/>
                </a:ext>
              </a:extLst>
            </p:cNvPr>
            <p:cNvSpPr/>
            <p:nvPr/>
          </p:nvSpPr>
          <p:spPr>
            <a:xfrm>
              <a:off x="19758095" y="5844374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7 w 370578"/>
                <a:gd name="connsiteY1" fmla="*/ 157805 h 154407"/>
                <a:gd name="connsiteX2" fmla="*/ 373666 w 370578"/>
                <a:gd name="connsiteY2" fmla="*/ 128776 h 154407"/>
                <a:gd name="connsiteX3" fmla="*/ 373666 w 370578"/>
                <a:gd name="connsiteY3" fmla="*/ 52190 h 154407"/>
                <a:gd name="connsiteX4" fmla="*/ 344637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90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7" y="157805"/>
                  </a:lnTo>
                  <a:cubicBezTo>
                    <a:pt x="360696" y="157805"/>
                    <a:pt x="373666" y="144834"/>
                    <a:pt x="373666" y="128776"/>
                  </a:cubicBezTo>
                  <a:lnTo>
                    <a:pt x="373666" y="52190"/>
                  </a:lnTo>
                  <a:cubicBezTo>
                    <a:pt x="373666" y="36131"/>
                    <a:pt x="360696" y="23161"/>
                    <a:pt x="344637" y="23161"/>
                  </a:cubicBezTo>
                  <a:lnTo>
                    <a:pt x="52190" y="23161"/>
                  </a:lnTo>
                  <a:cubicBezTo>
                    <a:pt x="36131" y="23161"/>
                    <a:pt x="23161" y="36131"/>
                    <a:pt x="23161" y="52190"/>
                  </a:cubicBezTo>
                  <a:lnTo>
                    <a:pt x="23161" y="128776"/>
                  </a:lnTo>
                  <a:cubicBezTo>
                    <a:pt x="23161" y="144834"/>
                    <a:pt x="36131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DBB4ADF-46B4-4F2E-B375-858C7977BE1C}"/>
                </a:ext>
              </a:extLst>
            </p:cNvPr>
            <p:cNvSpPr/>
            <p:nvPr/>
          </p:nvSpPr>
          <p:spPr>
            <a:xfrm>
              <a:off x="19758095" y="6043274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7 w 370578"/>
                <a:gd name="connsiteY1" fmla="*/ 157805 h 154407"/>
                <a:gd name="connsiteX2" fmla="*/ 373666 w 370578"/>
                <a:gd name="connsiteY2" fmla="*/ 128776 h 154407"/>
                <a:gd name="connsiteX3" fmla="*/ 373666 w 370578"/>
                <a:gd name="connsiteY3" fmla="*/ 52189 h 154407"/>
                <a:gd name="connsiteX4" fmla="*/ 344637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89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7" y="157805"/>
                  </a:lnTo>
                  <a:cubicBezTo>
                    <a:pt x="360696" y="157805"/>
                    <a:pt x="373666" y="144834"/>
                    <a:pt x="373666" y="128776"/>
                  </a:cubicBezTo>
                  <a:lnTo>
                    <a:pt x="373666" y="52189"/>
                  </a:lnTo>
                  <a:cubicBezTo>
                    <a:pt x="373666" y="36131"/>
                    <a:pt x="360696" y="23161"/>
                    <a:pt x="344637" y="23161"/>
                  </a:cubicBezTo>
                  <a:lnTo>
                    <a:pt x="52190" y="23161"/>
                  </a:lnTo>
                  <a:cubicBezTo>
                    <a:pt x="36131" y="23161"/>
                    <a:pt x="23161" y="36131"/>
                    <a:pt x="23161" y="52189"/>
                  </a:cubicBezTo>
                  <a:lnTo>
                    <a:pt x="23161" y="128776"/>
                  </a:lnTo>
                  <a:cubicBezTo>
                    <a:pt x="23161" y="144834"/>
                    <a:pt x="36131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17F323-4E38-4EB5-8CC2-1588A4BDBD01}"/>
                </a:ext>
              </a:extLst>
            </p:cNvPr>
            <p:cNvSpPr/>
            <p:nvPr/>
          </p:nvSpPr>
          <p:spPr>
            <a:xfrm>
              <a:off x="19758095" y="6242482"/>
              <a:ext cx="370621" cy="154426"/>
            </a:xfrm>
            <a:custGeom>
              <a:avLst/>
              <a:gdLst>
                <a:gd name="connsiteX0" fmla="*/ 52190 w 370578"/>
                <a:gd name="connsiteY0" fmla="*/ 157805 h 154407"/>
                <a:gd name="connsiteX1" fmla="*/ 344637 w 370578"/>
                <a:gd name="connsiteY1" fmla="*/ 157805 h 154407"/>
                <a:gd name="connsiteX2" fmla="*/ 373666 w 370578"/>
                <a:gd name="connsiteY2" fmla="*/ 128776 h 154407"/>
                <a:gd name="connsiteX3" fmla="*/ 373666 w 370578"/>
                <a:gd name="connsiteY3" fmla="*/ 52190 h 154407"/>
                <a:gd name="connsiteX4" fmla="*/ 344637 w 370578"/>
                <a:gd name="connsiteY4" fmla="*/ 23161 h 154407"/>
                <a:gd name="connsiteX5" fmla="*/ 52190 w 370578"/>
                <a:gd name="connsiteY5" fmla="*/ 23161 h 154407"/>
                <a:gd name="connsiteX6" fmla="*/ 23161 w 370578"/>
                <a:gd name="connsiteY6" fmla="*/ 52190 h 154407"/>
                <a:gd name="connsiteX7" fmla="*/ 23161 w 370578"/>
                <a:gd name="connsiteY7" fmla="*/ 128776 h 154407"/>
                <a:gd name="connsiteX8" fmla="*/ 52190 w 370578"/>
                <a:gd name="connsiteY8" fmla="*/ 157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78" h="154407">
                  <a:moveTo>
                    <a:pt x="52190" y="157805"/>
                  </a:moveTo>
                  <a:lnTo>
                    <a:pt x="344637" y="157805"/>
                  </a:lnTo>
                  <a:cubicBezTo>
                    <a:pt x="360696" y="157805"/>
                    <a:pt x="373666" y="144834"/>
                    <a:pt x="373666" y="128776"/>
                  </a:cubicBezTo>
                  <a:lnTo>
                    <a:pt x="373666" y="52190"/>
                  </a:lnTo>
                  <a:cubicBezTo>
                    <a:pt x="373666" y="36131"/>
                    <a:pt x="360696" y="23161"/>
                    <a:pt x="344637" y="23161"/>
                  </a:cubicBezTo>
                  <a:lnTo>
                    <a:pt x="52190" y="23161"/>
                  </a:lnTo>
                  <a:cubicBezTo>
                    <a:pt x="36131" y="23161"/>
                    <a:pt x="23161" y="36131"/>
                    <a:pt x="23161" y="52190"/>
                  </a:cubicBezTo>
                  <a:lnTo>
                    <a:pt x="23161" y="128776"/>
                  </a:lnTo>
                  <a:cubicBezTo>
                    <a:pt x="23161" y="144834"/>
                    <a:pt x="36131" y="157805"/>
                    <a:pt x="52190" y="15780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6C5F44D-CFC9-4B3E-A337-044854BA4645}"/>
                </a:ext>
              </a:extLst>
            </p:cNvPr>
            <p:cNvSpPr/>
            <p:nvPr/>
          </p:nvSpPr>
          <p:spPr>
            <a:xfrm>
              <a:off x="20368385" y="6576659"/>
              <a:ext cx="1606025" cy="1606025"/>
            </a:xfrm>
            <a:custGeom>
              <a:avLst/>
              <a:gdLst>
                <a:gd name="connsiteX0" fmla="*/ 23161 w 1605839"/>
                <a:gd name="connsiteY0" fmla="*/ 815581 h 1605839"/>
                <a:gd name="connsiteX1" fmla="*/ 815580 w 1605839"/>
                <a:gd name="connsiteY1" fmla="*/ 23161 h 1605839"/>
                <a:gd name="connsiteX2" fmla="*/ 1607999 w 1605839"/>
                <a:gd name="connsiteY2" fmla="*/ 815581 h 1605839"/>
                <a:gd name="connsiteX3" fmla="*/ 815580 w 1605839"/>
                <a:gd name="connsiteY3" fmla="*/ 1608001 h 1605839"/>
                <a:gd name="connsiteX4" fmla="*/ 23161 w 1605839"/>
                <a:gd name="connsiteY4" fmla="*/ 815581 h 160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839" h="1605839">
                  <a:moveTo>
                    <a:pt x="23161" y="815581"/>
                  </a:moveTo>
                  <a:cubicBezTo>
                    <a:pt x="23161" y="377990"/>
                    <a:pt x="377990" y="23161"/>
                    <a:pt x="815580" y="23161"/>
                  </a:cubicBezTo>
                  <a:cubicBezTo>
                    <a:pt x="1253171" y="23161"/>
                    <a:pt x="1607999" y="377990"/>
                    <a:pt x="1607999" y="815581"/>
                  </a:cubicBezTo>
                  <a:cubicBezTo>
                    <a:pt x="1607999" y="1253172"/>
                    <a:pt x="1253171" y="1608001"/>
                    <a:pt x="815580" y="1608001"/>
                  </a:cubicBezTo>
                  <a:cubicBezTo>
                    <a:pt x="377680" y="1608001"/>
                    <a:pt x="23161" y="1253172"/>
                    <a:pt x="23161" y="815581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37D0FF8-1704-422B-9D7A-23FC65BF62D7}"/>
                </a:ext>
              </a:extLst>
            </p:cNvPr>
            <p:cNvSpPr/>
            <p:nvPr/>
          </p:nvSpPr>
          <p:spPr>
            <a:xfrm>
              <a:off x="20746110" y="6954385"/>
              <a:ext cx="864783" cy="864783"/>
            </a:xfrm>
            <a:custGeom>
              <a:avLst/>
              <a:gdLst>
                <a:gd name="connsiteX0" fmla="*/ 437900 w 864682"/>
                <a:gd name="connsiteY0" fmla="*/ 852639 h 864682"/>
                <a:gd name="connsiteX1" fmla="*/ 852638 w 864682"/>
                <a:gd name="connsiteY1" fmla="*/ 437900 h 864682"/>
                <a:gd name="connsiteX2" fmla="*/ 437900 w 864682"/>
                <a:gd name="connsiteY2" fmla="*/ 23161 h 864682"/>
                <a:gd name="connsiteX3" fmla="*/ 253229 w 864682"/>
                <a:gd name="connsiteY3" fmla="*/ 66395 h 864682"/>
                <a:gd name="connsiteX4" fmla="*/ 262493 w 864682"/>
                <a:gd name="connsiteY4" fmla="*/ 84615 h 864682"/>
                <a:gd name="connsiteX5" fmla="*/ 437900 w 864682"/>
                <a:gd name="connsiteY5" fmla="*/ 43543 h 864682"/>
                <a:gd name="connsiteX6" fmla="*/ 832257 w 864682"/>
                <a:gd name="connsiteY6" fmla="*/ 437900 h 864682"/>
                <a:gd name="connsiteX7" fmla="*/ 437900 w 864682"/>
                <a:gd name="connsiteY7" fmla="*/ 832257 h 864682"/>
                <a:gd name="connsiteX8" fmla="*/ 43542 w 864682"/>
                <a:gd name="connsiteY8" fmla="*/ 437900 h 864682"/>
                <a:gd name="connsiteX9" fmla="*/ 23161 w 864682"/>
                <a:gd name="connsiteY9" fmla="*/ 437900 h 864682"/>
                <a:gd name="connsiteX10" fmla="*/ 437900 w 864682"/>
                <a:gd name="connsiteY10" fmla="*/ 852639 h 86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682" h="864682">
                  <a:moveTo>
                    <a:pt x="437900" y="852639"/>
                  </a:moveTo>
                  <a:cubicBezTo>
                    <a:pt x="666731" y="852639"/>
                    <a:pt x="852638" y="666423"/>
                    <a:pt x="852638" y="437900"/>
                  </a:cubicBezTo>
                  <a:cubicBezTo>
                    <a:pt x="852638" y="209068"/>
                    <a:pt x="666424" y="23161"/>
                    <a:pt x="437900" y="23161"/>
                  </a:cubicBezTo>
                  <a:cubicBezTo>
                    <a:pt x="373049" y="23161"/>
                    <a:pt x="310977" y="37675"/>
                    <a:pt x="253229" y="66395"/>
                  </a:cubicBezTo>
                  <a:lnTo>
                    <a:pt x="262493" y="84615"/>
                  </a:lnTo>
                  <a:cubicBezTo>
                    <a:pt x="317154" y="57440"/>
                    <a:pt x="376446" y="43543"/>
                    <a:pt x="437900" y="43543"/>
                  </a:cubicBezTo>
                  <a:cubicBezTo>
                    <a:pt x="655305" y="43543"/>
                    <a:pt x="832257" y="220494"/>
                    <a:pt x="832257" y="437900"/>
                  </a:cubicBezTo>
                  <a:cubicBezTo>
                    <a:pt x="832257" y="655306"/>
                    <a:pt x="655305" y="832257"/>
                    <a:pt x="437900" y="832257"/>
                  </a:cubicBezTo>
                  <a:cubicBezTo>
                    <a:pt x="220495" y="832257"/>
                    <a:pt x="43542" y="655306"/>
                    <a:pt x="43542" y="437900"/>
                  </a:cubicBezTo>
                  <a:lnTo>
                    <a:pt x="23161" y="437900"/>
                  </a:lnTo>
                  <a:cubicBezTo>
                    <a:pt x="23161" y="666732"/>
                    <a:pt x="209069" y="852639"/>
                    <a:pt x="437900" y="85263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8EDFED-90E3-4B7C-A147-DCC85C9783BB}"/>
                </a:ext>
              </a:extLst>
            </p:cNvPr>
            <p:cNvSpPr/>
            <p:nvPr/>
          </p:nvSpPr>
          <p:spPr>
            <a:xfrm>
              <a:off x="21023148" y="7231424"/>
              <a:ext cx="308851" cy="308851"/>
            </a:xfrm>
            <a:custGeom>
              <a:avLst/>
              <a:gdLst>
                <a:gd name="connsiteX0" fmla="*/ 23161 w 308815"/>
                <a:gd name="connsiteY0" fmla="*/ 160892 h 308815"/>
                <a:gd name="connsiteX1" fmla="*/ 160893 w 308815"/>
                <a:gd name="connsiteY1" fmla="*/ 23161 h 308815"/>
                <a:gd name="connsiteX2" fmla="*/ 298626 w 308815"/>
                <a:gd name="connsiteY2" fmla="*/ 160892 h 308815"/>
                <a:gd name="connsiteX3" fmla="*/ 160893 w 308815"/>
                <a:gd name="connsiteY3" fmla="*/ 298624 h 308815"/>
                <a:gd name="connsiteX4" fmla="*/ 23161 w 308815"/>
                <a:gd name="connsiteY4" fmla="*/ 160892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815" h="308815">
                  <a:moveTo>
                    <a:pt x="23161" y="160892"/>
                  </a:moveTo>
                  <a:cubicBezTo>
                    <a:pt x="23161" y="84924"/>
                    <a:pt x="84924" y="23161"/>
                    <a:pt x="160893" y="23161"/>
                  </a:cubicBezTo>
                  <a:cubicBezTo>
                    <a:pt x="236863" y="23161"/>
                    <a:pt x="298626" y="84924"/>
                    <a:pt x="298626" y="160892"/>
                  </a:cubicBezTo>
                  <a:cubicBezTo>
                    <a:pt x="298626" y="236861"/>
                    <a:pt x="236863" y="298624"/>
                    <a:pt x="160893" y="298624"/>
                  </a:cubicBezTo>
                  <a:cubicBezTo>
                    <a:pt x="84617" y="298624"/>
                    <a:pt x="23161" y="237170"/>
                    <a:pt x="23161" y="16089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07A06EA-BC46-4417-970C-9C222F2BE95C}"/>
                </a:ext>
              </a:extLst>
            </p:cNvPr>
            <p:cNvSpPr/>
            <p:nvPr/>
          </p:nvSpPr>
          <p:spPr>
            <a:xfrm>
              <a:off x="20368385" y="6577277"/>
              <a:ext cx="1606025" cy="1606025"/>
            </a:xfrm>
            <a:custGeom>
              <a:avLst/>
              <a:gdLst>
                <a:gd name="connsiteX0" fmla="*/ 749802 w 1605839"/>
                <a:gd name="connsiteY0" fmla="*/ 1604913 h 1605839"/>
                <a:gd name="connsiteX1" fmla="*/ 759066 w 1605839"/>
                <a:gd name="connsiteY1" fmla="*/ 1491269 h 1605839"/>
                <a:gd name="connsiteX2" fmla="*/ 815580 w 1605839"/>
                <a:gd name="connsiteY2" fmla="*/ 1493431 h 1605839"/>
                <a:gd name="connsiteX3" fmla="*/ 855726 w 1605839"/>
                <a:gd name="connsiteY3" fmla="*/ 1492196 h 1605839"/>
                <a:gd name="connsiteX4" fmla="*/ 862212 w 1605839"/>
                <a:gd name="connsiteY4" fmla="*/ 1606148 h 1605839"/>
                <a:gd name="connsiteX5" fmla="*/ 815889 w 1605839"/>
                <a:gd name="connsiteY5" fmla="*/ 1607383 h 1605839"/>
                <a:gd name="connsiteX6" fmla="*/ 749802 w 1605839"/>
                <a:gd name="connsiteY6" fmla="*/ 1604913 h 1605839"/>
                <a:gd name="connsiteX7" fmla="*/ 916563 w 1605839"/>
                <a:gd name="connsiteY7" fmla="*/ 1486019 h 1605839"/>
                <a:gd name="connsiteX8" fmla="*/ 1010443 w 1605839"/>
                <a:gd name="connsiteY8" fmla="*/ 1465020 h 1605839"/>
                <a:gd name="connsiteX9" fmla="*/ 1043177 w 1605839"/>
                <a:gd name="connsiteY9" fmla="*/ 1574340 h 1605839"/>
                <a:gd name="connsiteX10" fmla="*/ 933239 w 1605839"/>
                <a:gd name="connsiteY10" fmla="*/ 1598737 h 1605839"/>
                <a:gd name="connsiteX11" fmla="*/ 916563 w 1605839"/>
                <a:gd name="connsiteY11" fmla="*/ 1486019 h 1605839"/>
                <a:gd name="connsiteX12" fmla="*/ 569455 w 1605839"/>
                <a:gd name="connsiteY12" fmla="*/ 1568473 h 1605839"/>
                <a:gd name="connsiteX13" fmla="*/ 604968 w 1605839"/>
                <a:gd name="connsiteY13" fmla="*/ 1460078 h 1605839"/>
                <a:gd name="connsiteX14" fmla="*/ 698540 w 1605839"/>
                <a:gd name="connsiteY14" fmla="*/ 1483240 h 1605839"/>
                <a:gd name="connsiteX15" fmla="*/ 679084 w 1605839"/>
                <a:gd name="connsiteY15" fmla="*/ 1595648 h 1605839"/>
                <a:gd name="connsiteX16" fmla="*/ 569455 w 1605839"/>
                <a:gd name="connsiteY16" fmla="*/ 1568473 h 1605839"/>
                <a:gd name="connsiteX17" fmla="*/ 1068500 w 1605839"/>
                <a:gd name="connsiteY17" fmla="*/ 1444638 h 1605839"/>
                <a:gd name="connsiteX18" fmla="*/ 1154968 w 1605839"/>
                <a:gd name="connsiteY18" fmla="*/ 1402330 h 1605839"/>
                <a:gd name="connsiteX19" fmla="*/ 1212100 w 1605839"/>
                <a:gd name="connsiteY19" fmla="*/ 1501151 h 1605839"/>
                <a:gd name="connsiteX20" fmla="*/ 1110807 w 1605839"/>
                <a:gd name="connsiteY20" fmla="*/ 1550562 h 1605839"/>
                <a:gd name="connsiteX21" fmla="*/ 1068500 w 1605839"/>
                <a:gd name="connsiteY21" fmla="*/ 1444638 h 1605839"/>
                <a:gd name="connsiteX22" fmla="*/ 402076 w 1605839"/>
                <a:gd name="connsiteY22" fmla="*/ 1491269 h 1605839"/>
                <a:gd name="connsiteX23" fmla="*/ 461677 w 1605839"/>
                <a:gd name="connsiteY23" fmla="*/ 1393992 h 1605839"/>
                <a:gd name="connsiteX24" fmla="*/ 547220 w 1605839"/>
                <a:gd name="connsiteY24" fmla="*/ 1438461 h 1605839"/>
                <a:gd name="connsiteX25" fmla="*/ 502132 w 1605839"/>
                <a:gd name="connsiteY25" fmla="*/ 1543150 h 1605839"/>
                <a:gd name="connsiteX26" fmla="*/ 402076 w 1605839"/>
                <a:gd name="connsiteY26" fmla="*/ 1491269 h 1605839"/>
                <a:gd name="connsiteX27" fmla="*/ 1206539 w 1605839"/>
                <a:gd name="connsiteY27" fmla="*/ 1369287 h 1605839"/>
                <a:gd name="connsiteX28" fmla="*/ 1280965 w 1605839"/>
                <a:gd name="connsiteY28" fmla="*/ 1308141 h 1605839"/>
                <a:gd name="connsiteX29" fmla="*/ 1359403 w 1605839"/>
                <a:gd name="connsiteY29" fmla="*/ 1391213 h 1605839"/>
                <a:gd name="connsiteX30" fmla="*/ 1272317 w 1605839"/>
                <a:gd name="connsiteY30" fmla="*/ 1462549 h 1605839"/>
                <a:gd name="connsiteX31" fmla="*/ 1206539 w 1605839"/>
                <a:gd name="connsiteY31" fmla="*/ 1369287 h 1605839"/>
                <a:gd name="connsiteX32" fmla="*/ 257551 w 1605839"/>
                <a:gd name="connsiteY32" fmla="*/ 1377625 h 1605839"/>
                <a:gd name="connsiteX33" fmla="*/ 337844 w 1605839"/>
                <a:gd name="connsiteY33" fmla="*/ 1296715 h 1605839"/>
                <a:gd name="connsiteX34" fmla="*/ 411033 w 1605839"/>
                <a:gd name="connsiteY34" fmla="*/ 1359714 h 1605839"/>
                <a:gd name="connsiteX35" fmla="*/ 342784 w 1605839"/>
                <a:gd name="connsiteY35" fmla="*/ 1451123 h 1605839"/>
                <a:gd name="connsiteX36" fmla="*/ 257551 w 1605839"/>
                <a:gd name="connsiteY36" fmla="*/ 1377625 h 1605839"/>
                <a:gd name="connsiteX37" fmla="*/ 1323891 w 1605839"/>
                <a:gd name="connsiteY37" fmla="*/ 1263981 h 1605839"/>
                <a:gd name="connsiteX38" fmla="*/ 1382564 w 1605839"/>
                <a:gd name="connsiteY38" fmla="*/ 1187395 h 1605839"/>
                <a:gd name="connsiteX39" fmla="*/ 1477989 w 1605839"/>
                <a:gd name="connsiteY39" fmla="*/ 1250084 h 1605839"/>
                <a:gd name="connsiteX40" fmla="*/ 1409740 w 1605839"/>
                <a:gd name="connsiteY40" fmla="*/ 1339641 h 1605839"/>
                <a:gd name="connsiteX41" fmla="*/ 1323891 w 1605839"/>
                <a:gd name="connsiteY41" fmla="*/ 1263981 h 1605839"/>
                <a:gd name="connsiteX42" fmla="*/ 142672 w 1605839"/>
                <a:gd name="connsiteY42" fmla="*/ 1234026 h 1605839"/>
                <a:gd name="connsiteX43" fmla="*/ 239332 w 1605839"/>
                <a:gd name="connsiteY43" fmla="*/ 1173498 h 1605839"/>
                <a:gd name="connsiteX44" fmla="*/ 296153 w 1605839"/>
                <a:gd name="connsiteY44" fmla="*/ 1251320 h 1605839"/>
                <a:gd name="connsiteX45" fmla="*/ 208758 w 1605839"/>
                <a:gd name="connsiteY45" fmla="*/ 1324817 h 1605839"/>
                <a:gd name="connsiteX46" fmla="*/ 142672 w 1605839"/>
                <a:gd name="connsiteY46" fmla="*/ 1234026 h 1605839"/>
                <a:gd name="connsiteX47" fmla="*/ 1413755 w 1605839"/>
                <a:gd name="connsiteY47" fmla="*/ 1134587 h 1605839"/>
                <a:gd name="connsiteX48" fmla="*/ 1452975 w 1605839"/>
                <a:gd name="connsiteY48" fmla="*/ 1046575 h 1605839"/>
                <a:gd name="connsiteX49" fmla="*/ 1560133 w 1605839"/>
                <a:gd name="connsiteY49" fmla="*/ 1085485 h 1605839"/>
                <a:gd name="connsiteX50" fmla="*/ 1514120 w 1605839"/>
                <a:gd name="connsiteY50" fmla="*/ 1188321 h 1605839"/>
                <a:gd name="connsiteX51" fmla="*/ 1413755 w 1605839"/>
                <a:gd name="connsiteY51" fmla="*/ 1134587 h 1605839"/>
                <a:gd name="connsiteX52" fmla="*/ 64232 w 1605839"/>
                <a:gd name="connsiteY52" fmla="*/ 1067575 h 1605839"/>
                <a:gd name="connsiteX53" fmla="*/ 172318 w 1605839"/>
                <a:gd name="connsiteY53" fmla="*/ 1031134 h 1605839"/>
                <a:gd name="connsiteX54" fmla="*/ 209376 w 1605839"/>
                <a:gd name="connsiteY54" fmla="*/ 1120073 h 1605839"/>
                <a:gd name="connsiteX55" fmla="*/ 107467 w 1605839"/>
                <a:gd name="connsiteY55" fmla="*/ 1171336 h 1605839"/>
                <a:gd name="connsiteX56" fmla="*/ 64232 w 1605839"/>
                <a:gd name="connsiteY56" fmla="*/ 1067575 h 1605839"/>
                <a:gd name="connsiteX57" fmla="*/ 1471503 w 1605839"/>
                <a:gd name="connsiteY57" fmla="*/ 988209 h 1605839"/>
                <a:gd name="connsiteX58" fmla="*/ 1489415 w 1605839"/>
                <a:gd name="connsiteY58" fmla="*/ 893711 h 1605839"/>
                <a:gd name="connsiteX59" fmla="*/ 1602750 w 1605839"/>
                <a:gd name="connsiteY59" fmla="*/ 906682 h 1605839"/>
                <a:gd name="connsiteX60" fmla="*/ 1582060 w 1605839"/>
                <a:gd name="connsiteY60" fmla="*/ 1017237 h 1605839"/>
                <a:gd name="connsiteX61" fmla="*/ 1471503 w 1605839"/>
                <a:gd name="connsiteY61" fmla="*/ 988209 h 1605839"/>
                <a:gd name="connsiteX62" fmla="*/ 26249 w 1605839"/>
                <a:gd name="connsiteY62" fmla="*/ 887535 h 1605839"/>
                <a:gd name="connsiteX63" fmla="*/ 139892 w 1605839"/>
                <a:gd name="connsiteY63" fmla="*/ 877344 h 1605839"/>
                <a:gd name="connsiteX64" fmla="*/ 155333 w 1605839"/>
                <a:gd name="connsiteY64" fmla="*/ 972459 h 1605839"/>
                <a:gd name="connsiteX65" fmla="*/ 44469 w 1605839"/>
                <a:gd name="connsiteY65" fmla="*/ 998708 h 1605839"/>
                <a:gd name="connsiteX66" fmla="*/ 26249 w 1605839"/>
                <a:gd name="connsiteY66" fmla="*/ 887535 h 1605839"/>
                <a:gd name="connsiteX67" fmla="*/ 1493430 w 1605839"/>
                <a:gd name="connsiteY67" fmla="*/ 832257 h 1605839"/>
                <a:gd name="connsiteX68" fmla="*/ 1493739 w 1605839"/>
                <a:gd name="connsiteY68" fmla="*/ 814963 h 1605839"/>
                <a:gd name="connsiteX69" fmla="*/ 1489106 w 1605839"/>
                <a:gd name="connsiteY69" fmla="*/ 735907 h 1605839"/>
                <a:gd name="connsiteX70" fmla="*/ 1602441 w 1605839"/>
                <a:gd name="connsiteY70" fmla="*/ 722627 h 1605839"/>
                <a:gd name="connsiteX71" fmla="*/ 1607692 w 1605839"/>
                <a:gd name="connsiteY71" fmla="*/ 814963 h 1605839"/>
                <a:gd name="connsiteX72" fmla="*/ 1607383 w 1605839"/>
                <a:gd name="connsiteY72" fmla="*/ 835037 h 1605839"/>
                <a:gd name="connsiteX73" fmla="*/ 1493430 w 1605839"/>
                <a:gd name="connsiteY73" fmla="*/ 832257 h 1605839"/>
                <a:gd name="connsiteX74" fmla="*/ 23161 w 1605839"/>
                <a:gd name="connsiteY74" fmla="*/ 814963 h 1605839"/>
                <a:gd name="connsiteX75" fmla="*/ 30882 w 1605839"/>
                <a:gd name="connsiteY75" fmla="*/ 702863 h 1605839"/>
                <a:gd name="connsiteX76" fmla="*/ 143907 w 1605839"/>
                <a:gd name="connsiteY76" fmla="*/ 718922 h 1605839"/>
                <a:gd name="connsiteX77" fmla="*/ 137114 w 1605839"/>
                <a:gd name="connsiteY77" fmla="*/ 815272 h 1605839"/>
                <a:gd name="connsiteX78" fmla="*/ 137114 w 1605839"/>
                <a:gd name="connsiteY78" fmla="*/ 816199 h 1605839"/>
                <a:gd name="connsiteX79" fmla="*/ 23161 w 1605839"/>
                <a:gd name="connsiteY79" fmla="*/ 814963 h 1605839"/>
                <a:gd name="connsiteX80" fmla="*/ 1452975 w 1605839"/>
                <a:gd name="connsiteY80" fmla="*/ 582734 h 1605839"/>
                <a:gd name="connsiteX81" fmla="*/ 1560133 w 1605839"/>
                <a:gd name="connsiteY81" fmla="*/ 543515 h 1605839"/>
                <a:gd name="connsiteX82" fmla="*/ 1591015 w 1605839"/>
                <a:gd name="connsiteY82" fmla="*/ 651909 h 1605839"/>
                <a:gd name="connsiteX83" fmla="*/ 1479224 w 1605839"/>
                <a:gd name="connsiteY83" fmla="*/ 675379 h 1605839"/>
                <a:gd name="connsiteX84" fmla="*/ 1452975 w 1605839"/>
                <a:gd name="connsiteY84" fmla="*/ 582734 h 1605839"/>
                <a:gd name="connsiteX85" fmla="*/ 44160 w 1605839"/>
                <a:gd name="connsiteY85" fmla="*/ 632454 h 1605839"/>
                <a:gd name="connsiteX86" fmla="*/ 77820 w 1605839"/>
                <a:gd name="connsiteY86" fmla="*/ 524986 h 1605839"/>
                <a:gd name="connsiteX87" fmla="*/ 184053 w 1605839"/>
                <a:gd name="connsiteY87" fmla="*/ 566676 h 1605839"/>
                <a:gd name="connsiteX88" fmla="*/ 155333 w 1605839"/>
                <a:gd name="connsiteY88" fmla="*/ 658703 h 1605839"/>
                <a:gd name="connsiteX89" fmla="*/ 44160 w 1605839"/>
                <a:gd name="connsiteY89" fmla="*/ 632454 h 1605839"/>
                <a:gd name="connsiteX90" fmla="*/ 1382255 w 1605839"/>
                <a:gd name="connsiteY90" fmla="*/ 442224 h 1605839"/>
                <a:gd name="connsiteX91" fmla="*/ 1477371 w 1605839"/>
                <a:gd name="connsiteY91" fmla="*/ 379225 h 1605839"/>
                <a:gd name="connsiteX92" fmla="*/ 1532650 w 1605839"/>
                <a:gd name="connsiteY92" fmla="*/ 477429 h 1605839"/>
                <a:gd name="connsiteX93" fmla="*/ 1429505 w 1605839"/>
                <a:gd name="connsiteY93" fmla="*/ 526221 h 1605839"/>
                <a:gd name="connsiteX94" fmla="*/ 1382255 w 1605839"/>
                <a:gd name="connsiteY94" fmla="*/ 442224 h 1605839"/>
                <a:gd name="connsiteX95" fmla="*/ 107158 w 1605839"/>
                <a:gd name="connsiteY95" fmla="*/ 459208 h 1605839"/>
                <a:gd name="connsiteX96" fmla="*/ 164906 w 1605839"/>
                <a:gd name="connsiteY96" fmla="*/ 362549 h 1605839"/>
                <a:gd name="connsiteX97" fmla="*/ 258478 w 1605839"/>
                <a:gd name="connsiteY97" fmla="*/ 427709 h 1605839"/>
                <a:gd name="connsiteX98" fmla="*/ 209067 w 1605839"/>
                <a:gd name="connsiteY98" fmla="*/ 510472 h 1605839"/>
                <a:gd name="connsiteX99" fmla="*/ 107158 w 1605839"/>
                <a:gd name="connsiteY99" fmla="*/ 459208 h 1605839"/>
                <a:gd name="connsiteX100" fmla="*/ 1280965 w 1605839"/>
                <a:gd name="connsiteY100" fmla="*/ 321477 h 1605839"/>
                <a:gd name="connsiteX101" fmla="*/ 1359403 w 1605839"/>
                <a:gd name="connsiteY101" fmla="*/ 238405 h 1605839"/>
                <a:gd name="connsiteX102" fmla="*/ 1435682 w 1605839"/>
                <a:gd name="connsiteY102" fmla="*/ 321168 h 1605839"/>
                <a:gd name="connsiteX103" fmla="*/ 1346434 w 1605839"/>
                <a:gd name="connsiteY103" fmla="*/ 392195 h 1605839"/>
                <a:gd name="connsiteX104" fmla="*/ 1280965 w 1605839"/>
                <a:gd name="connsiteY104" fmla="*/ 321477 h 1605839"/>
                <a:gd name="connsiteX105" fmla="*/ 208450 w 1605839"/>
                <a:gd name="connsiteY105" fmla="*/ 305727 h 1605839"/>
                <a:gd name="connsiteX106" fmla="*/ 286889 w 1605839"/>
                <a:gd name="connsiteY106" fmla="*/ 224817 h 1605839"/>
                <a:gd name="connsiteX107" fmla="*/ 363165 w 1605839"/>
                <a:gd name="connsiteY107" fmla="*/ 309742 h 1605839"/>
                <a:gd name="connsiteX108" fmla="*/ 296153 w 1605839"/>
                <a:gd name="connsiteY108" fmla="*/ 378916 h 1605839"/>
                <a:gd name="connsiteX109" fmla="*/ 208450 w 1605839"/>
                <a:gd name="connsiteY109" fmla="*/ 305727 h 1605839"/>
                <a:gd name="connsiteX110" fmla="*/ 1154351 w 1605839"/>
                <a:gd name="connsiteY110" fmla="*/ 227288 h 1605839"/>
                <a:gd name="connsiteX111" fmla="*/ 1211482 w 1605839"/>
                <a:gd name="connsiteY111" fmla="*/ 128467 h 1605839"/>
                <a:gd name="connsiteX112" fmla="*/ 1304744 w 1605839"/>
                <a:gd name="connsiteY112" fmla="*/ 191465 h 1605839"/>
                <a:gd name="connsiteX113" fmla="*/ 1234334 w 1605839"/>
                <a:gd name="connsiteY113" fmla="*/ 281022 h 1605839"/>
                <a:gd name="connsiteX114" fmla="*/ 1154351 w 1605839"/>
                <a:gd name="connsiteY114" fmla="*/ 227288 h 1605839"/>
                <a:gd name="connsiteX115" fmla="*/ 342166 w 1605839"/>
                <a:gd name="connsiteY115" fmla="*/ 179422 h 1605839"/>
                <a:gd name="connsiteX116" fmla="*/ 436972 w 1605839"/>
                <a:gd name="connsiteY116" fmla="*/ 118585 h 1605839"/>
                <a:gd name="connsiteX117" fmla="*/ 491633 w 1605839"/>
                <a:gd name="connsiteY117" fmla="*/ 218950 h 1605839"/>
                <a:gd name="connsiteX118" fmla="*/ 410415 w 1605839"/>
                <a:gd name="connsiteY118" fmla="*/ 270831 h 1605839"/>
                <a:gd name="connsiteX119" fmla="*/ 342166 w 1605839"/>
                <a:gd name="connsiteY119" fmla="*/ 179422 h 1605839"/>
                <a:gd name="connsiteX120" fmla="*/ 1009824 w 1605839"/>
                <a:gd name="connsiteY120" fmla="*/ 164907 h 1605839"/>
                <a:gd name="connsiteX121" fmla="*/ 1042559 w 1605839"/>
                <a:gd name="connsiteY121" fmla="*/ 55587 h 1605839"/>
                <a:gd name="connsiteX122" fmla="*/ 1147866 w 1605839"/>
                <a:gd name="connsiteY122" fmla="*/ 95424 h 1605839"/>
                <a:gd name="connsiteX123" fmla="*/ 1100000 w 1605839"/>
                <a:gd name="connsiteY123" fmla="*/ 198877 h 1605839"/>
                <a:gd name="connsiteX124" fmla="*/ 1009824 w 1605839"/>
                <a:gd name="connsiteY124" fmla="*/ 164907 h 1605839"/>
                <a:gd name="connsiteX125" fmla="*/ 501516 w 1605839"/>
                <a:gd name="connsiteY125" fmla="*/ 87395 h 1605839"/>
                <a:gd name="connsiteX126" fmla="*/ 607748 w 1605839"/>
                <a:gd name="connsiteY126" fmla="*/ 50337 h 1605839"/>
                <a:gd name="connsiteX127" fmla="*/ 637702 w 1605839"/>
                <a:gd name="connsiteY127" fmla="*/ 160584 h 1605839"/>
                <a:gd name="connsiteX128" fmla="*/ 546911 w 1605839"/>
                <a:gd name="connsiteY128" fmla="*/ 192392 h 1605839"/>
                <a:gd name="connsiteX129" fmla="*/ 501516 w 1605839"/>
                <a:gd name="connsiteY129" fmla="*/ 87395 h 1605839"/>
                <a:gd name="connsiteX130" fmla="*/ 854800 w 1605839"/>
                <a:gd name="connsiteY130" fmla="*/ 138040 h 1605839"/>
                <a:gd name="connsiteX131" fmla="*/ 861284 w 1605839"/>
                <a:gd name="connsiteY131" fmla="*/ 24088 h 1605839"/>
                <a:gd name="connsiteX132" fmla="*/ 973075 w 1605839"/>
                <a:gd name="connsiteY132" fmla="*/ 38293 h 1605839"/>
                <a:gd name="connsiteX133" fmla="*/ 950532 w 1605839"/>
                <a:gd name="connsiteY133" fmla="*/ 150084 h 1605839"/>
                <a:gd name="connsiteX134" fmla="*/ 854800 w 1605839"/>
                <a:gd name="connsiteY134" fmla="*/ 138040 h 1605839"/>
                <a:gd name="connsiteX135" fmla="*/ 677848 w 1605839"/>
                <a:gd name="connsiteY135" fmla="*/ 34587 h 1605839"/>
                <a:gd name="connsiteX136" fmla="*/ 789948 w 1605839"/>
                <a:gd name="connsiteY136" fmla="*/ 23161 h 1605839"/>
                <a:gd name="connsiteX137" fmla="*/ 793654 w 1605839"/>
                <a:gd name="connsiteY137" fmla="*/ 137114 h 1605839"/>
                <a:gd name="connsiteX138" fmla="*/ 697613 w 1605839"/>
                <a:gd name="connsiteY138" fmla="*/ 146996 h 1605839"/>
                <a:gd name="connsiteX139" fmla="*/ 677848 w 1605839"/>
                <a:gd name="connsiteY139" fmla="*/ 34587 h 160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605839" h="1605839">
                  <a:moveTo>
                    <a:pt x="749802" y="1604913"/>
                  </a:moveTo>
                  <a:lnTo>
                    <a:pt x="759066" y="1491269"/>
                  </a:lnTo>
                  <a:cubicBezTo>
                    <a:pt x="777597" y="1492813"/>
                    <a:pt x="796743" y="1493431"/>
                    <a:pt x="815580" y="1493431"/>
                  </a:cubicBezTo>
                  <a:cubicBezTo>
                    <a:pt x="828859" y="1493122"/>
                    <a:pt x="842447" y="1493122"/>
                    <a:pt x="855726" y="1492196"/>
                  </a:cubicBezTo>
                  <a:lnTo>
                    <a:pt x="862212" y="1606148"/>
                  </a:lnTo>
                  <a:cubicBezTo>
                    <a:pt x="846771" y="1607075"/>
                    <a:pt x="831330" y="1607383"/>
                    <a:pt x="815889" y="1607383"/>
                  </a:cubicBezTo>
                  <a:cubicBezTo>
                    <a:pt x="794272" y="1607075"/>
                    <a:pt x="771729" y="1606457"/>
                    <a:pt x="749802" y="1604913"/>
                  </a:cubicBezTo>
                  <a:close/>
                  <a:moveTo>
                    <a:pt x="916563" y="1486019"/>
                  </a:moveTo>
                  <a:cubicBezTo>
                    <a:pt x="948370" y="1481387"/>
                    <a:pt x="979870" y="1474284"/>
                    <a:pt x="1010443" y="1465020"/>
                  </a:cubicBezTo>
                  <a:lnTo>
                    <a:pt x="1043177" y="1574340"/>
                  </a:lnTo>
                  <a:cubicBezTo>
                    <a:pt x="1007355" y="1585149"/>
                    <a:pt x="970297" y="1593487"/>
                    <a:pt x="933239" y="1598737"/>
                  </a:cubicBezTo>
                  <a:lnTo>
                    <a:pt x="916563" y="1486019"/>
                  </a:lnTo>
                  <a:close/>
                  <a:moveTo>
                    <a:pt x="569455" y="1568473"/>
                  </a:moveTo>
                  <a:lnTo>
                    <a:pt x="604968" y="1460078"/>
                  </a:lnTo>
                  <a:cubicBezTo>
                    <a:pt x="635540" y="1469961"/>
                    <a:pt x="666731" y="1477990"/>
                    <a:pt x="698540" y="1483240"/>
                  </a:cubicBezTo>
                  <a:lnTo>
                    <a:pt x="679084" y="1595648"/>
                  </a:lnTo>
                  <a:cubicBezTo>
                    <a:pt x="641717" y="1589163"/>
                    <a:pt x="604968" y="1580208"/>
                    <a:pt x="569455" y="1568473"/>
                  </a:cubicBezTo>
                  <a:close/>
                  <a:moveTo>
                    <a:pt x="1068500" y="1444638"/>
                  </a:moveTo>
                  <a:cubicBezTo>
                    <a:pt x="1098147" y="1432594"/>
                    <a:pt x="1127176" y="1418389"/>
                    <a:pt x="1154968" y="1402330"/>
                  </a:cubicBezTo>
                  <a:lnTo>
                    <a:pt x="1212100" y="1501151"/>
                  </a:lnTo>
                  <a:cubicBezTo>
                    <a:pt x="1179673" y="1519989"/>
                    <a:pt x="1145704" y="1536665"/>
                    <a:pt x="1110807" y="1550562"/>
                  </a:cubicBezTo>
                  <a:lnTo>
                    <a:pt x="1068500" y="1444638"/>
                  </a:lnTo>
                  <a:close/>
                  <a:moveTo>
                    <a:pt x="402076" y="1491269"/>
                  </a:moveTo>
                  <a:lnTo>
                    <a:pt x="461677" y="1393992"/>
                  </a:lnTo>
                  <a:cubicBezTo>
                    <a:pt x="489162" y="1410668"/>
                    <a:pt x="517882" y="1425800"/>
                    <a:pt x="547220" y="1438461"/>
                  </a:cubicBezTo>
                  <a:lnTo>
                    <a:pt x="502132" y="1543150"/>
                  </a:lnTo>
                  <a:cubicBezTo>
                    <a:pt x="467854" y="1528327"/>
                    <a:pt x="434194" y="1511033"/>
                    <a:pt x="402076" y="1491269"/>
                  </a:cubicBezTo>
                  <a:close/>
                  <a:moveTo>
                    <a:pt x="1206539" y="1369287"/>
                  </a:moveTo>
                  <a:cubicBezTo>
                    <a:pt x="1232790" y="1350758"/>
                    <a:pt x="1257804" y="1330376"/>
                    <a:pt x="1280965" y="1308141"/>
                  </a:cubicBezTo>
                  <a:lnTo>
                    <a:pt x="1359403" y="1391213"/>
                  </a:lnTo>
                  <a:cubicBezTo>
                    <a:pt x="1332227" y="1416845"/>
                    <a:pt x="1302892" y="1440932"/>
                    <a:pt x="1272317" y="1462549"/>
                  </a:cubicBezTo>
                  <a:lnTo>
                    <a:pt x="1206539" y="1369287"/>
                  </a:lnTo>
                  <a:close/>
                  <a:moveTo>
                    <a:pt x="257551" y="1377625"/>
                  </a:moveTo>
                  <a:lnTo>
                    <a:pt x="337844" y="1296715"/>
                  </a:lnTo>
                  <a:cubicBezTo>
                    <a:pt x="360696" y="1319259"/>
                    <a:pt x="385092" y="1340567"/>
                    <a:pt x="411033" y="1359714"/>
                  </a:cubicBezTo>
                  <a:lnTo>
                    <a:pt x="342784" y="1451123"/>
                  </a:lnTo>
                  <a:cubicBezTo>
                    <a:pt x="312830" y="1428888"/>
                    <a:pt x="284109" y="1404183"/>
                    <a:pt x="257551" y="1377625"/>
                  </a:cubicBezTo>
                  <a:close/>
                  <a:moveTo>
                    <a:pt x="1323891" y="1263981"/>
                  </a:moveTo>
                  <a:cubicBezTo>
                    <a:pt x="1345199" y="1239893"/>
                    <a:pt x="1364962" y="1214262"/>
                    <a:pt x="1382564" y="1187395"/>
                  </a:cubicBezTo>
                  <a:lnTo>
                    <a:pt x="1477989" y="1250084"/>
                  </a:lnTo>
                  <a:cubicBezTo>
                    <a:pt x="1457299" y="1281275"/>
                    <a:pt x="1434445" y="1311538"/>
                    <a:pt x="1409740" y="1339641"/>
                  </a:cubicBezTo>
                  <a:lnTo>
                    <a:pt x="1323891" y="1263981"/>
                  </a:lnTo>
                  <a:close/>
                  <a:moveTo>
                    <a:pt x="142672" y="1234026"/>
                  </a:moveTo>
                  <a:lnTo>
                    <a:pt x="239332" y="1173498"/>
                  </a:lnTo>
                  <a:cubicBezTo>
                    <a:pt x="256316" y="1200674"/>
                    <a:pt x="275463" y="1226923"/>
                    <a:pt x="296153" y="1251320"/>
                  </a:cubicBezTo>
                  <a:lnTo>
                    <a:pt x="208758" y="1324817"/>
                  </a:lnTo>
                  <a:cubicBezTo>
                    <a:pt x="184671" y="1296406"/>
                    <a:pt x="162435" y="1265834"/>
                    <a:pt x="142672" y="1234026"/>
                  </a:cubicBezTo>
                  <a:close/>
                  <a:moveTo>
                    <a:pt x="1413755" y="1134587"/>
                  </a:moveTo>
                  <a:cubicBezTo>
                    <a:pt x="1428887" y="1106176"/>
                    <a:pt x="1442166" y="1076530"/>
                    <a:pt x="1452975" y="1046575"/>
                  </a:cubicBezTo>
                  <a:lnTo>
                    <a:pt x="1560133" y="1085485"/>
                  </a:lnTo>
                  <a:cubicBezTo>
                    <a:pt x="1547473" y="1120691"/>
                    <a:pt x="1532032" y="1155278"/>
                    <a:pt x="1514120" y="1188321"/>
                  </a:cubicBezTo>
                  <a:lnTo>
                    <a:pt x="1413755" y="1134587"/>
                  </a:lnTo>
                  <a:close/>
                  <a:moveTo>
                    <a:pt x="64232" y="1067575"/>
                  </a:moveTo>
                  <a:lnTo>
                    <a:pt x="172318" y="1031134"/>
                  </a:lnTo>
                  <a:cubicBezTo>
                    <a:pt x="182509" y="1061398"/>
                    <a:pt x="194862" y="1091353"/>
                    <a:pt x="209376" y="1120073"/>
                  </a:cubicBezTo>
                  <a:lnTo>
                    <a:pt x="107467" y="1171336"/>
                  </a:lnTo>
                  <a:cubicBezTo>
                    <a:pt x="90792" y="1137984"/>
                    <a:pt x="75967" y="1103088"/>
                    <a:pt x="64232" y="1067575"/>
                  </a:cubicBezTo>
                  <a:close/>
                  <a:moveTo>
                    <a:pt x="1471503" y="988209"/>
                  </a:moveTo>
                  <a:cubicBezTo>
                    <a:pt x="1479533" y="957327"/>
                    <a:pt x="1485710" y="925519"/>
                    <a:pt x="1489415" y="893711"/>
                  </a:cubicBezTo>
                  <a:lnTo>
                    <a:pt x="1602750" y="906682"/>
                  </a:lnTo>
                  <a:cubicBezTo>
                    <a:pt x="1598426" y="944048"/>
                    <a:pt x="1591324" y="981106"/>
                    <a:pt x="1582060" y="1017237"/>
                  </a:cubicBezTo>
                  <a:lnTo>
                    <a:pt x="1471503" y="988209"/>
                  </a:lnTo>
                  <a:close/>
                  <a:moveTo>
                    <a:pt x="26249" y="887535"/>
                  </a:moveTo>
                  <a:lnTo>
                    <a:pt x="139892" y="877344"/>
                  </a:lnTo>
                  <a:cubicBezTo>
                    <a:pt x="142672" y="909461"/>
                    <a:pt x="147922" y="941269"/>
                    <a:pt x="155333" y="972459"/>
                  </a:cubicBezTo>
                  <a:lnTo>
                    <a:pt x="44469" y="998708"/>
                  </a:lnTo>
                  <a:cubicBezTo>
                    <a:pt x="35822" y="962268"/>
                    <a:pt x="29645" y="924902"/>
                    <a:pt x="26249" y="887535"/>
                  </a:cubicBezTo>
                  <a:close/>
                  <a:moveTo>
                    <a:pt x="1493430" y="832257"/>
                  </a:moveTo>
                  <a:cubicBezTo>
                    <a:pt x="1493430" y="826699"/>
                    <a:pt x="1493739" y="820831"/>
                    <a:pt x="1493739" y="814963"/>
                  </a:cubicBezTo>
                  <a:cubicBezTo>
                    <a:pt x="1493739" y="788405"/>
                    <a:pt x="1492194" y="761847"/>
                    <a:pt x="1489106" y="735907"/>
                  </a:cubicBezTo>
                  <a:lnTo>
                    <a:pt x="1602441" y="722627"/>
                  </a:lnTo>
                  <a:cubicBezTo>
                    <a:pt x="1605839" y="753200"/>
                    <a:pt x="1607692" y="784082"/>
                    <a:pt x="1607692" y="814963"/>
                  </a:cubicBezTo>
                  <a:cubicBezTo>
                    <a:pt x="1607692" y="821757"/>
                    <a:pt x="1607692" y="828243"/>
                    <a:pt x="1607383" y="835037"/>
                  </a:cubicBezTo>
                  <a:lnTo>
                    <a:pt x="1493430" y="832257"/>
                  </a:lnTo>
                  <a:close/>
                  <a:moveTo>
                    <a:pt x="23161" y="814963"/>
                  </a:moveTo>
                  <a:cubicBezTo>
                    <a:pt x="23161" y="777288"/>
                    <a:pt x="25939" y="739612"/>
                    <a:pt x="30882" y="702863"/>
                  </a:cubicBezTo>
                  <a:lnTo>
                    <a:pt x="143907" y="718922"/>
                  </a:lnTo>
                  <a:cubicBezTo>
                    <a:pt x="139583" y="750421"/>
                    <a:pt x="137114" y="782847"/>
                    <a:pt x="137114" y="815272"/>
                  </a:cubicBezTo>
                  <a:lnTo>
                    <a:pt x="137114" y="816199"/>
                  </a:lnTo>
                  <a:lnTo>
                    <a:pt x="23161" y="814963"/>
                  </a:lnTo>
                  <a:close/>
                  <a:moveTo>
                    <a:pt x="1452975" y="582734"/>
                  </a:moveTo>
                  <a:lnTo>
                    <a:pt x="1560133" y="543515"/>
                  </a:lnTo>
                  <a:cubicBezTo>
                    <a:pt x="1572796" y="578720"/>
                    <a:pt x="1583294" y="615160"/>
                    <a:pt x="1591015" y="651909"/>
                  </a:cubicBezTo>
                  <a:lnTo>
                    <a:pt x="1479224" y="675379"/>
                  </a:lnTo>
                  <a:cubicBezTo>
                    <a:pt x="1472740" y="643880"/>
                    <a:pt x="1463783" y="612689"/>
                    <a:pt x="1452975" y="582734"/>
                  </a:cubicBezTo>
                  <a:close/>
                  <a:moveTo>
                    <a:pt x="44160" y="632454"/>
                  </a:moveTo>
                  <a:cubicBezTo>
                    <a:pt x="52806" y="596014"/>
                    <a:pt x="64232" y="559882"/>
                    <a:pt x="77820" y="524986"/>
                  </a:cubicBezTo>
                  <a:lnTo>
                    <a:pt x="184053" y="566676"/>
                  </a:lnTo>
                  <a:cubicBezTo>
                    <a:pt x="172318" y="596631"/>
                    <a:pt x="162744" y="627513"/>
                    <a:pt x="155333" y="658703"/>
                  </a:cubicBezTo>
                  <a:lnTo>
                    <a:pt x="44160" y="632454"/>
                  </a:lnTo>
                  <a:close/>
                  <a:moveTo>
                    <a:pt x="1382255" y="442224"/>
                  </a:moveTo>
                  <a:lnTo>
                    <a:pt x="1477371" y="379225"/>
                  </a:lnTo>
                  <a:cubicBezTo>
                    <a:pt x="1498061" y="410416"/>
                    <a:pt x="1516591" y="443459"/>
                    <a:pt x="1532650" y="477429"/>
                  </a:cubicBezTo>
                  <a:lnTo>
                    <a:pt x="1429505" y="526221"/>
                  </a:lnTo>
                  <a:cubicBezTo>
                    <a:pt x="1415608" y="497193"/>
                    <a:pt x="1399858" y="468782"/>
                    <a:pt x="1382255" y="442224"/>
                  </a:cubicBezTo>
                  <a:close/>
                  <a:moveTo>
                    <a:pt x="107158" y="459208"/>
                  </a:moveTo>
                  <a:cubicBezTo>
                    <a:pt x="123833" y="425856"/>
                    <a:pt x="143289" y="393122"/>
                    <a:pt x="164906" y="362549"/>
                  </a:cubicBezTo>
                  <a:lnTo>
                    <a:pt x="258478" y="427709"/>
                  </a:lnTo>
                  <a:cubicBezTo>
                    <a:pt x="240257" y="453958"/>
                    <a:pt x="223582" y="482061"/>
                    <a:pt x="209067" y="510472"/>
                  </a:cubicBezTo>
                  <a:lnTo>
                    <a:pt x="107158" y="459208"/>
                  </a:lnTo>
                  <a:close/>
                  <a:moveTo>
                    <a:pt x="1280965" y="321477"/>
                  </a:moveTo>
                  <a:lnTo>
                    <a:pt x="1359403" y="238405"/>
                  </a:lnTo>
                  <a:cubicBezTo>
                    <a:pt x="1386579" y="264037"/>
                    <a:pt x="1412211" y="291830"/>
                    <a:pt x="1435682" y="321168"/>
                  </a:cubicBezTo>
                  <a:lnTo>
                    <a:pt x="1346434" y="392195"/>
                  </a:lnTo>
                  <a:cubicBezTo>
                    <a:pt x="1326053" y="367490"/>
                    <a:pt x="1304126" y="343712"/>
                    <a:pt x="1280965" y="321477"/>
                  </a:cubicBezTo>
                  <a:close/>
                  <a:moveTo>
                    <a:pt x="208450" y="305727"/>
                  </a:moveTo>
                  <a:cubicBezTo>
                    <a:pt x="232537" y="277007"/>
                    <a:pt x="258787" y="249831"/>
                    <a:pt x="286889" y="224817"/>
                  </a:cubicBezTo>
                  <a:lnTo>
                    <a:pt x="363165" y="309742"/>
                  </a:lnTo>
                  <a:cubicBezTo>
                    <a:pt x="339388" y="331050"/>
                    <a:pt x="316843" y="354520"/>
                    <a:pt x="296153" y="378916"/>
                  </a:cubicBezTo>
                  <a:lnTo>
                    <a:pt x="208450" y="305727"/>
                  </a:lnTo>
                  <a:close/>
                  <a:moveTo>
                    <a:pt x="1154351" y="227288"/>
                  </a:moveTo>
                  <a:lnTo>
                    <a:pt x="1211482" y="128467"/>
                  </a:lnTo>
                  <a:cubicBezTo>
                    <a:pt x="1243907" y="147305"/>
                    <a:pt x="1275097" y="168304"/>
                    <a:pt x="1304744" y="191465"/>
                  </a:cubicBezTo>
                  <a:lnTo>
                    <a:pt x="1234334" y="281022"/>
                  </a:lnTo>
                  <a:cubicBezTo>
                    <a:pt x="1209010" y="261567"/>
                    <a:pt x="1182144" y="243347"/>
                    <a:pt x="1154351" y="227288"/>
                  </a:cubicBezTo>
                  <a:close/>
                  <a:moveTo>
                    <a:pt x="342166" y="179422"/>
                  </a:moveTo>
                  <a:cubicBezTo>
                    <a:pt x="372122" y="157187"/>
                    <a:pt x="403929" y="136496"/>
                    <a:pt x="436972" y="118585"/>
                  </a:cubicBezTo>
                  <a:lnTo>
                    <a:pt x="491633" y="218950"/>
                  </a:lnTo>
                  <a:cubicBezTo>
                    <a:pt x="463530" y="234391"/>
                    <a:pt x="436356" y="251684"/>
                    <a:pt x="410415" y="270831"/>
                  </a:cubicBezTo>
                  <a:lnTo>
                    <a:pt x="342166" y="179422"/>
                  </a:lnTo>
                  <a:close/>
                  <a:moveTo>
                    <a:pt x="1009824" y="164907"/>
                  </a:moveTo>
                  <a:lnTo>
                    <a:pt x="1042559" y="55587"/>
                  </a:lnTo>
                  <a:cubicBezTo>
                    <a:pt x="1078382" y="66395"/>
                    <a:pt x="1113895" y="79674"/>
                    <a:pt x="1147866" y="95424"/>
                  </a:cubicBezTo>
                  <a:lnTo>
                    <a:pt x="1100000" y="198877"/>
                  </a:lnTo>
                  <a:cubicBezTo>
                    <a:pt x="1070971" y="185598"/>
                    <a:pt x="1040706" y="174172"/>
                    <a:pt x="1009824" y="164907"/>
                  </a:cubicBezTo>
                  <a:close/>
                  <a:moveTo>
                    <a:pt x="501516" y="87395"/>
                  </a:moveTo>
                  <a:cubicBezTo>
                    <a:pt x="535794" y="72572"/>
                    <a:pt x="571615" y="59910"/>
                    <a:pt x="607748" y="50337"/>
                  </a:cubicBezTo>
                  <a:lnTo>
                    <a:pt x="637702" y="160584"/>
                  </a:lnTo>
                  <a:cubicBezTo>
                    <a:pt x="606821" y="168922"/>
                    <a:pt x="576248" y="179731"/>
                    <a:pt x="546911" y="192392"/>
                  </a:cubicBezTo>
                  <a:lnTo>
                    <a:pt x="501516" y="87395"/>
                  </a:lnTo>
                  <a:close/>
                  <a:moveTo>
                    <a:pt x="854800" y="138040"/>
                  </a:moveTo>
                  <a:lnTo>
                    <a:pt x="861284" y="24088"/>
                  </a:lnTo>
                  <a:cubicBezTo>
                    <a:pt x="898652" y="26249"/>
                    <a:pt x="936326" y="31190"/>
                    <a:pt x="973075" y="38293"/>
                  </a:cubicBezTo>
                  <a:lnTo>
                    <a:pt x="950532" y="150084"/>
                  </a:lnTo>
                  <a:cubicBezTo>
                    <a:pt x="919033" y="143908"/>
                    <a:pt x="886916" y="139585"/>
                    <a:pt x="854800" y="138040"/>
                  </a:cubicBezTo>
                  <a:close/>
                  <a:moveTo>
                    <a:pt x="677848" y="34587"/>
                  </a:moveTo>
                  <a:cubicBezTo>
                    <a:pt x="714597" y="28102"/>
                    <a:pt x="752273" y="24397"/>
                    <a:pt x="789948" y="23161"/>
                  </a:cubicBezTo>
                  <a:lnTo>
                    <a:pt x="793654" y="137114"/>
                  </a:lnTo>
                  <a:cubicBezTo>
                    <a:pt x="761538" y="138040"/>
                    <a:pt x="729112" y="141437"/>
                    <a:pt x="697613" y="146996"/>
                  </a:cubicBezTo>
                  <a:lnTo>
                    <a:pt x="677848" y="3458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F7B6AC3-43AA-417A-98FB-38D48FC6E8B3}"/>
                </a:ext>
              </a:extLst>
            </p:cNvPr>
            <p:cNvSpPr/>
            <p:nvPr/>
          </p:nvSpPr>
          <p:spPr>
            <a:xfrm>
              <a:off x="20665014" y="7309342"/>
              <a:ext cx="216196" cy="185310"/>
            </a:xfrm>
            <a:custGeom>
              <a:avLst/>
              <a:gdLst>
                <a:gd name="connsiteX0" fmla="*/ 129878 w 216170"/>
                <a:gd name="connsiteY0" fmla="*/ 29867 h 185289"/>
                <a:gd name="connsiteX1" fmla="*/ 197509 w 216170"/>
                <a:gd name="connsiteY1" fmla="*/ 165128 h 185289"/>
                <a:gd name="connsiteX2" fmla="*/ 185774 w 216170"/>
                <a:gd name="connsiteY2" fmla="*/ 182731 h 185289"/>
                <a:gd name="connsiteX3" fmla="*/ 34763 w 216170"/>
                <a:gd name="connsiteY3" fmla="*/ 173775 h 185289"/>
                <a:gd name="connsiteX4" fmla="*/ 25190 w 216170"/>
                <a:gd name="connsiteY4" fmla="*/ 154629 h 185289"/>
                <a:gd name="connsiteX5" fmla="*/ 108261 w 216170"/>
                <a:gd name="connsiteY5" fmla="*/ 28323 h 185289"/>
                <a:gd name="connsiteX6" fmla="*/ 129878 w 216170"/>
                <a:gd name="connsiteY6" fmla="*/ 29867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170" h="185289">
                  <a:moveTo>
                    <a:pt x="129878" y="29867"/>
                  </a:moveTo>
                  <a:lnTo>
                    <a:pt x="197509" y="165128"/>
                  </a:lnTo>
                  <a:cubicBezTo>
                    <a:pt x="201831" y="173466"/>
                    <a:pt x="195347" y="183348"/>
                    <a:pt x="185774" y="182731"/>
                  </a:cubicBezTo>
                  <a:lnTo>
                    <a:pt x="34763" y="173775"/>
                  </a:lnTo>
                  <a:cubicBezTo>
                    <a:pt x="25499" y="173157"/>
                    <a:pt x="19940" y="162658"/>
                    <a:pt x="25190" y="154629"/>
                  </a:cubicBezTo>
                  <a:lnTo>
                    <a:pt x="108261" y="28323"/>
                  </a:lnTo>
                  <a:cubicBezTo>
                    <a:pt x="113819" y="20912"/>
                    <a:pt x="125555" y="21529"/>
                    <a:pt x="129878" y="298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E55462C-746D-41E4-9CCD-CDD60FE05447}"/>
                </a:ext>
              </a:extLst>
            </p:cNvPr>
            <p:cNvSpPr/>
            <p:nvPr/>
          </p:nvSpPr>
          <p:spPr>
            <a:xfrm>
              <a:off x="20914742" y="6958399"/>
              <a:ext cx="123540" cy="123540"/>
            </a:xfrm>
            <a:custGeom>
              <a:avLst/>
              <a:gdLst>
                <a:gd name="connsiteX0" fmla="*/ 23161 w 123526"/>
                <a:gd name="connsiteY0" fmla="*/ 76895 h 123526"/>
                <a:gd name="connsiteX1" fmla="*/ 76895 w 123526"/>
                <a:gd name="connsiteY1" fmla="*/ 23161 h 123526"/>
                <a:gd name="connsiteX2" fmla="*/ 130628 w 123526"/>
                <a:gd name="connsiteY2" fmla="*/ 76895 h 123526"/>
                <a:gd name="connsiteX3" fmla="*/ 76895 w 123526"/>
                <a:gd name="connsiteY3" fmla="*/ 130629 h 123526"/>
                <a:gd name="connsiteX4" fmla="*/ 23161 w 123526"/>
                <a:gd name="connsiteY4" fmla="*/ 76895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26" h="123526">
                  <a:moveTo>
                    <a:pt x="23161" y="76895"/>
                  </a:moveTo>
                  <a:cubicBezTo>
                    <a:pt x="23161" y="47249"/>
                    <a:pt x="47248" y="23161"/>
                    <a:pt x="76895" y="23161"/>
                  </a:cubicBezTo>
                  <a:cubicBezTo>
                    <a:pt x="106540" y="23161"/>
                    <a:pt x="130628" y="47249"/>
                    <a:pt x="130628" y="76895"/>
                  </a:cubicBezTo>
                  <a:cubicBezTo>
                    <a:pt x="130628" y="106542"/>
                    <a:pt x="106540" y="130629"/>
                    <a:pt x="76895" y="130629"/>
                  </a:cubicBezTo>
                  <a:cubicBezTo>
                    <a:pt x="47248" y="130629"/>
                    <a:pt x="23161" y="106542"/>
                    <a:pt x="23161" y="768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4E8C683-A77E-4317-9939-698850415334}"/>
                </a:ext>
              </a:extLst>
            </p:cNvPr>
            <p:cNvSpPr/>
            <p:nvPr/>
          </p:nvSpPr>
          <p:spPr>
            <a:xfrm>
              <a:off x="17053178" y="5487032"/>
              <a:ext cx="1451599" cy="277966"/>
            </a:xfrm>
            <a:custGeom>
              <a:avLst/>
              <a:gdLst>
                <a:gd name="connsiteX0" fmla="*/ 1322347 w 1451431"/>
                <a:gd name="connsiteY0" fmla="*/ 275772 h 277933"/>
                <a:gd name="connsiteX1" fmla="*/ 149467 w 1451431"/>
                <a:gd name="connsiteY1" fmla="*/ 275772 h 277933"/>
                <a:gd name="connsiteX2" fmla="*/ 23161 w 1451431"/>
                <a:gd name="connsiteY2" fmla="*/ 149467 h 277933"/>
                <a:gd name="connsiteX3" fmla="*/ 23161 w 1451431"/>
                <a:gd name="connsiteY3" fmla="*/ 149467 h 277933"/>
                <a:gd name="connsiteX4" fmla="*/ 149467 w 1451431"/>
                <a:gd name="connsiteY4" fmla="*/ 23161 h 277933"/>
                <a:gd name="connsiteX5" fmla="*/ 1322656 w 1451431"/>
                <a:gd name="connsiteY5" fmla="*/ 23161 h 277933"/>
                <a:gd name="connsiteX6" fmla="*/ 1448961 w 1451431"/>
                <a:gd name="connsiteY6" fmla="*/ 149467 h 277933"/>
                <a:gd name="connsiteX7" fmla="*/ 1448961 w 1451431"/>
                <a:gd name="connsiteY7" fmla="*/ 149467 h 277933"/>
                <a:gd name="connsiteX8" fmla="*/ 1322347 w 1451431"/>
                <a:gd name="connsiteY8" fmla="*/ 275772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1431" h="277933">
                  <a:moveTo>
                    <a:pt x="1322347" y="275772"/>
                  </a:moveTo>
                  <a:lnTo>
                    <a:pt x="149467" y="275772"/>
                  </a:lnTo>
                  <a:cubicBezTo>
                    <a:pt x="79675" y="275772"/>
                    <a:pt x="23161" y="219259"/>
                    <a:pt x="23161" y="149467"/>
                  </a:cubicBezTo>
                  <a:lnTo>
                    <a:pt x="23161" y="149467"/>
                  </a:lnTo>
                  <a:cubicBezTo>
                    <a:pt x="23161" y="79674"/>
                    <a:pt x="79675" y="23161"/>
                    <a:pt x="149467" y="23161"/>
                  </a:cubicBezTo>
                  <a:lnTo>
                    <a:pt x="1322656" y="23161"/>
                  </a:lnTo>
                  <a:cubicBezTo>
                    <a:pt x="1392449" y="23161"/>
                    <a:pt x="1448961" y="79674"/>
                    <a:pt x="1448961" y="149467"/>
                  </a:cubicBezTo>
                  <a:lnTo>
                    <a:pt x="1448961" y="149467"/>
                  </a:lnTo>
                  <a:cubicBezTo>
                    <a:pt x="1448651" y="219259"/>
                    <a:pt x="1392140" y="275772"/>
                    <a:pt x="1322347" y="27577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F352640-A2D6-4968-B85C-9DB69768CD9C}"/>
                </a:ext>
              </a:extLst>
            </p:cNvPr>
            <p:cNvSpPr/>
            <p:nvPr/>
          </p:nvSpPr>
          <p:spPr>
            <a:xfrm>
              <a:off x="17141818" y="5533979"/>
              <a:ext cx="1266289" cy="185310"/>
            </a:xfrm>
            <a:custGeom>
              <a:avLst/>
              <a:gdLst>
                <a:gd name="connsiteX0" fmla="*/ 1192028 w 1266142"/>
                <a:gd name="connsiteY0" fmla="*/ 181892 h 185289"/>
                <a:gd name="connsiteX1" fmla="*/ 102527 w 1266142"/>
                <a:gd name="connsiteY1" fmla="*/ 181892 h 185289"/>
                <a:gd name="connsiteX2" fmla="*/ 23161 w 1266142"/>
                <a:gd name="connsiteY2" fmla="*/ 102527 h 185289"/>
                <a:gd name="connsiteX3" fmla="*/ 23161 w 1266142"/>
                <a:gd name="connsiteY3" fmla="*/ 102527 h 185289"/>
                <a:gd name="connsiteX4" fmla="*/ 102527 w 1266142"/>
                <a:gd name="connsiteY4" fmla="*/ 23161 h 185289"/>
                <a:gd name="connsiteX5" fmla="*/ 1192028 w 1266142"/>
                <a:gd name="connsiteY5" fmla="*/ 23161 h 185289"/>
                <a:gd name="connsiteX6" fmla="*/ 1271392 w 1266142"/>
                <a:gd name="connsiteY6" fmla="*/ 102527 h 185289"/>
                <a:gd name="connsiteX7" fmla="*/ 1271392 w 1266142"/>
                <a:gd name="connsiteY7" fmla="*/ 102527 h 185289"/>
                <a:gd name="connsiteX8" fmla="*/ 1192028 w 1266142"/>
                <a:gd name="connsiteY8" fmla="*/ 181892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2" h="185289">
                  <a:moveTo>
                    <a:pt x="1192028" y="181892"/>
                  </a:moveTo>
                  <a:lnTo>
                    <a:pt x="102527" y="181892"/>
                  </a:lnTo>
                  <a:cubicBezTo>
                    <a:pt x="58676" y="181892"/>
                    <a:pt x="23161" y="146379"/>
                    <a:pt x="23161" y="102527"/>
                  </a:cubicBezTo>
                  <a:lnTo>
                    <a:pt x="23161" y="102527"/>
                  </a:lnTo>
                  <a:cubicBezTo>
                    <a:pt x="23161" y="58675"/>
                    <a:pt x="58676" y="23161"/>
                    <a:pt x="102527" y="23161"/>
                  </a:cubicBezTo>
                  <a:lnTo>
                    <a:pt x="1192028" y="23161"/>
                  </a:lnTo>
                  <a:cubicBezTo>
                    <a:pt x="1235879" y="23161"/>
                    <a:pt x="1271392" y="58675"/>
                    <a:pt x="1271392" y="102527"/>
                  </a:cubicBezTo>
                  <a:lnTo>
                    <a:pt x="1271392" y="102527"/>
                  </a:lnTo>
                  <a:cubicBezTo>
                    <a:pt x="1271392" y="146379"/>
                    <a:pt x="1235879" y="181892"/>
                    <a:pt x="1192028" y="18189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B85EF3-A704-4F44-B062-CDDD3937E771}"/>
                </a:ext>
              </a:extLst>
            </p:cNvPr>
            <p:cNvSpPr/>
            <p:nvPr/>
          </p:nvSpPr>
          <p:spPr>
            <a:xfrm>
              <a:off x="17186293" y="5554979"/>
              <a:ext cx="185310" cy="154426"/>
            </a:xfrm>
            <a:custGeom>
              <a:avLst/>
              <a:gdLst>
                <a:gd name="connsiteX0" fmla="*/ 183127 w 185289"/>
                <a:gd name="connsiteY0" fmla="*/ 137423 h 154407"/>
                <a:gd name="connsiteX1" fmla="*/ 80291 w 185289"/>
                <a:gd name="connsiteY1" fmla="*/ 137423 h 154407"/>
                <a:gd name="connsiteX2" fmla="*/ 23161 w 185289"/>
                <a:gd name="connsiteY2" fmla="*/ 80292 h 154407"/>
                <a:gd name="connsiteX3" fmla="*/ 23161 w 185289"/>
                <a:gd name="connsiteY3" fmla="*/ 80292 h 154407"/>
                <a:gd name="connsiteX4" fmla="*/ 80291 w 185289"/>
                <a:gd name="connsiteY4" fmla="*/ 23161 h 154407"/>
                <a:gd name="connsiteX5" fmla="*/ 183127 w 185289"/>
                <a:gd name="connsiteY5" fmla="*/ 23161 h 154407"/>
                <a:gd name="connsiteX6" fmla="*/ 183127 w 185289"/>
                <a:gd name="connsiteY6" fmla="*/ 137423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89" h="154407">
                  <a:moveTo>
                    <a:pt x="183127" y="137423"/>
                  </a:moveTo>
                  <a:lnTo>
                    <a:pt x="80291" y="137423"/>
                  </a:lnTo>
                  <a:cubicBezTo>
                    <a:pt x="48793" y="137423"/>
                    <a:pt x="23161" y="111791"/>
                    <a:pt x="23161" y="80292"/>
                  </a:cubicBezTo>
                  <a:lnTo>
                    <a:pt x="23161" y="80292"/>
                  </a:lnTo>
                  <a:cubicBezTo>
                    <a:pt x="23161" y="48793"/>
                    <a:pt x="48793" y="23161"/>
                    <a:pt x="80291" y="23161"/>
                  </a:cubicBezTo>
                  <a:lnTo>
                    <a:pt x="183127" y="23161"/>
                  </a:lnTo>
                  <a:lnTo>
                    <a:pt x="183127" y="13742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C12391-B5BE-4D74-B45F-343B44F4CAF0}"/>
                </a:ext>
              </a:extLst>
            </p:cNvPr>
            <p:cNvSpPr/>
            <p:nvPr/>
          </p:nvSpPr>
          <p:spPr>
            <a:xfrm>
              <a:off x="17383339" y="5555597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8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2308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8"/>
                  </a:cubicBezTo>
                  <a:lnTo>
                    <a:pt x="108394" y="94189"/>
                  </a:lnTo>
                  <a:cubicBezTo>
                    <a:pt x="108394" y="117659"/>
                    <a:pt x="89248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4DF2EC-74AD-47F8-B81E-78D8E73B96C4}"/>
                </a:ext>
              </a:extLst>
            </p:cNvPr>
            <p:cNvSpPr/>
            <p:nvPr/>
          </p:nvSpPr>
          <p:spPr>
            <a:xfrm>
              <a:off x="17505336" y="5555597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8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199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2308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8"/>
                  </a:cubicBezTo>
                  <a:lnTo>
                    <a:pt x="108394" y="94189"/>
                  </a:lnTo>
                  <a:cubicBezTo>
                    <a:pt x="108702" y="117659"/>
                    <a:pt x="89555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36DDBD-A11A-459B-AFF5-2F096D5C93FA}"/>
                </a:ext>
              </a:extLst>
            </p:cNvPr>
            <p:cNvSpPr/>
            <p:nvPr/>
          </p:nvSpPr>
          <p:spPr>
            <a:xfrm>
              <a:off x="17627332" y="5555597"/>
              <a:ext cx="123540" cy="154426"/>
            </a:xfrm>
            <a:custGeom>
              <a:avLst/>
              <a:gdLst>
                <a:gd name="connsiteX0" fmla="*/ 66085 w 123526"/>
                <a:gd name="connsiteY0" fmla="*/ 136805 h 154407"/>
                <a:gd name="connsiteX1" fmla="*/ 66085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6085 w 123526"/>
                <a:gd name="connsiteY4" fmla="*/ 23161 h 154407"/>
                <a:gd name="connsiteX5" fmla="*/ 66085 w 123526"/>
                <a:gd name="connsiteY5" fmla="*/ 23161 h 154407"/>
                <a:gd name="connsiteX6" fmla="*/ 108702 w 123526"/>
                <a:gd name="connsiteY6" fmla="*/ 65778 h 154407"/>
                <a:gd name="connsiteX7" fmla="*/ 108702 w 123526"/>
                <a:gd name="connsiteY7" fmla="*/ 94189 h 154407"/>
                <a:gd name="connsiteX8" fmla="*/ 66085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6085" y="136805"/>
                  </a:moveTo>
                  <a:lnTo>
                    <a:pt x="66085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2308"/>
                    <a:pt x="42308" y="23161"/>
                    <a:pt x="66085" y="23161"/>
                  </a:cubicBezTo>
                  <a:lnTo>
                    <a:pt x="66085" y="23161"/>
                  </a:lnTo>
                  <a:cubicBezTo>
                    <a:pt x="89555" y="23161"/>
                    <a:pt x="108702" y="42308"/>
                    <a:pt x="108702" y="65778"/>
                  </a:cubicBezTo>
                  <a:lnTo>
                    <a:pt x="108702" y="94189"/>
                  </a:lnTo>
                  <a:cubicBezTo>
                    <a:pt x="108702" y="117659"/>
                    <a:pt x="89555" y="136805"/>
                    <a:pt x="66085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2CF159-96B5-4654-82AC-B25FF574490A}"/>
                </a:ext>
              </a:extLst>
            </p:cNvPr>
            <p:cNvSpPr/>
            <p:nvPr/>
          </p:nvSpPr>
          <p:spPr>
            <a:xfrm>
              <a:off x="17053178" y="5849315"/>
              <a:ext cx="1451599" cy="277966"/>
            </a:xfrm>
            <a:custGeom>
              <a:avLst/>
              <a:gdLst>
                <a:gd name="connsiteX0" fmla="*/ 1322347 w 1451431"/>
                <a:gd name="connsiteY0" fmla="*/ 275772 h 277933"/>
                <a:gd name="connsiteX1" fmla="*/ 149467 w 1451431"/>
                <a:gd name="connsiteY1" fmla="*/ 275772 h 277933"/>
                <a:gd name="connsiteX2" fmla="*/ 23161 w 1451431"/>
                <a:gd name="connsiteY2" fmla="*/ 149466 h 277933"/>
                <a:gd name="connsiteX3" fmla="*/ 23161 w 1451431"/>
                <a:gd name="connsiteY3" fmla="*/ 149466 h 277933"/>
                <a:gd name="connsiteX4" fmla="*/ 149467 w 1451431"/>
                <a:gd name="connsiteY4" fmla="*/ 23161 h 277933"/>
                <a:gd name="connsiteX5" fmla="*/ 1322656 w 1451431"/>
                <a:gd name="connsiteY5" fmla="*/ 23161 h 277933"/>
                <a:gd name="connsiteX6" fmla="*/ 1448961 w 1451431"/>
                <a:gd name="connsiteY6" fmla="*/ 149466 h 277933"/>
                <a:gd name="connsiteX7" fmla="*/ 1448961 w 1451431"/>
                <a:gd name="connsiteY7" fmla="*/ 149466 h 277933"/>
                <a:gd name="connsiteX8" fmla="*/ 1322347 w 1451431"/>
                <a:gd name="connsiteY8" fmla="*/ 275772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1431" h="277933">
                  <a:moveTo>
                    <a:pt x="1322347" y="275772"/>
                  </a:moveTo>
                  <a:lnTo>
                    <a:pt x="149467" y="275772"/>
                  </a:lnTo>
                  <a:cubicBezTo>
                    <a:pt x="79675" y="275772"/>
                    <a:pt x="23161" y="219259"/>
                    <a:pt x="23161" y="149466"/>
                  </a:cubicBezTo>
                  <a:lnTo>
                    <a:pt x="23161" y="149466"/>
                  </a:lnTo>
                  <a:cubicBezTo>
                    <a:pt x="23161" y="79674"/>
                    <a:pt x="79675" y="23161"/>
                    <a:pt x="149467" y="23161"/>
                  </a:cubicBezTo>
                  <a:lnTo>
                    <a:pt x="1322656" y="23161"/>
                  </a:lnTo>
                  <a:cubicBezTo>
                    <a:pt x="1392449" y="23161"/>
                    <a:pt x="1448961" y="79674"/>
                    <a:pt x="1448961" y="149466"/>
                  </a:cubicBezTo>
                  <a:lnTo>
                    <a:pt x="1448961" y="149466"/>
                  </a:lnTo>
                  <a:cubicBezTo>
                    <a:pt x="1448651" y="219259"/>
                    <a:pt x="1392140" y="275772"/>
                    <a:pt x="1322347" y="27577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C43932F-5E08-45AB-BD5E-5E9DFFAFBA2F}"/>
                </a:ext>
              </a:extLst>
            </p:cNvPr>
            <p:cNvSpPr/>
            <p:nvPr/>
          </p:nvSpPr>
          <p:spPr>
            <a:xfrm>
              <a:off x="17141818" y="5896569"/>
              <a:ext cx="1266289" cy="185310"/>
            </a:xfrm>
            <a:custGeom>
              <a:avLst/>
              <a:gdLst>
                <a:gd name="connsiteX0" fmla="*/ 1192028 w 1266142"/>
                <a:gd name="connsiteY0" fmla="*/ 181892 h 185289"/>
                <a:gd name="connsiteX1" fmla="*/ 102527 w 1266142"/>
                <a:gd name="connsiteY1" fmla="*/ 181892 h 185289"/>
                <a:gd name="connsiteX2" fmla="*/ 23161 w 1266142"/>
                <a:gd name="connsiteY2" fmla="*/ 102526 h 185289"/>
                <a:gd name="connsiteX3" fmla="*/ 23161 w 1266142"/>
                <a:gd name="connsiteY3" fmla="*/ 102526 h 185289"/>
                <a:gd name="connsiteX4" fmla="*/ 102527 w 1266142"/>
                <a:gd name="connsiteY4" fmla="*/ 23161 h 185289"/>
                <a:gd name="connsiteX5" fmla="*/ 1192028 w 1266142"/>
                <a:gd name="connsiteY5" fmla="*/ 23161 h 185289"/>
                <a:gd name="connsiteX6" fmla="*/ 1271392 w 1266142"/>
                <a:gd name="connsiteY6" fmla="*/ 102526 h 185289"/>
                <a:gd name="connsiteX7" fmla="*/ 1271392 w 1266142"/>
                <a:gd name="connsiteY7" fmla="*/ 102526 h 185289"/>
                <a:gd name="connsiteX8" fmla="*/ 1192028 w 1266142"/>
                <a:gd name="connsiteY8" fmla="*/ 181892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2" h="185289">
                  <a:moveTo>
                    <a:pt x="1192028" y="181892"/>
                  </a:moveTo>
                  <a:lnTo>
                    <a:pt x="102527" y="181892"/>
                  </a:lnTo>
                  <a:cubicBezTo>
                    <a:pt x="58676" y="181892"/>
                    <a:pt x="23161" y="146378"/>
                    <a:pt x="23161" y="102526"/>
                  </a:cubicBezTo>
                  <a:lnTo>
                    <a:pt x="23161" y="102526"/>
                  </a:lnTo>
                  <a:cubicBezTo>
                    <a:pt x="23161" y="58675"/>
                    <a:pt x="58676" y="23161"/>
                    <a:pt x="102527" y="23161"/>
                  </a:cubicBezTo>
                  <a:lnTo>
                    <a:pt x="1192028" y="23161"/>
                  </a:lnTo>
                  <a:cubicBezTo>
                    <a:pt x="1235879" y="23161"/>
                    <a:pt x="1271392" y="58675"/>
                    <a:pt x="1271392" y="102526"/>
                  </a:cubicBezTo>
                  <a:lnTo>
                    <a:pt x="1271392" y="102526"/>
                  </a:lnTo>
                  <a:cubicBezTo>
                    <a:pt x="1271392" y="146378"/>
                    <a:pt x="1235879" y="181892"/>
                    <a:pt x="1192028" y="18189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E1C4A71-076A-44F6-83FB-2142F489AF59}"/>
                </a:ext>
              </a:extLst>
            </p:cNvPr>
            <p:cNvSpPr/>
            <p:nvPr/>
          </p:nvSpPr>
          <p:spPr>
            <a:xfrm>
              <a:off x="17186293" y="5917571"/>
              <a:ext cx="185310" cy="154426"/>
            </a:xfrm>
            <a:custGeom>
              <a:avLst/>
              <a:gdLst>
                <a:gd name="connsiteX0" fmla="*/ 183127 w 185289"/>
                <a:gd name="connsiteY0" fmla="*/ 137423 h 154407"/>
                <a:gd name="connsiteX1" fmla="*/ 80291 w 185289"/>
                <a:gd name="connsiteY1" fmla="*/ 137423 h 154407"/>
                <a:gd name="connsiteX2" fmla="*/ 23161 w 185289"/>
                <a:gd name="connsiteY2" fmla="*/ 80292 h 154407"/>
                <a:gd name="connsiteX3" fmla="*/ 23161 w 185289"/>
                <a:gd name="connsiteY3" fmla="*/ 80292 h 154407"/>
                <a:gd name="connsiteX4" fmla="*/ 80291 w 185289"/>
                <a:gd name="connsiteY4" fmla="*/ 23161 h 154407"/>
                <a:gd name="connsiteX5" fmla="*/ 183127 w 185289"/>
                <a:gd name="connsiteY5" fmla="*/ 23161 h 154407"/>
                <a:gd name="connsiteX6" fmla="*/ 183127 w 185289"/>
                <a:gd name="connsiteY6" fmla="*/ 137423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89" h="154407">
                  <a:moveTo>
                    <a:pt x="183127" y="137423"/>
                  </a:moveTo>
                  <a:lnTo>
                    <a:pt x="80291" y="137423"/>
                  </a:lnTo>
                  <a:cubicBezTo>
                    <a:pt x="48793" y="137423"/>
                    <a:pt x="23161" y="111791"/>
                    <a:pt x="23161" y="80292"/>
                  </a:cubicBezTo>
                  <a:lnTo>
                    <a:pt x="23161" y="80292"/>
                  </a:lnTo>
                  <a:cubicBezTo>
                    <a:pt x="23161" y="48793"/>
                    <a:pt x="48793" y="23161"/>
                    <a:pt x="80291" y="23161"/>
                  </a:cubicBezTo>
                  <a:lnTo>
                    <a:pt x="183127" y="23161"/>
                  </a:lnTo>
                  <a:lnTo>
                    <a:pt x="183127" y="13742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B4511D-AA44-4931-841A-FBF359662B7B}"/>
                </a:ext>
              </a:extLst>
            </p:cNvPr>
            <p:cNvSpPr/>
            <p:nvPr/>
          </p:nvSpPr>
          <p:spPr>
            <a:xfrm>
              <a:off x="17383339" y="5918188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8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1999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8"/>
                  </a:cubicBezTo>
                  <a:lnTo>
                    <a:pt x="108394" y="94189"/>
                  </a:lnTo>
                  <a:cubicBezTo>
                    <a:pt x="108394" y="117659"/>
                    <a:pt x="89248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6889D3-EF99-48AC-AC13-CD5FE9F03B94}"/>
                </a:ext>
              </a:extLst>
            </p:cNvPr>
            <p:cNvSpPr/>
            <p:nvPr/>
          </p:nvSpPr>
          <p:spPr>
            <a:xfrm>
              <a:off x="17505336" y="5918188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8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199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1999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8"/>
                  </a:cubicBezTo>
                  <a:lnTo>
                    <a:pt x="108394" y="94189"/>
                  </a:lnTo>
                  <a:cubicBezTo>
                    <a:pt x="108702" y="117659"/>
                    <a:pt x="89555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3DFD148-0317-47E4-9677-AC6F0F6EE89E}"/>
                </a:ext>
              </a:extLst>
            </p:cNvPr>
            <p:cNvSpPr/>
            <p:nvPr/>
          </p:nvSpPr>
          <p:spPr>
            <a:xfrm>
              <a:off x="17627332" y="5918188"/>
              <a:ext cx="123540" cy="154426"/>
            </a:xfrm>
            <a:custGeom>
              <a:avLst/>
              <a:gdLst>
                <a:gd name="connsiteX0" fmla="*/ 66085 w 123526"/>
                <a:gd name="connsiteY0" fmla="*/ 136805 h 154407"/>
                <a:gd name="connsiteX1" fmla="*/ 66085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6085 w 123526"/>
                <a:gd name="connsiteY4" fmla="*/ 23161 h 154407"/>
                <a:gd name="connsiteX5" fmla="*/ 66085 w 123526"/>
                <a:gd name="connsiteY5" fmla="*/ 23161 h 154407"/>
                <a:gd name="connsiteX6" fmla="*/ 108702 w 123526"/>
                <a:gd name="connsiteY6" fmla="*/ 65778 h 154407"/>
                <a:gd name="connsiteX7" fmla="*/ 108702 w 123526"/>
                <a:gd name="connsiteY7" fmla="*/ 94189 h 154407"/>
                <a:gd name="connsiteX8" fmla="*/ 66085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6085" y="136805"/>
                  </a:moveTo>
                  <a:lnTo>
                    <a:pt x="66085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1999"/>
                    <a:pt x="42308" y="23161"/>
                    <a:pt x="66085" y="23161"/>
                  </a:cubicBezTo>
                  <a:lnTo>
                    <a:pt x="66085" y="23161"/>
                  </a:lnTo>
                  <a:cubicBezTo>
                    <a:pt x="89555" y="23161"/>
                    <a:pt x="108702" y="42308"/>
                    <a:pt x="108702" y="65778"/>
                  </a:cubicBezTo>
                  <a:lnTo>
                    <a:pt x="108702" y="94189"/>
                  </a:lnTo>
                  <a:cubicBezTo>
                    <a:pt x="108702" y="117659"/>
                    <a:pt x="89555" y="136805"/>
                    <a:pt x="66085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7F67350-643F-4CB8-9ABF-076E005867B1}"/>
                </a:ext>
              </a:extLst>
            </p:cNvPr>
            <p:cNvSpPr/>
            <p:nvPr/>
          </p:nvSpPr>
          <p:spPr>
            <a:xfrm>
              <a:off x="17053178" y="7346625"/>
              <a:ext cx="1451599" cy="277966"/>
            </a:xfrm>
            <a:custGeom>
              <a:avLst/>
              <a:gdLst>
                <a:gd name="connsiteX0" fmla="*/ 1322347 w 1451431"/>
                <a:gd name="connsiteY0" fmla="*/ 275772 h 277933"/>
                <a:gd name="connsiteX1" fmla="*/ 149467 w 1451431"/>
                <a:gd name="connsiteY1" fmla="*/ 275772 h 277933"/>
                <a:gd name="connsiteX2" fmla="*/ 23161 w 1451431"/>
                <a:gd name="connsiteY2" fmla="*/ 149466 h 277933"/>
                <a:gd name="connsiteX3" fmla="*/ 23161 w 1451431"/>
                <a:gd name="connsiteY3" fmla="*/ 149466 h 277933"/>
                <a:gd name="connsiteX4" fmla="*/ 149467 w 1451431"/>
                <a:gd name="connsiteY4" fmla="*/ 23161 h 277933"/>
                <a:gd name="connsiteX5" fmla="*/ 1322656 w 1451431"/>
                <a:gd name="connsiteY5" fmla="*/ 23161 h 277933"/>
                <a:gd name="connsiteX6" fmla="*/ 1448961 w 1451431"/>
                <a:gd name="connsiteY6" fmla="*/ 149466 h 277933"/>
                <a:gd name="connsiteX7" fmla="*/ 1448961 w 1451431"/>
                <a:gd name="connsiteY7" fmla="*/ 149466 h 277933"/>
                <a:gd name="connsiteX8" fmla="*/ 1322347 w 1451431"/>
                <a:gd name="connsiteY8" fmla="*/ 275772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1431" h="277933">
                  <a:moveTo>
                    <a:pt x="1322347" y="275772"/>
                  </a:moveTo>
                  <a:lnTo>
                    <a:pt x="149467" y="275772"/>
                  </a:lnTo>
                  <a:cubicBezTo>
                    <a:pt x="79675" y="275772"/>
                    <a:pt x="23161" y="219259"/>
                    <a:pt x="23161" y="149466"/>
                  </a:cubicBezTo>
                  <a:lnTo>
                    <a:pt x="23161" y="149466"/>
                  </a:lnTo>
                  <a:cubicBezTo>
                    <a:pt x="23161" y="79674"/>
                    <a:pt x="79675" y="23161"/>
                    <a:pt x="149467" y="23161"/>
                  </a:cubicBezTo>
                  <a:lnTo>
                    <a:pt x="1322656" y="23161"/>
                  </a:lnTo>
                  <a:cubicBezTo>
                    <a:pt x="1392449" y="23161"/>
                    <a:pt x="1448961" y="79674"/>
                    <a:pt x="1448961" y="149466"/>
                  </a:cubicBezTo>
                  <a:lnTo>
                    <a:pt x="1448961" y="149466"/>
                  </a:lnTo>
                  <a:cubicBezTo>
                    <a:pt x="1448651" y="219259"/>
                    <a:pt x="1392140" y="275772"/>
                    <a:pt x="1322347" y="27577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3278A-2557-4E9E-AC99-ACC26F99CE87}"/>
                </a:ext>
              </a:extLst>
            </p:cNvPr>
            <p:cNvSpPr/>
            <p:nvPr/>
          </p:nvSpPr>
          <p:spPr>
            <a:xfrm>
              <a:off x="17141818" y="7393571"/>
              <a:ext cx="1266289" cy="185310"/>
            </a:xfrm>
            <a:custGeom>
              <a:avLst/>
              <a:gdLst>
                <a:gd name="connsiteX0" fmla="*/ 1192028 w 1266142"/>
                <a:gd name="connsiteY0" fmla="*/ 181892 h 185289"/>
                <a:gd name="connsiteX1" fmla="*/ 102527 w 1266142"/>
                <a:gd name="connsiteY1" fmla="*/ 181892 h 185289"/>
                <a:gd name="connsiteX2" fmla="*/ 23161 w 1266142"/>
                <a:gd name="connsiteY2" fmla="*/ 102526 h 185289"/>
                <a:gd name="connsiteX3" fmla="*/ 23161 w 1266142"/>
                <a:gd name="connsiteY3" fmla="*/ 102526 h 185289"/>
                <a:gd name="connsiteX4" fmla="*/ 102527 w 1266142"/>
                <a:gd name="connsiteY4" fmla="*/ 23161 h 185289"/>
                <a:gd name="connsiteX5" fmla="*/ 1192028 w 1266142"/>
                <a:gd name="connsiteY5" fmla="*/ 23161 h 185289"/>
                <a:gd name="connsiteX6" fmla="*/ 1271392 w 1266142"/>
                <a:gd name="connsiteY6" fmla="*/ 102526 h 185289"/>
                <a:gd name="connsiteX7" fmla="*/ 1271392 w 1266142"/>
                <a:gd name="connsiteY7" fmla="*/ 102526 h 185289"/>
                <a:gd name="connsiteX8" fmla="*/ 1192028 w 1266142"/>
                <a:gd name="connsiteY8" fmla="*/ 181892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2" h="185289">
                  <a:moveTo>
                    <a:pt x="1192028" y="181892"/>
                  </a:moveTo>
                  <a:lnTo>
                    <a:pt x="102527" y="181892"/>
                  </a:lnTo>
                  <a:cubicBezTo>
                    <a:pt x="58676" y="181892"/>
                    <a:pt x="23161" y="146378"/>
                    <a:pt x="23161" y="102526"/>
                  </a:cubicBezTo>
                  <a:lnTo>
                    <a:pt x="23161" y="102526"/>
                  </a:lnTo>
                  <a:cubicBezTo>
                    <a:pt x="23161" y="58675"/>
                    <a:pt x="58676" y="23161"/>
                    <a:pt x="102527" y="23161"/>
                  </a:cubicBezTo>
                  <a:lnTo>
                    <a:pt x="1192028" y="23161"/>
                  </a:lnTo>
                  <a:cubicBezTo>
                    <a:pt x="1235879" y="23161"/>
                    <a:pt x="1271392" y="58675"/>
                    <a:pt x="1271392" y="102526"/>
                  </a:cubicBezTo>
                  <a:lnTo>
                    <a:pt x="1271392" y="102526"/>
                  </a:lnTo>
                  <a:cubicBezTo>
                    <a:pt x="1271392" y="146378"/>
                    <a:pt x="1235879" y="181892"/>
                    <a:pt x="1192028" y="18189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DE151AA-FFD9-47D6-83B9-45592D7FBE37}"/>
                </a:ext>
              </a:extLst>
            </p:cNvPr>
            <p:cNvSpPr/>
            <p:nvPr/>
          </p:nvSpPr>
          <p:spPr>
            <a:xfrm>
              <a:off x="17186293" y="7414571"/>
              <a:ext cx="185310" cy="154426"/>
            </a:xfrm>
            <a:custGeom>
              <a:avLst/>
              <a:gdLst>
                <a:gd name="connsiteX0" fmla="*/ 183127 w 185289"/>
                <a:gd name="connsiteY0" fmla="*/ 137423 h 154407"/>
                <a:gd name="connsiteX1" fmla="*/ 80291 w 185289"/>
                <a:gd name="connsiteY1" fmla="*/ 137423 h 154407"/>
                <a:gd name="connsiteX2" fmla="*/ 23161 w 185289"/>
                <a:gd name="connsiteY2" fmla="*/ 80292 h 154407"/>
                <a:gd name="connsiteX3" fmla="*/ 23161 w 185289"/>
                <a:gd name="connsiteY3" fmla="*/ 80292 h 154407"/>
                <a:gd name="connsiteX4" fmla="*/ 80291 w 185289"/>
                <a:gd name="connsiteY4" fmla="*/ 23161 h 154407"/>
                <a:gd name="connsiteX5" fmla="*/ 183127 w 185289"/>
                <a:gd name="connsiteY5" fmla="*/ 23161 h 154407"/>
                <a:gd name="connsiteX6" fmla="*/ 183127 w 185289"/>
                <a:gd name="connsiteY6" fmla="*/ 137423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89" h="154407">
                  <a:moveTo>
                    <a:pt x="183127" y="137423"/>
                  </a:moveTo>
                  <a:lnTo>
                    <a:pt x="80291" y="137423"/>
                  </a:lnTo>
                  <a:cubicBezTo>
                    <a:pt x="48793" y="137423"/>
                    <a:pt x="23161" y="111791"/>
                    <a:pt x="23161" y="80292"/>
                  </a:cubicBezTo>
                  <a:lnTo>
                    <a:pt x="23161" y="80292"/>
                  </a:lnTo>
                  <a:cubicBezTo>
                    <a:pt x="23161" y="48793"/>
                    <a:pt x="48793" y="23161"/>
                    <a:pt x="80291" y="23161"/>
                  </a:cubicBezTo>
                  <a:lnTo>
                    <a:pt x="183127" y="23161"/>
                  </a:lnTo>
                  <a:lnTo>
                    <a:pt x="183127" y="13742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CA93A8-0A4B-412F-B328-8C20CF8ED856}"/>
                </a:ext>
              </a:extLst>
            </p:cNvPr>
            <p:cNvSpPr/>
            <p:nvPr/>
          </p:nvSpPr>
          <p:spPr>
            <a:xfrm>
              <a:off x="17383339" y="7415189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7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7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7"/>
                  </a:lnTo>
                  <a:cubicBezTo>
                    <a:pt x="23161" y="41999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7"/>
                  </a:cubicBezTo>
                  <a:lnTo>
                    <a:pt x="108394" y="94189"/>
                  </a:lnTo>
                  <a:cubicBezTo>
                    <a:pt x="108394" y="117659"/>
                    <a:pt x="89248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8B1A9C5-B068-47A6-A155-054AC0AFA037}"/>
                </a:ext>
              </a:extLst>
            </p:cNvPr>
            <p:cNvSpPr/>
            <p:nvPr/>
          </p:nvSpPr>
          <p:spPr>
            <a:xfrm>
              <a:off x="17505336" y="7415189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7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7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1998" y="136805"/>
                    <a:pt x="23161" y="117659"/>
                    <a:pt x="23161" y="94189"/>
                  </a:cubicBezTo>
                  <a:lnTo>
                    <a:pt x="23161" y="65777"/>
                  </a:lnTo>
                  <a:cubicBezTo>
                    <a:pt x="23161" y="41999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7"/>
                  </a:cubicBezTo>
                  <a:lnTo>
                    <a:pt x="108394" y="94189"/>
                  </a:lnTo>
                  <a:cubicBezTo>
                    <a:pt x="108702" y="117659"/>
                    <a:pt x="89555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256CA0-F9C2-48C1-A7C6-83177C52D510}"/>
                </a:ext>
              </a:extLst>
            </p:cNvPr>
            <p:cNvSpPr/>
            <p:nvPr/>
          </p:nvSpPr>
          <p:spPr>
            <a:xfrm>
              <a:off x="17627332" y="7415189"/>
              <a:ext cx="123540" cy="154426"/>
            </a:xfrm>
            <a:custGeom>
              <a:avLst/>
              <a:gdLst>
                <a:gd name="connsiteX0" fmla="*/ 66085 w 123526"/>
                <a:gd name="connsiteY0" fmla="*/ 136805 h 154407"/>
                <a:gd name="connsiteX1" fmla="*/ 66085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7 h 154407"/>
                <a:gd name="connsiteX4" fmla="*/ 66085 w 123526"/>
                <a:gd name="connsiteY4" fmla="*/ 23161 h 154407"/>
                <a:gd name="connsiteX5" fmla="*/ 66085 w 123526"/>
                <a:gd name="connsiteY5" fmla="*/ 23161 h 154407"/>
                <a:gd name="connsiteX6" fmla="*/ 108702 w 123526"/>
                <a:gd name="connsiteY6" fmla="*/ 65777 h 154407"/>
                <a:gd name="connsiteX7" fmla="*/ 108702 w 123526"/>
                <a:gd name="connsiteY7" fmla="*/ 94189 h 154407"/>
                <a:gd name="connsiteX8" fmla="*/ 66085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6085" y="136805"/>
                  </a:moveTo>
                  <a:lnTo>
                    <a:pt x="66085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7"/>
                  </a:lnTo>
                  <a:cubicBezTo>
                    <a:pt x="23161" y="41999"/>
                    <a:pt x="42308" y="23161"/>
                    <a:pt x="66085" y="23161"/>
                  </a:cubicBezTo>
                  <a:lnTo>
                    <a:pt x="66085" y="23161"/>
                  </a:lnTo>
                  <a:cubicBezTo>
                    <a:pt x="89555" y="23161"/>
                    <a:pt x="108702" y="42308"/>
                    <a:pt x="108702" y="65777"/>
                  </a:cubicBezTo>
                  <a:lnTo>
                    <a:pt x="108702" y="94189"/>
                  </a:lnTo>
                  <a:cubicBezTo>
                    <a:pt x="108702" y="117659"/>
                    <a:pt x="89555" y="136805"/>
                    <a:pt x="66085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CAB0E5A-4EFD-4531-B09E-D7EDBF392A3D}"/>
                </a:ext>
              </a:extLst>
            </p:cNvPr>
            <p:cNvSpPr/>
            <p:nvPr/>
          </p:nvSpPr>
          <p:spPr>
            <a:xfrm>
              <a:off x="17053178" y="7709216"/>
              <a:ext cx="1451599" cy="277966"/>
            </a:xfrm>
            <a:custGeom>
              <a:avLst/>
              <a:gdLst>
                <a:gd name="connsiteX0" fmla="*/ 1322347 w 1451431"/>
                <a:gd name="connsiteY0" fmla="*/ 275772 h 277933"/>
                <a:gd name="connsiteX1" fmla="*/ 149467 w 1451431"/>
                <a:gd name="connsiteY1" fmla="*/ 275772 h 277933"/>
                <a:gd name="connsiteX2" fmla="*/ 23161 w 1451431"/>
                <a:gd name="connsiteY2" fmla="*/ 149467 h 277933"/>
                <a:gd name="connsiteX3" fmla="*/ 23161 w 1451431"/>
                <a:gd name="connsiteY3" fmla="*/ 149467 h 277933"/>
                <a:gd name="connsiteX4" fmla="*/ 149467 w 1451431"/>
                <a:gd name="connsiteY4" fmla="*/ 23161 h 277933"/>
                <a:gd name="connsiteX5" fmla="*/ 1322656 w 1451431"/>
                <a:gd name="connsiteY5" fmla="*/ 23161 h 277933"/>
                <a:gd name="connsiteX6" fmla="*/ 1448961 w 1451431"/>
                <a:gd name="connsiteY6" fmla="*/ 149467 h 277933"/>
                <a:gd name="connsiteX7" fmla="*/ 1448961 w 1451431"/>
                <a:gd name="connsiteY7" fmla="*/ 149467 h 277933"/>
                <a:gd name="connsiteX8" fmla="*/ 1322347 w 1451431"/>
                <a:gd name="connsiteY8" fmla="*/ 275772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1431" h="277933">
                  <a:moveTo>
                    <a:pt x="1322347" y="275772"/>
                  </a:moveTo>
                  <a:lnTo>
                    <a:pt x="149467" y="275772"/>
                  </a:lnTo>
                  <a:cubicBezTo>
                    <a:pt x="79675" y="275772"/>
                    <a:pt x="23161" y="219259"/>
                    <a:pt x="23161" y="149467"/>
                  </a:cubicBezTo>
                  <a:lnTo>
                    <a:pt x="23161" y="149467"/>
                  </a:lnTo>
                  <a:cubicBezTo>
                    <a:pt x="23161" y="79674"/>
                    <a:pt x="79675" y="23161"/>
                    <a:pt x="149467" y="23161"/>
                  </a:cubicBezTo>
                  <a:lnTo>
                    <a:pt x="1322656" y="23161"/>
                  </a:lnTo>
                  <a:cubicBezTo>
                    <a:pt x="1392449" y="23161"/>
                    <a:pt x="1448961" y="79674"/>
                    <a:pt x="1448961" y="149467"/>
                  </a:cubicBezTo>
                  <a:lnTo>
                    <a:pt x="1448961" y="149467"/>
                  </a:lnTo>
                  <a:cubicBezTo>
                    <a:pt x="1448651" y="219259"/>
                    <a:pt x="1392140" y="275772"/>
                    <a:pt x="1322347" y="27577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BB21B54-1C6B-443A-A1AF-9B42D0396579}"/>
                </a:ext>
              </a:extLst>
            </p:cNvPr>
            <p:cNvSpPr/>
            <p:nvPr/>
          </p:nvSpPr>
          <p:spPr>
            <a:xfrm>
              <a:off x="17141818" y="7756162"/>
              <a:ext cx="1266289" cy="185310"/>
            </a:xfrm>
            <a:custGeom>
              <a:avLst/>
              <a:gdLst>
                <a:gd name="connsiteX0" fmla="*/ 1192028 w 1266142"/>
                <a:gd name="connsiteY0" fmla="*/ 181892 h 185289"/>
                <a:gd name="connsiteX1" fmla="*/ 102527 w 1266142"/>
                <a:gd name="connsiteY1" fmla="*/ 181892 h 185289"/>
                <a:gd name="connsiteX2" fmla="*/ 23161 w 1266142"/>
                <a:gd name="connsiteY2" fmla="*/ 102527 h 185289"/>
                <a:gd name="connsiteX3" fmla="*/ 23161 w 1266142"/>
                <a:gd name="connsiteY3" fmla="*/ 102527 h 185289"/>
                <a:gd name="connsiteX4" fmla="*/ 102527 w 1266142"/>
                <a:gd name="connsiteY4" fmla="*/ 23161 h 185289"/>
                <a:gd name="connsiteX5" fmla="*/ 1192028 w 1266142"/>
                <a:gd name="connsiteY5" fmla="*/ 23161 h 185289"/>
                <a:gd name="connsiteX6" fmla="*/ 1271392 w 1266142"/>
                <a:gd name="connsiteY6" fmla="*/ 102527 h 185289"/>
                <a:gd name="connsiteX7" fmla="*/ 1271392 w 1266142"/>
                <a:gd name="connsiteY7" fmla="*/ 102527 h 185289"/>
                <a:gd name="connsiteX8" fmla="*/ 1192028 w 1266142"/>
                <a:gd name="connsiteY8" fmla="*/ 181892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2" h="185289">
                  <a:moveTo>
                    <a:pt x="1192028" y="181892"/>
                  </a:moveTo>
                  <a:lnTo>
                    <a:pt x="102527" y="181892"/>
                  </a:lnTo>
                  <a:cubicBezTo>
                    <a:pt x="58676" y="181892"/>
                    <a:pt x="23161" y="146379"/>
                    <a:pt x="23161" y="102527"/>
                  </a:cubicBezTo>
                  <a:lnTo>
                    <a:pt x="23161" y="102527"/>
                  </a:lnTo>
                  <a:cubicBezTo>
                    <a:pt x="23161" y="58675"/>
                    <a:pt x="58676" y="23161"/>
                    <a:pt x="102527" y="23161"/>
                  </a:cubicBezTo>
                  <a:lnTo>
                    <a:pt x="1192028" y="23161"/>
                  </a:lnTo>
                  <a:cubicBezTo>
                    <a:pt x="1235879" y="23161"/>
                    <a:pt x="1271392" y="58675"/>
                    <a:pt x="1271392" y="102527"/>
                  </a:cubicBezTo>
                  <a:lnTo>
                    <a:pt x="1271392" y="102527"/>
                  </a:lnTo>
                  <a:cubicBezTo>
                    <a:pt x="1271392" y="146379"/>
                    <a:pt x="1235879" y="181892"/>
                    <a:pt x="1192028" y="18189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CFB4B3-2894-4978-A54C-B6CED5975CFC}"/>
                </a:ext>
              </a:extLst>
            </p:cNvPr>
            <p:cNvSpPr/>
            <p:nvPr/>
          </p:nvSpPr>
          <p:spPr>
            <a:xfrm>
              <a:off x="17186293" y="7777162"/>
              <a:ext cx="185310" cy="154426"/>
            </a:xfrm>
            <a:custGeom>
              <a:avLst/>
              <a:gdLst>
                <a:gd name="connsiteX0" fmla="*/ 183127 w 185289"/>
                <a:gd name="connsiteY0" fmla="*/ 137423 h 154407"/>
                <a:gd name="connsiteX1" fmla="*/ 80291 w 185289"/>
                <a:gd name="connsiteY1" fmla="*/ 137423 h 154407"/>
                <a:gd name="connsiteX2" fmla="*/ 23161 w 185289"/>
                <a:gd name="connsiteY2" fmla="*/ 80292 h 154407"/>
                <a:gd name="connsiteX3" fmla="*/ 23161 w 185289"/>
                <a:gd name="connsiteY3" fmla="*/ 80292 h 154407"/>
                <a:gd name="connsiteX4" fmla="*/ 80291 w 185289"/>
                <a:gd name="connsiteY4" fmla="*/ 23161 h 154407"/>
                <a:gd name="connsiteX5" fmla="*/ 183127 w 185289"/>
                <a:gd name="connsiteY5" fmla="*/ 23161 h 154407"/>
                <a:gd name="connsiteX6" fmla="*/ 183127 w 185289"/>
                <a:gd name="connsiteY6" fmla="*/ 137423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89" h="154407">
                  <a:moveTo>
                    <a:pt x="183127" y="137423"/>
                  </a:moveTo>
                  <a:lnTo>
                    <a:pt x="80291" y="137423"/>
                  </a:lnTo>
                  <a:cubicBezTo>
                    <a:pt x="48793" y="137423"/>
                    <a:pt x="23161" y="111791"/>
                    <a:pt x="23161" y="80292"/>
                  </a:cubicBezTo>
                  <a:lnTo>
                    <a:pt x="23161" y="80292"/>
                  </a:lnTo>
                  <a:cubicBezTo>
                    <a:pt x="23161" y="48793"/>
                    <a:pt x="48793" y="23161"/>
                    <a:pt x="80291" y="23161"/>
                  </a:cubicBezTo>
                  <a:lnTo>
                    <a:pt x="183127" y="23161"/>
                  </a:lnTo>
                  <a:lnTo>
                    <a:pt x="183127" y="13742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0A56ADF-25AD-4C6D-8F7F-3BC51F8B6FD7}"/>
                </a:ext>
              </a:extLst>
            </p:cNvPr>
            <p:cNvSpPr/>
            <p:nvPr/>
          </p:nvSpPr>
          <p:spPr>
            <a:xfrm>
              <a:off x="17383339" y="7777780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8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1999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8"/>
                  </a:cubicBezTo>
                  <a:lnTo>
                    <a:pt x="108394" y="94189"/>
                  </a:lnTo>
                  <a:cubicBezTo>
                    <a:pt x="108394" y="117659"/>
                    <a:pt x="89248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D10985-3B8B-40CC-8449-939462A91950}"/>
                </a:ext>
              </a:extLst>
            </p:cNvPr>
            <p:cNvSpPr/>
            <p:nvPr/>
          </p:nvSpPr>
          <p:spPr>
            <a:xfrm>
              <a:off x="17505336" y="7777780"/>
              <a:ext cx="123540" cy="154426"/>
            </a:xfrm>
            <a:custGeom>
              <a:avLst/>
              <a:gdLst>
                <a:gd name="connsiteX0" fmla="*/ 65778 w 123526"/>
                <a:gd name="connsiteY0" fmla="*/ 136805 h 154407"/>
                <a:gd name="connsiteX1" fmla="*/ 65778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5778 w 123526"/>
                <a:gd name="connsiteY4" fmla="*/ 23161 h 154407"/>
                <a:gd name="connsiteX5" fmla="*/ 65778 w 123526"/>
                <a:gd name="connsiteY5" fmla="*/ 23161 h 154407"/>
                <a:gd name="connsiteX6" fmla="*/ 108394 w 123526"/>
                <a:gd name="connsiteY6" fmla="*/ 65778 h 154407"/>
                <a:gd name="connsiteX7" fmla="*/ 108394 w 123526"/>
                <a:gd name="connsiteY7" fmla="*/ 94189 h 154407"/>
                <a:gd name="connsiteX8" fmla="*/ 65778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5778" y="136805"/>
                  </a:moveTo>
                  <a:lnTo>
                    <a:pt x="65778" y="136805"/>
                  </a:lnTo>
                  <a:cubicBezTo>
                    <a:pt x="4199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1999"/>
                    <a:pt x="42308" y="23161"/>
                    <a:pt x="65778" y="23161"/>
                  </a:cubicBezTo>
                  <a:lnTo>
                    <a:pt x="65778" y="23161"/>
                  </a:lnTo>
                  <a:cubicBezTo>
                    <a:pt x="89248" y="23161"/>
                    <a:pt x="108394" y="42308"/>
                    <a:pt x="108394" y="65778"/>
                  </a:cubicBezTo>
                  <a:lnTo>
                    <a:pt x="108394" y="94189"/>
                  </a:lnTo>
                  <a:cubicBezTo>
                    <a:pt x="108702" y="117659"/>
                    <a:pt x="89555" y="136805"/>
                    <a:pt x="65778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58E8A-674B-43C9-A090-2C2F8FE27704}"/>
                </a:ext>
              </a:extLst>
            </p:cNvPr>
            <p:cNvSpPr/>
            <p:nvPr/>
          </p:nvSpPr>
          <p:spPr>
            <a:xfrm>
              <a:off x="17627332" y="7777780"/>
              <a:ext cx="123540" cy="154426"/>
            </a:xfrm>
            <a:custGeom>
              <a:avLst/>
              <a:gdLst>
                <a:gd name="connsiteX0" fmla="*/ 66085 w 123526"/>
                <a:gd name="connsiteY0" fmla="*/ 136805 h 154407"/>
                <a:gd name="connsiteX1" fmla="*/ 66085 w 123526"/>
                <a:gd name="connsiteY1" fmla="*/ 136805 h 154407"/>
                <a:gd name="connsiteX2" fmla="*/ 23161 w 123526"/>
                <a:gd name="connsiteY2" fmla="*/ 94189 h 154407"/>
                <a:gd name="connsiteX3" fmla="*/ 23161 w 123526"/>
                <a:gd name="connsiteY3" fmla="*/ 65778 h 154407"/>
                <a:gd name="connsiteX4" fmla="*/ 66085 w 123526"/>
                <a:gd name="connsiteY4" fmla="*/ 23161 h 154407"/>
                <a:gd name="connsiteX5" fmla="*/ 66085 w 123526"/>
                <a:gd name="connsiteY5" fmla="*/ 23161 h 154407"/>
                <a:gd name="connsiteX6" fmla="*/ 108702 w 123526"/>
                <a:gd name="connsiteY6" fmla="*/ 65778 h 154407"/>
                <a:gd name="connsiteX7" fmla="*/ 108702 w 123526"/>
                <a:gd name="connsiteY7" fmla="*/ 94189 h 154407"/>
                <a:gd name="connsiteX8" fmla="*/ 66085 w 123526"/>
                <a:gd name="connsiteY8" fmla="*/ 136805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26" h="154407">
                  <a:moveTo>
                    <a:pt x="66085" y="136805"/>
                  </a:moveTo>
                  <a:lnTo>
                    <a:pt x="66085" y="136805"/>
                  </a:lnTo>
                  <a:cubicBezTo>
                    <a:pt x="42308" y="136805"/>
                    <a:pt x="23161" y="117659"/>
                    <a:pt x="23161" y="94189"/>
                  </a:cubicBezTo>
                  <a:lnTo>
                    <a:pt x="23161" y="65778"/>
                  </a:lnTo>
                  <a:cubicBezTo>
                    <a:pt x="23161" y="41999"/>
                    <a:pt x="42308" y="23161"/>
                    <a:pt x="66085" y="23161"/>
                  </a:cubicBezTo>
                  <a:lnTo>
                    <a:pt x="66085" y="23161"/>
                  </a:lnTo>
                  <a:cubicBezTo>
                    <a:pt x="89555" y="23161"/>
                    <a:pt x="108702" y="42308"/>
                    <a:pt x="108702" y="65778"/>
                  </a:cubicBezTo>
                  <a:lnTo>
                    <a:pt x="108702" y="94189"/>
                  </a:lnTo>
                  <a:cubicBezTo>
                    <a:pt x="108702" y="117659"/>
                    <a:pt x="89555" y="136805"/>
                    <a:pt x="66085" y="1368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326E64C-02E5-46FE-A161-C6B321450D0F}"/>
                </a:ext>
              </a:extLst>
            </p:cNvPr>
            <p:cNvSpPr/>
            <p:nvPr/>
          </p:nvSpPr>
          <p:spPr>
            <a:xfrm>
              <a:off x="19142246" y="6861420"/>
              <a:ext cx="926553" cy="926553"/>
            </a:xfrm>
            <a:custGeom>
              <a:avLst/>
              <a:gdLst>
                <a:gd name="connsiteX0" fmla="*/ 250449 w 926445"/>
                <a:gd name="connsiteY0" fmla="*/ 862830 h 926445"/>
                <a:gd name="connsiteX1" fmla="*/ 283183 w 926445"/>
                <a:gd name="connsiteY1" fmla="*/ 805082 h 926445"/>
                <a:gd name="connsiteX2" fmla="*/ 472178 w 926445"/>
                <a:gd name="connsiteY2" fmla="*/ 854801 h 926445"/>
                <a:gd name="connsiteX3" fmla="*/ 484840 w 926445"/>
                <a:gd name="connsiteY3" fmla="*/ 854492 h 926445"/>
                <a:gd name="connsiteX4" fmla="*/ 487000 w 926445"/>
                <a:gd name="connsiteY4" fmla="*/ 920887 h 926445"/>
                <a:gd name="connsiteX5" fmla="*/ 472178 w 926445"/>
                <a:gd name="connsiteY5" fmla="*/ 921196 h 926445"/>
                <a:gd name="connsiteX6" fmla="*/ 250449 w 926445"/>
                <a:gd name="connsiteY6" fmla="*/ 862830 h 926445"/>
                <a:gd name="connsiteX7" fmla="*/ 498428 w 926445"/>
                <a:gd name="connsiteY7" fmla="*/ 854183 h 926445"/>
                <a:gd name="connsiteX8" fmla="*/ 693907 w 926445"/>
                <a:gd name="connsiteY8" fmla="*/ 784391 h 926445"/>
                <a:gd name="connsiteX9" fmla="*/ 732509 w 926445"/>
                <a:gd name="connsiteY9" fmla="*/ 838434 h 926445"/>
                <a:gd name="connsiteX10" fmla="*/ 503059 w 926445"/>
                <a:gd name="connsiteY10" fmla="*/ 920578 h 926445"/>
                <a:gd name="connsiteX11" fmla="*/ 498428 w 926445"/>
                <a:gd name="connsiteY11" fmla="*/ 854183 h 926445"/>
                <a:gd name="connsiteX12" fmla="*/ 71645 w 926445"/>
                <a:gd name="connsiteY12" fmla="*/ 675379 h 926445"/>
                <a:gd name="connsiteX13" fmla="*/ 130937 w 926445"/>
                <a:gd name="connsiteY13" fmla="*/ 645424 h 926445"/>
                <a:gd name="connsiteX14" fmla="*/ 271757 w 926445"/>
                <a:gd name="connsiteY14" fmla="*/ 798288 h 926445"/>
                <a:gd name="connsiteX15" fmla="*/ 236861 w 926445"/>
                <a:gd name="connsiteY15" fmla="*/ 854801 h 926445"/>
                <a:gd name="connsiteX16" fmla="*/ 71645 w 926445"/>
                <a:gd name="connsiteY16" fmla="*/ 675379 h 926445"/>
                <a:gd name="connsiteX17" fmla="*/ 705026 w 926445"/>
                <a:gd name="connsiteY17" fmla="*/ 776053 h 926445"/>
                <a:gd name="connsiteX18" fmla="*/ 829477 w 926445"/>
                <a:gd name="connsiteY18" fmla="*/ 609910 h 926445"/>
                <a:gd name="connsiteX19" fmla="*/ 891549 w 926445"/>
                <a:gd name="connsiteY19" fmla="*/ 633689 h 926445"/>
                <a:gd name="connsiteX20" fmla="*/ 745480 w 926445"/>
                <a:gd name="connsiteY20" fmla="*/ 828551 h 926445"/>
                <a:gd name="connsiteX21" fmla="*/ 705026 w 926445"/>
                <a:gd name="connsiteY21" fmla="*/ 776053 h 926445"/>
                <a:gd name="connsiteX22" fmla="*/ 23161 w 926445"/>
                <a:gd name="connsiteY22" fmla="*/ 472179 h 926445"/>
                <a:gd name="connsiteX23" fmla="*/ 89248 w 926445"/>
                <a:gd name="connsiteY23" fmla="*/ 237788 h 926445"/>
                <a:gd name="connsiteX24" fmla="*/ 145760 w 926445"/>
                <a:gd name="connsiteY24" fmla="*/ 272375 h 926445"/>
                <a:gd name="connsiteX25" fmla="*/ 89555 w 926445"/>
                <a:gd name="connsiteY25" fmla="*/ 472179 h 926445"/>
                <a:gd name="connsiteX26" fmla="*/ 125070 w 926445"/>
                <a:gd name="connsiteY26" fmla="*/ 633071 h 926445"/>
                <a:gd name="connsiteX27" fmla="*/ 64850 w 926445"/>
                <a:gd name="connsiteY27" fmla="*/ 661174 h 926445"/>
                <a:gd name="connsiteX28" fmla="*/ 23161 w 926445"/>
                <a:gd name="connsiteY28" fmla="*/ 472179 h 926445"/>
                <a:gd name="connsiteX29" fmla="*/ 834110 w 926445"/>
                <a:gd name="connsiteY29" fmla="*/ 597249 h 926445"/>
                <a:gd name="connsiteX30" fmla="*/ 854800 w 926445"/>
                <a:gd name="connsiteY30" fmla="*/ 472487 h 926445"/>
                <a:gd name="connsiteX31" fmla="*/ 845845 w 926445"/>
                <a:gd name="connsiteY31" fmla="*/ 390034 h 926445"/>
                <a:gd name="connsiteX32" fmla="*/ 910696 w 926445"/>
                <a:gd name="connsiteY32" fmla="*/ 375828 h 926445"/>
                <a:gd name="connsiteX33" fmla="*/ 921196 w 926445"/>
                <a:gd name="connsiteY33" fmla="*/ 472487 h 926445"/>
                <a:gd name="connsiteX34" fmla="*/ 896799 w 926445"/>
                <a:gd name="connsiteY34" fmla="*/ 619175 h 926445"/>
                <a:gd name="connsiteX35" fmla="*/ 834110 w 926445"/>
                <a:gd name="connsiteY35" fmla="*/ 597249 h 926445"/>
                <a:gd name="connsiteX36" fmla="*/ 738376 w 926445"/>
                <a:gd name="connsiteY36" fmla="*/ 197333 h 926445"/>
                <a:gd name="connsiteX37" fmla="*/ 784390 w 926445"/>
                <a:gd name="connsiteY37" fmla="*/ 149776 h 926445"/>
                <a:gd name="connsiteX38" fmla="*/ 906990 w 926445"/>
                <a:gd name="connsiteY38" fmla="*/ 360387 h 926445"/>
                <a:gd name="connsiteX39" fmla="*/ 842756 w 926445"/>
                <a:gd name="connsiteY39" fmla="*/ 377064 h 926445"/>
                <a:gd name="connsiteX40" fmla="*/ 738376 w 926445"/>
                <a:gd name="connsiteY40" fmla="*/ 197333 h 926445"/>
                <a:gd name="connsiteX41" fmla="*/ 97894 w 926445"/>
                <a:gd name="connsiteY41" fmla="*/ 224200 h 926445"/>
                <a:gd name="connsiteX42" fmla="*/ 282565 w 926445"/>
                <a:gd name="connsiteY42" fmla="*/ 65160 h 926445"/>
                <a:gd name="connsiteX43" fmla="*/ 310668 w 926445"/>
                <a:gd name="connsiteY43" fmla="*/ 125379 h 926445"/>
                <a:gd name="connsiteX44" fmla="*/ 153480 w 926445"/>
                <a:gd name="connsiteY44" fmla="*/ 260949 h 926445"/>
                <a:gd name="connsiteX45" fmla="*/ 97894 w 926445"/>
                <a:gd name="connsiteY45" fmla="*/ 224200 h 926445"/>
                <a:gd name="connsiteX46" fmla="*/ 542279 w 926445"/>
                <a:gd name="connsiteY46" fmla="*/ 96042 h 926445"/>
                <a:gd name="connsiteX47" fmla="*/ 554324 w 926445"/>
                <a:gd name="connsiteY47" fmla="*/ 30882 h 926445"/>
                <a:gd name="connsiteX48" fmla="*/ 772964 w 926445"/>
                <a:gd name="connsiteY48" fmla="*/ 138658 h 926445"/>
                <a:gd name="connsiteX49" fmla="*/ 728494 w 926445"/>
                <a:gd name="connsiteY49" fmla="*/ 188069 h 926445"/>
                <a:gd name="connsiteX50" fmla="*/ 542279 w 926445"/>
                <a:gd name="connsiteY50" fmla="*/ 96042 h 926445"/>
                <a:gd name="connsiteX51" fmla="*/ 297080 w 926445"/>
                <a:gd name="connsiteY51" fmla="*/ 58675 h 926445"/>
                <a:gd name="connsiteX52" fmla="*/ 472487 w 926445"/>
                <a:gd name="connsiteY52" fmla="*/ 23161 h 926445"/>
                <a:gd name="connsiteX53" fmla="*/ 538883 w 926445"/>
                <a:gd name="connsiteY53" fmla="*/ 28102 h 926445"/>
                <a:gd name="connsiteX54" fmla="*/ 529001 w 926445"/>
                <a:gd name="connsiteY54" fmla="*/ 93880 h 926445"/>
                <a:gd name="connsiteX55" fmla="*/ 472487 w 926445"/>
                <a:gd name="connsiteY55" fmla="*/ 89865 h 926445"/>
                <a:gd name="connsiteX56" fmla="*/ 323020 w 926445"/>
                <a:gd name="connsiteY56" fmla="*/ 120129 h 926445"/>
                <a:gd name="connsiteX57" fmla="*/ 297080 w 926445"/>
                <a:gd name="connsiteY57" fmla="*/ 58675 h 92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926445" h="926445">
                  <a:moveTo>
                    <a:pt x="250449" y="862830"/>
                  </a:moveTo>
                  <a:lnTo>
                    <a:pt x="283183" y="805082"/>
                  </a:lnTo>
                  <a:cubicBezTo>
                    <a:pt x="340313" y="837507"/>
                    <a:pt x="405784" y="854801"/>
                    <a:pt x="472178" y="854801"/>
                  </a:cubicBezTo>
                  <a:cubicBezTo>
                    <a:pt x="476502" y="854801"/>
                    <a:pt x="480516" y="854801"/>
                    <a:pt x="484840" y="854492"/>
                  </a:cubicBezTo>
                  <a:lnTo>
                    <a:pt x="487000" y="920887"/>
                  </a:lnTo>
                  <a:cubicBezTo>
                    <a:pt x="482060" y="921196"/>
                    <a:pt x="477120" y="921196"/>
                    <a:pt x="472178" y="921196"/>
                  </a:cubicBezTo>
                  <a:cubicBezTo>
                    <a:pt x="394356" y="921196"/>
                    <a:pt x="317770" y="901123"/>
                    <a:pt x="250449" y="862830"/>
                  </a:cubicBezTo>
                  <a:close/>
                  <a:moveTo>
                    <a:pt x="498428" y="854183"/>
                  </a:moveTo>
                  <a:cubicBezTo>
                    <a:pt x="568837" y="849551"/>
                    <a:pt x="636468" y="825154"/>
                    <a:pt x="693907" y="784391"/>
                  </a:cubicBezTo>
                  <a:lnTo>
                    <a:pt x="732509" y="838434"/>
                  </a:lnTo>
                  <a:cubicBezTo>
                    <a:pt x="665187" y="886609"/>
                    <a:pt x="585822" y="914711"/>
                    <a:pt x="503059" y="920578"/>
                  </a:cubicBezTo>
                  <a:lnTo>
                    <a:pt x="498428" y="854183"/>
                  </a:lnTo>
                  <a:close/>
                  <a:moveTo>
                    <a:pt x="71645" y="675379"/>
                  </a:moveTo>
                  <a:lnTo>
                    <a:pt x="130937" y="645424"/>
                  </a:lnTo>
                  <a:cubicBezTo>
                    <a:pt x="163053" y="708422"/>
                    <a:pt x="211538" y="761230"/>
                    <a:pt x="271757" y="798288"/>
                  </a:cubicBezTo>
                  <a:lnTo>
                    <a:pt x="236861" y="854801"/>
                  </a:lnTo>
                  <a:cubicBezTo>
                    <a:pt x="166452" y="811258"/>
                    <a:pt x="109320" y="749186"/>
                    <a:pt x="71645" y="675379"/>
                  </a:cubicBezTo>
                  <a:close/>
                  <a:moveTo>
                    <a:pt x="705026" y="776053"/>
                  </a:moveTo>
                  <a:cubicBezTo>
                    <a:pt x="761228" y="733128"/>
                    <a:pt x="804154" y="675379"/>
                    <a:pt x="829477" y="609910"/>
                  </a:cubicBezTo>
                  <a:lnTo>
                    <a:pt x="891549" y="633689"/>
                  </a:lnTo>
                  <a:cubicBezTo>
                    <a:pt x="861902" y="710893"/>
                    <a:pt x="811256" y="778214"/>
                    <a:pt x="745480" y="828551"/>
                  </a:cubicBezTo>
                  <a:lnTo>
                    <a:pt x="705026" y="776053"/>
                  </a:lnTo>
                  <a:close/>
                  <a:moveTo>
                    <a:pt x="23161" y="472179"/>
                  </a:moveTo>
                  <a:cubicBezTo>
                    <a:pt x="23161" y="389107"/>
                    <a:pt x="46013" y="308198"/>
                    <a:pt x="89248" y="237788"/>
                  </a:cubicBezTo>
                  <a:lnTo>
                    <a:pt x="145760" y="272375"/>
                  </a:lnTo>
                  <a:cubicBezTo>
                    <a:pt x="109011" y="332286"/>
                    <a:pt x="89555" y="401460"/>
                    <a:pt x="89555" y="472179"/>
                  </a:cubicBezTo>
                  <a:cubicBezTo>
                    <a:pt x="89555" y="528383"/>
                    <a:pt x="101600" y="582735"/>
                    <a:pt x="125070" y="633071"/>
                  </a:cubicBezTo>
                  <a:lnTo>
                    <a:pt x="64850" y="661174"/>
                  </a:lnTo>
                  <a:cubicBezTo>
                    <a:pt x="37365" y="601881"/>
                    <a:pt x="23161" y="538265"/>
                    <a:pt x="23161" y="472179"/>
                  </a:cubicBezTo>
                  <a:close/>
                  <a:moveTo>
                    <a:pt x="834110" y="597249"/>
                  </a:moveTo>
                  <a:cubicBezTo>
                    <a:pt x="848005" y="557103"/>
                    <a:pt x="854800" y="515104"/>
                    <a:pt x="854800" y="472487"/>
                  </a:cubicBezTo>
                  <a:cubicBezTo>
                    <a:pt x="854800" y="444694"/>
                    <a:pt x="851713" y="416901"/>
                    <a:pt x="845845" y="390034"/>
                  </a:cubicBezTo>
                  <a:lnTo>
                    <a:pt x="910696" y="375828"/>
                  </a:lnTo>
                  <a:cubicBezTo>
                    <a:pt x="917489" y="407327"/>
                    <a:pt x="921196" y="440062"/>
                    <a:pt x="921196" y="472487"/>
                  </a:cubicBezTo>
                  <a:cubicBezTo>
                    <a:pt x="921196" y="522824"/>
                    <a:pt x="912858" y="571926"/>
                    <a:pt x="896799" y="619175"/>
                  </a:cubicBezTo>
                  <a:lnTo>
                    <a:pt x="834110" y="597249"/>
                  </a:lnTo>
                  <a:close/>
                  <a:moveTo>
                    <a:pt x="738376" y="197333"/>
                  </a:moveTo>
                  <a:lnTo>
                    <a:pt x="784390" y="149776"/>
                  </a:lnTo>
                  <a:cubicBezTo>
                    <a:pt x="843993" y="207524"/>
                    <a:pt x="886607" y="280404"/>
                    <a:pt x="906990" y="360387"/>
                  </a:cubicBezTo>
                  <a:lnTo>
                    <a:pt x="842756" y="377064"/>
                  </a:lnTo>
                  <a:cubicBezTo>
                    <a:pt x="825462" y="308507"/>
                    <a:pt x="789332" y="246435"/>
                    <a:pt x="738376" y="197333"/>
                  </a:cubicBezTo>
                  <a:close/>
                  <a:moveTo>
                    <a:pt x="97894" y="224200"/>
                  </a:moveTo>
                  <a:cubicBezTo>
                    <a:pt x="143598" y="155025"/>
                    <a:pt x="207523" y="100056"/>
                    <a:pt x="282565" y="65160"/>
                  </a:cubicBezTo>
                  <a:lnTo>
                    <a:pt x="310668" y="125379"/>
                  </a:lnTo>
                  <a:cubicBezTo>
                    <a:pt x="246743" y="155025"/>
                    <a:pt x="192391" y="201965"/>
                    <a:pt x="153480" y="260949"/>
                  </a:cubicBezTo>
                  <a:lnTo>
                    <a:pt x="97894" y="224200"/>
                  </a:lnTo>
                  <a:close/>
                  <a:moveTo>
                    <a:pt x="542279" y="96042"/>
                  </a:moveTo>
                  <a:lnTo>
                    <a:pt x="554324" y="30882"/>
                  </a:lnTo>
                  <a:cubicBezTo>
                    <a:pt x="635542" y="46014"/>
                    <a:pt x="711200" y="83071"/>
                    <a:pt x="772964" y="138658"/>
                  </a:cubicBezTo>
                  <a:lnTo>
                    <a:pt x="728494" y="188069"/>
                  </a:lnTo>
                  <a:cubicBezTo>
                    <a:pt x="675997" y="140511"/>
                    <a:pt x="611454" y="108703"/>
                    <a:pt x="542279" y="96042"/>
                  </a:cubicBezTo>
                  <a:close/>
                  <a:moveTo>
                    <a:pt x="297080" y="58675"/>
                  </a:moveTo>
                  <a:cubicBezTo>
                    <a:pt x="352666" y="35205"/>
                    <a:pt x="411651" y="23161"/>
                    <a:pt x="472487" y="23161"/>
                  </a:cubicBezTo>
                  <a:cubicBezTo>
                    <a:pt x="494721" y="23161"/>
                    <a:pt x="516956" y="24705"/>
                    <a:pt x="538883" y="28102"/>
                  </a:cubicBezTo>
                  <a:lnTo>
                    <a:pt x="529001" y="93880"/>
                  </a:lnTo>
                  <a:cubicBezTo>
                    <a:pt x="510471" y="91100"/>
                    <a:pt x="491324" y="89865"/>
                    <a:pt x="472487" y="89865"/>
                  </a:cubicBezTo>
                  <a:cubicBezTo>
                    <a:pt x="420606" y="89865"/>
                    <a:pt x="370269" y="100056"/>
                    <a:pt x="323020" y="120129"/>
                  </a:cubicBezTo>
                  <a:lnTo>
                    <a:pt x="297080" y="58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EBD30D1-DAC7-4D5F-8D4C-A16B27D3EEFF}"/>
                </a:ext>
              </a:extLst>
            </p:cNvPr>
            <p:cNvSpPr/>
            <p:nvPr/>
          </p:nvSpPr>
          <p:spPr>
            <a:xfrm>
              <a:off x="19536956" y="7256131"/>
              <a:ext cx="154426" cy="154426"/>
            </a:xfrm>
            <a:custGeom>
              <a:avLst/>
              <a:gdLst>
                <a:gd name="connsiteX0" fmla="*/ 23161 w 154407"/>
                <a:gd name="connsiteY0" fmla="*/ 77513 h 154407"/>
                <a:gd name="connsiteX1" fmla="*/ 77513 w 154407"/>
                <a:gd name="connsiteY1" fmla="*/ 23161 h 154407"/>
                <a:gd name="connsiteX2" fmla="*/ 131865 w 154407"/>
                <a:gd name="connsiteY2" fmla="*/ 77513 h 154407"/>
                <a:gd name="connsiteX3" fmla="*/ 77513 w 154407"/>
                <a:gd name="connsiteY3" fmla="*/ 132173 h 154407"/>
                <a:gd name="connsiteX4" fmla="*/ 23161 w 154407"/>
                <a:gd name="connsiteY4" fmla="*/ 77513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7" h="154407">
                  <a:moveTo>
                    <a:pt x="23161" y="77513"/>
                  </a:moveTo>
                  <a:cubicBezTo>
                    <a:pt x="23161" y="47558"/>
                    <a:pt x="47559" y="23161"/>
                    <a:pt x="77513" y="23161"/>
                  </a:cubicBezTo>
                  <a:cubicBezTo>
                    <a:pt x="107469" y="23161"/>
                    <a:pt x="131865" y="47558"/>
                    <a:pt x="131865" y="77513"/>
                  </a:cubicBezTo>
                  <a:cubicBezTo>
                    <a:pt x="131865" y="107777"/>
                    <a:pt x="107469" y="132173"/>
                    <a:pt x="77513" y="132173"/>
                  </a:cubicBezTo>
                  <a:cubicBezTo>
                    <a:pt x="47559" y="132173"/>
                    <a:pt x="23161" y="107777"/>
                    <a:pt x="23161" y="775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0C132E6-D414-4CC5-828F-9BF0EE26CB0C}"/>
                </a:ext>
              </a:extLst>
            </p:cNvPr>
            <p:cNvSpPr/>
            <p:nvPr/>
          </p:nvSpPr>
          <p:spPr>
            <a:xfrm>
              <a:off x="18931301" y="7383996"/>
              <a:ext cx="555931" cy="555931"/>
            </a:xfrm>
            <a:custGeom>
              <a:avLst/>
              <a:gdLst>
                <a:gd name="connsiteX0" fmla="*/ 266199 w 555867"/>
                <a:gd name="connsiteY0" fmla="*/ 541662 h 555867"/>
                <a:gd name="connsiteX1" fmla="*/ 268051 w 555867"/>
                <a:gd name="connsiteY1" fmla="*/ 514795 h 555867"/>
                <a:gd name="connsiteX2" fmla="*/ 367182 w 555867"/>
                <a:gd name="connsiteY2" fmla="*/ 499663 h 555867"/>
                <a:gd name="connsiteX3" fmla="*/ 376755 w 555867"/>
                <a:gd name="connsiteY3" fmla="*/ 524677 h 555867"/>
                <a:gd name="connsiteX4" fmla="*/ 282876 w 555867"/>
                <a:gd name="connsiteY4" fmla="*/ 542280 h 555867"/>
                <a:gd name="connsiteX5" fmla="*/ 266199 w 555867"/>
                <a:gd name="connsiteY5" fmla="*/ 541662 h 555867"/>
                <a:gd name="connsiteX6" fmla="*/ 134952 w 555867"/>
                <a:gd name="connsiteY6" fmla="*/ 495649 h 555867"/>
                <a:gd name="connsiteX7" fmla="*/ 150393 w 555867"/>
                <a:gd name="connsiteY7" fmla="*/ 473723 h 555867"/>
                <a:gd name="connsiteX8" fmla="*/ 243037 w 555867"/>
                <a:gd name="connsiteY8" fmla="*/ 511707 h 555867"/>
                <a:gd name="connsiteX9" fmla="*/ 238406 w 555867"/>
                <a:gd name="connsiteY9" fmla="*/ 537957 h 555867"/>
                <a:gd name="connsiteX10" fmla="*/ 134952 w 555867"/>
                <a:gd name="connsiteY10" fmla="*/ 495649 h 555867"/>
                <a:gd name="connsiteX11" fmla="*/ 390343 w 555867"/>
                <a:gd name="connsiteY11" fmla="*/ 489164 h 555867"/>
                <a:gd name="connsiteX12" fmla="*/ 467547 w 555867"/>
                <a:gd name="connsiteY12" fmla="*/ 424930 h 555867"/>
                <a:gd name="connsiteX13" fmla="*/ 488855 w 555867"/>
                <a:gd name="connsiteY13" fmla="*/ 441297 h 555867"/>
                <a:gd name="connsiteX14" fmla="*/ 403003 w 555867"/>
                <a:gd name="connsiteY14" fmla="*/ 512942 h 555867"/>
                <a:gd name="connsiteX15" fmla="*/ 390343 w 555867"/>
                <a:gd name="connsiteY15" fmla="*/ 489164 h 555867"/>
                <a:gd name="connsiteX16" fmla="*/ 46013 w 555867"/>
                <a:gd name="connsiteY16" fmla="*/ 388490 h 555867"/>
                <a:gd name="connsiteX17" fmla="*/ 70411 w 555867"/>
                <a:gd name="connsiteY17" fmla="*/ 377372 h 555867"/>
                <a:gd name="connsiteX18" fmla="*/ 130321 w 555867"/>
                <a:gd name="connsiteY18" fmla="*/ 457973 h 555867"/>
                <a:gd name="connsiteX19" fmla="*/ 112718 w 555867"/>
                <a:gd name="connsiteY19" fmla="*/ 478046 h 555867"/>
                <a:gd name="connsiteX20" fmla="*/ 46013 w 555867"/>
                <a:gd name="connsiteY20" fmla="*/ 388490 h 555867"/>
                <a:gd name="connsiteX21" fmla="*/ 481751 w 555867"/>
                <a:gd name="connsiteY21" fmla="*/ 404240 h 555867"/>
                <a:gd name="connsiteX22" fmla="*/ 514487 w 555867"/>
                <a:gd name="connsiteY22" fmla="*/ 309433 h 555867"/>
                <a:gd name="connsiteX23" fmla="*/ 541045 w 555867"/>
                <a:gd name="connsiteY23" fmla="*/ 312521 h 555867"/>
                <a:gd name="connsiteX24" fmla="*/ 504605 w 555867"/>
                <a:gd name="connsiteY24" fmla="*/ 418445 h 555867"/>
                <a:gd name="connsiteX25" fmla="*/ 481751 w 555867"/>
                <a:gd name="connsiteY25" fmla="*/ 404240 h 555867"/>
                <a:gd name="connsiteX26" fmla="*/ 23161 w 555867"/>
                <a:gd name="connsiteY26" fmla="*/ 282566 h 555867"/>
                <a:gd name="connsiteX27" fmla="*/ 47250 w 555867"/>
                <a:gd name="connsiteY27" fmla="*/ 173245 h 555867"/>
                <a:gd name="connsiteX28" fmla="*/ 71645 w 555867"/>
                <a:gd name="connsiteY28" fmla="*/ 184363 h 555867"/>
                <a:gd name="connsiteX29" fmla="*/ 50028 w 555867"/>
                <a:gd name="connsiteY29" fmla="*/ 282257 h 555867"/>
                <a:gd name="connsiteX30" fmla="*/ 61145 w 555867"/>
                <a:gd name="connsiteY30" fmla="*/ 353902 h 555867"/>
                <a:gd name="connsiteX31" fmla="*/ 35515 w 555867"/>
                <a:gd name="connsiteY31" fmla="*/ 362241 h 555867"/>
                <a:gd name="connsiteX32" fmla="*/ 23161 w 555867"/>
                <a:gd name="connsiteY32" fmla="*/ 282566 h 555867"/>
                <a:gd name="connsiteX33" fmla="*/ 516031 w 555867"/>
                <a:gd name="connsiteY33" fmla="*/ 282566 h 555867"/>
                <a:gd name="connsiteX34" fmla="*/ 495032 w 555867"/>
                <a:gd name="connsiteY34" fmla="*/ 185907 h 555867"/>
                <a:gd name="connsiteX35" fmla="*/ 519427 w 555867"/>
                <a:gd name="connsiteY35" fmla="*/ 174790 h 555867"/>
                <a:gd name="connsiteX36" fmla="*/ 542589 w 555867"/>
                <a:gd name="connsiteY36" fmla="*/ 282566 h 555867"/>
                <a:gd name="connsiteX37" fmla="*/ 542589 w 555867"/>
                <a:gd name="connsiteY37" fmla="*/ 284110 h 555867"/>
                <a:gd name="connsiteX38" fmla="*/ 515722 w 555867"/>
                <a:gd name="connsiteY38" fmla="*/ 284110 h 555867"/>
                <a:gd name="connsiteX39" fmla="*/ 515722 w 555867"/>
                <a:gd name="connsiteY39" fmla="*/ 282566 h 555867"/>
                <a:gd name="connsiteX40" fmla="*/ 414739 w 555867"/>
                <a:gd name="connsiteY40" fmla="*/ 90174 h 555867"/>
                <a:gd name="connsiteX41" fmla="*/ 429870 w 555867"/>
                <a:gd name="connsiteY41" fmla="*/ 68248 h 555867"/>
                <a:gd name="connsiteX42" fmla="*/ 506458 w 555867"/>
                <a:gd name="connsiteY42" fmla="*/ 149776 h 555867"/>
                <a:gd name="connsiteX43" fmla="*/ 483606 w 555867"/>
                <a:gd name="connsiteY43" fmla="*/ 163364 h 555867"/>
                <a:gd name="connsiteX44" fmla="*/ 414739 w 555867"/>
                <a:gd name="connsiteY44" fmla="*/ 90174 h 555867"/>
                <a:gd name="connsiteX45" fmla="*/ 60528 w 555867"/>
                <a:gd name="connsiteY45" fmla="*/ 148231 h 555867"/>
                <a:gd name="connsiteX46" fmla="*/ 137732 w 555867"/>
                <a:gd name="connsiteY46" fmla="*/ 67013 h 555867"/>
                <a:gd name="connsiteX47" fmla="*/ 152555 w 555867"/>
                <a:gd name="connsiteY47" fmla="*/ 89248 h 555867"/>
                <a:gd name="connsiteX48" fmla="*/ 83380 w 555867"/>
                <a:gd name="connsiteY48" fmla="*/ 162128 h 555867"/>
                <a:gd name="connsiteX49" fmla="*/ 60528 w 555867"/>
                <a:gd name="connsiteY49" fmla="*/ 148231 h 555867"/>
                <a:gd name="connsiteX50" fmla="*/ 296462 w 555867"/>
                <a:gd name="connsiteY50" fmla="*/ 50028 h 555867"/>
                <a:gd name="connsiteX51" fmla="*/ 298007 w 555867"/>
                <a:gd name="connsiteY51" fmla="*/ 23470 h 555867"/>
                <a:gd name="connsiteX52" fmla="*/ 405784 w 555867"/>
                <a:gd name="connsiteY52" fmla="*/ 53734 h 555867"/>
                <a:gd name="connsiteX53" fmla="*/ 393121 w 555867"/>
                <a:gd name="connsiteY53" fmla="*/ 77204 h 555867"/>
                <a:gd name="connsiteX54" fmla="*/ 296462 w 555867"/>
                <a:gd name="connsiteY54" fmla="*/ 50028 h 555867"/>
                <a:gd name="connsiteX55" fmla="*/ 161819 w 555867"/>
                <a:gd name="connsiteY55" fmla="*/ 52808 h 555867"/>
                <a:gd name="connsiteX56" fmla="*/ 269595 w 555867"/>
                <a:gd name="connsiteY56" fmla="*/ 23161 h 555867"/>
                <a:gd name="connsiteX57" fmla="*/ 270832 w 555867"/>
                <a:gd name="connsiteY57" fmla="*/ 50028 h 555867"/>
                <a:gd name="connsiteX58" fmla="*/ 174172 w 555867"/>
                <a:gd name="connsiteY58" fmla="*/ 76587 h 555867"/>
                <a:gd name="connsiteX59" fmla="*/ 161819 w 555867"/>
                <a:gd name="connsiteY59" fmla="*/ 52808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55867" h="555867">
                  <a:moveTo>
                    <a:pt x="266199" y="541662"/>
                  </a:moveTo>
                  <a:lnTo>
                    <a:pt x="268051" y="514795"/>
                  </a:lnTo>
                  <a:cubicBezTo>
                    <a:pt x="301713" y="516957"/>
                    <a:pt x="335682" y="511707"/>
                    <a:pt x="367182" y="499663"/>
                  </a:cubicBezTo>
                  <a:lnTo>
                    <a:pt x="376755" y="524677"/>
                  </a:lnTo>
                  <a:cubicBezTo>
                    <a:pt x="346799" y="536412"/>
                    <a:pt x="315301" y="542280"/>
                    <a:pt x="282876" y="542280"/>
                  </a:cubicBezTo>
                  <a:cubicBezTo>
                    <a:pt x="277315" y="542280"/>
                    <a:pt x="271757" y="541971"/>
                    <a:pt x="266199" y="541662"/>
                  </a:cubicBezTo>
                  <a:close/>
                  <a:moveTo>
                    <a:pt x="134952" y="495649"/>
                  </a:moveTo>
                  <a:lnTo>
                    <a:pt x="150393" y="473723"/>
                  </a:lnTo>
                  <a:cubicBezTo>
                    <a:pt x="178496" y="493178"/>
                    <a:pt x="209685" y="506148"/>
                    <a:pt x="243037" y="511707"/>
                  </a:cubicBezTo>
                  <a:lnTo>
                    <a:pt x="238406" y="537957"/>
                  </a:lnTo>
                  <a:cubicBezTo>
                    <a:pt x="201039" y="531780"/>
                    <a:pt x="166143" y="517575"/>
                    <a:pt x="134952" y="495649"/>
                  </a:cubicBezTo>
                  <a:close/>
                  <a:moveTo>
                    <a:pt x="390343" y="489164"/>
                  </a:moveTo>
                  <a:cubicBezTo>
                    <a:pt x="419988" y="473723"/>
                    <a:pt x="446857" y="451488"/>
                    <a:pt x="467547" y="424930"/>
                  </a:cubicBezTo>
                  <a:lnTo>
                    <a:pt x="488855" y="441297"/>
                  </a:lnTo>
                  <a:cubicBezTo>
                    <a:pt x="466003" y="470943"/>
                    <a:pt x="436047" y="495649"/>
                    <a:pt x="403003" y="512942"/>
                  </a:cubicBezTo>
                  <a:lnTo>
                    <a:pt x="390343" y="489164"/>
                  </a:lnTo>
                  <a:close/>
                  <a:moveTo>
                    <a:pt x="46013" y="388490"/>
                  </a:moveTo>
                  <a:lnTo>
                    <a:pt x="70411" y="377372"/>
                  </a:lnTo>
                  <a:cubicBezTo>
                    <a:pt x="84306" y="407945"/>
                    <a:pt x="104998" y="435738"/>
                    <a:pt x="130321" y="457973"/>
                  </a:cubicBezTo>
                  <a:lnTo>
                    <a:pt x="112718" y="478046"/>
                  </a:lnTo>
                  <a:cubicBezTo>
                    <a:pt x="84306" y="453650"/>
                    <a:pt x="61145" y="422768"/>
                    <a:pt x="46013" y="388490"/>
                  </a:cubicBezTo>
                  <a:close/>
                  <a:moveTo>
                    <a:pt x="481751" y="404240"/>
                  </a:moveTo>
                  <a:cubicBezTo>
                    <a:pt x="499663" y="375211"/>
                    <a:pt x="510472" y="343403"/>
                    <a:pt x="514487" y="309433"/>
                  </a:cubicBezTo>
                  <a:lnTo>
                    <a:pt x="541045" y="312521"/>
                  </a:lnTo>
                  <a:cubicBezTo>
                    <a:pt x="536721" y="350197"/>
                    <a:pt x="524368" y="386019"/>
                    <a:pt x="504605" y="418445"/>
                  </a:cubicBezTo>
                  <a:lnTo>
                    <a:pt x="481751" y="404240"/>
                  </a:lnTo>
                  <a:close/>
                  <a:moveTo>
                    <a:pt x="23161" y="282566"/>
                  </a:moveTo>
                  <a:cubicBezTo>
                    <a:pt x="23161" y="244582"/>
                    <a:pt x="31191" y="207524"/>
                    <a:pt x="47250" y="173245"/>
                  </a:cubicBezTo>
                  <a:lnTo>
                    <a:pt x="71645" y="184363"/>
                  </a:lnTo>
                  <a:cubicBezTo>
                    <a:pt x="57439" y="215244"/>
                    <a:pt x="50028" y="248288"/>
                    <a:pt x="50028" y="282257"/>
                  </a:cubicBezTo>
                  <a:cubicBezTo>
                    <a:pt x="50028" y="306654"/>
                    <a:pt x="53734" y="330741"/>
                    <a:pt x="61145" y="353902"/>
                  </a:cubicBezTo>
                  <a:lnTo>
                    <a:pt x="35515" y="362241"/>
                  </a:lnTo>
                  <a:cubicBezTo>
                    <a:pt x="27485" y="336609"/>
                    <a:pt x="23161" y="309742"/>
                    <a:pt x="23161" y="282566"/>
                  </a:cubicBezTo>
                  <a:close/>
                  <a:moveTo>
                    <a:pt x="516031" y="282566"/>
                  </a:moveTo>
                  <a:cubicBezTo>
                    <a:pt x="516031" y="248905"/>
                    <a:pt x="508927" y="216480"/>
                    <a:pt x="495032" y="185907"/>
                  </a:cubicBezTo>
                  <a:lnTo>
                    <a:pt x="519427" y="174790"/>
                  </a:lnTo>
                  <a:cubicBezTo>
                    <a:pt x="534868" y="208759"/>
                    <a:pt x="542589" y="244891"/>
                    <a:pt x="542589" y="282566"/>
                  </a:cubicBezTo>
                  <a:lnTo>
                    <a:pt x="542589" y="284110"/>
                  </a:lnTo>
                  <a:lnTo>
                    <a:pt x="515722" y="284110"/>
                  </a:lnTo>
                  <a:lnTo>
                    <a:pt x="515722" y="282566"/>
                  </a:lnTo>
                  <a:close/>
                  <a:moveTo>
                    <a:pt x="414739" y="90174"/>
                  </a:moveTo>
                  <a:lnTo>
                    <a:pt x="429870" y="68248"/>
                  </a:lnTo>
                  <a:cubicBezTo>
                    <a:pt x="460752" y="89557"/>
                    <a:pt x="487311" y="117659"/>
                    <a:pt x="506458" y="149776"/>
                  </a:cubicBezTo>
                  <a:lnTo>
                    <a:pt x="483606" y="163364"/>
                  </a:lnTo>
                  <a:cubicBezTo>
                    <a:pt x="466003" y="134643"/>
                    <a:pt x="442224" y="109321"/>
                    <a:pt x="414739" y="90174"/>
                  </a:cubicBezTo>
                  <a:close/>
                  <a:moveTo>
                    <a:pt x="60528" y="148231"/>
                  </a:moveTo>
                  <a:cubicBezTo>
                    <a:pt x="79984" y="116115"/>
                    <a:pt x="106542" y="88013"/>
                    <a:pt x="137732" y="67013"/>
                  </a:cubicBezTo>
                  <a:lnTo>
                    <a:pt x="152555" y="89248"/>
                  </a:lnTo>
                  <a:cubicBezTo>
                    <a:pt x="124761" y="108085"/>
                    <a:pt x="100674" y="133100"/>
                    <a:pt x="83380" y="162128"/>
                  </a:cubicBezTo>
                  <a:lnTo>
                    <a:pt x="60528" y="148231"/>
                  </a:lnTo>
                  <a:close/>
                  <a:moveTo>
                    <a:pt x="296462" y="50028"/>
                  </a:moveTo>
                  <a:lnTo>
                    <a:pt x="298007" y="23470"/>
                  </a:lnTo>
                  <a:cubicBezTo>
                    <a:pt x="335991" y="25632"/>
                    <a:pt x="372431" y="35823"/>
                    <a:pt x="405784" y="53734"/>
                  </a:cubicBezTo>
                  <a:lnTo>
                    <a:pt x="393121" y="77204"/>
                  </a:lnTo>
                  <a:cubicBezTo>
                    <a:pt x="363167" y="61146"/>
                    <a:pt x="330433" y="51881"/>
                    <a:pt x="296462" y="50028"/>
                  </a:cubicBezTo>
                  <a:close/>
                  <a:moveTo>
                    <a:pt x="161819" y="52808"/>
                  </a:moveTo>
                  <a:cubicBezTo>
                    <a:pt x="195481" y="35205"/>
                    <a:pt x="231611" y="25014"/>
                    <a:pt x="269595" y="23161"/>
                  </a:cubicBezTo>
                  <a:lnTo>
                    <a:pt x="270832" y="50028"/>
                  </a:lnTo>
                  <a:cubicBezTo>
                    <a:pt x="236861" y="51573"/>
                    <a:pt x="204126" y="60528"/>
                    <a:pt x="174172" y="76587"/>
                  </a:cubicBezTo>
                  <a:lnTo>
                    <a:pt x="161819" y="528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A2FA2AA-A990-438F-A7A5-4012FF99066B}"/>
                </a:ext>
              </a:extLst>
            </p:cNvPr>
            <p:cNvSpPr/>
            <p:nvPr/>
          </p:nvSpPr>
          <p:spPr>
            <a:xfrm>
              <a:off x="19334660" y="7062791"/>
              <a:ext cx="154426" cy="61770"/>
            </a:xfrm>
            <a:custGeom>
              <a:avLst/>
              <a:gdLst>
                <a:gd name="connsiteX0" fmla="*/ 36131 w 154407"/>
                <a:gd name="connsiteY0" fmla="*/ 49102 h 61763"/>
                <a:gd name="connsiteX1" fmla="*/ 126306 w 154407"/>
                <a:gd name="connsiteY1" fmla="*/ 49102 h 61763"/>
                <a:gd name="connsiteX2" fmla="*/ 139276 w 154407"/>
                <a:gd name="connsiteY2" fmla="*/ 36131 h 61763"/>
                <a:gd name="connsiteX3" fmla="*/ 139276 w 154407"/>
                <a:gd name="connsiteY3" fmla="*/ 36131 h 61763"/>
                <a:gd name="connsiteX4" fmla="*/ 126306 w 154407"/>
                <a:gd name="connsiteY4" fmla="*/ 23161 h 61763"/>
                <a:gd name="connsiteX5" fmla="*/ 36131 w 154407"/>
                <a:gd name="connsiteY5" fmla="*/ 23161 h 61763"/>
                <a:gd name="connsiteX6" fmla="*/ 23161 w 154407"/>
                <a:gd name="connsiteY6" fmla="*/ 36131 h 61763"/>
                <a:gd name="connsiteX7" fmla="*/ 23161 w 154407"/>
                <a:gd name="connsiteY7" fmla="*/ 36131 h 61763"/>
                <a:gd name="connsiteX8" fmla="*/ 36131 w 154407"/>
                <a:gd name="connsiteY8" fmla="*/ 49102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07" h="61763">
                  <a:moveTo>
                    <a:pt x="36131" y="49102"/>
                  </a:moveTo>
                  <a:lnTo>
                    <a:pt x="126306" y="49102"/>
                  </a:lnTo>
                  <a:cubicBezTo>
                    <a:pt x="133408" y="49102"/>
                    <a:pt x="139276" y="43234"/>
                    <a:pt x="139276" y="36131"/>
                  </a:cubicBezTo>
                  <a:lnTo>
                    <a:pt x="139276" y="36131"/>
                  </a:lnTo>
                  <a:cubicBezTo>
                    <a:pt x="139276" y="29029"/>
                    <a:pt x="133408" y="23161"/>
                    <a:pt x="126306" y="23161"/>
                  </a:cubicBezTo>
                  <a:lnTo>
                    <a:pt x="36131" y="23161"/>
                  </a:lnTo>
                  <a:cubicBezTo>
                    <a:pt x="29029" y="23161"/>
                    <a:pt x="23161" y="29029"/>
                    <a:pt x="23161" y="36131"/>
                  </a:cubicBezTo>
                  <a:lnTo>
                    <a:pt x="23161" y="36131"/>
                  </a:lnTo>
                  <a:cubicBezTo>
                    <a:pt x="23161" y="43543"/>
                    <a:pt x="29029" y="49102"/>
                    <a:pt x="36131" y="491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B4E6469-AB61-45F4-B6F5-FA136265487E}"/>
                </a:ext>
              </a:extLst>
            </p:cNvPr>
            <p:cNvSpPr/>
            <p:nvPr/>
          </p:nvSpPr>
          <p:spPr>
            <a:xfrm>
              <a:off x="19334660" y="7103868"/>
              <a:ext cx="154426" cy="61770"/>
            </a:xfrm>
            <a:custGeom>
              <a:avLst/>
              <a:gdLst>
                <a:gd name="connsiteX0" fmla="*/ 36131 w 154407"/>
                <a:gd name="connsiteY0" fmla="*/ 49102 h 61763"/>
                <a:gd name="connsiteX1" fmla="*/ 126306 w 154407"/>
                <a:gd name="connsiteY1" fmla="*/ 49102 h 61763"/>
                <a:gd name="connsiteX2" fmla="*/ 139276 w 154407"/>
                <a:gd name="connsiteY2" fmla="*/ 36131 h 61763"/>
                <a:gd name="connsiteX3" fmla="*/ 139276 w 154407"/>
                <a:gd name="connsiteY3" fmla="*/ 36131 h 61763"/>
                <a:gd name="connsiteX4" fmla="*/ 126306 w 154407"/>
                <a:gd name="connsiteY4" fmla="*/ 23161 h 61763"/>
                <a:gd name="connsiteX5" fmla="*/ 36131 w 154407"/>
                <a:gd name="connsiteY5" fmla="*/ 23161 h 61763"/>
                <a:gd name="connsiteX6" fmla="*/ 23161 w 154407"/>
                <a:gd name="connsiteY6" fmla="*/ 36131 h 61763"/>
                <a:gd name="connsiteX7" fmla="*/ 23161 w 154407"/>
                <a:gd name="connsiteY7" fmla="*/ 36131 h 61763"/>
                <a:gd name="connsiteX8" fmla="*/ 36131 w 154407"/>
                <a:gd name="connsiteY8" fmla="*/ 49102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07" h="61763">
                  <a:moveTo>
                    <a:pt x="36131" y="49102"/>
                  </a:moveTo>
                  <a:lnTo>
                    <a:pt x="126306" y="49102"/>
                  </a:lnTo>
                  <a:cubicBezTo>
                    <a:pt x="133408" y="49102"/>
                    <a:pt x="139276" y="43234"/>
                    <a:pt x="139276" y="36131"/>
                  </a:cubicBezTo>
                  <a:lnTo>
                    <a:pt x="139276" y="36131"/>
                  </a:lnTo>
                  <a:cubicBezTo>
                    <a:pt x="139276" y="29029"/>
                    <a:pt x="133408" y="23161"/>
                    <a:pt x="126306" y="23161"/>
                  </a:cubicBezTo>
                  <a:lnTo>
                    <a:pt x="36131" y="23161"/>
                  </a:lnTo>
                  <a:cubicBezTo>
                    <a:pt x="29029" y="23161"/>
                    <a:pt x="23161" y="29029"/>
                    <a:pt x="23161" y="36131"/>
                  </a:cubicBezTo>
                  <a:lnTo>
                    <a:pt x="23161" y="36131"/>
                  </a:lnTo>
                  <a:cubicBezTo>
                    <a:pt x="23161" y="43234"/>
                    <a:pt x="29029" y="49102"/>
                    <a:pt x="36131" y="491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294824C-F0E6-4F20-AD2B-D1B7E70FE586}"/>
                </a:ext>
              </a:extLst>
            </p:cNvPr>
            <p:cNvSpPr/>
            <p:nvPr/>
          </p:nvSpPr>
          <p:spPr>
            <a:xfrm>
              <a:off x="19334660" y="7144946"/>
              <a:ext cx="154426" cy="61770"/>
            </a:xfrm>
            <a:custGeom>
              <a:avLst/>
              <a:gdLst>
                <a:gd name="connsiteX0" fmla="*/ 36131 w 154407"/>
                <a:gd name="connsiteY0" fmla="*/ 49102 h 61763"/>
                <a:gd name="connsiteX1" fmla="*/ 126306 w 154407"/>
                <a:gd name="connsiteY1" fmla="*/ 49102 h 61763"/>
                <a:gd name="connsiteX2" fmla="*/ 139276 w 154407"/>
                <a:gd name="connsiteY2" fmla="*/ 36131 h 61763"/>
                <a:gd name="connsiteX3" fmla="*/ 139276 w 154407"/>
                <a:gd name="connsiteY3" fmla="*/ 36131 h 61763"/>
                <a:gd name="connsiteX4" fmla="*/ 126306 w 154407"/>
                <a:gd name="connsiteY4" fmla="*/ 23161 h 61763"/>
                <a:gd name="connsiteX5" fmla="*/ 36131 w 154407"/>
                <a:gd name="connsiteY5" fmla="*/ 23161 h 61763"/>
                <a:gd name="connsiteX6" fmla="*/ 23161 w 154407"/>
                <a:gd name="connsiteY6" fmla="*/ 36131 h 61763"/>
                <a:gd name="connsiteX7" fmla="*/ 23161 w 154407"/>
                <a:gd name="connsiteY7" fmla="*/ 36131 h 61763"/>
                <a:gd name="connsiteX8" fmla="*/ 36131 w 154407"/>
                <a:gd name="connsiteY8" fmla="*/ 49102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07" h="61763">
                  <a:moveTo>
                    <a:pt x="36131" y="49102"/>
                  </a:moveTo>
                  <a:lnTo>
                    <a:pt x="126306" y="49102"/>
                  </a:lnTo>
                  <a:cubicBezTo>
                    <a:pt x="133408" y="49102"/>
                    <a:pt x="139276" y="43234"/>
                    <a:pt x="139276" y="36131"/>
                  </a:cubicBezTo>
                  <a:lnTo>
                    <a:pt x="139276" y="36131"/>
                  </a:lnTo>
                  <a:cubicBezTo>
                    <a:pt x="139276" y="29029"/>
                    <a:pt x="133408" y="23161"/>
                    <a:pt x="126306" y="23161"/>
                  </a:cubicBezTo>
                  <a:lnTo>
                    <a:pt x="36131" y="23161"/>
                  </a:lnTo>
                  <a:cubicBezTo>
                    <a:pt x="29029" y="23161"/>
                    <a:pt x="23161" y="29029"/>
                    <a:pt x="23161" y="36131"/>
                  </a:cubicBezTo>
                  <a:lnTo>
                    <a:pt x="23161" y="36131"/>
                  </a:lnTo>
                  <a:cubicBezTo>
                    <a:pt x="23161" y="43234"/>
                    <a:pt x="29029" y="49102"/>
                    <a:pt x="36131" y="491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BAF3707-A261-485A-AFD2-134D89DABC26}"/>
                </a:ext>
              </a:extLst>
            </p:cNvPr>
            <p:cNvSpPr/>
            <p:nvPr/>
          </p:nvSpPr>
          <p:spPr>
            <a:xfrm>
              <a:off x="19509161" y="7073909"/>
              <a:ext cx="123540" cy="92656"/>
            </a:xfrm>
            <a:custGeom>
              <a:avLst/>
              <a:gdLst>
                <a:gd name="connsiteX0" fmla="*/ 64232 w 123526"/>
                <a:gd name="connsiteY0" fmla="*/ 23161 h 92644"/>
                <a:gd name="connsiteX1" fmla="*/ 105305 w 123526"/>
                <a:gd name="connsiteY1" fmla="*/ 94189 h 92644"/>
                <a:gd name="connsiteX2" fmla="*/ 23161 w 123526"/>
                <a:gd name="connsiteY2" fmla="*/ 94189 h 9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526" h="92644">
                  <a:moveTo>
                    <a:pt x="64232" y="23161"/>
                  </a:moveTo>
                  <a:lnTo>
                    <a:pt x="105305" y="94189"/>
                  </a:lnTo>
                  <a:lnTo>
                    <a:pt x="23161" y="941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914E65-55D9-4C02-8507-9D5F3A790A07}"/>
                </a:ext>
              </a:extLst>
            </p:cNvPr>
            <p:cNvSpPr/>
            <p:nvPr/>
          </p:nvSpPr>
          <p:spPr>
            <a:xfrm>
              <a:off x="17075724" y="6390113"/>
              <a:ext cx="1482485" cy="61770"/>
            </a:xfrm>
            <a:custGeom>
              <a:avLst/>
              <a:gdLst>
                <a:gd name="connsiteX0" fmla="*/ 1463785 w 1482313"/>
                <a:gd name="connsiteY0" fmla="*/ 68248 h 61763"/>
                <a:gd name="connsiteX1" fmla="*/ 45706 w 1482313"/>
                <a:gd name="connsiteY1" fmla="*/ 68248 h 61763"/>
                <a:gd name="connsiteX2" fmla="*/ 23161 w 1482313"/>
                <a:gd name="connsiteY2" fmla="*/ 45705 h 61763"/>
                <a:gd name="connsiteX3" fmla="*/ 23161 w 1482313"/>
                <a:gd name="connsiteY3" fmla="*/ 45705 h 61763"/>
                <a:gd name="connsiteX4" fmla="*/ 45706 w 1482313"/>
                <a:gd name="connsiteY4" fmla="*/ 23161 h 61763"/>
                <a:gd name="connsiteX5" fmla="*/ 1463785 w 1482313"/>
                <a:gd name="connsiteY5" fmla="*/ 23161 h 61763"/>
                <a:gd name="connsiteX6" fmla="*/ 1486328 w 1482313"/>
                <a:gd name="connsiteY6" fmla="*/ 45705 h 61763"/>
                <a:gd name="connsiteX7" fmla="*/ 1486328 w 1482313"/>
                <a:gd name="connsiteY7" fmla="*/ 45705 h 61763"/>
                <a:gd name="connsiteX8" fmla="*/ 1463785 w 1482313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2313" h="61763">
                  <a:moveTo>
                    <a:pt x="1463785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1463785" y="23161"/>
                  </a:lnTo>
                  <a:cubicBezTo>
                    <a:pt x="1476138" y="23161"/>
                    <a:pt x="1486328" y="33352"/>
                    <a:pt x="1486328" y="45705"/>
                  </a:cubicBezTo>
                  <a:lnTo>
                    <a:pt x="1486328" y="45705"/>
                  </a:lnTo>
                  <a:cubicBezTo>
                    <a:pt x="1486328" y="58057"/>
                    <a:pt x="1476138" y="68248"/>
                    <a:pt x="1463785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A3CCCEB-50E2-46DB-860D-CB8622BD6252}"/>
                </a:ext>
              </a:extLst>
            </p:cNvPr>
            <p:cNvSpPr/>
            <p:nvPr/>
          </p:nvSpPr>
          <p:spPr>
            <a:xfrm>
              <a:off x="17075723" y="6483386"/>
              <a:ext cx="1173634" cy="61770"/>
            </a:xfrm>
            <a:custGeom>
              <a:avLst/>
              <a:gdLst>
                <a:gd name="connsiteX0" fmla="*/ 1131809 w 1173497"/>
                <a:gd name="connsiteY0" fmla="*/ 68248 h 61763"/>
                <a:gd name="connsiteX1" fmla="*/ 45706 w 1173497"/>
                <a:gd name="connsiteY1" fmla="*/ 68248 h 61763"/>
                <a:gd name="connsiteX2" fmla="*/ 23161 w 1173497"/>
                <a:gd name="connsiteY2" fmla="*/ 45705 h 61763"/>
                <a:gd name="connsiteX3" fmla="*/ 23161 w 1173497"/>
                <a:gd name="connsiteY3" fmla="*/ 45705 h 61763"/>
                <a:gd name="connsiteX4" fmla="*/ 45706 w 1173497"/>
                <a:gd name="connsiteY4" fmla="*/ 23161 h 61763"/>
                <a:gd name="connsiteX5" fmla="*/ 1131809 w 1173497"/>
                <a:gd name="connsiteY5" fmla="*/ 23161 h 61763"/>
                <a:gd name="connsiteX6" fmla="*/ 1154351 w 1173497"/>
                <a:gd name="connsiteY6" fmla="*/ 45705 h 61763"/>
                <a:gd name="connsiteX7" fmla="*/ 1154351 w 1173497"/>
                <a:gd name="connsiteY7" fmla="*/ 45705 h 61763"/>
                <a:gd name="connsiteX8" fmla="*/ 1131809 w 1173497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3497" h="61763">
                  <a:moveTo>
                    <a:pt x="1131809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1131809" y="23161"/>
                  </a:lnTo>
                  <a:cubicBezTo>
                    <a:pt x="1144162" y="23161"/>
                    <a:pt x="1154351" y="33352"/>
                    <a:pt x="1154351" y="45705"/>
                  </a:cubicBezTo>
                  <a:lnTo>
                    <a:pt x="1154351" y="45705"/>
                  </a:lnTo>
                  <a:cubicBezTo>
                    <a:pt x="1154042" y="58366"/>
                    <a:pt x="1144162" y="68248"/>
                    <a:pt x="1131809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BDD1EF2-5E56-4667-8FCF-99A83DE29538}"/>
                </a:ext>
              </a:extLst>
            </p:cNvPr>
            <p:cNvSpPr/>
            <p:nvPr/>
          </p:nvSpPr>
          <p:spPr>
            <a:xfrm>
              <a:off x="17075724" y="6576968"/>
              <a:ext cx="1482485" cy="61770"/>
            </a:xfrm>
            <a:custGeom>
              <a:avLst/>
              <a:gdLst>
                <a:gd name="connsiteX0" fmla="*/ 1463785 w 1482313"/>
                <a:gd name="connsiteY0" fmla="*/ 68248 h 61763"/>
                <a:gd name="connsiteX1" fmla="*/ 45706 w 1482313"/>
                <a:gd name="connsiteY1" fmla="*/ 68248 h 61763"/>
                <a:gd name="connsiteX2" fmla="*/ 23161 w 1482313"/>
                <a:gd name="connsiteY2" fmla="*/ 45705 h 61763"/>
                <a:gd name="connsiteX3" fmla="*/ 23161 w 1482313"/>
                <a:gd name="connsiteY3" fmla="*/ 45705 h 61763"/>
                <a:gd name="connsiteX4" fmla="*/ 45706 w 1482313"/>
                <a:gd name="connsiteY4" fmla="*/ 23161 h 61763"/>
                <a:gd name="connsiteX5" fmla="*/ 1463785 w 1482313"/>
                <a:gd name="connsiteY5" fmla="*/ 23161 h 61763"/>
                <a:gd name="connsiteX6" fmla="*/ 1486328 w 1482313"/>
                <a:gd name="connsiteY6" fmla="*/ 45705 h 61763"/>
                <a:gd name="connsiteX7" fmla="*/ 1486328 w 1482313"/>
                <a:gd name="connsiteY7" fmla="*/ 45705 h 61763"/>
                <a:gd name="connsiteX8" fmla="*/ 1463785 w 1482313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2313" h="61763">
                  <a:moveTo>
                    <a:pt x="1463785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1463785" y="23161"/>
                  </a:lnTo>
                  <a:cubicBezTo>
                    <a:pt x="1476138" y="23161"/>
                    <a:pt x="1486328" y="33352"/>
                    <a:pt x="1486328" y="45705"/>
                  </a:cubicBezTo>
                  <a:lnTo>
                    <a:pt x="1486328" y="45705"/>
                  </a:lnTo>
                  <a:cubicBezTo>
                    <a:pt x="1486328" y="58057"/>
                    <a:pt x="1476138" y="68248"/>
                    <a:pt x="1463785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BD2D2FA-67AB-436A-9F00-CB6D01F3284A}"/>
                </a:ext>
              </a:extLst>
            </p:cNvPr>
            <p:cNvSpPr/>
            <p:nvPr/>
          </p:nvSpPr>
          <p:spPr>
            <a:xfrm>
              <a:off x="17075724" y="6670241"/>
              <a:ext cx="1606025" cy="61770"/>
            </a:xfrm>
            <a:custGeom>
              <a:avLst/>
              <a:gdLst>
                <a:gd name="connsiteX0" fmla="*/ 1570017 w 1605839"/>
                <a:gd name="connsiteY0" fmla="*/ 68248 h 61763"/>
                <a:gd name="connsiteX1" fmla="*/ 45706 w 1605839"/>
                <a:gd name="connsiteY1" fmla="*/ 68248 h 61763"/>
                <a:gd name="connsiteX2" fmla="*/ 23161 w 1605839"/>
                <a:gd name="connsiteY2" fmla="*/ 45705 h 61763"/>
                <a:gd name="connsiteX3" fmla="*/ 23161 w 1605839"/>
                <a:gd name="connsiteY3" fmla="*/ 45705 h 61763"/>
                <a:gd name="connsiteX4" fmla="*/ 45706 w 1605839"/>
                <a:gd name="connsiteY4" fmla="*/ 23161 h 61763"/>
                <a:gd name="connsiteX5" fmla="*/ 1570017 w 1605839"/>
                <a:gd name="connsiteY5" fmla="*/ 23161 h 61763"/>
                <a:gd name="connsiteX6" fmla="*/ 1592560 w 1605839"/>
                <a:gd name="connsiteY6" fmla="*/ 45705 h 61763"/>
                <a:gd name="connsiteX7" fmla="*/ 1592560 w 1605839"/>
                <a:gd name="connsiteY7" fmla="*/ 45705 h 61763"/>
                <a:gd name="connsiteX8" fmla="*/ 1570017 w 1605839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5839" h="61763">
                  <a:moveTo>
                    <a:pt x="1570017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1570017" y="23161"/>
                  </a:lnTo>
                  <a:cubicBezTo>
                    <a:pt x="1582371" y="23161"/>
                    <a:pt x="1592560" y="33352"/>
                    <a:pt x="1592560" y="45705"/>
                  </a:cubicBezTo>
                  <a:lnTo>
                    <a:pt x="1592560" y="45705"/>
                  </a:lnTo>
                  <a:cubicBezTo>
                    <a:pt x="1592560" y="58057"/>
                    <a:pt x="1582371" y="68248"/>
                    <a:pt x="1570017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C662DC8-799F-4EB7-9902-65D03BE5C44A}"/>
                </a:ext>
              </a:extLst>
            </p:cNvPr>
            <p:cNvSpPr/>
            <p:nvPr/>
          </p:nvSpPr>
          <p:spPr>
            <a:xfrm>
              <a:off x="17075724" y="6763515"/>
              <a:ext cx="1791335" cy="61770"/>
            </a:xfrm>
            <a:custGeom>
              <a:avLst/>
              <a:gdLst>
                <a:gd name="connsiteX0" fmla="*/ 1771673 w 1791128"/>
                <a:gd name="connsiteY0" fmla="*/ 68248 h 61763"/>
                <a:gd name="connsiteX1" fmla="*/ 45706 w 1791128"/>
                <a:gd name="connsiteY1" fmla="*/ 68248 h 61763"/>
                <a:gd name="connsiteX2" fmla="*/ 23161 w 1791128"/>
                <a:gd name="connsiteY2" fmla="*/ 45705 h 61763"/>
                <a:gd name="connsiteX3" fmla="*/ 23161 w 1791128"/>
                <a:gd name="connsiteY3" fmla="*/ 45705 h 61763"/>
                <a:gd name="connsiteX4" fmla="*/ 45706 w 1791128"/>
                <a:gd name="connsiteY4" fmla="*/ 23161 h 61763"/>
                <a:gd name="connsiteX5" fmla="*/ 1771673 w 1791128"/>
                <a:gd name="connsiteY5" fmla="*/ 23161 h 61763"/>
                <a:gd name="connsiteX6" fmla="*/ 1794218 w 1791128"/>
                <a:gd name="connsiteY6" fmla="*/ 45705 h 61763"/>
                <a:gd name="connsiteX7" fmla="*/ 1794218 w 1791128"/>
                <a:gd name="connsiteY7" fmla="*/ 45705 h 61763"/>
                <a:gd name="connsiteX8" fmla="*/ 1771673 w 1791128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1128" h="61763">
                  <a:moveTo>
                    <a:pt x="1771673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1771673" y="23161"/>
                  </a:lnTo>
                  <a:cubicBezTo>
                    <a:pt x="1784026" y="23161"/>
                    <a:pt x="1794218" y="33352"/>
                    <a:pt x="1794218" y="45705"/>
                  </a:cubicBezTo>
                  <a:lnTo>
                    <a:pt x="1794218" y="45705"/>
                  </a:lnTo>
                  <a:cubicBezTo>
                    <a:pt x="1794218" y="58366"/>
                    <a:pt x="1784335" y="68248"/>
                    <a:pt x="1771673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9318286-1DF2-4963-ABCD-7F37600F3E15}"/>
                </a:ext>
              </a:extLst>
            </p:cNvPr>
            <p:cNvSpPr/>
            <p:nvPr/>
          </p:nvSpPr>
          <p:spPr>
            <a:xfrm>
              <a:off x="17075723" y="6857097"/>
              <a:ext cx="895668" cy="61770"/>
            </a:xfrm>
            <a:custGeom>
              <a:avLst/>
              <a:gdLst>
                <a:gd name="connsiteX0" fmla="*/ 854800 w 895564"/>
                <a:gd name="connsiteY0" fmla="*/ 68248 h 61763"/>
                <a:gd name="connsiteX1" fmla="*/ 45706 w 895564"/>
                <a:gd name="connsiteY1" fmla="*/ 68248 h 61763"/>
                <a:gd name="connsiteX2" fmla="*/ 23161 w 895564"/>
                <a:gd name="connsiteY2" fmla="*/ 45705 h 61763"/>
                <a:gd name="connsiteX3" fmla="*/ 23161 w 895564"/>
                <a:gd name="connsiteY3" fmla="*/ 45705 h 61763"/>
                <a:gd name="connsiteX4" fmla="*/ 45706 w 895564"/>
                <a:gd name="connsiteY4" fmla="*/ 23161 h 61763"/>
                <a:gd name="connsiteX5" fmla="*/ 854800 w 895564"/>
                <a:gd name="connsiteY5" fmla="*/ 23161 h 61763"/>
                <a:gd name="connsiteX6" fmla="*/ 877345 w 895564"/>
                <a:gd name="connsiteY6" fmla="*/ 45705 h 61763"/>
                <a:gd name="connsiteX7" fmla="*/ 877345 w 895564"/>
                <a:gd name="connsiteY7" fmla="*/ 45705 h 61763"/>
                <a:gd name="connsiteX8" fmla="*/ 854800 w 895564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564" h="61763">
                  <a:moveTo>
                    <a:pt x="854800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854800" y="23161"/>
                  </a:lnTo>
                  <a:cubicBezTo>
                    <a:pt x="867154" y="23161"/>
                    <a:pt x="877345" y="33352"/>
                    <a:pt x="877345" y="45705"/>
                  </a:cubicBezTo>
                  <a:lnTo>
                    <a:pt x="877345" y="45705"/>
                  </a:lnTo>
                  <a:cubicBezTo>
                    <a:pt x="877345" y="58057"/>
                    <a:pt x="867463" y="68248"/>
                    <a:pt x="854800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99CCA89-BFA3-41E3-8B38-082B245A9844}"/>
                </a:ext>
              </a:extLst>
            </p:cNvPr>
            <p:cNvSpPr/>
            <p:nvPr/>
          </p:nvSpPr>
          <p:spPr>
            <a:xfrm>
              <a:off x="17075724" y="6950369"/>
              <a:ext cx="1142748" cy="61770"/>
            </a:xfrm>
            <a:custGeom>
              <a:avLst/>
              <a:gdLst>
                <a:gd name="connsiteX0" fmla="*/ 1104014 w 1142616"/>
                <a:gd name="connsiteY0" fmla="*/ 68248 h 61763"/>
                <a:gd name="connsiteX1" fmla="*/ 45706 w 1142616"/>
                <a:gd name="connsiteY1" fmla="*/ 68248 h 61763"/>
                <a:gd name="connsiteX2" fmla="*/ 23161 w 1142616"/>
                <a:gd name="connsiteY2" fmla="*/ 45705 h 61763"/>
                <a:gd name="connsiteX3" fmla="*/ 23161 w 1142616"/>
                <a:gd name="connsiteY3" fmla="*/ 45705 h 61763"/>
                <a:gd name="connsiteX4" fmla="*/ 45706 w 1142616"/>
                <a:gd name="connsiteY4" fmla="*/ 23161 h 61763"/>
                <a:gd name="connsiteX5" fmla="*/ 1104014 w 1142616"/>
                <a:gd name="connsiteY5" fmla="*/ 23161 h 61763"/>
                <a:gd name="connsiteX6" fmla="*/ 1126559 w 1142616"/>
                <a:gd name="connsiteY6" fmla="*/ 45705 h 61763"/>
                <a:gd name="connsiteX7" fmla="*/ 1126559 w 1142616"/>
                <a:gd name="connsiteY7" fmla="*/ 45705 h 61763"/>
                <a:gd name="connsiteX8" fmla="*/ 1104014 w 1142616"/>
                <a:gd name="connsiteY8" fmla="*/ 6824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2616" h="61763">
                  <a:moveTo>
                    <a:pt x="1104014" y="68248"/>
                  </a:moveTo>
                  <a:lnTo>
                    <a:pt x="45706" y="68248"/>
                  </a:lnTo>
                  <a:cubicBezTo>
                    <a:pt x="33353" y="68248"/>
                    <a:pt x="23161" y="58057"/>
                    <a:pt x="23161" y="45705"/>
                  </a:cubicBezTo>
                  <a:lnTo>
                    <a:pt x="23161" y="45705"/>
                  </a:lnTo>
                  <a:cubicBezTo>
                    <a:pt x="23161" y="33352"/>
                    <a:pt x="33353" y="23161"/>
                    <a:pt x="45706" y="23161"/>
                  </a:cubicBezTo>
                  <a:lnTo>
                    <a:pt x="1104014" y="23161"/>
                  </a:lnTo>
                  <a:cubicBezTo>
                    <a:pt x="1116368" y="23161"/>
                    <a:pt x="1126559" y="33352"/>
                    <a:pt x="1126559" y="45705"/>
                  </a:cubicBezTo>
                  <a:lnTo>
                    <a:pt x="1126559" y="45705"/>
                  </a:lnTo>
                  <a:cubicBezTo>
                    <a:pt x="1126250" y="58366"/>
                    <a:pt x="1116368" y="68248"/>
                    <a:pt x="1104014" y="682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82BD8F1-F923-47DE-92E4-0882AD903ED8}"/>
                </a:ext>
              </a:extLst>
            </p:cNvPr>
            <p:cNvSpPr/>
            <p:nvPr/>
          </p:nvSpPr>
          <p:spPr>
            <a:xfrm>
              <a:off x="21095729" y="5662460"/>
              <a:ext cx="432391" cy="432391"/>
            </a:xfrm>
            <a:custGeom>
              <a:avLst/>
              <a:gdLst>
                <a:gd name="connsiteX0" fmla="*/ 23161 w 432341"/>
                <a:gd name="connsiteY0" fmla="*/ 226362 h 432341"/>
                <a:gd name="connsiteX1" fmla="*/ 226362 w 432341"/>
                <a:gd name="connsiteY1" fmla="*/ 23161 h 432341"/>
                <a:gd name="connsiteX2" fmla="*/ 429561 w 432341"/>
                <a:gd name="connsiteY2" fmla="*/ 226362 h 432341"/>
                <a:gd name="connsiteX3" fmla="*/ 226362 w 432341"/>
                <a:gd name="connsiteY3" fmla="*/ 429562 h 432341"/>
                <a:gd name="connsiteX4" fmla="*/ 23161 w 432341"/>
                <a:gd name="connsiteY4" fmla="*/ 226362 h 43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341" h="432341">
                  <a:moveTo>
                    <a:pt x="23161" y="226362"/>
                  </a:moveTo>
                  <a:cubicBezTo>
                    <a:pt x="23161" y="113953"/>
                    <a:pt x="114262" y="23161"/>
                    <a:pt x="226362" y="23161"/>
                  </a:cubicBezTo>
                  <a:cubicBezTo>
                    <a:pt x="338769" y="23161"/>
                    <a:pt x="429561" y="114262"/>
                    <a:pt x="429561" y="226362"/>
                  </a:cubicBezTo>
                  <a:cubicBezTo>
                    <a:pt x="429561" y="338770"/>
                    <a:pt x="338460" y="429562"/>
                    <a:pt x="226362" y="429562"/>
                  </a:cubicBezTo>
                  <a:cubicBezTo>
                    <a:pt x="114262" y="429562"/>
                    <a:pt x="23161" y="338770"/>
                    <a:pt x="23161" y="226362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7A1F187-DADB-40B4-98F6-6BF7C44A5AE9}"/>
                </a:ext>
              </a:extLst>
            </p:cNvPr>
            <p:cNvSpPr/>
            <p:nvPr/>
          </p:nvSpPr>
          <p:spPr>
            <a:xfrm>
              <a:off x="21491676" y="5436073"/>
              <a:ext cx="277966" cy="277966"/>
            </a:xfrm>
            <a:custGeom>
              <a:avLst/>
              <a:gdLst>
                <a:gd name="connsiteX0" fmla="*/ 245507 w 277933"/>
                <a:gd name="connsiteY0" fmla="*/ 260331 h 277933"/>
                <a:gd name="connsiteX1" fmla="*/ 260331 w 277933"/>
                <a:gd name="connsiteY1" fmla="*/ 245508 h 277933"/>
                <a:gd name="connsiteX2" fmla="*/ 260331 w 277933"/>
                <a:gd name="connsiteY2" fmla="*/ 23161 h 277933"/>
                <a:gd name="connsiteX3" fmla="*/ 37984 w 277933"/>
                <a:gd name="connsiteY3" fmla="*/ 23161 h 277933"/>
                <a:gd name="connsiteX4" fmla="*/ 23161 w 277933"/>
                <a:gd name="connsiteY4" fmla="*/ 37984 h 277933"/>
                <a:gd name="connsiteX5" fmla="*/ 37984 w 277933"/>
                <a:gd name="connsiteY5" fmla="*/ 52807 h 277933"/>
                <a:gd name="connsiteX6" fmla="*/ 230993 w 277933"/>
                <a:gd name="connsiteY6" fmla="*/ 52807 h 277933"/>
                <a:gd name="connsiteX7" fmla="*/ 230993 w 277933"/>
                <a:gd name="connsiteY7" fmla="*/ 245817 h 277933"/>
                <a:gd name="connsiteX8" fmla="*/ 245507 w 277933"/>
                <a:gd name="connsiteY8" fmla="*/ 260331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33" h="277933">
                  <a:moveTo>
                    <a:pt x="245507" y="260331"/>
                  </a:moveTo>
                  <a:cubicBezTo>
                    <a:pt x="253536" y="260331"/>
                    <a:pt x="260331" y="253846"/>
                    <a:pt x="260331" y="245508"/>
                  </a:cubicBezTo>
                  <a:lnTo>
                    <a:pt x="260331" y="23161"/>
                  </a:lnTo>
                  <a:lnTo>
                    <a:pt x="37984" y="23161"/>
                  </a:lnTo>
                  <a:cubicBezTo>
                    <a:pt x="29954" y="23161"/>
                    <a:pt x="23161" y="29646"/>
                    <a:pt x="23161" y="37984"/>
                  </a:cubicBezTo>
                  <a:cubicBezTo>
                    <a:pt x="23161" y="46014"/>
                    <a:pt x="29645" y="52807"/>
                    <a:pt x="37984" y="52807"/>
                  </a:cubicBezTo>
                  <a:lnTo>
                    <a:pt x="230993" y="52807"/>
                  </a:lnTo>
                  <a:lnTo>
                    <a:pt x="230993" y="245817"/>
                  </a:lnTo>
                  <a:cubicBezTo>
                    <a:pt x="230684" y="253537"/>
                    <a:pt x="237479" y="260331"/>
                    <a:pt x="245507" y="26033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5C9A3CF-AA6F-418D-9794-35C9C52B8B22}"/>
                </a:ext>
              </a:extLst>
            </p:cNvPr>
            <p:cNvSpPr/>
            <p:nvPr/>
          </p:nvSpPr>
          <p:spPr>
            <a:xfrm>
              <a:off x="20869639" y="5435764"/>
              <a:ext cx="277966" cy="277966"/>
            </a:xfrm>
            <a:custGeom>
              <a:avLst/>
              <a:gdLst>
                <a:gd name="connsiteX0" fmla="*/ 37685 w 277933"/>
                <a:gd name="connsiteY0" fmla="*/ 260640 h 277933"/>
                <a:gd name="connsiteX1" fmla="*/ 52510 w 277933"/>
                <a:gd name="connsiteY1" fmla="*/ 245817 h 277933"/>
                <a:gd name="connsiteX2" fmla="*/ 52510 w 277933"/>
                <a:gd name="connsiteY2" fmla="*/ 52807 h 277933"/>
                <a:gd name="connsiteX3" fmla="*/ 245519 w 277933"/>
                <a:gd name="connsiteY3" fmla="*/ 52807 h 277933"/>
                <a:gd name="connsiteX4" fmla="*/ 260342 w 277933"/>
                <a:gd name="connsiteY4" fmla="*/ 37984 h 277933"/>
                <a:gd name="connsiteX5" fmla="*/ 245519 w 277933"/>
                <a:gd name="connsiteY5" fmla="*/ 23161 h 277933"/>
                <a:gd name="connsiteX6" fmla="*/ 23172 w 277933"/>
                <a:gd name="connsiteY6" fmla="*/ 23161 h 277933"/>
                <a:gd name="connsiteX7" fmla="*/ 23172 w 277933"/>
                <a:gd name="connsiteY7" fmla="*/ 245508 h 277933"/>
                <a:gd name="connsiteX8" fmla="*/ 37685 w 277933"/>
                <a:gd name="connsiteY8" fmla="*/ 260640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33" h="277933">
                  <a:moveTo>
                    <a:pt x="37685" y="260640"/>
                  </a:moveTo>
                  <a:cubicBezTo>
                    <a:pt x="45715" y="260640"/>
                    <a:pt x="52510" y="254155"/>
                    <a:pt x="52510" y="245817"/>
                  </a:cubicBezTo>
                  <a:lnTo>
                    <a:pt x="52510" y="52807"/>
                  </a:lnTo>
                  <a:lnTo>
                    <a:pt x="245519" y="52807"/>
                  </a:lnTo>
                  <a:cubicBezTo>
                    <a:pt x="253549" y="52807"/>
                    <a:pt x="260342" y="46322"/>
                    <a:pt x="260342" y="37984"/>
                  </a:cubicBezTo>
                  <a:cubicBezTo>
                    <a:pt x="260342" y="29955"/>
                    <a:pt x="253856" y="23161"/>
                    <a:pt x="245519" y="23161"/>
                  </a:cubicBezTo>
                  <a:lnTo>
                    <a:pt x="23172" y="23161"/>
                  </a:lnTo>
                  <a:lnTo>
                    <a:pt x="23172" y="245508"/>
                  </a:lnTo>
                  <a:cubicBezTo>
                    <a:pt x="22863" y="253846"/>
                    <a:pt x="29348" y="260640"/>
                    <a:pt x="37685" y="26064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8CF19DD-FB37-4664-8648-56E8F9778630}"/>
                </a:ext>
              </a:extLst>
            </p:cNvPr>
            <p:cNvSpPr/>
            <p:nvPr/>
          </p:nvSpPr>
          <p:spPr>
            <a:xfrm>
              <a:off x="21491057" y="6058099"/>
              <a:ext cx="277966" cy="277966"/>
            </a:xfrm>
            <a:custGeom>
              <a:avLst/>
              <a:gdLst>
                <a:gd name="connsiteX0" fmla="*/ 38293 w 277933"/>
                <a:gd name="connsiteY0" fmla="*/ 260331 h 277933"/>
                <a:gd name="connsiteX1" fmla="*/ 260640 w 277933"/>
                <a:gd name="connsiteY1" fmla="*/ 260331 h 277933"/>
                <a:gd name="connsiteX2" fmla="*/ 260640 w 277933"/>
                <a:gd name="connsiteY2" fmla="*/ 37984 h 277933"/>
                <a:gd name="connsiteX3" fmla="*/ 245818 w 277933"/>
                <a:gd name="connsiteY3" fmla="*/ 23161 h 277933"/>
                <a:gd name="connsiteX4" fmla="*/ 230993 w 277933"/>
                <a:gd name="connsiteY4" fmla="*/ 37984 h 277933"/>
                <a:gd name="connsiteX5" fmla="*/ 230993 w 277933"/>
                <a:gd name="connsiteY5" fmla="*/ 230994 h 277933"/>
                <a:gd name="connsiteX6" fmla="*/ 37984 w 277933"/>
                <a:gd name="connsiteY6" fmla="*/ 230994 h 277933"/>
                <a:gd name="connsiteX7" fmla="*/ 23161 w 277933"/>
                <a:gd name="connsiteY7" fmla="*/ 245817 h 277933"/>
                <a:gd name="connsiteX8" fmla="*/ 38293 w 277933"/>
                <a:gd name="connsiteY8" fmla="*/ 260331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33" h="277933">
                  <a:moveTo>
                    <a:pt x="38293" y="260331"/>
                  </a:moveTo>
                  <a:lnTo>
                    <a:pt x="260640" y="260331"/>
                  </a:lnTo>
                  <a:lnTo>
                    <a:pt x="260640" y="37984"/>
                  </a:lnTo>
                  <a:cubicBezTo>
                    <a:pt x="260640" y="29955"/>
                    <a:pt x="254154" y="23161"/>
                    <a:pt x="245818" y="23161"/>
                  </a:cubicBezTo>
                  <a:cubicBezTo>
                    <a:pt x="237788" y="23161"/>
                    <a:pt x="230993" y="29646"/>
                    <a:pt x="230993" y="37984"/>
                  </a:cubicBezTo>
                  <a:lnTo>
                    <a:pt x="230993" y="230994"/>
                  </a:lnTo>
                  <a:lnTo>
                    <a:pt x="37984" y="230994"/>
                  </a:lnTo>
                  <a:cubicBezTo>
                    <a:pt x="29954" y="230994"/>
                    <a:pt x="23161" y="237479"/>
                    <a:pt x="23161" y="245817"/>
                  </a:cubicBezTo>
                  <a:cubicBezTo>
                    <a:pt x="23470" y="253846"/>
                    <a:pt x="30263" y="260331"/>
                    <a:pt x="38293" y="26033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FF374D8-B2A5-4731-BFC6-5663D01243DF}"/>
                </a:ext>
              </a:extLst>
            </p:cNvPr>
            <p:cNvSpPr/>
            <p:nvPr/>
          </p:nvSpPr>
          <p:spPr>
            <a:xfrm>
              <a:off x="20869031" y="6057790"/>
              <a:ext cx="277966" cy="277966"/>
            </a:xfrm>
            <a:custGeom>
              <a:avLst/>
              <a:gdLst>
                <a:gd name="connsiteX0" fmla="*/ 23470 w 277933"/>
                <a:gd name="connsiteY0" fmla="*/ 260640 h 277933"/>
                <a:gd name="connsiteX1" fmla="*/ 245818 w 277933"/>
                <a:gd name="connsiteY1" fmla="*/ 260640 h 277933"/>
                <a:gd name="connsiteX2" fmla="*/ 260640 w 277933"/>
                <a:gd name="connsiteY2" fmla="*/ 245817 h 277933"/>
                <a:gd name="connsiteX3" fmla="*/ 245818 w 277933"/>
                <a:gd name="connsiteY3" fmla="*/ 230994 h 277933"/>
                <a:gd name="connsiteX4" fmla="*/ 52808 w 277933"/>
                <a:gd name="connsiteY4" fmla="*/ 230994 h 277933"/>
                <a:gd name="connsiteX5" fmla="*/ 52808 w 277933"/>
                <a:gd name="connsiteY5" fmla="*/ 37984 h 277933"/>
                <a:gd name="connsiteX6" fmla="*/ 37986 w 277933"/>
                <a:gd name="connsiteY6" fmla="*/ 23161 h 277933"/>
                <a:gd name="connsiteX7" fmla="*/ 23161 w 277933"/>
                <a:gd name="connsiteY7" fmla="*/ 37984 h 277933"/>
                <a:gd name="connsiteX8" fmla="*/ 23161 w 277933"/>
                <a:gd name="connsiteY8" fmla="*/ 260640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33" h="277933">
                  <a:moveTo>
                    <a:pt x="23470" y="260640"/>
                  </a:moveTo>
                  <a:lnTo>
                    <a:pt x="245818" y="260640"/>
                  </a:lnTo>
                  <a:cubicBezTo>
                    <a:pt x="253847" y="260640"/>
                    <a:pt x="260640" y="254155"/>
                    <a:pt x="260640" y="245817"/>
                  </a:cubicBezTo>
                  <a:cubicBezTo>
                    <a:pt x="260640" y="237788"/>
                    <a:pt x="254156" y="230994"/>
                    <a:pt x="245818" y="230994"/>
                  </a:cubicBezTo>
                  <a:lnTo>
                    <a:pt x="52808" y="230994"/>
                  </a:lnTo>
                  <a:lnTo>
                    <a:pt x="52808" y="37984"/>
                  </a:lnTo>
                  <a:cubicBezTo>
                    <a:pt x="52808" y="29955"/>
                    <a:pt x="46322" y="23161"/>
                    <a:pt x="37986" y="23161"/>
                  </a:cubicBezTo>
                  <a:cubicBezTo>
                    <a:pt x="29956" y="23161"/>
                    <a:pt x="23161" y="29646"/>
                    <a:pt x="23161" y="37984"/>
                  </a:cubicBezTo>
                  <a:lnTo>
                    <a:pt x="23161" y="2606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0972876-465F-418C-B031-101390BFEF6A}"/>
                </a:ext>
              </a:extLst>
            </p:cNvPr>
            <p:cNvSpPr/>
            <p:nvPr/>
          </p:nvSpPr>
          <p:spPr>
            <a:xfrm>
              <a:off x="21284127" y="5613662"/>
              <a:ext cx="61770" cy="525047"/>
            </a:xfrm>
            <a:custGeom>
              <a:avLst/>
              <a:gdLst>
                <a:gd name="connsiteX0" fmla="*/ 37986 w 61763"/>
                <a:gd name="connsiteY0" fmla="*/ 526839 h 524985"/>
                <a:gd name="connsiteX1" fmla="*/ 52808 w 61763"/>
                <a:gd name="connsiteY1" fmla="*/ 512016 h 524985"/>
                <a:gd name="connsiteX2" fmla="*/ 52808 w 61763"/>
                <a:gd name="connsiteY2" fmla="*/ 37984 h 524985"/>
                <a:gd name="connsiteX3" fmla="*/ 37986 w 61763"/>
                <a:gd name="connsiteY3" fmla="*/ 23161 h 524985"/>
                <a:gd name="connsiteX4" fmla="*/ 23161 w 61763"/>
                <a:gd name="connsiteY4" fmla="*/ 37984 h 524985"/>
                <a:gd name="connsiteX5" fmla="*/ 23161 w 61763"/>
                <a:gd name="connsiteY5" fmla="*/ 512016 h 524985"/>
                <a:gd name="connsiteX6" fmla="*/ 37986 w 61763"/>
                <a:gd name="connsiteY6" fmla="*/ 526839 h 52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63" h="524985">
                  <a:moveTo>
                    <a:pt x="37986" y="526839"/>
                  </a:moveTo>
                  <a:cubicBezTo>
                    <a:pt x="46013" y="526839"/>
                    <a:pt x="52808" y="520353"/>
                    <a:pt x="52808" y="512016"/>
                  </a:cubicBezTo>
                  <a:lnTo>
                    <a:pt x="52808" y="37984"/>
                  </a:lnTo>
                  <a:cubicBezTo>
                    <a:pt x="52808" y="29955"/>
                    <a:pt x="46322" y="23161"/>
                    <a:pt x="37986" y="23161"/>
                  </a:cubicBezTo>
                  <a:cubicBezTo>
                    <a:pt x="29956" y="23161"/>
                    <a:pt x="23161" y="29646"/>
                    <a:pt x="23161" y="37984"/>
                  </a:cubicBezTo>
                  <a:lnTo>
                    <a:pt x="23161" y="512016"/>
                  </a:lnTo>
                  <a:cubicBezTo>
                    <a:pt x="23470" y="520353"/>
                    <a:pt x="29956" y="526839"/>
                    <a:pt x="37986" y="52683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865034B-649C-4E5C-88A6-2C25C29186E8}"/>
                </a:ext>
              </a:extLst>
            </p:cNvPr>
            <p:cNvSpPr/>
            <p:nvPr/>
          </p:nvSpPr>
          <p:spPr>
            <a:xfrm>
              <a:off x="21047238" y="5850859"/>
              <a:ext cx="525047" cy="61770"/>
            </a:xfrm>
            <a:custGeom>
              <a:avLst/>
              <a:gdLst>
                <a:gd name="connsiteX0" fmla="*/ 37984 w 524985"/>
                <a:gd name="connsiteY0" fmla="*/ 52808 h 61763"/>
                <a:gd name="connsiteX1" fmla="*/ 512016 w 524985"/>
                <a:gd name="connsiteY1" fmla="*/ 52808 h 61763"/>
                <a:gd name="connsiteX2" fmla="*/ 526839 w 524985"/>
                <a:gd name="connsiteY2" fmla="*/ 37985 h 61763"/>
                <a:gd name="connsiteX3" fmla="*/ 512016 w 524985"/>
                <a:gd name="connsiteY3" fmla="*/ 23161 h 61763"/>
                <a:gd name="connsiteX4" fmla="*/ 37984 w 524985"/>
                <a:gd name="connsiteY4" fmla="*/ 23161 h 61763"/>
                <a:gd name="connsiteX5" fmla="*/ 23161 w 524985"/>
                <a:gd name="connsiteY5" fmla="*/ 37985 h 61763"/>
                <a:gd name="connsiteX6" fmla="*/ 37984 w 524985"/>
                <a:gd name="connsiteY6" fmla="*/ 5280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85" h="61763">
                  <a:moveTo>
                    <a:pt x="37984" y="52808"/>
                  </a:moveTo>
                  <a:lnTo>
                    <a:pt x="512016" y="52808"/>
                  </a:lnTo>
                  <a:cubicBezTo>
                    <a:pt x="520044" y="52808"/>
                    <a:pt x="526839" y="46322"/>
                    <a:pt x="526839" y="37985"/>
                  </a:cubicBezTo>
                  <a:cubicBezTo>
                    <a:pt x="526839" y="29646"/>
                    <a:pt x="520353" y="23161"/>
                    <a:pt x="512016" y="23161"/>
                  </a:cubicBezTo>
                  <a:lnTo>
                    <a:pt x="37984" y="23161"/>
                  </a:lnTo>
                  <a:cubicBezTo>
                    <a:pt x="29954" y="23161"/>
                    <a:pt x="23161" y="29646"/>
                    <a:pt x="23161" y="37985"/>
                  </a:cubicBezTo>
                  <a:cubicBezTo>
                    <a:pt x="23161" y="46322"/>
                    <a:pt x="29647" y="52808"/>
                    <a:pt x="37984" y="5280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73C8779-E84F-4A6C-8894-626B29D59C90}"/>
                </a:ext>
              </a:extLst>
            </p:cNvPr>
            <p:cNvSpPr/>
            <p:nvPr/>
          </p:nvSpPr>
          <p:spPr>
            <a:xfrm>
              <a:off x="14728923" y="8401967"/>
              <a:ext cx="2903199" cy="2717889"/>
            </a:xfrm>
            <a:custGeom>
              <a:avLst/>
              <a:gdLst>
                <a:gd name="connsiteX0" fmla="*/ 35974 w 2902862"/>
                <a:gd name="connsiteY0" fmla="*/ 1687057 h 2717574"/>
                <a:gd name="connsiteX1" fmla="*/ 537490 w 2902862"/>
                <a:gd name="connsiteY1" fmla="*/ 2452920 h 2717574"/>
                <a:gd name="connsiteX2" fmla="*/ 2757562 w 2902862"/>
                <a:gd name="connsiteY2" fmla="*/ 2342982 h 2717574"/>
                <a:gd name="connsiteX3" fmla="*/ 2806046 w 2902862"/>
                <a:gd name="connsiteY3" fmla="*/ 1777232 h 2717574"/>
                <a:gd name="connsiteX4" fmla="*/ 1984599 w 2902862"/>
                <a:gd name="connsiteY4" fmla="*/ 1217350 h 2717574"/>
                <a:gd name="connsiteX5" fmla="*/ 887686 w 2902862"/>
                <a:gd name="connsiteY5" fmla="*/ 23161 h 2717574"/>
                <a:gd name="connsiteX6" fmla="*/ 35974 w 2902862"/>
                <a:gd name="connsiteY6" fmla="*/ 1687057 h 271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2862" h="2717574">
                  <a:moveTo>
                    <a:pt x="35974" y="1687057"/>
                  </a:moveTo>
                  <a:cubicBezTo>
                    <a:pt x="78591" y="2022431"/>
                    <a:pt x="231454" y="2314570"/>
                    <a:pt x="537490" y="2452920"/>
                  </a:cubicBezTo>
                  <a:cubicBezTo>
                    <a:pt x="1508713" y="2892055"/>
                    <a:pt x="2356102" y="2742589"/>
                    <a:pt x="2757562" y="2342982"/>
                  </a:cubicBezTo>
                  <a:cubicBezTo>
                    <a:pt x="2958910" y="2142560"/>
                    <a:pt x="2931734" y="1948007"/>
                    <a:pt x="2806046" y="1777232"/>
                  </a:cubicBezTo>
                  <a:cubicBezTo>
                    <a:pt x="2605626" y="1504547"/>
                    <a:pt x="2155065" y="1293318"/>
                    <a:pt x="1984599" y="1217350"/>
                  </a:cubicBezTo>
                  <a:cubicBezTo>
                    <a:pt x="1706974" y="1093824"/>
                    <a:pt x="1640887" y="23161"/>
                    <a:pt x="887686" y="23161"/>
                  </a:cubicBezTo>
                  <a:cubicBezTo>
                    <a:pt x="371965" y="23161"/>
                    <a:pt x="-57288" y="957327"/>
                    <a:pt x="35974" y="1687057"/>
                  </a:cubicBezTo>
                  <a:close/>
                </a:path>
              </a:pathLst>
            </a:custGeom>
            <a:solidFill>
              <a:srgbClr val="FFF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73DD436-F267-4A40-9401-4681ECD04F84}"/>
                </a:ext>
              </a:extLst>
            </p:cNvPr>
            <p:cNvSpPr/>
            <p:nvPr/>
          </p:nvSpPr>
          <p:spPr>
            <a:xfrm>
              <a:off x="15256283" y="8650594"/>
              <a:ext cx="1513370" cy="2069301"/>
            </a:xfrm>
            <a:custGeom>
              <a:avLst/>
              <a:gdLst>
                <a:gd name="connsiteX0" fmla="*/ 1505783 w 1513194"/>
                <a:gd name="connsiteY0" fmla="*/ 1652162 h 2069062"/>
                <a:gd name="connsiteX1" fmla="*/ 801067 w 1513194"/>
                <a:gd name="connsiteY1" fmla="*/ 1244834 h 2069062"/>
                <a:gd name="connsiteX2" fmla="*/ 453031 w 1513194"/>
                <a:gd name="connsiteY2" fmla="*/ 274845 h 2069062"/>
                <a:gd name="connsiteX3" fmla="*/ 241494 w 1513194"/>
                <a:gd name="connsiteY3" fmla="*/ 23161 h 2069062"/>
                <a:gd name="connsiteX4" fmla="*/ 466002 w 1513194"/>
                <a:gd name="connsiteY4" fmla="*/ 508310 h 2069062"/>
                <a:gd name="connsiteX5" fmla="*/ 122291 w 1513194"/>
                <a:gd name="connsiteY5" fmla="*/ 453341 h 2069062"/>
                <a:gd name="connsiteX6" fmla="*/ 474649 w 1513194"/>
                <a:gd name="connsiteY6" fmla="*/ 837816 h 2069062"/>
                <a:gd name="connsiteX7" fmla="*/ 23161 w 1513194"/>
                <a:gd name="connsiteY7" fmla="*/ 1043795 h 2069062"/>
                <a:gd name="connsiteX8" fmla="*/ 466002 w 1513194"/>
                <a:gd name="connsiteY8" fmla="*/ 961342 h 2069062"/>
                <a:gd name="connsiteX9" fmla="*/ 218333 w 1513194"/>
                <a:gd name="connsiteY9" fmla="*/ 1071280 h 2069062"/>
                <a:gd name="connsiteX10" fmla="*/ 482678 w 1513194"/>
                <a:gd name="connsiteY10" fmla="*/ 1095368 h 2069062"/>
                <a:gd name="connsiteX11" fmla="*/ 604969 w 1513194"/>
                <a:gd name="connsiteY11" fmla="*/ 1273863 h 2069062"/>
                <a:gd name="connsiteX12" fmla="*/ 23470 w 1513194"/>
                <a:gd name="connsiteY12" fmla="*/ 1620354 h 2069062"/>
                <a:gd name="connsiteX13" fmla="*/ 624733 w 1513194"/>
                <a:gd name="connsiteY13" fmla="*/ 1410977 h 2069062"/>
                <a:gd name="connsiteX14" fmla="*/ 287816 w 1513194"/>
                <a:gd name="connsiteY14" fmla="*/ 1880994 h 2069062"/>
                <a:gd name="connsiteX15" fmla="*/ 661174 w 1513194"/>
                <a:gd name="connsiteY15" fmla="*/ 1507018 h 2069062"/>
                <a:gd name="connsiteX16" fmla="*/ 453031 w 1513194"/>
                <a:gd name="connsiteY16" fmla="*/ 1757468 h 2069062"/>
                <a:gd name="connsiteX17" fmla="*/ 690820 w 1513194"/>
                <a:gd name="connsiteY17" fmla="*/ 1534503 h 2069062"/>
                <a:gd name="connsiteX18" fmla="*/ 879196 w 1513194"/>
                <a:gd name="connsiteY18" fmla="*/ 2052695 h 2069062"/>
                <a:gd name="connsiteX19" fmla="*/ 892477 w 1513194"/>
                <a:gd name="connsiteY19" fmla="*/ 1568781 h 2069062"/>
                <a:gd name="connsiteX20" fmla="*/ 1236186 w 1513194"/>
                <a:gd name="connsiteY20" fmla="*/ 2028607 h 2069062"/>
                <a:gd name="connsiteX21" fmla="*/ 1170101 w 1513194"/>
                <a:gd name="connsiteY21" fmla="*/ 1647838 h 2069062"/>
                <a:gd name="connsiteX22" fmla="*/ 1505783 w 1513194"/>
                <a:gd name="connsiteY22" fmla="*/ 1652162 h 206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3194" h="2069062">
                  <a:moveTo>
                    <a:pt x="1505783" y="1652162"/>
                  </a:moveTo>
                  <a:cubicBezTo>
                    <a:pt x="1505783" y="1652162"/>
                    <a:pt x="1029898" y="1569707"/>
                    <a:pt x="801067" y="1244834"/>
                  </a:cubicBezTo>
                  <a:cubicBezTo>
                    <a:pt x="571925" y="919961"/>
                    <a:pt x="607131" y="471561"/>
                    <a:pt x="453031" y="274845"/>
                  </a:cubicBezTo>
                  <a:cubicBezTo>
                    <a:pt x="298933" y="78130"/>
                    <a:pt x="241494" y="23161"/>
                    <a:pt x="241494" y="23161"/>
                  </a:cubicBezTo>
                  <a:cubicBezTo>
                    <a:pt x="241494" y="23161"/>
                    <a:pt x="448399" y="338770"/>
                    <a:pt x="466002" y="508310"/>
                  </a:cubicBezTo>
                  <a:cubicBezTo>
                    <a:pt x="483605" y="677541"/>
                    <a:pt x="320550" y="471561"/>
                    <a:pt x="122291" y="453341"/>
                  </a:cubicBezTo>
                  <a:cubicBezTo>
                    <a:pt x="122291" y="453341"/>
                    <a:pt x="404239" y="659321"/>
                    <a:pt x="474649" y="837816"/>
                  </a:cubicBezTo>
                  <a:cubicBezTo>
                    <a:pt x="474649" y="837816"/>
                    <a:pt x="208141" y="810331"/>
                    <a:pt x="23161" y="1043795"/>
                  </a:cubicBezTo>
                  <a:cubicBezTo>
                    <a:pt x="23161" y="1043795"/>
                    <a:pt x="360079" y="954548"/>
                    <a:pt x="466002" y="961342"/>
                  </a:cubicBezTo>
                  <a:cubicBezTo>
                    <a:pt x="466002" y="961342"/>
                    <a:pt x="281022" y="982032"/>
                    <a:pt x="218333" y="1071280"/>
                  </a:cubicBezTo>
                  <a:cubicBezTo>
                    <a:pt x="218333" y="1071280"/>
                    <a:pt x="429870" y="1047193"/>
                    <a:pt x="482678" y="1095368"/>
                  </a:cubicBezTo>
                  <a:cubicBezTo>
                    <a:pt x="535485" y="1143543"/>
                    <a:pt x="604969" y="1273863"/>
                    <a:pt x="604969" y="1273863"/>
                  </a:cubicBezTo>
                  <a:cubicBezTo>
                    <a:pt x="604969" y="1273863"/>
                    <a:pt x="96041" y="1380095"/>
                    <a:pt x="23470" y="1620354"/>
                  </a:cubicBezTo>
                  <a:cubicBezTo>
                    <a:pt x="23470" y="1620354"/>
                    <a:pt x="380151" y="1390286"/>
                    <a:pt x="624733" y="1410977"/>
                  </a:cubicBezTo>
                  <a:cubicBezTo>
                    <a:pt x="624733" y="1410977"/>
                    <a:pt x="320859" y="1490034"/>
                    <a:pt x="287816" y="1880994"/>
                  </a:cubicBezTo>
                  <a:cubicBezTo>
                    <a:pt x="287816" y="1880994"/>
                    <a:pt x="548764" y="1537900"/>
                    <a:pt x="661174" y="1507018"/>
                  </a:cubicBezTo>
                  <a:cubicBezTo>
                    <a:pt x="661174" y="1507018"/>
                    <a:pt x="529001" y="1620354"/>
                    <a:pt x="453031" y="1757468"/>
                  </a:cubicBezTo>
                  <a:cubicBezTo>
                    <a:pt x="453031" y="1757468"/>
                    <a:pt x="638012" y="1568781"/>
                    <a:pt x="690820" y="1534503"/>
                  </a:cubicBezTo>
                  <a:cubicBezTo>
                    <a:pt x="743627" y="1500224"/>
                    <a:pt x="935401" y="1743880"/>
                    <a:pt x="879196" y="2052695"/>
                  </a:cubicBezTo>
                  <a:cubicBezTo>
                    <a:pt x="879196" y="2052695"/>
                    <a:pt x="1004884" y="1737086"/>
                    <a:pt x="892477" y="1568781"/>
                  </a:cubicBezTo>
                  <a:cubicBezTo>
                    <a:pt x="892477" y="1568781"/>
                    <a:pt x="1262437" y="1712998"/>
                    <a:pt x="1236186" y="2028607"/>
                  </a:cubicBezTo>
                  <a:cubicBezTo>
                    <a:pt x="1236186" y="2028607"/>
                    <a:pt x="1315552" y="1798540"/>
                    <a:pt x="1170101" y="1647838"/>
                  </a:cubicBezTo>
                  <a:cubicBezTo>
                    <a:pt x="1169792" y="1647530"/>
                    <a:pt x="1362493" y="1708057"/>
                    <a:pt x="1505783" y="1652162"/>
                  </a:cubicBezTo>
                  <a:close/>
                </a:path>
              </a:pathLst>
            </a:custGeom>
            <a:solidFill>
              <a:srgbClr val="2A9D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184785A-A72D-46BE-88AC-32A3F978BC55}"/>
                </a:ext>
              </a:extLst>
            </p:cNvPr>
            <p:cNvSpPr/>
            <p:nvPr/>
          </p:nvSpPr>
          <p:spPr>
            <a:xfrm>
              <a:off x="14741738" y="10066057"/>
              <a:ext cx="2903199" cy="1050094"/>
            </a:xfrm>
            <a:custGeom>
              <a:avLst/>
              <a:gdLst>
                <a:gd name="connsiteX0" fmla="*/ 23161 w 2902862"/>
                <a:gd name="connsiteY0" fmla="*/ 23161 h 1049971"/>
                <a:gd name="connsiteX1" fmla="*/ 524677 w 2902862"/>
                <a:gd name="connsiteY1" fmla="*/ 789024 h 1049971"/>
                <a:gd name="connsiteX2" fmla="*/ 2744749 w 2902862"/>
                <a:gd name="connsiteY2" fmla="*/ 679085 h 1049971"/>
                <a:gd name="connsiteX3" fmla="*/ 2793233 w 2902862"/>
                <a:gd name="connsiteY3" fmla="*/ 113336 h 1049971"/>
                <a:gd name="connsiteX4" fmla="*/ 2559460 w 2902862"/>
                <a:gd name="connsiteY4" fmla="*/ 637086 h 1049971"/>
                <a:gd name="connsiteX5" fmla="*/ 894329 w 2902862"/>
                <a:gd name="connsiteY5" fmla="*/ 772656 h 1049971"/>
                <a:gd name="connsiteX6" fmla="*/ 23161 w 2902862"/>
                <a:gd name="connsiteY6" fmla="*/ 23161 h 104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2862" h="1049971">
                  <a:moveTo>
                    <a:pt x="23161" y="23161"/>
                  </a:moveTo>
                  <a:cubicBezTo>
                    <a:pt x="65778" y="358535"/>
                    <a:pt x="218641" y="650674"/>
                    <a:pt x="524677" y="789024"/>
                  </a:cubicBezTo>
                  <a:cubicBezTo>
                    <a:pt x="1495900" y="1228159"/>
                    <a:pt x="2343289" y="1078692"/>
                    <a:pt x="2744749" y="679085"/>
                  </a:cubicBezTo>
                  <a:cubicBezTo>
                    <a:pt x="2946097" y="478664"/>
                    <a:pt x="2918921" y="284110"/>
                    <a:pt x="2793233" y="113336"/>
                  </a:cubicBezTo>
                  <a:cubicBezTo>
                    <a:pt x="2790455" y="239024"/>
                    <a:pt x="2757411" y="481135"/>
                    <a:pt x="2559460" y="637086"/>
                  </a:cubicBezTo>
                  <a:cubicBezTo>
                    <a:pt x="2281835" y="855109"/>
                    <a:pt x="1462549" y="957945"/>
                    <a:pt x="894329" y="772656"/>
                  </a:cubicBezTo>
                  <a:cubicBezTo>
                    <a:pt x="456429" y="629984"/>
                    <a:pt x="155951" y="271140"/>
                    <a:pt x="23161" y="23161"/>
                  </a:cubicBezTo>
                  <a:close/>
                </a:path>
              </a:pathLst>
            </a:custGeom>
            <a:solidFill>
              <a:srgbClr val="2A9D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BF86F4D-75CD-47D9-9004-91CD4644DF64}"/>
                </a:ext>
              </a:extLst>
            </p:cNvPr>
            <p:cNvSpPr/>
            <p:nvPr/>
          </p:nvSpPr>
          <p:spPr>
            <a:xfrm>
              <a:off x="17550646" y="10884821"/>
              <a:ext cx="525047" cy="247081"/>
            </a:xfrm>
            <a:custGeom>
              <a:avLst/>
              <a:gdLst>
                <a:gd name="connsiteX0" fmla="*/ 26340 w 524985"/>
                <a:gd name="connsiteY0" fmla="*/ 200730 h 247052"/>
                <a:gd name="connsiteX1" fmla="*/ 67104 w 524985"/>
                <a:gd name="connsiteY1" fmla="*/ 23161 h 247052"/>
                <a:gd name="connsiteX2" fmla="*/ 169321 w 524985"/>
                <a:gd name="connsiteY2" fmla="*/ 36749 h 247052"/>
                <a:gd name="connsiteX3" fmla="*/ 268450 w 524985"/>
                <a:gd name="connsiteY3" fmla="*/ 95424 h 247052"/>
                <a:gd name="connsiteX4" fmla="*/ 481842 w 524985"/>
                <a:gd name="connsiteY4" fmla="*/ 116732 h 247052"/>
                <a:gd name="connsiteX5" fmla="*/ 524459 w 524985"/>
                <a:gd name="connsiteY5" fmla="*/ 211539 h 247052"/>
                <a:gd name="connsiteX6" fmla="*/ 524766 w 524985"/>
                <a:gd name="connsiteY6" fmla="*/ 219567 h 247052"/>
                <a:gd name="connsiteX7" fmla="*/ 499136 w 524985"/>
                <a:gd name="connsiteY7" fmla="*/ 246743 h 247052"/>
                <a:gd name="connsiteX8" fmla="*/ 26340 w 524985"/>
                <a:gd name="connsiteY8" fmla="*/ 229450 h 247052"/>
                <a:gd name="connsiteX9" fmla="*/ 26340 w 524985"/>
                <a:gd name="connsiteY9" fmla="*/ 200730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985" h="247052">
                  <a:moveTo>
                    <a:pt x="26340" y="200730"/>
                  </a:moveTo>
                  <a:cubicBezTo>
                    <a:pt x="34986" y="135570"/>
                    <a:pt x="67104" y="23161"/>
                    <a:pt x="67104" y="23161"/>
                  </a:cubicBezTo>
                  <a:lnTo>
                    <a:pt x="169321" y="36749"/>
                  </a:lnTo>
                  <a:cubicBezTo>
                    <a:pt x="169321" y="36749"/>
                    <a:pt x="191246" y="72572"/>
                    <a:pt x="268450" y="95424"/>
                  </a:cubicBezTo>
                  <a:cubicBezTo>
                    <a:pt x="345344" y="118276"/>
                    <a:pt x="436445" y="99129"/>
                    <a:pt x="481842" y="116732"/>
                  </a:cubicBezTo>
                  <a:cubicBezTo>
                    <a:pt x="508091" y="126923"/>
                    <a:pt x="519208" y="173863"/>
                    <a:pt x="524459" y="211539"/>
                  </a:cubicBezTo>
                  <a:cubicBezTo>
                    <a:pt x="525693" y="219876"/>
                    <a:pt x="524150" y="212774"/>
                    <a:pt x="524766" y="219567"/>
                  </a:cubicBezTo>
                  <a:cubicBezTo>
                    <a:pt x="525693" y="234391"/>
                    <a:pt x="513958" y="247052"/>
                    <a:pt x="499136" y="246743"/>
                  </a:cubicBezTo>
                  <a:cubicBezTo>
                    <a:pt x="397843" y="246126"/>
                    <a:pt x="43633" y="243037"/>
                    <a:pt x="26340" y="229450"/>
                  </a:cubicBezTo>
                  <a:cubicBezTo>
                    <a:pt x="21089" y="225744"/>
                    <a:pt x="23250" y="223582"/>
                    <a:pt x="26340" y="200730"/>
                  </a:cubicBezTo>
                  <a:close/>
                </a:path>
              </a:pathLst>
            </a:custGeom>
            <a:solidFill>
              <a:srgbClr val="0F3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54F852C-227D-4866-B806-B84635EC4BFE}"/>
                </a:ext>
              </a:extLst>
            </p:cNvPr>
            <p:cNvSpPr/>
            <p:nvPr/>
          </p:nvSpPr>
          <p:spPr>
            <a:xfrm>
              <a:off x="17591505" y="10745221"/>
              <a:ext cx="154426" cy="247081"/>
            </a:xfrm>
            <a:custGeom>
              <a:avLst/>
              <a:gdLst>
                <a:gd name="connsiteX0" fmla="*/ 157188 w 154407"/>
                <a:gd name="connsiteY0" fmla="*/ 23469 h 247052"/>
                <a:gd name="connsiteX1" fmla="*/ 142056 w 154407"/>
                <a:gd name="connsiteY1" fmla="*/ 187450 h 247052"/>
                <a:gd name="connsiteX2" fmla="*/ 86468 w 154407"/>
                <a:gd name="connsiteY2" fmla="*/ 240258 h 247052"/>
                <a:gd name="connsiteX3" fmla="*/ 86468 w 154407"/>
                <a:gd name="connsiteY3" fmla="*/ 240258 h 247052"/>
                <a:gd name="connsiteX4" fmla="*/ 25941 w 154407"/>
                <a:gd name="connsiteY4" fmla="*/ 183127 h 247052"/>
                <a:gd name="connsiteX5" fmla="*/ 23161 w 154407"/>
                <a:gd name="connsiteY5" fmla="*/ 23161 h 247052"/>
                <a:gd name="connsiteX6" fmla="*/ 157188 w 154407"/>
                <a:gd name="connsiteY6" fmla="*/ 23469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7" h="247052">
                  <a:moveTo>
                    <a:pt x="157188" y="23469"/>
                  </a:moveTo>
                  <a:lnTo>
                    <a:pt x="142056" y="187450"/>
                  </a:lnTo>
                  <a:cubicBezTo>
                    <a:pt x="139276" y="216479"/>
                    <a:pt x="115497" y="239023"/>
                    <a:pt x="86468" y="240258"/>
                  </a:cubicBezTo>
                  <a:lnTo>
                    <a:pt x="86468" y="240258"/>
                  </a:lnTo>
                  <a:cubicBezTo>
                    <a:pt x="53734" y="241493"/>
                    <a:pt x="26250" y="215862"/>
                    <a:pt x="25941" y="183127"/>
                  </a:cubicBezTo>
                  <a:lnTo>
                    <a:pt x="23161" y="23161"/>
                  </a:lnTo>
                  <a:lnTo>
                    <a:pt x="157188" y="23469"/>
                  </a:ln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25E2658-63F4-4E42-B7FC-73F7984A20D8}"/>
                </a:ext>
              </a:extLst>
            </p:cNvPr>
            <p:cNvSpPr/>
            <p:nvPr/>
          </p:nvSpPr>
          <p:spPr>
            <a:xfrm>
              <a:off x="17908695" y="10606588"/>
              <a:ext cx="494161" cy="463277"/>
            </a:xfrm>
            <a:custGeom>
              <a:avLst/>
              <a:gdLst>
                <a:gd name="connsiteX0" fmla="*/ 130010 w 494104"/>
                <a:gd name="connsiteY0" fmla="*/ 425814 h 463222"/>
                <a:gd name="connsiteX1" fmla="*/ 23161 w 494104"/>
                <a:gd name="connsiteY1" fmla="*/ 278201 h 463222"/>
                <a:gd name="connsiteX2" fmla="*/ 100674 w 494104"/>
                <a:gd name="connsiteY2" fmla="*/ 209953 h 463222"/>
                <a:gd name="connsiteX3" fmla="*/ 209994 w 494104"/>
                <a:gd name="connsiteY3" fmla="*/ 173821 h 463222"/>
                <a:gd name="connsiteX4" fmla="*/ 366564 w 494104"/>
                <a:gd name="connsiteY4" fmla="*/ 27134 h 463222"/>
                <a:gd name="connsiteX5" fmla="*/ 466001 w 494104"/>
                <a:gd name="connsiteY5" fmla="*/ 57398 h 463222"/>
                <a:gd name="connsiteX6" fmla="*/ 475574 w 494104"/>
                <a:gd name="connsiteY6" fmla="*/ 63574 h 463222"/>
                <a:gd name="connsiteX7" fmla="*/ 479282 w 494104"/>
                <a:gd name="connsiteY7" fmla="*/ 100941 h 463222"/>
                <a:gd name="connsiteX8" fmla="*/ 155333 w 494104"/>
                <a:gd name="connsiteY8" fmla="*/ 445579 h 463222"/>
                <a:gd name="connsiteX9" fmla="*/ 130010 w 494104"/>
                <a:gd name="connsiteY9" fmla="*/ 425814 h 4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04" h="463222">
                  <a:moveTo>
                    <a:pt x="130010" y="425814"/>
                  </a:moveTo>
                  <a:cubicBezTo>
                    <a:pt x="86777" y="376404"/>
                    <a:pt x="23161" y="278201"/>
                    <a:pt x="23161" y="278201"/>
                  </a:cubicBezTo>
                  <a:lnTo>
                    <a:pt x="100674" y="209953"/>
                  </a:lnTo>
                  <a:cubicBezTo>
                    <a:pt x="100674" y="209953"/>
                    <a:pt x="142363" y="217055"/>
                    <a:pt x="209994" y="173821"/>
                  </a:cubicBezTo>
                  <a:cubicBezTo>
                    <a:pt x="277934" y="130896"/>
                    <a:pt x="323329" y="49678"/>
                    <a:pt x="366564" y="27134"/>
                  </a:cubicBezTo>
                  <a:cubicBezTo>
                    <a:pt x="391268" y="13855"/>
                    <a:pt x="434194" y="36399"/>
                    <a:pt x="466001" y="57398"/>
                  </a:cubicBezTo>
                  <a:cubicBezTo>
                    <a:pt x="473105" y="62030"/>
                    <a:pt x="470016" y="59560"/>
                    <a:pt x="475574" y="63574"/>
                  </a:cubicBezTo>
                  <a:cubicBezTo>
                    <a:pt x="487309" y="72530"/>
                    <a:pt x="489162" y="89823"/>
                    <a:pt x="479282" y="100941"/>
                  </a:cubicBezTo>
                  <a:cubicBezTo>
                    <a:pt x="412268" y="176909"/>
                    <a:pt x="176951" y="441564"/>
                    <a:pt x="155333" y="445579"/>
                  </a:cubicBezTo>
                  <a:cubicBezTo>
                    <a:pt x="149158" y="447123"/>
                    <a:pt x="145451" y="443108"/>
                    <a:pt x="130010" y="425814"/>
                  </a:cubicBezTo>
                  <a:close/>
                </a:path>
              </a:pathLst>
            </a:custGeom>
            <a:solidFill>
              <a:srgbClr val="0F3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A1689E1-86A6-4306-8EBC-4901595A1042}"/>
                </a:ext>
              </a:extLst>
            </p:cNvPr>
            <p:cNvSpPr/>
            <p:nvPr/>
          </p:nvSpPr>
          <p:spPr>
            <a:xfrm>
              <a:off x="17801522" y="10671405"/>
              <a:ext cx="247081" cy="247081"/>
            </a:xfrm>
            <a:custGeom>
              <a:avLst/>
              <a:gdLst>
                <a:gd name="connsiteX0" fmla="*/ 111484 w 247052"/>
                <a:gd name="connsiteY0" fmla="*/ 23161 h 247052"/>
                <a:gd name="connsiteX1" fmla="*/ 225128 w 247052"/>
                <a:gd name="connsiteY1" fmla="*/ 142364 h 247052"/>
                <a:gd name="connsiteX2" fmla="*/ 228524 w 247052"/>
                <a:gd name="connsiteY2" fmla="*/ 218950 h 247052"/>
                <a:gd name="connsiteX3" fmla="*/ 228524 w 247052"/>
                <a:gd name="connsiteY3" fmla="*/ 218950 h 247052"/>
                <a:gd name="connsiteX4" fmla="*/ 145453 w 247052"/>
                <a:gd name="connsiteY4" fmla="*/ 226979 h 247052"/>
                <a:gd name="connsiteX5" fmla="*/ 23161 w 247052"/>
                <a:gd name="connsiteY5" fmla="*/ 123835 h 247052"/>
                <a:gd name="connsiteX6" fmla="*/ 111484 w 247052"/>
                <a:gd name="connsiteY6" fmla="*/ 23161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52" h="247052">
                  <a:moveTo>
                    <a:pt x="111484" y="23161"/>
                  </a:moveTo>
                  <a:lnTo>
                    <a:pt x="225128" y="142364"/>
                  </a:lnTo>
                  <a:cubicBezTo>
                    <a:pt x="245199" y="163364"/>
                    <a:pt x="246745" y="196098"/>
                    <a:pt x="228524" y="218950"/>
                  </a:cubicBezTo>
                  <a:lnTo>
                    <a:pt x="228524" y="218950"/>
                  </a:lnTo>
                  <a:cubicBezTo>
                    <a:pt x="208143" y="244582"/>
                    <a:pt x="170467" y="248288"/>
                    <a:pt x="145453" y="226979"/>
                  </a:cubicBezTo>
                  <a:lnTo>
                    <a:pt x="23161" y="123835"/>
                  </a:lnTo>
                  <a:lnTo>
                    <a:pt x="111484" y="23161"/>
                  </a:ln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BC66AF1-634A-49B6-A3A2-5FE9DB0895F8}"/>
                </a:ext>
              </a:extLst>
            </p:cNvPr>
            <p:cNvSpPr/>
            <p:nvPr/>
          </p:nvSpPr>
          <p:spPr>
            <a:xfrm>
              <a:off x="16078444" y="9408514"/>
              <a:ext cx="1698681" cy="1482485"/>
            </a:xfrm>
            <a:custGeom>
              <a:avLst/>
              <a:gdLst>
                <a:gd name="connsiteX0" fmla="*/ 1089808 w 1698483"/>
                <a:gd name="connsiteY0" fmla="*/ 677849 h 1482313"/>
                <a:gd name="connsiteX1" fmla="*/ 1340875 w 1698483"/>
                <a:gd name="connsiteY1" fmla="*/ 743936 h 1482313"/>
                <a:gd name="connsiteX2" fmla="*/ 1503931 w 1698483"/>
                <a:gd name="connsiteY2" fmla="*/ 1453284 h 1482313"/>
                <a:gd name="connsiteX3" fmla="*/ 1688911 w 1698483"/>
                <a:gd name="connsiteY3" fmla="*/ 1453284 h 1482313"/>
                <a:gd name="connsiteX4" fmla="*/ 1539136 w 1698483"/>
                <a:gd name="connsiteY4" fmla="*/ 579029 h 1482313"/>
                <a:gd name="connsiteX5" fmla="*/ 270522 w 1698483"/>
                <a:gd name="connsiteY5" fmla="*/ 23161 h 1482313"/>
                <a:gd name="connsiteX6" fmla="*/ 23161 w 1698483"/>
                <a:gd name="connsiteY6" fmla="*/ 269287 h 1482313"/>
                <a:gd name="connsiteX7" fmla="*/ 1089808 w 1698483"/>
                <a:gd name="connsiteY7" fmla="*/ 677849 h 148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8483" h="1482313">
                  <a:moveTo>
                    <a:pt x="1089808" y="677849"/>
                  </a:moveTo>
                  <a:cubicBezTo>
                    <a:pt x="1089808" y="677849"/>
                    <a:pt x="1309994" y="726333"/>
                    <a:pt x="1340875" y="743936"/>
                  </a:cubicBezTo>
                  <a:cubicBezTo>
                    <a:pt x="1371757" y="761538"/>
                    <a:pt x="1503931" y="1453284"/>
                    <a:pt x="1503931" y="1453284"/>
                  </a:cubicBezTo>
                  <a:cubicBezTo>
                    <a:pt x="1503931" y="1453284"/>
                    <a:pt x="1596575" y="1479842"/>
                    <a:pt x="1688911" y="1453284"/>
                  </a:cubicBezTo>
                  <a:cubicBezTo>
                    <a:pt x="1688911" y="1453284"/>
                    <a:pt x="1658029" y="688967"/>
                    <a:pt x="1539136" y="579029"/>
                  </a:cubicBezTo>
                  <a:cubicBezTo>
                    <a:pt x="1420241" y="468781"/>
                    <a:pt x="270522" y="23161"/>
                    <a:pt x="270522" y="23161"/>
                  </a:cubicBezTo>
                  <a:lnTo>
                    <a:pt x="23161" y="269287"/>
                  </a:lnTo>
                  <a:cubicBezTo>
                    <a:pt x="23161" y="268978"/>
                    <a:pt x="799214" y="682173"/>
                    <a:pt x="1089808" y="677849"/>
                  </a:cubicBezTo>
                  <a:close/>
                </a:path>
              </a:pathLst>
            </a:custGeom>
            <a:solidFill>
              <a:srgbClr val="0F3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660E21D-2869-4DBF-AC64-CBF82F8FE19E}"/>
                </a:ext>
              </a:extLst>
            </p:cNvPr>
            <p:cNvSpPr/>
            <p:nvPr/>
          </p:nvSpPr>
          <p:spPr>
            <a:xfrm>
              <a:off x="15810053" y="9515686"/>
              <a:ext cx="2192842" cy="1389830"/>
            </a:xfrm>
            <a:custGeom>
              <a:avLst/>
              <a:gdLst>
                <a:gd name="connsiteX0" fmla="*/ 23161 w 2192588"/>
                <a:gd name="connsiteY0" fmla="*/ 129702 h 1389668"/>
                <a:gd name="connsiteX1" fmla="*/ 533325 w 2192588"/>
                <a:gd name="connsiteY1" fmla="*/ 654379 h 1389668"/>
                <a:gd name="connsiteX2" fmla="*/ 1378552 w 2192588"/>
                <a:gd name="connsiteY2" fmla="*/ 895564 h 1389668"/>
                <a:gd name="connsiteX3" fmla="*/ 2062885 w 2192588"/>
                <a:gd name="connsiteY3" fmla="*/ 1384418 h 1389668"/>
                <a:gd name="connsiteX4" fmla="*/ 2181780 w 2192588"/>
                <a:gd name="connsiteY4" fmla="*/ 1189556 h 1389668"/>
                <a:gd name="connsiteX5" fmla="*/ 1446491 w 2192588"/>
                <a:gd name="connsiteY5" fmla="*/ 556794 h 1389668"/>
                <a:gd name="connsiteX6" fmla="*/ 291213 w 2192588"/>
                <a:gd name="connsiteY6" fmla="*/ 23161 h 1389668"/>
                <a:gd name="connsiteX7" fmla="*/ 23161 w 2192588"/>
                <a:gd name="connsiteY7" fmla="*/ 129702 h 138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2588" h="1389668">
                  <a:moveTo>
                    <a:pt x="23161" y="129702"/>
                  </a:moveTo>
                  <a:cubicBezTo>
                    <a:pt x="23161" y="129702"/>
                    <a:pt x="189921" y="621336"/>
                    <a:pt x="533325" y="654379"/>
                  </a:cubicBezTo>
                  <a:cubicBezTo>
                    <a:pt x="877036" y="687422"/>
                    <a:pt x="1242363" y="796434"/>
                    <a:pt x="1378552" y="895564"/>
                  </a:cubicBezTo>
                  <a:cubicBezTo>
                    <a:pt x="1514738" y="994694"/>
                    <a:pt x="2062885" y="1384418"/>
                    <a:pt x="2062885" y="1384418"/>
                  </a:cubicBezTo>
                  <a:cubicBezTo>
                    <a:pt x="2062885" y="1384418"/>
                    <a:pt x="2171898" y="1281891"/>
                    <a:pt x="2181780" y="1189556"/>
                  </a:cubicBezTo>
                  <a:cubicBezTo>
                    <a:pt x="2181780" y="1189556"/>
                    <a:pt x="1506092" y="596322"/>
                    <a:pt x="1446491" y="556794"/>
                  </a:cubicBezTo>
                  <a:cubicBezTo>
                    <a:pt x="1386888" y="517266"/>
                    <a:pt x="291213" y="23161"/>
                    <a:pt x="291213" y="23161"/>
                  </a:cubicBezTo>
                  <a:lnTo>
                    <a:pt x="23161" y="129702"/>
                  </a:ln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0103B15-3FDA-4C59-BE8D-E7588E24AB40}"/>
                </a:ext>
              </a:extLst>
            </p:cNvPr>
            <p:cNvSpPr/>
            <p:nvPr/>
          </p:nvSpPr>
          <p:spPr>
            <a:xfrm>
              <a:off x="16193645" y="8858142"/>
              <a:ext cx="525047" cy="710357"/>
            </a:xfrm>
            <a:custGeom>
              <a:avLst/>
              <a:gdLst>
                <a:gd name="connsiteX0" fmla="*/ 175100 w 524985"/>
                <a:gd name="connsiteY0" fmla="*/ 23161 h 710275"/>
                <a:gd name="connsiteX1" fmla="*/ 227906 w 524985"/>
                <a:gd name="connsiteY1" fmla="*/ 347108 h 710275"/>
                <a:gd name="connsiteX2" fmla="*/ 483297 w 524985"/>
                <a:gd name="connsiteY2" fmla="*/ 646659 h 710275"/>
                <a:gd name="connsiteX3" fmla="*/ 401769 w 524985"/>
                <a:gd name="connsiteY3" fmla="*/ 714907 h 710275"/>
                <a:gd name="connsiteX4" fmla="*/ 97896 w 524985"/>
                <a:gd name="connsiteY4" fmla="*/ 386636 h 710275"/>
                <a:gd name="connsiteX5" fmla="*/ 23161 w 524985"/>
                <a:gd name="connsiteY5" fmla="*/ 47558 h 710275"/>
                <a:gd name="connsiteX6" fmla="*/ 175100 w 524985"/>
                <a:gd name="connsiteY6" fmla="*/ 23161 h 71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85" h="710275">
                  <a:moveTo>
                    <a:pt x="175100" y="23161"/>
                  </a:moveTo>
                  <a:cubicBezTo>
                    <a:pt x="175100" y="23161"/>
                    <a:pt x="170776" y="285345"/>
                    <a:pt x="227906" y="347108"/>
                  </a:cubicBezTo>
                  <a:cubicBezTo>
                    <a:pt x="285038" y="408871"/>
                    <a:pt x="353594" y="609292"/>
                    <a:pt x="483297" y="646659"/>
                  </a:cubicBezTo>
                  <a:cubicBezTo>
                    <a:pt x="613308" y="684026"/>
                    <a:pt x="401769" y="714907"/>
                    <a:pt x="401769" y="714907"/>
                  </a:cubicBezTo>
                  <a:cubicBezTo>
                    <a:pt x="401769" y="714907"/>
                    <a:pt x="157188" y="505530"/>
                    <a:pt x="97896" y="386636"/>
                  </a:cubicBezTo>
                  <a:cubicBezTo>
                    <a:pt x="38293" y="267742"/>
                    <a:pt x="23161" y="47558"/>
                    <a:pt x="23161" y="47558"/>
                  </a:cubicBezTo>
                  <a:lnTo>
                    <a:pt x="175100" y="23161"/>
                  </a:ln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90334A-2A81-44A5-BEA8-DCFA6BB7E0CC}"/>
                </a:ext>
              </a:extLst>
            </p:cNvPr>
            <p:cNvSpPr/>
            <p:nvPr/>
          </p:nvSpPr>
          <p:spPr>
            <a:xfrm>
              <a:off x="15389708" y="8461085"/>
              <a:ext cx="1080978" cy="1235404"/>
            </a:xfrm>
            <a:custGeom>
              <a:avLst/>
              <a:gdLst>
                <a:gd name="connsiteX0" fmla="*/ 274227 w 1080853"/>
                <a:gd name="connsiteY0" fmla="*/ 554815 h 1235260"/>
                <a:gd name="connsiteX1" fmla="*/ 23161 w 1080853"/>
                <a:gd name="connsiteY1" fmla="*/ 537214 h 1235260"/>
                <a:gd name="connsiteX2" fmla="*/ 229140 w 1080853"/>
                <a:gd name="connsiteY2" fmla="*/ 156135 h 1235260"/>
                <a:gd name="connsiteX3" fmla="*/ 745480 w 1080853"/>
                <a:gd name="connsiteY3" fmla="*/ 59167 h 1235260"/>
                <a:gd name="connsiteX4" fmla="*/ 1003031 w 1080853"/>
                <a:gd name="connsiteY4" fmla="*/ 413688 h 1235260"/>
                <a:gd name="connsiteX5" fmla="*/ 894946 w 1080853"/>
                <a:gd name="connsiteY5" fmla="*/ 442407 h 1235260"/>
                <a:gd name="connsiteX6" fmla="*/ 1060163 w 1080853"/>
                <a:gd name="connsiteY6" fmla="*/ 1039347 h 1235260"/>
                <a:gd name="connsiteX7" fmla="*/ 375210 w 1080853"/>
                <a:gd name="connsiteY7" fmla="*/ 1235444 h 1235260"/>
                <a:gd name="connsiteX8" fmla="*/ 274227 w 1080853"/>
                <a:gd name="connsiteY8" fmla="*/ 554815 h 123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853" h="1235260">
                  <a:moveTo>
                    <a:pt x="274227" y="554815"/>
                  </a:moveTo>
                  <a:lnTo>
                    <a:pt x="23161" y="537214"/>
                  </a:lnTo>
                  <a:cubicBezTo>
                    <a:pt x="23161" y="537214"/>
                    <a:pt x="39836" y="286147"/>
                    <a:pt x="229140" y="156135"/>
                  </a:cubicBezTo>
                  <a:cubicBezTo>
                    <a:pt x="418444" y="26124"/>
                    <a:pt x="547221" y="-13404"/>
                    <a:pt x="745480" y="59167"/>
                  </a:cubicBezTo>
                  <a:cubicBezTo>
                    <a:pt x="943739" y="131739"/>
                    <a:pt x="1003031" y="413688"/>
                    <a:pt x="1003031" y="413688"/>
                  </a:cubicBezTo>
                  <a:lnTo>
                    <a:pt x="894946" y="442407"/>
                  </a:lnTo>
                  <a:cubicBezTo>
                    <a:pt x="894946" y="442407"/>
                    <a:pt x="934475" y="935893"/>
                    <a:pt x="1060163" y="1039347"/>
                  </a:cubicBezTo>
                  <a:cubicBezTo>
                    <a:pt x="1060163" y="1039347"/>
                    <a:pt x="575631" y="1220004"/>
                    <a:pt x="375210" y="1235444"/>
                  </a:cubicBezTo>
                  <a:cubicBezTo>
                    <a:pt x="375518" y="1235135"/>
                    <a:pt x="285654" y="974495"/>
                    <a:pt x="274227" y="5548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28E2DCC-194D-4A3F-BA8D-BCB8D0771482}"/>
                </a:ext>
              </a:extLst>
            </p:cNvPr>
            <p:cNvSpPr/>
            <p:nvPr/>
          </p:nvSpPr>
          <p:spPr>
            <a:xfrm>
              <a:off x="15810053" y="8230154"/>
              <a:ext cx="277966" cy="339736"/>
            </a:xfrm>
            <a:custGeom>
              <a:avLst/>
              <a:gdLst>
                <a:gd name="connsiteX0" fmla="*/ 248288 w 277933"/>
                <a:gd name="connsiteY0" fmla="*/ 80694 h 339696"/>
                <a:gd name="connsiteX1" fmla="*/ 265890 w 277933"/>
                <a:gd name="connsiteY1" fmla="*/ 265674 h 339696"/>
                <a:gd name="connsiteX2" fmla="*/ 23161 w 277933"/>
                <a:gd name="connsiteY2" fmla="*/ 273086 h 339696"/>
                <a:gd name="connsiteX3" fmla="*/ 58675 w 277933"/>
                <a:gd name="connsiteY3" fmla="*/ 34372 h 339696"/>
                <a:gd name="connsiteX4" fmla="*/ 248288 w 277933"/>
                <a:gd name="connsiteY4" fmla="*/ 80694 h 3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33" h="339696">
                  <a:moveTo>
                    <a:pt x="248288" y="80694"/>
                  </a:moveTo>
                  <a:cubicBezTo>
                    <a:pt x="248288" y="80694"/>
                    <a:pt x="230685" y="217190"/>
                    <a:pt x="265890" y="265674"/>
                  </a:cubicBezTo>
                  <a:cubicBezTo>
                    <a:pt x="265890" y="265674"/>
                    <a:pt x="243964" y="426566"/>
                    <a:pt x="23161" y="273086"/>
                  </a:cubicBezTo>
                  <a:cubicBezTo>
                    <a:pt x="23161" y="273086"/>
                    <a:pt x="65469" y="76371"/>
                    <a:pt x="58675" y="34372"/>
                  </a:cubicBezTo>
                  <a:cubicBezTo>
                    <a:pt x="52190" y="-7319"/>
                    <a:pt x="248288" y="80694"/>
                    <a:pt x="248288" y="80694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8A63FAE-762E-40E2-8199-113DA37C776D}"/>
                </a:ext>
              </a:extLst>
            </p:cNvPr>
            <p:cNvSpPr/>
            <p:nvPr/>
          </p:nvSpPr>
          <p:spPr>
            <a:xfrm>
              <a:off x="15415032" y="8976740"/>
              <a:ext cx="1142748" cy="648587"/>
            </a:xfrm>
            <a:custGeom>
              <a:avLst/>
              <a:gdLst>
                <a:gd name="connsiteX0" fmla="*/ 248905 w 1142616"/>
                <a:gd name="connsiteY0" fmla="*/ 39219 h 648511"/>
                <a:gd name="connsiteX1" fmla="*/ 308815 w 1142616"/>
                <a:gd name="connsiteY1" fmla="*/ 426783 h 648511"/>
                <a:gd name="connsiteX2" fmla="*/ 852330 w 1142616"/>
                <a:gd name="connsiteY2" fmla="*/ 527456 h 648511"/>
                <a:gd name="connsiteX3" fmla="*/ 1088575 w 1142616"/>
                <a:gd name="connsiteY3" fmla="*/ 507692 h 648511"/>
                <a:gd name="connsiteX4" fmla="*/ 1088575 w 1142616"/>
                <a:gd name="connsiteY4" fmla="*/ 590145 h 648511"/>
                <a:gd name="connsiteX5" fmla="*/ 860669 w 1142616"/>
                <a:gd name="connsiteY5" fmla="*/ 636468 h 648511"/>
                <a:gd name="connsiteX6" fmla="*/ 151938 w 1142616"/>
                <a:gd name="connsiteY6" fmla="*/ 585205 h 648511"/>
                <a:gd name="connsiteX7" fmla="*/ 23161 w 1142616"/>
                <a:gd name="connsiteY7" fmla="*/ 23161 h 648511"/>
                <a:gd name="connsiteX8" fmla="*/ 248905 w 1142616"/>
                <a:gd name="connsiteY8" fmla="*/ 39219 h 64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2616" h="648511">
                  <a:moveTo>
                    <a:pt x="248905" y="39219"/>
                  </a:moveTo>
                  <a:cubicBezTo>
                    <a:pt x="248905" y="39219"/>
                    <a:pt x="222347" y="367490"/>
                    <a:pt x="308815" y="426783"/>
                  </a:cubicBezTo>
                  <a:cubicBezTo>
                    <a:pt x="402078" y="490707"/>
                    <a:pt x="797669" y="550617"/>
                    <a:pt x="852330" y="527456"/>
                  </a:cubicBezTo>
                  <a:cubicBezTo>
                    <a:pt x="906682" y="504295"/>
                    <a:pt x="1019091" y="476194"/>
                    <a:pt x="1088575" y="507692"/>
                  </a:cubicBezTo>
                  <a:cubicBezTo>
                    <a:pt x="1158058" y="539191"/>
                    <a:pt x="1146323" y="587058"/>
                    <a:pt x="1088575" y="590145"/>
                  </a:cubicBezTo>
                  <a:cubicBezTo>
                    <a:pt x="1030826" y="593543"/>
                    <a:pt x="951770" y="657468"/>
                    <a:pt x="860669" y="636468"/>
                  </a:cubicBezTo>
                  <a:cubicBezTo>
                    <a:pt x="769568" y="615160"/>
                    <a:pt x="232847" y="646350"/>
                    <a:pt x="151938" y="585205"/>
                  </a:cubicBezTo>
                  <a:cubicBezTo>
                    <a:pt x="71028" y="524060"/>
                    <a:pt x="23161" y="23161"/>
                    <a:pt x="23161" y="23161"/>
                  </a:cubicBezTo>
                  <a:lnTo>
                    <a:pt x="248905" y="39219"/>
                  </a:ln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773BD5B-AA8A-4497-B858-CF77C0B846F3}"/>
                </a:ext>
              </a:extLst>
            </p:cNvPr>
            <p:cNvSpPr/>
            <p:nvPr/>
          </p:nvSpPr>
          <p:spPr>
            <a:xfrm>
              <a:off x="15887265" y="9622238"/>
              <a:ext cx="432391" cy="154426"/>
            </a:xfrm>
            <a:custGeom>
              <a:avLst/>
              <a:gdLst>
                <a:gd name="connsiteX0" fmla="*/ 422768 w 432341"/>
                <a:gd name="connsiteY0" fmla="*/ 23161 h 154407"/>
                <a:gd name="connsiteX1" fmla="*/ 23161 w 432341"/>
                <a:gd name="connsiteY1" fmla="*/ 84924 h 154407"/>
                <a:gd name="connsiteX2" fmla="*/ 398680 w 432341"/>
                <a:gd name="connsiteY2" fmla="*/ 153481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341" h="154407">
                  <a:moveTo>
                    <a:pt x="422768" y="23161"/>
                  </a:moveTo>
                  <a:lnTo>
                    <a:pt x="23161" y="84924"/>
                  </a:lnTo>
                  <a:lnTo>
                    <a:pt x="398680" y="153481"/>
                  </a:lnTo>
                  <a:close/>
                </a:path>
              </a:pathLst>
            </a:custGeom>
            <a:solidFill>
              <a:srgbClr val="DDDC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50E1A8F-3FC5-4E03-8D59-8BC51EA63299}"/>
                </a:ext>
              </a:extLst>
            </p:cNvPr>
            <p:cNvSpPr/>
            <p:nvPr/>
          </p:nvSpPr>
          <p:spPr>
            <a:xfrm>
              <a:off x="15887265" y="9684008"/>
              <a:ext cx="401506" cy="123540"/>
            </a:xfrm>
            <a:custGeom>
              <a:avLst/>
              <a:gdLst>
                <a:gd name="connsiteX0" fmla="*/ 23161 w 401459"/>
                <a:gd name="connsiteY0" fmla="*/ 23161 h 123526"/>
                <a:gd name="connsiteX1" fmla="*/ 26559 w 401459"/>
                <a:gd name="connsiteY1" fmla="*/ 46322 h 123526"/>
                <a:gd name="connsiteX2" fmla="*/ 405475 w 401459"/>
                <a:gd name="connsiteY2" fmla="*/ 124762 h 123526"/>
                <a:gd name="connsiteX3" fmla="*/ 398680 w 401459"/>
                <a:gd name="connsiteY3" fmla="*/ 91718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459" h="123526">
                  <a:moveTo>
                    <a:pt x="23161" y="23161"/>
                  </a:moveTo>
                  <a:lnTo>
                    <a:pt x="26559" y="46322"/>
                  </a:lnTo>
                  <a:lnTo>
                    <a:pt x="405475" y="124762"/>
                  </a:lnTo>
                  <a:lnTo>
                    <a:pt x="398680" y="91718"/>
                  </a:lnTo>
                  <a:close/>
                </a:path>
              </a:pathLst>
            </a:custGeom>
            <a:solidFill>
              <a:srgbClr val="FFF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F9DBC79-10FA-441F-BC12-110DDF569AB6}"/>
                </a:ext>
              </a:extLst>
            </p:cNvPr>
            <p:cNvSpPr/>
            <p:nvPr/>
          </p:nvSpPr>
          <p:spPr>
            <a:xfrm>
              <a:off x="16262828" y="9630887"/>
              <a:ext cx="833898" cy="185310"/>
            </a:xfrm>
            <a:custGeom>
              <a:avLst/>
              <a:gdLst>
                <a:gd name="connsiteX0" fmla="*/ 810640 w 833801"/>
                <a:gd name="connsiteY0" fmla="*/ 23161 h 185289"/>
                <a:gd name="connsiteX1" fmla="*/ 23161 w 833801"/>
                <a:gd name="connsiteY1" fmla="*/ 144834 h 185289"/>
                <a:gd name="connsiteX2" fmla="*/ 29956 w 833801"/>
                <a:gd name="connsiteY2" fmla="*/ 177878 h 185289"/>
                <a:gd name="connsiteX3" fmla="*/ 816508 w 833801"/>
                <a:gd name="connsiteY3" fmla="*/ 51263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801" h="185289">
                  <a:moveTo>
                    <a:pt x="810640" y="23161"/>
                  </a:moveTo>
                  <a:lnTo>
                    <a:pt x="23161" y="144834"/>
                  </a:lnTo>
                  <a:lnTo>
                    <a:pt x="29956" y="177878"/>
                  </a:lnTo>
                  <a:lnTo>
                    <a:pt x="816508" y="51263"/>
                  </a:lnTo>
                  <a:close/>
                </a:path>
              </a:pathLst>
            </a:custGeom>
            <a:solidFill>
              <a:srgbClr val="DDDC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584E605-35F5-4135-AF7F-28FFDAD37F9E}"/>
                </a:ext>
              </a:extLst>
            </p:cNvPr>
            <p:cNvSpPr/>
            <p:nvPr/>
          </p:nvSpPr>
          <p:spPr>
            <a:xfrm>
              <a:off x="16263137" y="8976969"/>
              <a:ext cx="926553" cy="803013"/>
            </a:xfrm>
            <a:custGeom>
              <a:avLst/>
              <a:gdLst>
                <a:gd name="connsiteX0" fmla="*/ 810331 w 926445"/>
                <a:gd name="connsiteY0" fmla="*/ 677003 h 802919"/>
                <a:gd name="connsiteX1" fmla="*/ 23161 w 926445"/>
                <a:gd name="connsiteY1" fmla="*/ 798676 h 802919"/>
                <a:gd name="connsiteX2" fmla="*/ 138967 w 926445"/>
                <a:gd name="connsiteY2" fmla="*/ 165296 h 802919"/>
                <a:gd name="connsiteX3" fmla="*/ 165526 w 926445"/>
                <a:gd name="connsiteY3" fmla="*/ 135340 h 802919"/>
                <a:gd name="connsiteX4" fmla="*/ 889389 w 926445"/>
                <a:gd name="connsiteY4" fmla="*/ 23549 h 802919"/>
                <a:gd name="connsiteX5" fmla="*/ 925520 w 926445"/>
                <a:gd name="connsiteY5" fmla="*/ 55666 h 802919"/>
                <a:gd name="connsiteX6" fmla="*/ 810331 w 926445"/>
                <a:gd name="connsiteY6" fmla="*/ 677003 h 80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5" h="802919">
                  <a:moveTo>
                    <a:pt x="810331" y="677003"/>
                  </a:moveTo>
                  <a:lnTo>
                    <a:pt x="23161" y="798676"/>
                  </a:lnTo>
                  <a:lnTo>
                    <a:pt x="138967" y="165296"/>
                  </a:lnTo>
                  <a:cubicBezTo>
                    <a:pt x="139585" y="150164"/>
                    <a:pt x="150702" y="137811"/>
                    <a:pt x="165526" y="135340"/>
                  </a:cubicBezTo>
                  <a:lnTo>
                    <a:pt x="889389" y="23549"/>
                  </a:lnTo>
                  <a:cubicBezTo>
                    <a:pt x="908843" y="20462"/>
                    <a:pt x="926446" y="36211"/>
                    <a:pt x="925520" y="55666"/>
                  </a:cubicBezTo>
                  <a:lnTo>
                    <a:pt x="810331" y="677003"/>
                  </a:lnTo>
                  <a:close/>
                </a:path>
              </a:pathLst>
            </a:custGeom>
            <a:solidFill>
              <a:srgbClr val="FFFF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070B66B-E447-4AFC-9A6E-A057F286F7D7}"/>
                </a:ext>
              </a:extLst>
            </p:cNvPr>
            <p:cNvSpPr/>
            <p:nvPr/>
          </p:nvSpPr>
          <p:spPr>
            <a:xfrm>
              <a:off x="15674301" y="7847461"/>
              <a:ext cx="494161" cy="525047"/>
            </a:xfrm>
            <a:custGeom>
              <a:avLst/>
              <a:gdLst>
                <a:gd name="connsiteX0" fmla="*/ 70267 w 494104"/>
                <a:gd name="connsiteY0" fmla="*/ 395093 h 524985"/>
                <a:gd name="connsiteX1" fmla="*/ 399464 w 494104"/>
                <a:gd name="connsiteY1" fmla="*/ 499473 h 524985"/>
                <a:gd name="connsiteX2" fmla="*/ 446095 w 494104"/>
                <a:gd name="connsiteY2" fmla="*/ 157306 h 524985"/>
                <a:gd name="connsiteX3" fmla="*/ 116898 w 494104"/>
                <a:gd name="connsiteY3" fmla="*/ 52926 h 524985"/>
                <a:gd name="connsiteX4" fmla="*/ 70267 w 494104"/>
                <a:gd name="connsiteY4" fmla="*/ 395093 h 52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04" h="524985">
                  <a:moveTo>
                    <a:pt x="70267" y="395093"/>
                  </a:moveTo>
                  <a:cubicBezTo>
                    <a:pt x="148397" y="518311"/>
                    <a:pt x="295702" y="565251"/>
                    <a:pt x="399464" y="499473"/>
                  </a:cubicBezTo>
                  <a:cubicBezTo>
                    <a:pt x="503227" y="433695"/>
                    <a:pt x="524226" y="280523"/>
                    <a:pt x="446095" y="157306"/>
                  </a:cubicBezTo>
                  <a:cubicBezTo>
                    <a:pt x="367964" y="34088"/>
                    <a:pt x="220660" y="-12851"/>
                    <a:pt x="116898" y="52926"/>
                  </a:cubicBezTo>
                  <a:cubicBezTo>
                    <a:pt x="13136" y="118395"/>
                    <a:pt x="-7554" y="271876"/>
                    <a:pt x="70267" y="395093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780493-470E-4CA8-9153-F58C568579F8}"/>
                </a:ext>
              </a:extLst>
            </p:cNvPr>
            <p:cNvSpPr/>
            <p:nvPr/>
          </p:nvSpPr>
          <p:spPr>
            <a:xfrm>
              <a:off x="15578932" y="7688084"/>
              <a:ext cx="648587" cy="679473"/>
            </a:xfrm>
            <a:custGeom>
              <a:avLst/>
              <a:gdLst>
                <a:gd name="connsiteX0" fmla="*/ 201448 w 648511"/>
                <a:gd name="connsiteY0" fmla="*/ 388928 h 679393"/>
                <a:gd name="connsiteX1" fmla="*/ 245299 w 648511"/>
                <a:gd name="connsiteY1" fmla="*/ 484043 h 679393"/>
                <a:gd name="connsiteX2" fmla="*/ 181066 w 648511"/>
                <a:gd name="connsiteY2" fmla="*/ 503807 h 679393"/>
                <a:gd name="connsiteX3" fmla="*/ 261049 w 648511"/>
                <a:gd name="connsiteY3" fmla="*/ 563100 h 679393"/>
                <a:gd name="connsiteX4" fmla="*/ 275254 w 648511"/>
                <a:gd name="connsiteY4" fmla="*/ 657906 h 679393"/>
                <a:gd name="connsiteX5" fmla="*/ 30981 w 648511"/>
                <a:gd name="connsiteY5" fmla="*/ 400045 h 679393"/>
                <a:gd name="connsiteX6" fmla="*/ 253020 w 648511"/>
                <a:gd name="connsiteY6" fmla="*/ 48923 h 679393"/>
                <a:gd name="connsiteX7" fmla="*/ 229859 w 648511"/>
                <a:gd name="connsiteY7" fmla="*/ 93083 h 679393"/>
                <a:gd name="connsiteX8" fmla="*/ 526012 w 648511"/>
                <a:gd name="connsiteY8" fmla="*/ 69922 h 679393"/>
                <a:gd name="connsiteX9" fmla="*/ 491425 w 648511"/>
                <a:gd name="connsiteY9" fmla="*/ 79495 h 679393"/>
                <a:gd name="connsiteX10" fmla="*/ 630701 w 648511"/>
                <a:gd name="connsiteY10" fmla="*/ 200860 h 679393"/>
                <a:gd name="connsiteX11" fmla="*/ 533733 w 648511"/>
                <a:gd name="connsiteY11" fmla="*/ 245947 h 679393"/>
                <a:gd name="connsiteX12" fmla="*/ 263828 w 648511"/>
                <a:gd name="connsiteY12" fmla="*/ 331180 h 679393"/>
                <a:gd name="connsiteX13" fmla="*/ 221830 w 648511"/>
                <a:gd name="connsiteY13" fmla="*/ 350017 h 679393"/>
                <a:gd name="connsiteX14" fmla="*/ 201448 w 648511"/>
                <a:gd name="connsiteY14" fmla="*/ 388928 h 67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8511" h="679393">
                  <a:moveTo>
                    <a:pt x="201448" y="388928"/>
                  </a:moveTo>
                  <a:cubicBezTo>
                    <a:pt x="196507" y="408075"/>
                    <a:pt x="254872" y="468911"/>
                    <a:pt x="245299" y="484043"/>
                  </a:cubicBezTo>
                  <a:cubicBezTo>
                    <a:pt x="215653" y="478485"/>
                    <a:pt x="189096" y="473544"/>
                    <a:pt x="181066" y="503807"/>
                  </a:cubicBezTo>
                  <a:cubicBezTo>
                    <a:pt x="169640" y="547350"/>
                    <a:pt x="229859" y="568350"/>
                    <a:pt x="261049" y="563100"/>
                  </a:cubicBezTo>
                  <a:cubicBezTo>
                    <a:pt x="277725" y="577305"/>
                    <a:pt x="276181" y="626098"/>
                    <a:pt x="275254" y="657906"/>
                  </a:cubicBezTo>
                  <a:cubicBezTo>
                    <a:pt x="275254" y="657906"/>
                    <a:pt x="98612" y="618069"/>
                    <a:pt x="30981" y="400045"/>
                  </a:cubicBezTo>
                  <a:cubicBezTo>
                    <a:pt x="-19355" y="237917"/>
                    <a:pt x="187243" y="53555"/>
                    <a:pt x="253020" y="48923"/>
                  </a:cubicBezTo>
                  <a:lnTo>
                    <a:pt x="229859" y="93083"/>
                  </a:lnTo>
                  <a:cubicBezTo>
                    <a:pt x="229859" y="93083"/>
                    <a:pt x="403104" y="-47428"/>
                    <a:pt x="526012" y="69922"/>
                  </a:cubicBezTo>
                  <a:cubicBezTo>
                    <a:pt x="526012" y="69922"/>
                    <a:pt x="505322" y="77642"/>
                    <a:pt x="491425" y="79495"/>
                  </a:cubicBezTo>
                  <a:cubicBezTo>
                    <a:pt x="491425" y="79495"/>
                    <a:pt x="610011" y="105744"/>
                    <a:pt x="630701" y="200860"/>
                  </a:cubicBezTo>
                  <a:cubicBezTo>
                    <a:pt x="630701" y="200860"/>
                    <a:pt x="563689" y="204257"/>
                    <a:pt x="533733" y="245947"/>
                  </a:cubicBezTo>
                  <a:cubicBezTo>
                    <a:pt x="506866" y="283622"/>
                    <a:pt x="330533" y="332415"/>
                    <a:pt x="263828" y="331180"/>
                  </a:cubicBezTo>
                  <a:cubicBezTo>
                    <a:pt x="247770" y="330871"/>
                    <a:pt x="232330" y="337974"/>
                    <a:pt x="221830" y="350017"/>
                  </a:cubicBezTo>
                  <a:cubicBezTo>
                    <a:pt x="213800" y="360517"/>
                    <a:pt x="205463" y="373179"/>
                    <a:pt x="201448" y="388928"/>
                  </a:cubicBez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A16DE2E-78A6-483D-854E-AE82A42C7F3E}"/>
                </a:ext>
              </a:extLst>
            </p:cNvPr>
            <p:cNvSpPr/>
            <p:nvPr/>
          </p:nvSpPr>
          <p:spPr>
            <a:xfrm>
              <a:off x="15661703" y="7906126"/>
              <a:ext cx="525047" cy="308851"/>
            </a:xfrm>
            <a:custGeom>
              <a:avLst/>
              <a:gdLst>
                <a:gd name="connsiteX0" fmla="*/ 510573 w 524985"/>
                <a:gd name="connsiteY0" fmla="*/ 44298 h 308815"/>
                <a:gd name="connsiteX1" fmla="*/ 493897 w 524985"/>
                <a:gd name="connsiteY1" fmla="*/ 60665 h 308815"/>
                <a:gd name="connsiteX2" fmla="*/ 469809 w 524985"/>
                <a:gd name="connsiteY2" fmla="*/ 61900 h 308815"/>
                <a:gd name="connsiteX3" fmla="*/ 488030 w 524985"/>
                <a:gd name="connsiteY3" fmla="*/ 166589 h 308815"/>
                <a:gd name="connsiteX4" fmla="*/ 464869 w 524985"/>
                <a:gd name="connsiteY4" fmla="*/ 195617 h 308815"/>
                <a:gd name="connsiteX5" fmla="*/ 144318 w 524985"/>
                <a:gd name="connsiteY5" fmla="*/ 289497 h 308815"/>
                <a:gd name="connsiteX6" fmla="*/ 151112 w 524985"/>
                <a:gd name="connsiteY6" fmla="*/ 314511 h 308815"/>
                <a:gd name="connsiteX7" fmla="*/ 93981 w 524985"/>
                <a:gd name="connsiteY7" fmla="*/ 307100 h 308815"/>
                <a:gd name="connsiteX8" fmla="*/ 89658 w 524985"/>
                <a:gd name="connsiteY8" fmla="*/ 306482 h 308815"/>
                <a:gd name="connsiteX9" fmla="*/ 89658 w 524985"/>
                <a:gd name="connsiteY9" fmla="*/ 306482 h 308815"/>
                <a:gd name="connsiteX10" fmla="*/ 89658 w 524985"/>
                <a:gd name="connsiteY10" fmla="*/ 306482 h 308815"/>
                <a:gd name="connsiteX11" fmla="*/ 72673 w 524985"/>
                <a:gd name="connsiteY11" fmla="*/ 292894 h 308815"/>
                <a:gd name="connsiteX12" fmla="*/ 24807 w 524985"/>
                <a:gd name="connsiteY12" fmla="*/ 176471 h 308815"/>
                <a:gd name="connsiteX13" fmla="*/ 42100 w 524985"/>
                <a:gd name="connsiteY13" fmla="*/ 142810 h 308815"/>
                <a:gd name="connsiteX14" fmla="*/ 432134 w 524985"/>
                <a:gd name="connsiteY14" fmla="*/ 23916 h 308815"/>
                <a:gd name="connsiteX15" fmla="*/ 451899 w 524985"/>
                <a:gd name="connsiteY15" fmla="*/ 25769 h 308815"/>
                <a:gd name="connsiteX16" fmla="*/ 451899 w 524985"/>
                <a:gd name="connsiteY16" fmla="*/ 25769 h 308815"/>
                <a:gd name="connsiteX17" fmla="*/ 510573 w 524985"/>
                <a:gd name="connsiteY17" fmla="*/ 44298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985" h="308815">
                  <a:moveTo>
                    <a:pt x="510573" y="44298"/>
                  </a:moveTo>
                  <a:cubicBezTo>
                    <a:pt x="505014" y="49548"/>
                    <a:pt x="499147" y="55106"/>
                    <a:pt x="493897" y="60665"/>
                  </a:cubicBezTo>
                  <a:cubicBezTo>
                    <a:pt x="485868" y="60974"/>
                    <a:pt x="477838" y="61592"/>
                    <a:pt x="469809" y="61900"/>
                  </a:cubicBezTo>
                  <a:cubicBezTo>
                    <a:pt x="476295" y="96797"/>
                    <a:pt x="482471" y="131693"/>
                    <a:pt x="488030" y="166589"/>
                  </a:cubicBezTo>
                  <a:cubicBezTo>
                    <a:pt x="490192" y="179868"/>
                    <a:pt x="479691" y="192838"/>
                    <a:pt x="464869" y="195617"/>
                  </a:cubicBezTo>
                  <a:cubicBezTo>
                    <a:pt x="353387" y="217543"/>
                    <a:pt x="247154" y="249042"/>
                    <a:pt x="144318" y="289497"/>
                  </a:cubicBezTo>
                  <a:cubicBezTo>
                    <a:pt x="146480" y="297835"/>
                    <a:pt x="148950" y="306173"/>
                    <a:pt x="151112" y="314511"/>
                  </a:cubicBezTo>
                  <a:cubicBezTo>
                    <a:pt x="132275" y="311732"/>
                    <a:pt x="113129" y="309262"/>
                    <a:pt x="93981" y="307100"/>
                  </a:cubicBezTo>
                  <a:cubicBezTo>
                    <a:pt x="92438" y="307100"/>
                    <a:pt x="91202" y="306791"/>
                    <a:pt x="89658" y="306482"/>
                  </a:cubicBezTo>
                  <a:cubicBezTo>
                    <a:pt x="89658" y="306482"/>
                    <a:pt x="89658" y="306482"/>
                    <a:pt x="89658" y="306482"/>
                  </a:cubicBezTo>
                  <a:lnTo>
                    <a:pt x="89658" y="306482"/>
                  </a:lnTo>
                  <a:cubicBezTo>
                    <a:pt x="81938" y="304938"/>
                    <a:pt x="75453" y="299997"/>
                    <a:pt x="72673" y="292894"/>
                  </a:cubicBezTo>
                  <a:cubicBezTo>
                    <a:pt x="56924" y="253983"/>
                    <a:pt x="40865" y="215073"/>
                    <a:pt x="24807" y="176471"/>
                  </a:cubicBezTo>
                  <a:cubicBezTo>
                    <a:pt x="19558" y="164118"/>
                    <a:pt x="27278" y="148986"/>
                    <a:pt x="42100" y="142810"/>
                  </a:cubicBezTo>
                  <a:cubicBezTo>
                    <a:pt x="166245" y="90929"/>
                    <a:pt x="295947" y="50783"/>
                    <a:pt x="432134" y="23916"/>
                  </a:cubicBezTo>
                  <a:cubicBezTo>
                    <a:pt x="439236" y="22372"/>
                    <a:pt x="446031" y="23298"/>
                    <a:pt x="451899" y="25769"/>
                  </a:cubicBezTo>
                  <a:lnTo>
                    <a:pt x="451899" y="25769"/>
                  </a:lnTo>
                  <a:cubicBezTo>
                    <a:pt x="471664" y="31945"/>
                    <a:pt x="491117" y="37813"/>
                    <a:pt x="510573" y="44298"/>
                  </a:cubicBezTo>
                  <a:close/>
                </a:path>
              </a:pathLst>
            </a:custGeom>
            <a:solidFill>
              <a:srgbClr val="C4D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5145787-E7C7-4410-A492-BA99467190BD}"/>
                </a:ext>
              </a:extLst>
            </p:cNvPr>
            <p:cNvSpPr/>
            <p:nvPr/>
          </p:nvSpPr>
          <p:spPr>
            <a:xfrm>
              <a:off x="15719613" y="7923754"/>
              <a:ext cx="494161" cy="308851"/>
            </a:xfrm>
            <a:custGeom>
              <a:avLst/>
              <a:gdLst>
                <a:gd name="connsiteX0" fmla="*/ 432288 w 494104"/>
                <a:gd name="connsiteY0" fmla="*/ 23583 h 308815"/>
                <a:gd name="connsiteX1" fmla="*/ 42254 w 494104"/>
                <a:gd name="connsiteY1" fmla="*/ 131360 h 308815"/>
                <a:gd name="connsiteX2" fmla="*/ 24652 w 494104"/>
                <a:gd name="connsiteY2" fmla="*/ 164403 h 308815"/>
                <a:gd name="connsiteX3" fmla="*/ 69430 w 494104"/>
                <a:gd name="connsiteY3" fmla="*/ 282061 h 308815"/>
                <a:gd name="connsiteX4" fmla="*/ 102164 w 494104"/>
                <a:gd name="connsiteY4" fmla="*/ 295032 h 308815"/>
                <a:gd name="connsiteX5" fmla="*/ 459464 w 494104"/>
                <a:gd name="connsiteY5" fmla="*/ 195902 h 308815"/>
                <a:gd name="connsiteX6" fmla="*/ 483551 w 494104"/>
                <a:gd name="connsiteY6" fmla="*/ 167491 h 308815"/>
                <a:gd name="connsiteX7" fmla="*/ 465641 w 494104"/>
                <a:gd name="connsiteY7" fmla="*/ 42421 h 308815"/>
                <a:gd name="connsiteX8" fmla="*/ 432288 w 494104"/>
                <a:gd name="connsiteY8" fmla="*/ 23583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104" h="308815">
                  <a:moveTo>
                    <a:pt x="432288" y="23583"/>
                  </a:moveTo>
                  <a:cubicBezTo>
                    <a:pt x="296100" y="46744"/>
                    <a:pt x="166398" y="83185"/>
                    <a:pt x="42254" y="131360"/>
                  </a:cubicBezTo>
                  <a:cubicBezTo>
                    <a:pt x="27431" y="137227"/>
                    <a:pt x="19710" y="152050"/>
                    <a:pt x="24652" y="164403"/>
                  </a:cubicBezTo>
                  <a:cubicBezTo>
                    <a:pt x="39784" y="203623"/>
                    <a:pt x="54607" y="242842"/>
                    <a:pt x="69430" y="282061"/>
                  </a:cubicBezTo>
                  <a:cubicBezTo>
                    <a:pt x="74062" y="294723"/>
                    <a:pt x="88886" y="300282"/>
                    <a:pt x="102164" y="295032"/>
                  </a:cubicBezTo>
                  <a:cubicBezTo>
                    <a:pt x="215808" y="250563"/>
                    <a:pt x="334393" y="217211"/>
                    <a:pt x="459464" y="195902"/>
                  </a:cubicBezTo>
                  <a:cubicBezTo>
                    <a:pt x="474286" y="193432"/>
                    <a:pt x="485096" y="180770"/>
                    <a:pt x="483551" y="167491"/>
                  </a:cubicBezTo>
                  <a:cubicBezTo>
                    <a:pt x="478301" y="125801"/>
                    <a:pt x="472434" y="84111"/>
                    <a:pt x="465641" y="42421"/>
                  </a:cubicBezTo>
                  <a:cubicBezTo>
                    <a:pt x="463479" y="29759"/>
                    <a:pt x="448654" y="21113"/>
                    <a:pt x="432288" y="23583"/>
                  </a:cubicBezTo>
                  <a:close/>
                </a:path>
              </a:pathLst>
            </a:custGeom>
            <a:solidFill>
              <a:srgbClr val="E6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020D25D-5F22-414E-8269-DBCC0BC52520}"/>
                </a:ext>
              </a:extLst>
            </p:cNvPr>
            <p:cNvSpPr/>
            <p:nvPr/>
          </p:nvSpPr>
          <p:spPr>
            <a:xfrm>
              <a:off x="15748868" y="7939034"/>
              <a:ext cx="432391" cy="277966"/>
            </a:xfrm>
            <a:custGeom>
              <a:avLst/>
              <a:gdLst>
                <a:gd name="connsiteX0" fmla="*/ 379875 w 432341"/>
                <a:gd name="connsiteY0" fmla="*/ 23745 h 277933"/>
                <a:gd name="connsiteX1" fmla="*/ 40178 w 432341"/>
                <a:gd name="connsiteY1" fmla="*/ 117625 h 277933"/>
                <a:gd name="connsiteX2" fmla="*/ 24428 w 432341"/>
                <a:gd name="connsiteY2" fmla="*/ 146345 h 277933"/>
                <a:gd name="connsiteX3" fmla="*/ 62104 w 432341"/>
                <a:gd name="connsiteY3" fmla="*/ 249798 h 277933"/>
                <a:gd name="connsiteX4" fmla="*/ 90823 w 432341"/>
                <a:gd name="connsiteY4" fmla="*/ 261533 h 277933"/>
                <a:gd name="connsiteX5" fmla="*/ 405507 w 432341"/>
                <a:gd name="connsiteY5" fmla="*/ 174447 h 277933"/>
                <a:gd name="connsiteX6" fmla="*/ 426197 w 432341"/>
                <a:gd name="connsiteY6" fmla="*/ 149124 h 277933"/>
                <a:gd name="connsiteX7" fmla="*/ 409213 w 432341"/>
                <a:gd name="connsiteY7" fmla="*/ 40113 h 277933"/>
                <a:gd name="connsiteX8" fmla="*/ 379875 w 432341"/>
                <a:gd name="connsiteY8" fmla="*/ 23745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341" h="277933">
                  <a:moveTo>
                    <a:pt x="379875" y="23745"/>
                  </a:moveTo>
                  <a:cubicBezTo>
                    <a:pt x="261907" y="45362"/>
                    <a:pt x="149190" y="76862"/>
                    <a:pt x="40178" y="117625"/>
                  </a:cubicBezTo>
                  <a:cubicBezTo>
                    <a:pt x="27208" y="122258"/>
                    <a:pt x="20105" y="135536"/>
                    <a:pt x="24428" y="146345"/>
                  </a:cubicBezTo>
                  <a:cubicBezTo>
                    <a:pt x="37090" y="180624"/>
                    <a:pt x="49751" y="215211"/>
                    <a:pt x="62104" y="249798"/>
                  </a:cubicBezTo>
                  <a:cubicBezTo>
                    <a:pt x="66119" y="260916"/>
                    <a:pt x="78780" y="266166"/>
                    <a:pt x="90823" y="261533"/>
                  </a:cubicBezTo>
                  <a:cubicBezTo>
                    <a:pt x="191498" y="223549"/>
                    <a:pt x="295877" y="194212"/>
                    <a:pt x="405507" y="174447"/>
                  </a:cubicBezTo>
                  <a:cubicBezTo>
                    <a:pt x="418477" y="171977"/>
                    <a:pt x="427741" y="160859"/>
                    <a:pt x="426197" y="149124"/>
                  </a:cubicBezTo>
                  <a:cubicBezTo>
                    <a:pt x="420948" y="112684"/>
                    <a:pt x="415390" y="76244"/>
                    <a:pt x="409213" y="40113"/>
                  </a:cubicBezTo>
                  <a:cubicBezTo>
                    <a:pt x="406742" y="28377"/>
                    <a:pt x="393772" y="20966"/>
                    <a:pt x="379875" y="23745"/>
                  </a:cubicBezTo>
                  <a:close/>
                </a:path>
              </a:pathLst>
            </a:custGeom>
            <a:solidFill>
              <a:srgbClr val="A4A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5AB8BBB-5DD8-41D6-945C-62E8D32FA839}"/>
                </a:ext>
              </a:extLst>
            </p:cNvPr>
            <p:cNvSpPr/>
            <p:nvPr/>
          </p:nvSpPr>
          <p:spPr>
            <a:xfrm>
              <a:off x="15808818" y="8016213"/>
              <a:ext cx="185310" cy="154426"/>
            </a:xfrm>
            <a:custGeom>
              <a:avLst/>
              <a:gdLst>
                <a:gd name="connsiteX0" fmla="*/ 138040 w 185289"/>
                <a:gd name="connsiteY0" fmla="*/ 138658 h 154407"/>
                <a:gd name="connsiteX1" fmla="*/ 165216 w 185289"/>
                <a:gd name="connsiteY1" fmla="*/ 130629 h 154407"/>
                <a:gd name="connsiteX2" fmla="*/ 54969 w 185289"/>
                <a:gd name="connsiteY2" fmla="*/ 23161 h 154407"/>
                <a:gd name="connsiteX3" fmla="*/ 23161 w 185289"/>
                <a:gd name="connsiteY3" fmla="*/ 33970 h 154407"/>
                <a:gd name="connsiteX4" fmla="*/ 138040 w 185289"/>
                <a:gd name="connsiteY4" fmla="*/ 138658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89" h="154407">
                  <a:moveTo>
                    <a:pt x="138040" y="138658"/>
                  </a:moveTo>
                  <a:cubicBezTo>
                    <a:pt x="146996" y="135879"/>
                    <a:pt x="155952" y="133408"/>
                    <a:pt x="165216" y="130629"/>
                  </a:cubicBezTo>
                  <a:cubicBezTo>
                    <a:pt x="130320" y="93571"/>
                    <a:pt x="93571" y="57749"/>
                    <a:pt x="54969" y="23161"/>
                  </a:cubicBezTo>
                  <a:cubicBezTo>
                    <a:pt x="44469" y="26558"/>
                    <a:pt x="33970" y="30264"/>
                    <a:pt x="23161" y="33970"/>
                  </a:cubicBezTo>
                  <a:cubicBezTo>
                    <a:pt x="62999" y="67631"/>
                    <a:pt x="101600" y="102527"/>
                    <a:pt x="138040" y="138658"/>
                  </a:cubicBezTo>
                  <a:close/>
                </a:path>
              </a:pathLst>
            </a:custGeom>
            <a:solidFill>
              <a:srgbClr val="BEC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ECD6ACB-290D-49A5-AA86-850D365D2E54}"/>
                </a:ext>
              </a:extLst>
            </p:cNvPr>
            <p:cNvSpPr/>
            <p:nvPr/>
          </p:nvSpPr>
          <p:spPr>
            <a:xfrm>
              <a:off x="15866573" y="7990270"/>
              <a:ext cx="185310" cy="154426"/>
            </a:xfrm>
            <a:custGeom>
              <a:avLst/>
              <a:gdLst>
                <a:gd name="connsiteX0" fmla="*/ 135260 w 185289"/>
                <a:gd name="connsiteY0" fmla="*/ 148540 h 154407"/>
                <a:gd name="connsiteX1" fmla="*/ 186833 w 185289"/>
                <a:gd name="connsiteY1" fmla="*/ 135261 h 154407"/>
                <a:gd name="connsiteX2" fmla="*/ 80600 w 185289"/>
                <a:gd name="connsiteY2" fmla="*/ 23161 h 154407"/>
                <a:gd name="connsiteX3" fmla="*/ 23161 w 185289"/>
                <a:gd name="connsiteY3" fmla="*/ 40455 h 154407"/>
                <a:gd name="connsiteX4" fmla="*/ 135260 w 185289"/>
                <a:gd name="connsiteY4" fmla="*/ 148540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89" h="154407">
                  <a:moveTo>
                    <a:pt x="135260" y="148540"/>
                  </a:moveTo>
                  <a:cubicBezTo>
                    <a:pt x="152246" y="143908"/>
                    <a:pt x="169539" y="139585"/>
                    <a:pt x="186833" y="135261"/>
                  </a:cubicBezTo>
                  <a:cubicBezTo>
                    <a:pt x="153480" y="96659"/>
                    <a:pt x="117967" y="59292"/>
                    <a:pt x="80600" y="23161"/>
                  </a:cubicBezTo>
                  <a:cubicBezTo>
                    <a:pt x="61454" y="28720"/>
                    <a:pt x="42308" y="34279"/>
                    <a:pt x="23161" y="40455"/>
                  </a:cubicBezTo>
                  <a:cubicBezTo>
                    <a:pt x="62380" y="75351"/>
                    <a:pt x="99747" y="111482"/>
                    <a:pt x="135260" y="148540"/>
                  </a:cubicBezTo>
                  <a:close/>
                </a:path>
              </a:pathLst>
            </a:custGeom>
            <a:solidFill>
              <a:srgbClr val="BEC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603281E-C4E2-4F45-95AC-106C885195C6}"/>
                </a:ext>
              </a:extLst>
            </p:cNvPr>
            <p:cNvSpPr/>
            <p:nvPr/>
          </p:nvSpPr>
          <p:spPr>
            <a:xfrm>
              <a:off x="15603122" y="8110413"/>
              <a:ext cx="123540" cy="92656"/>
            </a:xfrm>
            <a:custGeom>
              <a:avLst/>
              <a:gdLst>
                <a:gd name="connsiteX0" fmla="*/ 104689 w 123526"/>
                <a:gd name="connsiteY0" fmla="*/ 24088 h 92644"/>
                <a:gd name="connsiteX1" fmla="*/ 23161 w 123526"/>
                <a:gd name="connsiteY1" fmla="*/ 23161 h 92644"/>
                <a:gd name="connsiteX2" fmla="*/ 43852 w 123526"/>
                <a:gd name="connsiteY2" fmla="*/ 65160 h 92644"/>
                <a:gd name="connsiteX3" fmla="*/ 121673 w 123526"/>
                <a:gd name="connsiteY3" fmla="*/ 65469 h 92644"/>
                <a:gd name="connsiteX4" fmla="*/ 104689 w 123526"/>
                <a:gd name="connsiteY4" fmla="*/ 24088 h 9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26" h="92644">
                  <a:moveTo>
                    <a:pt x="104689" y="24088"/>
                  </a:moveTo>
                  <a:cubicBezTo>
                    <a:pt x="104689" y="24088"/>
                    <a:pt x="64234" y="31499"/>
                    <a:pt x="23161" y="23161"/>
                  </a:cubicBezTo>
                  <a:cubicBezTo>
                    <a:pt x="23161" y="23161"/>
                    <a:pt x="31809" y="58057"/>
                    <a:pt x="43852" y="65160"/>
                  </a:cubicBezTo>
                  <a:cubicBezTo>
                    <a:pt x="43852" y="65160"/>
                    <a:pt x="79058" y="80292"/>
                    <a:pt x="121673" y="65469"/>
                  </a:cubicBezTo>
                  <a:lnTo>
                    <a:pt x="104689" y="24088"/>
                  </a:lnTo>
                  <a:close/>
                </a:path>
              </a:pathLst>
            </a:custGeom>
            <a:solidFill>
              <a:srgbClr val="A4A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3F0CB2E-2FC8-4DC9-850A-30D1E3A11F2F}"/>
                </a:ext>
              </a:extLst>
            </p:cNvPr>
            <p:cNvSpPr/>
            <p:nvPr/>
          </p:nvSpPr>
          <p:spPr>
            <a:xfrm>
              <a:off x="15910832" y="7857773"/>
              <a:ext cx="216196" cy="154426"/>
            </a:xfrm>
            <a:custGeom>
              <a:avLst/>
              <a:gdLst>
                <a:gd name="connsiteX0" fmla="*/ 128991 w 216170"/>
                <a:gd name="connsiteY0" fmla="*/ 23161 h 154407"/>
                <a:gd name="connsiteX1" fmla="*/ 209900 w 216170"/>
                <a:gd name="connsiteY1" fmla="*/ 146687 h 154407"/>
                <a:gd name="connsiteX2" fmla="*/ 57964 w 216170"/>
                <a:gd name="connsiteY2" fmla="*/ 76895 h 154407"/>
                <a:gd name="connsiteX3" fmla="*/ 128991 w 216170"/>
                <a:gd name="connsiteY3" fmla="*/ 23161 h 1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70" h="154407">
                  <a:moveTo>
                    <a:pt x="128991" y="23161"/>
                  </a:moveTo>
                  <a:cubicBezTo>
                    <a:pt x="128991" y="23161"/>
                    <a:pt x="222563" y="48793"/>
                    <a:pt x="209900" y="146687"/>
                  </a:cubicBezTo>
                  <a:cubicBezTo>
                    <a:pt x="209900" y="146687"/>
                    <a:pt x="166357" y="65777"/>
                    <a:pt x="57964" y="76895"/>
                  </a:cubicBezTo>
                  <a:cubicBezTo>
                    <a:pt x="-50431" y="88321"/>
                    <a:pt x="128991" y="23161"/>
                    <a:pt x="128991" y="23161"/>
                  </a:cubicBez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D777990-069B-4FEE-B156-E301AD958A55}"/>
                </a:ext>
              </a:extLst>
            </p:cNvPr>
            <p:cNvSpPr/>
            <p:nvPr/>
          </p:nvSpPr>
          <p:spPr>
            <a:xfrm>
              <a:off x="16162144" y="5502784"/>
              <a:ext cx="555931" cy="2625234"/>
            </a:xfrm>
            <a:custGeom>
              <a:avLst/>
              <a:gdLst>
                <a:gd name="connsiteX0" fmla="*/ 528692 w 555867"/>
                <a:gd name="connsiteY0" fmla="*/ 23161 h 2624929"/>
                <a:gd name="connsiteX1" fmla="*/ 23161 w 555867"/>
                <a:gd name="connsiteY1" fmla="*/ 2463728 h 2624929"/>
                <a:gd name="connsiteX2" fmla="*/ 46939 w 555867"/>
                <a:gd name="connsiteY2" fmla="*/ 2601151 h 2624929"/>
                <a:gd name="connsiteX3" fmla="*/ 538265 w 555867"/>
                <a:gd name="connsiteY3" fmla="*/ 2611342 h 262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867" h="2624929">
                  <a:moveTo>
                    <a:pt x="528692" y="23161"/>
                  </a:moveTo>
                  <a:lnTo>
                    <a:pt x="23161" y="2463728"/>
                  </a:lnTo>
                  <a:lnTo>
                    <a:pt x="46939" y="2601151"/>
                  </a:lnTo>
                  <a:lnTo>
                    <a:pt x="538265" y="2611342"/>
                  </a:lnTo>
                  <a:close/>
                </a:path>
              </a:pathLst>
            </a:custGeom>
            <a:solidFill>
              <a:srgbClr val="5F5BC4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3E1AF70-A42A-4AB7-8DC3-8688A7B4B4BB}"/>
                </a:ext>
              </a:extLst>
            </p:cNvPr>
            <p:cNvSpPr/>
            <p:nvPr/>
          </p:nvSpPr>
          <p:spPr>
            <a:xfrm>
              <a:off x="8327829" y="2267570"/>
              <a:ext cx="3088509" cy="3088509"/>
            </a:xfrm>
            <a:custGeom>
              <a:avLst/>
              <a:gdLst>
                <a:gd name="connsiteX0" fmla="*/ 3088152 w 3088152"/>
                <a:gd name="connsiteY0" fmla="*/ 1555502 h 3088152"/>
                <a:gd name="connsiteX1" fmla="*/ 1555811 w 3088152"/>
                <a:gd name="connsiteY1" fmla="*/ 3088153 h 3088152"/>
                <a:gd name="connsiteX2" fmla="*/ 23161 w 3088152"/>
                <a:gd name="connsiteY2" fmla="*/ 1555502 h 3088152"/>
                <a:gd name="connsiteX3" fmla="*/ 1555811 w 3088152"/>
                <a:gd name="connsiteY3" fmla="*/ 23161 h 3088152"/>
                <a:gd name="connsiteX4" fmla="*/ 3088152 w 3088152"/>
                <a:gd name="connsiteY4" fmla="*/ 1555502 h 30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8152" h="3088152">
                  <a:moveTo>
                    <a:pt x="3088152" y="1555502"/>
                  </a:moveTo>
                  <a:cubicBezTo>
                    <a:pt x="3088152" y="2401965"/>
                    <a:pt x="2401965" y="3088153"/>
                    <a:pt x="1555811" y="3088153"/>
                  </a:cubicBezTo>
                  <a:cubicBezTo>
                    <a:pt x="709349" y="3088153"/>
                    <a:pt x="23161" y="2401965"/>
                    <a:pt x="23161" y="1555502"/>
                  </a:cubicBezTo>
                  <a:cubicBezTo>
                    <a:pt x="23161" y="709349"/>
                    <a:pt x="709349" y="23161"/>
                    <a:pt x="1555811" y="23161"/>
                  </a:cubicBezTo>
                  <a:cubicBezTo>
                    <a:pt x="2401965" y="23161"/>
                    <a:pt x="3088152" y="709349"/>
                    <a:pt x="3088152" y="1555502"/>
                  </a:cubicBezTo>
                  <a:close/>
                </a:path>
              </a:pathLst>
            </a:custGeom>
            <a:solidFill>
              <a:srgbClr val="8F86EA">
                <a:alpha val="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3D7DFB4-DB1F-4A97-8504-D9C1B27E5007}"/>
                </a:ext>
              </a:extLst>
            </p:cNvPr>
            <p:cNvSpPr/>
            <p:nvPr/>
          </p:nvSpPr>
          <p:spPr>
            <a:xfrm>
              <a:off x="5951839" y="2091216"/>
              <a:ext cx="5682858" cy="4138603"/>
            </a:xfrm>
            <a:custGeom>
              <a:avLst/>
              <a:gdLst>
                <a:gd name="connsiteX0" fmla="*/ 5686524 w 5682199"/>
                <a:gd name="connsiteY0" fmla="*/ 1798849 h 4138124"/>
                <a:gd name="connsiteX1" fmla="*/ 3910836 w 5682199"/>
                <a:gd name="connsiteY1" fmla="*/ 23161 h 4138124"/>
                <a:gd name="connsiteX2" fmla="*/ 2736103 w 5682199"/>
                <a:gd name="connsiteY2" fmla="*/ 467855 h 4138124"/>
                <a:gd name="connsiteX3" fmla="*/ 2736103 w 5682199"/>
                <a:gd name="connsiteY3" fmla="*/ 467546 h 4138124"/>
                <a:gd name="connsiteX4" fmla="*/ 2607636 w 5682199"/>
                <a:gd name="connsiteY4" fmla="*/ 601881 h 4138124"/>
                <a:gd name="connsiteX5" fmla="*/ 23161 w 5682199"/>
                <a:gd name="connsiteY5" fmla="*/ 3960247 h 4138124"/>
                <a:gd name="connsiteX6" fmla="*/ 68866 w 5682199"/>
                <a:gd name="connsiteY6" fmla="*/ 4115581 h 4138124"/>
                <a:gd name="connsiteX7" fmla="*/ 4262886 w 5682199"/>
                <a:gd name="connsiteY7" fmla="*/ 3539949 h 4138124"/>
                <a:gd name="connsiteX8" fmla="*/ 4347193 w 5682199"/>
                <a:gd name="connsiteY8" fmla="*/ 3520802 h 4138124"/>
                <a:gd name="connsiteX9" fmla="*/ 4360780 w 5682199"/>
                <a:gd name="connsiteY9" fmla="*/ 3517405 h 4138124"/>
                <a:gd name="connsiteX10" fmla="*/ 4359236 w 5682199"/>
                <a:gd name="connsiteY10" fmla="*/ 3517715 h 4138124"/>
                <a:gd name="connsiteX11" fmla="*/ 5686524 w 5682199"/>
                <a:gd name="connsiteY11" fmla="*/ 1798849 h 413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82199" h="4138124">
                  <a:moveTo>
                    <a:pt x="5686524" y="1798849"/>
                  </a:moveTo>
                  <a:cubicBezTo>
                    <a:pt x="5686524" y="818360"/>
                    <a:pt x="4891633" y="23161"/>
                    <a:pt x="3910836" y="23161"/>
                  </a:cubicBezTo>
                  <a:cubicBezTo>
                    <a:pt x="3460275" y="23161"/>
                    <a:pt x="3048933" y="191465"/>
                    <a:pt x="2736103" y="467855"/>
                  </a:cubicBezTo>
                  <a:cubicBezTo>
                    <a:pt x="2736103" y="467855"/>
                    <a:pt x="2736103" y="467546"/>
                    <a:pt x="2736103" y="467546"/>
                  </a:cubicBezTo>
                  <a:cubicBezTo>
                    <a:pt x="2735794" y="467855"/>
                    <a:pt x="2637900" y="566676"/>
                    <a:pt x="2607636" y="601881"/>
                  </a:cubicBezTo>
                  <a:cubicBezTo>
                    <a:pt x="1917125" y="1405418"/>
                    <a:pt x="23161" y="3960247"/>
                    <a:pt x="23161" y="3960247"/>
                  </a:cubicBezTo>
                  <a:lnTo>
                    <a:pt x="68866" y="4115581"/>
                  </a:lnTo>
                  <a:cubicBezTo>
                    <a:pt x="68866" y="4115581"/>
                    <a:pt x="1970550" y="3820044"/>
                    <a:pt x="4262886" y="3539949"/>
                  </a:cubicBezTo>
                  <a:cubicBezTo>
                    <a:pt x="4291605" y="3536552"/>
                    <a:pt x="4319398" y="3527906"/>
                    <a:pt x="4347193" y="3520802"/>
                  </a:cubicBezTo>
                  <a:cubicBezTo>
                    <a:pt x="4352751" y="3519876"/>
                    <a:pt x="4357383" y="3518950"/>
                    <a:pt x="4360780" y="3517405"/>
                  </a:cubicBezTo>
                  <a:cubicBezTo>
                    <a:pt x="4360162" y="3517405"/>
                    <a:pt x="4359853" y="3517715"/>
                    <a:pt x="4359236" y="3517715"/>
                  </a:cubicBezTo>
                  <a:cubicBezTo>
                    <a:pt x="5122936" y="3318529"/>
                    <a:pt x="5686524" y="2624621"/>
                    <a:pt x="5686524" y="179884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B5964AD-184F-4548-90F9-DA18F1238149}"/>
                </a:ext>
              </a:extLst>
            </p:cNvPr>
            <p:cNvSpPr/>
            <p:nvPr/>
          </p:nvSpPr>
          <p:spPr>
            <a:xfrm>
              <a:off x="10408559" y="2741348"/>
              <a:ext cx="247081" cy="123540"/>
            </a:xfrm>
            <a:custGeom>
              <a:avLst/>
              <a:gdLst>
                <a:gd name="connsiteX0" fmla="*/ 222346 w 247052"/>
                <a:gd name="connsiteY0" fmla="*/ 106541 h 123526"/>
                <a:gd name="connsiteX1" fmla="*/ 41072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2 w 247052"/>
                <a:gd name="connsiteY4" fmla="*/ 23161 h 123526"/>
                <a:gd name="connsiteX5" fmla="*/ 222346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6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6" y="106541"/>
                  </a:moveTo>
                  <a:lnTo>
                    <a:pt x="41072" y="106541"/>
                  </a:lnTo>
                  <a:cubicBezTo>
                    <a:pt x="31190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0" y="23161"/>
                    <a:pt x="41072" y="23161"/>
                  </a:cubicBezTo>
                  <a:lnTo>
                    <a:pt x="222346" y="23161"/>
                  </a:lnTo>
                  <a:cubicBezTo>
                    <a:pt x="232229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566" y="98512"/>
                    <a:pt x="232229" y="106541"/>
                    <a:pt x="222346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EDC4790-72D2-4675-9F6A-3A84126FE014}"/>
                </a:ext>
              </a:extLst>
            </p:cNvPr>
            <p:cNvSpPr/>
            <p:nvPr/>
          </p:nvSpPr>
          <p:spPr>
            <a:xfrm>
              <a:off x="10408559" y="2864888"/>
              <a:ext cx="247081" cy="123540"/>
            </a:xfrm>
            <a:custGeom>
              <a:avLst/>
              <a:gdLst>
                <a:gd name="connsiteX0" fmla="*/ 222346 w 247052"/>
                <a:gd name="connsiteY0" fmla="*/ 106541 h 123526"/>
                <a:gd name="connsiteX1" fmla="*/ 41072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2 w 247052"/>
                <a:gd name="connsiteY4" fmla="*/ 23161 h 123526"/>
                <a:gd name="connsiteX5" fmla="*/ 222346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6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6" y="106541"/>
                  </a:moveTo>
                  <a:lnTo>
                    <a:pt x="41072" y="106541"/>
                  </a:lnTo>
                  <a:cubicBezTo>
                    <a:pt x="31190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0" y="23161"/>
                    <a:pt x="41072" y="23161"/>
                  </a:cubicBezTo>
                  <a:lnTo>
                    <a:pt x="222346" y="23161"/>
                  </a:lnTo>
                  <a:cubicBezTo>
                    <a:pt x="232229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566" y="98512"/>
                    <a:pt x="232229" y="106541"/>
                    <a:pt x="222346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5A45E24-EA77-4A93-A303-26F7E7E003DD}"/>
                </a:ext>
              </a:extLst>
            </p:cNvPr>
            <p:cNvSpPr/>
            <p:nvPr/>
          </p:nvSpPr>
          <p:spPr>
            <a:xfrm>
              <a:off x="10408559" y="2988119"/>
              <a:ext cx="247081" cy="123540"/>
            </a:xfrm>
            <a:custGeom>
              <a:avLst/>
              <a:gdLst>
                <a:gd name="connsiteX0" fmla="*/ 222346 w 247052"/>
                <a:gd name="connsiteY0" fmla="*/ 106541 h 123526"/>
                <a:gd name="connsiteX1" fmla="*/ 41072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2 w 247052"/>
                <a:gd name="connsiteY4" fmla="*/ 23161 h 123526"/>
                <a:gd name="connsiteX5" fmla="*/ 222346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6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6" y="106541"/>
                  </a:moveTo>
                  <a:lnTo>
                    <a:pt x="41072" y="106541"/>
                  </a:lnTo>
                  <a:cubicBezTo>
                    <a:pt x="31190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0" y="23161"/>
                    <a:pt x="41072" y="23161"/>
                  </a:cubicBezTo>
                  <a:lnTo>
                    <a:pt x="222346" y="23161"/>
                  </a:lnTo>
                  <a:cubicBezTo>
                    <a:pt x="232229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566" y="98512"/>
                    <a:pt x="232229" y="106541"/>
                    <a:pt x="222346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63C48ED-95D4-4486-B5DC-4655D8073131}"/>
                </a:ext>
              </a:extLst>
            </p:cNvPr>
            <p:cNvSpPr/>
            <p:nvPr/>
          </p:nvSpPr>
          <p:spPr>
            <a:xfrm>
              <a:off x="10408559" y="3111660"/>
              <a:ext cx="247081" cy="123540"/>
            </a:xfrm>
            <a:custGeom>
              <a:avLst/>
              <a:gdLst>
                <a:gd name="connsiteX0" fmla="*/ 222346 w 247052"/>
                <a:gd name="connsiteY0" fmla="*/ 106541 h 123526"/>
                <a:gd name="connsiteX1" fmla="*/ 41072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2 w 247052"/>
                <a:gd name="connsiteY4" fmla="*/ 23161 h 123526"/>
                <a:gd name="connsiteX5" fmla="*/ 222346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6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6" y="106541"/>
                  </a:moveTo>
                  <a:lnTo>
                    <a:pt x="41072" y="106541"/>
                  </a:lnTo>
                  <a:cubicBezTo>
                    <a:pt x="31190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0" y="23161"/>
                    <a:pt x="41072" y="23161"/>
                  </a:cubicBezTo>
                  <a:lnTo>
                    <a:pt x="222346" y="23161"/>
                  </a:lnTo>
                  <a:cubicBezTo>
                    <a:pt x="232229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566" y="98512"/>
                    <a:pt x="232229" y="106541"/>
                    <a:pt x="222346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E8A1F04-5CCD-4AF2-B943-090A8003412C}"/>
                </a:ext>
              </a:extLst>
            </p:cNvPr>
            <p:cNvSpPr/>
            <p:nvPr/>
          </p:nvSpPr>
          <p:spPr>
            <a:xfrm>
              <a:off x="10408559" y="3234892"/>
              <a:ext cx="247081" cy="123540"/>
            </a:xfrm>
            <a:custGeom>
              <a:avLst/>
              <a:gdLst>
                <a:gd name="connsiteX0" fmla="*/ 222346 w 247052"/>
                <a:gd name="connsiteY0" fmla="*/ 106541 h 123526"/>
                <a:gd name="connsiteX1" fmla="*/ 41072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2 w 247052"/>
                <a:gd name="connsiteY4" fmla="*/ 23161 h 123526"/>
                <a:gd name="connsiteX5" fmla="*/ 222346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6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6" y="106541"/>
                  </a:moveTo>
                  <a:lnTo>
                    <a:pt x="41072" y="106541"/>
                  </a:lnTo>
                  <a:cubicBezTo>
                    <a:pt x="31190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0" y="23161"/>
                    <a:pt x="41072" y="23161"/>
                  </a:cubicBezTo>
                  <a:lnTo>
                    <a:pt x="222346" y="23161"/>
                  </a:lnTo>
                  <a:cubicBezTo>
                    <a:pt x="232229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566" y="98512"/>
                    <a:pt x="232229" y="106541"/>
                    <a:pt x="222346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AC30C53-335D-4091-9B9D-965A75E10DA2}"/>
                </a:ext>
              </a:extLst>
            </p:cNvPr>
            <p:cNvSpPr/>
            <p:nvPr/>
          </p:nvSpPr>
          <p:spPr>
            <a:xfrm>
              <a:off x="10752308" y="2988119"/>
              <a:ext cx="247081" cy="123540"/>
            </a:xfrm>
            <a:custGeom>
              <a:avLst/>
              <a:gdLst>
                <a:gd name="connsiteX0" fmla="*/ 222347 w 247052"/>
                <a:gd name="connsiteY0" fmla="*/ 106541 h 123526"/>
                <a:gd name="connsiteX1" fmla="*/ 41073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3 w 247052"/>
                <a:gd name="connsiteY4" fmla="*/ 23161 h 123526"/>
                <a:gd name="connsiteX5" fmla="*/ 222347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7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7" y="106541"/>
                  </a:moveTo>
                  <a:lnTo>
                    <a:pt x="41073" y="106541"/>
                  </a:lnTo>
                  <a:cubicBezTo>
                    <a:pt x="31191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1" y="23161"/>
                    <a:pt x="41073" y="23161"/>
                  </a:cubicBezTo>
                  <a:lnTo>
                    <a:pt x="222347" y="23161"/>
                  </a:lnTo>
                  <a:cubicBezTo>
                    <a:pt x="232230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258" y="98512"/>
                    <a:pt x="232230" y="106541"/>
                    <a:pt x="222347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B36267-7047-47A0-9053-BC817B9EC58C}"/>
                </a:ext>
              </a:extLst>
            </p:cNvPr>
            <p:cNvSpPr/>
            <p:nvPr/>
          </p:nvSpPr>
          <p:spPr>
            <a:xfrm>
              <a:off x="10752308" y="3111660"/>
              <a:ext cx="247081" cy="123540"/>
            </a:xfrm>
            <a:custGeom>
              <a:avLst/>
              <a:gdLst>
                <a:gd name="connsiteX0" fmla="*/ 222347 w 247052"/>
                <a:gd name="connsiteY0" fmla="*/ 106541 h 123526"/>
                <a:gd name="connsiteX1" fmla="*/ 41073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3 w 247052"/>
                <a:gd name="connsiteY4" fmla="*/ 23161 h 123526"/>
                <a:gd name="connsiteX5" fmla="*/ 222347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7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7" y="106541"/>
                  </a:moveTo>
                  <a:lnTo>
                    <a:pt x="41073" y="106541"/>
                  </a:lnTo>
                  <a:cubicBezTo>
                    <a:pt x="31191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1" y="23161"/>
                    <a:pt x="41073" y="23161"/>
                  </a:cubicBezTo>
                  <a:lnTo>
                    <a:pt x="222347" y="23161"/>
                  </a:lnTo>
                  <a:cubicBezTo>
                    <a:pt x="232230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258" y="98512"/>
                    <a:pt x="232230" y="106541"/>
                    <a:pt x="222347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8A9FA00-AA74-4206-B266-CD7E29BE01FA}"/>
                </a:ext>
              </a:extLst>
            </p:cNvPr>
            <p:cNvSpPr/>
            <p:nvPr/>
          </p:nvSpPr>
          <p:spPr>
            <a:xfrm>
              <a:off x="10752308" y="3234892"/>
              <a:ext cx="247081" cy="123540"/>
            </a:xfrm>
            <a:custGeom>
              <a:avLst/>
              <a:gdLst>
                <a:gd name="connsiteX0" fmla="*/ 222347 w 247052"/>
                <a:gd name="connsiteY0" fmla="*/ 106541 h 123526"/>
                <a:gd name="connsiteX1" fmla="*/ 41073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3 w 247052"/>
                <a:gd name="connsiteY4" fmla="*/ 23161 h 123526"/>
                <a:gd name="connsiteX5" fmla="*/ 222347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7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7" y="106541"/>
                  </a:moveTo>
                  <a:lnTo>
                    <a:pt x="41073" y="106541"/>
                  </a:lnTo>
                  <a:cubicBezTo>
                    <a:pt x="31191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1" y="23161"/>
                    <a:pt x="41073" y="23161"/>
                  </a:cubicBezTo>
                  <a:lnTo>
                    <a:pt x="222347" y="23161"/>
                  </a:lnTo>
                  <a:cubicBezTo>
                    <a:pt x="232230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258" y="98512"/>
                    <a:pt x="232230" y="106541"/>
                    <a:pt x="222347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44A754-E44A-4941-B63B-221BCD8CF931}"/>
                </a:ext>
              </a:extLst>
            </p:cNvPr>
            <p:cNvSpPr/>
            <p:nvPr/>
          </p:nvSpPr>
          <p:spPr>
            <a:xfrm>
              <a:off x="10752308" y="3358432"/>
              <a:ext cx="247081" cy="123540"/>
            </a:xfrm>
            <a:custGeom>
              <a:avLst/>
              <a:gdLst>
                <a:gd name="connsiteX0" fmla="*/ 222347 w 247052"/>
                <a:gd name="connsiteY0" fmla="*/ 106541 h 123526"/>
                <a:gd name="connsiteX1" fmla="*/ 41073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3 w 247052"/>
                <a:gd name="connsiteY4" fmla="*/ 23161 h 123526"/>
                <a:gd name="connsiteX5" fmla="*/ 222347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7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7" y="106541"/>
                  </a:moveTo>
                  <a:lnTo>
                    <a:pt x="41073" y="106541"/>
                  </a:lnTo>
                  <a:cubicBezTo>
                    <a:pt x="31191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1" y="23161"/>
                    <a:pt x="41073" y="23161"/>
                  </a:cubicBezTo>
                  <a:lnTo>
                    <a:pt x="222347" y="23161"/>
                  </a:lnTo>
                  <a:cubicBezTo>
                    <a:pt x="232230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258" y="98512"/>
                    <a:pt x="232230" y="106541"/>
                    <a:pt x="222347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DAAA31-917D-479B-8218-4858897180A6}"/>
                </a:ext>
              </a:extLst>
            </p:cNvPr>
            <p:cNvSpPr/>
            <p:nvPr/>
          </p:nvSpPr>
          <p:spPr>
            <a:xfrm>
              <a:off x="10752308" y="3481663"/>
              <a:ext cx="247081" cy="123540"/>
            </a:xfrm>
            <a:custGeom>
              <a:avLst/>
              <a:gdLst>
                <a:gd name="connsiteX0" fmla="*/ 222347 w 247052"/>
                <a:gd name="connsiteY0" fmla="*/ 106541 h 123526"/>
                <a:gd name="connsiteX1" fmla="*/ 41073 w 247052"/>
                <a:gd name="connsiteY1" fmla="*/ 106541 h 123526"/>
                <a:gd name="connsiteX2" fmla="*/ 23161 w 247052"/>
                <a:gd name="connsiteY2" fmla="*/ 88630 h 123526"/>
                <a:gd name="connsiteX3" fmla="*/ 23161 w 247052"/>
                <a:gd name="connsiteY3" fmla="*/ 41072 h 123526"/>
                <a:gd name="connsiteX4" fmla="*/ 41073 w 247052"/>
                <a:gd name="connsiteY4" fmla="*/ 23161 h 123526"/>
                <a:gd name="connsiteX5" fmla="*/ 222347 w 247052"/>
                <a:gd name="connsiteY5" fmla="*/ 23161 h 123526"/>
                <a:gd name="connsiteX6" fmla="*/ 240258 w 247052"/>
                <a:gd name="connsiteY6" fmla="*/ 41072 h 123526"/>
                <a:gd name="connsiteX7" fmla="*/ 240258 w 247052"/>
                <a:gd name="connsiteY7" fmla="*/ 88630 h 123526"/>
                <a:gd name="connsiteX8" fmla="*/ 222347 w 247052"/>
                <a:gd name="connsiteY8" fmla="*/ 10654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052" h="123526">
                  <a:moveTo>
                    <a:pt x="222347" y="106541"/>
                  </a:moveTo>
                  <a:lnTo>
                    <a:pt x="41073" y="106541"/>
                  </a:lnTo>
                  <a:cubicBezTo>
                    <a:pt x="31191" y="106541"/>
                    <a:pt x="23161" y="98512"/>
                    <a:pt x="23161" y="88630"/>
                  </a:cubicBezTo>
                  <a:lnTo>
                    <a:pt x="23161" y="41072"/>
                  </a:lnTo>
                  <a:cubicBezTo>
                    <a:pt x="23161" y="31190"/>
                    <a:pt x="31191" y="23161"/>
                    <a:pt x="41073" y="23161"/>
                  </a:cubicBezTo>
                  <a:lnTo>
                    <a:pt x="222347" y="23161"/>
                  </a:lnTo>
                  <a:cubicBezTo>
                    <a:pt x="232230" y="23161"/>
                    <a:pt x="240258" y="31190"/>
                    <a:pt x="240258" y="41072"/>
                  </a:cubicBezTo>
                  <a:lnTo>
                    <a:pt x="240258" y="88630"/>
                  </a:lnTo>
                  <a:cubicBezTo>
                    <a:pt x="240258" y="98512"/>
                    <a:pt x="232230" y="106541"/>
                    <a:pt x="222347" y="1065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6776D53-B4A9-4035-8DF2-093E2459DEDC}"/>
                </a:ext>
              </a:extLst>
            </p:cNvPr>
            <p:cNvSpPr/>
            <p:nvPr/>
          </p:nvSpPr>
          <p:spPr>
            <a:xfrm>
              <a:off x="9240175" y="3346387"/>
              <a:ext cx="308851" cy="308851"/>
            </a:xfrm>
            <a:custGeom>
              <a:avLst/>
              <a:gdLst>
                <a:gd name="connsiteX0" fmla="*/ 290595 w 308815"/>
                <a:gd name="connsiteY0" fmla="*/ 156878 h 308815"/>
                <a:gd name="connsiteX1" fmla="*/ 156879 w 308815"/>
                <a:gd name="connsiteY1" fmla="*/ 23161 h 308815"/>
                <a:gd name="connsiteX2" fmla="*/ 23161 w 308815"/>
                <a:gd name="connsiteY2" fmla="*/ 156878 h 308815"/>
                <a:gd name="connsiteX3" fmla="*/ 156879 w 308815"/>
                <a:gd name="connsiteY3" fmla="*/ 290595 h 308815"/>
                <a:gd name="connsiteX4" fmla="*/ 290595 w 308815"/>
                <a:gd name="connsiteY4" fmla="*/ 156878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815" h="308815">
                  <a:moveTo>
                    <a:pt x="290595" y="156878"/>
                  </a:moveTo>
                  <a:cubicBezTo>
                    <a:pt x="290595" y="83071"/>
                    <a:pt x="230685" y="23161"/>
                    <a:pt x="156879" y="23161"/>
                  </a:cubicBezTo>
                  <a:cubicBezTo>
                    <a:pt x="83071" y="23161"/>
                    <a:pt x="23161" y="83071"/>
                    <a:pt x="23161" y="156878"/>
                  </a:cubicBezTo>
                  <a:cubicBezTo>
                    <a:pt x="23161" y="230685"/>
                    <a:pt x="83071" y="290595"/>
                    <a:pt x="156879" y="290595"/>
                  </a:cubicBezTo>
                  <a:cubicBezTo>
                    <a:pt x="230685" y="290286"/>
                    <a:pt x="290595" y="230376"/>
                    <a:pt x="290595" y="156878"/>
                  </a:cubicBezTo>
                  <a:close/>
                </a:path>
              </a:pathLst>
            </a:custGeom>
            <a:solidFill>
              <a:srgbClr val="8F86EA">
                <a:alpha val="1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100A42-3476-4D1E-92B8-7BCE64A4506A}"/>
                </a:ext>
              </a:extLst>
            </p:cNvPr>
            <p:cNvSpPr/>
            <p:nvPr/>
          </p:nvSpPr>
          <p:spPr>
            <a:xfrm>
              <a:off x="8970857" y="3091276"/>
              <a:ext cx="833898" cy="833898"/>
            </a:xfrm>
            <a:custGeom>
              <a:avLst/>
              <a:gdLst>
                <a:gd name="connsiteX0" fmla="*/ 426166 w 833801"/>
                <a:gd name="connsiteY0" fmla="*/ 828551 h 833801"/>
                <a:gd name="connsiteX1" fmla="*/ 280405 w 833801"/>
                <a:gd name="connsiteY1" fmla="*/ 801375 h 833801"/>
                <a:gd name="connsiteX2" fmla="*/ 295536 w 833801"/>
                <a:gd name="connsiteY2" fmla="*/ 762774 h 833801"/>
                <a:gd name="connsiteX3" fmla="*/ 449635 w 833801"/>
                <a:gd name="connsiteY3" fmla="*/ 786552 h 833801"/>
                <a:gd name="connsiteX4" fmla="*/ 452414 w 833801"/>
                <a:gd name="connsiteY4" fmla="*/ 827934 h 833801"/>
                <a:gd name="connsiteX5" fmla="*/ 426166 w 833801"/>
                <a:gd name="connsiteY5" fmla="*/ 828551 h 833801"/>
                <a:gd name="connsiteX6" fmla="*/ 495649 w 833801"/>
                <a:gd name="connsiteY6" fmla="*/ 822684 h 833801"/>
                <a:gd name="connsiteX7" fmla="*/ 488546 w 833801"/>
                <a:gd name="connsiteY7" fmla="*/ 781920 h 833801"/>
                <a:gd name="connsiteX8" fmla="*/ 632454 w 833801"/>
                <a:gd name="connsiteY8" fmla="*/ 722627 h 833801"/>
                <a:gd name="connsiteX9" fmla="*/ 656232 w 833801"/>
                <a:gd name="connsiteY9" fmla="*/ 756597 h 833801"/>
                <a:gd name="connsiteX10" fmla="*/ 495649 w 833801"/>
                <a:gd name="connsiteY10" fmla="*/ 822684 h 833801"/>
                <a:gd name="connsiteX11" fmla="*/ 240567 w 833801"/>
                <a:gd name="connsiteY11" fmla="*/ 783464 h 833801"/>
                <a:gd name="connsiteX12" fmla="*/ 107159 w 833801"/>
                <a:gd name="connsiteY12" fmla="*/ 671982 h 833801"/>
                <a:gd name="connsiteX13" fmla="*/ 139893 w 833801"/>
                <a:gd name="connsiteY13" fmla="*/ 646659 h 833801"/>
                <a:gd name="connsiteX14" fmla="*/ 259405 w 833801"/>
                <a:gd name="connsiteY14" fmla="*/ 746715 h 833801"/>
                <a:gd name="connsiteX15" fmla="*/ 240567 w 833801"/>
                <a:gd name="connsiteY15" fmla="*/ 783464 h 833801"/>
                <a:gd name="connsiteX16" fmla="*/ 690820 w 833801"/>
                <a:gd name="connsiteY16" fmla="*/ 729730 h 833801"/>
                <a:gd name="connsiteX17" fmla="*/ 663644 w 833801"/>
                <a:gd name="connsiteY17" fmla="*/ 698540 h 833801"/>
                <a:gd name="connsiteX18" fmla="*/ 756597 w 833801"/>
                <a:gd name="connsiteY18" fmla="*/ 573470 h 833801"/>
                <a:gd name="connsiteX19" fmla="*/ 794582 w 833801"/>
                <a:gd name="connsiteY19" fmla="*/ 590455 h 833801"/>
                <a:gd name="connsiteX20" fmla="*/ 690820 w 833801"/>
                <a:gd name="connsiteY20" fmla="*/ 729730 h 833801"/>
                <a:gd name="connsiteX21" fmla="*/ 82454 w 833801"/>
                <a:gd name="connsiteY21" fmla="*/ 636159 h 833801"/>
                <a:gd name="connsiteX22" fmla="*/ 25940 w 833801"/>
                <a:gd name="connsiteY22" fmla="*/ 471870 h 833801"/>
                <a:gd name="connsiteX23" fmla="*/ 67013 w 833801"/>
                <a:gd name="connsiteY23" fmla="*/ 467237 h 833801"/>
                <a:gd name="connsiteX24" fmla="*/ 117968 w 833801"/>
                <a:gd name="connsiteY24" fmla="*/ 614542 h 833801"/>
                <a:gd name="connsiteX25" fmla="*/ 82454 w 833801"/>
                <a:gd name="connsiteY25" fmla="*/ 636159 h 833801"/>
                <a:gd name="connsiteX26" fmla="*/ 810023 w 833801"/>
                <a:gd name="connsiteY26" fmla="*/ 549382 h 833801"/>
                <a:gd name="connsiteX27" fmla="*/ 770494 w 833801"/>
                <a:gd name="connsiteY27" fmla="*/ 536721 h 833801"/>
                <a:gd name="connsiteX28" fmla="*/ 787788 w 833801"/>
                <a:gd name="connsiteY28" fmla="*/ 425547 h 833801"/>
                <a:gd name="connsiteX29" fmla="*/ 754435 w 833801"/>
                <a:gd name="connsiteY29" fmla="*/ 273301 h 833801"/>
                <a:gd name="connsiteX30" fmla="*/ 792111 w 833801"/>
                <a:gd name="connsiteY30" fmla="*/ 255699 h 833801"/>
                <a:gd name="connsiteX31" fmla="*/ 829478 w 833801"/>
                <a:gd name="connsiteY31" fmla="*/ 425238 h 833801"/>
                <a:gd name="connsiteX32" fmla="*/ 810023 w 833801"/>
                <a:gd name="connsiteY32" fmla="*/ 549382 h 833801"/>
                <a:gd name="connsiteX33" fmla="*/ 64542 w 833801"/>
                <a:gd name="connsiteY33" fmla="*/ 428018 h 833801"/>
                <a:gd name="connsiteX34" fmla="*/ 23161 w 833801"/>
                <a:gd name="connsiteY34" fmla="*/ 428018 h 833801"/>
                <a:gd name="connsiteX35" fmla="*/ 23161 w 833801"/>
                <a:gd name="connsiteY35" fmla="*/ 425547 h 833801"/>
                <a:gd name="connsiteX36" fmla="*/ 59293 w 833801"/>
                <a:gd name="connsiteY36" fmla="*/ 258478 h 833801"/>
                <a:gd name="connsiteX37" fmla="*/ 96968 w 833801"/>
                <a:gd name="connsiteY37" fmla="*/ 275772 h 833801"/>
                <a:gd name="connsiteX38" fmla="*/ 64542 w 833801"/>
                <a:gd name="connsiteY38" fmla="*/ 425856 h 833801"/>
                <a:gd name="connsiteX39" fmla="*/ 64542 w 833801"/>
                <a:gd name="connsiteY39" fmla="*/ 428018 h 833801"/>
                <a:gd name="connsiteX40" fmla="*/ 115497 w 833801"/>
                <a:gd name="connsiteY40" fmla="*/ 240876 h 833801"/>
                <a:gd name="connsiteX41" fmla="*/ 79675 w 833801"/>
                <a:gd name="connsiteY41" fmla="*/ 219567 h 833801"/>
                <a:gd name="connsiteX42" fmla="*/ 198568 w 833801"/>
                <a:gd name="connsiteY42" fmla="*/ 92953 h 833801"/>
                <a:gd name="connsiteX43" fmla="*/ 222038 w 833801"/>
                <a:gd name="connsiteY43" fmla="*/ 127232 h 833801"/>
                <a:gd name="connsiteX44" fmla="*/ 115497 w 833801"/>
                <a:gd name="connsiteY44" fmla="*/ 240876 h 833801"/>
                <a:gd name="connsiteX45" fmla="*/ 735907 w 833801"/>
                <a:gd name="connsiteY45" fmla="*/ 238714 h 833801"/>
                <a:gd name="connsiteX46" fmla="*/ 628439 w 833801"/>
                <a:gd name="connsiteY46" fmla="*/ 125688 h 833801"/>
                <a:gd name="connsiteX47" fmla="*/ 651600 w 833801"/>
                <a:gd name="connsiteY47" fmla="*/ 91409 h 833801"/>
                <a:gd name="connsiteX48" fmla="*/ 771112 w 833801"/>
                <a:gd name="connsiteY48" fmla="*/ 217097 h 833801"/>
                <a:gd name="connsiteX49" fmla="*/ 735907 w 833801"/>
                <a:gd name="connsiteY49" fmla="*/ 238714 h 833801"/>
                <a:gd name="connsiteX50" fmla="*/ 255391 w 833801"/>
                <a:gd name="connsiteY50" fmla="*/ 106541 h 833801"/>
                <a:gd name="connsiteX51" fmla="*/ 235626 w 833801"/>
                <a:gd name="connsiteY51" fmla="*/ 70101 h 833801"/>
                <a:gd name="connsiteX52" fmla="*/ 403004 w 833801"/>
                <a:gd name="connsiteY52" fmla="*/ 23161 h 833801"/>
                <a:gd name="connsiteX53" fmla="*/ 405475 w 833801"/>
                <a:gd name="connsiteY53" fmla="*/ 64542 h 833801"/>
                <a:gd name="connsiteX54" fmla="*/ 255391 w 833801"/>
                <a:gd name="connsiteY54" fmla="*/ 106541 h 833801"/>
                <a:gd name="connsiteX55" fmla="*/ 594778 w 833801"/>
                <a:gd name="connsiteY55" fmla="*/ 105615 h 833801"/>
                <a:gd name="connsiteX56" fmla="*/ 444694 w 833801"/>
                <a:gd name="connsiteY56" fmla="*/ 64542 h 833801"/>
                <a:gd name="connsiteX57" fmla="*/ 446856 w 833801"/>
                <a:gd name="connsiteY57" fmla="*/ 23161 h 833801"/>
                <a:gd name="connsiteX58" fmla="*/ 614234 w 833801"/>
                <a:gd name="connsiteY58" fmla="*/ 69175 h 833801"/>
                <a:gd name="connsiteX59" fmla="*/ 594778 w 833801"/>
                <a:gd name="connsiteY59" fmla="*/ 105615 h 83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833801" h="833801">
                  <a:moveTo>
                    <a:pt x="426166" y="828551"/>
                  </a:moveTo>
                  <a:cubicBezTo>
                    <a:pt x="375829" y="828551"/>
                    <a:pt x="326727" y="819287"/>
                    <a:pt x="280405" y="801375"/>
                  </a:cubicBezTo>
                  <a:lnTo>
                    <a:pt x="295536" y="762774"/>
                  </a:lnTo>
                  <a:cubicBezTo>
                    <a:pt x="344329" y="781920"/>
                    <a:pt x="397445" y="789949"/>
                    <a:pt x="449635" y="786552"/>
                  </a:cubicBezTo>
                  <a:lnTo>
                    <a:pt x="452414" y="827934"/>
                  </a:lnTo>
                  <a:cubicBezTo>
                    <a:pt x="443459" y="828242"/>
                    <a:pt x="434812" y="828551"/>
                    <a:pt x="426166" y="828551"/>
                  </a:cubicBezTo>
                  <a:close/>
                  <a:moveTo>
                    <a:pt x="495649" y="822684"/>
                  </a:moveTo>
                  <a:lnTo>
                    <a:pt x="488546" y="781920"/>
                  </a:lnTo>
                  <a:cubicBezTo>
                    <a:pt x="540736" y="772965"/>
                    <a:pt x="588911" y="752891"/>
                    <a:pt x="632454" y="722627"/>
                  </a:cubicBezTo>
                  <a:lnTo>
                    <a:pt x="656232" y="756597"/>
                  </a:lnTo>
                  <a:cubicBezTo>
                    <a:pt x="607748" y="790258"/>
                    <a:pt x="553705" y="812493"/>
                    <a:pt x="495649" y="822684"/>
                  </a:cubicBezTo>
                  <a:close/>
                  <a:moveTo>
                    <a:pt x="240567" y="783464"/>
                  </a:moveTo>
                  <a:cubicBezTo>
                    <a:pt x="188995" y="756597"/>
                    <a:pt x="142982" y="718304"/>
                    <a:pt x="107159" y="671982"/>
                  </a:cubicBezTo>
                  <a:lnTo>
                    <a:pt x="139893" y="646659"/>
                  </a:lnTo>
                  <a:cubicBezTo>
                    <a:pt x="172010" y="688040"/>
                    <a:pt x="213391" y="722627"/>
                    <a:pt x="259405" y="746715"/>
                  </a:cubicBezTo>
                  <a:lnTo>
                    <a:pt x="240567" y="783464"/>
                  </a:lnTo>
                  <a:close/>
                  <a:moveTo>
                    <a:pt x="690820" y="729730"/>
                  </a:moveTo>
                  <a:lnTo>
                    <a:pt x="663644" y="698540"/>
                  </a:lnTo>
                  <a:cubicBezTo>
                    <a:pt x="703173" y="664261"/>
                    <a:pt x="735289" y="621027"/>
                    <a:pt x="756597" y="573470"/>
                  </a:cubicBezTo>
                  <a:lnTo>
                    <a:pt x="794582" y="590455"/>
                  </a:lnTo>
                  <a:cubicBezTo>
                    <a:pt x="770494" y="643262"/>
                    <a:pt x="734672" y="691437"/>
                    <a:pt x="690820" y="729730"/>
                  </a:cubicBezTo>
                  <a:close/>
                  <a:moveTo>
                    <a:pt x="82454" y="636159"/>
                  </a:moveTo>
                  <a:cubicBezTo>
                    <a:pt x="51573" y="585822"/>
                    <a:pt x="32426" y="530544"/>
                    <a:pt x="25940" y="471870"/>
                  </a:cubicBezTo>
                  <a:lnTo>
                    <a:pt x="67013" y="467237"/>
                  </a:lnTo>
                  <a:cubicBezTo>
                    <a:pt x="73189" y="519736"/>
                    <a:pt x="90174" y="569455"/>
                    <a:pt x="117968" y="614542"/>
                  </a:cubicBezTo>
                  <a:lnTo>
                    <a:pt x="82454" y="636159"/>
                  </a:lnTo>
                  <a:close/>
                  <a:moveTo>
                    <a:pt x="810023" y="549382"/>
                  </a:moveTo>
                  <a:lnTo>
                    <a:pt x="770494" y="536721"/>
                  </a:lnTo>
                  <a:cubicBezTo>
                    <a:pt x="781920" y="500898"/>
                    <a:pt x="787788" y="463532"/>
                    <a:pt x="787788" y="425547"/>
                  </a:cubicBezTo>
                  <a:cubicBezTo>
                    <a:pt x="787788" y="372431"/>
                    <a:pt x="776670" y="321168"/>
                    <a:pt x="754435" y="273301"/>
                  </a:cubicBezTo>
                  <a:lnTo>
                    <a:pt x="792111" y="255699"/>
                  </a:lnTo>
                  <a:cubicBezTo>
                    <a:pt x="816817" y="309124"/>
                    <a:pt x="829478" y="366255"/>
                    <a:pt x="829478" y="425238"/>
                  </a:cubicBezTo>
                  <a:cubicBezTo>
                    <a:pt x="829169" y="467855"/>
                    <a:pt x="822684" y="509545"/>
                    <a:pt x="810023" y="549382"/>
                  </a:cubicBezTo>
                  <a:close/>
                  <a:moveTo>
                    <a:pt x="64542" y="428018"/>
                  </a:moveTo>
                  <a:lnTo>
                    <a:pt x="23161" y="428018"/>
                  </a:lnTo>
                  <a:lnTo>
                    <a:pt x="23161" y="425547"/>
                  </a:lnTo>
                  <a:cubicBezTo>
                    <a:pt x="23161" y="367181"/>
                    <a:pt x="35205" y="310977"/>
                    <a:pt x="59293" y="258478"/>
                  </a:cubicBezTo>
                  <a:lnTo>
                    <a:pt x="96968" y="275772"/>
                  </a:lnTo>
                  <a:cubicBezTo>
                    <a:pt x="75351" y="323021"/>
                    <a:pt x="64542" y="373358"/>
                    <a:pt x="64542" y="425856"/>
                  </a:cubicBezTo>
                  <a:lnTo>
                    <a:pt x="64542" y="428018"/>
                  </a:lnTo>
                  <a:close/>
                  <a:moveTo>
                    <a:pt x="115497" y="240876"/>
                  </a:moveTo>
                  <a:lnTo>
                    <a:pt x="79675" y="219567"/>
                  </a:lnTo>
                  <a:cubicBezTo>
                    <a:pt x="109321" y="169540"/>
                    <a:pt x="150393" y="125688"/>
                    <a:pt x="198568" y="92953"/>
                  </a:cubicBezTo>
                  <a:lnTo>
                    <a:pt x="222038" y="127232"/>
                  </a:lnTo>
                  <a:cubicBezTo>
                    <a:pt x="178804" y="156569"/>
                    <a:pt x="142055" y="195789"/>
                    <a:pt x="115497" y="240876"/>
                  </a:cubicBezTo>
                  <a:close/>
                  <a:moveTo>
                    <a:pt x="735907" y="238714"/>
                  </a:moveTo>
                  <a:cubicBezTo>
                    <a:pt x="709039" y="193936"/>
                    <a:pt x="671673" y="155025"/>
                    <a:pt x="628439" y="125688"/>
                  </a:cubicBezTo>
                  <a:lnTo>
                    <a:pt x="651600" y="91409"/>
                  </a:lnTo>
                  <a:cubicBezTo>
                    <a:pt x="699775" y="123835"/>
                    <a:pt x="741157" y="167378"/>
                    <a:pt x="771112" y="217097"/>
                  </a:cubicBezTo>
                  <a:lnTo>
                    <a:pt x="735907" y="238714"/>
                  </a:lnTo>
                  <a:close/>
                  <a:moveTo>
                    <a:pt x="255391" y="106541"/>
                  </a:moveTo>
                  <a:lnTo>
                    <a:pt x="235626" y="70101"/>
                  </a:lnTo>
                  <a:cubicBezTo>
                    <a:pt x="287507" y="42308"/>
                    <a:pt x="343711" y="26249"/>
                    <a:pt x="403004" y="23161"/>
                  </a:cubicBezTo>
                  <a:lnTo>
                    <a:pt x="405475" y="64542"/>
                  </a:lnTo>
                  <a:cubicBezTo>
                    <a:pt x="352358" y="67630"/>
                    <a:pt x="302021" y="81836"/>
                    <a:pt x="255391" y="106541"/>
                  </a:cubicBezTo>
                  <a:close/>
                  <a:moveTo>
                    <a:pt x="594778" y="105615"/>
                  </a:moveTo>
                  <a:cubicBezTo>
                    <a:pt x="548147" y="80909"/>
                    <a:pt x="497502" y="67013"/>
                    <a:pt x="444694" y="64542"/>
                  </a:cubicBezTo>
                  <a:lnTo>
                    <a:pt x="446856" y="23161"/>
                  </a:lnTo>
                  <a:cubicBezTo>
                    <a:pt x="505839" y="26249"/>
                    <a:pt x="562352" y="41690"/>
                    <a:pt x="614234" y="69175"/>
                  </a:cubicBezTo>
                  <a:lnTo>
                    <a:pt x="594778" y="105615"/>
                  </a:lnTo>
                  <a:close/>
                </a:path>
              </a:pathLst>
            </a:custGeom>
            <a:solidFill>
              <a:srgbClr val="8F86EA">
                <a:alpha val="1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6E3C602-36D2-4D18-9BB0-FEAA85F0CF84}"/>
                </a:ext>
              </a:extLst>
            </p:cNvPr>
            <p:cNvSpPr/>
            <p:nvPr/>
          </p:nvSpPr>
          <p:spPr>
            <a:xfrm>
              <a:off x="8743851" y="2849136"/>
              <a:ext cx="1266289" cy="1328060"/>
            </a:xfrm>
            <a:custGeom>
              <a:avLst/>
              <a:gdLst>
                <a:gd name="connsiteX0" fmla="*/ 674761 w 1266142"/>
                <a:gd name="connsiteY0" fmla="*/ 1326361 h 1327905"/>
                <a:gd name="connsiteX1" fmla="*/ 653145 w 1266142"/>
                <a:gd name="connsiteY1" fmla="*/ 1326053 h 1327905"/>
                <a:gd name="connsiteX2" fmla="*/ 656232 w 1266142"/>
                <a:gd name="connsiteY2" fmla="*/ 1229702 h 1327905"/>
                <a:gd name="connsiteX3" fmla="*/ 674452 w 1266142"/>
                <a:gd name="connsiteY3" fmla="*/ 1230011 h 1327905"/>
                <a:gd name="connsiteX4" fmla="*/ 948680 w 1266142"/>
                <a:gd name="connsiteY4" fmla="*/ 1157748 h 1327905"/>
                <a:gd name="connsiteX5" fmla="*/ 996238 w 1266142"/>
                <a:gd name="connsiteY5" fmla="*/ 1241437 h 1327905"/>
                <a:gd name="connsiteX6" fmla="*/ 674761 w 1266142"/>
                <a:gd name="connsiteY6" fmla="*/ 1326361 h 1327905"/>
                <a:gd name="connsiteX7" fmla="*/ 630292 w 1266142"/>
                <a:gd name="connsiteY7" fmla="*/ 1324817 h 1327905"/>
                <a:gd name="connsiteX8" fmla="*/ 297081 w 1266142"/>
                <a:gd name="connsiteY8" fmla="*/ 1205924 h 1327905"/>
                <a:gd name="connsiteX9" fmla="*/ 352977 w 1266142"/>
                <a:gd name="connsiteY9" fmla="*/ 1127485 h 1327905"/>
                <a:gd name="connsiteX10" fmla="*/ 636778 w 1266142"/>
                <a:gd name="connsiteY10" fmla="*/ 1228776 h 1327905"/>
                <a:gd name="connsiteX11" fmla="*/ 630292 w 1266142"/>
                <a:gd name="connsiteY11" fmla="*/ 1324817 h 1327905"/>
                <a:gd name="connsiteX12" fmla="*/ 1016620 w 1266142"/>
                <a:gd name="connsiteY12" fmla="*/ 1229702 h 1327905"/>
                <a:gd name="connsiteX13" fmla="*/ 965974 w 1266142"/>
                <a:gd name="connsiteY13" fmla="*/ 1147558 h 1327905"/>
                <a:gd name="connsiteX14" fmla="*/ 1170410 w 1266142"/>
                <a:gd name="connsiteY14" fmla="*/ 925828 h 1327905"/>
                <a:gd name="connsiteX15" fmla="*/ 1256261 w 1266142"/>
                <a:gd name="connsiteY15" fmla="*/ 969371 h 1327905"/>
                <a:gd name="connsiteX16" fmla="*/ 1016620 w 1266142"/>
                <a:gd name="connsiteY16" fmla="*/ 1229702 h 1327905"/>
                <a:gd name="connsiteX17" fmla="*/ 278552 w 1266142"/>
                <a:gd name="connsiteY17" fmla="*/ 1192027 h 1327905"/>
                <a:gd name="connsiteX18" fmla="*/ 66396 w 1266142"/>
                <a:gd name="connsiteY18" fmla="*/ 908843 h 1327905"/>
                <a:gd name="connsiteX19" fmla="*/ 156260 w 1266142"/>
                <a:gd name="connsiteY19" fmla="*/ 874256 h 1327905"/>
                <a:gd name="connsiteX20" fmla="*/ 336918 w 1266142"/>
                <a:gd name="connsiteY20" fmla="*/ 1115441 h 1327905"/>
                <a:gd name="connsiteX21" fmla="*/ 278552 w 1266142"/>
                <a:gd name="connsiteY21" fmla="*/ 1192027 h 1327905"/>
                <a:gd name="connsiteX22" fmla="*/ 58676 w 1266142"/>
                <a:gd name="connsiteY22" fmla="*/ 887226 h 1327905"/>
                <a:gd name="connsiteX23" fmla="*/ 23161 w 1266142"/>
                <a:gd name="connsiteY23" fmla="*/ 674453 h 1327905"/>
                <a:gd name="connsiteX24" fmla="*/ 38294 w 1266142"/>
                <a:gd name="connsiteY24" fmla="*/ 533942 h 1327905"/>
                <a:gd name="connsiteX25" fmla="*/ 132482 w 1266142"/>
                <a:gd name="connsiteY25" fmla="*/ 554632 h 1327905"/>
                <a:gd name="connsiteX26" fmla="*/ 119512 w 1266142"/>
                <a:gd name="connsiteY26" fmla="*/ 674453 h 1327905"/>
                <a:gd name="connsiteX27" fmla="*/ 149776 w 1266142"/>
                <a:gd name="connsiteY27" fmla="*/ 855727 h 1327905"/>
                <a:gd name="connsiteX28" fmla="*/ 58676 w 1266142"/>
                <a:gd name="connsiteY28" fmla="*/ 887226 h 1327905"/>
                <a:gd name="connsiteX29" fmla="*/ 136806 w 1266142"/>
                <a:gd name="connsiteY29" fmla="*/ 535794 h 1327905"/>
                <a:gd name="connsiteX30" fmla="*/ 43543 w 1266142"/>
                <a:gd name="connsiteY30" fmla="*/ 511707 h 1327905"/>
                <a:gd name="connsiteX31" fmla="*/ 221730 w 1266142"/>
                <a:gd name="connsiteY31" fmla="*/ 205980 h 1327905"/>
                <a:gd name="connsiteX32" fmla="*/ 288742 w 1266142"/>
                <a:gd name="connsiteY32" fmla="*/ 275155 h 1327905"/>
                <a:gd name="connsiteX33" fmla="*/ 136806 w 1266142"/>
                <a:gd name="connsiteY33" fmla="*/ 535794 h 1327905"/>
                <a:gd name="connsiteX34" fmla="*/ 1137984 w 1266142"/>
                <a:gd name="connsiteY34" fmla="*/ 367799 h 1327905"/>
                <a:gd name="connsiteX35" fmla="*/ 909461 w 1266142"/>
                <a:gd name="connsiteY35" fmla="*/ 170775 h 1327905"/>
                <a:gd name="connsiteX36" fmla="*/ 950225 w 1266142"/>
                <a:gd name="connsiteY36" fmla="*/ 83380 h 1327905"/>
                <a:gd name="connsiteX37" fmla="*/ 1217967 w 1266142"/>
                <a:gd name="connsiteY37" fmla="*/ 314374 h 1327905"/>
                <a:gd name="connsiteX38" fmla="*/ 1137984 w 1266142"/>
                <a:gd name="connsiteY38" fmla="*/ 367799 h 1327905"/>
                <a:gd name="connsiteX39" fmla="*/ 302948 w 1266142"/>
                <a:gd name="connsiteY39" fmla="*/ 261875 h 1327905"/>
                <a:gd name="connsiteX40" fmla="*/ 238405 w 1266142"/>
                <a:gd name="connsiteY40" fmla="*/ 190230 h 1327905"/>
                <a:gd name="connsiteX41" fmla="*/ 555559 w 1266142"/>
                <a:gd name="connsiteY41" fmla="*/ 33661 h 1327905"/>
                <a:gd name="connsiteX42" fmla="*/ 573161 w 1266142"/>
                <a:gd name="connsiteY42" fmla="*/ 128467 h 1327905"/>
                <a:gd name="connsiteX43" fmla="*/ 302948 w 1266142"/>
                <a:gd name="connsiteY43" fmla="*/ 261875 h 1327905"/>
                <a:gd name="connsiteX44" fmla="*/ 891550 w 1266142"/>
                <a:gd name="connsiteY44" fmla="*/ 163054 h 1327905"/>
                <a:gd name="connsiteX45" fmla="*/ 674761 w 1266142"/>
                <a:gd name="connsiteY45" fmla="*/ 119203 h 1327905"/>
                <a:gd name="connsiteX46" fmla="*/ 592616 w 1266142"/>
                <a:gd name="connsiteY46" fmla="*/ 125379 h 1327905"/>
                <a:gd name="connsiteX47" fmla="*/ 578411 w 1266142"/>
                <a:gd name="connsiteY47" fmla="*/ 30264 h 1327905"/>
                <a:gd name="connsiteX48" fmla="*/ 674761 w 1266142"/>
                <a:gd name="connsiteY48" fmla="*/ 23161 h 1327905"/>
                <a:gd name="connsiteX49" fmla="*/ 929225 w 1266142"/>
                <a:gd name="connsiteY49" fmla="*/ 74733 h 1327905"/>
                <a:gd name="connsiteX50" fmla="*/ 891550 w 1266142"/>
                <a:gd name="connsiteY50" fmla="*/ 163054 h 132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66142" h="1327905">
                  <a:moveTo>
                    <a:pt x="674761" y="1326361"/>
                  </a:moveTo>
                  <a:cubicBezTo>
                    <a:pt x="667659" y="1326361"/>
                    <a:pt x="660247" y="1326361"/>
                    <a:pt x="653145" y="1326053"/>
                  </a:cubicBezTo>
                  <a:lnTo>
                    <a:pt x="656232" y="1229702"/>
                  </a:lnTo>
                  <a:cubicBezTo>
                    <a:pt x="662409" y="1230011"/>
                    <a:pt x="668586" y="1230011"/>
                    <a:pt x="674452" y="1230011"/>
                  </a:cubicBezTo>
                  <a:cubicBezTo>
                    <a:pt x="770803" y="1230011"/>
                    <a:pt x="865609" y="1204997"/>
                    <a:pt x="948680" y="1157748"/>
                  </a:cubicBezTo>
                  <a:lnTo>
                    <a:pt x="996238" y="1241437"/>
                  </a:lnTo>
                  <a:cubicBezTo>
                    <a:pt x="898962" y="1297024"/>
                    <a:pt x="787788" y="1326361"/>
                    <a:pt x="674761" y="1326361"/>
                  </a:cubicBezTo>
                  <a:close/>
                  <a:moveTo>
                    <a:pt x="630292" y="1324817"/>
                  </a:moveTo>
                  <a:cubicBezTo>
                    <a:pt x="510163" y="1316788"/>
                    <a:pt x="394975" y="1275407"/>
                    <a:pt x="297081" y="1205924"/>
                  </a:cubicBezTo>
                  <a:lnTo>
                    <a:pt x="352977" y="1127485"/>
                  </a:lnTo>
                  <a:cubicBezTo>
                    <a:pt x="436356" y="1186777"/>
                    <a:pt x="534559" y="1221982"/>
                    <a:pt x="636778" y="1228776"/>
                  </a:cubicBezTo>
                  <a:lnTo>
                    <a:pt x="630292" y="1324817"/>
                  </a:lnTo>
                  <a:close/>
                  <a:moveTo>
                    <a:pt x="1016620" y="1229702"/>
                  </a:moveTo>
                  <a:lnTo>
                    <a:pt x="965974" y="1147558"/>
                  </a:lnTo>
                  <a:cubicBezTo>
                    <a:pt x="1053369" y="1093824"/>
                    <a:pt x="1123779" y="1016929"/>
                    <a:pt x="1170410" y="925828"/>
                  </a:cubicBezTo>
                  <a:lnTo>
                    <a:pt x="1256261" y="969371"/>
                  </a:lnTo>
                  <a:cubicBezTo>
                    <a:pt x="1201909" y="1076530"/>
                    <a:pt x="1118838" y="1166395"/>
                    <a:pt x="1016620" y="1229702"/>
                  </a:cubicBezTo>
                  <a:close/>
                  <a:moveTo>
                    <a:pt x="278552" y="1192027"/>
                  </a:moveTo>
                  <a:cubicBezTo>
                    <a:pt x="182819" y="1118838"/>
                    <a:pt x="109630" y="1020943"/>
                    <a:pt x="66396" y="908843"/>
                  </a:cubicBezTo>
                  <a:lnTo>
                    <a:pt x="156260" y="874256"/>
                  </a:lnTo>
                  <a:cubicBezTo>
                    <a:pt x="193010" y="969680"/>
                    <a:pt x="255699" y="1053060"/>
                    <a:pt x="336918" y="1115441"/>
                  </a:cubicBezTo>
                  <a:lnTo>
                    <a:pt x="278552" y="1192027"/>
                  </a:lnTo>
                  <a:close/>
                  <a:moveTo>
                    <a:pt x="58676" y="887226"/>
                  </a:moveTo>
                  <a:cubicBezTo>
                    <a:pt x="35205" y="818978"/>
                    <a:pt x="23161" y="747333"/>
                    <a:pt x="23161" y="674453"/>
                  </a:cubicBezTo>
                  <a:cubicBezTo>
                    <a:pt x="23161" y="627204"/>
                    <a:pt x="28411" y="579955"/>
                    <a:pt x="38294" y="533942"/>
                  </a:cubicBezTo>
                  <a:lnTo>
                    <a:pt x="132482" y="554632"/>
                  </a:lnTo>
                  <a:cubicBezTo>
                    <a:pt x="123835" y="593543"/>
                    <a:pt x="119512" y="633998"/>
                    <a:pt x="119512" y="674453"/>
                  </a:cubicBezTo>
                  <a:cubicBezTo>
                    <a:pt x="119512" y="736524"/>
                    <a:pt x="129703" y="797670"/>
                    <a:pt x="149776" y="855727"/>
                  </a:cubicBezTo>
                  <a:lnTo>
                    <a:pt x="58676" y="887226"/>
                  </a:lnTo>
                  <a:close/>
                  <a:moveTo>
                    <a:pt x="136806" y="535794"/>
                  </a:moveTo>
                  <a:lnTo>
                    <a:pt x="43543" y="511707"/>
                  </a:lnTo>
                  <a:cubicBezTo>
                    <a:pt x="73498" y="395592"/>
                    <a:pt x="134953" y="289978"/>
                    <a:pt x="221730" y="205980"/>
                  </a:cubicBezTo>
                  <a:lnTo>
                    <a:pt x="288742" y="275155"/>
                  </a:lnTo>
                  <a:cubicBezTo>
                    <a:pt x="214627" y="346800"/>
                    <a:pt x="162128" y="436974"/>
                    <a:pt x="136806" y="535794"/>
                  </a:cubicBezTo>
                  <a:close/>
                  <a:moveTo>
                    <a:pt x="1137984" y="367799"/>
                  </a:moveTo>
                  <a:cubicBezTo>
                    <a:pt x="1081162" y="282257"/>
                    <a:pt x="1002415" y="214318"/>
                    <a:pt x="909461" y="170775"/>
                  </a:cubicBezTo>
                  <a:lnTo>
                    <a:pt x="950225" y="83380"/>
                  </a:lnTo>
                  <a:cubicBezTo>
                    <a:pt x="1058928" y="134026"/>
                    <a:pt x="1151572" y="214009"/>
                    <a:pt x="1217967" y="314374"/>
                  </a:cubicBezTo>
                  <a:lnTo>
                    <a:pt x="1137984" y="367799"/>
                  </a:lnTo>
                  <a:close/>
                  <a:moveTo>
                    <a:pt x="302948" y="261875"/>
                  </a:moveTo>
                  <a:lnTo>
                    <a:pt x="238405" y="190230"/>
                  </a:lnTo>
                  <a:cubicBezTo>
                    <a:pt x="327963" y="109630"/>
                    <a:pt x="437592" y="55278"/>
                    <a:pt x="555559" y="33661"/>
                  </a:cubicBezTo>
                  <a:lnTo>
                    <a:pt x="573161" y="128467"/>
                  </a:lnTo>
                  <a:cubicBezTo>
                    <a:pt x="472796" y="146996"/>
                    <a:pt x="379225" y="193010"/>
                    <a:pt x="302948" y="261875"/>
                  </a:cubicBezTo>
                  <a:close/>
                  <a:moveTo>
                    <a:pt x="891550" y="163054"/>
                  </a:moveTo>
                  <a:cubicBezTo>
                    <a:pt x="822993" y="134026"/>
                    <a:pt x="749803" y="119203"/>
                    <a:pt x="674761" y="119203"/>
                  </a:cubicBezTo>
                  <a:cubicBezTo>
                    <a:pt x="647277" y="119203"/>
                    <a:pt x="619483" y="121364"/>
                    <a:pt x="592616" y="125379"/>
                  </a:cubicBezTo>
                  <a:lnTo>
                    <a:pt x="578411" y="30264"/>
                  </a:lnTo>
                  <a:cubicBezTo>
                    <a:pt x="610219" y="25632"/>
                    <a:pt x="642336" y="23161"/>
                    <a:pt x="674761" y="23161"/>
                  </a:cubicBezTo>
                  <a:cubicBezTo>
                    <a:pt x="763083" y="23161"/>
                    <a:pt x="848625" y="40455"/>
                    <a:pt x="929225" y="74733"/>
                  </a:cubicBezTo>
                  <a:lnTo>
                    <a:pt x="891550" y="16305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697193C-FDFC-4C23-84EC-2F98456AB9E8}"/>
                </a:ext>
              </a:extLst>
            </p:cNvPr>
            <p:cNvSpPr/>
            <p:nvPr/>
          </p:nvSpPr>
          <p:spPr>
            <a:xfrm>
              <a:off x="9757501" y="3048655"/>
              <a:ext cx="308851" cy="308851"/>
            </a:xfrm>
            <a:custGeom>
              <a:avLst/>
              <a:gdLst>
                <a:gd name="connsiteX0" fmla="*/ 288125 w 308815"/>
                <a:gd name="connsiteY0" fmla="*/ 313756 h 308815"/>
                <a:gd name="connsiteX1" fmla="*/ 261567 w 308815"/>
                <a:gd name="connsiteY1" fmla="*/ 23161 h 308815"/>
                <a:gd name="connsiteX2" fmla="*/ 23161 w 308815"/>
                <a:gd name="connsiteY2" fmla="*/ 191466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815" h="308815">
                  <a:moveTo>
                    <a:pt x="288125" y="313756"/>
                  </a:moveTo>
                  <a:lnTo>
                    <a:pt x="261567" y="23161"/>
                  </a:lnTo>
                  <a:lnTo>
                    <a:pt x="23161" y="19146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32FF2F8-7E4C-4BF1-B7FF-93D840B6A9AA}"/>
                </a:ext>
              </a:extLst>
            </p:cNvPr>
            <p:cNvSpPr/>
            <p:nvPr/>
          </p:nvSpPr>
          <p:spPr>
            <a:xfrm>
              <a:off x="5287193" y="7274353"/>
              <a:ext cx="339736" cy="3366476"/>
            </a:xfrm>
            <a:custGeom>
              <a:avLst/>
              <a:gdLst>
                <a:gd name="connsiteX0" fmla="*/ 174789 w 339696"/>
                <a:gd name="connsiteY0" fmla="*/ 3370718 h 3366086"/>
                <a:gd name="connsiteX1" fmla="*/ 23161 w 339696"/>
                <a:gd name="connsiteY1" fmla="*/ 3336131 h 3366086"/>
                <a:gd name="connsiteX2" fmla="*/ 180966 w 339696"/>
                <a:gd name="connsiteY2" fmla="*/ 2237984 h 3366086"/>
                <a:gd name="connsiteX3" fmla="*/ 181892 w 339696"/>
                <a:gd name="connsiteY3" fmla="*/ 36749 h 3366086"/>
                <a:gd name="connsiteX4" fmla="*/ 336917 w 339696"/>
                <a:gd name="connsiteY4" fmla="*/ 23161 h 3366086"/>
                <a:gd name="connsiteX5" fmla="*/ 338153 w 339696"/>
                <a:gd name="connsiteY5" fmla="*/ 2248484 h 336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696" h="3366086">
                  <a:moveTo>
                    <a:pt x="174789" y="3370718"/>
                  </a:moveTo>
                  <a:lnTo>
                    <a:pt x="23161" y="3336131"/>
                  </a:lnTo>
                  <a:lnTo>
                    <a:pt x="180966" y="2237984"/>
                  </a:lnTo>
                  <a:lnTo>
                    <a:pt x="181892" y="36749"/>
                  </a:lnTo>
                  <a:lnTo>
                    <a:pt x="336917" y="23161"/>
                  </a:lnTo>
                  <a:lnTo>
                    <a:pt x="338153" y="224848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D88A49F-98D8-420E-A1F7-F9C24D0D2F64}"/>
                </a:ext>
              </a:extLst>
            </p:cNvPr>
            <p:cNvSpPr/>
            <p:nvPr/>
          </p:nvSpPr>
          <p:spPr>
            <a:xfrm>
              <a:off x="4265822" y="10214307"/>
              <a:ext cx="2903199" cy="741243"/>
            </a:xfrm>
            <a:custGeom>
              <a:avLst/>
              <a:gdLst>
                <a:gd name="connsiteX0" fmla="*/ 2648708 w 2902862"/>
                <a:gd name="connsiteY0" fmla="*/ 162436 h 741156"/>
                <a:gd name="connsiteX1" fmla="*/ 1456064 w 2902862"/>
                <a:gd name="connsiteY1" fmla="*/ 23161 h 741156"/>
                <a:gd name="connsiteX2" fmla="*/ 263419 w 2902862"/>
                <a:gd name="connsiteY2" fmla="*/ 162436 h 741156"/>
                <a:gd name="connsiteX3" fmla="*/ 23161 w 2902862"/>
                <a:gd name="connsiteY3" fmla="*/ 162436 h 741156"/>
                <a:gd name="connsiteX4" fmla="*/ 23161 w 2902862"/>
                <a:gd name="connsiteY4" fmla="*/ 376446 h 741156"/>
                <a:gd name="connsiteX5" fmla="*/ 1456064 w 2902862"/>
                <a:gd name="connsiteY5" fmla="*/ 729731 h 741156"/>
                <a:gd name="connsiteX6" fmla="*/ 2888967 w 2902862"/>
                <a:gd name="connsiteY6" fmla="*/ 376446 h 741156"/>
                <a:gd name="connsiteX7" fmla="*/ 2888967 w 2902862"/>
                <a:gd name="connsiteY7" fmla="*/ 162436 h 741156"/>
                <a:gd name="connsiteX8" fmla="*/ 2648708 w 2902862"/>
                <a:gd name="connsiteY8" fmla="*/ 162436 h 74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2862" h="741156">
                  <a:moveTo>
                    <a:pt x="2648708" y="162436"/>
                  </a:moveTo>
                  <a:cubicBezTo>
                    <a:pt x="2269174" y="28410"/>
                    <a:pt x="1562605" y="23161"/>
                    <a:pt x="1456064" y="23161"/>
                  </a:cubicBezTo>
                  <a:cubicBezTo>
                    <a:pt x="1349522" y="23161"/>
                    <a:pt x="642954" y="28410"/>
                    <a:pt x="263419" y="162436"/>
                  </a:cubicBezTo>
                  <a:lnTo>
                    <a:pt x="23161" y="162436"/>
                  </a:lnTo>
                  <a:lnTo>
                    <a:pt x="23161" y="376446"/>
                  </a:lnTo>
                  <a:cubicBezTo>
                    <a:pt x="23161" y="719848"/>
                    <a:pt x="1309376" y="729731"/>
                    <a:pt x="1456064" y="729731"/>
                  </a:cubicBezTo>
                  <a:cubicBezTo>
                    <a:pt x="1602751" y="729731"/>
                    <a:pt x="2888967" y="719848"/>
                    <a:pt x="2888967" y="376446"/>
                  </a:cubicBezTo>
                  <a:lnTo>
                    <a:pt x="2888967" y="162436"/>
                  </a:lnTo>
                  <a:lnTo>
                    <a:pt x="2648708" y="1624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8F2EA6-43B1-4AFC-B233-B2DC7BDBAA17}"/>
                </a:ext>
              </a:extLst>
            </p:cNvPr>
            <p:cNvSpPr/>
            <p:nvPr/>
          </p:nvSpPr>
          <p:spPr>
            <a:xfrm>
              <a:off x="4265822" y="10000581"/>
              <a:ext cx="2903199" cy="741243"/>
            </a:xfrm>
            <a:custGeom>
              <a:avLst/>
              <a:gdLst>
                <a:gd name="connsiteX0" fmla="*/ 1456064 w 2902862"/>
                <a:gd name="connsiteY0" fmla="*/ 729731 h 741156"/>
                <a:gd name="connsiteX1" fmla="*/ 23161 w 2902862"/>
                <a:gd name="connsiteY1" fmla="*/ 376446 h 741156"/>
                <a:gd name="connsiteX2" fmla="*/ 1456064 w 2902862"/>
                <a:gd name="connsiteY2" fmla="*/ 23161 h 741156"/>
                <a:gd name="connsiteX3" fmla="*/ 2888967 w 2902862"/>
                <a:gd name="connsiteY3" fmla="*/ 376446 h 741156"/>
                <a:gd name="connsiteX4" fmla="*/ 1456064 w 2902862"/>
                <a:gd name="connsiteY4" fmla="*/ 729731 h 741156"/>
                <a:gd name="connsiteX5" fmla="*/ 2610724 w 2902862"/>
                <a:gd name="connsiteY5" fmla="*/ 394358 h 741156"/>
                <a:gd name="connsiteX6" fmla="*/ 2610724 w 2902862"/>
                <a:gd name="connsiteY6" fmla="*/ 394358 h 741156"/>
                <a:gd name="connsiteX7" fmla="*/ 2610724 w 2902862"/>
                <a:gd name="connsiteY7" fmla="*/ 394358 h 74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862" h="741156">
                  <a:moveTo>
                    <a:pt x="1456064" y="729731"/>
                  </a:moveTo>
                  <a:cubicBezTo>
                    <a:pt x="1309376" y="729731"/>
                    <a:pt x="23161" y="719848"/>
                    <a:pt x="23161" y="376446"/>
                  </a:cubicBezTo>
                  <a:cubicBezTo>
                    <a:pt x="23161" y="33043"/>
                    <a:pt x="1309376" y="23161"/>
                    <a:pt x="1456064" y="23161"/>
                  </a:cubicBezTo>
                  <a:cubicBezTo>
                    <a:pt x="1602751" y="23161"/>
                    <a:pt x="2888967" y="33043"/>
                    <a:pt x="2888967" y="376446"/>
                  </a:cubicBezTo>
                  <a:cubicBezTo>
                    <a:pt x="2888967" y="719540"/>
                    <a:pt x="1602751" y="729731"/>
                    <a:pt x="1456064" y="729731"/>
                  </a:cubicBezTo>
                  <a:close/>
                  <a:moveTo>
                    <a:pt x="2610724" y="394358"/>
                  </a:moveTo>
                  <a:lnTo>
                    <a:pt x="2610724" y="394358"/>
                  </a:lnTo>
                  <a:lnTo>
                    <a:pt x="2610724" y="39435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BAC1AA0-6A9D-4232-BCFF-D961743157CD}"/>
                </a:ext>
              </a:extLst>
            </p:cNvPr>
            <p:cNvSpPr/>
            <p:nvPr/>
          </p:nvSpPr>
          <p:spPr>
            <a:xfrm>
              <a:off x="4292074" y="7576718"/>
              <a:ext cx="525047" cy="2841429"/>
            </a:xfrm>
            <a:custGeom>
              <a:avLst/>
              <a:gdLst>
                <a:gd name="connsiteX0" fmla="*/ 171392 w 524985"/>
                <a:gd name="connsiteY0" fmla="*/ 2823498 h 2841100"/>
                <a:gd name="connsiteX1" fmla="*/ 23161 w 524985"/>
                <a:gd name="connsiteY1" fmla="*/ 2776249 h 2841100"/>
                <a:gd name="connsiteX2" fmla="*/ 373049 w 524985"/>
                <a:gd name="connsiteY2" fmla="*/ 1682116 h 2841100"/>
                <a:gd name="connsiteX3" fmla="*/ 373049 w 524985"/>
                <a:gd name="connsiteY3" fmla="*/ 23161 h 2841100"/>
                <a:gd name="connsiteX4" fmla="*/ 528692 w 524985"/>
                <a:gd name="connsiteY4" fmla="*/ 23161 h 2841100"/>
                <a:gd name="connsiteX5" fmla="*/ 528692 w 524985"/>
                <a:gd name="connsiteY5" fmla="*/ 1706513 h 284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985" h="2841100">
                  <a:moveTo>
                    <a:pt x="171392" y="2823498"/>
                  </a:moveTo>
                  <a:lnTo>
                    <a:pt x="23161" y="2776249"/>
                  </a:lnTo>
                  <a:lnTo>
                    <a:pt x="373049" y="1682116"/>
                  </a:lnTo>
                  <a:lnTo>
                    <a:pt x="373049" y="23161"/>
                  </a:lnTo>
                  <a:lnTo>
                    <a:pt x="528692" y="23161"/>
                  </a:lnTo>
                  <a:lnTo>
                    <a:pt x="528692" y="170651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44E7469-27D3-4291-851C-151717B9AF63}"/>
                </a:ext>
              </a:extLst>
            </p:cNvPr>
            <p:cNvSpPr/>
            <p:nvPr/>
          </p:nvSpPr>
          <p:spPr>
            <a:xfrm>
              <a:off x="6601043" y="7560658"/>
              <a:ext cx="525047" cy="2841429"/>
            </a:xfrm>
            <a:custGeom>
              <a:avLst/>
              <a:gdLst>
                <a:gd name="connsiteX0" fmla="*/ 380151 w 524985"/>
                <a:gd name="connsiteY0" fmla="*/ 2839557 h 2841100"/>
                <a:gd name="connsiteX1" fmla="*/ 528383 w 524985"/>
                <a:gd name="connsiteY1" fmla="*/ 2792308 h 2841100"/>
                <a:gd name="connsiteX2" fmla="*/ 178804 w 524985"/>
                <a:gd name="connsiteY2" fmla="*/ 1698175 h 2841100"/>
                <a:gd name="connsiteX3" fmla="*/ 178804 w 524985"/>
                <a:gd name="connsiteY3" fmla="*/ 23161 h 2841100"/>
                <a:gd name="connsiteX4" fmla="*/ 23161 w 524985"/>
                <a:gd name="connsiteY4" fmla="*/ 23161 h 2841100"/>
                <a:gd name="connsiteX5" fmla="*/ 23161 w 524985"/>
                <a:gd name="connsiteY5" fmla="*/ 1722571 h 284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985" h="2841100">
                  <a:moveTo>
                    <a:pt x="380151" y="2839557"/>
                  </a:moveTo>
                  <a:lnTo>
                    <a:pt x="528383" y="2792308"/>
                  </a:lnTo>
                  <a:lnTo>
                    <a:pt x="178804" y="1698175"/>
                  </a:lnTo>
                  <a:lnTo>
                    <a:pt x="178804" y="23161"/>
                  </a:lnTo>
                  <a:lnTo>
                    <a:pt x="23161" y="23161"/>
                  </a:lnTo>
                  <a:lnTo>
                    <a:pt x="23161" y="172257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64194BA-46D2-4045-9C30-FB93B87558BE}"/>
                </a:ext>
              </a:extLst>
            </p:cNvPr>
            <p:cNvSpPr/>
            <p:nvPr/>
          </p:nvSpPr>
          <p:spPr>
            <a:xfrm>
              <a:off x="4619147" y="7207333"/>
              <a:ext cx="2192842" cy="741243"/>
            </a:xfrm>
            <a:custGeom>
              <a:avLst/>
              <a:gdLst>
                <a:gd name="connsiteX0" fmla="*/ 1102779 w 2192588"/>
                <a:gd name="connsiteY0" fmla="*/ 729731 h 741156"/>
                <a:gd name="connsiteX1" fmla="*/ 23161 w 2192588"/>
                <a:gd name="connsiteY1" fmla="*/ 376446 h 741156"/>
                <a:gd name="connsiteX2" fmla="*/ 1102779 w 2192588"/>
                <a:gd name="connsiteY2" fmla="*/ 23161 h 741156"/>
                <a:gd name="connsiteX3" fmla="*/ 2182397 w 2192588"/>
                <a:gd name="connsiteY3" fmla="*/ 376446 h 741156"/>
                <a:gd name="connsiteX4" fmla="*/ 1102779 w 2192588"/>
                <a:gd name="connsiteY4" fmla="*/ 729731 h 741156"/>
                <a:gd name="connsiteX5" fmla="*/ 252920 w 2192588"/>
                <a:gd name="connsiteY5" fmla="*/ 376446 h 741156"/>
                <a:gd name="connsiteX6" fmla="*/ 1102779 w 2192588"/>
                <a:gd name="connsiteY6" fmla="*/ 515722 h 741156"/>
                <a:gd name="connsiteX7" fmla="*/ 1952639 w 2192588"/>
                <a:gd name="connsiteY7" fmla="*/ 376446 h 741156"/>
                <a:gd name="connsiteX8" fmla="*/ 1102779 w 2192588"/>
                <a:gd name="connsiteY8" fmla="*/ 237170 h 741156"/>
                <a:gd name="connsiteX9" fmla="*/ 252920 w 2192588"/>
                <a:gd name="connsiteY9" fmla="*/ 376446 h 741156"/>
                <a:gd name="connsiteX10" fmla="*/ 1972712 w 2192588"/>
                <a:gd name="connsiteY10" fmla="*/ 394357 h 741156"/>
                <a:gd name="connsiteX11" fmla="*/ 1972712 w 2192588"/>
                <a:gd name="connsiteY11" fmla="*/ 394357 h 741156"/>
                <a:gd name="connsiteX12" fmla="*/ 1972712 w 2192588"/>
                <a:gd name="connsiteY12" fmla="*/ 394357 h 74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2588" h="741156">
                  <a:moveTo>
                    <a:pt x="1102779" y="729731"/>
                  </a:moveTo>
                  <a:cubicBezTo>
                    <a:pt x="992223" y="729731"/>
                    <a:pt x="23161" y="719849"/>
                    <a:pt x="23161" y="376446"/>
                  </a:cubicBezTo>
                  <a:cubicBezTo>
                    <a:pt x="23161" y="33043"/>
                    <a:pt x="992223" y="23161"/>
                    <a:pt x="1102779" y="23161"/>
                  </a:cubicBezTo>
                  <a:cubicBezTo>
                    <a:pt x="1213335" y="23161"/>
                    <a:pt x="2182397" y="33043"/>
                    <a:pt x="2182397" y="376446"/>
                  </a:cubicBezTo>
                  <a:cubicBezTo>
                    <a:pt x="2182397" y="719849"/>
                    <a:pt x="1213335" y="729731"/>
                    <a:pt x="1102779" y="729731"/>
                  </a:cubicBezTo>
                  <a:close/>
                  <a:moveTo>
                    <a:pt x="252920" y="376446"/>
                  </a:moveTo>
                  <a:cubicBezTo>
                    <a:pt x="335065" y="432033"/>
                    <a:pt x="626895" y="515722"/>
                    <a:pt x="1102779" y="515722"/>
                  </a:cubicBezTo>
                  <a:cubicBezTo>
                    <a:pt x="1578663" y="515722"/>
                    <a:pt x="1870803" y="432033"/>
                    <a:pt x="1952639" y="376446"/>
                  </a:cubicBezTo>
                  <a:cubicBezTo>
                    <a:pt x="1870494" y="320859"/>
                    <a:pt x="1578663" y="237170"/>
                    <a:pt x="1102779" y="237170"/>
                  </a:cubicBezTo>
                  <a:cubicBezTo>
                    <a:pt x="626895" y="237170"/>
                    <a:pt x="334756" y="320859"/>
                    <a:pt x="252920" y="376446"/>
                  </a:cubicBezTo>
                  <a:close/>
                  <a:moveTo>
                    <a:pt x="1972712" y="394357"/>
                  </a:moveTo>
                  <a:lnTo>
                    <a:pt x="1972712" y="394357"/>
                  </a:lnTo>
                  <a:lnTo>
                    <a:pt x="1972712" y="39435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91C5E20-F152-42CF-B240-801954C0ED33}"/>
                </a:ext>
              </a:extLst>
            </p:cNvPr>
            <p:cNvSpPr/>
            <p:nvPr/>
          </p:nvSpPr>
          <p:spPr>
            <a:xfrm>
              <a:off x="6052833" y="6724707"/>
              <a:ext cx="1080978" cy="432391"/>
            </a:xfrm>
            <a:custGeom>
              <a:avLst/>
              <a:gdLst>
                <a:gd name="connsiteX0" fmla="*/ 149776 w 1080853"/>
                <a:gd name="connsiteY0" fmla="*/ 76169 h 432341"/>
                <a:gd name="connsiteX1" fmla="*/ 356682 w 1080853"/>
                <a:gd name="connsiteY1" fmla="*/ 241694 h 432341"/>
                <a:gd name="connsiteX2" fmla="*/ 694834 w 1080853"/>
                <a:gd name="connsiteY2" fmla="*/ 156152 h 432341"/>
                <a:gd name="connsiteX3" fmla="*/ 865918 w 1080853"/>
                <a:gd name="connsiteY3" fmla="*/ 37258 h 432341"/>
                <a:gd name="connsiteX4" fmla="*/ 1010443 w 1080853"/>
                <a:gd name="connsiteY4" fmla="*/ 32317 h 432341"/>
                <a:gd name="connsiteX5" fmla="*/ 1018164 w 1080853"/>
                <a:gd name="connsiteY5" fmla="*/ 56713 h 432341"/>
                <a:gd name="connsiteX6" fmla="*/ 1060471 w 1080853"/>
                <a:gd name="connsiteY6" fmla="*/ 81110 h 432341"/>
                <a:gd name="connsiteX7" fmla="*/ 999017 w 1080853"/>
                <a:gd name="connsiteY7" fmla="*/ 85124 h 432341"/>
                <a:gd name="connsiteX8" fmla="*/ 950533 w 1080853"/>
                <a:gd name="connsiteY8" fmla="*/ 86977 h 432341"/>
                <a:gd name="connsiteX9" fmla="*/ 1037619 w 1080853"/>
                <a:gd name="connsiteY9" fmla="*/ 108903 h 432341"/>
                <a:gd name="connsiteX10" fmla="*/ 1010752 w 1080853"/>
                <a:gd name="connsiteY10" fmla="*/ 123726 h 432341"/>
                <a:gd name="connsiteX11" fmla="*/ 925519 w 1080853"/>
                <a:gd name="connsiteY11" fmla="*/ 129903 h 432341"/>
                <a:gd name="connsiteX12" fmla="*/ 939107 w 1080853"/>
                <a:gd name="connsiteY12" fmla="*/ 127432 h 432341"/>
                <a:gd name="connsiteX13" fmla="*/ 983577 w 1080853"/>
                <a:gd name="connsiteY13" fmla="*/ 137623 h 432341"/>
                <a:gd name="connsiteX14" fmla="*/ 923049 w 1080853"/>
                <a:gd name="connsiteY14" fmla="*/ 161710 h 432341"/>
                <a:gd name="connsiteX15" fmla="*/ 871168 w 1080853"/>
                <a:gd name="connsiteY15" fmla="*/ 199386 h 432341"/>
                <a:gd name="connsiteX16" fmla="*/ 816508 w 1080853"/>
                <a:gd name="connsiteY16" fmla="*/ 240150 h 432341"/>
                <a:gd name="connsiteX17" fmla="*/ 728804 w 1080853"/>
                <a:gd name="connsiteY17" fmla="*/ 245400 h 432341"/>
                <a:gd name="connsiteX18" fmla="*/ 716451 w 1080853"/>
                <a:gd name="connsiteY18" fmla="*/ 243547 h 432341"/>
                <a:gd name="connsiteX19" fmla="*/ 716760 w 1080853"/>
                <a:gd name="connsiteY19" fmla="*/ 244473 h 432341"/>
                <a:gd name="connsiteX20" fmla="*/ 302330 w 1080853"/>
                <a:gd name="connsiteY20" fmla="*/ 422660 h 432341"/>
                <a:gd name="connsiteX21" fmla="*/ 23161 w 1080853"/>
                <a:gd name="connsiteY21" fmla="*/ 247562 h 432341"/>
                <a:gd name="connsiteX22" fmla="*/ 149776 w 1080853"/>
                <a:gd name="connsiteY22" fmla="*/ 76169 h 43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0853" h="432341">
                  <a:moveTo>
                    <a:pt x="149776" y="76169"/>
                  </a:moveTo>
                  <a:cubicBezTo>
                    <a:pt x="149776" y="76169"/>
                    <a:pt x="318080" y="232429"/>
                    <a:pt x="356682" y="241694"/>
                  </a:cubicBezTo>
                  <a:cubicBezTo>
                    <a:pt x="441297" y="261767"/>
                    <a:pt x="646351" y="167269"/>
                    <a:pt x="694834" y="156152"/>
                  </a:cubicBezTo>
                  <a:cubicBezTo>
                    <a:pt x="694834" y="156152"/>
                    <a:pt x="835345" y="50846"/>
                    <a:pt x="865918" y="37258"/>
                  </a:cubicBezTo>
                  <a:cubicBezTo>
                    <a:pt x="896491" y="23979"/>
                    <a:pt x="982341" y="15950"/>
                    <a:pt x="1010443" y="32317"/>
                  </a:cubicBezTo>
                  <a:cubicBezTo>
                    <a:pt x="1038546" y="48375"/>
                    <a:pt x="1018164" y="56713"/>
                    <a:pt x="1018164" y="56713"/>
                  </a:cubicBezTo>
                  <a:cubicBezTo>
                    <a:pt x="1018164" y="56713"/>
                    <a:pt x="1062942" y="73389"/>
                    <a:pt x="1060471" y="81110"/>
                  </a:cubicBezTo>
                  <a:cubicBezTo>
                    <a:pt x="1058001" y="88521"/>
                    <a:pt x="1011061" y="86051"/>
                    <a:pt x="999017" y="85124"/>
                  </a:cubicBezTo>
                  <a:cubicBezTo>
                    <a:pt x="987282" y="83889"/>
                    <a:pt x="950533" y="86977"/>
                    <a:pt x="950533" y="86977"/>
                  </a:cubicBezTo>
                  <a:cubicBezTo>
                    <a:pt x="950533" y="86977"/>
                    <a:pt x="1035149" y="101801"/>
                    <a:pt x="1037619" y="108903"/>
                  </a:cubicBezTo>
                  <a:cubicBezTo>
                    <a:pt x="1039781" y="116006"/>
                    <a:pt x="1025576" y="124653"/>
                    <a:pt x="1010752" y="123726"/>
                  </a:cubicBezTo>
                  <a:cubicBezTo>
                    <a:pt x="995929" y="122491"/>
                    <a:pt x="949298" y="114771"/>
                    <a:pt x="925519" y="129903"/>
                  </a:cubicBezTo>
                  <a:cubicBezTo>
                    <a:pt x="929843" y="128976"/>
                    <a:pt x="934166" y="128050"/>
                    <a:pt x="939107" y="127432"/>
                  </a:cubicBezTo>
                  <a:cubicBezTo>
                    <a:pt x="963813" y="123109"/>
                    <a:pt x="990371" y="130212"/>
                    <a:pt x="983577" y="137623"/>
                  </a:cubicBezTo>
                  <a:cubicBezTo>
                    <a:pt x="973694" y="148432"/>
                    <a:pt x="945901" y="150902"/>
                    <a:pt x="923049" y="161710"/>
                  </a:cubicBezTo>
                  <a:cubicBezTo>
                    <a:pt x="909461" y="168196"/>
                    <a:pt x="883829" y="187342"/>
                    <a:pt x="871168" y="199386"/>
                  </a:cubicBezTo>
                  <a:cubicBezTo>
                    <a:pt x="865918" y="205563"/>
                    <a:pt x="834110" y="233047"/>
                    <a:pt x="816508" y="240150"/>
                  </a:cubicBezTo>
                  <a:cubicBezTo>
                    <a:pt x="791494" y="250032"/>
                    <a:pt x="763083" y="252811"/>
                    <a:pt x="728804" y="245400"/>
                  </a:cubicBezTo>
                  <a:cubicBezTo>
                    <a:pt x="724789" y="244473"/>
                    <a:pt x="720466" y="243855"/>
                    <a:pt x="716451" y="243547"/>
                  </a:cubicBezTo>
                  <a:cubicBezTo>
                    <a:pt x="716451" y="243855"/>
                    <a:pt x="716760" y="244165"/>
                    <a:pt x="716760" y="244473"/>
                  </a:cubicBezTo>
                  <a:cubicBezTo>
                    <a:pt x="715834" y="245708"/>
                    <a:pt x="406401" y="470217"/>
                    <a:pt x="302330" y="422660"/>
                  </a:cubicBezTo>
                  <a:cubicBezTo>
                    <a:pt x="205671" y="378499"/>
                    <a:pt x="23161" y="247562"/>
                    <a:pt x="23161" y="247562"/>
                  </a:cubicBezTo>
                  <a:lnTo>
                    <a:pt x="149776" y="76169"/>
                  </a:lnTo>
                  <a:close/>
                </a:path>
              </a:pathLst>
            </a:custGeom>
            <a:solidFill>
              <a:srgbClr val="FFD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8FD0055-8281-4A68-837E-B54F9E07461D}"/>
                </a:ext>
              </a:extLst>
            </p:cNvPr>
            <p:cNvSpPr/>
            <p:nvPr/>
          </p:nvSpPr>
          <p:spPr>
            <a:xfrm>
              <a:off x="5706148" y="6540998"/>
              <a:ext cx="586817" cy="555931"/>
            </a:xfrm>
            <a:custGeom>
              <a:avLst/>
              <a:gdLst>
                <a:gd name="connsiteX0" fmla="*/ 74888 w 586748"/>
                <a:gd name="connsiteY0" fmla="*/ 200565 h 555867"/>
                <a:gd name="connsiteX1" fmla="*/ 65932 w 586748"/>
                <a:gd name="connsiteY1" fmla="*/ 35657 h 555867"/>
                <a:gd name="connsiteX2" fmla="*/ 577021 w 586748"/>
                <a:gd name="connsiteY2" fmla="*/ 293210 h 555867"/>
                <a:gd name="connsiteX3" fmla="*/ 447319 w 586748"/>
                <a:gd name="connsiteY3" fmla="*/ 551997 h 555867"/>
                <a:gd name="connsiteX4" fmla="*/ 74888 w 586748"/>
                <a:gd name="connsiteY4" fmla="*/ 200565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748" h="555867">
                  <a:moveTo>
                    <a:pt x="74888" y="200565"/>
                  </a:moveTo>
                  <a:cubicBezTo>
                    <a:pt x="60373" y="154551"/>
                    <a:pt x="-28257" y="74568"/>
                    <a:pt x="65932" y="35657"/>
                  </a:cubicBezTo>
                  <a:cubicBezTo>
                    <a:pt x="261721" y="-45252"/>
                    <a:pt x="577021" y="293210"/>
                    <a:pt x="577021" y="293210"/>
                  </a:cubicBezTo>
                  <a:cubicBezTo>
                    <a:pt x="577021" y="293210"/>
                    <a:pt x="519890" y="495792"/>
                    <a:pt x="447319" y="551997"/>
                  </a:cubicBezTo>
                  <a:cubicBezTo>
                    <a:pt x="447628" y="551688"/>
                    <a:pt x="116269" y="330576"/>
                    <a:pt x="74888" y="2005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9D65E52-8516-418F-841E-2471209B8808}"/>
                </a:ext>
              </a:extLst>
            </p:cNvPr>
            <p:cNvSpPr/>
            <p:nvPr/>
          </p:nvSpPr>
          <p:spPr>
            <a:xfrm>
              <a:off x="5676829" y="5793723"/>
              <a:ext cx="247081" cy="185310"/>
            </a:xfrm>
            <a:custGeom>
              <a:avLst/>
              <a:gdLst>
                <a:gd name="connsiteX0" fmla="*/ 159481 w 247052"/>
                <a:gd name="connsiteY0" fmla="*/ 23161 h 185289"/>
                <a:gd name="connsiteX1" fmla="*/ 248729 w 247052"/>
                <a:gd name="connsiteY1" fmla="*/ 184363 h 185289"/>
                <a:gd name="connsiteX2" fmla="*/ 66219 w 247052"/>
                <a:gd name="connsiteY2" fmla="*/ 83689 h 185289"/>
                <a:gd name="connsiteX3" fmla="*/ 159481 w 247052"/>
                <a:gd name="connsiteY3" fmla="*/ 23161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52" h="185289">
                  <a:moveTo>
                    <a:pt x="159481" y="23161"/>
                  </a:moveTo>
                  <a:cubicBezTo>
                    <a:pt x="159481" y="23161"/>
                    <a:pt x="273125" y="63616"/>
                    <a:pt x="248729" y="184363"/>
                  </a:cubicBezTo>
                  <a:cubicBezTo>
                    <a:pt x="248729" y="184363"/>
                    <a:pt x="201789" y="79674"/>
                    <a:pt x="66219" y="83689"/>
                  </a:cubicBezTo>
                  <a:cubicBezTo>
                    <a:pt x="-69659" y="87395"/>
                    <a:pt x="159481" y="23161"/>
                    <a:pt x="159481" y="23161"/>
                  </a:cubicBez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7FD0776-5105-4F8D-8A8A-2E5EFAFA1F8B}"/>
                </a:ext>
              </a:extLst>
            </p:cNvPr>
            <p:cNvSpPr/>
            <p:nvPr/>
          </p:nvSpPr>
          <p:spPr>
            <a:xfrm>
              <a:off x="6040170" y="10173847"/>
              <a:ext cx="494161" cy="247081"/>
            </a:xfrm>
            <a:custGeom>
              <a:avLst/>
              <a:gdLst>
                <a:gd name="connsiteX0" fmla="*/ 172937 w 494104"/>
                <a:gd name="connsiteY0" fmla="*/ 23161 h 247052"/>
                <a:gd name="connsiteX1" fmla="*/ 23161 w 494104"/>
                <a:gd name="connsiteY1" fmla="*/ 47249 h 247052"/>
                <a:gd name="connsiteX2" fmla="*/ 25632 w 494104"/>
                <a:gd name="connsiteY2" fmla="*/ 205979 h 247052"/>
                <a:gd name="connsiteX3" fmla="*/ 133717 w 494104"/>
                <a:gd name="connsiteY3" fmla="*/ 208450 h 247052"/>
                <a:gd name="connsiteX4" fmla="*/ 150393 w 494104"/>
                <a:gd name="connsiteY4" fmla="*/ 167686 h 247052"/>
                <a:gd name="connsiteX5" fmla="*/ 185598 w 494104"/>
                <a:gd name="connsiteY5" fmla="*/ 210920 h 247052"/>
                <a:gd name="connsiteX6" fmla="*/ 498737 w 494104"/>
                <a:gd name="connsiteY6" fmla="*/ 231920 h 247052"/>
                <a:gd name="connsiteX7" fmla="*/ 460135 w 494104"/>
                <a:gd name="connsiteY7" fmla="*/ 164289 h 247052"/>
                <a:gd name="connsiteX8" fmla="*/ 260949 w 494104"/>
                <a:gd name="connsiteY8" fmla="*/ 89865 h 247052"/>
                <a:gd name="connsiteX9" fmla="*/ 172937 w 494104"/>
                <a:gd name="connsiteY9" fmla="*/ 23161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04" h="247052">
                  <a:moveTo>
                    <a:pt x="172937" y="23161"/>
                  </a:moveTo>
                  <a:cubicBezTo>
                    <a:pt x="172937" y="23161"/>
                    <a:pt x="115497" y="49719"/>
                    <a:pt x="23161" y="47249"/>
                  </a:cubicBezTo>
                  <a:lnTo>
                    <a:pt x="25632" y="205979"/>
                  </a:lnTo>
                  <a:cubicBezTo>
                    <a:pt x="25632" y="205979"/>
                    <a:pt x="90792" y="216479"/>
                    <a:pt x="133717" y="208450"/>
                  </a:cubicBezTo>
                  <a:lnTo>
                    <a:pt x="150393" y="167686"/>
                  </a:lnTo>
                  <a:lnTo>
                    <a:pt x="185598" y="210920"/>
                  </a:lnTo>
                  <a:cubicBezTo>
                    <a:pt x="185598" y="210920"/>
                    <a:pt x="392195" y="240876"/>
                    <a:pt x="498737" y="231920"/>
                  </a:cubicBezTo>
                  <a:cubicBezTo>
                    <a:pt x="498737" y="231920"/>
                    <a:pt x="511089" y="185597"/>
                    <a:pt x="460135" y="164289"/>
                  </a:cubicBezTo>
                  <a:cubicBezTo>
                    <a:pt x="409489" y="142981"/>
                    <a:pt x="293684" y="113335"/>
                    <a:pt x="260949" y="89865"/>
                  </a:cubicBezTo>
                  <a:cubicBezTo>
                    <a:pt x="228214" y="66395"/>
                    <a:pt x="172937" y="23161"/>
                    <a:pt x="172937" y="23161"/>
                  </a:cubicBezTo>
                  <a:close/>
                </a:path>
              </a:pathLst>
            </a:custGeom>
            <a:solidFill>
              <a:srgbClr val="0F3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CD18A9B-F567-4F16-BD18-BFB58C3DA051}"/>
                </a:ext>
              </a:extLst>
            </p:cNvPr>
            <p:cNvSpPr/>
            <p:nvPr/>
          </p:nvSpPr>
          <p:spPr>
            <a:xfrm>
              <a:off x="6016390" y="10003669"/>
              <a:ext cx="216196" cy="247081"/>
            </a:xfrm>
            <a:custGeom>
              <a:avLst/>
              <a:gdLst>
                <a:gd name="connsiteX0" fmla="*/ 46940 w 216170"/>
                <a:gd name="connsiteY0" fmla="*/ 217406 h 247052"/>
                <a:gd name="connsiteX1" fmla="*/ 23161 w 216170"/>
                <a:gd name="connsiteY1" fmla="*/ 55586 h 247052"/>
                <a:gd name="connsiteX2" fmla="*/ 180657 w 216170"/>
                <a:gd name="connsiteY2" fmla="*/ 23161 h 247052"/>
                <a:gd name="connsiteX3" fmla="*/ 196715 w 216170"/>
                <a:gd name="connsiteY3" fmla="*/ 193319 h 247052"/>
                <a:gd name="connsiteX4" fmla="*/ 46940 w 216170"/>
                <a:gd name="connsiteY4" fmla="*/ 217406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70" h="247052">
                  <a:moveTo>
                    <a:pt x="46940" y="217406"/>
                  </a:moveTo>
                  <a:lnTo>
                    <a:pt x="23161" y="55586"/>
                  </a:lnTo>
                  <a:lnTo>
                    <a:pt x="180657" y="23161"/>
                  </a:lnTo>
                  <a:lnTo>
                    <a:pt x="196715" y="193319"/>
                  </a:lnTo>
                  <a:cubicBezTo>
                    <a:pt x="200112" y="222347"/>
                    <a:pt x="52189" y="240258"/>
                    <a:pt x="46940" y="217406"/>
                  </a:cubicBezTo>
                  <a:close/>
                </a:path>
              </a:pathLst>
            </a:custGeom>
            <a:solidFill>
              <a:srgbClr val="FFC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C8245C1-40B9-4BB8-B976-B27ED2D686BF}"/>
                </a:ext>
              </a:extLst>
            </p:cNvPr>
            <p:cNvSpPr/>
            <p:nvPr/>
          </p:nvSpPr>
          <p:spPr>
            <a:xfrm>
              <a:off x="4916572" y="9956107"/>
              <a:ext cx="401506" cy="463277"/>
            </a:xfrm>
            <a:custGeom>
              <a:avLst/>
              <a:gdLst>
                <a:gd name="connsiteX0" fmla="*/ 252302 w 401459"/>
                <a:gd name="connsiteY0" fmla="*/ 97586 h 463222"/>
                <a:gd name="connsiteX1" fmla="*/ 120129 w 401459"/>
                <a:gd name="connsiteY1" fmla="*/ 23161 h 463222"/>
                <a:gd name="connsiteX2" fmla="*/ 23161 w 401459"/>
                <a:gd name="connsiteY2" fmla="*/ 148540 h 463222"/>
                <a:gd name="connsiteX3" fmla="*/ 106232 w 401459"/>
                <a:gd name="connsiteY3" fmla="*/ 218023 h 463222"/>
                <a:gd name="connsiteX4" fmla="*/ 144834 w 401459"/>
                <a:gd name="connsiteY4" fmla="*/ 196407 h 463222"/>
                <a:gd name="connsiteX5" fmla="*/ 145452 w 401459"/>
                <a:gd name="connsiteY5" fmla="*/ 252302 h 463222"/>
                <a:gd name="connsiteX6" fmla="*/ 377063 w 401459"/>
                <a:gd name="connsiteY6" fmla="*/ 464149 h 463222"/>
                <a:gd name="connsiteX7" fmla="*/ 389107 w 401459"/>
                <a:gd name="connsiteY7" fmla="*/ 387255 h 463222"/>
                <a:gd name="connsiteX8" fmla="*/ 279787 w 401459"/>
                <a:gd name="connsiteY8" fmla="*/ 204745 h 463222"/>
                <a:gd name="connsiteX9" fmla="*/ 252302 w 401459"/>
                <a:gd name="connsiteY9" fmla="*/ 97586 h 4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59" h="463222">
                  <a:moveTo>
                    <a:pt x="252302" y="97586"/>
                  </a:moveTo>
                  <a:cubicBezTo>
                    <a:pt x="252302" y="97586"/>
                    <a:pt x="190848" y="82454"/>
                    <a:pt x="120129" y="23161"/>
                  </a:cubicBezTo>
                  <a:lnTo>
                    <a:pt x="23161" y="148540"/>
                  </a:lnTo>
                  <a:cubicBezTo>
                    <a:pt x="23161" y="148540"/>
                    <a:pt x="67321" y="197333"/>
                    <a:pt x="106232" y="218023"/>
                  </a:cubicBezTo>
                  <a:lnTo>
                    <a:pt x="144834" y="196407"/>
                  </a:lnTo>
                  <a:lnTo>
                    <a:pt x="145452" y="252302"/>
                  </a:lnTo>
                  <a:cubicBezTo>
                    <a:pt x="145452" y="252302"/>
                    <a:pt x="288124" y="404548"/>
                    <a:pt x="377063" y="464149"/>
                  </a:cubicBezTo>
                  <a:cubicBezTo>
                    <a:pt x="377063" y="464149"/>
                    <a:pt x="415665" y="435739"/>
                    <a:pt x="389107" y="387255"/>
                  </a:cubicBezTo>
                  <a:cubicBezTo>
                    <a:pt x="362858" y="338770"/>
                    <a:pt x="290904" y="243656"/>
                    <a:pt x="279787" y="204745"/>
                  </a:cubicBezTo>
                  <a:cubicBezTo>
                    <a:pt x="268360" y="165834"/>
                    <a:pt x="252302" y="97586"/>
                    <a:pt x="252302" y="97586"/>
                  </a:cubicBezTo>
                  <a:close/>
                </a:path>
              </a:pathLst>
            </a:custGeom>
            <a:solidFill>
              <a:srgbClr val="0F3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67D2CA1-D93A-4258-A9DB-EB8004FC763D}"/>
                </a:ext>
              </a:extLst>
            </p:cNvPr>
            <p:cNvSpPr/>
            <p:nvPr/>
          </p:nvSpPr>
          <p:spPr>
            <a:xfrm>
              <a:off x="5013000" y="9814653"/>
              <a:ext cx="247081" cy="247081"/>
            </a:xfrm>
            <a:custGeom>
              <a:avLst/>
              <a:gdLst>
                <a:gd name="connsiteX0" fmla="*/ 23710 w 247052"/>
                <a:gd name="connsiteY0" fmla="*/ 164598 h 247052"/>
                <a:gd name="connsiteX1" fmla="*/ 106164 w 247052"/>
                <a:gd name="connsiteY1" fmla="*/ 23161 h 247052"/>
                <a:gd name="connsiteX2" fmla="*/ 249454 w 247052"/>
                <a:gd name="connsiteY2" fmla="*/ 96041 h 247052"/>
                <a:gd name="connsiteX3" fmla="*/ 155574 w 247052"/>
                <a:gd name="connsiteY3" fmla="*/ 239023 h 247052"/>
                <a:gd name="connsiteX4" fmla="*/ 23710 w 247052"/>
                <a:gd name="connsiteY4" fmla="*/ 164598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52" h="247052">
                  <a:moveTo>
                    <a:pt x="23710" y="164598"/>
                  </a:moveTo>
                  <a:lnTo>
                    <a:pt x="106164" y="23161"/>
                  </a:lnTo>
                  <a:lnTo>
                    <a:pt x="249454" y="96041"/>
                  </a:lnTo>
                  <a:lnTo>
                    <a:pt x="155574" y="239023"/>
                  </a:lnTo>
                  <a:cubicBezTo>
                    <a:pt x="140442" y="263728"/>
                    <a:pt x="13828" y="185597"/>
                    <a:pt x="23710" y="164598"/>
                  </a:cubicBezTo>
                  <a:close/>
                </a:path>
              </a:pathLst>
            </a:custGeom>
            <a:solidFill>
              <a:srgbClr val="FFC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7B70E86-4FED-47F9-811A-5C92FC8B1489}"/>
                </a:ext>
              </a:extLst>
            </p:cNvPr>
            <p:cNvSpPr/>
            <p:nvPr/>
          </p:nvSpPr>
          <p:spPr>
            <a:xfrm>
              <a:off x="5314025" y="7619617"/>
              <a:ext cx="957438" cy="2563463"/>
            </a:xfrm>
            <a:custGeom>
              <a:avLst/>
              <a:gdLst>
                <a:gd name="connsiteX0" fmla="*/ 825500 w 957327"/>
                <a:gd name="connsiteY0" fmla="*/ 341890 h 2563166"/>
                <a:gd name="connsiteX1" fmla="*/ 936982 w 957327"/>
                <a:gd name="connsiteY1" fmla="*/ 1356656 h 2563166"/>
                <a:gd name="connsiteX2" fmla="*/ 941615 w 957327"/>
                <a:gd name="connsiteY2" fmla="*/ 2490626 h 2563166"/>
                <a:gd name="connsiteX3" fmla="*/ 677886 w 957327"/>
                <a:gd name="connsiteY3" fmla="*/ 2545287 h 2563166"/>
                <a:gd name="connsiteX4" fmla="*/ 524097 w 957327"/>
                <a:gd name="connsiteY4" fmla="*/ 1588268 h 2563166"/>
                <a:gd name="connsiteX5" fmla="*/ 449363 w 957327"/>
                <a:gd name="connsiteY5" fmla="*/ 1392788 h 2563166"/>
                <a:gd name="connsiteX6" fmla="*/ 65197 w 957327"/>
                <a:gd name="connsiteY6" fmla="*/ 162159 h 2563166"/>
                <a:gd name="connsiteX7" fmla="*/ 825500 w 957327"/>
                <a:gd name="connsiteY7" fmla="*/ 341890 h 256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327" h="2563166">
                  <a:moveTo>
                    <a:pt x="825500" y="341890"/>
                  </a:moveTo>
                  <a:cubicBezTo>
                    <a:pt x="825500" y="341890"/>
                    <a:pt x="899925" y="1124118"/>
                    <a:pt x="936982" y="1356656"/>
                  </a:cubicBezTo>
                  <a:cubicBezTo>
                    <a:pt x="974349" y="1589194"/>
                    <a:pt x="941615" y="2490626"/>
                    <a:pt x="941615" y="2490626"/>
                  </a:cubicBezTo>
                  <a:lnTo>
                    <a:pt x="677886" y="2545287"/>
                  </a:lnTo>
                  <a:lnTo>
                    <a:pt x="524097" y="1588268"/>
                  </a:lnTo>
                  <a:cubicBezTo>
                    <a:pt x="513288" y="1518476"/>
                    <a:pt x="487656" y="1452080"/>
                    <a:pt x="449363" y="1392788"/>
                  </a:cubicBezTo>
                  <a:cubicBezTo>
                    <a:pt x="294647" y="1155000"/>
                    <a:pt x="-106813" y="484562"/>
                    <a:pt x="65197" y="162159"/>
                  </a:cubicBezTo>
                  <a:cubicBezTo>
                    <a:pt x="276735" y="-233742"/>
                    <a:pt x="825500" y="341890"/>
                    <a:pt x="825500" y="341890"/>
                  </a:cubicBezTo>
                  <a:close/>
                </a:path>
              </a:pathLst>
            </a:custGeom>
            <a:solidFill>
              <a:srgbClr val="0F3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0EEA12F-6464-4B7F-90B8-DAA7661355B6}"/>
                </a:ext>
              </a:extLst>
            </p:cNvPr>
            <p:cNvSpPr/>
            <p:nvPr/>
          </p:nvSpPr>
          <p:spPr>
            <a:xfrm>
              <a:off x="5012623" y="7767015"/>
              <a:ext cx="895668" cy="2285497"/>
            </a:xfrm>
            <a:custGeom>
              <a:avLst/>
              <a:gdLst>
                <a:gd name="connsiteX0" fmla="*/ 900196 w 895564"/>
                <a:gd name="connsiteY0" fmla="*/ 50911 h 2285232"/>
                <a:gd name="connsiteX1" fmla="*/ 646350 w 895564"/>
                <a:gd name="connsiteY1" fmla="*/ 1385611 h 2285232"/>
                <a:gd name="connsiteX2" fmla="*/ 249522 w 895564"/>
                <a:gd name="connsiteY2" fmla="*/ 2274689 h 2285232"/>
                <a:gd name="connsiteX3" fmla="*/ 23161 w 895564"/>
                <a:gd name="connsiteY3" fmla="*/ 2107929 h 2285232"/>
                <a:gd name="connsiteX4" fmla="*/ 254155 w 895564"/>
                <a:gd name="connsiteY4" fmla="*/ 1442741 h 2285232"/>
                <a:gd name="connsiteX5" fmla="*/ 160892 w 895564"/>
                <a:gd name="connsiteY5" fmla="*/ 265228 h 2285232"/>
                <a:gd name="connsiteX6" fmla="*/ 900196 w 895564"/>
                <a:gd name="connsiteY6" fmla="*/ 50911 h 228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5564" h="2285232">
                  <a:moveTo>
                    <a:pt x="900196" y="50911"/>
                  </a:moveTo>
                  <a:cubicBezTo>
                    <a:pt x="900196" y="50911"/>
                    <a:pt x="690511" y="1204644"/>
                    <a:pt x="646350" y="1385611"/>
                  </a:cubicBezTo>
                  <a:cubicBezTo>
                    <a:pt x="600336" y="1573370"/>
                    <a:pt x="249522" y="2274689"/>
                    <a:pt x="249522" y="2274689"/>
                  </a:cubicBezTo>
                  <a:lnTo>
                    <a:pt x="23161" y="2107929"/>
                  </a:lnTo>
                  <a:cubicBezTo>
                    <a:pt x="23161" y="2107929"/>
                    <a:pt x="222656" y="1527357"/>
                    <a:pt x="254155" y="1442741"/>
                  </a:cubicBezTo>
                  <a:cubicBezTo>
                    <a:pt x="285654" y="1358435"/>
                    <a:pt x="169231" y="620984"/>
                    <a:pt x="160892" y="265228"/>
                  </a:cubicBezTo>
                  <a:cubicBezTo>
                    <a:pt x="152863" y="-90527"/>
                    <a:pt x="900196" y="50911"/>
                    <a:pt x="900196" y="50911"/>
                  </a:cubicBez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06B9F49-80CA-438B-AC44-CED00C09586E}"/>
                </a:ext>
              </a:extLst>
            </p:cNvPr>
            <p:cNvSpPr/>
            <p:nvPr/>
          </p:nvSpPr>
          <p:spPr>
            <a:xfrm>
              <a:off x="5154077" y="6482026"/>
              <a:ext cx="988323" cy="1544255"/>
            </a:xfrm>
            <a:custGeom>
              <a:avLst/>
              <a:gdLst>
                <a:gd name="connsiteX0" fmla="*/ 326418 w 988208"/>
                <a:gd name="connsiteY0" fmla="*/ 127665 h 1544076"/>
                <a:gd name="connsiteX1" fmla="*/ 751657 w 988208"/>
                <a:gd name="connsiteY1" fmla="*/ 105739 h 1544076"/>
                <a:gd name="connsiteX2" fmla="*/ 986356 w 988208"/>
                <a:gd name="connsiteY2" fmla="*/ 1521966 h 1544076"/>
                <a:gd name="connsiteX3" fmla="*/ 23161 w 988208"/>
                <a:gd name="connsiteY3" fmla="*/ 1493555 h 1544076"/>
                <a:gd name="connsiteX4" fmla="*/ 326418 w 988208"/>
                <a:gd name="connsiteY4" fmla="*/ 127665 h 15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208" h="1544076">
                  <a:moveTo>
                    <a:pt x="326418" y="127665"/>
                  </a:moveTo>
                  <a:cubicBezTo>
                    <a:pt x="420915" y="19580"/>
                    <a:pt x="629057" y="-30448"/>
                    <a:pt x="751657" y="105739"/>
                  </a:cubicBezTo>
                  <a:cubicBezTo>
                    <a:pt x="920579" y="293190"/>
                    <a:pt x="995312" y="1276149"/>
                    <a:pt x="986356" y="1521966"/>
                  </a:cubicBezTo>
                  <a:cubicBezTo>
                    <a:pt x="986356" y="1521966"/>
                    <a:pt x="332594" y="1535245"/>
                    <a:pt x="23161" y="1493555"/>
                  </a:cubicBezTo>
                  <a:cubicBezTo>
                    <a:pt x="23161" y="1493246"/>
                    <a:pt x="150393" y="329013"/>
                    <a:pt x="326418" y="127665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928E24B-6643-45F1-94DF-9B54459DF0D9}"/>
                </a:ext>
              </a:extLst>
            </p:cNvPr>
            <p:cNvSpPr/>
            <p:nvPr/>
          </p:nvSpPr>
          <p:spPr>
            <a:xfrm>
              <a:off x="5548172" y="6508403"/>
              <a:ext cx="339736" cy="92656"/>
            </a:xfrm>
            <a:custGeom>
              <a:avLst/>
              <a:gdLst>
                <a:gd name="connsiteX0" fmla="*/ 42925 w 339696"/>
                <a:gd name="connsiteY0" fmla="*/ 23161 h 92644"/>
                <a:gd name="connsiteX1" fmla="*/ 312212 w 339696"/>
                <a:gd name="connsiteY1" fmla="*/ 39528 h 92644"/>
                <a:gd name="connsiteX2" fmla="*/ 325491 w 339696"/>
                <a:gd name="connsiteY2" fmla="*/ 49102 h 92644"/>
                <a:gd name="connsiteX3" fmla="*/ 23161 w 339696"/>
                <a:gd name="connsiteY3" fmla="*/ 32117 h 92644"/>
                <a:gd name="connsiteX4" fmla="*/ 42925 w 339696"/>
                <a:gd name="connsiteY4" fmla="*/ 23161 h 9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96" h="92644">
                  <a:moveTo>
                    <a:pt x="42925" y="23161"/>
                  </a:moveTo>
                  <a:cubicBezTo>
                    <a:pt x="42925" y="23161"/>
                    <a:pt x="214935" y="99129"/>
                    <a:pt x="312212" y="39528"/>
                  </a:cubicBezTo>
                  <a:lnTo>
                    <a:pt x="325491" y="49102"/>
                  </a:lnTo>
                  <a:cubicBezTo>
                    <a:pt x="325491" y="49102"/>
                    <a:pt x="200730" y="131246"/>
                    <a:pt x="23161" y="32117"/>
                  </a:cubicBezTo>
                  <a:cubicBezTo>
                    <a:pt x="23470" y="32117"/>
                    <a:pt x="31808" y="24396"/>
                    <a:pt x="42925" y="23161"/>
                  </a:cubicBezTo>
                  <a:close/>
                </a:path>
              </a:pathLst>
            </a:custGeom>
            <a:solidFill>
              <a:srgbClr val="E7ED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362B8C4-C893-4607-B1B5-027799904A37}"/>
                </a:ext>
              </a:extLst>
            </p:cNvPr>
            <p:cNvSpPr/>
            <p:nvPr/>
          </p:nvSpPr>
          <p:spPr>
            <a:xfrm>
              <a:off x="5548480" y="6278813"/>
              <a:ext cx="308851" cy="308851"/>
            </a:xfrm>
            <a:custGeom>
              <a:avLst/>
              <a:gdLst>
                <a:gd name="connsiteX0" fmla="*/ 44469 w 308815"/>
                <a:gd name="connsiteY0" fmla="*/ 252725 h 308815"/>
                <a:gd name="connsiteX1" fmla="*/ 199186 w 308815"/>
                <a:gd name="connsiteY1" fmla="*/ 292562 h 308815"/>
                <a:gd name="connsiteX2" fmla="*/ 312212 w 308815"/>
                <a:gd name="connsiteY2" fmla="*/ 269092 h 308815"/>
                <a:gd name="connsiteX3" fmla="*/ 268978 w 308815"/>
                <a:gd name="connsiteY3" fmla="*/ 75156 h 308815"/>
                <a:gd name="connsiteX4" fmla="*/ 23161 w 308815"/>
                <a:gd name="connsiteY4" fmla="*/ 27907 h 308815"/>
                <a:gd name="connsiteX5" fmla="*/ 44469 w 308815"/>
                <a:gd name="connsiteY5" fmla="*/ 252725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15" h="308815">
                  <a:moveTo>
                    <a:pt x="44469" y="252725"/>
                  </a:moveTo>
                  <a:cubicBezTo>
                    <a:pt x="44469" y="252725"/>
                    <a:pt x="108394" y="285768"/>
                    <a:pt x="199186" y="292562"/>
                  </a:cubicBezTo>
                  <a:cubicBezTo>
                    <a:pt x="289977" y="299356"/>
                    <a:pt x="312212" y="269092"/>
                    <a:pt x="312212" y="269092"/>
                  </a:cubicBezTo>
                  <a:cubicBezTo>
                    <a:pt x="312212" y="269092"/>
                    <a:pt x="259096" y="149271"/>
                    <a:pt x="268978" y="75156"/>
                  </a:cubicBezTo>
                  <a:cubicBezTo>
                    <a:pt x="279169" y="1040"/>
                    <a:pt x="23161" y="27907"/>
                    <a:pt x="23161" y="27907"/>
                  </a:cubicBezTo>
                  <a:cubicBezTo>
                    <a:pt x="23161" y="27907"/>
                    <a:pt x="47558" y="180462"/>
                    <a:pt x="44469" y="252725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65FADE-246A-4980-B567-A058F1DB459B}"/>
                </a:ext>
              </a:extLst>
            </p:cNvPr>
            <p:cNvSpPr/>
            <p:nvPr/>
          </p:nvSpPr>
          <p:spPr>
            <a:xfrm>
              <a:off x="5421912" y="5789648"/>
              <a:ext cx="555931" cy="648587"/>
            </a:xfrm>
            <a:custGeom>
              <a:avLst/>
              <a:gdLst>
                <a:gd name="connsiteX0" fmla="*/ 519366 w 555867"/>
                <a:gd name="connsiteY0" fmla="*/ 214685 h 648511"/>
                <a:gd name="connsiteX1" fmla="*/ 432281 w 555867"/>
                <a:gd name="connsiteY1" fmla="*/ 611513 h 648511"/>
                <a:gd name="connsiteX2" fmla="*/ 63246 w 555867"/>
                <a:gd name="connsiteY2" fmla="*/ 441973 h 648511"/>
                <a:gd name="connsiteX3" fmla="*/ 150332 w 555867"/>
                <a:gd name="connsiteY3" fmla="*/ 45146 h 648511"/>
                <a:gd name="connsiteX4" fmla="*/ 519366 w 555867"/>
                <a:gd name="connsiteY4" fmla="*/ 214685 h 64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67" h="648511">
                  <a:moveTo>
                    <a:pt x="519366" y="214685"/>
                  </a:moveTo>
                  <a:cubicBezTo>
                    <a:pt x="597188" y="370946"/>
                    <a:pt x="558277" y="548823"/>
                    <a:pt x="432281" y="611513"/>
                  </a:cubicBezTo>
                  <a:cubicBezTo>
                    <a:pt x="306284" y="674202"/>
                    <a:pt x="141068" y="598234"/>
                    <a:pt x="63246" y="441973"/>
                  </a:cubicBezTo>
                  <a:cubicBezTo>
                    <a:pt x="-14575" y="285713"/>
                    <a:pt x="24335" y="107835"/>
                    <a:pt x="150332" y="45146"/>
                  </a:cubicBezTo>
                  <a:cubicBezTo>
                    <a:pt x="276329" y="-17544"/>
                    <a:pt x="441545" y="58425"/>
                    <a:pt x="519366" y="214685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2FF7F71-1E39-46A3-8364-F11A90D464F5}"/>
                </a:ext>
              </a:extLst>
            </p:cNvPr>
            <p:cNvSpPr/>
            <p:nvPr/>
          </p:nvSpPr>
          <p:spPr>
            <a:xfrm>
              <a:off x="5271179" y="5573932"/>
              <a:ext cx="803013" cy="803013"/>
            </a:xfrm>
            <a:custGeom>
              <a:avLst/>
              <a:gdLst>
                <a:gd name="connsiteX0" fmla="*/ 241754 w 802919"/>
                <a:gd name="connsiteY0" fmla="*/ 459095 h 802919"/>
                <a:gd name="connsiteX1" fmla="*/ 287459 w 802919"/>
                <a:gd name="connsiteY1" fmla="*/ 581386 h 802919"/>
                <a:gd name="connsiteX2" fmla="*/ 205932 w 802919"/>
                <a:gd name="connsiteY2" fmla="*/ 600224 h 802919"/>
                <a:gd name="connsiteX3" fmla="*/ 299811 w 802919"/>
                <a:gd name="connsiteY3" fmla="*/ 681442 h 802919"/>
                <a:gd name="connsiteX4" fmla="*/ 308767 w 802919"/>
                <a:gd name="connsiteY4" fmla="*/ 800645 h 802919"/>
                <a:gd name="connsiteX5" fmla="*/ 28672 w 802919"/>
                <a:gd name="connsiteY5" fmla="*/ 457243 h 802919"/>
                <a:gd name="connsiteX6" fmla="*/ 337178 w 802919"/>
                <a:gd name="connsiteY6" fmla="*/ 41268 h 802919"/>
                <a:gd name="connsiteX7" fmla="*/ 304135 w 802919"/>
                <a:gd name="connsiteY7" fmla="*/ 94076 h 802919"/>
                <a:gd name="connsiteX8" fmla="*/ 674713 w 802919"/>
                <a:gd name="connsiteY8" fmla="*/ 92841 h 802919"/>
                <a:gd name="connsiteX9" fmla="*/ 630553 w 802919"/>
                <a:gd name="connsiteY9" fmla="*/ 101487 h 802919"/>
                <a:gd name="connsiteX10" fmla="*/ 792681 w 802919"/>
                <a:gd name="connsiteY10" fmla="*/ 265468 h 802919"/>
                <a:gd name="connsiteX11" fmla="*/ 667920 w 802919"/>
                <a:gd name="connsiteY11" fmla="*/ 312717 h 802919"/>
                <a:gd name="connsiteX12" fmla="*/ 324517 w 802919"/>
                <a:gd name="connsiteY12" fmla="*/ 393935 h 802919"/>
                <a:gd name="connsiteX13" fmla="*/ 270783 w 802919"/>
                <a:gd name="connsiteY13" fmla="*/ 413700 h 802919"/>
                <a:gd name="connsiteX14" fmla="*/ 241754 w 802919"/>
                <a:gd name="connsiteY14" fmla="*/ 459095 h 80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919" h="802919">
                  <a:moveTo>
                    <a:pt x="241754" y="459095"/>
                  </a:moveTo>
                  <a:cubicBezTo>
                    <a:pt x="233725" y="482257"/>
                    <a:pt x="301047" y="563784"/>
                    <a:pt x="287459" y="581386"/>
                  </a:cubicBezTo>
                  <a:cubicBezTo>
                    <a:pt x="251019" y="571813"/>
                    <a:pt x="218593" y="562857"/>
                    <a:pt x="205932" y="600224"/>
                  </a:cubicBezTo>
                  <a:cubicBezTo>
                    <a:pt x="187712" y="653031"/>
                    <a:pt x="260592" y="685148"/>
                    <a:pt x="299811" y="681442"/>
                  </a:cubicBezTo>
                  <a:cubicBezTo>
                    <a:pt x="318958" y="700589"/>
                    <a:pt x="312782" y="761117"/>
                    <a:pt x="308767" y="800645"/>
                  </a:cubicBezTo>
                  <a:cubicBezTo>
                    <a:pt x="308767" y="800645"/>
                    <a:pt x="92597" y="734867"/>
                    <a:pt x="28672" y="457243"/>
                  </a:cubicBezTo>
                  <a:cubicBezTo>
                    <a:pt x="-18886" y="250954"/>
                    <a:pt x="254725" y="40651"/>
                    <a:pt x="337178" y="41268"/>
                  </a:cubicBezTo>
                  <a:lnTo>
                    <a:pt x="304135" y="94076"/>
                  </a:lnTo>
                  <a:cubicBezTo>
                    <a:pt x="304135" y="94076"/>
                    <a:pt x="532658" y="-64655"/>
                    <a:pt x="674713" y="92841"/>
                  </a:cubicBezTo>
                  <a:cubicBezTo>
                    <a:pt x="674713" y="92841"/>
                    <a:pt x="648464" y="100561"/>
                    <a:pt x="630553" y="101487"/>
                  </a:cubicBezTo>
                  <a:cubicBezTo>
                    <a:pt x="630553" y="101487"/>
                    <a:pt x="775387" y="145030"/>
                    <a:pt x="792681" y="265468"/>
                  </a:cubicBezTo>
                  <a:cubicBezTo>
                    <a:pt x="792681" y="265468"/>
                    <a:pt x="708992" y="263615"/>
                    <a:pt x="667920" y="312717"/>
                  </a:cubicBezTo>
                  <a:cubicBezTo>
                    <a:pt x="630861" y="356878"/>
                    <a:pt x="407279" y="401656"/>
                    <a:pt x="324517" y="393935"/>
                  </a:cubicBezTo>
                  <a:cubicBezTo>
                    <a:pt x="304752" y="392083"/>
                    <a:pt x="284680" y="399494"/>
                    <a:pt x="270783" y="413700"/>
                  </a:cubicBezTo>
                  <a:cubicBezTo>
                    <a:pt x="259666" y="424508"/>
                    <a:pt x="248239" y="439949"/>
                    <a:pt x="241754" y="459095"/>
                  </a:cubicBez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819AC1E-DA36-4D83-9462-633BFA681AF7}"/>
                </a:ext>
              </a:extLst>
            </p:cNvPr>
            <p:cNvSpPr/>
            <p:nvPr/>
          </p:nvSpPr>
          <p:spPr>
            <a:xfrm>
              <a:off x="5489198" y="5966627"/>
              <a:ext cx="555931" cy="308851"/>
            </a:xfrm>
            <a:custGeom>
              <a:avLst/>
              <a:gdLst>
                <a:gd name="connsiteX0" fmla="*/ 552144 w 555867"/>
                <a:gd name="connsiteY0" fmla="*/ 173297 h 308815"/>
                <a:gd name="connsiteX1" fmla="*/ 530836 w 555867"/>
                <a:gd name="connsiteY1" fmla="*/ 160636 h 308815"/>
                <a:gd name="connsiteX2" fmla="*/ 507983 w 555867"/>
                <a:gd name="connsiteY2" fmla="*/ 167121 h 308815"/>
                <a:gd name="connsiteX3" fmla="*/ 487293 w 555867"/>
                <a:gd name="connsiteY3" fmla="*/ 46683 h 308815"/>
                <a:gd name="connsiteX4" fmla="*/ 452396 w 555867"/>
                <a:gd name="connsiteY4" fmla="*/ 23522 h 308815"/>
                <a:gd name="connsiteX5" fmla="*/ 88303 w 555867"/>
                <a:gd name="connsiteY5" fmla="*/ 100725 h 308815"/>
                <a:gd name="connsiteX6" fmla="*/ 77495 w 555867"/>
                <a:gd name="connsiteY6" fmla="*/ 72623 h 308815"/>
                <a:gd name="connsiteX7" fmla="*/ 32408 w 555867"/>
                <a:gd name="connsiteY7" fmla="*/ 119563 h 308815"/>
                <a:gd name="connsiteX8" fmla="*/ 29011 w 555867"/>
                <a:gd name="connsiteY8" fmla="*/ 122960 h 308815"/>
                <a:gd name="connsiteX9" fmla="*/ 29011 w 555867"/>
                <a:gd name="connsiteY9" fmla="*/ 122960 h 308815"/>
                <a:gd name="connsiteX10" fmla="*/ 29011 w 555867"/>
                <a:gd name="connsiteY10" fmla="*/ 122960 h 308815"/>
                <a:gd name="connsiteX11" fmla="*/ 24378 w 555867"/>
                <a:gd name="connsiteY11" fmla="*/ 147665 h 308815"/>
                <a:gd name="connsiteX12" fmla="*/ 66686 w 555867"/>
                <a:gd name="connsiteY12" fmla="*/ 286323 h 308815"/>
                <a:gd name="connsiteX13" fmla="*/ 101274 w 555867"/>
                <a:gd name="connsiteY13" fmla="*/ 305470 h 308815"/>
                <a:gd name="connsiteX14" fmla="*/ 487601 w 555867"/>
                <a:gd name="connsiteY14" fmla="*/ 221472 h 308815"/>
                <a:gd name="connsiteX15" fmla="*/ 504586 w 555867"/>
                <a:gd name="connsiteY15" fmla="*/ 212208 h 308815"/>
                <a:gd name="connsiteX16" fmla="*/ 504586 w 555867"/>
                <a:gd name="connsiteY16" fmla="*/ 212208 h 308815"/>
                <a:gd name="connsiteX17" fmla="*/ 552144 w 555867"/>
                <a:gd name="connsiteY17" fmla="*/ 173297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5867" h="308815">
                  <a:moveTo>
                    <a:pt x="552144" y="173297"/>
                  </a:moveTo>
                  <a:cubicBezTo>
                    <a:pt x="545041" y="168973"/>
                    <a:pt x="537938" y="164959"/>
                    <a:pt x="530836" y="160636"/>
                  </a:cubicBezTo>
                  <a:cubicBezTo>
                    <a:pt x="523115" y="162797"/>
                    <a:pt x="515395" y="164959"/>
                    <a:pt x="507983" y="167121"/>
                  </a:cubicBezTo>
                  <a:cubicBezTo>
                    <a:pt x="501498" y="126974"/>
                    <a:pt x="494395" y="86829"/>
                    <a:pt x="487293" y="46683"/>
                  </a:cubicBezTo>
                  <a:cubicBezTo>
                    <a:pt x="484513" y="31551"/>
                    <a:pt x="469073" y="21051"/>
                    <a:pt x="452396" y="23522"/>
                  </a:cubicBezTo>
                  <a:cubicBezTo>
                    <a:pt x="328562" y="42977"/>
                    <a:pt x="206888" y="68608"/>
                    <a:pt x="88303" y="100725"/>
                  </a:cubicBezTo>
                  <a:cubicBezTo>
                    <a:pt x="84598" y="91461"/>
                    <a:pt x="81201" y="82196"/>
                    <a:pt x="77495" y="72623"/>
                  </a:cubicBezTo>
                  <a:cubicBezTo>
                    <a:pt x="62363" y="88064"/>
                    <a:pt x="47231" y="103813"/>
                    <a:pt x="32408" y="119563"/>
                  </a:cubicBezTo>
                  <a:cubicBezTo>
                    <a:pt x="31172" y="120798"/>
                    <a:pt x="30246" y="121725"/>
                    <a:pt x="29011" y="122960"/>
                  </a:cubicBezTo>
                  <a:cubicBezTo>
                    <a:pt x="29011" y="122960"/>
                    <a:pt x="29011" y="122960"/>
                    <a:pt x="29011" y="122960"/>
                  </a:cubicBezTo>
                  <a:lnTo>
                    <a:pt x="29011" y="122960"/>
                  </a:lnTo>
                  <a:cubicBezTo>
                    <a:pt x="23761" y="129754"/>
                    <a:pt x="21599" y="138710"/>
                    <a:pt x="24378" y="147665"/>
                  </a:cubicBezTo>
                  <a:cubicBezTo>
                    <a:pt x="38893" y="193679"/>
                    <a:pt x="53098" y="240001"/>
                    <a:pt x="66686" y="286323"/>
                  </a:cubicBezTo>
                  <a:cubicBezTo>
                    <a:pt x="71010" y="301146"/>
                    <a:pt x="86451" y="309484"/>
                    <a:pt x="101274" y="305470"/>
                  </a:cubicBezTo>
                  <a:cubicBezTo>
                    <a:pt x="226652" y="269956"/>
                    <a:pt x="355738" y="241854"/>
                    <a:pt x="487601" y="221472"/>
                  </a:cubicBezTo>
                  <a:cubicBezTo>
                    <a:pt x="494395" y="220545"/>
                    <a:pt x="500263" y="216840"/>
                    <a:pt x="504586" y="212208"/>
                  </a:cubicBezTo>
                  <a:lnTo>
                    <a:pt x="504586" y="212208"/>
                  </a:lnTo>
                  <a:cubicBezTo>
                    <a:pt x="520336" y="199238"/>
                    <a:pt x="536085" y="186267"/>
                    <a:pt x="552144" y="17329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C7A0B2E-9147-4526-8631-ECA9A9A49FDB}"/>
                </a:ext>
              </a:extLst>
            </p:cNvPr>
            <p:cNvSpPr/>
            <p:nvPr/>
          </p:nvSpPr>
          <p:spPr>
            <a:xfrm>
              <a:off x="5530608" y="5927720"/>
              <a:ext cx="525047" cy="308851"/>
            </a:xfrm>
            <a:custGeom>
              <a:avLst/>
              <a:gdLst>
                <a:gd name="connsiteX0" fmla="*/ 492827 w 524985"/>
                <a:gd name="connsiteY0" fmla="*/ 221773 h 308815"/>
                <a:gd name="connsiteX1" fmla="*/ 100323 w 524985"/>
                <a:gd name="connsiteY1" fmla="*/ 300521 h 308815"/>
                <a:gd name="connsiteX2" fmla="*/ 65427 w 524985"/>
                <a:gd name="connsiteY2" fmla="*/ 281066 h 308815"/>
                <a:gd name="connsiteX3" fmla="*/ 24354 w 524985"/>
                <a:gd name="connsiteY3" fmla="*/ 142099 h 308815"/>
                <a:gd name="connsiteX4" fmla="*/ 45045 w 524985"/>
                <a:gd name="connsiteY4" fmla="*/ 107511 h 308815"/>
                <a:gd name="connsiteX5" fmla="*/ 459166 w 524985"/>
                <a:gd name="connsiteY5" fmla="*/ 23513 h 308815"/>
                <a:gd name="connsiteX6" fmla="*/ 494062 w 524985"/>
                <a:gd name="connsiteY6" fmla="*/ 46984 h 308815"/>
                <a:gd name="connsiteX7" fmla="*/ 516915 w 524985"/>
                <a:gd name="connsiteY7" fmla="*/ 190274 h 308815"/>
                <a:gd name="connsiteX8" fmla="*/ 492827 w 524985"/>
                <a:gd name="connsiteY8" fmla="*/ 221773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985" h="308815">
                  <a:moveTo>
                    <a:pt x="492827" y="221773"/>
                  </a:moveTo>
                  <a:cubicBezTo>
                    <a:pt x="358801" y="240302"/>
                    <a:pt x="227864" y="266551"/>
                    <a:pt x="100323" y="300521"/>
                  </a:cubicBezTo>
                  <a:cubicBezTo>
                    <a:pt x="85191" y="304536"/>
                    <a:pt x="69750" y="295889"/>
                    <a:pt x="65427" y="281066"/>
                  </a:cubicBezTo>
                  <a:cubicBezTo>
                    <a:pt x="52148" y="234743"/>
                    <a:pt x="38560" y="188421"/>
                    <a:pt x="24354" y="142099"/>
                  </a:cubicBezTo>
                  <a:cubicBezTo>
                    <a:pt x="19722" y="127275"/>
                    <a:pt x="28987" y="111835"/>
                    <a:pt x="45045" y="107511"/>
                  </a:cubicBezTo>
                  <a:cubicBezTo>
                    <a:pt x="179689" y="71380"/>
                    <a:pt x="318038" y="43278"/>
                    <a:pt x="459166" y="23513"/>
                  </a:cubicBezTo>
                  <a:cubicBezTo>
                    <a:pt x="475842" y="21043"/>
                    <a:pt x="491592" y="31852"/>
                    <a:pt x="494062" y="46984"/>
                  </a:cubicBezTo>
                  <a:cubicBezTo>
                    <a:pt x="502092" y="94850"/>
                    <a:pt x="509812" y="142408"/>
                    <a:pt x="516915" y="190274"/>
                  </a:cubicBezTo>
                  <a:cubicBezTo>
                    <a:pt x="519694" y="205715"/>
                    <a:pt x="508886" y="219611"/>
                    <a:pt x="492827" y="221773"/>
                  </a:cubicBezTo>
                  <a:close/>
                </a:path>
              </a:pathLst>
            </a:custGeom>
            <a:solidFill>
              <a:srgbClr val="E6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034F924-783A-41A7-AEFE-6A7BE9E96E50}"/>
                </a:ext>
              </a:extLst>
            </p:cNvPr>
            <p:cNvSpPr/>
            <p:nvPr/>
          </p:nvSpPr>
          <p:spPr>
            <a:xfrm>
              <a:off x="5562402" y="5944127"/>
              <a:ext cx="463277" cy="277966"/>
            </a:xfrm>
            <a:custGeom>
              <a:avLst/>
              <a:gdLst>
                <a:gd name="connsiteX0" fmla="*/ 434170 w 463222"/>
                <a:gd name="connsiteY0" fmla="*/ 196720 h 277933"/>
                <a:gd name="connsiteX1" fmla="*/ 89533 w 463222"/>
                <a:gd name="connsiteY1" fmla="*/ 265895 h 277933"/>
                <a:gd name="connsiteX2" fmla="*/ 58960 w 463222"/>
                <a:gd name="connsiteY2" fmla="*/ 248601 h 277933"/>
                <a:gd name="connsiteX3" fmla="*/ 24063 w 463222"/>
                <a:gd name="connsiteY3" fmla="*/ 126619 h 277933"/>
                <a:gd name="connsiteX4" fmla="*/ 42284 w 463222"/>
                <a:gd name="connsiteY4" fmla="*/ 96664 h 277933"/>
                <a:gd name="connsiteX5" fmla="*/ 403598 w 463222"/>
                <a:gd name="connsiteY5" fmla="*/ 23474 h 277933"/>
                <a:gd name="connsiteX6" fmla="*/ 434170 w 463222"/>
                <a:gd name="connsiteY6" fmla="*/ 43856 h 277933"/>
                <a:gd name="connsiteX7" fmla="*/ 455170 w 463222"/>
                <a:gd name="connsiteY7" fmla="*/ 168927 h 277933"/>
                <a:gd name="connsiteX8" fmla="*/ 434170 w 463222"/>
                <a:gd name="connsiteY8" fmla="*/ 196720 h 2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222" h="277933">
                  <a:moveTo>
                    <a:pt x="434170" y="196720"/>
                  </a:moveTo>
                  <a:cubicBezTo>
                    <a:pt x="316821" y="213705"/>
                    <a:pt x="201941" y="236866"/>
                    <a:pt x="89533" y="265895"/>
                  </a:cubicBezTo>
                  <a:cubicBezTo>
                    <a:pt x="76253" y="269292"/>
                    <a:pt x="62665" y="261571"/>
                    <a:pt x="58960" y="248601"/>
                  </a:cubicBezTo>
                  <a:cubicBezTo>
                    <a:pt x="47842" y="207837"/>
                    <a:pt x="36107" y="167382"/>
                    <a:pt x="24063" y="126619"/>
                  </a:cubicBezTo>
                  <a:cubicBezTo>
                    <a:pt x="20358" y="113649"/>
                    <a:pt x="28387" y="100061"/>
                    <a:pt x="42284" y="96664"/>
                  </a:cubicBezTo>
                  <a:cubicBezTo>
                    <a:pt x="160251" y="66091"/>
                    <a:pt x="280689" y="41695"/>
                    <a:pt x="403598" y="23474"/>
                  </a:cubicBezTo>
                  <a:cubicBezTo>
                    <a:pt x="418112" y="21313"/>
                    <a:pt x="432008" y="30577"/>
                    <a:pt x="434170" y="43856"/>
                  </a:cubicBezTo>
                  <a:cubicBezTo>
                    <a:pt x="441582" y="85547"/>
                    <a:pt x="448376" y="127236"/>
                    <a:pt x="455170" y="168927"/>
                  </a:cubicBezTo>
                  <a:cubicBezTo>
                    <a:pt x="457640" y="182205"/>
                    <a:pt x="448067" y="194558"/>
                    <a:pt x="434170" y="1967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0B93D3F-5267-4DA9-8225-50F93F6594D0}"/>
                </a:ext>
              </a:extLst>
            </p:cNvPr>
            <p:cNvSpPr/>
            <p:nvPr/>
          </p:nvSpPr>
          <p:spPr>
            <a:xfrm>
              <a:off x="5667388" y="5990460"/>
              <a:ext cx="92656" cy="216196"/>
            </a:xfrm>
            <a:custGeom>
              <a:avLst/>
              <a:gdLst>
                <a:gd name="connsiteX0" fmla="*/ 67321 w 92644"/>
                <a:gd name="connsiteY0" fmla="*/ 29646 h 216170"/>
                <a:gd name="connsiteX1" fmla="*/ 98203 w 92644"/>
                <a:gd name="connsiteY1" fmla="*/ 23161 h 216170"/>
                <a:gd name="connsiteX2" fmla="*/ 55895 w 92644"/>
                <a:gd name="connsiteY2" fmla="*/ 191774 h 216170"/>
                <a:gd name="connsiteX3" fmla="*/ 23161 w 92644"/>
                <a:gd name="connsiteY3" fmla="*/ 199495 h 216170"/>
                <a:gd name="connsiteX4" fmla="*/ 67321 w 92644"/>
                <a:gd name="connsiteY4" fmla="*/ 29646 h 21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44" h="216170">
                  <a:moveTo>
                    <a:pt x="67321" y="29646"/>
                  </a:moveTo>
                  <a:cubicBezTo>
                    <a:pt x="77512" y="27485"/>
                    <a:pt x="88012" y="25323"/>
                    <a:pt x="98203" y="23161"/>
                  </a:cubicBezTo>
                  <a:cubicBezTo>
                    <a:pt x="83380" y="79366"/>
                    <a:pt x="69483" y="135570"/>
                    <a:pt x="55895" y="191774"/>
                  </a:cubicBezTo>
                  <a:cubicBezTo>
                    <a:pt x="45087" y="194245"/>
                    <a:pt x="33969" y="197024"/>
                    <a:pt x="23161" y="199495"/>
                  </a:cubicBezTo>
                  <a:cubicBezTo>
                    <a:pt x="37058" y="142982"/>
                    <a:pt x="51881" y="86160"/>
                    <a:pt x="67321" y="29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8239CB2-BA49-48A0-B556-9C9A877D7D0C}"/>
                </a:ext>
              </a:extLst>
            </p:cNvPr>
            <p:cNvSpPr/>
            <p:nvPr/>
          </p:nvSpPr>
          <p:spPr>
            <a:xfrm>
              <a:off x="5726995" y="5972856"/>
              <a:ext cx="123540" cy="216196"/>
            </a:xfrm>
            <a:custGeom>
              <a:avLst/>
              <a:gdLst>
                <a:gd name="connsiteX0" fmla="*/ 70410 w 123526"/>
                <a:gd name="connsiteY0" fmla="*/ 34279 h 216170"/>
                <a:gd name="connsiteX1" fmla="*/ 128776 w 123526"/>
                <a:gd name="connsiteY1" fmla="*/ 23161 h 216170"/>
                <a:gd name="connsiteX2" fmla="*/ 82145 w 123526"/>
                <a:gd name="connsiteY2" fmla="*/ 190848 h 216170"/>
                <a:gd name="connsiteX3" fmla="*/ 23161 w 123526"/>
                <a:gd name="connsiteY3" fmla="*/ 203509 h 216170"/>
                <a:gd name="connsiteX4" fmla="*/ 70410 w 123526"/>
                <a:gd name="connsiteY4" fmla="*/ 34279 h 21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26" h="216170">
                  <a:moveTo>
                    <a:pt x="70410" y="34279"/>
                  </a:moveTo>
                  <a:cubicBezTo>
                    <a:pt x="89865" y="30264"/>
                    <a:pt x="109321" y="26558"/>
                    <a:pt x="128776" y="23161"/>
                  </a:cubicBezTo>
                  <a:cubicBezTo>
                    <a:pt x="112409" y="79057"/>
                    <a:pt x="96968" y="134643"/>
                    <a:pt x="82145" y="190848"/>
                  </a:cubicBezTo>
                  <a:cubicBezTo>
                    <a:pt x="62381" y="194862"/>
                    <a:pt x="42925" y="199186"/>
                    <a:pt x="23161" y="203509"/>
                  </a:cubicBezTo>
                  <a:cubicBezTo>
                    <a:pt x="38293" y="146687"/>
                    <a:pt x="54043" y="90483"/>
                    <a:pt x="70410" y="342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AAA63BA-8FB6-46AA-AE3A-6BC8C3C197B8}"/>
                </a:ext>
              </a:extLst>
            </p:cNvPr>
            <p:cNvSpPr/>
            <p:nvPr/>
          </p:nvSpPr>
          <p:spPr>
            <a:xfrm>
              <a:off x="5329006" y="6130369"/>
              <a:ext cx="216196" cy="123540"/>
            </a:xfrm>
            <a:custGeom>
              <a:avLst/>
              <a:gdLst>
                <a:gd name="connsiteX0" fmla="*/ 196597 w 216170"/>
                <a:gd name="connsiteY0" fmla="*/ 23161 h 123526"/>
                <a:gd name="connsiteX1" fmla="*/ 23352 w 216170"/>
                <a:gd name="connsiteY1" fmla="*/ 44778 h 123526"/>
                <a:gd name="connsiteX2" fmla="*/ 55159 w 216170"/>
                <a:gd name="connsiteY2" fmla="*/ 93880 h 123526"/>
                <a:gd name="connsiteX3" fmla="*/ 210802 w 216170"/>
                <a:gd name="connsiteY3" fmla="*/ 69483 h 123526"/>
                <a:gd name="connsiteX4" fmla="*/ 196597 w 216170"/>
                <a:gd name="connsiteY4" fmla="*/ 2316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70" h="123526">
                  <a:moveTo>
                    <a:pt x="196597" y="23161"/>
                  </a:moveTo>
                  <a:cubicBezTo>
                    <a:pt x="196597" y="23161"/>
                    <a:pt x="112908" y="80601"/>
                    <a:pt x="23352" y="44778"/>
                  </a:cubicBezTo>
                  <a:cubicBezTo>
                    <a:pt x="23352" y="44778"/>
                    <a:pt x="18719" y="79674"/>
                    <a:pt x="55159" y="93880"/>
                  </a:cubicBezTo>
                  <a:cubicBezTo>
                    <a:pt x="55159" y="93880"/>
                    <a:pt x="151818" y="121982"/>
                    <a:pt x="210802" y="69483"/>
                  </a:cubicBezTo>
                  <a:lnTo>
                    <a:pt x="196597" y="231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7709E9F-18B0-4025-9E03-2CBDFDAECEE2}"/>
                </a:ext>
              </a:extLst>
            </p:cNvPr>
            <p:cNvSpPr/>
            <p:nvPr/>
          </p:nvSpPr>
          <p:spPr>
            <a:xfrm>
              <a:off x="4619147" y="7466272"/>
              <a:ext cx="2161956" cy="463277"/>
            </a:xfrm>
            <a:custGeom>
              <a:avLst/>
              <a:gdLst>
                <a:gd name="connsiteX0" fmla="*/ 2122178 w 2161706"/>
                <a:gd name="connsiteY0" fmla="*/ 246313 h 463222"/>
                <a:gd name="connsiteX1" fmla="*/ 2030151 w 2161706"/>
                <a:gd name="connsiteY1" fmla="*/ 278430 h 463222"/>
                <a:gd name="connsiteX2" fmla="*/ 1717939 w 2161706"/>
                <a:gd name="connsiteY2" fmla="*/ 199064 h 463222"/>
                <a:gd name="connsiteX3" fmla="*/ 1102779 w 2161706"/>
                <a:gd name="connsiteY3" fmla="*/ 256813 h 463222"/>
                <a:gd name="connsiteX4" fmla="*/ 252920 w 2161706"/>
                <a:gd name="connsiteY4" fmla="*/ 117537 h 463222"/>
                <a:gd name="connsiteX5" fmla="*/ 23161 w 2161706"/>
                <a:gd name="connsiteY5" fmla="*/ 117537 h 463222"/>
                <a:gd name="connsiteX6" fmla="*/ 1102779 w 2161706"/>
                <a:gd name="connsiteY6" fmla="*/ 470822 h 463222"/>
                <a:gd name="connsiteX7" fmla="*/ 2092223 w 2161706"/>
                <a:gd name="connsiteY7" fmla="*/ 277503 h 463222"/>
                <a:gd name="connsiteX8" fmla="*/ 2122178 w 2161706"/>
                <a:gd name="connsiteY8" fmla="*/ 246313 h 4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1706" h="463222">
                  <a:moveTo>
                    <a:pt x="2122178" y="246313"/>
                  </a:moveTo>
                  <a:cubicBezTo>
                    <a:pt x="2107973" y="266077"/>
                    <a:pt x="2061342" y="279974"/>
                    <a:pt x="2030151" y="278430"/>
                  </a:cubicBezTo>
                  <a:cubicBezTo>
                    <a:pt x="2006990" y="277194"/>
                    <a:pt x="1732144" y="237357"/>
                    <a:pt x="1717939" y="199064"/>
                  </a:cubicBezTo>
                  <a:cubicBezTo>
                    <a:pt x="1571561" y="231181"/>
                    <a:pt x="1365272" y="256813"/>
                    <a:pt x="1102779" y="256813"/>
                  </a:cubicBezTo>
                  <a:cubicBezTo>
                    <a:pt x="626895" y="256813"/>
                    <a:pt x="334756" y="173124"/>
                    <a:pt x="252920" y="117537"/>
                  </a:cubicBezTo>
                  <a:cubicBezTo>
                    <a:pt x="308507" y="79861"/>
                    <a:pt x="23161" y="-74546"/>
                    <a:pt x="23161" y="117537"/>
                  </a:cubicBezTo>
                  <a:cubicBezTo>
                    <a:pt x="23161" y="460940"/>
                    <a:pt x="992223" y="470822"/>
                    <a:pt x="1102779" y="470822"/>
                  </a:cubicBezTo>
                  <a:cubicBezTo>
                    <a:pt x="1192644" y="470822"/>
                    <a:pt x="1849186" y="464337"/>
                    <a:pt x="2092223" y="277503"/>
                  </a:cubicBezTo>
                  <a:cubicBezTo>
                    <a:pt x="2148427" y="234578"/>
                    <a:pt x="2162942" y="189800"/>
                    <a:pt x="2122178" y="2463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4CA9BEB-73FB-423D-933E-90E1D133DB10}"/>
                </a:ext>
              </a:extLst>
            </p:cNvPr>
            <p:cNvSpPr/>
            <p:nvPr/>
          </p:nvSpPr>
          <p:spPr>
            <a:xfrm>
              <a:off x="5534582" y="7141548"/>
              <a:ext cx="926553" cy="648587"/>
            </a:xfrm>
            <a:custGeom>
              <a:avLst/>
              <a:gdLst>
                <a:gd name="connsiteX0" fmla="*/ 228214 w 926445"/>
                <a:gd name="connsiteY0" fmla="*/ 23161 h 648511"/>
                <a:gd name="connsiteX1" fmla="*/ 314991 w 926445"/>
                <a:gd name="connsiteY1" fmla="*/ 269287 h 648511"/>
                <a:gd name="connsiteX2" fmla="*/ 576867 w 926445"/>
                <a:gd name="connsiteY2" fmla="*/ 445003 h 648511"/>
                <a:gd name="connsiteX3" fmla="*/ 784700 w 926445"/>
                <a:gd name="connsiteY3" fmla="*/ 458899 h 648511"/>
                <a:gd name="connsiteX4" fmla="*/ 900814 w 926445"/>
                <a:gd name="connsiteY4" fmla="*/ 545059 h 648511"/>
                <a:gd name="connsiteX5" fmla="*/ 891549 w 926445"/>
                <a:gd name="connsiteY5" fmla="*/ 569146 h 648511"/>
                <a:gd name="connsiteX6" fmla="*/ 909461 w 926445"/>
                <a:gd name="connsiteY6" fmla="*/ 614542 h 648511"/>
                <a:gd name="connsiteX7" fmla="*/ 859124 w 926445"/>
                <a:gd name="connsiteY7" fmla="*/ 579337 h 648511"/>
                <a:gd name="connsiteX8" fmla="*/ 820213 w 926445"/>
                <a:gd name="connsiteY8" fmla="*/ 550618 h 648511"/>
                <a:gd name="connsiteX9" fmla="*/ 874564 w 926445"/>
                <a:gd name="connsiteY9" fmla="*/ 621954 h 648511"/>
                <a:gd name="connsiteX10" fmla="*/ 844301 w 926445"/>
                <a:gd name="connsiteY10" fmla="*/ 616704 h 648511"/>
                <a:gd name="connsiteX11" fmla="*/ 773891 w 926445"/>
                <a:gd name="connsiteY11" fmla="*/ 568220 h 648511"/>
                <a:gd name="connsiteX12" fmla="*/ 785935 w 926445"/>
                <a:gd name="connsiteY12" fmla="*/ 574705 h 648511"/>
                <a:gd name="connsiteX13" fmla="*/ 814346 w 926445"/>
                <a:gd name="connsiteY13" fmla="*/ 610528 h 648511"/>
                <a:gd name="connsiteX14" fmla="*/ 751965 w 926445"/>
                <a:gd name="connsiteY14" fmla="*/ 591690 h 648511"/>
                <a:gd name="connsiteX15" fmla="*/ 688040 w 926445"/>
                <a:gd name="connsiteY15" fmla="*/ 588910 h 648511"/>
                <a:gd name="connsiteX16" fmla="*/ 620101 w 926445"/>
                <a:gd name="connsiteY16" fmla="*/ 586749 h 648511"/>
                <a:gd name="connsiteX17" fmla="*/ 548456 w 926445"/>
                <a:gd name="connsiteY17" fmla="*/ 536103 h 648511"/>
                <a:gd name="connsiteX18" fmla="*/ 540118 w 926445"/>
                <a:gd name="connsiteY18" fmla="*/ 526839 h 648511"/>
                <a:gd name="connsiteX19" fmla="*/ 539809 w 926445"/>
                <a:gd name="connsiteY19" fmla="*/ 527765 h 648511"/>
                <a:gd name="connsiteX20" fmla="*/ 141746 w 926445"/>
                <a:gd name="connsiteY20" fmla="*/ 305418 h 648511"/>
                <a:gd name="connsiteX21" fmla="*/ 23161 w 926445"/>
                <a:gd name="connsiteY21" fmla="*/ 78439 h 648511"/>
                <a:gd name="connsiteX22" fmla="*/ 228214 w 926445"/>
                <a:gd name="connsiteY22" fmla="*/ 23161 h 64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445" h="648511">
                  <a:moveTo>
                    <a:pt x="228214" y="23161"/>
                  </a:moveTo>
                  <a:cubicBezTo>
                    <a:pt x="228214" y="23161"/>
                    <a:pt x="290595" y="238096"/>
                    <a:pt x="314991" y="269287"/>
                  </a:cubicBezTo>
                  <a:cubicBezTo>
                    <a:pt x="368416" y="337535"/>
                    <a:pt x="532089" y="423385"/>
                    <a:pt x="576867" y="445003"/>
                  </a:cubicBezTo>
                  <a:cubicBezTo>
                    <a:pt x="576867" y="445003"/>
                    <a:pt x="752583" y="450253"/>
                    <a:pt x="784700" y="458899"/>
                  </a:cubicBezTo>
                  <a:cubicBezTo>
                    <a:pt x="816816" y="467546"/>
                    <a:pt x="889079" y="515104"/>
                    <a:pt x="900814" y="545059"/>
                  </a:cubicBezTo>
                  <a:cubicBezTo>
                    <a:pt x="912549" y="575014"/>
                    <a:pt x="891549" y="569146"/>
                    <a:pt x="891549" y="569146"/>
                  </a:cubicBezTo>
                  <a:cubicBezTo>
                    <a:pt x="891549" y="569146"/>
                    <a:pt x="915946" y="610219"/>
                    <a:pt x="909461" y="614542"/>
                  </a:cubicBezTo>
                  <a:cubicBezTo>
                    <a:pt x="902976" y="618866"/>
                    <a:pt x="867771" y="587675"/>
                    <a:pt x="859124" y="579337"/>
                  </a:cubicBezTo>
                  <a:cubicBezTo>
                    <a:pt x="850477" y="570999"/>
                    <a:pt x="820213" y="550618"/>
                    <a:pt x="820213" y="550618"/>
                  </a:cubicBezTo>
                  <a:cubicBezTo>
                    <a:pt x="820213" y="550618"/>
                    <a:pt x="877344" y="615160"/>
                    <a:pt x="874564" y="621954"/>
                  </a:cubicBezTo>
                  <a:cubicBezTo>
                    <a:pt x="872094" y="628748"/>
                    <a:pt x="855109" y="626895"/>
                    <a:pt x="844301" y="616704"/>
                  </a:cubicBezTo>
                  <a:cubicBezTo>
                    <a:pt x="833492" y="606513"/>
                    <a:pt x="801993" y="571308"/>
                    <a:pt x="773891" y="568220"/>
                  </a:cubicBezTo>
                  <a:cubicBezTo>
                    <a:pt x="777906" y="570073"/>
                    <a:pt x="781920" y="572235"/>
                    <a:pt x="785935" y="574705"/>
                  </a:cubicBezTo>
                  <a:cubicBezTo>
                    <a:pt x="808169" y="586749"/>
                    <a:pt x="824228" y="608984"/>
                    <a:pt x="814346" y="610528"/>
                  </a:cubicBezTo>
                  <a:cubicBezTo>
                    <a:pt x="799831" y="612998"/>
                    <a:pt x="776670" y="597557"/>
                    <a:pt x="751965" y="591690"/>
                  </a:cubicBezTo>
                  <a:cubicBezTo>
                    <a:pt x="737451" y="588293"/>
                    <a:pt x="705334" y="587367"/>
                    <a:pt x="688040" y="588910"/>
                  </a:cubicBezTo>
                  <a:cubicBezTo>
                    <a:pt x="680011" y="590455"/>
                    <a:pt x="638012" y="592307"/>
                    <a:pt x="620101" y="586749"/>
                  </a:cubicBezTo>
                  <a:cubicBezTo>
                    <a:pt x="594161" y="579029"/>
                    <a:pt x="570382" y="563279"/>
                    <a:pt x="548456" y="536103"/>
                  </a:cubicBezTo>
                  <a:cubicBezTo>
                    <a:pt x="545676" y="532706"/>
                    <a:pt x="542897" y="529618"/>
                    <a:pt x="540118" y="526839"/>
                  </a:cubicBezTo>
                  <a:cubicBezTo>
                    <a:pt x="540118" y="527147"/>
                    <a:pt x="539809" y="527457"/>
                    <a:pt x="539809" y="527765"/>
                  </a:cubicBezTo>
                  <a:cubicBezTo>
                    <a:pt x="538265" y="528074"/>
                    <a:pt x="193627" y="407636"/>
                    <a:pt x="141746" y="305418"/>
                  </a:cubicBezTo>
                  <a:cubicBezTo>
                    <a:pt x="93880" y="210303"/>
                    <a:pt x="23161" y="78439"/>
                    <a:pt x="23161" y="78439"/>
                  </a:cubicBezTo>
                  <a:lnTo>
                    <a:pt x="228214" y="23161"/>
                  </a:lnTo>
                  <a:close/>
                </a:path>
              </a:pathLst>
            </a:custGeom>
            <a:solidFill>
              <a:srgbClr val="FFD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04DAC31-BCCA-49AB-B026-129EEABCE27B}"/>
                </a:ext>
              </a:extLst>
            </p:cNvPr>
            <p:cNvSpPr/>
            <p:nvPr/>
          </p:nvSpPr>
          <p:spPr>
            <a:xfrm>
              <a:off x="5431819" y="6679909"/>
              <a:ext cx="370621" cy="586817"/>
            </a:xfrm>
            <a:custGeom>
              <a:avLst/>
              <a:gdLst>
                <a:gd name="connsiteX0" fmla="*/ 27708 w 370578"/>
                <a:gd name="connsiteY0" fmla="*/ 150300 h 586748"/>
                <a:gd name="connsiteX1" fmla="*/ 175013 w 370578"/>
                <a:gd name="connsiteY1" fmla="*/ 24921 h 586748"/>
                <a:gd name="connsiteX2" fmla="*/ 371111 w 370578"/>
                <a:gd name="connsiteY2" fmla="*/ 504820 h 586748"/>
                <a:gd name="connsiteX3" fmla="*/ 125911 w 370578"/>
                <a:gd name="connsiteY3" fmla="*/ 592832 h 586748"/>
                <a:gd name="connsiteX4" fmla="*/ 27708 w 370578"/>
                <a:gd name="connsiteY4" fmla="*/ 150300 h 58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578" h="586748">
                  <a:moveTo>
                    <a:pt x="27708" y="150300"/>
                  </a:moveTo>
                  <a:cubicBezTo>
                    <a:pt x="38208" y="103051"/>
                    <a:pt x="74030" y="9171"/>
                    <a:pt x="175013" y="24921"/>
                  </a:cubicBezTo>
                  <a:cubicBezTo>
                    <a:pt x="288039" y="42523"/>
                    <a:pt x="371111" y="504820"/>
                    <a:pt x="371111" y="504820"/>
                  </a:cubicBezTo>
                  <a:cubicBezTo>
                    <a:pt x="371111" y="504820"/>
                    <a:pt x="216394" y="581097"/>
                    <a:pt x="125911" y="592832"/>
                  </a:cubicBezTo>
                  <a:cubicBezTo>
                    <a:pt x="125603" y="592832"/>
                    <a:pt x="-2247" y="283399"/>
                    <a:pt x="27708" y="150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5F9858B-9398-44A5-AFFD-139D5C08CC29}"/>
                </a:ext>
              </a:extLst>
            </p:cNvPr>
            <p:cNvSpPr/>
            <p:nvPr/>
          </p:nvSpPr>
          <p:spPr>
            <a:xfrm>
              <a:off x="9257061" y="8738808"/>
              <a:ext cx="1945761" cy="2223727"/>
            </a:xfrm>
            <a:custGeom>
              <a:avLst/>
              <a:gdLst>
                <a:gd name="connsiteX0" fmla="*/ 1846199 w 1945535"/>
                <a:gd name="connsiteY0" fmla="*/ 814154 h 2223469"/>
                <a:gd name="connsiteX1" fmla="*/ 889180 w 1945535"/>
                <a:gd name="connsiteY1" fmla="*/ 2029959 h 2223469"/>
                <a:gd name="connsiteX2" fmla="*/ 375003 w 1945535"/>
                <a:gd name="connsiteY2" fmla="*/ 2195793 h 2223469"/>
                <a:gd name="connsiteX3" fmla="*/ 375003 w 1945535"/>
                <a:gd name="connsiteY3" fmla="*/ 2195793 h 2223469"/>
                <a:gd name="connsiteX4" fmla="*/ 39630 w 1945535"/>
                <a:gd name="connsiteY4" fmla="*/ 1680380 h 2223469"/>
                <a:gd name="connsiteX5" fmla="*/ 450044 w 1945535"/>
                <a:gd name="connsiteY5" fmla="*/ 334255 h 2223469"/>
                <a:gd name="connsiteX6" fmla="*/ 1033088 w 1945535"/>
                <a:gd name="connsiteY6" fmla="*/ 37792 h 2223469"/>
                <a:gd name="connsiteX7" fmla="*/ 1579691 w 1945535"/>
                <a:gd name="connsiteY7" fmla="*/ 168112 h 2223469"/>
                <a:gd name="connsiteX8" fmla="*/ 1846199 w 1945535"/>
                <a:gd name="connsiteY8" fmla="*/ 814154 h 22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5" h="2223469">
                  <a:moveTo>
                    <a:pt x="1846199" y="814154"/>
                  </a:moveTo>
                  <a:lnTo>
                    <a:pt x="889180" y="2029959"/>
                  </a:lnTo>
                  <a:cubicBezTo>
                    <a:pt x="774610" y="2175411"/>
                    <a:pt x="568939" y="2241806"/>
                    <a:pt x="375003" y="2195793"/>
                  </a:cubicBezTo>
                  <a:lnTo>
                    <a:pt x="375003" y="2195793"/>
                  </a:lnTo>
                  <a:cubicBezTo>
                    <a:pt x="121466" y="2135265"/>
                    <a:pt x="-28619" y="1904580"/>
                    <a:pt x="39630" y="1680380"/>
                  </a:cubicBezTo>
                  <a:lnTo>
                    <a:pt x="450044" y="334255"/>
                  </a:lnTo>
                  <a:cubicBezTo>
                    <a:pt x="518293" y="110055"/>
                    <a:pt x="779242" y="-22736"/>
                    <a:pt x="1033088" y="37792"/>
                  </a:cubicBezTo>
                  <a:lnTo>
                    <a:pt x="1579691" y="168112"/>
                  </a:lnTo>
                  <a:cubicBezTo>
                    <a:pt x="1897461" y="243772"/>
                    <a:pt x="2034267" y="575131"/>
                    <a:pt x="1846199" y="81415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BDE3353-7AF4-488C-B910-CC26EBDEA330}"/>
                </a:ext>
              </a:extLst>
            </p:cNvPr>
            <p:cNvSpPr/>
            <p:nvPr/>
          </p:nvSpPr>
          <p:spPr>
            <a:xfrm>
              <a:off x="11163401" y="8738808"/>
              <a:ext cx="1945761" cy="2223727"/>
            </a:xfrm>
            <a:custGeom>
              <a:avLst/>
              <a:gdLst>
                <a:gd name="connsiteX0" fmla="*/ 108691 w 1945535"/>
                <a:gd name="connsiteY0" fmla="*/ 814154 h 2223469"/>
                <a:gd name="connsiteX1" fmla="*/ 1065710 w 1945535"/>
                <a:gd name="connsiteY1" fmla="*/ 2029959 h 2223469"/>
                <a:gd name="connsiteX2" fmla="*/ 1579887 w 1945535"/>
                <a:gd name="connsiteY2" fmla="*/ 2195793 h 2223469"/>
                <a:gd name="connsiteX3" fmla="*/ 1579887 w 1945535"/>
                <a:gd name="connsiteY3" fmla="*/ 2195793 h 2223469"/>
                <a:gd name="connsiteX4" fmla="*/ 1915261 w 1945535"/>
                <a:gd name="connsiteY4" fmla="*/ 1680380 h 2223469"/>
                <a:gd name="connsiteX5" fmla="*/ 1504845 w 1945535"/>
                <a:gd name="connsiteY5" fmla="*/ 334255 h 2223469"/>
                <a:gd name="connsiteX6" fmla="*/ 921802 w 1945535"/>
                <a:gd name="connsiteY6" fmla="*/ 37792 h 2223469"/>
                <a:gd name="connsiteX7" fmla="*/ 375199 w 1945535"/>
                <a:gd name="connsiteY7" fmla="*/ 168112 h 2223469"/>
                <a:gd name="connsiteX8" fmla="*/ 108691 w 1945535"/>
                <a:gd name="connsiteY8" fmla="*/ 814154 h 22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5" h="2223469">
                  <a:moveTo>
                    <a:pt x="108691" y="814154"/>
                  </a:moveTo>
                  <a:lnTo>
                    <a:pt x="1065710" y="2029959"/>
                  </a:lnTo>
                  <a:cubicBezTo>
                    <a:pt x="1180280" y="2175411"/>
                    <a:pt x="1385951" y="2241806"/>
                    <a:pt x="1579887" y="2195793"/>
                  </a:cubicBezTo>
                  <a:lnTo>
                    <a:pt x="1579887" y="2195793"/>
                  </a:lnTo>
                  <a:cubicBezTo>
                    <a:pt x="1833425" y="2135265"/>
                    <a:pt x="1983508" y="1904580"/>
                    <a:pt x="1915261" y="1680380"/>
                  </a:cubicBezTo>
                  <a:lnTo>
                    <a:pt x="1504845" y="334255"/>
                  </a:lnTo>
                  <a:cubicBezTo>
                    <a:pt x="1436597" y="110055"/>
                    <a:pt x="1175648" y="-22736"/>
                    <a:pt x="921802" y="37792"/>
                  </a:cubicBezTo>
                  <a:lnTo>
                    <a:pt x="375199" y="168112"/>
                  </a:lnTo>
                  <a:cubicBezTo>
                    <a:pt x="57428" y="243772"/>
                    <a:pt x="-79377" y="575131"/>
                    <a:pt x="108691" y="81415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BC4880F-F2E1-4AEC-8397-2322F2738E21}"/>
                </a:ext>
              </a:extLst>
            </p:cNvPr>
            <p:cNvSpPr/>
            <p:nvPr/>
          </p:nvSpPr>
          <p:spPr>
            <a:xfrm>
              <a:off x="9647241" y="8481652"/>
              <a:ext cx="3088509" cy="1822221"/>
            </a:xfrm>
            <a:custGeom>
              <a:avLst/>
              <a:gdLst>
                <a:gd name="connsiteX0" fmla="*/ 3066227 w 3088152"/>
                <a:gd name="connsiteY0" fmla="*/ 848316 h 1822009"/>
                <a:gd name="connsiteX1" fmla="*/ 3066227 w 3088152"/>
                <a:gd name="connsiteY1" fmla="*/ 1000870 h 1822009"/>
                <a:gd name="connsiteX2" fmla="*/ 2241072 w 3088152"/>
                <a:gd name="connsiteY2" fmla="*/ 1825716 h 1822009"/>
                <a:gd name="connsiteX3" fmla="*/ 848007 w 3088152"/>
                <a:gd name="connsiteY3" fmla="*/ 1825716 h 1822009"/>
                <a:gd name="connsiteX4" fmla="*/ 23161 w 3088152"/>
                <a:gd name="connsiteY4" fmla="*/ 1000870 h 1822009"/>
                <a:gd name="connsiteX5" fmla="*/ 23161 w 3088152"/>
                <a:gd name="connsiteY5" fmla="*/ 848316 h 1822009"/>
                <a:gd name="connsiteX6" fmla="*/ 96042 w 3088152"/>
                <a:gd name="connsiteY6" fmla="*/ 508928 h 1822009"/>
                <a:gd name="connsiteX7" fmla="*/ 96659 w 3088152"/>
                <a:gd name="connsiteY7" fmla="*/ 507383 h 1822009"/>
                <a:gd name="connsiteX8" fmla="*/ 848007 w 3088152"/>
                <a:gd name="connsiteY8" fmla="*/ 23161 h 1822009"/>
                <a:gd name="connsiteX9" fmla="*/ 2241072 w 3088152"/>
                <a:gd name="connsiteY9" fmla="*/ 23161 h 1822009"/>
                <a:gd name="connsiteX10" fmla="*/ 3051095 w 3088152"/>
                <a:gd name="connsiteY10" fmla="*/ 690202 h 1822009"/>
                <a:gd name="connsiteX11" fmla="*/ 3066227 w 3088152"/>
                <a:gd name="connsiteY11" fmla="*/ 848316 h 182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88152" h="1822009">
                  <a:moveTo>
                    <a:pt x="3066227" y="848316"/>
                  </a:moveTo>
                  <a:lnTo>
                    <a:pt x="3066227" y="1000870"/>
                  </a:lnTo>
                  <a:cubicBezTo>
                    <a:pt x="3066227" y="1456373"/>
                    <a:pt x="2696884" y="1825716"/>
                    <a:pt x="2241072" y="1825716"/>
                  </a:cubicBezTo>
                  <a:lnTo>
                    <a:pt x="848007" y="1825716"/>
                  </a:lnTo>
                  <a:cubicBezTo>
                    <a:pt x="392505" y="1825716"/>
                    <a:pt x="23161" y="1456373"/>
                    <a:pt x="23161" y="1000870"/>
                  </a:cubicBezTo>
                  <a:lnTo>
                    <a:pt x="23161" y="848316"/>
                  </a:lnTo>
                  <a:cubicBezTo>
                    <a:pt x="23161" y="727260"/>
                    <a:pt x="49411" y="612380"/>
                    <a:pt x="96042" y="508928"/>
                  </a:cubicBezTo>
                  <a:cubicBezTo>
                    <a:pt x="96351" y="508310"/>
                    <a:pt x="96659" y="508001"/>
                    <a:pt x="96659" y="507383"/>
                  </a:cubicBezTo>
                  <a:cubicBezTo>
                    <a:pt x="226362" y="221729"/>
                    <a:pt x="513869" y="23161"/>
                    <a:pt x="848007" y="23161"/>
                  </a:cubicBezTo>
                  <a:lnTo>
                    <a:pt x="2241072" y="23161"/>
                  </a:lnTo>
                  <a:cubicBezTo>
                    <a:pt x="2642841" y="23161"/>
                    <a:pt x="2977288" y="310051"/>
                    <a:pt x="3051095" y="690202"/>
                  </a:cubicBezTo>
                  <a:cubicBezTo>
                    <a:pt x="3060977" y="741466"/>
                    <a:pt x="3066227" y="794273"/>
                    <a:pt x="3066227" y="8483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64F930B-761E-417B-BA6B-86367CAE4595}"/>
                </a:ext>
              </a:extLst>
            </p:cNvPr>
            <p:cNvSpPr/>
            <p:nvPr/>
          </p:nvSpPr>
          <p:spPr>
            <a:xfrm>
              <a:off x="11921310" y="8904778"/>
              <a:ext cx="247081" cy="247081"/>
            </a:xfrm>
            <a:custGeom>
              <a:avLst/>
              <a:gdLst>
                <a:gd name="connsiteX0" fmla="*/ 225744 w 247052"/>
                <a:gd name="connsiteY0" fmla="*/ 124453 h 247052"/>
                <a:gd name="connsiteX1" fmla="*/ 124452 w 247052"/>
                <a:gd name="connsiteY1" fmla="*/ 23161 h 247052"/>
                <a:gd name="connsiteX2" fmla="*/ 23161 w 247052"/>
                <a:gd name="connsiteY2" fmla="*/ 124453 h 247052"/>
                <a:gd name="connsiteX3" fmla="*/ 124452 w 247052"/>
                <a:gd name="connsiteY3" fmla="*/ 225744 h 247052"/>
                <a:gd name="connsiteX4" fmla="*/ 225744 w 247052"/>
                <a:gd name="connsiteY4" fmla="*/ 124453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52" h="247052">
                  <a:moveTo>
                    <a:pt x="225744" y="124453"/>
                  </a:moveTo>
                  <a:cubicBezTo>
                    <a:pt x="225744" y="68556"/>
                    <a:pt x="180348" y="23161"/>
                    <a:pt x="124452" y="23161"/>
                  </a:cubicBezTo>
                  <a:cubicBezTo>
                    <a:pt x="68557" y="23161"/>
                    <a:pt x="23161" y="68556"/>
                    <a:pt x="23161" y="124453"/>
                  </a:cubicBezTo>
                  <a:cubicBezTo>
                    <a:pt x="23161" y="180348"/>
                    <a:pt x="68557" y="225744"/>
                    <a:pt x="124452" y="225744"/>
                  </a:cubicBezTo>
                  <a:cubicBezTo>
                    <a:pt x="180348" y="225744"/>
                    <a:pt x="225744" y="180348"/>
                    <a:pt x="225744" y="124453"/>
                  </a:cubicBezTo>
                  <a:close/>
                </a:path>
              </a:pathLst>
            </a:custGeom>
            <a:solidFill>
              <a:srgbClr val="F7F7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974E5C6-FA76-469D-80CB-0944775DA6F9}"/>
                </a:ext>
              </a:extLst>
            </p:cNvPr>
            <p:cNvSpPr/>
            <p:nvPr/>
          </p:nvSpPr>
          <p:spPr>
            <a:xfrm>
              <a:off x="11921310" y="9254088"/>
              <a:ext cx="247081" cy="247081"/>
            </a:xfrm>
            <a:custGeom>
              <a:avLst/>
              <a:gdLst>
                <a:gd name="connsiteX0" fmla="*/ 225744 w 247052"/>
                <a:gd name="connsiteY0" fmla="*/ 124453 h 247052"/>
                <a:gd name="connsiteX1" fmla="*/ 124452 w 247052"/>
                <a:gd name="connsiteY1" fmla="*/ 23161 h 247052"/>
                <a:gd name="connsiteX2" fmla="*/ 23161 w 247052"/>
                <a:gd name="connsiteY2" fmla="*/ 124453 h 247052"/>
                <a:gd name="connsiteX3" fmla="*/ 124452 w 247052"/>
                <a:gd name="connsiteY3" fmla="*/ 225744 h 247052"/>
                <a:gd name="connsiteX4" fmla="*/ 225744 w 247052"/>
                <a:gd name="connsiteY4" fmla="*/ 124453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52" h="247052">
                  <a:moveTo>
                    <a:pt x="225744" y="124453"/>
                  </a:moveTo>
                  <a:cubicBezTo>
                    <a:pt x="225744" y="68557"/>
                    <a:pt x="180348" y="23161"/>
                    <a:pt x="124452" y="23161"/>
                  </a:cubicBezTo>
                  <a:cubicBezTo>
                    <a:pt x="68557" y="23161"/>
                    <a:pt x="23161" y="68557"/>
                    <a:pt x="23161" y="124453"/>
                  </a:cubicBezTo>
                  <a:cubicBezTo>
                    <a:pt x="23161" y="180348"/>
                    <a:pt x="68557" y="225744"/>
                    <a:pt x="124452" y="225744"/>
                  </a:cubicBezTo>
                  <a:cubicBezTo>
                    <a:pt x="180348" y="225744"/>
                    <a:pt x="225744" y="180348"/>
                    <a:pt x="225744" y="124453"/>
                  </a:cubicBezTo>
                  <a:close/>
                </a:path>
              </a:pathLst>
            </a:custGeom>
            <a:solidFill>
              <a:srgbClr val="F7F7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1F7232-47D2-4545-89C4-DDE37308DD44}"/>
                </a:ext>
              </a:extLst>
            </p:cNvPr>
            <p:cNvSpPr/>
            <p:nvPr/>
          </p:nvSpPr>
          <p:spPr>
            <a:xfrm>
              <a:off x="11746500" y="9079587"/>
              <a:ext cx="247081" cy="247081"/>
            </a:xfrm>
            <a:custGeom>
              <a:avLst/>
              <a:gdLst>
                <a:gd name="connsiteX0" fmla="*/ 124452 w 247052"/>
                <a:gd name="connsiteY0" fmla="*/ 225744 h 247052"/>
                <a:gd name="connsiteX1" fmla="*/ 23161 w 247052"/>
                <a:gd name="connsiteY1" fmla="*/ 124453 h 247052"/>
                <a:gd name="connsiteX2" fmla="*/ 124452 w 247052"/>
                <a:gd name="connsiteY2" fmla="*/ 23161 h 247052"/>
                <a:gd name="connsiteX3" fmla="*/ 225744 w 247052"/>
                <a:gd name="connsiteY3" fmla="*/ 124453 h 247052"/>
                <a:gd name="connsiteX4" fmla="*/ 124452 w 247052"/>
                <a:gd name="connsiteY4" fmla="*/ 225744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52" h="247052">
                  <a:moveTo>
                    <a:pt x="124452" y="225744"/>
                  </a:moveTo>
                  <a:cubicBezTo>
                    <a:pt x="68557" y="225744"/>
                    <a:pt x="23161" y="180349"/>
                    <a:pt x="23161" y="124453"/>
                  </a:cubicBezTo>
                  <a:cubicBezTo>
                    <a:pt x="23161" y="68557"/>
                    <a:pt x="68557" y="23161"/>
                    <a:pt x="124452" y="23161"/>
                  </a:cubicBezTo>
                  <a:cubicBezTo>
                    <a:pt x="180348" y="23161"/>
                    <a:pt x="225744" y="68557"/>
                    <a:pt x="225744" y="124453"/>
                  </a:cubicBezTo>
                  <a:cubicBezTo>
                    <a:pt x="225744" y="180349"/>
                    <a:pt x="180657" y="225744"/>
                    <a:pt x="124452" y="225744"/>
                  </a:cubicBezTo>
                  <a:close/>
                </a:path>
              </a:pathLst>
            </a:custGeom>
            <a:solidFill>
              <a:srgbClr val="F7F7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91354BA-18C1-4470-9EAF-68771E80100F}"/>
                </a:ext>
              </a:extLst>
            </p:cNvPr>
            <p:cNvSpPr/>
            <p:nvPr/>
          </p:nvSpPr>
          <p:spPr>
            <a:xfrm>
              <a:off x="12096120" y="9079587"/>
              <a:ext cx="247081" cy="247081"/>
            </a:xfrm>
            <a:custGeom>
              <a:avLst/>
              <a:gdLst>
                <a:gd name="connsiteX0" fmla="*/ 124452 w 247052"/>
                <a:gd name="connsiteY0" fmla="*/ 225744 h 247052"/>
                <a:gd name="connsiteX1" fmla="*/ 23161 w 247052"/>
                <a:gd name="connsiteY1" fmla="*/ 124453 h 247052"/>
                <a:gd name="connsiteX2" fmla="*/ 124452 w 247052"/>
                <a:gd name="connsiteY2" fmla="*/ 23161 h 247052"/>
                <a:gd name="connsiteX3" fmla="*/ 225744 w 247052"/>
                <a:gd name="connsiteY3" fmla="*/ 124453 h 247052"/>
                <a:gd name="connsiteX4" fmla="*/ 124452 w 247052"/>
                <a:gd name="connsiteY4" fmla="*/ 225744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52" h="247052">
                  <a:moveTo>
                    <a:pt x="124452" y="225744"/>
                  </a:moveTo>
                  <a:cubicBezTo>
                    <a:pt x="68557" y="225744"/>
                    <a:pt x="23161" y="180349"/>
                    <a:pt x="23161" y="124453"/>
                  </a:cubicBezTo>
                  <a:cubicBezTo>
                    <a:pt x="23161" y="68557"/>
                    <a:pt x="68557" y="23161"/>
                    <a:pt x="124452" y="23161"/>
                  </a:cubicBezTo>
                  <a:cubicBezTo>
                    <a:pt x="180348" y="23161"/>
                    <a:pt x="225744" y="68557"/>
                    <a:pt x="225744" y="124453"/>
                  </a:cubicBezTo>
                  <a:cubicBezTo>
                    <a:pt x="225744" y="180349"/>
                    <a:pt x="180348" y="225744"/>
                    <a:pt x="124452" y="225744"/>
                  </a:cubicBezTo>
                  <a:close/>
                </a:path>
              </a:pathLst>
            </a:custGeom>
            <a:solidFill>
              <a:srgbClr val="F7F7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1007F8D-56C5-4D24-8D3D-C8DC8C5E0651}"/>
                </a:ext>
              </a:extLst>
            </p:cNvPr>
            <p:cNvSpPr/>
            <p:nvPr/>
          </p:nvSpPr>
          <p:spPr>
            <a:xfrm>
              <a:off x="10415662" y="9575602"/>
              <a:ext cx="555931" cy="555931"/>
            </a:xfrm>
            <a:custGeom>
              <a:avLst/>
              <a:gdLst>
                <a:gd name="connsiteX0" fmla="*/ 291522 w 555867"/>
                <a:gd name="connsiteY0" fmla="*/ 23161 h 555867"/>
                <a:gd name="connsiteX1" fmla="*/ 216480 w 555867"/>
                <a:gd name="connsiteY1" fmla="*/ 23161 h 555867"/>
                <a:gd name="connsiteX2" fmla="*/ 221421 w 555867"/>
                <a:gd name="connsiteY2" fmla="*/ 32735 h 555867"/>
                <a:gd name="connsiteX3" fmla="*/ 23161 w 555867"/>
                <a:gd name="connsiteY3" fmla="*/ 291522 h 555867"/>
                <a:gd name="connsiteX4" fmla="*/ 218642 w 555867"/>
                <a:gd name="connsiteY4" fmla="*/ 549383 h 555867"/>
                <a:gd name="connsiteX5" fmla="*/ 216480 w 555867"/>
                <a:gd name="connsiteY5" fmla="*/ 559574 h 555867"/>
                <a:gd name="connsiteX6" fmla="*/ 291522 w 555867"/>
                <a:gd name="connsiteY6" fmla="*/ 559574 h 555867"/>
                <a:gd name="connsiteX7" fmla="*/ 559573 w 555867"/>
                <a:gd name="connsiteY7" fmla="*/ 291522 h 555867"/>
                <a:gd name="connsiteX8" fmla="*/ 291522 w 555867"/>
                <a:gd name="connsiteY8" fmla="*/ 23161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867" h="555867">
                  <a:moveTo>
                    <a:pt x="291522" y="23161"/>
                  </a:moveTo>
                  <a:lnTo>
                    <a:pt x="216480" y="23161"/>
                  </a:lnTo>
                  <a:lnTo>
                    <a:pt x="221421" y="32735"/>
                  </a:lnTo>
                  <a:cubicBezTo>
                    <a:pt x="107159" y="63617"/>
                    <a:pt x="23161" y="167378"/>
                    <a:pt x="23161" y="291522"/>
                  </a:cubicBezTo>
                  <a:cubicBezTo>
                    <a:pt x="23161" y="414430"/>
                    <a:pt x="105923" y="517884"/>
                    <a:pt x="218642" y="549383"/>
                  </a:cubicBezTo>
                  <a:lnTo>
                    <a:pt x="216480" y="559574"/>
                  </a:lnTo>
                  <a:lnTo>
                    <a:pt x="291522" y="559574"/>
                  </a:lnTo>
                  <a:cubicBezTo>
                    <a:pt x="439754" y="559574"/>
                    <a:pt x="559573" y="439444"/>
                    <a:pt x="559573" y="291522"/>
                  </a:cubicBezTo>
                  <a:cubicBezTo>
                    <a:pt x="559573" y="143291"/>
                    <a:pt x="439444" y="23161"/>
                    <a:pt x="291522" y="2316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D71E372-60C2-47D0-9571-CE59E2634198}"/>
                </a:ext>
              </a:extLst>
            </p:cNvPr>
            <p:cNvSpPr/>
            <p:nvPr/>
          </p:nvSpPr>
          <p:spPr>
            <a:xfrm>
              <a:off x="10340921" y="9575911"/>
              <a:ext cx="555931" cy="555931"/>
            </a:xfrm>
            <a:custGeom>
              <a:avLst/>
              <a:gdLst>
                <a:gd name="connsiteX0" fmla="*/ 559264 w 555867"/>
                <a:gd name="connsiteY0" fmla="*/ 291213 h 555867"/>
                <a:gd name="connsiteX1" fmla="*/ 291213 w 555867"/>
                <a:gd name="connsiteY1" fmla="*/ 23161 h 555867"/>
                <a:gd name="connsiteX2" fmla="*/ 23161 w 555867"/>
                <a:gd name="connsiteY2" fmla="*/ 291213 h 555867"/>
                <a:gd name="connsiteX3" fmla="*/ 291213 w 555867"/>
                <a:gd name="connsiteY3" fmla="*/ 559265 h 555867"/>
                <a:gd name="connsiteX4" fmla="*/ 559264 w 555867"/>
                <a:gd name="connsiteY4" fmla="*/ 291213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67" h="555867">
                  <a:moveTo>
                    <a:pt x="559264" y="291213"/>
                  </a:moveTo>
                  <a:cubicBezTo>
                    <a:pt x="559264" y="142982"/>
                    <a:pt x="439135" y="23161"/>
                    <a:pt x="291213" y="23161"/>
                  </a:cubicBezTo>
                  <a:cubicBezTo>
                    <a:pt x="142981" y="23161"/>
                    <a:pt x="23161" y="143291"/>
                    <a:pt x="23161" y="291213"/>
                  </a:cubicBezTo>
                  <a:cubicBezTo>
                    <a:pt x="23161" y="439135"/>
                    <a:pt x="143290" y="559265"/>
                    <a:pt x="291213" y="559265"/>
                  </a:cubicBezTo>
                  <a:cubicBezTo>
                    <a:pt x="439443" y="559265"/>
                    <a:pt x="559264" y="439135"/>
                    <a:pt x="559264" y="2912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F29576F-53D5-4F55-A1D9-351F9341E831}"/>
                </a:ext>
              </a:extLst>
            </p:cNvPr>
            <p:cNvSpPr/>
            <p:nvPr/>
          </p:nvSpPr>
          <p:spPr>
            <a:xfrm>
              <a:off x="11385764" y="9575602"/>
              <a:ext cx="555931" cy="555931"/>
            </a:xfrm>
            <a:custGeom>
              <a:avLst/>
              <a:gdLst>
                <a:gd name="connsiteX0" fmla="*/ 291522 w 555867"/>
                <a:gd name="connsiteY0" fmla="*/ 23161 h 555867"/>
                <a:gd name="connsiteX1" fmla="*/ 216480 w 555867"/>
                <a:gd name="connsiteY1" fmla="*/ 23161 h 555867"/>
                <a:gd name="connsiteX2" fmla="*/ 221421 w 555867"/>
                <a:gd name="connsiteY2" fmla="*/ 32735 h 555867"/>
                <a:gd name="connsiteX3" fmla="*/ 23161 w 555867"/>
                <a:gd name="connsiteY3" fmla="*/ 291522 h 555867"/>
                <a:gd name="connsiteX4" fmla="*/ 218642 w 555867"/>
                <a:gd name="connsiteY4" fmla="*/ 549383 h 555867"/>
                <a:gd name="connsiteX5" fmla="*/ 216480 w 555867"/>
                <a:gd name="connsiteY5" fmla="*/ 559574 h 555867"/>
                <a:gd name="connsiteX6" fmla="*/ 291522 w 555867"/>
                <a:gd name="connsiteY6" fmla="*/ 559574 h 555867"/>
                <a:gd name="connsiteX7" fmla="*/ 559573 w 555867"/>
                <a:gd name="connsiteY7" fmla="*/ 291522 h 555867"/>
                <a:gd name="connsiteX8" fmla="*/ 291522 w 555867"/>
                <a:gd name="connsiteY8" fmla="*/ 23161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867" h="555867">
                  <a:moveTo>
                    <a:pt x="291522" y="23161"/>
                  </a:moveTo>
                  <a:lnTo>
                    <a:pt x="216480" y="23161"/>
                  </a:lnTo>
                  <a:lnTo>
                    <a:pt x="221421" y="32735"/>
                  </a:lnTo>
                  <a:cubicBezTo>
                    <a:pt x="107159" y="63617"/>
                    <a:pt x="23161" y="167378"/>
                    <a:pt x="23161" y="291522"/>
                  </a:cubicBezTo>
                  <a:cubicBezTo>
                    <a:pt x="23161" y="414430"/>
                    <a:pt x="105923" y="517884"/>
                    <a:pt x="218642" y="549383"/>
                  </a:cubicBezTo>
                  <a:lnTo>
                    <a:pt x="216480" y="559574"/>
                  </a:lnTo>
                  <a:lnTo>
                    <a:pt x="291522" y="559574"/>
                  </a:lnTo>
                  <a:cubicBezTo>
                    <a:pt x="439753" y="559574"/>
                    <a:pt x="559573" y="439444"/>
                    <a:pt x="559573" y="291522"/>
                  </a:cubicBezTo>
                  <a:cubicBezTo>
                    <a:pt x="559882" y="143291"/>
                    <a:pt x="439753" y="23161"/>
                    <a:pt x="291522" y="2316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60AF596-0D46-4982-B567-EC1AC4344576}"/>
                </a:ext>
              </a:extLst>
            </p:cNvPr>
            <p:cNvSpPr/>
            <p:nvPr/>
          </p:nvSpPr>
          <p:spPr>
            <a:xfrm>
              <a:off x="11311330" y="9575911"/>
              <a:ext cx="555931" cy="555931"/>
            </a:xfrm>
            <a:custGeom>
              <a:avLst/>
              <a:gdLst>
                <a:gd name="connsiteX0" fmla="*/ 559265 w 555867"/>
                <a:gd name="connsiteY0" fmla="*/ 291213 h 555867"/>
                <a:gd name="connsiteX1" fmla="*/ 291213 w 555867"/>
                <a:gd name="connsiteY1" fmla="*/ 23161 h 555867"/>
                <a:gd name="connsiteX2" fmla="*/ 23161 w 555867"/>
                <a:gd name="connsiteY2" fmla="*/ 291213 h 555867"/>
                <a:gd name="connsiteX3" fmla="*/ 291213 w 555867"/>
                <a:gd name="connsiteY3" fmla="*/ 559265 h 555867"/>
                <a:gd name="connsiteX4" fmla="*/ 559265 w 555867"/>
                <a:gd name="connsiteY4" fmla="*/ 291213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67" h="555867">
                  <a:moveTo>
                    <a:pt x="559265" y="291213"/>
                  </a:moveTo>
                  <a:cubicBezTo>
                    <a:pt x="559265" y="142982"/>
                    <a:pt x="439135" y="23161"/>
                    <a:pt x="291213" y="23161"/>
                  </a:cubicBezTo>
                  <a:cubicBezTo>
                    <a:pt x="143291" y="23161"/>
                    <a:pt x="23161" y="143291"/>
                    <a:pt x="23161" y="291213"/>
                  </a:cubicBezTo>
                  <a:cubicBezTo>
                    <a:pt x="23161" y="439135"/>
                    <a:pt x="143291" y="559265"/>
                    <a:pt x="291213" y="559265"/>
                  </a:cubicBezTo>
                  <a:cubicBezTo>
                    <a:pt x="439135" y="559265"/>
                    <a:pt x="559265" y="439135"/>
                    <a:pt x="559265" y="2912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B81C507-4E16-4ECF-80E1-2EFDDAAB368D}"/>
                </a:ext>
              </a:extLst>
            </p:cNvPr>
            <p:cNvSpPr/>
            <p:nvPr/>
          </p:nvSpPr>
          <p:spPr>
            <a:xfrm>
              <a:off x="9986050" y="8885012"/>
              <a:ext cx="617701" cy="617701"/>
            </a:xfrm>
            <a:custGeom>
              <a:avLst/>
              <a:gdLst>
                <a:gd name="connsiteX0" fmla="*/ 614851 w 617630"/>
                <a:gd name="connsiteY0" fmla="*/ 319006 h 617630"/>
                <a:gd name="connsiteX1" fmla="*/ 319007 w 617630"/>
                <a:gd name="connsiteY1" fmla="*/ 23161 h 617630"/>
                <a:gd name="connsiteX2" fmla="*/ 23161 w 617630"/>
                <a:gd name="connsiteY2" fmla="*/ 319006 h 617630"/>
                <a:gd name="connsiteX3" fmla="*/ 319007 w 617630"/>
                <a:gd name="connsiteY3" fmla="*/ 614851 h 617630"/>
                <a:gd name="connsiteX4" fmla="*/ 614851 w 617630"/>
                <a:gd name="connsiteY4" fmla="*/ 319006 h 6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30" h="617630">
                  <a:moveTo>
                    <a:pt x="614851" y="319006"/>
                  </a:moveTo>
                  <a:cubicBezTo>
                    <a:pt x="614851" y="155643"/>
                    <a:pt x="482369" y="23161"/>
                    <a:pt x="319007" y="23161"/>
                  </a:cubicBezTo>
                  <a:cubicBezTo>
                    <a:pt x="155643" y="23161"/>
                    <a:pt x="23161" y="155643"/>
                    <a:pt x="23161" y="319006"/>
                  </a:cubicBezTo>
                  <a:cubicBezTo>
                    <a:pt x="23161" y="482369"/>
                    <a:pt x="155643" y="614851"/>
                    <a:pt x="319007" y="614851"/>
                  </a:cubicBezTo>
                  <a:cubicBezTo>
                    <a:pt x="482678" y="614542"/>
                    <a:pt x="614851" y="482060"/>
                    <a:pt x="614851" y="319006"/>
                  </a:cubicBezTo>
                  <a:close/>
                </a:path>
              </a:pathLst>
            </a:custGeom>
            <a:solidFill>
              <a:srgbClr val="F7F7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3C6932F-4051-4F8E-BD50-23F9E55CBC3C}"/>
                </a:ext>
              </a:extLst>
            </p:cNvPr>
            <p:cNvSpPr/>
            <p:nvPr/>
          </p:nvSpPr>
          <p:spPr>
            <a:xfrm>
              <a:off x="10205026" y="8971181"/>
              <a:ext cx="185310" cy="432391"/>
            </a:xfrm>
            <a:custGeom>
              <a:avLst/>
              <a:gdLst>
                <a:gd name="connsiteX0" fmla="*/ 128776 w 185289"/>
                <a:gd name="connsiteY0" fmla="*/ 431723 h 432341"/>
                <a:gd name="connsiteX1" fmla="*/ 71645 w 185289"/>
                <a:gd name="connsiteY1" fmla="*/ 431723 h 432341"/>
                <a:gd name="connsiteX2" fmla="*/ 23161 w 185289"/>
                <a:gd name="connsiteY2" fmla="*/ 383240 h 432341"/>
                <a:gd name="connsiteX3" fmla="*/ 23161 w 185289"/>
                <a:gd name="connsiteY3" fmla="*/ 71644 h 432341"/>
                <a:gd name="connsiteX4" fmla="*/ 71645 w 185289"/>
                <a:gd name="connsiteY4" fmla="*/ 23161 h 432341"/>
                <a:gd name="connsiteX5" fmla="*/ 128776 w 185289"/>
                <a:gd name="connsiteY5" fmla="*/ 23161 h 432341"/>
                <a:gd name="connsiteX6" fmla="*/ 177261 w 185289"/>
                <a:gd name="connsiteY6" fmla="*/ 71644 h 432341"/>
                <a:gd name="connsiteX7" fmla="*/ 177261 w 185289"/>
                <a:gd name="connsiteY7" fmla="*/ 383240 h 432341"/>
                <a:gd name="connsiteX8" fmla="*/ 128776 w 185289"/>
                <a:gd name="connsiteY8" fmla="*/ 431723 h 43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89" h="432341">
                  <a:moveTo>
                    <a:pt x="128776" y="431723"/>
                  </a:moveTo>
                  <a:lnTo>
                    <a:pt x="71645" y="431723"/>
                  </a:lnTo>
                  <a:cubicBezTo>
                    <a:pt x="44779" y="431723"/>
                    <a:pt x="23161" y="410107"/>
                    <a:pt x="23161" y="383240"/>
                  </a:cubicBezTo>
                  <a:lnTo>
                    <a:pt x="23161" y="71644"/>
                  </a:lnTo>
                  <a:cubicBezTo>
                    <a:pt x="23161" y="44778"/>
                    <a:pt x="44779" y="23161"/>
                    <a:pt x="71645" y="23161"/>
                  </a:cubicBezTo>
                  <a:lnTo>
                    <a:pt x="128776" y="23161"/>
                  </a:lnTo>
                  <a:cubicBezTo>
                    <a:pt x="155643" y="23161"/>
                    <a:pt x="177261" y="44778"/>
                    <a:pt x="177261" y="71644"/>
                  </a:cubicBezTo>
                  <a:lnTo>
                    <a:pt x="177261" y="383240"/>
                  </a:lnTo>
                  <a:cubicBezTo>
                    <a:pt x="177261" y="410107"/>
                    <a:pt x="155643" y="431723"/>
                    <a:pt x="128776" y="4317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35F6068-0352-4FBE-ADC1-03422C9C7E47}"/>
                </a:ext>
              </a:extLst>
            </p:cNvPr>
            <p:cNvSpPr/>
            <p:nvPr/>
          </p:nvSpPr>
          <p:spPr>
            <a:xfrm>
              <a:off x="10078088" y="9098737"/>
              <a:ext cx="432391" cy="185310"/>
            </a:xfrm>
            <a:custGeom>
              <a:avLst/>
              <a:gdLst>
                <a:gd name="connsiteX0" fmla="*/ 23161 w 432341"/>
                <a:gd name="connsiteY0" fmla="*/ 128775 h 185289"/>
                <a:gd name="connsiteX1" fmla="*/ 23161 w 432341"/>
                <a:gd name="connsiteY1" fmla="*/ 71644 h 185289"/>
                <a:gd name="connsiteX2" fmla="*/ 71645 w 432341"/>
                <a:gd name="connsiteY2" fmla="*/ 23161 h 185289"/>
                <a:gd name="connsiteX3" fmla="*/ 382931 w 432341"/>
                <a:gd name="connsiteY3" fmla="*/ 23161 h 185289"/>
                <a:gd name="connsiteX4" fmla="*/ 431415 w 432341"/>
                <a:gd name="connsiteY4" fmla="*/ 71644 h 185289"/>
                <a:gd name="connsiteX5" fmla="*/ 431415 w 432341"/>
                <a:gd name="connsiteY5" fmla="*/ 128775 h 185289"/>
                <a:gd name="connsiteX6" fmla="*/ 382931 w 432341"/>
                <a:gd name="connsiteY6" fmla="*/ 177260 h 185289"/>
                <a:gd name="connsiteX7" fmla="*/ 71645 w 432341"/>
                <a:gd name="connsiteY7" fmla="*/ 177260 h 185289"/>
                <a:gd name="connsiteX8" fmla="*/ 23161 w 432341"/>
                <a:gd name="connsiteY8" fmla="*/ 128775 h 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341" h="185289">
                  <a:moveTo>
                    <a:pt x="23161" y="128775"/>
                  </a:moveTo>
                  <a:lnTo>
                    <a:pt x="23161" y="71644"/>
                  </a:lnTo>
                  <a:cubicBezTo>
                    <a:pt x="23161" y="44778"/>
                    <a:pt x="44779" y="23161"/>
                    <a:pt x="71645" y="23161"/>
                  </a:cubicBezTo>
                  <a:lnTo>
                    <a:pt x="382931" y="23161"/>
                  </a:lnTo>
                  <a:cubicBezTo>
                    <a:pt x="409797" y="23161"/>
                    <a:pt x="431415" y="44778"/>
                    <a:pt x="431415" y="71644"/>
                  </a:cubicBezTo>
                  <a:lnTo>
                    <a:pt x="431415" y="128775"/>
                  </a:lnTo>
                  <a:cubicBezTo>
                    <a:pt x="431415" y="155642"/>
                    <a:pt x="409797" y="177260"/>
                    <a:pt x="382931" y="177260"/>
                  </a:cubicBezTo>
                  <a:lnTo>
                    <a:pt x="71645" y="177260"/>
                  </a:lnTo>
                  <a:cubicBezTo>
                    <a:pt x="44779" y="177260"/>
                    <a:pt x="23161" y="155334"/>
                    <a:pt x="23161" y="1287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49CC660-20A7-4FF4-99DC-D89E3D825D8B}"/>
                </a:ext>
              </a:extLst>
            </p:cNvPr>
            <p:cNvSpPr/>
            <p:nvPr/>
          </p:nvSpPr>
          <p:spPr>
            <a:xfrm>
              <a:off x="10731925" y="8481652"/>
              <a:ext cx="926553" cy="741243"/>
            </a:xfrm>
            <a:custGeom>
              <a:avLst/>
              <a:gdLst>
                <a:gd name="connsiteX0" fmla="*/ 904828 w 926445"/>
                <a:gd name="connsiteY0" fmla="*/ 23161 h 741156"/>
                <a:gd name="connsiteX1" fmla="*/ 904828 w 926445"/>
                <a:gd name="connsiteY1" fmla="*/ 663644 h 741156"/>
                <a:gd name="connsiteX2" fmla="*/ 830095 w 926445"/>
                <a:gd name="connsiteY2" fmla="*/ 738068 h 741156"/>
                <a:gd name="connsiteX3" fmla="*/ 97894 w 926445"/>
                <a:gd name="connsiteY3" fmla="*/ 738068 h 741156"/>
                <a:gd name="connsiteX4" fmla="*/ 23161 w 926445"/>
                <a:gd name="connsiteY4" fmla="*/ 663644 h 741156"/>
                <a:gd name="connsiteX5" fmla="*/ 23161 w 926445"/>
                <a:gd name="connsiteY5" fmla="*/ 23161 h 741156"/>
                <a:gd name="connsiteX6" fmla="*/ 904828 w 926445"/>
                <a:gd name="connsiteY6" fmla="*/ 23161 h 74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5" h="741156">
                  <a:moveTo>
                    <a:pt x="904828" y="23161"/>
                  </a:moveTo>
                  <a:lnTo>
                    <a:pt x="904828" y="663644"/>
                  </a:lnTo>
                  <a:cubicBezTo>
                    <a:pt x="904828" y="704717"/>
                    <a:pt x="871167" y="738068"/>
                    <a:pt x="830095" y="738068"/>
                  </a:cubicBezTo>
                  <a:lnTo>
                    <a:pt x="97894" y="738068"/>
                  </a:lnTo>
                  <a:cubicBezTo>
                    <a:pt x="56822" y="738068"/>
                    <a:pt x="23161" y="705025"/>
                    <a:pt x="23161" y="663644"/>
                  </a:cubicBezTo>
                  <a:lnTo>
                    <a:pt x="23161" y="23161"/>
                  </a:lnTo>
                  <a:lnTo>
                    <a:pt x="904828" y="2316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FCF4415-D3DB-4C97-A39B-265606B447B7}"/>
                </a:ext>
              </a:extLst>
            </p:cNvPr>
            <p:cNvSpPr/>
            <p:nvPr/>
          </p:nvSpPr>
          <p:spPr>
            <a:xfrm>
              <a:off x="10224656" y="9771185"/>
              <a:ext cx="370621" cy="308851"/>
            </a:xfrm>
            <a:custGeom>
              <a:avLst/>
              <a:gdLst>
                <a:gd name="connsiteX0" fmla="*/ 218160 w 370578"/>
                <a:gd name="connsiteY0" fmla="*/ 49331 h 308815"/>
                <a:gd name="connsiteX1" fmla="*/ 24224 w 370578"/>
                <a:gd name="connsiteY1" fmla="*/ 263957 h 308815"/>
                <a:gd name="connsiteX2" fmla="*/ 317908 w 370578"/>
                <a:gd name="connsiteY2" fmla="*/ 186136 h 308815"/>
                <a:gd name="connsiteX3" fmla="*/ 360524 w 370578"/>
                <a:gd name="connsiteY3" fmla="*/ 259325 h 308815"/>
                <a:gd name="connsiteX4" fmla="*/ 346936 w 370578"/>
                <a:gd name="connsiteY4" fmla="*/ 49022 h 308815"/>
                <a:gd name="connsiteX5" fmla="*/ 218160 w 370578"/>
                <a:gd name="connsiteY5" fmla="*/ 49331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578" h="308815">
                  <a:moveTo>
                    <a:pt x="218160" y="49331"/>
                  </a:moveTo>
                  <a:cubicBezTo>
                    <a:pt x="218160" y="49331"/>
                    <a:pt x="45841" y="161739"/>
                    <a:pt x="24224" y="263957"/>
                  </a:cubicBezTo>
                  <a:cubicBezTo>
                    <a:pt x="2607" y="365866"/>
                    <a:pt x="317908" y="186136"/>
                    <a:pt x="317908" y="186136"/>
                  </a:cubicBezTo>
                  <a:cubicBezTo>
                    <a:pt x="317908" y="186136"/>
                    <a:pt x="346010" y="256236"/>
                    <a:pt x="360524" y="259325"/>
                  </a:cubicBezTo>
                  <a:cubicBezTo>
                    <a:pt x="375038" y="262413"/>
                    <a:pt x="392023" y="107388"/>
                    <a:pt x="346936" y="49022"/>
                  </a:cubicBezTo>
                  <a:cubicBezTo>
                    <a:pt x="301540" y="-9344"/>
                    <a:pt x="218160" y="49331"/>
                    <a:pt x="218160" y="4933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C6EE8CA-13D8-4D01-905D-010682B5208C}"/>
                </a:ext>
              </a:extLst>
            </p:cNvPr>
            <p:cNvSpPr/>
            <p:nvPr/>
          </p:nvSpPr>
          <p:spPr>
            <a:xfrm>
              <a:off x="10360152" y="9611120"/>
              <a:ext cx="247081" cy="370621"/>
            </a:xfrm>
            <a:custGeom>
              <a:avLst/>
              <a:gdLst>
                <a:gd name="connsiteX0" fmla="*/ 95649 w 247052"/>
                <a:gd name="connsiteY0" fmla="*/ 23161 h 370578"/>
                <a:gd name="connsiteX1" fmla="*/ 109546 w 247052"/>
                <a:gd name="connsiteY1" fmla="*/ 197024 h 370578"/>
                <a:gd name="connsiteX2" fmla="*/ 28019 w 247052"/>
                <a:gd name="connsiteY2" fmla="*/ 340931 h 370578"/>
                <a:gd name="connsiteX3" fmla="*/ 227513 w 247052"/>
                <a:gd name="connsiteY3" fmla="*/ 246126 h 370578"/>
                <a:gd name="connsiteX4" fmla="*/ 244189 w 247052"/>
                <a:gd name="connsiteY4" fmla="*/ 54660 h 370578"/>
                <a:gd name="connsiteX5" fmla="*/ 95649 w 247052"/>
                <a:gd name="connsiteY5" fmla="*/ 23161 h 3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52" h="370578">
                  <a:moveTo>
                    <a:pt x="95649" y="23161"/>
                  </a:moveTo>
                  <a:lnTo>
                    <a:pt x="109546" y="197024"/>
                  </a:lnTo>
                  <a:cubicBezTo>
                    <a:pt x="109546" y="197024"/>
                    <a:pt x="-1010" y="298316"/>
                    <a:pt x="28019" y="340931"/>
                  </a:cubicBezTo>
                  <a:cubicBezTo>
                    <a:pt x="57048" y="383548"/>
                    <a:pt x="227513" y="246126"/>
                    <a:pt x="227513" y="246126"/>
                  </a:cubicBezTo>
                  <a:lnTo>
                    <a:pt x="244189" y="54660"/>
                  </a:lnTo>
                  <a:lnTo>
                    <a:pt x="95649" y="23161"/>
                  </a:lnTo>
                  <a:close/>
                </a:path>
              </a:pathLst>
            </a:custGeom>
            <a:solidFill>
              <a:srgbClr val="FFD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64F3AD0-0F61-4056-BE07-F31FDF2E7815}"/>
                </a:ext>
              </a:extLst>
            </p:cNvPr>
            <p:cNvSpPr/>
            <p:nvPr/>
          </p:nvSpPr>
          <p:spPr>
            <a:xfrm>
              <a:off x="10780587" y="10147056"/>
              <a:ext cx="370621" cy="308851"/>
            </a:xfrm>
            <a:custGeom>
              <a:avLst/>
              <a:gdLst>
                <a:gd name="connsiteX0" fmla="*/ 218160 w 370578"/>
                <a:gd name="connsiteY0" fmla="*/ 49330 h 308815"/>
                <a:gd name="connsiteX1" fmla="*/ 24224 w 370578"/>
                <a:gd name="connsiteY1" fmla="*/ 263957 h 308815"/>
                <a:gd name="connsiteX2" fmla="*/ 317908 w 370578"/>
                <a:gd name="connsiteY2" fmla="*/ 186136 h 308815"/>
                <a:gd name="connsiteX3" fmla="*/ 360524 w 370578"/>
                <a:gd name="connsiteY3" fmla="*/ 259325 h 308815"/>
                <a:gd name="connsiteX4" fmla="*/ 346936 w 370578"/>
                <a:gd name="connsiteY4" fmla="*/ 49022 h 308815"/>
                <a:gd name="connsiteX5" fmla="*/ 218160 w 370578"/>
                <a:gd name="connsiteY5" fmla="*/ 49330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578" h="308815">
                  <a:moveTo>
                    <a:pt x="218160" y="49330"/>
                  </a:moveTo>
                  <a:cubicBezTo>
                    <a:pt x="218160" y="49330"/>
                    <a:pt x="45841" y="161740"/>
                    <a:pt x="24224" y="263957"/>
                  </a:cubicBezTo>
                  <a:cubicBezTo>
                    <a:pt x="2607" y="366175"/>
                    <a:pt x="317908" y="186136"/>
                    <a:pt x="317908" y="186136"/>
                  </a:cubicBezTo>
                  <a:cubicBezTo>
                    <a:pt x="317908" y="186136"/>
                    <a:pt x="346010" y="256237"/>
                    <a:pt x="360524" y="259325"/>
                  </a:cubicBezTo>
                  <a:cubicBezTo>
                    <a:pt x="375038" y="262413"/>
                    <a:pt x="392023" y="107388"/>
                    <a:pt x="346936" y="49022"/>
                  </a:cubicBezTo>
                  <a:cubicBezTo>
                    <a:pt x="301540" y="-9344"/>
                    <a:pt x="218160" y="49330"/>
                    <a:pt x="218160" y="493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1E7F30C-3F1E-4827-9BBF-C4F8B58EB121}"/>
                </a:ext>
              </a:extLst>
            </p:cNvPr>
            <p:cNvSpPr/>
            <p:nvPr/>
          </p:nvSpPr>
          <p:spPr>
            <a:xfrm>
              <a:off x="10916083" y="9986683"/>
              <a:ext cx="247081" cy="370621"/>
            </a:xfrm>
            <a:custGeom>
              <a:avLst/>
              <a:gdLst>
                <a:gd name="connsiteX0" fmla="*/ 95649 w 247052"/>
                <a:gd name="connsiteY0" fmla="*/ 23161 h 370578"/>
                <a:gd name="connsiteX1" fmla="*/ 109546 w 247052"/>
                <a:gd name="connsiteY1" fmla="*/ 197023 h 370578"/>
                <a:gd name="connsiteX2" fmla="*/ 28019 w 247052"/>
                <a:gd name="connsiteY2" fmla="*/ 340931 h 370578"/>
                <a:gd name="connsiteX3" fmla="*/ 227513 w 247052"/>
                <a:gd name="connsiteY3" fmla="*/ 246126 h 370578"/>
                <a:gd name="connsiteX4" fmla="*/ 244189 w 247052"/>
                <a:gd name="connsiteY4" fmla="*/ 54660 h 370578"/>
                <a:gd name="connsiteX5" fmla="*/ 95649 w 247052"/>
                <a:gd name="connsiteY5" fmla="*/ 23161 h 3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52" h="370578">
                  <a:moveTo>
                    <a:pt x="95649" y="23161"/>
                  </a:moveTo>
                  <a:lnTo>
                    <a:pt x="109546" y="197023"/>
                  </a:lnTo>
                  <a:cubicBezTo>
                    <a:pt x="109546" y="197023"/>
                    <a:pt x="-1010" y="298315"/>
                    <a:pt x="28019" y="340931"/>
                  </a:cubicBezTo>
                  <a:cubicBezTo>
                    <a:pt x="57048" y="383857"/>
                    <a:pt x="227513" y="246126"/>
                    <a:pt x="227513" y="246126"/>
                  </a:cubicBezTo>
                  <a:lnTo>
                    <a:pt x="244189" y="54660"/>
                  </a:lnTo>
                  <a:lnTo>
                    <a:pt x="95649" y="23161"/>
                  </a:lnTo>
                  <a:close/>
                </a:path>
              </a:pathLst>
            </a:custGeom>
            <a:solidFill>
              <a:srgbClr val="FFD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A018374-A63C-465D-B519-82254E25CC16}"/>
                </a:ext>
              </a:extLst>
            </p:cNvPr>
            <p:cNvSpPr/>
            <p:nvPr/>
          </p:nvSpPr>
          <p:spPr>
            <a:xfrm>
              <a:off x="11298157" y="5963151"/>
              <a:ext cx="926553" cy="1235404"/>
            </a:xfrm>
            <a:custGeom>
              <a:avLst/>
              <a:gdLst>
                <a:gd name="connsiteX0" fmla="*/ 91610 w 926445"/>
                <a:gd name="connsiteY0" fmla="*/ 177699 h 1235260"/>
                <a:gd name="connsiteX1" fmla="*/ 27685 w 926445"/>
                <a:gd name="connsiteY1" fmla="*/ 495161 h 1235260"/>
                <a:gd name="connsiteX2" fmla="*/ 201239 w 926445"/>
                <a:gd name="connsiteY2" fmla="*/ 781124 h 1235260"/>
                <a:gd name="connsiteX3" fmla="*/ 163255 w 926445"/>
                <a:gd name="connsiteY3" fmla="*/ 1043617 h 1235260"/>
                <a:gd name="connsiteX4" fmla="*/ 796635 w 926445"/>
                <a:gd name="connsiteY4" fmla="*/ 1174864 h 1235260"/>
                <a:gd name="connsiteX5" fmla="*/ 876927 w 926445"/>
                <a:gd name="connsiteY5" fmla="*/ 792550 h 1235260"/>
                <a:gd name="connsiteX6" fmla="*/ 820722 w 926445"/>
                <a:gd name="connsiteY6" fmla="*/ 518014 h 1235260"/>
                <a:gd name="connsiteX7" fmla="*/ 720976 w 926445"/>
                <a:gd name="connsiteY7" fmla="*/ 133230 h 1235260"/>
                <a:gd name="connsiteX8" fmla="*/ 91610 w 926445"/>
                <a:gd name="connsiteY8" fmla="*/ 177699 h 123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6445" h="1235260">
                  <a:moveTo>
                    <a:pt x="91610" y="177699"/>
                  </a:moveTo>
                  <a:cubicBezTo>
                    <a:pt x="91610" y="177699"/>
                    <a:pt x="2362" y="352489"/>
                    <a:pt x="27685" y="495161"/>
                  </a:cubicBezTo>
                  <a:cubicBezTo>
                    <a:pt x="53317" y="637834"/>
                    <a:pt x="199078" y="690641"/>
                    <a:pt x="201239" y="781124"/>
                  </a:cubicBezTo>
                  <a:cubicBezTo>
                    <a:pt x="203092" y="871607"/>
                    <a:pt x="119712" y="957149"/>
                    <a:pt x="163255" y="1043617"/>
                  </a:cubicBezTo>
                  <a:cubicBezTo>
                    <a:pt x="206798" y="1130086"/>
                    <a:pt x="664462" y="1288817"/>
                    <a:pt x="796635" y="1174864"/>
                  </a:cubicBezTo>
                  <a:cubicBezTo>
                    <a:pt x="928808" y="1060911"/>
                    <a:pt x="958455" y="909900"/>
                    <a:pt x="876927" y="792550"/>
                  </a:cubicBezTo>
                  <a:cubicBezTo>
                    <a:pt x="795400" y="675201"/>
                    <a:pt x="787988" y="606644"/>
                    <a:pt x="820722" y="518014"/>
                  </a:cubicBezTo>
                  <a:cubicBezTo>
                    <a:pt x="853457" y="429693"/>
                    <a:pt x="848825" y="249962"/>
                    <a:pt x="720976" y="133230"/>
                  </a:cubicBezTo>
                  <a:cubicBezTo>
                    <a:pt x="583552" y="8469"/>
                    <a:pt x="329398" y="-50206"/>
                    <a:pt x="91610" y="177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BD17713-40D2-479F-A09A-5BCB4E6698EC}"/>
                </a:ext>
              </a:extLst>
            </p:cNvPr>
            <p:cNvSpPr/>
            <p:nvPr/>
          </p:nvSpPr>
          <p:spPr>
            <a:xfrm>
              <a:off x="10386192" y="7968033"/>
              <a:ext cx="1791335" cy="2131072"/>
            </a:xfrm>
            <a:custGeom>
              <a:avLst/>
              <a:gdLst>
                <a:gd name="connsiteX0" fmla="*/ 1753582 w 1791128"/>
                <a:gd name="connsiteY0" fmla="*/ 155952 h 2130825"/>
                <a:gd name="connsiteX1" fmla="*/ 1636849 w 1791128"/>
                <a:gd name="connsiteY1" fmla="*/ 638322 h 2130825"/>
                <a:gd name="connsiteX2" fmla="*/ 968573 w 1791128"/>
                <a:gd name="connsiteY2" fmla="*/ 1251011 h 2130825"/>
                <a:gd name="connsiteX3" fmla="*/ 812930 w 1791128"/>
                <a:gd name="connsiteY3" fmla="*/ 2126502 h 2130825"/>
                <a:gd name="connsiteX4" fmla="*/ 575143 w 1791128"/>
                <a:gd name="connsiteY4" fmla="*/ 2126502 h 2130825"/>
                <a:gd name="connsiteX5" fmla="*/ 605098 w 1791128"/>
                <a:gd name="connsiteY5" fmla="*/ 1151572 h 2130825"/>
                <a:gd name="connsiteX6" fmla="*/ 1038365 w 1791128"/>
                <a:gd name="connsiteY6" fmla="*/ 549691 h 2130825"/>
                <a:gd name="connsiteX7" fmla="*/ 409926 w 1791128"/>
                <a:gd name="connsiteY7" fmla="*/ 1014149 h 2130825"/>
                <a:gd name="connsiteX8" fmla="*/ 367619 w 1791128"/>
                <a:gd name="connsiteY8" fmla="*/ 1082089 h 2130825"/>
                <a:gd name="connsiteX9" fmla="*/ 278680 w 1791128"/>
                <a:gd name="connsiteY9" fmla="*/ 1737086 h 2130825"/>
                <a:gd name="connsiteX10" fmla="*/ 32863 w 1791128"/>
                <a:gd name="connsiteY10" fmla="*/ 1761173 h 2130825"/>
                <a:gd name="connsiteX11" fmla="*/ 117169 w 1791128"/>
                <a:gd name="connsiteY11" fmla="*/ 798288 h 2130825"/>
                <a:gd name="connsiteX12" fmla="*/ 1161273 w 1791128"/>
                <a:gd name="connsiteY12" fmla="*/ 23161 h 2130825"/>
                <a:gd name="connsiteX13" fmla="*/ 1753582 w 1791128"/>
                <a:gd name="connsiteY13" fmla="*/ 155952 h 213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1128" h="2130825">
                  <a:moveTo>
                    <a:pt x="1753582" y="155952"/>
                  </a:moveTo>
                  <a:cubicBezTo>
                    <a:pt x="1753582" y="155952"/>
                    <a:pt x="1853946" y="426165"/>
                    <a:pt x="1636849" y="638322"/>
                  </a:cubicBezTo>
                  <a:cubicBezTo>
                    <a:pt x="1420061" y="850477"/>
                    <a:pt x="997601" y="1164234"/>
                    <a:pt x="968573" y="1251011"/>
                  </a:cubicBezTo>
                  <a:cubicBezTo>
                    <a:pt x="939544" y="1337788"/>
                    <a:pt x="812930" y="2126502"/>
                    <a:pt x="812930" y="2126502"/>
                  </a:cubicBezTo>
                  <a:cubicBezTo>
                    <a:pt x="812930" y="2126502"/>
                    <a:pt x="633200" y="2136076"/>
                    <a:pt x="575143" y="2126502"/>
                  </a:cubicBezTo>
                  <a:cubicBezTo>
                    <a:pt x="517394" y="2116928"/>
                    <a:pt x="587495" y="1267069"/>
                    <a:pt x="605098" y="1151572"/>
                  </a:cubicBezTo>
                  <a:cubicBezTo>
                    <a:pt x="622699" y="1036075"/>
                    <a:pt x="1038365" y="549691"/>
                    <a:pt x="1038365" y="549691"/>
                  </a:cubicBezTo>
                  <a:cubicBezTo>
                    <a:pt x="1038365" y="549691"/>
                    <a:pt x="733256" y="710892"/>
                    <a:pt x="409926" y="1014149"/>
                  </a:cubicBezTo>
                  <a:cubicBezTo>
                    <a:pt x="390162" y="1032678"/>
                    <a:pt x="375956" y="1056149"/>
                    <a:pt x="367619" y="1082089"/>
                  </a:cubicBezTo>
                  <a:cubicBezTo>
                    <a:pt x="303076" y="1284672"/>
                    <a:pt x="297517" y="1553959"/>
                    <a:pt x="278680" y="1737086"/>
                  </a:cubicBezTo>
                  <a:cubicBezTo>
                    <a:pt x="209196" y="1789276"/>
                    <a:pt x="32863" y="1761173"/>
                    <a:pt x="32863" y="1761173"/>
                  </a:cubicBezTo>
                  <a:cubicBezTo>
                    <a:pt x="32863" y="1761173"/>
                    <a:pt x="-19019" y="998708"/>
                    <a:pt x="117169" y="798288"/>
                  </a:cubicBezTo>
                  <a:cubicBezTo>
                    <a:pt x="402515" y="378916"/>
                    <a:pt x="1161273" y="23161"/>
                    <a:pt x="1161273" y="23161"/>
                  </a:cubicBezTo>
                  <a:lnTo>
                    <a:pt x="1753582" y="155952"/>
                  </a:lnTo>
                  <a:close/>
                </a:path>
              </a:pathLst>
            </a:custGeom>
            <a:solidFill>
              <a:srgbClr val="163A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AA9F60F8-A126-48A3-B574-6C26105FA89C}"/>
                </a:ext>
              </a:extLst>
            </p:cNvPr>
            <p:cNvSpPr/>
            <p:nvPr/>
          </p:nvSpPr>
          <p:spPr>
            <a:xfrm>
              <a:off x="10440753" y="7048263"/>
              <a:ext cx="772127" cy="494161"/>
            </a:xfrm>
            <a:custGeom>
              <a:avLst/>
              <a:gdLst>
                <a:gd name="connsiteX0" fmla="*/ 749730 w 772038"/>
                <a:gd name="connsiteY0" fmla="*/ 353605 h 494104"/>
                <a:gd name="connsiteX1" fmla="*/ 483531 w 772038"/>
                <a:gd name="connsiteY1" fmla="*/ 256946 h 494104"/>
                <a:gd name="connsiteX2" fmla="*/ 227523 w 772038"/>
                <a:gd name="connsiteY2" fmla="*/ 193329 h 494104"/>
                <a:gd name="connsiteX3" fmla="*/ 202201 w 772038"/>
                <a:gd name="connsiteY3" fmla="*/ 163066 h 494104"/>
                <a:gd name="connsiteX4" fmla="*/ 176878 w 772038"/>
                <a:gd name="connsiteY4" fmla="*/ 66715 h 494104"/>
                <a:gd name="connsiteX5" fmla="*/ 159893 w 772038"/>
                <a:gd name="connsiteY5" fmla="*/ 40157 h 494104"/>
                <a:gd name="connsiteX6" fmla="*/ 114497 w 772038"/>
                <a:gd name="connsiteY6" fmla="*/ 25952 h 494104"/>
                <a:gd name="connsiteX7" fmla="*/ 97203 w 772038"/>
                <a:gd name="connsiteY7" fmla="*/ 23172 h 494104"/>
                <a:gd name="connsiteX8" fmla="*/ 114188 w 772038"/>
                <a:gd name="connsiteY8" fmla="*/ 54672 h 494104"/>
                <a:gd name="connsiteX9" fmla="*/ 135187 w 772038"/>
                <a:gd name="connsiteY9" fmla="*/ 76597 h 494104"/>
                <a:gd name="connsiteX10" fmla="*/ 135187 w 772038"/>
                <a:gd name="connsiteY10" fmla="*/ 76906 h 494104"/>
                <a:gd name="connsiteX11" fmla="*/ 139202 w 772038"/>
                <a:gd name="connsiteY11" fmla="*/ 105626 h 494104"/>
                <a:gd name="connsiteX12" fmla="*/ 136732 w 772038"/>
                <a:gd name="connsiteY12" fmla="*/ 110259 h 494104"/>
                <a:gd name="connsiteX13" fmla="*/ 110483 w 772038"/>
                <a:gd name="connsiteY13" fmla="*/ 99141 h 494104"/>
                <a:gd name="connsiteX14" fmla="*/ 92571 w 772038"/>
                <a:gd name="connsiteY14" fmla="*/ 93891 h 494104"/>
                <a:gd name="connsiteX15" fmla="*/ 53042 w 772038"/>
                <a:gd name="connsiteY15" fmla="*/ 105317 h 494104"/>
                <a:gd name="connsiteX16" fmla="*/ 47793 w 772038"/>
                <a:gd name="connsiteY16" fmla="*/ 155037 h 494104"/>
                <a:gd name="connsiteX17" fmla="*/ 35749 w 772038"/>
                <a:gd name="connsiteY17" fmla="*/ 205065 h 494104"/>
                <a:gd name="connsiteX18" fmla="*/ 35132 w 772038"/>
                <a:gd name="connsiteY18" fmla="*/ 261578 h 494104"/>
                <a:gd name="connsiteX19" fmla="*/ 42543 w 772038"/>
                <a:gd name="connsiteY19" fmla="*/ 314385 h 494104"/>
                <a:gd name="connsiteX20" fmla="*/ 165143 w 772038"/>
                <a:gd name="connsiteY20" fmla="*/ 318400 h 494104"/>
                <a:gd name="connsiteX21" fmla="*/ 222274 w 772038"/>
                <a:gd name="connsiteY21" fmla="*/ 312223 h 494104"/>
                <a:gd name="connsiteX22" fmla="*/ 632071 w 772038"/>
                <a:gd name="connsiteY22" fmla="*/ 480528 h 494104"/>
                <a:gd name="connsiteX23" fmla="*/ 749730 w 772038"/>
                <a:gd name="connsiteY23" fmla="*/ 353605 h 49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72038" h="494104">
                  <a:moveTo>
                    <a:pt x="749730" y="353605"/>
                  </a:moveTo>
                  <a:cubicBezTo>
                    <a:pt x="741701" y="289062"/>
                    <a:pt x="514103" y="264048"/>
                    <a:pt x="483531" y="256946"/>
                  </a:cubicBezTo>
                  <a:cubicBezTo>
                    <a:pt x="439988" y="247063"/>
                    <a:pt x="304109" y="212785"/>
                    <a:pt x="227523" y="193329"/>
                  </a:cubicBezTo>
                  <a:cubicBezTo>
                    <a:pt x="213318" y="189932"/>
                    <a:pt x="202509" y="177580"/>
                    <a:pt x="202201" y="163066"/>
                  </a:cubicBezTo>
                  <a:cubicBezTo>
                    <a:pt x="201274" y="128787"/>
                    <a:pt x="186760" y="86480"/>
                    <a:pt x="176878" y="66715"/>
                  </a:cubicBezTo>
                  <a:cubicBezTo>
                    <a:pt x="171010" y="54672"/>
                    <a:pt x="164525" y="43863"/>
                    <a:pt x="159893" y="40157"/>
                  </a:cubicBezTo>
                  <a:cubicBezTo>
                    <a:pt x="152173" y="34290"/>
                    <a:pt x="130246" y="29040"/>
                    <a:pt x="114497" y="25952"/>
                  </a:cubicBezTo>
                  <a:cubicBezTo>
                    <a:pt x="105851" y="24408"/>
                    <a:pt x="99057" y="23481"/>
                    <a:pt x="97203" y="23172"/>
                  </a:cubicBezTo>
                  <a:cubicBezTo>
                    <a:pt x="91336" y="22555"/>
                    <a:pt x="98130" y="47569"/>
                    <a:pt x="114188" y="54672"/>
                  </a:cubicBezTo>
                  <a:cubicBezTo>
                    <a:pt x="121599" y="58069"/>
                    <a:pt x="129629" y="66715"/>
                    <a:pt x="135187" y="76597"/>
                  </a:cubicBezTo>
                  <a:cubicBezTo>
                    <a:pt x="135187" y="76906"/>
                    <a:pt x="135187" y="76906"/>
                    <a:pt x="135187" y="76906"/>
                  </a:cubicBezTo>
                  <a:cubicBezTo>
                    <a:pt x="140438" y="86480"/>
                    <a:pt x="142599" y="97288"/>
                    <a:pt x="139202" y="105626"/>
                  </a:cubicBezTo>
                  <a:cubicBezTo>
                    <a:pt x="138276" y="107170"/>
                    <a:pt x="137658" y="108714"/>
                    <a:pt x="136732" y="110259"/>
                  </a:cubicBezTo>
                  <a:cubicBezTo>
                    <a:pt x="136732" y="110259"/>
                    <a:pt x="125305" y="104700"/>
                    <a:pt x="110483" y="99141"/>
                  </a:cubicBezTo>
                  <a:cubicBezTo>
                    <a:pt x="104923" y="97288"/>
                    <a:pt x="98747" y="95435"/>
                    <a:pt x="92571" y="93891"/>
                  </a:cubicBezTo>
                  <a:cubicBezTo>
                    <a:pt x="70645" y="87406"/>
                    <a:pt x="59219" y="94200"/>
                    <a:pt x="53042" y="105317"/>
                  </a:cubicBezTo>
                  <a:cubicBezTo>
                    <a:pt x="42543" y="124155"/>
                    <a:pt x="47793" y="155037"/>
                    <a:pt x="47793" y="155037"/>
                  </a:cubicBezTo>
                  <a:cubicBezTo>
                    <a:pt x="47793" y="155037"/>
                    <a:pt x="12897" y="173874"/>
                    <a:pt x="35749" y="205065"/>
                  </a:cubicBezTo>
                  <a:cubicBezTo>
                    <a:pt x="25867" y="216182"/>
                    <a:pt x="13514" y="241196"/>
                    <a:pt x="35132" y="261578"/>
                  </a:cubicBezTo>
                  <a:cubicBezTo>
                    <a:pt x="35132" y="261578"/>
                    <a:pt x="11044" y="295239"/>
                    <a:pt x="42543" y="314385"/>
                  </a:cubicBezTo>
                  <a:cubicBezTo>
                    <a:pt x="42543" y="314385"/>
                    <a:pt x="118820" y="344649"/>
                    <a:pt x="165143" y="318400"/>
                  </a:cubicBezTo>
                  <a:cubicBezTo>
                    <a:pt x="182745" y="308209"/>
                    <a:pt x="203435" y="304503"/>
                    <a:pt x="222274" y="312223"/>
                  </a:cubicBezTo>
                  <a:cubicBezTo>
                    <a:pt x="334682" y="358237"/>
                    <a:pt x="529853" y="457058"/>
                    <a:pt x="632071" y="480528"/>
                  </a:cubicBezTo>
                  <a:cubicBezTo>
                    <a:pt x="711128" y="483616"/>
                    <a:pt x="757759" y="418147"/>
                    <a:pt x="749730" y="353605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AE3814E-219C-45B6-B54C-CA92B7E4527D}"/>
                </a:ext>
              </a:extLst>
            </p:cNvPr>
            <p:cNvSpPr/>
            <p:nvPr/>
          </p:nvSpPr>
          <p:spPr>
            <a:xfrm>
              <a:off x="10841942" y="6878640"/>
              <a:ext cx="833898" cy="710357"/>
            </a:xfrm>
            <a:custGeom>
              <a:avLst/>
              <a:gdLst>
                <a:gd name="connsiteX0" fmla="*/ 838367 w 833801"/>
                <a:gd name="connsiteY0" fmla="*/ 113411 h 710275"/>
                <a:gd name="connsiteX1" fmla="*/ 705576 w 833801"/>
                <a:gd name="connsiteY1" fmla="*/ 30648 h 710275"/>
                <a:gd name="connsiteX2" fmla="*/ 343027 w 833801"/>
                <a:gd name="connsiteY2" fmla="*/ 430255 h 710275"/>
                <a:gd name="connsiteX3" fmla="*/ 249765 w 833801"/>
                <a:gd name="connsiteY3" fmla="*/ 455269 h 710275"/>
                <a:gd name="connsiteX4" fmla="*/ 66637 w 833801"/>
                <a:gd name="connsiteY4" fmla="*/ 396595 h 710275"/>
                <a:gd name="connsiteX5" fmla="*/ 36991 w 833801"/>
                <a:gd name="connsiteY5" fmla="*/ 594236 h 710275"/>
                <a:gd name="connsiteX6" fmla="*/ 308749 w 833801"/>
                <a:gd name="connsiteY6" fmla="*/ 697072 h 710275"/>
                <a:gd name="connsiteX7" fmla="*/ 686739 w 833801"/>
                <a:gd name="connsiteY7" fmla="*/ 437976 h 710275"/>
                <a:gd name="connsiteX8" fmla="*/ 838367 w 833801"/>
                <a:gd name="connsiteY8" fmla="*/ 113411 h 71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801" h="710275">
                  <a:moveTo>
                    <a:pt x="838367" y="113411"/>
                  </a:moveTo>
                  <a:cubicBezTo>
                    <a:pt x="838367" y="113411"/>
                    <a:pt x="769192" y="-7645"/>
                    <a:pt x="705576" y="30648"/>
                  </a:cubicBezTo>
                  <a:cubicBezTo>
                    <a:pt x="655857" y="60295"/>
                    <a:pt x="424863" y="339464"/>
                    <a:pt x="343027" y="430255"/>
                  </a:cubicBezTo>
                  <a:cubicBezTo>
                    <a:pt x="319557" y="456196"/>
                    <a:pt x="283117" y="466078"/>
                    <a:pt x="249765" y="455269"/>
                  </a:cubicBezTo>
                  <a:lnTo>
                    <a:pt x="66637" y="396595"/>
                  </a:lnTo>
                  <a:cubicBezTo>
                    <a:pt x="66637" y="396595"/>
                    <a:pt x="-6552" y="507768"/>
                    <a:pt x="36991" y="594236"/>
                  </a:cubicBezTo>
                  <a:cubicBezTo>
                    <a:pt x="52124" y="624500"/>
                    <a:pt x="280338" y="691822"/>
                    <a:pt x="308749" y="697072"/>
                  </a:cubicBezTo>
                  <a:cubicBezTo>
                    <a:pt x="397379" y="713439"/>
                    <a:pt x="686739" y="437976"/>
                    <a:pt x="686739" y="437976"/>
                  </a:cubicBezTo>
                  <a:lnTo>
                    <a:pt x="838367" y="11341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804E7C5-8B15-4944-93DC-682AC1C95DFB}"/>
                </a:ext>
              </a:extLst>
            </p:cNvPr>
            <p:cNvSpPr/>
            <p:nvPr/>
          </p:nvSpPr>
          <p:spPr>
            <a:xfrm>
              <a:off x="11215895" y="6727997"/>
              <a:ext cx="957438" cy="1513370"/>
            </a:xfrm>
            <a:custGeom>
              <a:avLst/>
              <a:gdLst>
                <a:gd name="connsiteX0" fmla="*/ 493487 w 957327"/>
                <a:gd name="connsiteY0" fmla="*/ 23161 h 1513194"/>
                <a:gd name="connsiteX1" fmla="*/ 808478 w 957327"/>
                <a:gd name="connsiteY1" fmla="*/ 240258 h 1513194"/>
                <a:gd name="connsiteX2" fmla="*/ 952386 w 957327"/>
                <a:gd name="connsiteY2" fmla="*/ 1497754 h 1513194"/>
                <a:gd name="connsiteX3" fmla="*/ 23161 w 957327"/>
                <a:gd name="connsiteY3" fmla="*/ 1433212 h 1513194"/>
                <a:gd name="connsiteX4" fmla="*/ 176951 w 957327"/>
                <a:gd name="connsiteY4" fmla="*/ 520971 h 1513194"/>
                <a:gd name="connsiteX5" fmla="*/ 493487 w 957327"/>
                <a:gd name="connsiteY5" fmla="*/ 23161 h 151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327" h="1513194">
                  <a:moveTo>
                    <a:pt x="493487" y="23161"/>
                  </a:moveTo>
                  <a:cubicBezTo>
                    <a:pt x="493487" y="23161"/>
                    <a:pt x="733127" y="27485"/>
                    <a:pt x="808478" y="240258"/>
                  </a:cubicBezTo>
                  <a:cubicBezTo>
                    <a:pt x="883829" y="453032"/>
                    <a:pt x="973694" y="1301965"/>
                    <a:pt x="952386" y="1497754"/>
                  </a:cubicBezTo>
                  <a:cubicBezTo>
                    <a:pt x="952386" y="1497754"/>
                    <a:pt x="321168" y="1578046"/>
                    <a:pt x="23161" y="1433212"/>
                  </a:cubicBezTo>
                  <a:cubicBezTo>
                    <a:pt x="23161" y="1433212"/>
                    <a:pt x="264346" y="958254"/>
                    <a:pt x="176951" y="520971"/>
                  </a:cubicBezTo>
                  <a:cubicBezTo>
                    <a:pt x="144834" y="361622"/>
                    <a:pt x="290286" y="52807"/>
                    <a:pt x="493487" y="23161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66949E0-25A9-4EFB-AD98-240146EDF71E}"/>
                </a:ext>
              </a:extLst>
            </p:cNvPr>
            <p:cNvSpPr/>
            <p:nvPr/>
          </p:nvSpPr>
          <p:spPr>
            <a:xfrm>
              <a:off x="11618800" y="6524464"/>
              <a:ext cx="277966" cy="401506"/>
            </a:xfrm>
            <a:custGeom>
              <a:avLst/>
              <a:gdLst>
                <a:gd name="connsiteX0" fmla="*/ 23306 w 277933"/>
                <a:gd name="connsiteY0" fmla="*/ 75968 h 401459"/>
                <a:gd name="connsiteX1" fmla="*/ 24234 w 277933"/>
                <a:gd name="connsiteY1" fmla="*/ 337843 h 401459"/>
                <a:gd name="connsiteX2" fmla="*/ 48321 w 277933"/>
                <a:gd name="connsiteY2" fmla="*/ 380769 h 401459"/>
                <a:gd name="connsiteX3" fmla="*/ 257698 w 277933"/>
                <a:gd name="connsiteY3" fmla="*/ 281639 h 401459"/>
                <a:gd name="connsiteX4" fmla="*/ 240095 w 277933"/>
                <a:gd name="connsiteY4" fmla="*/ 23161 h 401459"/>
                <a:gd name="connsiteX5" fmla="*/ 23306 w 277933"/>
                <a:gd name="connsiteY5" fmla="*/ 75968 h 40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933" h="401459">
                  <a:moveTo>
                    <a:pt x="23306" y="75968"/>
                  </a:moveTo>
                  <a:cubicBezTo>
                    <a:pt x="23306" y="75968"/>
                    <a:pt x="48939" y="243964"/>
                    <a:pt x="24234" y="337843"/>
                  </a:cubicBezTo>
                  <a:cubicBezTo>
                    <a:pt x="19601" y="356064"/>
                    <a:pt x="30409" y="374902"/>
                    <a:pt x="48321" y="380769"/>
                  </a:cubicBezTo>
                  <a:cubicBezTo>
                    <a:pt x="118113" y="404239"/>
                    <a:pt x="211684" y="312830"/>
                    <a:pt x="257698" y="281639"/>
                  </a:cubicBezTo>
                  <a:cubicBezTo>
                    <a:pt x="267271" y="228832"/>
                    <a:pt x="240095" y="23161"/>
                    <a:pt x="240095" y="23161"/>
                  </a:cubicBezTo>
                  <a:lnTo>
                    <a:pt x="23306" y="75968"/>
                  </a:ln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75F81CB-C007-4673-B905-C1DCBD01EEF8}"/>
                </a:ext>
              </a:extLst>
            </p:cNvPr>
            <p:cNvSpPr/>
            <p:nvPr/>
          </p:nvSpPr>
          <p:spPr>
            <a:xfrm>
              <a:off x="10746493" y="7195684"/>
              <a:ext cx="308851" cy="339736"/>
            </a:xfrm>
            <a:custGeom>
              <a:avLst/>
              <a:gdLst>
                <a:gd name="connsiteX0" fmla="*/ 298882 w 308815"/>
                <a:gd name="connsiteY0" fmla="*/ 79279 h 339696"/>
                <a:gd name="connsiteX1" fmla="*/ 132739 w 308815"/>
                <a:gd name="connsiteY1" fmla="*/ 23383 h 339696"/>
                <a:gd name="connsiteX2" fmla="*/ 24037 w 308815"/>
                <a:gd name="connsiteY2" fmla="*/ 277538 h 339696"/>
                <a:gd name="connsiteX3" fmla="*/ 151576 w 308815"/>
                <a:gd name="connsiteY3" fmla="*/ 333125 h 339696"/>
                <a:gd name="connsiteX4" fmla="*/ 298882 w 308815"/>
                <a:gd name="connsiteY4" fmla="*/ 79279 h 3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815" h="339696">
                  <a:moveTo>
                    <a:pt x="298882" y="79279"/>
                  </a:moveTo>
                  <a:cubicBezTo>
                    <a:pt x="298882" y="79279"/>
                    <a:pt x="143239" y="19060"/>
                    <a:pt x="132739" y="23383"/>
                  </a:cubicBezTo>
                  <a:cubicBezTo>
                    <a:pt x="122240" y="27707"/>
                    <a:pt x="12301" y="268274"/>
                    <a:pt x="24037" y="277538"/>
                  </a:cubicBezTo>
                  <a:cubicBezTo>
                    <a:pt x="35771" y="286803"/>
                    <a:pt x="151576" y="333125"/>
                    <a:pt x="151576" y="333125"/>
                  </a:cubicBezTo>
                  <a:cubicBezTo>
                    <a:pt x="151576" y="333125"/>
                    <a:pt x="298882" y="128998"/>
                    <a:pt x="298882" y="7927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1D25191-5399-4A4B-889F-3DDB8C277109}"/>
                </a:ext>
              </a:extLst>
            </p:cNvPr>
            <p:cNvSpPr/>
            <p:nvPr/>
          </p:nvSpPr>
          <p:spPr>
            <a:xfrm>
              <a:off x="10950243" y="7576845"/>
              <a:ext cx="555931" cy="555931"/>
            </a:xfrm>
            <a:custGeom>
              <a:avLst/>
              <a:gdLst>
                <a:gd name="connsiteX0" fmla="*/ 544173 w 555867"/>
                <a:gd name="connsiteY0" fmla="*/ 544006 h 555867"/>
                <a:gd name="connsiteX1" fmla="*/ 500630 w 555867"/>
                <a:gd name="connsiteY1" fmla="*/ 522389 h 555867"/>
                <a:gd name="connsiteX2" fmla="*/ 493527 w 555867"/>
                <a:gd name="connsiteY2" fmla="*/ 514978 h 555867"/>
                <a:gd name="connsiteX3" fmla="*/ 414780 w 555867"/>
                <a:gd name="connsiteY3" fmla="*/ 401025 h 555867"/>
                <a:gd name="connsiteX4" fmla="*/ 413235 w 555867"/>
                <a:gd name="connsiteY4" fmla="*/ 398555 h 555867"/>
                <a:gd name="connsiteX5" fmla="*/ 411073 w 555867"/>
                <a:gd name="connsiteY5" fmla="*/ 394540 h 555867"/>
                <a:gd name="connsiteX6" fmla="*/ 338811 w 555867"/>
                <a:gd name="connsiteY6" fmla="*/ 184855 h 555867"/>
                <a:gd name="connsiteX7" fmla="*/ 164330 w 555867"/>
                <a:gd name="connsiteY7" fmla="*/ 201222 h 555867"/>
                <a:gd name="connsiteX8" fmla="*/ 43583 w 555867"/>
                <a:gd name="connsiteY8" fmla="*/ 111356 h 555867"/>
                <a:gd name="connsiteX9" fmla="*/ 46363 w 555867"/>
                <a:gd name="connsiteY9" fmla="*/ 107342 h 555867"/>
                <a:gd name="connsiteX10" fmla="*/ 413544 w 555867"/>
                <a:gd name="connsiteY10" fmla="*/ 72754 h 555867"/>
                <a:gd name="connsiteX11" fmla="*/ 544173 w 555867"/>
                <a:gd name="connsiteY11" fmla="*/ 544006 h 55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5867" h="555867">
                  <a:moveTo>
                    <a:pt x="544173" y="544006"/>
                  </a:moveTo>
                  <a:cubicBezTo>
                    <a:pt x="530894" y="545551"/>
                    <a:pt x="515762" y="536595"/>
                    <a:pt x="500630" y="522389"/>
                  </a:cubicBezTo>
                  <a:cubicBezTo>
                    <a:pt x="498159" y="520228"/>
                    <a:pt x="495689" y="517448"/>
                    <a:pt x="493527" y="514978"/>
                  </a:cubicBezTo>
                  <a:cubicBezTo>
                    <a:pt x="458631" y="479155"/>
                    <a:pt x="425279" y="420789"/>
                    <a:pt x="414780" y="401025"/>
                  </a:cubicBezTo>
                  <a:cubicBezTo>
                    <a:pt x="414780" y="401025"/>
                    <a:pt x="414162" y="400099"/>
                    <a:pt x="413235" y="398555"/>
                  </a:cubicBezTo>
                  <a:cubicBezTo>
                    <a:pt x="411691" y="396084"/>
                    <a:pt x="411073" y="394540"/>
                    <a:pt x="411073" y="394540"/>
                  </a:cubicBezTo>
                  <a:cubicBezTo>
                    <a:pt x="391310" y="359953"/>
                    <a:pt x="371545" y="241676"/>
                    <a:pt x="338811" y="184855"/>
                  </a:cubicBezTo>
                  <a:cubicBezTo>
                    <a:pt x="306385" y="128032"/>
                    <a:pt x="223005" y="191649"/>
                    <a:pt x="164330" y="201222"/>
                  </a:cubicBezTo>
                  <a:cubicBezTo>
                    <a:pt x="75391" y="215118"/>
                    <a:pt x="-19415" y="212956"/>
                    <a:pt x="43583" y="111356"/>
                  </a:cubicBezTo>
                  <a:cubicBezTo>
                    <a:pt x="44510" y="109812"/>
                    <a:pt x="45745" y="108577"/>
                    <a:pt x="46363" y="107342"/>
                  </a:cubicBezTo>
                  <a:cubicBezTo>
                    <a:pt x="112758" y="9139"/>
                    <a:pt x="312561" y="-4141"/>
                    <a:pt x="413544" y="72754"/>
                  </a:cubicBezTo>
                  <a:cubicBezTo>
                    <a:pt x="516071" y="150267"/>
                    <a:pt x="596362" y="538757"/>
                    <a:pt x="544173" y="5440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9703D51-6287-491F-A2C8-88F8A24C4D2F}"/>
                </a:ext>
              </a:extLst>
            </p:cNvPr>
            <p:cNvSpPr/>
            <p:nvPr/>
          </p:nvSpPr>
          <p:spPr>
            <a:xfrm>
              <a:off x="10950243" y="7661035"/>
              <a:ext cx="494161" cy="432391"/>
            </a:xfrm>
            <a:custGeom>
              <a:avLst/>
              <a:gdLst>
                <a:gd name="connsiteX0" fmla="*/ 500630 w 494104"/>
                <a:gd name="connsiteY0" fmla="*/ 438209 h 432341"/>
                <a:gd name="connsiteX1" fmla="*/ 493527 w 494104"/>
                <a:gd name="connsiteY1" fmla="*/ 430798 h 432341"/>
                <a:gd name="connsiteX2" fmla="*/ 414780 w 494104"/>
                <a:gd name="connsiteY2" fmla="*/ 316845 h 432341"/>
                <a:gd name="connsiteX3" fmla="*/ 413235 w 494104"/>
                <a:gd name="connsiteY3" fmla="*/ 314374 h 432341"/>
                <a:gd name="connsiteX4" fmla="*/ 411073 w 494104"/>
                <a:gd name="connsiteY4" fmla="*/ 310359 h 432341"/>
                <a:gd name="connsiteX5" fmla="*/ 338811 w 494104"/>
                <a:gd name="connsiteY5" fmla="*/ 100674 h 432341"/>
                <a:gd name="connsiteX6" fmla="*/ 164330 w 494104"/>
                <a:gd name="connsiteY6" fmla="*/ 117041 h 432341"/>
                <a:gd name="connsiteX7" fmla="*/ 43583 w 494104"/>
                <a:gd name="connsiteY7" fmla="*/ 27176 h 432341"/>
                <a:gd name="connsiteX8" fmla="*/ 46363 w 494104"/>
                <a:gd name="connsiteY8" fmla="*/ 23161 h 432341"/>
                <a:gd name="connsiteX9" fmla="*/ 56554 w 494104"/>
                <a:gd name="connsiteY9" fmla="*/ 88321 h 432341"/>
                <a:gd name="connsiteX10" fmla="*/ 243078 w 494104"/>
                <a:gd name="connsiteY10" fmla="*/ 58366 h 432341"/>
                <a:gd name="connsiteX11" fmla="*/ 396251 w 494104"/>
                <a:gd name="connsiteY11" fmla="*/ 157496 h 432341"/>
                <a:gd name="connsiteX12" fmla="*/ 500630 w 494104"/>
                <a:gd name="connsiteY12" fmla="*/ 438209 h 43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104" h="432341">
                  <a:moveTo>
                    <a:pt x="500630" y="438209"/>
                  </a:moveTo>
                  <a:cubicBezTo>
                    <a:pt x="498159" y="436047"/>
                    <a:pt x="495689" y="433268"/>
                    <a:pt x="493527" y="430798"/>
                  </a:cubicBezTo>
                  <a:cubicBezTo>
                    <a:pt x="458631" y="394975"/>
                    <a:pt x="425279" y="336609"/>
                    <a:pt x="414780" y="316845"/>
                  </a:cubicBezTo>
                  <a:cubicBezTo>
                    <a:pt x="414780" y="316845"/>
                    <a:pt x="414162" y="315918"/>
                    <a:pt x="413235" y="314374"/>
                  </a:cubicBezTo>
                  <a:cubicBezTo>
                    <a:pt x="411691" y="311904"/>
                    <a:pt x="411073" y="310359"/>
                    <a:pt x="411073" y="310359"/>
                  </a:cubicBezTo>
                  <a:cubicBezTo>
                    <a:pt x="391310" y="275772"/>
                    <a:pt x="371545" y="157496"/>
                    <a:pt x="338811" y="100674"/>
                  </a:cubicBezTo>
                  <a:cubicBezTo>
                    <a:pt x="306385" y="43852"/>
                    <a:pt x="223005" y="107468"/>
                    <a:pt x="164330" y="117041"/>
                  </a:cubicBezTo>
                  <a:cubicBezTo>
                    <a:pt x="75391" y="130938"/>
                    <a:pt x="-19415" y="128776"/>
                    <a:pt x="43583" y="27176"/>
                  </a:cubicBezTo>
                  <a:cubicBezTo>
                    <a:pt x="44510" y="25632"/>
                    <a:pt x="45745" y="24397"/>
                    <a:pt x="46363" y="23161"/>
                  </a:cubicBezTo>
                  <a:cubicBezTo>
                    <a:pt x="42657" y="47866"/>
                    <a:pt x="41421" y="79674"/>
                    <a:pt x="56554" y="88321"/>
                  </a:cubicBezTo>
                  <a:cubicBezTo>
                    <a:pt x="82494" y="103762"/>
                    <a:pt x="202932" y="63307"/>
                    <a:pt x="243078" y="58366"/>
                  </a:cubicBezTo>
                  <a:cubicBezTo>
                    <a:pt x="283842" y="53734"/>
                    <a:pt x="344678" y="29029"/>
                    <a:pt x="396251" y="157496"/>
                  </a:cubicBezTo>
                  <a:cubicBezTo>
                    <a:pt x="439794" y="265581"/>
                    <a:pt x="474072" y="381078"/>
                    <a:pt x="500630" y="43820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B280242-0F7E-42D6-9362-2775FB0FB1A2}"/>
                </a:ext>
              </a:extLst>
            </p:cNvPr>
            <p:cNvSpPr/>
            <p:nvPr/>
          </p:nvSpPr>
          <p:spPr>
            <a:xfrm>
              <a:off x="11218849" y="7594348"/>
              <a:ext cx="772127" cy="401506"/>
            </a:xfrm>
            <a:custGeom>
              <a:avLst/>
              <a:gdLst>
                <a:gd name="connsiteX0" fmla="*/ 721526 w 772038"/>
                <a:gd name="connsiteY0" fmla="*/ 206572 h 401459"/>
                <a:gd name="connsiteX1" fmla="*/ 287332 w 772038"/>
                <a:gd name="connsiteY1" fmla="*/ 294584 h 401459"/>
                <a:gd name="connsiteX2" fmla="*/ 243172 w 772038"/>
                <a:gd name="connsiteY2" fmla="*/ 331642 h 401459"/>
                <a:gd name="connsiteX3" fmla="*/ 139101 w 772038"/>
                <a:gd name="connsiteY3" fmla="*/ 396493 h 401459"/>
                <a:gd name="connsiteX4" fmla="*/ 103279 w 772038"/>
                <a:gd name="connsiteY4" fmla="*/ 350171 h 401459"/>
                <a:gd name="connsiteX5" fmla="*/ 76103 w 772038"/>
                <a:gd name="connsiteY5" fmla="*/ 303231 h 401459"/>
                <a:gd name="connsiteX6" fmla="*/ 55721 w 772038"/>
                <a:gd name="connsiteY6" fmla="*/ 249188 h 401459"/>
                <a:gd name="connsiteX7" fmla="*/ 57883 w 772038"/>
                <a:gd name="connsiteY7" fmla="*/ 185573 h 401459"/>
                <a:gd name="connsiteX8" fmla="*/ 75794 w 772038"/>
                <a:gd name="connsiteY8" fmla="*/ 180014 h 401459"/>
                <a:gd name="connsiteX9" fmla="*/ 103896 w 772038"/>
                <a:gd name="connsiteY9" fmla="*/ 174764 h 401459"/>
                <a:gd name="connsiteX10" fmla="*/ 55721 w 772038"/>
                <a:gd name="connsiteY10" fmla="*/ 149750 h 401459"/>
                <a:gd name="connsiteX11" fmla="*/ 24222 w 772038"/>
                <a:gd name="connsiteY11" fmla="*/ 133074 h 401459"/>
                <a:gd name="connsiteX12" fmla="*/ 92470 w 772038"/>
                <a:gd name="connsiteY12" fmla="*/ 114854 h 401459"/>
                <a:gd name="connsiteX13" fmla="*/ 132307 w 772038"/>
                <a:gd name="connsiteY13" fmla="*/ 126898 h 401459"/>
                <a:gd name="connsiteX14" fmla="*/ 187894 w 772038"/>
                <a:gd name="connsiteY14" fmla="*/ 181867 h 401459"/>
                <a:gd name="connsiteX15" fmla="*/ 225878 w 772038"/>
                <a:gd name="connsiteY15" fmla="*/ 192984 h 401459"/>
                <a:gd name="connsiteX16" fmla="*/ 473857 w 772038"/>
                <a:gd name="connsiteY16" fmla="*/ 103737 h 401459"/>
                <a:gd name="connsiteX17" fmla="*/ 749011 w 772038"/>
                <a:gd name="connsiteY17" fmla="*/ 36106 h 401459"/>
                <a:gd name="connsiteX18" fmla="*/ 721526 w 772038"/>
                <a:gd name="connsiteY18" fmla="*/ 206572 h 40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038" h="401459">
                  <a:moveTo>
                    <a:pt x="721526" y="206572"/>
                  </a:moveTo>
                  <a:cubicBezTo>
                    <a:pt x="623323" y="243939"/>
                    <a:pt x="406226" y="270188"/>
                    <a:pt x="287332" y="294584"/>
                  </a:cubicBezTo>
                  <a:cubicBezTo>
                    <a:pt x="267260" y="298908"/>
                    <a:pt x="252436" y="313422"/>
                    <a:pt x="243172" y="331642"/>
                  </a:cubicBezTo>
                  <a:cubicBezTo>
                    <a:pt x="219394" y="379509"/>
                    <a:pt x="139101" y="396493"/>
                    <a:pt x="139101" y="396493"/>
                  </a:cubicBezTo>
                  <a:cubicBezTo>
                    <a:pt x="102352" y="398038"/>
                    <a:pt x="103279" y="350171"/>
                    <a:pt x="103279" y="350171"/>
                  </a:cubicBezTo>
                  <a:cubicBezTo>
                    <a:pt x="73633" y="345230"/>
                    <a:pt x="73941" y="318054"/>
                    <a:pt x="76103" y="303231"/>
                  </a:cubicBezTo>
                  <a:cubicBezTo>
                    <a:pt x="39972" y="290261"/>
                    <a:pt x="55721" y="249188"/>
                    <a:pt x="55721" y="249188"/>
                  </a:cubicBezTo>
                  <a:cubicBezTo>
                    <a:pt x="55721" y="249188"/>
                    <a:pt x="-175" y="203484"/>
                    <a:pt x="57883" y="185573"/>
                  </a:cubicBezTo>
                  <a:cubicBezTo>
                    <a:pt x="64059" y="183411"/>
                    <a:pt x="70235" y="181558"/>
                    <a:pt x="75794" y="180014"/>
                  </a:cubicBezTo>
                  <a:cubicBezTo>
                    <a:pt x="91234" y="176308"/>
                    <a:pt x="103896" y="174764"/>
                    <a:pt x="103896" y="174764"/>
                  </a:cubicBezTo>
                  <a:cubicBezTo>
                    <a:pt x="105441" y="153456"/>
                    <a:pt x="72397" y="145118"/>
                    <a:pt x="55721" y="149750"/>
                  </a:cubicBezTo>
                  <a:cubicBezTo>
                    <a:pt x="33795" y="155926"/>
                    <a:pt x="18972" y="135853"/>
                    <a:pt x="24222" y="133074"/>
                  </a:cubicBezTo>
                  <a:cubicBezTo>
                    <a:pt x="29471" y="130294"/>
                    <a:pt x="77338" y="113927"/>
                    <a:pt x="92470" y="114854"/>
                  </a:cubicBezTo>
                  <a:cubicBezTo>
                    <a:pt x="98028" y="115471"/>
                    <a:pt x="120881" y="120413"/>
                    <a:pt x="132307" y="126898"/>
                  </a:cubicBezTo>
                  <a:cubicBezTo>
                    <a:pt x="151454" y="137706"/>
                    <a:pt x="167821" y="154073"/>
                    <a:pt x="187894" y="181867"/>
                  </a:cubicBezTo>
                  <a:cubicBezTo>
                    <a:pt x="196232" y="193602"/>
                    <a:pt x="212290" y="198234"/>
                    <a:pt x="225878" y="192984"/>
                  </a:cubicBezTo>
                  <a:cubicBezTo>
                    <a:pt x="300303" y="166735"/>
                    <a:pt x="432476" y="119486"/>
                    <a:pt x="473857" y="103737"/>
                  </a:cubicBezTo>
                  <a:cubicBezTo>
                    <a:pt x="503195" y="92619"/>
                    <a:pt x="706395" y="-12996"/>
                    <a:pt x="749011" y="36106"/>
                  </a:cubicBezTo>
                  <a:cubicBezTo>
                    <a:pt x="791319" y="84899"/>
                    <a:pt x="789157" y="165191"/>
                    <a:pt x="721526" y="206572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41BDED5-B437-42D0-A4F3-4F4CCF79A4C6}"/>
                </a:ext>
              </a:extLst>
            </p:cNvPr>
            <p:cNvSpPr/>
            <p:nvPr/>
          </p:nvSpPr>
          <p:spPr>
            <a:xfrm>
              <a:off x="11674848" y="6927074"/>
              <a:ext cx="463277" cy="926553"/>
            </a:xfrm>
            <a:custGeom>
              <a:avLst/>
              <a:gdLst>
                <a:gd name="connsiteX0" fmla="*/ 69483 w 463222"/>
                <a:gd name="connsiteY0" fmla="*/ 263242 h 926445"/>
                <a:gd name="connsiteX1" fmla="*/ 190848 w 463222"/>
                <a:gd name="connsiteY1" fmla="*/ 632894 h 926445"/>
                <a:gd name="connsiteX2" fmla="*/ 37366 w 463222"/>
                <a:gd name="connsiteY2" fmla="*/ 720288 h 926445"/>
                <a:gd name="connsiteX3" fmla="*/ 23161 w 463222"/>
                <a:gd name="connsiteY3" fmla="*/ 933679 h 926445"/>
                <a:gd name="connsiteX4" fmla="*/ 387872 w 463222"/>
                <a:gd name="connsiteY4" fmla="*/ 816638 h 926445"/>
                <a:gd name="connsiteX5" fmla="*/ 384474 w 463222"/>
                <a:gd name="connsiteY5" fmla="*/ 165038 h 926445"/>
                <a:gd name="connsiteX6" fmla="*/ 93262 w 463222"/>
                <a:gd name="connsiteY6" fmla="*/ 65600 h 926445"/>
                <a:gd name="connsiteX7" fmla="*/ 69483 w 463222"/>
                <a:gd name="connsiteY7" fmla="*/ 263242 h 92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222" h="926445">
                  <a:moveTo>
                    <a:pt x="69483" y="263242"/>
                  </a:moveTo>
                  <a:cubicBezTo>
                    <a:pt x="110865" y="377503"/>
                    <a:pt x="181583" y="576071"/>
                    <a:pt x="190848" y="632894"/>
                  </a:cubicBezTo>
                  <a:cubicBezTo>
                    <a:pt x="202891" y="706391"/>
                    <a:pt x="37366" y="720288"/>
                    <a:pt x="37366" y="720288"/>
                  </a:cubicBezTo>
                  <a:lnTo>
                    <a:pt x="23161" y="933679"/>
                  </a:lnTo>
                  <a:cubicBezTo>
                    <a:pt x="23161" y="933679"/>
                    <a:pt x="334446" y="914841"/>
                    <a:pt x="387872" y="816638"/>
                  </a:cubicBezTo>
                  <a:cubicBezTo>
                    <a:pt x="462605" y="678598"/>
                    <a:pt x="455502" y="362062"/>
                    <a:pt x="384474" y="165038"/>
                  </a:cubicBezTo>
                  <a:cubicBezTo>
                    <a:pt x="335682" y="29777"/>
                    <a:pt x="163981" y="-20251"/>
                    <a:pt x="93262" y="65600"/>
                  </a:cubicBezTo>
                  <a:cubicBezTo>
                    <a:pt x="44160" y="123966"/>
                    <a:pt x="58056" y="232360"/>
                    <a:pt x="69483" y="2632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B0D58A0-0E8B-4D39-BAB6-F91A54A098CC}"/>
                </a:ext>
              </a:extLst>
            </p:cNvPr>
            <p:cNvSpPr/>
            <p:nvPr/>
          </p:nvSpPr>
          <p:spPr>
            <a:xfrm>
              <a:off x="11604752" y="7571156"/>
              <a:ext cx="247081" cy="370621"/>
            </a:xfrm>
            <a:custGeom>
              <a:avLst/>
              <a:gdLst>
                <a:gd name="connsiteX0" fmla="*/ 93248 w 247052"/>
                <a:gd name="connsiteY0" fmla="*/ 363788 h 370578"/>
                <a:gd name="connsiteX1" fmla="*/ 226656 w 247052"/>
                <a:gd name="connsiteY1" fmla="*/ 327039 h 370578"/>
                <a:gd name="connsiteX2" fmla="*/ 148526 w 247052"/>
                <a:gd name="connsiteY2" fmla="*/ 23165 h 370578"/>
                <a:gd name="connsiteX3" fmla="*/ 34882 w 247052"/>
                <a:gd name="connsiteY3" fmla="*/ 76281 h 370578"/>
                <a:gd name="connsiteX4" fmla="*/ 23456 w 247052"/>
                <a:gd name="connsiteY4" fmla="*/ 99133 h 370578"/>
                <a:gd name="connsiteX5" fmla="*/ 93248 w 247052"/>
                <a:gd name="connsiteY5" fmla="*/ 363788 h 3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52" h="370578">
                  <a:moveTo>
                    <a:pt x="93248" y="363788"/>
                  </a:moveTo>
                  <a:cubicBezTo>
                    <a:pt x="93248" y="363788"/>
                    <a:pt x="221715" y="337230"/>
                    <a:pt x="226656" y="327039"/>
                  </a:cubicBezTo>
                  <a:cubicBezTo>
                    <a:pt x="231597" y="316540"/>
                    <a:pt x="163658" y="21929"/>
                    <a:pt x="148526" y="23165"/>
                  </a:cubicBezTo>
                  <a:cubicBezTo>
                    <a:pt x="136790" y="24091"/>
                    <a:pt x="65454" y="60531"/>
                    <a:pt x="34882" y="76281"/>
                  </a:cubicBezTo>
                  <a:cubicBezTo>
                    <a:pt x="26544" y="80605"/>
                    <a:pt x="21911" y="89560"/>
                    <a:pt x="23456" y="99133"/>
                  </a:cubicBezTo>
                  <a:cubicBezTo>
                    <a:pt x="32720" y="156264"/>
                    <a:pt x="64220" y="333215"/>
                    <a:pt x="93248" y="3637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7EAD680-7EA7-4B38-AFEF-53E412657B68}"/>
                </a:ext>
              </a:extLst>
            </p:cNvPr>
            <p:cNvSpPr/>
            <p:nvPr/>
          </p:nvSpPr>
          <p:spPr>
            <a:xfrm>
              <a:off x="11408617" y="6058716"/>
              <a:ext cx="525047" cy="648587"/>
            </a:xfrm>
            <a:custGeom>
              <a:avLst/>
              <a:gdLst>
                <a:gd name="connsiteX0" fmla="*/ 520354 w 524985"/>
                <a:gd name="connsiteY0" fmla="*/ 333521 h 648511"/>
                <a:gd name="connsiteX1" fmla="*/ 271758 w 524985"/>
                <a:gd name="connsiteY1" fmla="*/ 643880 h 648511"/>
                <a:gd name="connsiteX2" fmla="*/ 23161 w 524985"/>
                <a:gd name="connsiteY2" fmla="*/ 333521 h 648511"/>
                <a:gd name="connsiteX3" fmla="*/ 271758 w 524985"/>
                <a:gd name="connsiteY3" fmla="*/ 23162 h 648511"/>
                <a:gd name="connsiteX4" fmla="*/ 520354 w 524985"/>
                <a:gd name="connsiteY4" fmla="*/ 333521 h 64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985" h="648511">
                  <a:moveTo>
                    <a:pt x="520354" y="333521"/>
                  </a:moveTo>
                  <a:cubicBezTo>
                    <a:pt x="520354" y="504913"/>
                    <a:pt x="409180" y="643880"/>
                    <a:pt x="271758" y="643880"/>
                  </a:cubicBezTo>
                  <a:cubicBezTo>
                    <a:pt x="134335" y="643880"/>
                    <a:pt x="23161" y="504913"/>
                    <a:pt x="23161" y="333521"/>
                  </a:cubicBezTo>
                  <a:cubicBezTo>
                    <a:pt x="23161" y="162129"/>
                    <a:pt x="134335" y="23162"/>
                    <a:pt x="271758" y="23162"/>
                  </a:cubicBezTo>
                  <a:cubicBezTo>
                    <a:pt x="408872" y="22853"/>
                    <a:pt x="520354" y="161819"/>
                    <a:pt x="520354" y="333521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75A8553-8498-4663-A469-8F15BBF69D25}"/>
                </a:ext>
              </a:extLst>
            </p:cNvPr>
            <p:cNvSpPr/>
            <p:nvPr/>
          </p:nvSpPr>
          <p:spPr>
            <a:xfrm>
              <a:off x="10223269" y="6987407"/>
              <a:ext cx="525047" cy="586817"/>
            </a:xfrm>
            <a:custGeom>
              <a:avLst/>
              <a:gdLst>
                <a:gd name="connsiteX0" fmla="*/ 477407 w 524985"/>
                <a:gd name="connsiteY0" fmla="*/ 588935 h 586748"/>
                <a:gd name="connsiteX1" fmla="*/ 437879 w 524985"/>
                <a:gd name="connsiteY1" fmla="*/ 560524 h 586748"/>
                <a:gd name="connsiteX2" fmla="*/ 432011 w 524985"/>
                <a:gd name="connsiteY2" fmla="*/ 552186 h 586748"/>
                <a:gd name="connsiteX3" fmla="*/ 372410 w 524985"/>
                <a:gd name="connsiteY3" fmla="*/ 427115 h 586748"/>
                <a:gd name="connsiteX4" fmla="*/ 371484 w 524985"/>
                <a:gd name="connsiteY4" fmla="*/ 424336 h 586748"/>
                <a:gd name="connsiteX5" fmla="*/ 370248 w 524985"/>
                <a:gd name="connsiteY5" fmla="*/ 420013 h 586748"/>
                <a:gd name="connsiteX6" fmla="*/ 332264 w 524985"/>
                <a:gd name="connsiteY6" fmla="*/ 201680 h 586748"/>
                <a:gd name="connsiteX7" fmla="*/ 157474 w 524985"/>
                <a:gd name="connsiteY7" fmla="*/ 190254 h 586748"/>
                <a:gd name="connsiteX8" fmla="*/ 52786 w 524985"/>
                <a:gd name="connsiteY8" fmla="*/ 82169 h 586748"/>
                <a:gd name="connsiteX9" fmla="*/ 56183 w 524985"/>
                <a:gd name="connsiteY9" fmla="*/ 78772 h 586748"/>
                <a:gd name="connsiteX10" fmla="*/ 423982 w 524985"/>
                <a:gd name="connsiteY10" fmla="*/ 102859 h 586748"/>
                <a:gd name="connsiteX11" fmla="*/ 477407 w 524985"/>
                <a:gd name="connsiteY11" fmla="*/ 588935 h 58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985" h="586748">
                  <a:moveTo>
                    <a:pt x="477407" y="588935"/>
                  </a:moveTo>
                  <a:cubicBezTo>
                    <a:pt x="464128" y="588317"/>
                    <a:pt x="450540" y="577200"/>
                    <a:pt x="437879" y="560524"/>
                  </a:cubicBezTo>
                  <a:cubicBezTo>
                    <a:pt x="435717" y="558053"/>
                    <a:pt x="433555" y="554965"/>
                    <a:pt x="432011" y="552186"/>
                  </a:cubicBezTo>
                  <a:cubicBezTo>
                    <a:pt x="403292" y="511422"/>
                    <a:pt x="379512" y="448424"/>
                    <a:pt x="372410" y="427115"/>
                  </a:cubicBezTo>
                  <a:cubicBezTo>
                    <a:pt x="372410" y="427115"/>
                    <a:pt x="372101" y="426189"/>
                    <a:pt x="371484" y="424336"/>
                  </a:cubicBezTo>
                  <a:cubicBezTo>
                    <a:pt x="370557" y="421557"/>
                    <a:pt x="370248" y="420013"/>
                    <a:pt x="370248" y="420013"/>
                  </a:cubicBezTo>
                  <a:cubicBezTo>
                    <a:pt x="356351" y="382646"/>
                    <a:pt x="355425" y="262826"/>
                    <a:pt x="332264" y="201680"/>
                  </a:cubicBezTo>
                  <a:cubicBezTo>
                    <a:pt x="309103" y="140535"/>
                    <a:pt x="217076" y="190254"/>
                    <a:pt x="157474" y="190254"/>
                  </a:cubicBezTo>
                  <a:cubicBezTo>
                    <a:pt x="67301" y="189946"/>
                    <a:pt x="-25962" y="172652"/>
                    <a:pt x="52786" y="82169"/>
                  </a:cubicBezTo>
                  <a:cubicBezTo>
                    <a:pt x="53713" y="80625"/>
                    <a:pt x="55256" y="79698"/>
                    <a:pt x="56183" y="78772"/>
                  </a:cubicBezTo>
                  <a:cubicBezTo>
                    <a:pt x="137401" y="-7387"/>
                    <a:pt x="336896" y="11141"/>
                    <a:pt x="423982" y="102859"/>
                  </a:cubicBezTo>
                  <a:cubicBezTo>
                    <a:pt x="512304" y="195813"/>
                    <a:pt x="529905" y="592023"/>
                    <a:pt x="477407" y="58893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340F038-5D46-434C-A572-947C94639AF8}"/>
                </a:ext>
              </a:extLst>
            </p:cNvPr>
            <p:cNvSpPr/>
            <p:nvPr/>
          </p:nvSpPr>
          <p:spPr>
            <a:xfrm>
              <a:off x="10223270" y="7043023"/>
              <a:ext cx="432391" cy="525047"/>
            </a:xfrm>
            <a:custGeom>
              <a:avLst/>
              <a:gdLst>
                <a:gd name="connsiteX0" fmla="*/ 437879 w 432341"/>
                <a:gd name="connsiteY0" fmla="*/ 504913 h 524985"/>
                <a:gd name="connsiteX1" fmla="*/ 432011 w 432341"/>
                <a:gd name="connsiteY1" fmla="*/ 496575 h 524985"/>
                <a:gd name="connsiteX2" fmla="*/ 372410 w 432341"/>
                <a:gd name="connsiteY2" fmla="*/ 371505 h 524985"/>
                <a:gd name="connsiteX3" fmla="*/ 371484 w 432341"/>
                <a:gd name="connsiteY3" fmla="*/ 368725 h 524985"/>
                <a:gd name="connsiteX4" fmla="*/ 370248 w 432341"/>
                <a:gd name="connsiteY4" fmla="*/ 364402 h 524985"/>
                <a:gd name="connsiteX5" fmla="*/ 332264 w 432341"/>
                <a:gd name="connsiteY5" fmla="*/ 146069 h 524985"/>
                <a:gd name="connsiteX6" fmla="*/ 157474 w 432341"/>
                <a:gd name="connsiteY6" fmla="*/ 134643 h 524985"/>
                <a:gd name="connsiteX7" fmla="*/ 52786 w 432341"/>
                <a:gd name="connsiteY7" fmla="*/ 26558 h 524985"/>
                <a:gd name="connsiteX8" fmla="*/ 56183 w 432341"/>
                <a:gd name="connsiteY8" fmla="*/ 23161 h 524985"/>
                <a:gd name="connsiteX9" fmla="*/ 55875 w 432341"/>
                <a:gd name="connsiteY9" fmla="*/ 89248 h 524985"/>
                <a:gd name="connsiteX10" fmla="*/ 244869 w 432341"/>
                <a:gd name="connsiteY10" fmla="*/ 89248 h 524985"/>
                <a:gd name="connsiteX11" fmla="*/ 380439 w 432341"/>
                <a:gd name="connsiteY11" fmla="*/ 211539 h 524985"/>
                <a:gd name="connsiteX12" fmla="*/ 437879 w 432341"/>
                <a:gd name="connsiteY12" fmla="*/ 504913 h 52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341" h="524985">
                  <a:moveTo>
                    <a:pt x="437879" y="504913"/>
                  </a:moveTo>
                  <a:cubicBezTo>
                    <a:pt x="435717" y="502443"/>
                    <a:pt x="433555" y="499354"/>
                    <a:pt x="432011" y="496575"/>
                  </a:cubicBezTo>
                  <a:cubicBezTo>
                    <a:pt x="403292" y="455811"/>
                    <a:pt x="379512" y="392813"/>
                    <a:pt x="372410" y="371505"/>
                  </a:cubicBezTo>
                  <a:cubicBezTo>
                    <a:pt x="372410" y="371505"/>
                    <a:pt x="372101" y="370578"/>
                    <a:pt x="371484" y="368725"/>
                  </a:cubicBezTo>
                  <a:cubicBezTo>
                    <a:pt x="370557" y="365946"/>
                    <a:pt x="370248" y="364402"/>
                    <a:pt x="370248" y="364402"/>
                  </a:cubicBezTo>
                  <a:cubicBezTo>
                    <a:pt x="356351" y="327035"/>
                    <a:pt x="355425" y="207215"/>
                    <a:pt x="332264" y="146069"/>
                  </a:cubicBezTo>
                  <a:cubicBezTo>
                    <a:pt x="309103" y="84924"/>
                    <a:pt x="217076" y="134643"/>
                    <a:pt x="157474" y="134643"/>
                  </a:cubicBezTo>
                  <a:cubicBezTo>
                    <a:pt x="67301" y="134335"/>
                    <a:pt x="-25962" y="117041"/>
                    <a:pt x="52786" y="26558"/>
                  </a:cubicBezTo>
                  <a:cubicBezTo>
                    <a:pt x="53713" y="25014"/>
                    <a:pt x="55256" y="24088"/>
                    <a:pt x="56183" y="23161"/>
                  </a:cubicBezTo>
                  <a:cubicBezTo>
                    <a:pt x="48462" y="46940"/>
                    <a:pt x="42287" y="78130"/>
                    <a:pt x="55875" y="89248"/>
                  </a:cubicBezTo>
                  <a:cubicBezTo>
                    <a:pt x="79036" y="108394"/>
                    <a:pt x="204415" y="88013"/>
                    <a:pt x="244869" y="89248"/>
                  </a:cubicBezTo>
                  <a:cubicBezTo>
                    <a:pt x="285633" y="91100"/>
                    <a:pt x="349557" y="76277"/>
                    <a:pt x="380439" y="211539"/>
                  </a:cubicBezTo>
                  <a:cubicBezTo>
                    <a:pt x="405453" y="324874"/>
                    <a:pt x="420894" y="444385"/>
                    <a:pt x="437879" y="5049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EAB86BF-D6C3-4CBA-95EA-6D8E6D0945CB}"/>
                </a:ext>
              </a:extLst>
            </p:cNvPr>
            <p:cNvSpPr/>
            <p:nvPr/>
          </p:nvSpPr>
          <p:spPr>
            <a:xfrm>
              <a:off x="10520894" y="7166256"/>
              <a:ext cx="123540" cy="216196"/>
            </a:xfrm>
            <a:custGeom>
              <a:avLst/>
              <a:gdLst>
                <a:gd name="connsiteX0" fmla="*/ 39305 w 123526"/>
                <a:gd name="connsiteY0" fmla="*/ 211230 h 216170"/>
                <a:gd name="connsiteX1" fmla="*/ 101377 w 123526"/>
                <a:gd name="connsiteY1" fmla="*/ 182819 h 216170"/>
                <a:gd name="connsiteX2" fmla="*/ 85937 w 123526"/>
                <a:gd name="connsiteY2" fmla="*/ 167069 h 216170"/>
                <a:gd name="connsiteX3" fmla="*/ 115583 w 123526"/>
                <a:gd name="connsiteY3" fmla="*/ 148849 h 216170"/>
                <a:gd name="connsiteX4" fmla="*/ 90569 w 123526"/>
                <a:gd name="connsiteY4" fmla="*/ 127232 h 216170"/>
                <a:gd name="connsiteX5" fmla="*/ 115583 w 123526"/>
                <a:gd name="connsiteY5" fmla="*/ 102218 h 216170"/>
                <a:gd name="connsiteX6" fmla="*/ 78216 w 123526"/>
                <a:gd name="connsiteY6" fmla="*/ 72880 h 216170"/>
                <a:gd name="connsiteX7" fmla="*/ 97363 w 123526"/>
                <a:gd name="connsiteY7" fmla="*/ 36749 h 216170"/>
                <a:gd name="connsiteX8" fmla="*/ 33747 w 123526"/>
                <a:gd name="connsiteY8" fmla="*/ 23161 h 216170"/>
                <a:gd name="connsiteX9" fmla="*/ 39305 w 123526"/>
                <a:gd name="connsiteY9" fmla="*/ 211230 h 21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26" h="216170">
                  <a:moveTo>
                    <a:pt x="39305" y="211230"/>
                  </a:moveTo>
                  <a:cubicBezTo>
                    <a:pt x="39305" y="211230"/>
                    <a:pt x="101377" y="197950"/>
                    <a:pt x="101377" y="182819"/>
                  </a:cubicBezTo>
                  <a:cubicBezTo>
                    <a:pt x="101377" y="167378"/>
                    <a:pt x="85937" y="167069"/>
                    <a:pt x="85937" y="167069"/>
                  </a:cubicBezTo>
                  <a:cubicBezTo>
                    <a:pt x="85937" y="167069"/>
                    <a:pt x="115274" y="159966"/>
                    <a:pt x="115583" y="148849"/>
                  </a:cubicBezTo>
                  <a:cubicBezTo>
                    <a:pt x="115892" y="127232"/>
                    <a:pt x="90569" y="127232"/>
                    <a:pt x="90569" y="127232"/>
                  </a:cubicBezTo>
                  <a:cubicBezTo>
                    <a:pt x="90569" y="127232"/>
                    <a:pt x="117127" y="113026"/>
                    <a:pt x="115583" y="102218"/>
                  </a:cubicBezTo>
                  <a:cubicBezTo>
                    <a:pt x="112186" y="75660"/>
                    <a:pt x="78216" y="72880"/>
                    <a:pt x="78216" y="72880"/>
                  </a:cubicBezTo>
                  <a:cubicBezTo>
                    <a:pt x="78216" y="72880"/>
                    <a:pt x="108480" y="61454"/>
                    <a:pt x="97363" y="36749"/>
                  </a:cubicBezTo>
                  <a:cubicBezTo>
                    <a:pt x="92113" y="24705"/>
                    <a:pt x="33747" y="23161"/>
                    <a:pt x="33747" y="23161"/>
                  </a:cubicBezTo>
                  <a:cubicBezTo>
                    <a:pt x="33747" y="23161"/>
                    <a:pt x="6571" y="181274"/>
                    <a:pt x="39305" y="211230"/>
                  </a:cubicBez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E4B1788-E157-49AB-8396-B9916B44975D}"/>
                </a:ext>
              </a:extLst>
            </p:cNvPr>
            <p:cNvSpPr/>
            <p:nvPr/>
          </p:nvSpPr>
          <p:spPr>
            <a:xfrm>
              <a:off x="11111504" y="7594015"/>
              <a:ext cx="92656" cy="92656"/>
            </a:xfrm>
            <a:custGeom>
              <a:avLst/>
              <a:gdLst>
                <a:gd name="connsiteX0" fmla="*/ 93571 w 92644"/>
                <a:gd name="connsiteY0" fmla="*/ 51263 h 92644"/>
                <a:gd name="connsiteX1" fmla="*/ 58367 w 92644"/>
                <a:gd name="connsiteY1" fmla="*/ 79366 h 92644"/>
                <a:gd name="connsiteX2" fmla="*/ 23161 w 92644"/>
                <a:gd name="connsiteY2" fmla="*/ 51263 h 92644"/>
                <a:gd name="connsiteX3" fmla="*/ 58367 w 92644"/>
                <a:gd name="connsiteY3" fmla="*/ 23161 h 92644"/>
                <a:gd name="connsiteX4" fmla="*/ 93571 w 92644"/>
                <a:gd name="connsiteY4" fmla="*/ 51263 h 9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44" h="92644">
                  <a:moveTo>
                    <a:pt x="93571" y="51263"/>
                  </a:moveTo>
                  <a:cubicBezTo>
                    <a:pt x="93571" y="66704"/>
                    <a:pt x="77822" y="79366"/>
                    <a:pt x="58367" y="79366"/>
                  </a:cubicBezTo>
                  <a:cubicBezTo>
                    <a:pt x="38911" y="79366"/>
                    <a:pt x="23161" y="66704"/>
                    <a:pt x="23161" y="51263"/>
                  </a:cubicBezTo>
                  <a:cubicBezTo>
                    <a:pt x="23161" y="35823"/>
                    <a:pt x="38911" y="23161"/>
                    <a:pt x="58367" y="23161"/>
                  </a:cubicBezTo>
                  <a:cubicBezTo>
                    <a:pt x="77822" y="23161"/>
                    <a:pt x="93571" y="35823"/>
                    <a:pt x="93571" y="5126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A3AA8E3-9BDD-40F0-AE1B-72DED8E7F0D1}"/>
                </a:ext>
              </a:extLst>
            </p:cNvPr>
            <p:cNvSpPr/>
            <p:nvPr/>
          </p:nvSpPr>
          <p:spPr>
            <a:xfrm>
              <a:off x="11199217" y="7630139"/>
              <a:ext cx="61770" cy="61770"/>
            </a:xfrm>
            <a:custGeom>
              <a:avLst/>
              <a:gdLst>
                <a:gd name="connsiteX0" fmla="*/ 58367 w 61763"/>
                <a:gd name="connsiteY0" fmla="*/ 37069 h 61763"/>
                <a:gd name="connsiteX1" fmla="*/ 40764 w 61763"/>
                <a:gd name="connsiteY1" fmla="*/ 50965 h 61763"/>
                <a:gd name="connsiteX2" fmla="*/ 23161 w 61763"/>
                <a:gd name="connsiteY2" fmla="*/ 37069 h 61763"/>
                <a:gd name="connsiteX3" fmla="*/ 40764 w 61763"/>
                <a:gd name="connsiteY3" fmla="*/ 23172 h 61763"/>
                <a:gd name="connsiteX4" fmla="*/ 58367 w 61763"/>
                <a:gd name="connsiteY4" fmla="*/ 37069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3" h="61763">
                  <a:moveTo>
                    <a:pt x="58367" y="37069"/>
                  </a:moveTo>
                  <a:cubicBezTo>
                    <a:pt x="58367" y="44789"/>
                    <a:pt x="50337" y="50965"/>
                    <a:pt x="40764" y="50965"/>
                  </a:cubicBezTo>
                  <a:cubicBezTo>
                    <a:pt x="30882" y="50965"/>
                    <a:pt x="23161" y="44789"/>
                    <a:pt x="23161" y="37069"/>
                  </a:cubicBezTo>
                  <a:cubicBezTo>
                    <a:pt x="23161" y="29348"/>
                    <a:pt x="30882" y="23172"/>
                    <a:pt x="40764" y="23172"/>
                  </a:cubicBezTo>
                  <a:cubicBezTo>
                    <a:pt x="50337" y="22863"/>
                    <a:pt x="58367" y="29348"/>
                    <a:pt x="58367" y="3706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0148D15-9BAC-4555-8869-BEF36A35689C}"/>
                </a:ext>
              </a:extLst>
            </p:cNvPr>
            <p:cNvSpPr/>
            <p:nvPr/>
          </p:nvSpPr>
          <p:spPr>
            <a:xfrm>
              <a:off x="11192114" y="7589073"/>
              <a:ext cx="61770" cy="61770"/>
            </a:xfrm>
            <a:custGeom>
              <a:avLst/>
              <a:gdLst>
                <a:gd name="connsiteX0" fmla="*/ 58366 w 61763"/>
                <a:gd name="connsiteY0" fmla="*/ 37367 h 61763"/>
                <a:gd name="connsiteX1" fmla="*/ 40763 w 61763"/>
                <a:gd name="connsiteY1" fmla="*/ 51263 h 61763"/>
                <a:gd name="connsiteX2" fmla="*/ 23161 w 61763"/>
                <a:gd name="connsiteY2" fmla="*/ 37367 h 61763"/>
                <a:gd name="connsiteX3" fmla="*/ 40763 w 61763"/>
                <a:gd name="connsiteY3" fmla="*/ 23161 h 61763"/>
                <a:gd name="connsiteX4" fmla="*/ 58366 w 61763"/>
                <a:gd name="connsiteY4" fmla="*/ 37367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3" h="61763">
                  <a:moveTo>
                    <a:pt x="58366" y="37367"/>
                  </a:moveTo>
                  <a:cubicBezTo>
                    <a:pt x="58366" y="45087"/>
                    <a:pt x="50337" y="51263"/>
                    <a:pt x="40763" y="51263"/>
                  </a:cubicBezTo>
                  <a:cubicBezTo>
                    <a:pt x="31190" y="51263"/>
                    <a:pt x="23161" y="45087"/>
                    <a:pt x="23161" y="37367"/>
                  </a:cubicBezTo>
                  <a:cubicBezTo>
                    <a:pt x="23161" y="29646"/>
                    <a:pt x="31190" y="23161"/>
                    <a:pt x="40763" y="23161"/>
                  </a:cubicBezTo>
                  <a:cubicBezTo>
                    <a:pt x="50337" y="23161"/>
                    <a:pt x="58366" y="29646"/>
                    <a:pt x="58366" y="37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6B70436-E1FE-4549-8FE8-18FFADB60063}"/>
                </a:ext>
              </a:extLst>
            </p:cNvPr>
            <p:cNvSpPr/>
            <p:nvPr/>
          </p:nvSpPr>
          <p:spPr>
            <a:xfrm>
              <a:off x="10351113" y="7013374"/>
              <a:ext cx="92656" cy="92656"/>
            </a:xfrm>
            <a:custGeom>
              <a:avLst/>
              <a:gdLst>
                <a:gd name="connsiteX0" fmla="*/ 93571 w 92644"/>
                <a:gd name="connsiteY0" fmla="*/ 51263 h 92644"/>
                <a:gd name="connsiteX1" fmla="*/ 58367 w 92644"/>
                <a:gd name="connsiteY1" fmla="*/ 79366 h 92644"/>
                <a:gd name="connsiteX2" fmla="*/ 23161 w 92644"/>
                <a:gd name="connsiteY2" fmla="*/ 51263 h 92644"/>
                <a:gd name="connsiteX3" fmla="*/ 58367 w 92644"/>
                <a:gd name="connsiteY3" fmla="*/ 23161 h 92644"/>
                <a:gd name="connsiteX4" fmla="*/ 93571 w 92644"/>
                <a:gd name="connsiteY4" fmla="*/ 51263 h 9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44" h="92644">
                  <a:moveTo>
                    <a:pt x="93571" y="51263"/>
                  </a:moveTo>
                  <a:cubicBezTo>
                    <a:pt x="93571" y="66704"/>
                    <a:pt x="77821" y="79366"/>
                    <a:pt x="58367" y="79366"/>
                  </a:cubicBezTo>
                  <a:cubicBezTo>
                    <a:pt x="38911" y="79366"/>
                    <a:pt x="23161" y="66704"/>
                    <a:pt x="23161" y="51263"/>
                  </a:cubicBezTo>
                  <a:cubicBezTo>
                    <a:pt x="23161" y="35823"/>
                    <a:pt x="38911" y="23161"/>
                    <a:pt x="58367" y="23161"/>
                  </a:cubicBezTo>
                  <a:cubicBezTo>
                    <a:pt x="77821" y="23161"/>
                    <a:pt x="93571" y="35514"/>
                    <a:pt x="93571" y="5126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2DF3179-8212-4290-8F4C-F2251EB5756F}"/>
                </a:ext>
              </a:extLst>
            </p:cNvPr>
            <p:cNvSpPr/>
            <p:nvPr/>
          </p:nvSpPr>
          <p:spPr>
            <a:xfrm>
              <a:off x="10438826" y="7048893"/>
              <a:ext cx="61770" cy="61770"/>
            </a:xfrm>
            <a:custGeom>
              <a:avLst/>
              <a:gdLst>
                <a:gd name="connsiteX0" fmla="*/ 58367 w 61763"/>
                <a:gd name="connsiteY0" fmla="*/ 37366 h 61763"/>
                <a:gd name="connsiteX1" fmla="*/ 40764 w 61763"/>
                <a:gd name="connsiteY1" fmla="*/ 51263 h 61763"/>
                <a:gd name="connsiteX2" fmla="*/ 23161 w 61763"/>
                <a:gd name="connsiteY2" fmla="*/ 37366 h 61763"/>
                <a:gd name="connsiteX3" fmla="*/ 40764 w 61763"/>
                <a:gd name="connsiteY3" fmla="*/ 23161 h 61763"/>
                <a:gd name="connsiteX4" fmla="*/ 58367 w 61763"/>
                <a:gd name="connsiteY4" fmla="*/ 37366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3" h="61763">
                  <a:moveTo>
                    <a:pt x="58367" y="37366"/>
                  </a:moveTo>
                  <a:cubicBezTo>
                    <a:pt x="58367" y="45087"/>
                    <a:pt x="50337" y="51263"/>
                    <a:pt x="40764" y="51263"/>
                  </a:cubicBezTo>
                  <a:cubicBezTo>
                    <a:pt x="31191" y="51263"/>
                    <a:pt x="23161" y="45087"/>
                    <a:pt x="23161" y="37366"/>
                  </a:cubicBezTo>
                  <a:cubicBezTo>
                    <a:pt x="23161" y="29646"/>
                    <a:pt x="31191" y="23161"/>
                    <a:pt x="40764" y="23161"/>
                  </a:cubicBezTo>
                  <a:cubicBezTo>
                    <a:pt x="50337" y="23161"/>
                    <a:pt x="58367" y="29646"/>
                    <a:pt x="58367" y="3736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849B59F-844A-404A-A479-0342EBD6324F}"/>
                </a:ext>
              </a:extLst>
            </p:cNvPr>
            <p:cNvSpPr/>
            <p:nvPr/>
          </p:nvSpPr>
          <p:spPr>
            <a:xfrm>
              <a:off x="10431723" y="7008742"/>
              <a:ext cx="61770" cy="61770"/>
            </a:xfrm>
            <a:custGeom>
              <a:avLst/>
              <a:gdLst>
                <a:gd name="connsiteX0" fmla="*/ 58366 w 61763"/>
                <a:gd name="connsiteY0" fmla="*/ 37058 h 61763"/>
                <a:gd name="connsiteX1" fmla="*/ 40763 w 61763"/>
                <a:gd name="connsiteY1" fmla="*/ 51263 h 61763"/>
                <a:gd name="connsiteX2" fmla="*/ 23161 w 61763"/>
                <a:gd name="connsiteY2" fmla="*/ 37058 h 61763"/>
                <a:gd name="connsiteX3" fmla="*/ 40763 w 61763"/>
                <a:gd name="connsiteY3" fmla="*/ 23161 h 61763"/>
                <a:gd name="connsiteX4" fmla="*/ 58366 w 61763"/>
                <a:gd name="connsiteY4" fmla="*/ 37058 h 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3" h="61763">
                  <a:moveTo>
                    <a:pt x="58366" y="37058"/>
                  </a:moveTo>
                  <a:cubicBezTo>
                    <a:pt x="58366" y="44778"/>
                    <a:pt x="50336" y="51263"/>
                    <a:pt x="40763" y="51263"/>
                  </a:cubicBezTo>
                  <a:cubicBezTo>
                    <a:pt x="30882" y="51263"/>
                    <a:pt x="23161" y="45087"/>
                    <a:pt x="23161" y="37058"/>
                  </a:cubicBezTo>
                  <a:cubicBezTo>
                    <a:pt x="23161" y="29337"/>
                    <a:pt x="31190" y="23161"/>
                    <a:pt x="40763" y="23161"/>
                  </a:cubicBezTo>
                  <a:cubicBezTo>
                    <a:pt x="50336" y="23161"/>
                    <a:pt x="58366" y="29337"/>
                    <a:pt x="58366" y="3705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3BE5C57-A7CD-407D-BA7D-FF027AC44E41}"/>
                </a:ext>
              </a:extLst>
            </p:cNvPr>
            <p:cNvSpPr/>
            <p:nvPr/>
          </p:nvSpPr>
          <p:spPr>
            <a:xfrm>
              <a:off x="11423132" y="6486474"/>
              <a:ext cx="92656" cy="123540"/>
            </a:xfrm>
            <a:custGeom>
              <a:avLst/>
              <a:gdLst>
                <a:gd name="connsiteX0" fmla="*/ 38296 w 92644"/>
                <a:gd name="connsiteY0" fmla="*/ 23161 h 123526"/>
                <a:gd name="connsiteX1" fmla="*/ 23472 w 92644"/>
                <a:gd name="connsiteY1" fmla="*/ 105306 h 123526"/>
                <a:gd name="connsiteX2" fmla="*/ 96661 w 92644"/>
                <a:gd name="connsiteY2" fmla="*/ 105306 h 123526"/>
                <a:gd name="connsiteX3" fmla="*/ 38296 w 92644"/>
                <a:gd name="connsiteY3" fmla="*/ 23161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44" h="123526">
                  <a:moveTo>
                    <a:pt x="38296" y="23161"/>
                  </a:moveTo>
                  <a:cubicBezTo>
                    <a:pt x="38296" y="23161"/>
                    <a:pt x="29340" y="95115"/>
                    <a:pt x="23472" y="105306"/>
                  </a:cubicBezTo>
                  <a:cubicBezTo>
                    <a:pt x="17605" y="115497"/>
                    <a:pt x="96661" y="105306"/>
                    <a:pt x="96661" y="105306"/>
                  </a:cubicBezTo>
                  <a:lnTo>
                    <a:pt x="38296" y="23161"/>
                  </a:lnTo>
                  <a:close/>
                </a:path>
              </a:pathLst>
            </a:custGeom>
            <a:solidFill>
              <a:srgbClr val="FFD8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4E8BB37-9FBD-43C1-853F-F1E6726C8646}"/>
                </a:ext>
              </a:extLst>
            </p:cNvPr>
            <p:cNvSpPr/>
            <p:nvPr/>
          </p:nvSpPr>
          <p:spPr>
            <a:xfrm>
              <a:off x="11270870" y="6020272"/>
              <a:ext cx="741243" cy="617701"/>
            </a:xfrm>
            <a:custGeom>
              <a:avLst/>
              <a:gdLst>
                <a:gd name="connsiteX0" fmla="*/ 23161 w 741156"/>
                <a:gd name="connsiteY0" fmla="*/ 305873 h 617630"/>
                <a:gd name="connsiteX1" fmla="*/ 47249 w 741156"/>
                <a:gd name="connsiteY1" fmla="*/ 209523 h 617630"/>
                <a:gd name="connsiteX2" fmla="*/ 155025 w 741156"/>
                <a:gd name="connsiteY2" fmla="*/ 47086 h 617630"/>
                <a:gd name="connsiteX3" fmla="*/ 236553 w 741156"/>
                <a:gd name="connsiteY3" fmla="*/ 102673 h 617630"/>
                <a:gd name="connsiteX4" fmla="*/ 635233 w 741156"/>
                <a:gd name="connsiteY4" fmla="*/ 83218 h 617630"/>
                <a:gd name="connsiteX5" fmla="*/ 718922 w 741156"/>
                <a:gd name="connsiteY5" fmla="*/ 299079 h 617630"/>
                <a:gd name="connsiteX6" fmla="*/ 616704 w 741156"/>
                <a:gd name="connsiteY6" fmla="*/ 596778 h 617630"/>
                <a:gd name="connsiteX7" fmla="*/ 568838 w 741156"/>
                <a:gd name="connsiteY7" fmla="*/ 466766 h 617630"/>
                <a:gd name="connsiteX8" fmla="*/ 346182 w 741156"/>
                <a:gd name="connsiteY8" fmla="*/ 326564 h 617630"/>
                <a:gd name="connsiteX9" fmla="*/ 248905 w 741156"/>
                <a:gd name="connsiteY9" fmla="*/ 170921 h 617630"/>
                <a:gd name="connsiteX10" fmla="*/ 23161 w 741156"/>
                <a:gd name="connsiteY10" fmla="*/ 305873 h 6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1156" h="617630">
                  <a:moveTo>
                    <a:pt x="23161" y="305873"/>
                  </a:moveTo>
                  <a:cubicBezTo>
                    <a:pt x="23161" y="305873"/>
                    <a:pt x="54043" y="268816"/>
                    <a:pt x="47249" y="209523"/>
                  </a:cubicBezTo>
                  <a:cubicBezTo>
                    <a:pt x="40455" y="150231"/>
                    <a:pt x="55895" y="62527"/>
                    <a:pt x="155025" y="47086"/>
                  </a:cubicBezTo>
                  <a:cubicBezTo>
                    <a:pt x="190848" y="41528"/>
                    <a:pt x="217715" y="69321"/>
                    <a:pt x="236553" y="102673"/>
                  </a:cubicBezTo>
                  <a:cubicBezTo>
                    <a:pt x="353285" y="-48029"/>
                    <a:pt x="600337" y="56968"/>
                    <a:pt x="635233" y="83218"/>
                  </a:cubicBezTo>
                  <a:cubicBezTo>
                    <a:pt x="678158" y="115334"/>
                    <a:pt x="655615" y="252757"/>
                    <a:pt x="718922" y="299079"/>
                  </a:cubicBezTo>
                  <a:cubicBezTo>
                    <a:pt x="782538" y="345402"/>
                    <a:pt x="701011" y="636306"/>
                    <a:pt x="616704" y="596778"/>
                  </a:cubicBezTo>
                  <a:cubicBezTo>
                    <a:pt x="532397" y="556940"/>
                    <a:pt x="573161" y="516794"/>
                    <a:pt x="568838" y="466766"/>
                  </a:cubicBezTo>
                  <a:cubicBezTo>
                    <a:pt x="564514" y="417047"/>
                    <a:pt x="433577" y="384313"/>
                    <a:pt x="346182" y="326564"/>
                  </a:cubicBezTo>
                  <a:cubicBezTo>
                    <a:pt x="284110" y="285492"/>
                    <a:pt x="249214" y="205200"/>
                    <a:pt x="248905" y="170921"/>
                  </a:cubicBezTo>
                  <a:cubicBezTo>
                    <a:pt x="249214" y="170921"/>
                    <a:pt x="192083" y="272830"/>
                    <a:pt x="23161" y="30587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9530CE2-930A-4907-BD4B-86DD135C192C}"/>
                </a:ext>
              </a:extLst>
            </p:cNvPr>
            <p:cNvSpPr/>
            <p:nvPr/>
          </p:nvSpPr>
          <p:spPr>
            <a:xfrm>
              <a:off x="11350245" y="6273122"/>
              <a:ext cx="339736" cy="247081"/>
            </a:xfrm>
            <a:custGeom>
              <a:avLst/>
              <a:gdLst>
                <a:gd name="connsiteX0" fmla="*/ 289669 w 339696"/>
                <a:gd name="connsiteY0" fmla="*/ 51508 h 247052"/>
                <a:gd name="connsiteX1" fmla="*/ 267434 w 339696"/>
                <a:gd name="connsiteY1" fmla="*/ 40699 h 247052"/>
                <a:gd name="connsiteX2" fmla="*/ 88630 w 339696"/>
                <a:gd name="connsiteY2" fmla="*/ 23714 h 247052"/>
                <a:gd name="connsiteX3" fmla="*/ 76895 w 339696"/>
                <a:gd name="connsiteY3" fmla="*/ 25567 h 247052"/>
                <a:gd name="connsiteX4" fmla="*/ 23161 w 339696"/>
                <a:gd name="connsiteY4" fmla="*/ 62008 h 247052"/>
                <a:gd name="connsiteX5" fmla="*/ 59910 w 339696"/>
                <a:gd name="connsiteY5" fmla="*/ 83933 h 247052"/>
                <a:gd name="connsiteX6" fmla="*/ 81219 w 339696"/>
                <a:gd name="connsiteY6" fmla="*/ 222900 h 247052"/>
                <a:gd name="connsiteX7" fmla="*/ 254155 w 339696"/>
                <a:gd name="connsiteY7" fmla="*/ 230930 h 247052"/>
                <a:gd name="connsiteX8" fmla="*/ 273610 w 339696"/>
                <a:gd name="connsiteY8" fmla="*/ 242664 h 247052"/>
                <a:gd name="connsiteX9" fmla="*/ 318079 w 339696"/>
                <a:gd name="connsiteY9" fmla="*/ 213636 h 247052"/>
                <a:gd name="connsiteX10" fmla="*/ 322403 w 339696"/>
                <a:gd name="connsiteY10" fmla="*/ 210856 h 247052"/>
                <a:gd name="connsiteX11" fmla="*/ 323330 w 339696"/>
                <a:gd name="connsiteY11" fmla="*/ 210239 h 247052"/>
                <a:gd name="connsiteX12" fmla="*/ 323020 w 339696"/>
                <a:gd name="connsiteY12" fmla="*/ 209930 h 247052"/>
                <a:gd name="connsiteX13" fmla="*/ 330124 w 339696"/>
                <a:gd name="connsiteY13" fmla="*/ 193563 h 247052"/>
                <a:gd name="connsiteX14" fmla="*/ 289669 w 339696"/>
                <a:gd name="connsiteY14" fmla="*/ 51508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696" h="247052">
                  <a:moveTo>
                    <a:pt x="289669" y="51508"/>
                  </a:moveTo>
                  <a:cubicBezTo>
                    <a:pt x="285037" y="43788"/>
                    <a:pt x="276389" y="39155"/>
                    <a:pt x="267434" y="40699"/>
                  </a:cubicBezTo>
                  <a:cubicBezTo>
                    <a:pt x="197332" y="52743"/>
                    <a:pt x="118585" y="32361"/>
                    <a:pt x="88630" y="23714"/>
                  </a:cubicBezTo>
                  <a:cubicBezTo>
                    <a:pt x="84615" y="22479"/>
                    <a:pt x="80292" y="23406"/>
                    <a:pt x="76895" y="25567"/>
                  </a:cubicBezTo>
                  <a:lnTo>
                    <a:pt x="23161" y="62008"/>
                  </a:lnTo>
                  <a:lnTo>
                    <a:pt x="59910" y="83933"/>
                  </a:lnTo>
                  <a:cubicBezTo>
                    <a:pt x="52498" y="157740"/>
                    <a:pt x="81219" y="222900"/>
                    <a:pt x="81219" y="222900"/>
                  </a:cubicBezTo>
                  <a:cubicBezTo>
                    <a:pt x="120438" y="251620"/>
                    <a:pt x="196406" y="243282"/>
                    <a:pt x="254155" y="230930"/>
                  </a:cubicBezTo>
                  <a:lnTo>
                    <a:pt x="273610" y="242664"/>
                  </a:lnTo>
                  <a:lnTo>
                    <a:pt x="318079" y="213636"/>
                  </a:lnTo>
                  <a:cubicBezTo>
                    <a:pt x="319624" y="212710"/>
                    <a:pt x="321168" y="212092"/>
                    <a:pt x="322403" y="210856"/>
                  </a:cubicBezTo>
                  <a:lnTo>
                    <a:pt x="323330" y="210239"/>
                  </a:lnTo>
                  <a:lnTo>
                    <a:pt x="323020" y="209930"/>
                  </a:lnTo>
                  <a:cubicBezTo>
                    <a:pt x="327344" y="205606"/>
                    <a:pt x="330124" y="200048"/>
                    <a:pt x="330124" y="193563"/>
                  </a:cubicBezTo>
                  <a:cubicBezTo>
                    <a:pt x="329814" y="129947"/>
                    <a:pt x="303565" y="75904"/>
                    <a:pt x="289669" y="515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E6F6DEB-9FAD-48DE-ADF4-A3DA07B53729}"/>
                </a:ext>
              </a:extLst>
            </p:cNvPr>
            <p:cNvSpPr/>
            <p:nvPr/>
          </p:nvSpPr>
          <p:spPr>
            <a:xfrm>
              <a:off x="11333402" y="6309001"/>
              <a:ext cx="308851" cy="247081"/>
            </a:xfrm>
            <a:custGeom>
              <a:avLst/>
              <a:gdLst>
                <a:gd name="connsiteX0" fmla="*/ 52972 w 308815"/>
                <a:gd name="connsiteY0" fmla="*/ 23662 h 247052"/>
                <a:gd name="connsiteX1" fmla="*/ 231776 w 308815"/>
                <a:gd name="connsiteY1" fmla="*/ 40647 h 247052"/>
                <a:gd name="connsiteX2" fmla="*/ 254011 w 308815"/>
                <a:gd name="connsiteY2" fmla="*/ 51455 h 247052"/>
                <a:gd name="connsiteX3" fmla="*/ 294466 w 308815"/>
                <a:gd name="connsiteY3" fmla="*/ 193511 h 247052"/>
                <a:gd name="connsiteX4" fmla="*/ 278717 w 308815"/>
                <a:gd name="connsiteY4" fmla="*/ 215128 h 247052"/>
                <a:gd name="connsiteX5" fmla="*/ 45561 w 308815"/>
                <a:gd name="connsiteY5" fmla="*/ 222848 h 247052"/>
                <a:gd name="connsiteX6" fmla="*/ 35988 w 308815"/>
                <a:gd name="connsiteY6" fmla="*/ 32000 h 247052"/>
                <a:gd name="connsiteX7" fmla="*/ 52972 w 308815"/>
                <a:gd name="connsiteY7" fmla="*/ 23662 h 2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15" h="247052">
                  <a:moveTo>
                    <a:pt x="52972" y="23662"/>
                  </a:moveTo>
                  <a:cubicBezTo>
                    <a:pt x="82619" y="32618"/>
                    <a:pt x="161367" y="52691"/>
                    <a:pt x="231776" y="40647"/>
                  </a:cubicBezTo>
                  <a:cubicBezTo>
                    <a:pt x="240732" y="39103"/>
                    <a:pt x="249688" y="43735"/>
                    <a:pt x="254011" y="51455"/>
                  </a:cubicBezTo>
                  <a:cubicBezTo>
                    <a:pt x="267908" y="75852"/>
                    <a:pt x="294158" y="129895"/>
                    <a:pt x="294466" y="193511"/>
                  </a:cubicBezTo>
                  <a:cubicBezTo>
                    <a:pt x="294466" y="203392"/>
                    <a:pt x="288290" y="212348"/>
                    <a:pt x="278717" y="215128"/>
                  </a:cubicBezTo>
                  <a:cubicBezTo>
                    <a:pt x="233938" y="228716"/>
                    <a:pt x="101765" y="264229"/>
                    <a:pt x="45561" y="222848"/>
                  </a:cubicBezTo>
                  <a:cubicBezTo>
                    <a:pt x="45561" y="222848"/>
                    <a:pt x="2327" y="124336"/>
                    <a:pt x="35988" y="32000"/>
                  </a:cubicBezTo>
                  <a:cubicBezTo>
                    <a:pt x="38458" y="25206"/>
                    <a:pt x="45870" y="21809"/>
                    <a:pt x="52972" y="23662"/>
                  </a:cubicBezTo>
                  <a:close/>
                </a:path>
              </a:pathLst>
            </a:custGeom>
            <a:solidFill>
              <a:srgbClr val="E6E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0AF82F1-3D53-4695-AFE0-A4C2A7DBC0A4}"/>
                </a:ext>
              </a:extLst>
            </p:cNvPr>
            <p:cNvSpPr/>
            <p:nvPr/>
          </p:nvSpPr>
          <p:spPr>
            <a:xfrm>
              <a:off x="11331799" y="6333336"/>
              <a:ext cx="277966" cy="216196"/>
            </a:xfrm>
            <a:custGeom>
              <a:avLst/>
              <a:gdLst>
                <a:gd name="connsiteX0" fmla="*/ 257776 w 277933"/>
                <a:gd name="connsiteY0" fmla="*/ 164856 h 216170"/>
                <a:gd name="connsiteX1" fmla="*/ 242026 w 277933"/>
                <a:gd name="connsiteY1" fmla="*/ 186473 h 216170"/>
                <a:gd name="connsiteX2" fmla="*/ 179027 w 277933"/>
                <a:gd name="connsiteY2" fmla="*/ 199752 h 216170"/>
                <a:gd name="connsiteX3" fmla="*/ 159264 w 277933"/>
                <a:gd name="connsiteY3" fmla="*/ 201605 h 216170"/>
                <a:gd name="connsiteX4" fmla="*/ 158955 w 277933"/>
                <a:gd name="connsiteY4" fmla="*/ 201605 h 216170"/>
                <a:gd name="connsiteX5" fmla="*/ 142897 w 277933"/>
                <a:gd name="connsiteY5" fmla="*/ 202222 h 216170"/>
                <a:gd name="connsiteX6" fmla="*/ 136103 w 277933"/>
                <a:gd name="connsiteY6" fmla="*/ 202531 h 216170"/>
                <a:gd name="connsiteX7" fmla="*/ 106148 w 277933"/>
                <a:gd name="connsiteY7" fmla="*/ 200679 h 216170"/>
                <a:gd name="connsiteX8" fmla="*/ 38826 w 277933"/>
                <a:gd name="connsiteY8" fmla="*/ 176900 h 216170"/>
                <a:gd name="connsiteX9" fmla="*/ 24929 w 277933"/>
                <a:gd name="connsiteY9" fmla="*/ 55226 h 216170"/>
                <a:gd name="connsiteX10" fmla="*/ 31723 w 277933"/>
                <a:gd name="connsiteY10" fmla="*/ 24036 h 216170"/>
                <a:gd name="connsiteX11" fmla="*/ 49326 w 277933"/>
                <a:gd name="connsiteY11" fmla="*/ 24963 h 216170"/>
                <a:gd name="connsiteX12" fmla="*/ 66002 w 277933"/>
                <a:gd name="connsiteY12" fmla="*/ 28051 h 216170"/>
                <a:gd name="connsiteX13" fmla="*/ 87928 w 277933"/>
                <a:gd name="connsiteY13" fmla="*/ 32065 h 216170"/>
                <a:gd name="connsiteX14" fmla="*/ 213306 w 277933"/>
                <a:gd name="connsiteY14" fmla="*/ 39477 h 216170"/>
                <a:gd name="connsiteX15" fmla="*/ 235541 w 277933"/>
                <a:gd name="connsiteY15" fmla="*/ 50285 h 216170"/>
                <a:gd name="connsiteX16" fmla="*/ 257776 w 277933"/>
                <a:gd name="connsiteY16" fmla="*/ 164856 h 21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7933" h="216170">
                  <a:moveTo>
                    <a:pt x="257776" y="164856"/>
                  </a:moveTo>
                  <a:cubicBezTo>
                    <a:pt x="257776" y="174738"/>
                    <a:pt x="251599" y="183385"/>
                    <a:pt x="242026" y="186473"/>
                  </a:cubicBezTo>
                  <a:cubicBezTo>
                    <a:pt x="226277" y="191105"/>
                    <a:pt x="204042" y="196355"/>
                    <a:pt x="179027" y="199752"/>
                  </a:cubicBezTo>
                  <a:cubicBezTo>
                    <a:pt x="172543" y="200679"/>
                    <a:pt x="166058" y="201296"/>
                    <a:pt x="159264" y="201605"/>
                  </a:cubicBezTo>
                  <a:lnTo>
                    <a:pt x="158955" y="201605"/>
                  </a:lnTo>
                  <a:cubicBezTo>
                    <a:pt x="153705" y="201914"/>
                    <a:pt x="148146" y="202222"/>
                    <a:pt x="142897" y="202222"/>
                  </a:cubicBezTo>
                  <a:cubicBezTo>
                    <a:pt x="140735" y="202531"/>
                    <a:pt x="138573" y="202531"/>
                    <a:pt x="136103" y="202531"/>
                  </a:cubicBezTo>
                  <a:cubicBezTo>
                    <a:pt x="126220" y="202531"/>
                    <a:pt x="116030" y="201914"/>
                    <a:pt x="106148" y="200679"/>
                  </a:cubicBezTo>
                  <a:cubicBezTo>
                    <a:pt x="81134" y="197899"/>
                    <a:pt x="57663" y="190796"/>
                    <a:pt x="38826" y="176900"/>
                  </a:cubicBezTo>
                  <a:cubicBezTo>
                    <a:pt x="38826" y="176900"/>
                    <a:pt x="16899" y="116990"/>
                    <a:pt x="24929" y="55226"/>
                  </a:cubicBezTo>
                  <a:cubicBezTo>
                    <a:pt x="26165" y="44727"/>
                    <a:pt x="28326" y="34227"/>
                    <a:pt x="31723" y="24036"/>
                  </a:cubicBezTo>
                  <a:cubicBezTo>
                    <a:pt x="32340" y="22492"/>
                    <a:pt x="38826" y="23110"/>
                    <a:pt x="49326" y="24963"/>
                  </a:cubicBezTo>
                  <a:cubicBezTo>
                    <a:pt x="53958" y="25580"/>
                    <a:pt x="59516" y="26816"/>
                    <a:pt x="66002" y="28051"/>
                  </a:cubicBezTo>
                  <a:cubicBezTo>
                    <a:pt x="72796" y="29286"/>
                    <a:pt x="79898" y="30830"/>
                    <a:pt x="87928" y="32065"/>
                  </a:cubicBezTo>
                  <a:cubicBezTo>
                    <a:pt x="125603" y="38859"/>
                    <a:pt x="175322" y="45962"/>
                    <a:pt x="213306" y="39477"/>
                  </a:cubicBezTo>
                  <a:cubicBezTo>
                    <a:pt x="221953" y="37933"/>
                    <a:pt x="230909" y="42565"/>
                    <a:pt x="235541" y="50285"/>
                  </a:cubicBezTo>
                  <a:cubicBezTo>
                    <a:pt x="250056" y="74991"/>
                    <a:pt x="257467" y="101240"/>
                    <a:pt x="257776" y="1648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699EC82-940A-463E-AC11-B714B33AF693}"/>
                </a:ext>
              </a:extLst>
            </p:cNvPr>
            <p:cNvSpPr/>
            <p:nvPr/>
          </p:nvSpPr>
          <p:spPr>
            <a:xfrm>
              <a:off x="11333567" y="6333336"/>
              <a:ext cx="154426" cy="216196"/>
            </a:xfrm>
            <a:custGeom>
              <a:avLst/>
              <a:gdLst>
                <a:gd name="connsiteX0" fmla="*/ 141129 w 154407"/>
                <a:gd name="connsiteY0" fmla="*/ 202222 h 216170"/>
                <a:gd name="connsiteX1" fmla="*/ 141129 w 154407"/>
                <a:gd name="connsiteY1" fmla="*/ 202222 h 216170"/>
                <a:gd name="connsiteX2" fmla="*/ 134335 w 154407"/>
                <a:gd name="connsiteY2" fmla="*/ 202531 h 216170"/>
                <a:gd name="connsiteX3" fmla="*/ 104380 w 154407"/>
                <a:gd name="connsiteY3" fmla="*/ 200679 h 216170"/>
                <a:gd name="connsiteX4" fmla="*/ 23161 w 154407"/>
                <a:gd name="connsiteY4" fmla="*/ 55226 h 216170"/>
                <a:gd name="connsiteX5" fmla="*/ 29955 w 154407"/>
                <a:gd name="connsiteY5" fmla="*/ 24036 h 216170"/>
                <a:gd name="connsiteX6" fmla="*/ 47558 w 154407"/>
                <a:gd name="connsiteY6" fmla="*/ 24963 h 216170"/>
                <a:gd name="connsiteX7" fmla="*/ 141129 w 154407"/>
                <a:gd name="connsiteY7" fmla="*/ 202222 h 21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407" h="216170">
                  <a:moveTo>
                    <a:pt x="141129" y="202222"/>
                  </a:moveTo>
                  <a:lnTo>
                    <a:pt x="141129" y="202222"/>
                  </a:lnTo>
                  <a:lnTo>
                    <a:pt x="134335" y="202531"/>
                  </a:lnTo>
                  <a:cubicBezTo>
                    <a:pt x="124452" y="202531"/>
                    <a:pt x="114262" y="201914"/>
                    <a:pt x="104380" y="200679"/>
                  </a:cubicBezTo>
                  <a:cubicBezTo>
                    <a:pt x="96350" y="187708"/>
                    <a:pt x="46013" y="103711"/>
                    <a:pt x="23161" y="55226"/>
                  </a:cubicBezTo>
                  <a:cubicBezTo>
                    <a:pt x="24397" y="44727"/>
                    <a:pt x="26559" y="34227"/>
                    <a:pt x="29955" y="24036"/>
                  </a:cubicBezTo>
                  <a:cubicBezTo>
                    <a:pt x="30572" y="22492"/>
                    <a:pt x="37058" y="23110"/>
                    <a:pt x="47558" y="24963"/>
                  </a:cubicBezTo>
                  <a:cubicBezTo>
                    <a:pt x="62381" y="50903"/>
                    <a:pt x="89865" y="102784"/>
                    <a:pt x="141129" y="2022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2EC3F66-7AD1-41FE-95CA-3741AB1D9D22}"/>
                </a:ext>
              </a:extLst>
            </p:cNvPr>
            <p:cNvSpPr/>
            <p:nvPr/>
          </p:nvSpPr>
          <p:spPr>
            <a:xfrm>
              <a:off x="11374953" y="6338226"/>
              <a:ext cx="154426" cy="216196"/>
            </a:xfrm>
            <a:custGeom>
              <a:avLst/>
              <a:gdLst>
                <a:gd name="connsiteX0" fmla="*/ 135879 w 154407"/>
                <a:gd name="connsiteY0" fmla="*/ 194863 h 216170"/>
                <a:gd name="connsiteX1" fmla="*/ 116115 w 154407"/>
                <a:gd name="connsiteY1" fmla="*/ 196716 h 216170"/>
                <a:gd name="connsiteX2" fmla="*/ 115806 w 154407"/>
                <a:gd name="connsiteY2" fmla="*/ 196716 h 216170"/>
                <a:gd name="connsiteX3" fmla="*/ 23470 w 154407"/>
                <a:gd name="connsiteY3" fmla="*/ 24088 h 216170"/>
                <a:gd name="connsiteX4" fmla="*/ 23161 w 154407"/>
                <a:gd name="connsiteY4" fmla="*/ 23161 h 216170"/>
                <a:gd name="connsiteX5" fmla="*/ 45088 w 154407"/>
                <a:gd name="connsiteY5" fmla="*/ 27176 h 216170"/>
                <a:gd name="connsiteX6" fmla="*/ 135879 w 154407"/>
                <a:gd name="connsiteY6" fmla="*/ 194863 h 21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7" h="216170">
                  <a:moveTo>
                    <a:pt x="135879" y="194863"/>
                  </a:moveTo>
                  <a:cubicBezTo>
                    <a:pt x="129394" y="195789"/>
                    <a:pt x="122909" y="196407"/>
                    <a:pt x="116115" y="196716"/>
                  </a:cubicBezTo>
                  <a:lnTo>
                    <a:pt x="115806" y="196716"/>
                  </a:lnTo>
                  <a:cubicBezTo>
                    <a:pt x="109012" y="185598"/>
                    <a:pt x="32734" y="58366"/>
                    <a:pt x="23470" y="24088"/>
                  </a:cubicBezTo>
                  <a:cubicBezTo>
                    <a:pt x="23470" y="23779"/>
                    <a:pt x="23161" y="23470"/>
                    <a:pt x="23161" y="23161"/>
                  </a:cubicBezTo>
                  <a:cubicBezTo>
                    <a:pt x="29955" y="24397"/>
                    <a:pt x="37058" y="25941"/>
                    <a:pt x="45088" y="27176"/>
                  </a:cubicBezTo>
                  <a:cubicBezTo>
                    <a:pt x="61146" y="54043"/>
                    <a:pt x="89248" y="104380"/>
                    <a:pt x="135879" y="19486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A88B528-0FC8-48C4-84FB-89F8DEE4AEE2}"/>
                </a:ext>
              </a:extLst>
            </p:cNvPr>
            <p:cNvSpPr/>
            <p:nvPr/>
          </p:nvSpPr>
          <p:spPr>
            <a:xfrm>
              <a:off x="11629755" y="6112456"/>
              <a:ext cx="463277" cy="308851"/>
            </a:xfrm>
            <a:custGeom>
              <a:avLst/>
              <a:gdLst>
                <a:gd name="connsiteX0" fmla="*/ 23161 w 463222"/>
                <a:gd name="connsiteY0" fmla="*/ 237479 h 308815"/>
                <a:gd name="connsiteX1" fmla="*/ 425239 w 463222"/>
                <a:gd name="connsiteY1" fmla="*/ 23161 h 308815"/>
                <a:gd name="connsiteX2" fmla="*/ 461988 w 463222"/>
                <a:gd name="connsiteY2" fmla="*/ 81219 h 308815"/>
                <a:gd name="connsiteX3" fmla="*/ 45705 w 463222"/>
                <a:gd name="connsiteY3" fmla="*/ 305727 h 308815"/>
                <a:gd name="connsiteX4" fmla="*/ 23161 w 463222"/>
                <a:gd name="connsiteY4" fmla="*/ 237479 h 30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222" h="308815">
                  <a:moveTo>
                    <a:pt x="23161" y="237479"/>
                  </a:moveTo>
                  <a:cubicBezTo>
                    <a:pt x="23161" y="237479"/>
                    <a:pt x="235317" y="199186"/>
                    <a:pt x="425239" y="23161"/>
                  </a:cubicBezTo>
                  <a:cubicBezTo>
                    <a:pt x="425239" y="23161"/>
                    <a:pt x="470326" y="37367"/>
                    <a:pt x="461988" y="81219"/>
                  </a:cubicBezTo>
                  <a:cubicBezTo>
                    <a:pt x="461988" y="81219"/>
                    <a:pt x="286272" y="240258"/>
                    <a:pt x="45705" y="305727"/>
                  </a:cubicBezTo>
                  <a:cubicBezTo>
                    <a:pt x="45705" y="305727"/>
                    <a:pt x="31191" y="253538"/>
                    <a:pt x="23161" y="2374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4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F3AE13-918F-40FB-A547-620148F2014D}"/>
              </a:ext>
            </a:extLst>
          </p:cNvPr>
          <p:cNvGrpSpPr/>
          <p:nvPr/>
        </p:nvGrpSpPr>
        <p:grpSpPr>
          <a:xfrm>
            <a:off x="9959593" y="-127296"/>
            <a:ext cx="14427420" cy="14618199"/>
            <a:chOff x="9959593" y="-127296"/>
            <a:chExt cx="14427420" cy="1461819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B79284C-64A7-4473-B5B2-4D4D428E6CB5}"/>
                </a:ext>
              </a:extLst>
            </p:cNvPr>
            <p:cNvGrpSpPr/>
            <p:nvPr/>
          </p:nvGrpSpPr>
          <p:grpSpPr>
            <a:xfrm>
              <a:off x="10593202" y="-127296"/>
              <a:ext cx="13793811" cy="14618199"/>
              <a:chOff x="10591800" y="-127282"/>
              <a:chExt cx="13792215" cy="14616507"/>
            </a:xfrm>
            <a:solidFill>
              <a:schemeClr val="bg1">
                <a:lumMod val="95000"/>
              </a:schemeClr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F3BC06C-2E39-4DB5-A2B2-601677FD4CBB}"/>
                  </a:ext>
                </a:extLst>
              </p:cNvPr>
              <p:cNvSpPr/>
              <p:nvPr/>
            </p:nvSpPr>
            <p:spPr>
              <a:xfrm>
                <a:off x="12733482" y="-127282"/>
                <a:ext cx="11650533" cy="14616507"/>
              </a:xfrm>
              <a:custGeom>
                <a:avLst/>
                <a:gdLst>
                  <a:gd name="connsiteX0" fmla="*/ 3711936 w 8818200"/>
                  <a:gd name="connsiteY0" fmla="*/ 1385763 h 13845000"/>
                  <a:gd name="connsiteX1" fmla="*/ 5768345 w 8818200"/>
                  <a:gd name="connsiteY1" fmla="*/ 8931 h 13845000"/>
                  <a:gd name="connsiteX2" fmla="*/ 8814244 w 8818200"/>
                  <a:gd name="connsiteY2" fmla="*/ 8931 h 13845000"/>
                  <a:gd name="connsiteX3" fmla="*/ 8814244 w 8818200"/>
                  <a:gd name="connsiteY3" fmla="*/ 13840938 h 13845000"/>
                  <a:gd name="connsiteX4" fmla="*/ 1114401 w 8818200"/>
                  <a:gd name="connsiteY4" fmla="*/ 13840938 h 13845000"/>
                  <a:gd name="connsiteX5" fmla="*/ 8931 w 8818200"/>
                  <a:gd name="connsiteY5" fmla="*/ 12464106 h 13845000"/>
                  <a:gd name="connsiteX6" fmla="*/ 991713 w 8818200"/>
                  <a:gd name="connsiteY6" fmla="*/ 7336877 h 13845000"/>
                  <a:gd name="connsiteX7" fmla="*/ 3711936 w 8818200"/>
                  <a:gd name="connsiteY7" fmla="*/ 1385763 h 1384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18200" h="13845000">
                    <a:moveTo>
                      <a:pt x="3711936" y="1385763"/>
                    </a:moveTo>
                    <a:lnTo>
                      <a:pt x="5768345" y="8931"/>
                    </a:lnTo>
                    <a:lnTo>
                      <a:pt x="8814244" y="8931"/>
                    </a:lnTo>
                    <a:lnTo>
                      <a:pt x="8814244" y="13840938"/>
                    </a:lnTo>
                    <a:lnTo>
                      <a:pt x="1114401" y="13840938"/>
                    </a:lnTo>
                    <a:lnTo>
                      <a:pt x="8931" y="12464106"/>
                    </a:lnTo>
                    <a:cubicBezTo>
                      <a:pt x="8931" y="12464106"/>
                      <a:pt x="599686" y="7769799"/>
                      <a:pt x="991713" y="7336877"/>
                    </a:cubicBezTo>
                    <a:cubicBezTo>
                      <a:pt x="1383633" y="6904061"/>
                      <a:pt x="3711936" y="1385763"/>
                      <a:pt x="3711936" y="1385763"/>
                    </a:cubicBezTo>
                  </a:path>
                </a:pathLst>
              </a:custGeom>
              <a:grpFill/>
              <a:ln w="106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EB500AE-2C3F-487F-899F-E88BFD6BD1F2}"/>
                  </a:ext>
                </a:extLst>
              </p:cNvPr>
              <p:cNvSpPr/>
              <p:nvPr/>
            </p:nvSpPr>
            <p:spPr>
              <a:xfrm>
                <a:off x="10591800" y="1287650"/>
                <a:ext cx="13127955" cy="11704449"/>
              </a:xfrm>
              <a:custGeom>
                <a:avLst/>
                <a:gdLst>
                  <a:gd name="connsiteX0" fmla="*/ 5365100 w 9936450"/>
                  <a:gd name="connsiteY0" fmla="*/ 8931 h 11086650"/>
                  <a:gd name="connsiteX1" fmla="*/ 1402235 w 9936450"/>
                  <a:gd name="connsiteY1" fmla="*/ 11087167 h 11086650"/>
                  <a:gd name="connsiteX2" fmla="*/ 9934909 w 9936450"/>
                  <a:gd name="connsiteY2" fmla="*/ 11087167 h 11086650"/>
                  <a:gd name="connsiteX3" fmla="*/ 9934909 w 9936450"/>
                  <a:gd name="connsiteY3" fmla="*/ 8931 h 11086650"/>
                  <a:gd name="connsiteX4" fmla="*/ 5365100 w 9936450"/>
                  <a:gd name="connsiteY4" fmla="*/ 8931 h 1108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6450" h="11086650">
                    <a:moveTo>
                      <a:pt x="5365100" y="8931"/>
                    </a:moveTo>
                    <a:cubicBezTo>
                      <a:pt x="5365100" y="8931"/>
                      <a:pt x="-3287493" y="6097429"/>
                      <a:pt x="1402235" y="11087167"/>
                    </a:cubicBezTo>
                    <a:lnTo>
                      <a:pt x="9934909" y="11087167"/>
                    </a:lnTo>
                    <a:lnTo>
                      <a:pt x="9934909" y="8931"/>
                    </a:lnTo>
                    <a:lnTo>
                      <a:pt x="5365100" y="8931"/>
                    </a:lnTo>
                    <a:close/>
                  </a:path>
                </a:pathLst>
              </a:custGeom>
              <a:grpFill/>
              <a:ln w="106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175000-3000-4D97-920C-A09F3780BFC1}"/>
                </a:ext>
              </a:extLst>
            </p:cNvPr>
            <p:cNvSpPr/>
            <p:nvPr/>
          </p:nvSpPr>
          <p:spPr>
            <a:xfrm>
              <a:off x="18918601" y="4332477"/>
              <a:ext cx="3766079" cy="9328081"/>
            </a:xfrm>
            <a:custGeom>
              <a:avLst/>
              <a:gdLst>
                <a:gd name="connsiteX0" fmla="*/ 47540 w 3765642"/>
                <a:gd name="connsiteY0" fmla="*/ 9319299 h 9327001"/>
                <a:gd name="connsiteX1" fmla="*/ 67641 w 3765642"/>
                <a:gd name="connsiteY1" fmla="*/ 8067122 h 9327001"/>
                <a:gd name="connsiteX2" fmla="*/ 1263267 w 3765642"/>
                <a:gd name="connsiteY2" fmla="*/ 5762307 h 9327001"/>
                <a:gd name="connsiteX3" fmla="*/ 3282241 w 3765642"/>
                <a:gd name="connsiteY3" fmla="*/ 3071682 h 9327001"/>
                <a:gd name="connsiteX4" fmla="*/ 3399097 w 3765642"/>
                <a:gd name="connsiteY4" fmla="*/ 2793614 h 9327001"/>
                <a:gd name="connsiteX5" fmla="*/ 3476956 w 3765642"/>
                <a:gd name="connsiteY5" fmla="*/ 41210 h 9327001"/>
                <a:gd name="connsiteX6" fmla="*/ 3557361 w 3765642"/>
                <a:gd name="connsiteY6" fmla="*/ 14140 h 9327001"/>
                <a:gd name="connsiteX7" fmla="*/ 3477224 w 3765642"/>
                <a:gd name="connsiteY7" fmla="*/ 2826580 h 9327001"/>
                <a:gd name="connsiteX8" fmla="*/ 3360503 w 3765642"/>
                <a:gd name="connsiteY8" fmla="*/ 3104246 h 9327001"/>
                <a:gd name="connsiteX9" fmla="*/ 1319819 w 3765642"/>
                <a:gd name="connsiteY9" fmla="*/ 5825292 h 9327001"/>
                <a:gd name="connsiteX10" fmla="*/ 151933 w 3765642"/>
                <a:gd name="connsiteY10" fmla="*/ 8076771 h 9327001"/>
                <a:gd name="connsiteX11" fmla="*/ 131295 w 3765642"/>
                <a:gd name="connsiteY11" fmla="*/ 9305362 h 9327001"/>
                <a:gd name="connsiteX12" fmla="*/ 47540 w 3765642"/>
                <a:gd name="connsiteY12" fmla="*/ 9319299 h 932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65642" h="9327001">
                  <a:moveTo>
                    <a:pt x="47540" y="9319299"/>
                  </a:moveTo>
                  <a:cubicBezTo>
                    <a:pt x="46602" y="9313939"/>
                    <a:pt x="-39029" y="8771739"/>
                    <a:pt x="67641" y="8067122"/>
                  </a:cubicBezTo>
                  <a:cubicBezTo>
                    <a:pt x="166271" y="7415974"/>
                    <a:pt x="453721" y="6487428"/>
                    <a:pt x="1263267" y="5762307"/>
                  </a:cubicBezTo>
                  <a:cubicBezTo>
                    <a:pt x="2691263" y="4483329"/>
                    <a:pt x="2828353" y="4156080"/>
                    <a:pt x="3282241" y="3071682"/>
                  </a:cubicBezTo>
                  <a:cubicBezTo>
                    <a:pt x="3318825" y="2984308"/>
                    <a:pt x="3357553" y="2891842"/>
                    <a:pt x="3399097" y="2793614"/>
                  </a:cubicBezTo>
                  <a:cubicBezTo>
                    <a:pt x="3951212" y="1488906"/>
                    <a:pt x="3481645" y="55549"/>
                    <a:pt x="3476956" y="41210"/>
                  </a:cubicBezTo>
                  <a:lnTo>
                    <a:pt x="3557361" y="14140"/>
                  </a:lnTo>
                  <a:cubicBezTo>
                    <a:pt x="3562319" y="28748"/>
                    <a:pt x="4041668" y="1492658"/>
                    <a:pt x="3477224" y="2826580"/>
                  </a:cubicBezTo>
                  <a:cubicBezTo>
                    <a:pt x="3435681" y="2924674"/>
                    <a:pt x="3397087" y="3016872"/>
                    <a:pt x="3360503" y="3104246"/>
                  </a:cubicBezTo>
                  <a:cubicBezTo>
                    <a:pt x="2900852" y="4202313"/>
                    <a:pt x="2762154" y="4533582"/>
                    <a:pt x="1319819" y="5825292"/>
                  </a:cubicBezTo>
                  <a:cubicBezTo>
                    <a:pt x="529837" y="6532723"/>
                    <a:pt x="248687" y="7440096"/>
                    <a:pt x="151933" y="8076771"/>
                  </a:cubicBezTo>
                  <a:cubicBezTo>
                    <a:pt x="46737" y="8768792"/>
                    <a:pt x="130358" y="9300135"/>
                    <a:pt x="131295" y="9305362"/>
                  </a:cubicBezTo>
                  <a:lnTo>
                    <a:pt x="47540" y="9319299"/>
                  </a:ln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D6D66-9CA8-4ADF-BD0A-BF4866A50F6C}"/>
                </a:ext>
              </a:extLst>
            </p:cNvPr>
            <p:cNvSpPr/>
            <p:nvPr/>
          </p:nvSpPr>
          <p:spPr>
            <a:xfrm>
              <a:off x="19018079" y="10752904"/>
              <a:ext cx="2640276" cy="1635094"/>
            </a:xfrm>
            <a:custGeom>
              <a:avLst/>
              <a:gdLst>
                <a:gd name="connsiteX0" fmla="*/ 14140 w 2639970"/>
                <a:gd name="connsiteY0" fmla="*/ 1628409 h 1634905"/>
                <a:gd name="connsiteX1" fmla="*/ 817790 w 2639970"/>
                <a:gd name="connsiteY1" fmla="*/ 836150 h 1634905"/>
                <a:gd name="connsiteX2" fmla="*/ 2614980 w 2639970"/>
                <a:gd name="connsiteY2" fmla="*/ 14140 h 1634905"/>
                <a:gd name="connsiteX3" fmla="*/ 2091543 w 2639970"/>
                <a:gd name="connsiteY3" fmla="*/ 650280 h 1634905"/>
                <a:gd name="connsiteX4" fmla="*/ 14140 w 2639970"/>
                <a:gd name="connsiteY4" fmla="*/ 1628409 h 163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70" h="1634905">
                  <a:moveTo>
                    <a:pt x="14140" y="1628409"/>
                  </a:moveTo>
                  <a:cubicBezTo>
                    <a:pt x="14140" y="1628409"/>
                    <a:pt x="167580" y="1096394"/>
                    <a:pt x="817790" y="836150"/>
                  </a:cubicBezTo>
                  <a:cubicBezTo>
                    <a:pt x="1468000" y="575905"/>
                    <a:pt x="2614980" y="14140"/>
                    <a:pt x="2614980" y="14140"/>
                  </a:cubicBezTo>
                  <a:cubicBezTo>
                    <a:pt x="2614980" y="14140"/>
                    <a:pt x="2795491" y="266881"/>
                    <a:pt x="2091543" y="650280"/>
                  </a:cubicBezTo>
                  <a:cubicBezTo>
                    <a:pt x="1387729" y="1033947"/>
                    <a:pt x="143459" y="1349805"/>
                    <a:pt x="14140" y="1628409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2765DE-F67C-4E19-B3B2-D7773CAFAB7D}"/>
                </a:ext>
              </a:extLst>
            </p:cNvPr>
            <p:cNvSpPr/>
            <p:nvPr/>
          </p:nvSpPr>
          <p:spPr>
            <a:xfrm>
              <a:off x="17876412" y="9842344"/>
              <a:ext cx="1286632" cy="1983558"/>
            </a:xfrm>
            <a:custGeom>
              <a:avLst/>
              <a:gdLst>
                <a:gd name="connsiteX0" fmla="*/ 1281241 w 1286482"/>
                <a:gd name="connsiteY0" fmla="*/ 1978574 h 1983327"/>
                <a:gd name="connsiteX1" fmla="*/ 617094 w 1286482"/>
                <a:gd name="connsiteY1" fmla="*/ 730149 h 1983327"/>
                <a:gd name="connsiteX2" fmla="*/ 34558 w 1286482"/>
                <a:gd name="connsiteY2" fmla="*/ 14140 h 1983327"/>
                <a:gd name="connsiteX3" fmla="*/ 242540 w 1286482"/>
                <a:gd name="connsiteY3" fmla="*/ 822347 h 1983327"/>
                <a:gd name="connsiteX4" fmla="*/ 1281241 w 1286482"/>
                <a:gd name="connsiteY4" fmla="*/ 1978574 h 198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482" h="1983327">
                  <a:moveTo>
                    <a:pt x="1281241" y="1978574"/>
                  </a:moveTo>
                  <a:cubicBezTo>
                    <a:pt x="1281241" y="1978574"/>
                    <a:pt x="1160499" y="1176130"/>
                    <a:pt x="617094" y="730149"/>
                  </a:cubicBezTo>
                  <a:cubicBezTo>
                    <a:pt x="73690" y="284168"/>
                    <a:pt x="34558" y="14140"/>
                    <a:pt x="34558" y="14140"/>
                  </a:cubicBezTo>
                  <a:cubicBezTo>
                    <a:pt x="34558" y="14140"/>
                    <a:pt x="-82163" y="380520"/>
                    <a:pt x="242540" y="822347"/>
                  </a:cubicBezTo>
                  <a:cubicBezTo>
                    <a:pt x="567243" y="1264173"/>
                    <a:pt x="1218659" y="1756655"/>
                    <a:pt x="1281241" y="1978574"/>
                  </a:cubicBezTo>
                  <a:close/>
                </a:path>
              </a:pathLst>
            </a:custGeom>
            <a:solidFill>
              <a:srgbClr val="00A8AC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79ED71-C6DE-4E20-B9E0-94AB0AB2EC6F}"/>
                </a:ext>
              </a:extLst>
            </p:cNvPr>
            <p:cNvSpPr/>
            <p:nvPr/>
          </p:nvSpPr>
          <p:spPr>
            <a:xfrm>
              <a:off x="19442935" y="10176102"/>
              <a:ext cx="2291813" cy="924767"/>
            </a:xfrm>
            <a:custGeom>
              <a:avLst/>
              <a:gdLst>
                <a:gd name="connsiteX0" fmla="*/ 14140 w 2291547"/>
                <a:gd name="connsiteY0" fmla="*/ 910754 h 924659"/>
                <a:gd name="connsiteX1" fmla="*/ 1139412 w 2291547"/>
                <a:gd name="connsiteY1" fmla="*/ 591948 h 924659"/>
                <a:gd name="connsiteX2" fmla="*/ 2280629 w 2291547"/>
                <a:gd name="connsiteY2" fmla="*/ 159100 h 924659"/>
                <a:gd name="connsiteX3" fmla="*/ 1802219 w 2291547"/>
                <a:gd name="connsiteY3" fmla="*/ 19195 h 924659"/>
                <a:gd name="connsiteX4" fmla="*/ 14140 w 2291547"/>
                <a:gd name="connsiteY4" fmla="*/ 910754 h 92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547" h="924659">
                  <a:moveTo>
                    <a:pt x="14140" y="910754"/>
                  </a:moveTo>
                  <a:cubicBezTo>
                    <a:pt x="14140" y="910754"/>
                    <a:pt x="293550" y="1020507"/>
                    <a:pt x="1139412" y="591948"/>
                  </a:cubicBezTo>
                  <a:cubicBezTo>
                    <a:pt x="1985275" y="163388"/>
                    <a:pt x="2280629" y="159100"/>
                    <a:pt x="2280629" y="159100"/>
                  </a:cubicBezTo>
                  <a:cubicBezTo>
                    <a:pt x="2280629" y="159100"/>
                    <a:pt x="2267228" y="-17658"/>
                    <a:pt x="1802219" y="19195"/>
                  </a:cubicBezTo>
                  <a:cubicBezTo>
                    <a:pt x="1337208" y="56181"/>
                    <a:pt x="328258" y="541560"/>
                    <a:pt x="14140" y="910754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FAEFDD-E87C-4EAC-B271-B3A1B6EC6244}"/>
                </a:ext>
              </a:extLst>
            </p:cNvPr>
            <p:cNvSpPr/>
            <p:nvPr/>
          </p:nvSpPr>
          <p:spPr>
            <a:xfrm>
              <a:off x="18549150" y="8776450"/>
              <a:ext cx="897962" cy="2506252"/>
            </a:xfrm>
            <a:custGeom>
              <a:avLst/>
              <a:gdLst>
                <a:gd name="connsiteX0" fmla="*/ 816026 w 897857"/>
                <a:gd name="connsiteY0" fmla="*/ 2498794 h 2505961"/>
                <a:gd name="connsiteX1" fmla="*/ 413732 w 897857"/>
                <a:gd name="connsiteY1" fmla="*/ 1489709 h 2505961"/>
                <a:gd name="connsiteX2" fmla="*/ 38776 w 897857"/>
                <a:gd name="connsiteY2" fmla="*/ 14140 h 2505961"/>
                <a:gd name="connsiteX3" fmla="*/ 567707 w 897857"/>
                <a:gd name="connsiteY3" fmla="*/ 963994 h 2505961"/>
                <a:gd name="connsiteX4" fmla="*/ 816026 w 897857"/>
                <a:gd name="connsiteY4" fmla="*/ 2498794 h 2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857" h="2505961">
                  <a:moveTo>
                    <a:pt x="816026" y="2498794"/>
                  </a:moveTo>
                  <a:cubicBezTo>
                    <a:pt x="816026" y="2498794"/>
                    <a:pt x="957003" y="1983264"/>
                    <a:pt x="413732" y="1489709"/>
                  </a:cubicBezTo>
                  <a:cubicBezTo>
                    <a:pt x="-129538" y="996155"/>
                    <a:pt x="38776" y="14140"/>
                    <a:pt x="38776" y="14140"/>
                  </a:cubicBezTo>
                  <a:cubicBezTo>
                    <a:pt x="38776" y="14140"/>
                    <a:pt x="212318" y="723314"/>
                    <a:pt x="567707" y="963994"/>
                  </a:cubicBezTo>
                  <a:cubicBezTo>
                    <a:pt x="923233" y="1204673"/>
                    <a:pt x="934891" y="2260125"/>
                    <a:pt x="816026" y="2498794"/>
                  </a:cubicBezTo>
                  <a:close/>
                </a:path>
              </a:pathLst>
            </a:custGeom>
            <a:solidFill>
              <a:srgbClr val="00A8AC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D8D673-F6C7-4993-A732-2306FDB9B50E}"/>
                </a:ext>
              </a:extLst>
            </p:cNvPr>
            <p:cNvSpPr/>
            <p:nvPr/>
          </p:nvSpPr>
          <p:spPr>
            <a:xfrm>
              <a:off x="19454596" y="7995625"/>
              <a:ext cx="509292" cy="2492849"/>
            </a:xfrm>
            <a:custGeom>
              <a:avLst/>
              <a:gdLst>
                <a:gd name="connsiteX0" fmla="*/ 407991 w 509232"/>
                <a:gd name="connsiteY0" fmla="*/ 2490353 h 2492560"/>
                <a:gd name="connsiteX1" fmla="*/ 53941 w 509232"/>
                <a:gd name="connsiteY1" fmla="*/ 900071 h 2492560"/>
                <a:gd name="connsiteX2" fmla="*/ 60105 w 509232"/>
                <a:gd name="connsiteY2" fmla="*/ 14140 h 2492560"/>
                <a:gd name="connsiteX3" fmla="*/ 491344 w 509232"/>
                <a:gd name="connsiteY3" fmla="*/ 1083663 h 2492560"/>
                <a:gd name="connsiteX4" fmla="*/ 407991 w 509232"/>
                <a:gd name="connsiteY4" fmla="*/ 2490353 h 249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232" h="2492560">
                  <a:moveTo>
                    <a:pt x="407991" y="2490353"/>
                  </a:moveTo>
                  <a:cubicBezTo>
                    <a:pt x="407991" y="2490353"/>
                    <a:pt x="-134610" y="1516110"/>
                    <a:pt x="53941" y="900071"/>
                  </a:cubicBezTo>
                  <a:cubicBezTo>
                    <a:pt x="242490" y="284168"/>
                    <a:pt x="60105" y="14140"/>
                    <a:pt x="60105" y="14140"/>
                  </a:cubicBezTo>
                  <a:cubicBezTo>
                    <a:pt x="60105" y="14140"/>
                    <a:pt x="593326" y="502334"/>
                    <a:pt x="491344" y="1083663"/>
                  </a:cubicBezTo>
                  <a:cubicBezTo>
                    <a:pt x="389363" y="1665127"/>
                    <a:pt x="294352" y="2288267"/>
                    <a:pt x="407991" y="2490353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21DEF3A-67F8-425F-84AE-4D65C1CEC6D0}"/>
                </a:ext>
              </a:extLst>
            </p:cNvPr>
            <p:cNvSpPr/>
            <p:nvPr/>
          </p:nvSpPr>
          <p:spPr>
            <a:xfrm>
              <a:off x="20168000" y="9324695"/>
              <a:ext cx="2130984" cy="857754"/>
            </a:xfrm>
            <a:custGeom>
              <a:avLst/>
              <a:gdLst>
                <a:gd name="connsiteX0" fmla="*/ 15085 w 2130737"/>
                <a:gd name="connsiteY0" fmla="*/ 827085 h 857655"/>
                <a:gd name="connsiteX1" fmla="*/ 1223441 w 2130737"/>
                <a:gd name="connsiteY1" fmla="*/ 587746 h 857655"/>
                <a:gd name="connsiteX2" fmla="*/ 2123174 w 2130737"/>
                <a:gd name="connsiteY2" fmla="*/ 246559 h 857655"/>
                <a:gd name="connsiteX3" fmla="*/ 1788957 w 2130737"/>
                <a:gd name="connsiteY3" fmla="*/ 19549 h 857655"/>
                <a:gd name="connsiteX4" fmla="*/ 15085 w 2130737"/>
                <a:gd name="connsiteY4" fmla="*/ 827085 h 8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737" h="857655">
                  <a:moveTo>
                    <a:pt x="15085" y="827085"/>
                  </a:moveTo>
                  <a:cubicBezTo>
                    <a:pt x="-12788" y="851206"/>
                    <a:pt x="580601" y="943002"/>
                    <a:pt x="1223441" y="587746"/>
                  </a:cubicBezTo>
                  <a:cubicBezTo>
                    <a:pt x="1866281" y="232489"/>
                    <a:pt x="2123174" y="246559"/>
                    <a:pt x="2123174" y="246559"/>
                  </a:cubicBezTo>
                  <a:cubicBezTo>
                    <a:pt x="2123174" y="246559"/>
                    <a:pt x="2135772" y="86955"/>
                    <a:pt x="1788957" y="19549"/>
                  </a:cubicBezTo>
                  <a:cubicBezTo>
                    <a:pt x="1442277" y="-47991"/>
                    <a:pt x="353859" y="533874"/>
                    <a:pt x="15085" y="827085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060D50-7F87-47E9-859A-2D20F099A258}"/>
                </a:ext>
              </a:extLst>
            </p:cNvPr>
            <p:cNvSpPr/>
            <p:nvPr/>
          </p:nvSpPr>
          <p:spPr>
            <a:xfrm>
              <a:off x="20400371" y="7823940"/>
              <a:ext cx="442280" cy="1983558"/>
            </a:xfrm>
            <a:custGeom>
              <a:avLst/>
              <a:gdLst>
                <a:gd name="connsiteX0" fmla="*/ 176190 w 442228"/>
                <a:gd name="connsiteY0" fmla="*/ 1969729 h 1983327"/>
                <a:gd name="connsiteX1" fmla="*/ 87611 w 442228"/>
                <a:gd name="connsiteY1" fmla="*/ 719562 h 1983327"/>
                <a:gd name="connsiteX2" fmla="*/ 156759 w 442228"/>
                <a:gd name="connsiteY2" fmla="*/ 14140 h 1983327"/>
                <a:gd name="connsiteX3" fmla="*/ 433353 w 442228"/>
                <a:gd name="connsiteY3" fmla="*/ 574162 h 1983327"/>
                <a:gd name="connsiteX4" fmla="*/ 176190 w 442228"/>
                <a:gd name="connsiteY4" fmla="*/ 1969729 h 198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228" h="1983327">
                  <a:moveTo>
                    <a:pt x="176190" y="1969729"/>
                  </a:moveTo>
                  <a:cubicBezTo>
                    <a:pt x="176190" y="1969729"/>
                    <a:pt x="-119166" y="1137133"/>
                    <a:pt x="87611" y="719562"/>
                  </a:cubicBezTo>
                  <a:cubicBezTo>
                    <a:pt x="294387" y="301991"/>
                    <a:pt x="156759" y="14140"/>
                    <a:pt x="156759" y="14140"/>
                  </a:cubicBezTo>
                  <a:cubicBezTo>
                    <a:pt x="156759" y="14140"/>
                    <a:pt x="449568" y="156323"/>
                    <a:pt x="433353" y="574162"/>
                  </a:cubicBezTo>
                  <a:cubicBezTo>
                    <a:pt x="417003" y="991868"/>
                    <a:pt x="85064" y="1813876"/>
                    <a:pt x="176190" y="1969729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FB2FF9-EBB6-40F9-82BF-41ED86CD7A14}"/>
                </a:ext>
              </a:extLst>
            </p:cNvPr>
            <p:cNvSpPr/>
            <p:nvPr/>
          </p:nvSpPr>
          <p:spPr>
            <a:xfrm>
              <a:off x="21047603" y="7274843"/>
              <a:ext cx="348462" cy="1809326"/>
            </a:xfrm>
            <a:custGeom>
              <a:avLst/>
              <a:gdLst>
                <a:gd name="connsiteX0" fmla="*/ 262462 w 348422"/>
                <a:gd name="connsiteY0" fmla="*/ 1802352 h 1809116"/>
                <a:gd name="connsiteX1" fmla="*/ 37864 w 348422"/>
                <a:gd name="connsiteY1" fmla="*/ 665691 h 1809116"/>
                <a:gd name="connsiteX2" fmla="*/ 67481 w 348422"/>
                <a:gd name="connsiteY2" fmla="*/ 14140 h 1809116"/>
                <a:gd name="connsiteX3" fmla="*/ 315262 w 348422"/>
                <a:gd name="connsiteY3" fmla="*/ 425681 h 1809116"/>
                <a:gd name="connsiteX4" fmla="*/ 262462 w 348422"/>
                <a:gd name="connsiteY4" fmla="*/ 1802352 h 180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22" h="1809116">
                  <a:moveTo>
                    <a:pt x="262462" y="1802352"/>
                  </a:moveTo>
                  <a:cubicBezTo>
                    <a:pt x="262462" y="1802352"/>
                    <a:pt x="-76981" y="1122794"/>
                    <a:pt x="37864" y="665691"/>
                  </a:cubicBezTo>
                  <a:cubicBezTo>
                    <a:pt x="152710" y="208587"/>
                    <a:pt x="67481" y="14140"/>
                    <a:pt x="67481" y="14140"/>
                  </a:cubicBezTo>
                  <a:cubicBezTo>
                    <a:pt x="67481" y="14140"/>
                    <a:pt x="225075" y="65600"/>
                    <a:pt x="315262" y="425681"/>
                  </a:cubicBezTo>
                  <a:cubicBezTo>
                    <a:pt x="405584" y="785628"/>
                    <a:pt x="177233" y="1607771"/>
                    <a:pt x="262462" y="1802352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A14E6B-97A5-4AE9-AFBC-38ABE2CE5C3C}"/>
                </a:ext>
              </a:extLst>
            </p:cNvPr>
            <p:cNvSpPr/>
            <p:nvPr/>
          </p:nvSpPr>
          <p:spPr>
            <a:xfrm>
              <a:off x="21355995" y="8319816"/>
              <a:ext cx="1996960" cy="750535"/>
            </a:xfrm>
            <a:custGeom>
              <a:avLst/>
              <a:gdLst>
                <a:gd name="connsiteX0" fmla="*/ 14140 w 1996728"/>
                <a:gd name="connsiteY0" fmla="*/ 666642 h 750448"/>
                <a:gd name="connsiteX1" fmla="*/ 827574 w 1996728"/>
                <a:gd name="connsiteY1" fmla="*/ 598834 h 750448"/>
                <a:gd name="connsiteX2" fmla="*/ 1994521 w 1996728"/>
                <a:gd name="connsiteY2" fmla="*/ 278285 h 750448"/>
                <a:gd name="connsiteX3" fmla="*/ 1435169 w 1996728"/>
                <a:gd name="connsiteY3" fmla="*/ 21390 h 750448"/>
                <a:gd name="connsiteX4" fmla="*/ 14140 w 1996728"/>
                <a:gd name="connsiteY4" fmla="*/ 666642 h 75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728" h="750448">
                  <a:moveTo>
                    <a:pt x="14140" y="666642"/>
                  </a:moveTo>
                  <a:cubicBezTo>
                    <a:pt x="14140" y="666642"/>
                    <a:pt x="251872" y="874087"/>
                    <a:pt x="827574" y="598834"/>
                  </a:cubicBezTo>
                  <a:cubicBezTo>
                    <a:pt x="1403275" y="323580"/>
                    <a:pt x="1994521" y="278285"/>
                    <a:pt x="1994521" y="278285"/>
                  </a:cubicBezTo>
                  <a:cubicBezTo>
                    <a:pt x="1994521" y="278285"/>
                    <a:pt x="1906878" y="-37171"/>
                    <a:pt x="1435169" y="21390"/>
                  </a:cubicBezTo>
                  <a:cubicBezTo>
                    <a:pt x="963459" y="79952"/>
                    <a:pt x="14140" y="666642"/>
                    <a:pt x="14140" y="666642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86BCA4-B262-4A78-8D13-1BAEBACF293F}"/>
                </a:ext>
              </a:extLst>
            </p:cNvPr>
            <p:cNvSpPr/>
            <p:nvPr/>
          </p:nvSpPr>
          <p:spPr>
            <a:xfrm>
              <a:off x="21587246" y="6611177"/>
              <a:ext cx="375267" cy="1594888"/>
            </a:xfrm>
            <a:custGeom>
              <a:avLst/>
              <a:gdLst>
                <a:gd name="connsiteX0" fmla="*/ 305016 w 375224"/>
                <a:gd name="connsiteY0" fmla="*/ 1593144 h 1594702"/>
                <a:gd name="connsiteX1" fmla="*/ 142329 w 375224"/>
                <a:gd name="connsiteY1" fmla="*/ 843097 h 1594702"/>
                <a:gd name="connsiteX2" fmla="*/ 14484 w 375224"/>
                <a:gd name="connsiteY2" fmla="*/ 25778 h 1594702"/>
                <a:gd name="connsiteX3" fmla="*/ 329673 w 375224"/>
                <a:gd name="connsiteY3" fmla="*/ 357986 h 1594702"/>
                <a:gd name="connsiteX4" fmla="*/ 305016 w 375224"/>
                <a:gd name="connsiteY4" fmla="*/ 1593144 h 159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24" h="1594702">
                  <a:moveTo>
                    <a:pt x="305016" y="1593144"/>
                  </a:moveTo>
                  <a:cubicBezTo>
                    <a:pt x="305016" y="1593144"/>
                    <a:pt x="115528" y="1272729"/>
                    <a:pt x="142329" y="843097"/>
                  </a:cubicBezTo>
                  <a:cubicBezTo>
                    <a:pt x="169131" y="413465"/>
                    <a:pt x="25072" y="52044"/>
                    <a:pt x="14484" y="25778"/>
                  </a:cubicBezTo>
                  <a:cubicBezTo>
                    <a:pt x="4031" y="-487"/>
                    <a:pt x="234527" y="-14558"/>
                    <a:pt x="329673" y="357986"/>
                  </a:cubicBezTo>
                  <a:cubicBezTo>
                    <a:pt x="424819" y="730530"/>
                    <a:pt x="305016" y="1593144"/>
                    <a:pt x="305016" y="1593144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00A637-517B-42A9-A5B1-ED78322533F1}"/>
                </a:ext>
              </a:extLst>
            </p:cNvPr>
            <p:cNvSpPr/>
            <p:nvPr/>
          </p:nvSpPr>
          <p:spPr>
            <a:xfrm>
              <a:off x="22046086" y="7353161"/>
              <a:ext cx="1514473" cy="589706"/>
            </a:xfrm>
            <a:custGeom>
              <a:avLst/>
              <a:gdLst>
                <a:gd name="connsiteX0" fmla="*/ 14140 w 1514297"/>
                <a:gd name="connsiteY0" fmla="*/ 491969 h 589638"/>
                <a:gd name="connsiteX1" fmla="*/ 857458 w 1514297"/>
                <a:gd name="connsiteY1" fmla="*/ 448013 h 589638"/>
                <a:gd name="connsiteX2" fmla="*/ 1503781 w 1514297"/>
                <a:gd name="connsiteY2" fmla="*/ 273401 h 589638"/>
                <a:gd name="connsiteX3" fmla="*/ 823152 w 1514297"/>
                <a:gd name="connsiteY3" fmla="*/ 35267 h 589638"/>
                <a:gd name="connsiteX4" fmla="*/ 14140 w 1514297"/>
                <a:gd name="connsiteY4" fmla="*/ 491969 h 58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297" h="589638">
                  <a:moveTo>
                    <a:pt x="14140" y="491969"/>
                  </a:moveTo>
                  <a:cubicBezTo>
                    <a:pt x="14140" y="491969"/>
                    <a:pt x="326381" y="720587"/>
                    <a:pt x="857458" y="448013"/>
                  </a:cubicBezTo>
                  <a:cubicBezTo>
                    <a:pt x="1388534" y="175440"/>
                    <a:pt x="1503781" y="273401"/>
                    <a:pt x="1503781" y="273401"/>
                  </a:cubicBezTo>
                  <a:cubicBezTo>
                    <a:pt x="1503781" y="273401"/>
                    <a:pt x="1153616" y="-73548"/>
                    <a:pt x="823152" y="35267"/>
                  </a:cubicBezTo>
                  <a:cubicBezTo>
                    <a:pt x="492686" y="144216"/>
                    <a:pt x="14140" y="491969"/>
                    <a:pt x="14140" y="491969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D2B7E9-4AD7-4802-86FE-B0D7D1848B3A}"/>
                </a:ext>
              </a:extLst>
            </p:cNvPr>
            <p:cNvSpPr/>
            <p:nvPr/>
          </p:nvSpPr>
          <p:spPr>
            <a:xfrm>
              <a:off x="21756997" y="6090740"/>
              <a:ext cx="589706" cy="1098998"/>
            </a:xfrm>
            <a:custGeom>
              <a:avLst/>
              <a:gdLst>
                <a:gd name="connsiteX0" fmla="*/ 584080 w 589638"/>
                <a:gd name="connsiteY0" fmla="*/ 1090096 h 1098870"/>
                <a:gd name="connsiteX1" fmla="*/ 265138 w 589638"/>
                <a:gd name="connsiteY1" fmla="*/ 607129 h 1098870"/>
                <a:gd name="connsiteX2" fmla="*/ 14140 w 589638"/>
                <a:gd name="connsiteY2" fmla="*/ 14140 h 1098870"/>
                <a:gd name="connsiteX3" fmla="*/ 362026 w 589638"/>
                <a:gd name="connsiteY3" fmla="*/ 334153 h 1098870"/>
                <a:gd name="connsiteX4" fmla="*/ 584080 w 589638"/>
                <a:gd name="connsiteY4" fmla="*/ 1090096 h 109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638" h="1098870">
                  <a:moveTo>
                    <a:pt x="584080" y="1090096"/>
                  </a:moveTo>
                  <a:cubicBezTo>
                    <a:pt x="584080" y="1090096"/>
                    <a:pt x="365779" y="1031668"/>
                    <a:pt x="265138" y="607129"/>
                  </a:cubicBezTo>
                  <a:cubicBezTo>
                    <a:pt x="164498" y="182724"/>
                    <a:pt x="14140" y="14140"/>
                    <a:pt x="14140" y="14140"/>
                  </a:cubicBezTo>
                  <a:cubicBezTo>
                    <a:pt x="14140" y="14140"/>
                    <a:pt x="186878" y="47777"/>
                    <a:pt x="362026" y="334153"/>
                  </a:cubicBezTo>
                  <a:cubicBezTo>
                    <a:pt x="537042" y="620664"/>
                    <a:pt x="584080" y="1090096"/>
                    <a:pt x="584080" y="1090096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ABE958-3CAA-40BB-BA28-13C161A5A380}"/>
                </a:ext>
              </a:extLst>
            </p:cNvPr>
            <p:cNvSpPr/>
            <p:nvPr/>
          </p:nvSpPr>
          <p:spPr>
            <a:xfrm>
              <a:off x="22456202" y="6134021"/>
              <a:ext cx="884559" cy="710328"/>
            </a:xfrm>
            <a:custGeom>
              <a:avLst/>
              <a:gdLst>
                <a:gd name="connsiteX0" fmla="*/ 14140 w 884457"/>
                <a:gd name="connsiteY0" fmla="*/ 696789 h 710245"/>
                <a:gd name="connsiteX1" fmla="*/ 587027 w 884457"/>
                <a:gd name="connsiteY1" fmla="*/ 354799 h 710245"/>
                <a:gd name="connsiteX2" fmla="*/ 867104 w 884457"/>
                <a:gd name="connsiteY2" fmla="*/ 121222 h 710245"/>
                <a:gd name="connsiteX3" fmla="*/ 621467 w 884457"/>
                <a:gd name="connsiteY3" fmla="*/ 59176 h 710245"/>
                <a:gd name="connsiteX4" fmla="*/ 14140 w 884457"/>
                <a:gd name="connsiteY4" fmla="*/ 696789 h 71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57" h="710245">
                  <a:moveTo>
                    <a:pt x="14140" y="696789"/>
                  </a:moveTo>
                  <a:cubicBezTo>
                    <a:pt x="14140" y="696789"/>
                    <a:pt x="309228" y="747310"/>
                    <a:pt x="587027" y="354799"/>
                  </a:cubicBezTo>
                  <a:cubicBezTo>
                    <a:pt x="864693" y="-37712"/>
                    <a:pt x="867104" y="121222"/>
                    <a:pt x="867104" y="121222"/>
                  </a:cubicBezTo>
                  <a:cubicBezTo>
                    <a:pt x="867104" y="121222"/>
                    <a:pt x="927810" y="-70544"/>
                    <a:pt x="621467" y="59176"/>
                  </a:cubicBezTo>
                  <a:cubicBezTo>
                    <a:pt x="315257" y="189030"/>
                    <a:pt x="14140" y="696789"/>
                    <a:pt x="14140" y="696789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B55833-A509-4D53-942E-5BAFF3889917}"/>
                </a:ext>
              </a:extLst>
            </p:cNvPr>
            <p:cNvSpPr/>
            <p:nvPr/>
          </p:nvSpPr>
          <p:spPr>
            <a:xfrm>
              <a:off x="21957096" y="5332968"/>
              <a:ext cx="629914" cy="991779"/>
            </a:xfrm>
            <a:custGeom>
              <a:avLst/>
              <a:gdLst>
                <a:gd name="connsiteX0" fmla="*/ 628167 w 629840"/>
                <a:gd name="connsiteY0" fmla="*/ 987847 h 991663"/>
                <a:gd name="connsiteX1" fmla="*/ 299175 w 629840"/>
                <a:gd name="connsiteY1" fmla="*/ 517477 h 991663"/>
                <a:gd name="connsiteX2" fmla="*/ 14140 w 629840"/>
                <a:gd name="connsiteY2" fmla="*/ 14140 h 991663"/>
                <a:gd name="connsiteX3" fmla="*/ 300249 w 629840"/>
                <a:gd name="connsiteY3" fmla="*/ 311371 h 991663"/>
                <a:gd name="connsiteX4" fmla="*/ 628167 w 629840"/>
                <a:gd name="connsiteY4" fmla="*/ 987847 h 9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840" h="991663">
                  <a:moveTo>
                    <a:pt x="628167" y="987847"/>
                  </a:moveTo>
                  <a:cubicBezTo>
                    <a:pt x="628167" y="987847"/>
                    <a:pt x="534764" y="667298"/>
                    <a:pt x="299175" y="517477"/>
                  </a:cubicBezTo>
                  <a:cubicBezTo>
                    <a:pt x="63589" y="367655"/>
                    <a:pt x="14140" y="14140"/>
                    <a:pt x="14140" y="14140"/>
                  </a:cubicBezTo>
                  <a:cubicBezTo>
                    <a:pt x="14140" y="14140"/>
                    <a:pt x="159674" y="283632"/>
                    <a:pt x="300249" y="311371"/>
                  </a:cubicBezTo>
                  <a:cubicBezTo>
                    <a:pt x="440555" y="339245"/>
                    <a:pt x="628167" y="987847"/>
                    <a:pt x="628167" y="987847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9AC25E-0F6A-4C59-9295-F6671D59BF1F}"/>
                </a:ext>
              </a:extLst>
            </p:cNvPr>
            <p:cNvSpPr/>
            <p:nvPr/>
          </p:nvSpPr>
          <p:spPr>
            <a:xfrm>
              <a:off x="22615823" y="5159298"/>
              <a:ext cx="830950" cy="616511"/>
            </a:xfrm>
            <a:custGeom>
              <a:avLst/>
              <a:gdLst>
                <a:gd name="connsiteX0" fmla="*/ 14140 w 830853"/>
                <a:gd name="connsiteY0" fmla="*/ 603083 h 616439"/>
                <a:gd name="connsiteX1" fmla="*/ 276530 w 830853"/>
                <a:gd name="connsiteY1" fmla="*/ 72006 h 616439"/>
                <a:gd name="connsiteX2" fmla="*/ 829584 w 830853"/>
                <a:gd name="connsiteY2" fmla="*/ 64770 h 616439"/>
                <a:gd name="connsiteX3" fmla="*/ 316465 w 830853"/>
                <a:gd name="connsiteY3" fmla="*/ 267927 h 616439"/>
                <a:gd name="connsiteX4" fmla="*/ 14140 w 830853"/>
                <a:gd name="connsiteY4" fmla="*/ 603083 h 61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853" h="616439">
                  <a:moveTo>
                    <a:pt x="14140" y="603083"/>
                  </a:moveTo>
                  <a:cubicBezTo>
                    <a:pt x="14140" y="603083"/>
                    <a:pt x="37191" y="197841"/>
                    <a:pt x="276530" y="72006"/>
                  </a:cubicBezTo>
                  <a:cubicBezTo>
                    <a:pt x="515735" y="-53827"/>
                    <a:pt x="829584" y="64770"/>
                    <a:pt x="829584" y="64770"/>
                  </a:cubicBezTo>
                  <a:cubicBezTo>
                    <a:pt x="829584" y="64770"/>
                    <a:pt x="442433" y="87015"/>
                    <a:pt x="316465" y="267927"/>
                  </a:cubicBezTo>
                  <a:cubicBezTo>
                    <a:pt x="190630" y="448973"/>
                    <a:pt x="14140" y="603083"/>
                    <a:pt x="14140" y="603083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6E8290C-40E7-48DA-821D-4B02C6D74257}"/>
                </a:ext>
              </a:extLst>
            </p:cNvPr>
            <p:cNvSpPr/>
            <p:nvPr/>
          </p:nvSpPr>
          <p:spPr>
            <a:xfrm>
              <a:off x="21892763" y="4897055"/>
              <a:ext cx="723731" cy="388670"/>
            </a:xfrm>
            <a:custGeom>
              <a:avLst/>
              <a:gdLst>
                <a:gd name="connsiteX0" fmla="*/ 717015 w 723646"/>
                <a:gd name="connsiteY0" fmla="*/ 369731 h 388625"/>
                <a:gd name="connsiteX1" fmla="*/ 415898 w 723646"/>
                <a:gd name="connsiteY1" fmla="*/ 269761 h 388625"/>
                <a:gd name="connsiteX2" fmla="*/ 14140 w 723646"/>
                <a:gd name="connsiteY2" fmla="*/ 92869 h 388625"/>
                <a:gd name="connsiteX3" fmla="*/ 382664 w 723646"/>
                <a:gd name="connsiteY3" fmla="*/ 43018 h 388625"/>
                <a:gd name="connsiteX4" fmla="*/ 717015 w 723646"/>
                <a:gd name="connsiteY4" fmla="*/ 369731 h 38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46" h="388625">
                  <a:moveTo>
                    <a:pt x="717015" y="369731"/>
                  </a:moveTo>
                  <a:cubicBezTo>
                    <a:pt x="717015" y="369731"/>
                    <a:pt x="578182" y="433519"/>
                    <a:pt x="415898" y="269761"/>
                  </a:cubicBezTo>
                  <a:cubicBezTo>
                    <a:pt x="253480" y="106002"/>
                    <a:pt x="14140" y="92869"/>
                    <a:pt x="14140" y="92869"/>
                  </a:cubicBezTo>
                  <a:cubicBezTo>
                    <a:pt x="14140" y="92869"/>
                    <a:pt x="256696" y="-43819"/>
                    <a:pt x="382664" y="43018"/>
                  </a:cubicBezTo>
                  <a:cubicBezTo>
                    <a:pt x="508633" y="129990"/>
                    <a:pt x="635002" y="382596"/>
                    <a:pt x="717015" y="369731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BB438A-BB33-4EA1-A7E9-7E6454FC0875}"/>
                </a:ext>
              </a:extLst>
            </p:cNvPr>
            <p:cNvSpPr/>
            <p:nvPr/>
          </p:nvSpPr>
          <p:spPr>
            <a:xfrm>
              <a:off x="22548560" y="4541995"/>
              <a:ext cx="763937" cy="375267"/>
            </a:xfrm>
            <a:custGeom>
              <a:avLst/>
              <a:gdLst>
                <a:gd name="connsiteX0" fmla="*/ 14659 w 763849"/>
                <a:gd name="connsiteY0" fmla="*/ 365473 h 375224"/>
                <a:gd name="connsiteX1" fmla="*/ 249442 w 763849"/>
                <a:gd name="connsiteY1" fmla="*/ 161244 h 375224"/>
                <a:gd name="connsiteX2" fmla="*/ 756799 w 763849"/>
                <a:gd name="connsiteY2" fmla="*/ 273141 h 375224"/>
                <a:gd name="connsiteX3" fmla="*/ 411324 w 763849"/>
                <a:gd name="connsiteY3" fmla="*/ 22679 h 375224"/>
                <a:gd name="connsiteX4" fmla="*/ 14659 w 763849"/>
                <a:gd name="connsiteY4" fmla="*/ 365473 h 37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849" h="375224">
                  <a:moveTo>
                    <a:pt x="14659" y="365473"/>
                  </a:moveTo>
                  <a:cubicBezTo>
                    <a:pt x="10237" y="413582"/>
                    <a:pt x="29668" y="197560"/>
                    <a:pt x="249442" y="161244"/>
                  </a:cubicBezTo>
                  <a:cubicBezTo>
                    <a:pt x="469217" y="125061"/>
                    <a:pt x="756799" y="273141"/>
                    <a:pt x="756799" y="273141"/>
                  </a:cubicBezTo>
                  <a:cubicBezTo>
                    <a:pt x="756799" y="273141"/>
                    <a:pt x="624264" y="69582"/>
                    <a:pt x="411324" y="22679"/>
                  </a:cubicBezTo>
                  <a:cubicBezTo>
                    <a:pt x="198386" y="-23956"/>
                    <a:pt x="36502" y="124659"/>
                    <a:pt x="14659" y="365473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EC673E-DE74-4389-B1DC-A0A47DBAC854}"/>
                </a:ext>
              </a:extLst>
            </p:cNvPr>
            <p:cNvSpPr/>
            <p:nvPr/>
          </p:nvSpPr>
          <p:spPr>
            <a:xfrm>
              <a:off x="21979878" y="4523090"/>
              <a:ext cx="536097" cy="160829"/>
            </a:xfrm>
            <a:custGeom>
              <a:avLst/>
              <a:gdLst>
                <a:gd name="connsiteX0" fmla="*/ 532887 w 536034"/>
                <a:gd name="connsiteY0" fmla="*/ 126141 h 160810"/>
                <a:gd name="connsiteX1" fmla="*/ 14140 w 536034"/>
                <a:gd name="connsiteY1" fmla="*/ 83794 h 160810"/>
                <a:gd name="connsiteX2" fmla="*/ 272375 w 536034"/>
                <a:gd name="connsiteY2" fmla="*/ 15182 h 160810"/>
                <a:gd name="connsiteX3" fmla="*/ 532887 w 536034"/>
                <a:gd name="connsiteY3" fmla="*/ 126141 h 16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34" h="160810">
                  <a:moveTo>
                    <a:pt x="532887" y="126141"/>
                  </a:moveTo>
                  <a:cubicBezTo>
                    <a:pt x="532887" y="126141"/>
                    <a:pt x="167714" y="210968"/>
                    <a:pt x="14140" y="83794"/>
                  </a:cubicBezTo>
                  <a:cubicBezTo>
                    <a:pt x="14140" y="83794"/>
                    <a:pt x="142386" y="4193"/>
                    <a:pt x="272375" y="15182"/>
                  </a:cubicBezTo>
                  <a:cubicBezTo>
                    <a:pt x="402363" y="26036"/>
                    <a:pt x="532887" y="126141"/>
                    <a:pt x="532887" y="126141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DA33672-A2DE-4BB3-AFF4-CC18F0847A55}"/>
                </a:ext>
              </a:extLst>
            </p:cNvPr>
            <p:cNvSpPr/>
            <p:nvPr/>
          </p:nvSpPr>
          <p:spPr>
            <a:xfrm>
              <a:off x="22434756" y="3985891"/>
              <a:ext cx="388670" cy="415475"/>
            </a:xfrm>
            <a:custGeom>
              <a:avLst/>
              <a:gdLst>
                <a:gd name="connsiteX0" fmla="*/ 14140 w 388625"/>
                <a:gd name="connsiteY0" fmla="*/ 406786 h 415426"/>
                <a:gd name="connsiteX1" fmla="*/ 173879 w 388625"/>
                <a:gd name="connsiteY1" fmla="*/ 170662 h 415426"/>
                <a:gd name="connsiteX2" fmla="*/ 377706 w 388625"/>
                <a:gd name="connsiteY2" fmla="*/ 14140 h 415426"/>
                <a:gd name="connsiteX3" fmla="*/ 211134 w 388625"/>
                <a:gd name="connsiteY3" fmla="*/ 352646 h 415426"/>
                <a:gd name="connsiteX4" fmla="*/ 14140 w 388625"/>
                <a:gd name="connsiteY4" fmla="*/ 406786 h 41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25" h="415426">
                  <a:moveTo>
                    <a:pt x="14140" y="406786"/>
                  </a:moveTo>
                  <a:cubicBezTo>
                    <a:pt x="49385" y="374222"/>
                    <a:pt x="143593" y="285776"/>
                    <a:pt x="173879" y="170662"/>
                  </a:cubicBezTo>
                  <a:cubicBezTo>
                    <a:pt x="204300" y="55549"/>
                    <a:pt x="377706" y="14140"/>
                    <a:pt x="377706" y="14140"/>
                  </a:cubicBezTo>
                  <a:cubicBezTo>
                    <a:pt x="377706" y="14140"/>
                    <a:pt x="325176" y="297434"/>
                    <a:pt x="211134" y="352646"/>
                  </a:cubicBezTo>
                  <a:cubicBezTo>
                    <a:pt x="96958" y="407992"/>
                    <a:pt x="14140" y="406786"/>
                    <a:pt x="14140" y="406786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39BF40-0E32-4836-B009-69C450D7DF59}"/>
                </a:ext>
              </a:extLst>
            </p:cNvPr>
            <p:cNvSpPr/>
            <p:nvPr/>
          </p:nvSpPr>
          <p:spPr>
            <a:xfrm>
              <a:off x="22057880" y="3998489"/>
              <a:ext cx="402073" cy="388670"/>
            </a:xfrm>
            <a:custGeom>
              <a:avLst/>
              <a:gdLst>
                <a:gd name="connsiteX0" fmla="*/ 399283 w 402025"/>
                <a:gd name="connsiteY0" fmla="*/ 385612 h 388625"/>
                <a:gd name="connsiteX1" fmla="*/ 166508 w 402025"/>
                <a:gd name="connsiteY1" fmla="*/ 221050 h 388625"/>
                <a:gd name="connsiteX2" fmla="*/ 14140 w 402025"/>
                <a:gd name="connsiteY2" fmla="*/ 14140 h 388625"/>
                <a:gd name="connsiteX3" fmla="*/ 349162 w 402025"/>
                <a:gd name="connsiteY3" fmla="*/ 187548 h 388625"/>
                <a:gd name="connsiteX4" fmla="*/ 399283 w 402025"/>
                <a:gd name="connsiteY4" fmla="*/ 385612 h 38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25" h="388625">
                  <a:moveTo>
                    <a:pt x="399283" y="385612"/>
                  </a:moveTo>
                  <a:cubicBezTo>
                    <a:pt x="367521" y="349698"/>
                    <a:pt x="280952" y="253748"/>
                    <a:pt x="166508" y="221050"/>
                  </a:cubicBezTo>
                  <a:cubicBezTo>
                    <a:pt x="52066" y="188352"/>
                    <a:pt x="14140" y="14140"/>
                    <a:pt x="14140" y="14140"/>
                  </a:cubicBezTo>
                  <a:cubicBezTo>
                    <a:pt x="14140" y="14140"/>
                    <a:pt x="296229" y="72300"/>
                    <a:pt x="349162" y="187548"/>
                  </a:cubicBezTo>
                  <a:cubicBezTo>
                    <a:pt x="402231" y="302795"/>
                    <a:pt x="399283" y="385612"/>
                    <a:pt x="399283" y="385612"/>
                  </a:cubicBez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24DC51-27C7-4CAC-9A66-98375783AA21}"/>
                </a:ext>
              </a:extLst>
            </p:cNvPr>
            <p:cNvSpPr/>
            <p:nvPr/>
          </p:nvSpPr>
          <p:spPr>
            <a:xfrm>
              <a:off x="11224661" y="4575407"/>
              <a:ext cx="5749636" cy="9127045"/>
            </a:xfrm>
            <a:custGeom>
              <a:avLst/>
              <a:gdLst>
                <a:gd name="connsiteX0" fmla="*/ 5735419 w 5748970"/>
                <a:gd name="connsiteY0" fmla="*/ 9079077 h 9125988"/>
                <a:gd name="connsiteX1" fmla="*/ 2337228 w 5748970"/>
                <a:gd name="connsiteY1" fmla="*/ 435519 h 9125988"/>
                <a:gd name="connsiteX2" fmla="*/ 231952 w 5748970"/>
                <a:gd name="connsiteY2" fmla="*/ 2909989 h 9125988"/>
                <a:gd name="connsiteX3" fmla="*/ 4439824 w 5748970"/>
                <a:gd name="connsiteY3" fmla="*/ 9117269 h 9125988"/>
                <a:gd name="connsiteX4" fmla="*/ 5735419 w 5748970"/>
                <a:gd name="connsiteY4" fmla="*/ 9079077 h 912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8970" h="9125988">
                  <a:moveTo>
                    <a:pt x="5735419" y="9079077"/>
                  </a:moveTo>
                  <a:cubicBezTo>
                    <a:pt x="5735419" y="9079077"/>
                    <a:pt x="4125975" y="1486147"/>
                    <a:pt x="2337228" y="435519"/>
                  </a:cubicBezTo>
                  <a:cubicBezTo>
                    <a:pt x="548481" y="-615108"/>
                    <a:pt x="-455379" y="331663"/>
                    <a:pt x="231952" y="2909989"/>
                  </a:cubicBezTo>
                  <a:cubicBezTo>
                    <a:pt x="919416" y="5488315"/>
                    <a:pt x="4439824" y="9117269"/>
                    <a:pt x="4439824" y="9117269"/>
                  </a:cubicBezTo>
                  <a:lnTo>
                    <a:pt x="5735419" y="9079077"/>
                  </a:ln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70A568-8400-45A0-9290-95368A6DDCFB}"/>
                </a:ext>
              </a:extLst>
            </p:cNvPr>
            <p:cNvSpPr/>
            <p:nvPr/>
          </p:nvSpPr>
          <p:spPr>
            <a:xfrm>
              <a:off x="11601986" y="5010773"/>
              <a:ext cx="4101139" cy="7625974"/>
            </a:xfrm>
            <a:custGeom>
              <a:avLst/>
              <a:gdLst>
                <a:gd name="connsiteX0" fmla="*/ 605253 w 4100664"/>
                <a:gd name="connsiteY0" fmla="*/ 2829796 h 7625091"/>
                <a:gd name="connsiteX1" fmla="*/ 2087254 w 4100664"/>
                <a:gd name="connsiteY1" fmla="*/ 3387406 h 7625091"/>
                <a:gd name="connsiteX2" fmla="*/ 1550684 w 4100664"/>
                <a:gd name="connsiteY2" fmla="*/ 2162567 h 7625091"/>
                <a:gd name="connsiteX3" fmla="*/ 14140 w 4100664"/>
                <a:gd name="connsiteY3" fmla="*/ 1484081 h 7625091"/>
                <a:gd name="connsiteX4" fmla="*/ 1498152 w 4100664"/>
                <a:gd name="connsiteY4" fmla="*/ 2042495 h 7625091"/>
                <a:gd name="connsiteX5" fmla="*/ 612758 w 4100664"/>
                <a:gd name="connsiteY5" fmla="*/ 14140 h 7625091"/>
                <a:gd name="connsiteX6" fmla="*/ 1630553 w 4100664"/>
                <a:gd name="connsiteY6" fmla="*/ 1806104 h 7625091"/>
                <a:gd name="connsiteX7" fmla="*/ 2170608 w 4100664"/>
                <a:gd name="connsiteY7" fmla="*/ 435195 h 7625091"/>
                <a:gd name="connsiteX8" fmla="*/ 1682146 w 4100664"/>
                <a:gd name="connsiteY8" fmla="*/ 1912239 h 7625091"/>
                <a:gd name="connsiteX9" fmla="*/ 2243107 w 4100664"/>
                <a:gd name="connsiteY9" fmla="*/ 3119255 h 7625091"/>
                <a:gd name="connsiteX10" fmla="*/ 2772172 w 4100664"/>
                <a:gd name="connsiteY10" fmla="*/ 1776354 h 7625091"/>
                <a:gd name="connsiteX11" fmla="*/ 2292020 w 4100664"/>
                <a:gd name="connsiteY11" fmla="*/ 3228472 h 7625091"/>
                <a:gd name="connsiteX12" fmla="*/ 2836497 w 4100664"/>
                <a:gd name="connsiteY12" fmla="*/ 4481319 h 7625091"/>
                <a:gd name="connsiteX13" fmla="*/ 3373872 w 4100664"/>
                <a:gd name="connsiteY13" fmla="*/ 3117378 h 7625091"/>
                <a:gd name="connsiteX14" fmla="*/ 2885008 w 4100664"/>
                <a:gd name="connsiteY14" fmla="*/ 4595762 h 7625091"/>
                <a:gd name="connsiteX15" fmla="*/ 3416486 w 4100664"/>
                <a:gd name="connsiteY15" fmla="*/ 5877421 h 7625091"/>
                <a:gd name="connsiteX16" fmla="*/ 3975571 w 4100664"/>
                <a:gd name="connsiteY16" fmla="*/ 4458403 h 7625091"/>
                <a:gd name="connsiteX17" fmla="*/ 3466070 w 4100664"/>
                <a:gd name="connsiteY17" fmla="*/ 5999235 h 7625091"/>
                <a:gd name="connsiteX18" fmla="*/ 4099395 w 4100664"/>
                <a:gd name="connsiteY18" fmla="*/ 7596617 h 7625091"/>
                <a:gd name="connsiteX19" fmla="*/ 3966592 w 4100664"/>
                <a:gd name="connsiteY19" fmla="*/ 7581609 h 7625091"/>
                <a:gd name="connsiteX20" fmla="*/ 3329916 w 4100664"/>
                <a:gd name="connsiteY20" fmla="*/ 6201856 h 7625091"/>
                <a:gd name="connsiteX21" fmla="*/ 1788013 w 4100664"/>
                <a:gd name="connsiteY21" fmla="*/ 5521091 h 7625091"/>
                <a:gd name="connsiteX22" fmla="*/ 3272025 w 4100664"/>
                <a:gd name="connsiteY22" fmla="*/ 6079506 h 7625091"/>
                <a:gd name="connsiteX23" fmla="*/ 3278457 w 4100664"/>
                <a:gd name="connsiteY23" fmla="*/ 6086341 h 7625091"/>
                <a:gd name="connsiteX24" fmla="*/ 2732372 w 4100664"/>
                <a:gd name="connsiteY24" fmla="*/ 4853461 h 7625091"/>
                <a:gd name="connsiteX25" fmla="*/ 1196499 w 4100664"/>
                <a:gd name="connsiteY25" fmla="*/ 4175511 h 7625091"/>
                <a:gd name="connsiteX26" fmla="*/ 2679037 w 4100664"/>
                <a:gd name="connsiteY26" fmla="*/ 4733389 h 7625091"/>
                <a:gd name="connsiteX27" fmla="*/ 2139786 w 4100664"/>
                <a:gd name="connsiteY27" fmla="*/ 3507478 h 7625091"/>
                <a:gd name="connsiteX28" fmla="*/ 605253 w 4100664"/>
                <a:gd name="connsiteY28" fmla="*/ 2829796 h 76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00664" h="7625091">
                  <a:moveTo>
                    <a:pt x="605253" y="2829796"/>
                  </a:moveTo>
                  <a:lnTo>
                    <a:pt x="2087254" y="3387406"/>
                  </a:lnTo>
                  <a:cubicBezTo>
                    <a:pt x="1901920" y="2965145"/>
                    <a:pt x="1719937" y="2549718"/>
                    <a:pt x="1550684" y="2162567"/>
                  </a:cubicBezTo>
                  <a:lnTo>
                    <a:pt x="14140" y="1484081"/>
                  </a:lnTo>
                  <a:lnTo>
                    <a:pt x="1498152" y="2042495"/>
                  </a:lnTo>
                  <a:cubicBezTo>
                    <a:pt x="993342" y="888413"/>
                    <a:pt x="612758" y="14140"/>
                    <a:pt x="612758" y="14140"/>
                  </a:cubicBezTo>
                  <a:cubicBezTo>
                    <a:pt x="899134" y="389499"/>
                    <a:pt x="1255731" y="1039574"/>
                    <a:pt x="1630553" y="1806104"/>
                  </a:cubicBezTo>
                  <a:lnTo>
                    <a:pt x="2170608" y="435195"/>
                  </a:lnTo>
                  <a:lnTo>
                    <a:pt x="1682146" y="1912239"/>
                  </a:lnTo>
                  <a:cubicBezTo>
                    <a:pt x="1867347" y="2294432"/>
                    <a:pt x="2056298" y="2702890"/>
                    <a:pt x="2243107" y="3119255"/>
                  </a:cubicBezTo>
                  <a:lnTo>
                    <a:pt x="2772172" y="1776354"/>
                  </a:lnTo>
                  <a:lnTo>
                    <a:pt x="2292020" y="3228472"/>
                  </a:lnTo>
                  <a:cubicBezTo>
                    <a:pt x="2478426" y="3646445"/>
                    <a:pt x="2661884" y="4070180"/>
                    <a:pt x="2836497" y="4481319"/>
                  </a:cubicBezTo>
                  <a:lnTo>
                    <a:pt x="3373872" y="3117378"/>
                  </a:lnTo>
                  <a:lnTo>
                    <a:pt x="2885008" y="4595762"/>
                  </a:lnTo>
                  <a:cubicBezTo>
                    <a:pt x="3076775" y="5049515"/>
                    <a:pt x="3256882" y="5485446"/>
                    <a:pt x="3416486" y="5877421"/>
                  </a:cubicBezTo>
                  <a:lnTo>
                    <a:pt x="3975571" y="4458403"/>
                  </a:lnTo>
                  <a:lnTo>
                    <a:pt x="3466070" y="5999235"/>
                  </a:lnTo>
                  <a:cubicBezTo>
                    <a:pt x="3846654" y="6937296"/>
                    <a:pt x="4099395" y="7596617"/>
                    <a:pt x="4099395" y="7596617"/>
                  </a:cubicBezTo>
                  <a:cubicBezTo>
                    <a:pt x="4099395" y="7596617"/>
                    <a:pt x="4055038" y="7649283"/>
                    <a:pt x="3966592" y="7581609"/>
                  </a:cubicBezTo>
                  <a:cubicBezTo>
                    <a:pt x="3942738" y="7563384"/>
                    <a:pt x="3688524" y="7006175"/>
                    <a:pt x="3329916" y="6201856"/>
                  </a:cubicBezTo>
                  <a:lnTo>
                    <a:pt x="1788013" y="5521091"/>
                  </a:lnTo>
                  <a:lnTo>
                    <a:pt x="3272025" y="6079506"/>
                  </a:lnTo>
                  <a:lnTo>
                    <a:pt x="3278457" y="6086341"/>
                  </a:lnTo>
                  <a:cubicBezTo>
                    <a:pt x="3112555" y="5713930"/>
                    <a:pt x="2926819" y="5294081"/>
                    <a:pt x="2732372" y="4853461"/>
                  </a:cubicBezTo>
                  <a:lnTo>
                    <a:pt x="1196499" y="4175511"/>
                  </a:lnTo>
                  <a:lnTo>
                    <a:pt x="2679037" y="4733389"/>
                  </a:lnTo>
                  <a:cubicBezTo>
                    <a:pt x="2502547" y="4333105"/>
                    <a:pt x="2320027" y="3918080"/>
                    <a:pt x="2139786" y="3507478"/>
                  </a:cubicBezTo>
                  <a:lnTo>
                    <a:pt x="605253" y="2829796"/>
                  </a:lnTo>
                  <a:close/>
                </a:path>
              </a:pathLst>
            </a:custGeom>
            <a:solidFill>
              <a:srgbClr val="202148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496A30-395B-491B-BD85-2D7442804F58}"/>
                </a:ext>
              </a:extLst>
            </p:cNvPr>
            <p:cNvSpPr/>
            <p:nvPr/>
          </p:nvSpPr>
          <p:spPr>
            <a:xfrm>
              <a:off x="16990561" y="2719630"/>
              <a:ext cx="3484628" cy="5749636"/>
            </a:xfrm>
            <a:custGeom>
              <a:avLst/>
              <a:gdLst>
                <a:gd name="connsiteX0" fmla="*/ 14140 w 3484224"/>
                <a:gd name="connsiteY0" fmla="*/ 5661399 h 5748970"/>
                <a:gd name="connsiteX1" fmla="*/ 525250 w 3484224"/>
                <a:gd name="connsiteY1" fmla="*/ 5048577 h 5748970"/>
                <a:gd name="connsiteX2" fmla="*/ 113039 w 3484224"/>
                <a:gd name="connsiteY2" fmla="*/ 3764774 h 5748970"/>
                <a:gd name="connsiteX3" fmla="*/ 684586 w 3484224"/>
                <a:gd name="connsiteY3" fmla="*/ 4959730 h 5748970"/>
                <a:gd name="connsiteX4" fmla="*/ 1542778 w 3484224"/>
                <a:gd name="connsiteY4" fmla="*/ 3498097 h 5748970"/>
                <a:gd name="connsiteX5" fmla="*/ 1205209 w 3484224"/>
                <a:gd name="connsiteY5" fmla="*/ 2409679 h 5748970"/>
                <a:gd name="connsiteX6" fmla="*/ 1751697 w 3484224"/>
                <a:gd name="connsiteY6" fmla="*/ 3540712 h 5748970"/>
                <a:gd name="connsiteX7" fmla="*/ 2204245 w 3484224"/>
                <a:gd name="connsiteY7" fmla="*/ 2481240 h 5748970"/>
                <a:gd name="connsiteX8" fmla="*/ 2106954 w 3484224"/>
                <a:gd name="connsiteY8" fmla="*/ 1261091 h 5748970"/>
                <a:gd name="connsiteX9" fmla="*/ 2391857 w 3484224"/>
                <a:gd name="connsiteY9" fmla="*/ 2286659 h 5748970"/>
                <a:gd name="connsiteX10" fmla="*/ 3037241 w 3484224"/>
                <a:gd name="connsiteY10" fmla="*/ 14140 h 5748970"/>
                <a:gd name="connsiteX11" fmla="*/ 2574779 w 3484224"/>
                <a:gd name="connsiteY11" fmla="*/ 2364652 h 5748970"/>
                <a:gd name="connsiteX12" fmla="*/ 3483088 w 3484224"/>
                <a:gd name="connsiteY12" fmla="*/ 1733337 h 5748970"/>
                <a:gd name="connsiteX13" fmla="*/ 2421204 w 3484224"/>
                <a:gd name="connsiteY13" fmla="*/ 2686675 h 5748970"/>
                <a:gd name="connsiteX14" fmla="*/ 1829289 w 3484224"/>
                <a:gd name="connsiteY14" fmla="*/ 3829232 h 5748970"/>
                <a:gd name="connsiteX15" fmla="*/ 3122605 w 3484224"/>
                <a:gd name="connsiteY15" fmla="*/ 3506808 h 5748970"/>
                <a:gd name="connsiteX16" fmla="*/ 1742183 w 3484224"/>
                <a:gd name="connsiteY16" fmla="*/ 4033328 h 5748970"/>
                <a:gd name="connsiteX17" fmla="*/ 919638 w 3484224"/>
                <a:gd name="connsiteY17" fmla="*/ 5088244 h 5748970"/>
                <a:gd name="connsiteX18" fmla="*/ 1923227 w 3484224"/>
                <a:gd name="connsiteY18" fmla="*/ 5122014 h 5748970"/>
                <a:gd name="connsiteX19" fmla="*/ 565050 w 3484224"/>
                <a:gd name="connsiteY19" fmla="*/ 5248117 h 5748970"/>
                <a:gd name="connsiteX20" fmla="*/ 219709 w 3484224"/>
                <a:gd name="connsiteY20" fmla="*/ 5703344 h 5748970"/>
                <a:gd name="connsiteX21" fmla="*/ 209258 w 3484224"/>
                <a:gd name="connsiteY21" fmla="*/ 5736980 h 5748970"/>
                <a:gd name="connsiteX22" fmla="*/ 14140 w 3484224"/>
                <a:gd name="connsiteY22" fmla="*/ 5661399 h 574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84224" h="5748970">
                  <a:moveTo>
                    <a:pt x="14140" y="5661399"/>
                  </a:moveTo>
                  <a:lnTo>
                    <a:pt x="525250" y="5048577"/>
                  </a:lnTo>
                  <a:cubicBezTo>
                    <a:pt x="148820" y="4766221"/>
                    <a:pt x="111565" y="4060397"/>
                    <a:pt x="113039" y="3764774"/>
                  </a:cubicBezTo>
                  <a:cubicBezTo>
                    <a:pt x="131264" y="4388585"/>
                    <a:pt x="684586" y="4959730"/>
                    <a:pt x="684586" y="4959730"/>
                  </a:cubicBezTo>
                  <a:cubicBezTo>
                    <a:pt x="1186448" y="4677775"/>
                    <a:pt x="1636851" y="3708759"/>
                    <a:pt x="1542778" y="3498097"/>
                  </a:cubicBezTo>
                  <a:cubicBezTo>
                    <a:pt x="1451517" y="3291590"/>
                    <a:pt x="1214992" y="2444923"/>
                    <a:pt x="1205209" y="2409679"/>
                  </a:cubicBezTo>
                  <a:lnTo>
                    <a:pt x="1751697" y="3540712"/>
                  </a:lnTo>
                  <a:cubicBezTo>
                    <a:pt x="1751697" y="3540712"/>
                    <a:pt x="2150775" y="2874019"/>
                    <a:pt x="2204245" y="2481240"/>
                  </a:cubicBezTo>
                  <a:cubicBezTo>
                    <a:pt x="2255838" y="2100119"/>
                    <a:pt x="2115665" y="1310138"/>
                    <a:pt x="2106954" y="1261091"/>
                  </a:cubicBezTo>
                  <a:lnTo>
                    <a:pt x="2391857" y="2286659"/>
                  </a:lnTo>
                  <a:cubicBezTo>
                    <a:pt x="2821353" y="1566228"/>
                    <a:pt x="3037241" y="14140"/>
                    <a:pt x="3037241" y="14140"/>
                  </a:cubicBezTo>
                  <a:cubicBezTo>
                    <a:pt x="3026790" y="1203735"/>
                    <a:pt x="2574779" y="2364652"/>
                    <a:pt x="2574779" y="2364652"/>
                  </a:cubicBezTo>
                  <a:cubicBezTo>
                    <a:pt x="2934189" y="2251817"/>
                    <a:pt x="3450793" y="1763757"/>
                    <a:pt x="3483088" y="1733337"/>
                  </a:cubicBezTo>
                  <a:cubicBezTo>
                    <a:pt x="2957238" y="2483786"/>
                    <a:pt x="2421204" y="2686675"/>
                    <a:pt x="2421204" y="2686675"/>
                  </a:cubicBezTo>
                  <a:cubicBezTo>
                    <a:pt x="2135230" y="3295208"/>
                    <a:pt x="1829289" y="3829232"/>
                    <a:pt x="1829289" y="3829232"/>
                  </a:cubicBezTo>
                  <a:cubicBezTo>
                    <a:pt x="2228768" y="3829501"/>
                    <a:pt x="3122605" y="3506808"/>
                    <a:pt x="3122605" y="3506808"/>
                  </a:cubicBezTo>
                  <a:cubicBezTo>
                    <a:pt x="2449613" y="3935099"/>
                    <a:pt x="1742183" y="4033328"/>
                    <a:pt x="1742183" y="4033328"/>
                  </a:cubicBezTo>
                  <a:cubicBezTo>
                    <a:pt x="1431550" y="4616802"/>
                    <a:pt x="919638" y="5088244"/>
                    <a:pt x="919638" y="5088244"/>
                  </a:cubicBezTo>
                  <a:cubicBezTo>
                    <a:pt x="1374060" y="5190626"/>
                    <a:pt x="1892138" y="5125900"/>
                    <a:pt x="1923227" y="5122014"/>
                  </a:cubicBezTo>
                  <a:cubicBezTo>
                    <a:pt x="1262297" y="5390300"/>
                    <a:pt x="565050" y="5248117"/>
                    <a:pt x="565050" y="5248117"/>
                  </a:cubicBezTo>
                  <a:lnTo>
                    <a:pt x="219709" y="5703344"/>
                  </a:lnTo>
                  <a:lnTo>
                    <a:pt x="209258" y="5736980"/>
                  </a:lnTo>
                  <a:cubicBezTo>
                    <a:pt x="138635" y="5714064"/>
                    <a:pt x="72836" y="5689139"/>
                    <a:pt x="14140" y="5661399"/>
                  </a:cubicBezTo>
                  <a:close/>
                </a:path>
              </a:pathLst>
            </a:custGeom>
            <a:solidFill>
              <a:srgbClr val="202148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19234C-B279-4805-B025-264E6A0017AE}"/>
                </a:ext>
              </a:extLst>
            </p:cNvPr>
            <p:cNvSpPr/>
            <p:nvPr/>
          </p:nvSpPr>
          <p:spPr>
            <a:xfrm>
              <a:off x="16431856" y="2151035"/>
              <a:ext cx="4422797" cy="6473366"/>
            </a:xfrm>
            <a:custGeom>
              <a:avLst/>
              <a:gdLst>
                <a:gd name="connsiteX0" fmla="*/ 674091 w 4422285"/>
                <a:gd name="connsiteY0" fmla="*/ 4226500 h 6472617"/>
                <a:gd name="connsiteX1" fmla="*/ 671813 w 4422285"/>
                <a:gd name="connsiteY1" fmla="*/ 4332769 h 6472617"/>
                <a:gd name="connsiteX2" fmla="*/ 674091 w 4422285"/>
                <a:gd name="connsiteY2" fmla="*/ 4226500 h 6472617"/>
                <a:gd name="connsiteX3" fmla="*/ 2665728 w 4422285"/>
                <a:gd name="connsiteY3" fmla="*/ 1829621 h 6472617"/>
                <a:gd name="connsiteX4" fmla="*/ 2763019 w 4422285"/>
                <a:gd name="connsiteY4" fmla="*/ 3049770 h 6472617"/>
                <a:gd name="connsiteX5" fmla="*/ 2310471 w 4422285"/>
                <a:gd name="connsiteY5" fmla="*/ 4109242 h 6472617"/>
                <a:gd name="connsiteX6" fmla="*/ 1763984 w 4422285"/>
                <a:gd name="connsiteY6" fmla="*/ 2978210 h 6472617"/>
                <a:gd name="connsiteX7" fmla="*/ 2101552 w 4422285"/>
                <a:gd name="connsiteY7" fmla="*/ 4066628 h 6472617"/>
                <a:gd name="connsiteX8" fmla="*/ 1243360 w 4422285"/>
                <a:gd name="connsiteY8" fmla="*/ 5528260 h 6472617"/>
                <a:gd name="connsiteX9" fmla="*/ 671813 w 4422285"/>
                <a:gd name="connsiteY9" fmla="*/ 4333305 h 6472617"/>
                <a:gd name="connsiteX10" fmla="*/ 1084024 w 4422285"/>
                <a:gd name="connsiteY10" fmla="*/ 5617108 h 6472617"/>
                <a:gd name="connsiteX11" fmla="*/ 572915 w 4422285"/>
                <a:gd name="connsiteY11" fmla="*/ 6229929 h 6472617"/>
                <a:gd name="connsiteX12" fmla="*/ 313608 w 4422285"/>
                <a:gd name="connsiteY12" fmla="*/ 6050894 h 6472617"/>
                <a:gd name="connsiteX13" fmla="*/ 22140 w 4422285"/>
                <a:gd name="connsiteY13" fmla="*/ 4582025 h 6472617"/>
                <a:gd name="connsiteX14" fmla="*/ 778217 w 4422285"/>
                <a:gd name="connsiteY14" fmla="*/ 3326766 h 6472617"/>
                <a:gd name="connsiteX15" fmla="*/ 1319342 w 4422285"/>
                <a:gd name="connsiteY15" fmla="*/ 4240303 h 6472617"/>
                <a:gd name="connsiteX16" fmla="*/ 1291201 w 4422285"/>
                <a:gd name="connsiteY16" fmla="*/ 2446329 h 6472617"/>
                <a:gd name="connsiteX17" fmla="*/ 2221758 w 4422285"/>
                <a:gd name="connsiteY17" fmla="*/ 2787649 h 6472617"/>
                <a:gd name="connsiteX18" fmla="*/ 2321459 w 4422285"/>
                <a:gd name="connsiteY18" fmla="*/ 1853207 h 6472617"/>
                <a:gd name="connsiteX19" fmla="*/ 2858567 w 4422285"/>
                <a:gd name="connsiteY19" fmla="*/ 1523278 h 6472617"/>
                <a:gd name="connsiteX20" fmla="*/ 2993781 w 4422285"/>
                <a:gd name="connsiteY20" fmla="*/ 1975155 h 6472617"/>
                <a:gd name="connsiteX21" fmla="*/ 3650692 w 4422285"/>
                <a:gd name="connsiteY21" fmla="*/ 17824 h 6472617"/>
                <a:gd name="connsiteX22" fmla="*/ 3906782 w 4422285"/>
                <a:gd name="connsiteY22" fmla="*/ 1585592 h 6472617"/>
                <a:gd name="connsiteX23" fmla="*/ 3960520 w 4422285"/>
                <a:gd name="connsiteY23" fmla="*/ 1990566 h 6472617"/>
                <a:gd name="connsiteX24" fmla="*/ 4281872 w 4422285"/>
                <a:gd name="connsiteY24" fmla="*/ 2495644 h 6472617"/>
                <a:gd name="connsiteX25" fmla="*/ 3345554 w 4422285"/>
                <a:gd name="connsiteY25" fmla="*/ 3668622 h 6472617"/>
                <a:gd name="connsiteX26" fmla="*/ 4045481 w 4422285"/>
                <a:gd name="connsiteY26" fmla="*/ 4023477 h 6472617"/>
                <a:gd name="connsiteX27" fmla="*/ 2591621 w 4422285"/>
                <a:gd name="connsiteY27" fmla="*/ 5136419 h 6472617"/>
                <a:gd name="connsiteX28" fmla="*/ 3714346 w 4422285"/>
                <a:gd name="connsiteY28" fmla="*/ 5501860 h 6472617"/>
                <a:gd name="connsiteX29" fmla="*/ 2636380 w 4422285"/>
                <a:gd name="connsiteY29" fmla="*/ 6403471 h 6472617"/>
                <a:gd name="connsiteX30" fmla="*/ 768032 w 4422285"/>
                <a:gd name="connsiteY30" fmla="*/ 6305510 h 6472617"/>
                <a:gd name="connsiteX31" fmla="*/ 778484 w 4422285"/>
                <a:gd name="connsiteY31" fmla="*/ 6271874 h 6472617"/>
                <a:gd name="connsiteX32" fmla="*/ 1124092 w 4422285"/>
                <a:gd name="connsiteY32" fmla="*/ 5816780 h 6472617"/>
                <a:gd name="connsiteX33" fmla="*/ 2482270 w 4422285"/>
                <a:gd name="connsiteY33" fmla="*/ 5690679 h 6472617"/>
                <a:gd name="connsiteX34" fmla="*/ 1478679 w 4422285"/>
                <a:gd name="connsiteY34" fmla="*/ 5656908 h 6472617"/>
                <a:gd name="connsiteX35" fmla="*/ 2301224 w 4422285"/>
                <a:gd name="connsiteY35" fmla="*/ 4601993 h 6472617"/>
                <a:gd name="connsiteX36" fmla="*/ 3681647 w 4422285"/>
                <a:gd name="connsiteY36" fmla="*/ 4075472 h 6472617"/>
                <a:gd name="connsiteX37" fmla="*/ 2388330 w 4422285"/>
                <a:gd name="connsiteY37" fmla="*/ 4397897 h 6472617"/>
                <a:gd name="connsiteX38" fmla="*/ 2980246 w 4422285"/>
                <a:gd name="connsiteY38" fmla="*/ 3255339 h 6472617"/>
                <a:gd name="connsiteX39" fmla="*/ 4042131 w 4422285"/>
                <a:gd name="connsiteY39" fmla="*/ 2302002 h 6472617"/>
                <a:gd name="connsiteX40" fmla="*/ 3133820 w 4422285"/>
                <a:gd name="connsiteY40" fmla="*/ 2933317 h 6472617"/>
                <a:gd name="connsiteX41" fmla="*/ 3596284 w 4422285"/>
                <a:gd name="connsiteY41" fmla="*/ 582805 h 6472617"/>
                <a:gd name="connsiteX42" fmla="*/ 2950898 w 4422285"/>
                <a:gd name="connsiteY42" fmla="*/ 2855323 h 6472617"/>
                <a:gd name="connsiteX43" fmla="*/ 2665728 w 4422285"/>
                <a:gd name="connsiteY43" fmla="*/ 1829621 h 647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2285" h="6472617">
                  <a:moveTo>
                    <a:pt x="674091" y="4226500"/>
                  </a:moveTo>
                  <a:cubicBezTo>
                    <a:pt x="671009" y="4262281"/>
                    <a:pt x="670608" y="4297257"/>
                    <a:pt x="671813" y="4332769"/>
                  </a:cubicBezTo>
                  <a:cubicBezTo>
                    <a:pt x="672349" y="4285598"/>
                    <a:pt x="673153" y="4249282"/>
                    <a:pt x="674091" y="4226500"/>
                  </a:cubicBezTo>
                  <a:close/>
                  <a:moveTo>
                    <a:pt x="2665728" y="1829621"/>
                  </a:moveTo>
                  <a:cubicBezTo>
                    <a:pt x="2674572" y="1878669"/>
                    <a:pt x="2814746" y="2668650"/>
                    <a:pt x="2763019" y="3049770"/>
                  </a:cubicBezTo>
                  <a:cubicBezTo>
                    <a:pt x="2709550" y="3442549"/>
                    <a:pt x="2310471" y="4109242"/>
                    <a:pt x="2310471" y="4109242"/>
                  </a:cubicBezTo>
                  <a:lnTo>
                    <a:pt x="1763984" y="2978210"/>
                  </a:lnTo>
                  <a:cubicBezTo>
                    <a:pt x="1773766" y="3013588"/>
                    <a:pt x="2010292" y="3860120"/>
                    <a:pt x="2101552" y="4066628"/>
                  </a:cubicBezTo>
                  <a:cubicBezTo>
                    <a:pt x="2195625" y="4277424"/>
                    <a:pt x="1745222" y="5246306"/>
                    <a:pt x="1243360" y="5528260"/>
                  </a:cubicBezTo>
                  <a:cubicBezTo>
                    <a:pt x="1243360" y="5528260"/>
                    <a:pt x="690038" y="4957116"/>
                    <a:pt x="671813" y="4333305"/>
                  </a:cubicBezTo>
                  <a:cubicBezTo>
                    <a:pt x="670339" y="4628794"/>
                    <a:pt x="707594" y="5334752"/>
                    <a:pt x="1084024" y="5617108"/>
                  </a:cubicBezTo>
                  <a:lnTo>
                    <a:pt x="572915" y="6229929"/>
                  </a:lnTo>
                  <a:cubicBezTo>
                    <a:pt x="461688" y="6178202"/>
                    <a:pt x="372706" y="6118167"/>
                    <a:pt x="313608" y="6050894"/>
                  </a:cubicBezTo>
                  <a:cubicBezTo>
                    <a:pt x="244728" y="5972633"/>
                    <a:pt x="-36556" y="5464204"/>
                    <a:pt x="22140" y="4582025"/>
                  </a:cubicBezTo>
                  <a:cubicBezTo>
                    <a:pt x="80835" y="3699846"/>
                    <a:pt x="553350" y="2720243"/>
                    <a:pt x="778217" y="3326766"/>
                  </a:cubicBezTo>
                  <a:cubicBezTo>
                    <a:pt x="1003082" y="3933423"/>
                    <a:pt x="1018225" y="4527483"/>
                    <a:pt x="1319342" y="4240303"/>
                  </a:cubicBezTo>
                  <a:cubicBezTo>
                    <a:pt x="1620327" y="3953122"/>
                    <a:pt x="838787" y="2732840"/>
                    <a:pt x="1291201" y="2446329"/>
                  </a:cubicBezTo>
                  <a:cubicBezTo>
                    <a:pt x="1743614" y="2159685"/>
                    <a:pt x="1852161" y="2742623"/>
                    <a:pt x="2221758" y="2787649"/>
                  </a:cubicBezTo>
                  <a:cubicBezTo>
                    <a:pt x="2591353" y="2832676"/>
                    <a:pt x="2265980" y="2645064"/>
                    <a:pt x="2321459" y="1853207"/>
                  </a:cubicBezTo>
                  <a:cubicBezTo>
                    <a:pt x="2376805" y="1061350"/>
                    <a:pt x="2805098" y="1042589"/>
                    <a:pt x="2858567" y="1523278"/>
                  </a:cubicBezTo>
                  <a:cubicBezTo>
                    <a:pt x="2912036" y="2003967"/>
                    <a:pt x="2929056" y="2143872"/>
                    <a:pt x="2993781" y="1975155"/>
                  </a:cubicBezTo>
                  <a:cubicBezTo>
                    <a:pt x="3058507" y="1806572"/>
                    <a:pt x="3170538" y="-80136"/>
                    <a:pt x="3650692" y="17824"/>
                  </a:cubicBezTo>
                  <a:cubicBezTo>
                    <a:pt x="4130844" y="115785"/>
                    <a:pt x="4161801" y="1152610"/>
                    <a:pt x="3906782" y="1585592"/>
                  </a:cubicBezTo>
                  <a:cubicBezTo>
                    <a:pt x="3651763" y="2018573"/>
                    <a:pt x="3733108" y="2065476"/>
                    <a:pt x="3960520" y="1990566"/>
                  </a:cubicBezTo>
                  <a:cubicBezTo>
                    <a:pt x="4187932" y="1915789"/>
                    <a:pt x="4641954" y="1993112"/>
                    <a:pt x="4281872" y="2495644"/>
                  </a:cubicBezTo>
                  <a:cubicBezTo>
                    <a:pt x="3921791" y="2998043"/>
                    <a:pt x="3109431" y="3711371"/>
                    <a:pt x="3345554" y="3668622"/>
                  </a:cubicBezTo>
                  <a:cubicBezTo>
                    <a:pt x="3581543" y="3625873"/>
                    <a:pt x="4460237" y="3547344"/>
                    <a:pt x="4045481" y="4023477"/>
                  </a:cubicBezTo>
                  <a:cubicBezTo>
                    <a:pt x="3630725" y="4499610"/>
                    <a:pt x="2449304" y="5016347"/>
                    <a:pt x="2591621" y="5136419"/>
                  </a:cubicBezTo>
                  <a:cubicBezTo>
                    <a:pt x="2733938" y="5256357"/>
                    <a:pt x="3771300" y="5073971"/>
                    <a:pt x="3714346" y="5501860"/>
                  </a:cubicBezTo>
                  <a:cubicBezTo>
                    <a:pt x="3657392" y="5929750"/>
                    <a:pt x="3530887" y="6252443"/>
                    <a:pt x="2636380" y="6403471"/>
                  </a:cubicBezTo>
                  <a:cubicBezTo>
                    <a:pt x="2004128" y="6510409"/>
                    <a:pt x="1258638" y="6464980"/>
                    <a:pt x="768032" y="6305510"/>
                  </a:cubicBezTo>
                  <a:lnTo>
                    <a:pt x="778484" y="6271874"/>
                  </a:lnTo>
                  <a:lnTo>
                    <a:pt x="1124092" y="5816780"/>
                  </a:lnTo>
                  <a:cubicBezTo>
                    <a:pt x="1124092" y="5816780"/>
                    <a:pt x="1821340" y="5958964"/>
                    <a:pt x="2482270" y="5690679"/>
                  </a:cubicBezTo>
                  <a:cubicBezTo>
                    <a:pt x="2451180" y="5694699"/>
                    <a:pt x="1932968" y="5759291"/>
                    <a:pt x="1478679" y="5656908"/>
                  </a:cubicBezTo>
                  <a:cubicBezTo>
                    <a:pt x="1478679" y="5656908"/>
                    <a:pt x="1990727" y="5185466"/>
                    <a:pt x="2301224" y="4601993"/>
                  </a:cubicBezTo>
                  <a:cubicBezTo>
                    <a:pt x="2301224" y="4601993"/>
                    <a:pt x="3008656" y="4503764"/>
                    <a:pt x="3681647" y="4075472"/>
                  </a:cubicBezTo>
                  <a:cubicBezTo>
                    <a:pt x="3681647" y="4075472"/>
                    <a:pt x="2787810" y="4398165"/>
                    <a:pt x="2388330" y="4397897"/>
                  </a:cubicBezTo>
                  <a:cubicBezTo>
                    <a:pt x="2388330" y="4397897"/>
                    <a:pt x="2694272" y="3863739"/>
                    <a:pt x="2980246" y="3255339"/>
                  </a:cubicBezTo>
                  <a:cubicBezTo>
                    <a:pt x="2980246" y="3255339"/>
                    <a:pt x="3516281" y="3052450"/>
                    <a:pt x="4042131" y="2302002"/>
                  </a:cubicBezTo>
                  <a:cubicBezTo>
                    <a:pt x="4009834" y="2332422"/>
                    <a:pt x="3493232" y="2820482"/>
                    <a:pt x="3133820" y="2933317"/>
                  </a:cubicBezTo>
                  <a:cubicBezTo>
                    <a:pt x="3133820" y="2933317"/>
                    <a:pt x="3585698" y="1772534"/>
                    <a:pt x="3596284" y="582805"/>
                  </a:cubicBezTo>
                  <a:cubicBezTo>
                    <a:pt x="3596284" y="582805"/>
                    <a:pt x="3380396" y="2134893"/>
                    <a:pt x="2950898" y="2855323"/>
                  </a:cubicBezTo>
                  <a:lnTo>
                    <a:pt x="2665728" y="1829621"/>
                  </a:lnTo>
                  <a:close/>
                </a:path>
              </a:pathLst>
            </a:custGeom>
            <a:solidFill>
              <a:schemeClr val="accent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AB0B9A-611D-40B4-89B4-2621318211CE}"/>
                </a:ext>
              </a:extLst>
            </p:cNvPr>
            <p:cNvSpPr/>
            <p:nvPr/>
          </p:nvSpPr>
          <p:spPr>
            <a:xfrm>
              <a:off x="13980514" y="4431587"/>
              <a:ext cx="2104180" cy="1407254"/>
            </a:xfrm>
            <a:custGeom>
              <a:avLst/>
              <a:gdLst>
                <a:gd name="connsiteX0" fmla="*/ 1815753 w 2103935"/>
                <a:gd name="connsiteY0" fmla="*/ 17023 h 1407090"/>
                <a:gd name="connsiteX1" fmla="*/ 2091676 w 2103935"/>
                <a:gd name="connsiteY1" fmla="*/ 257166 h 1407090"/>
                <a:gd name="connsiteX2" fmla="*/ 1986077 w 2103935"/>
                <a:gd name="connsiteY2" fmla="*/ 839434 h 1407090"/>
                <a:gd name="connsiteX3" fmla="*/ 1685898 w 2103935"/>
                <a:gd name="connsiteY3" fmla="*/ 1116430 h 1407090"/>
                <a:gd name="connsiteX4" fmla="*/ 251872 w 2103935"/>
                <a:gd name="connsiteY4" fmla="*/ 1394498 h 1407090"/>
                <a:gd name="connsiteX5" fmla="*/ 14140 w 2103935"/>
                <a:gd name="connsiteY5" fmla="*/ 1250974 h 1407090"/>
                <a:gd name="connsiteX6" fmla="*/ 56085 w 2103935"/>
                <a:gd name="connsiteY6" fmla="*/ 707703 h 1407090"/>
                <a:gd name="connsiteX7" fmla="*/ 56353 w 2103935"/>
                <a:gd name="connsiteY7" fmla="*/ 705291 h 1407090"/>
                <a:gd name="connsiteX8" fmla="*/ 72568 w 2103935"/>
                <a:gd name="connsiteY8" fmla="*/ 638555 h 1407090"/>
                <a:gd name="connsiteX9" fmla="*/ 259644 w 2103935"/>
                <a:gd name="connsiteY9" fmla="*/ 387691 h 1407090"/>
                <a:gd name="connsiteX10" fmla="*/ 595068 w 2103935"/>
                <a:gd name="connsiteY10" fmla="*/ 259310 h 1407090"/>
                <a:gd name="connsiteX11" fmla="*/ 1279182 w 2103935"/>
                <a:gd name="connsiteY11" fmla="*/ 95150 h 1407090"/>
                <a:gd name="connsiteX12" fmla="*/ 1815753 w 2103935"/>
                <a:gd name="connsiteY12" fmla="*/ 17023 h 140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3935" h="1407090">
                  <a:moveTo>
                    <a:pt x="1815753" y="17023"/>
                  </a:moveTo>
                  <a:cubicBezTo>
                    <a:pt x="1815753" y="17023"/>
                    <a:pt x="2116200" y="-30148"/>
                    <a:pt x="2091676" y="257166"/>
                  </a:cubicBezTo>
                  <a:cubicBezTo>
                    <a:pt x="2066885" y="544481"/>
                    <a:pt x="1986077" y="839434"/>
                    <a:pt x="1986077" y="839434"/>
                  </a:cubicBezTo>
                  <a:cubicBezTo>
                    <a:pt x="1986077" y="839434"/>
                    <a:pt x="1946813" y="1058002"/>
                    <a:pt x="1685898" y="1116430"/>
                  </a:cubicBezTo>
                  <a:cubicBezTo>
                    <a:pt x="1425251" y="1174589"/>
                    <a:pt x="251872" y="1394498"/>
                    <a:pt x="251872" y="1394498"/>
                  </a:cubicBezTo>
                  <a:cubicBezTo>
                    <a:pt x="251872" y="1394498"/>
                    <a:pt x="14140" y="1425989"/>
                    <a:pt x="14140" y="1250974"/>
                  </a:cubicBezTo>
                  <a:cubicBezTo>
                    <a:pt x="14140" y="1084000"/>
                    <a:pt x="52601" y="739463"/>
                    <a:pt x="56085" y="707703"/>
                  </a:cubicBezTo>
                  <a:cubicBezTo>
                    <a:pt x="56353" y="706095"/>
                    <a:pt x="56353" y="705291"/>
                    <a:pt x="56353" y="705291"/>
                  </a:cubicBezTo>
                  <a:cubicBezTo>
                    <a:pt x="61445" y="682643"/>
                    <a:pt x="66806" y="660666"/>
                    <a:pt x="72568" y="638555"/>
                  </a:cubicBezTo>
                  <a:cubicBezTo>
                    <a:pt x="101380" y="525183"/>
                    <a:pt x="175621" y="444510"/>
                    <a:pt x="259644" y="387691"/>
                  </a:cubicBezTo>
                  <a:cubicBezTo>
                    <a:pt x="411744" y="284370"/>
                    <a:pt x="595068" y="259310"/>
                    <a:pt x="595068" y="259310"/>
                  </a:cubicBezTo>
                  <a:cubicBezTo>
                    <a:pt x="595068" y="259310"/>
                    <a:pt x="936120" y="176627"/>
                    <a:pt x="1279182" y="95150"/>
                  </a:cubicBezTo>
                  <a:lnTo>
                    <a:pt x="1815753" y="17023"/>
                  </a:lnTo>
                  <a:close/>
                </a:path>
              </a:pathLst>
            </a:custGeom>
            <a:solidFill>
              <a:schemeClr val="accent5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2297A1E-60C7-4012-984F-DFE4FA9963FD}"/>
                </a:ext>
              </a:extLst>
            </p:cNvPr>
            <p:cNvSpPr/>
            <p:nvPr/>
          </p:nvSpPr>
          <p:spPr>
            <a:xfrm>
              <a:off x="13921372" y="4347333"/>
              <a:ext cx="2519655" cy="1769119"/>
            </a:xfrm>
            <a:custGeom>
              <a:avLst/>
              <a:gdLst>
                <a:gd name="connsiteX0" fmla="*/ 2150810 w 2519362"/>
                <a:gd name="connsiteY0" fmla="*/ 341411 h 1768914"/>
                <a:gd name="connsiteX1" fmla="*/ 1874887 w 2519362"/>
                <a:gd name="connsiteY1" fmla="*/ 101268 h 1768914"/>
                <a:gd name="connsiteX2" fmla="*/ 1338316 w 2519362"/>
                <a:gd name="connsiteY2" fmla="*/ 179395 h 1768914"/>
                <a:gd name="connsiteX3" fmla="*/ 1977940 w 2519362"/>
                <a:gd name="connsiteY3" fmla="*/ 29707 h 1768914"/>
                <a:gd name="connsiteX4" fmla="*/ 2440135 w 2519362"/>
                <a:gd name="connsiteY4" fmla="*/ 87867 h 1768914"/>
                <a:gd name="connsiteX5" fmla="*/ 2444691 w 2519362"/>
                <a:gd name="connsiteY5" fmla="*/ 91619 h 1768914"/>
                <a:gd name="connsiteX6" fmla="*/ 2509552 w 2519362"/>
                <a:gd name="connsiteY6" fmla="*/ 348111 h 1768914"/>
                <a:gd name="connsiteX7" fmla="*/ 2422044 w 2519362"/>
                <a:gd name="connsiteY7" fmla="*/ 1048039 h 1768914"/>
                <a:gd name="connsiteX8" fmla="*/ 2110340 w 2519362"/>
                <a:gd name="connsiteY8" fmla="*/ 1438406 h 1768914"/>
                <a:gd name="connsiteX9" fmla="*/ 1201761 w 2519362"/>
                <a:gd name="connsiteY9" fmla="*/ 1658314 h 1768914"/>
                <a:gd name="connsiteX10" fmla="*/ 165607 w 2519362"/>
                <a:gd name="connsiteY10" fmla="*/ 1752522 h 1768914"/>
                <a:gd name="connsiteX11" fmla="*/ 165339 w 2519362"/>
                <a:gd name="connsiteY11" fmla="*/ 1752522 h 1768914"/>
                <a:gd name="connsiteX12" fmla="*/ 14311 w 2519362"/>
                <a:gd name="connsiteY12" fmla="*/ 1464672 h 1768914"/>
                <a:gd name="connsiteX13" fmla="*/ 14311 w 2519362"/>
                <a:gd name="connsiteY13" fmla="*/ 1464404 h 1768914"/>
                <a:gd name="connsiteX14" fmla="*/ 19403 w 2519362"/>
                <a:gd name="connsiteY14" fmla="*/ 1418037 h 1768914"/>
                <a:gd name="connsiteX15" fmla="*/ 115219 w 2519362"/>
                <a:gd name="connsiteY15" fmla="*/ 791814 h 1768914"/>
                <a:gd name="connsiteX16" fmla="*/ 73275 w 2519362"/>
                <a:gd name="connsiteY16" fmla="*/ 1335085 h 1768914"/>
                <a:gd name="connsiteX17" fmla="*/ 311006 w 2519362"/>
                <a:gd name="connsiteY17" fmla="*/ 1478609 h 1768914"/>
                <a:gd name="connsiteX18" fmla="*/ 1745033 w 2519362"/>
                <a:gd name="connsiteY18" fmla="*/ 1200541 h 1768914"/>
                <a:gd name="connsiteX19" fmla="*/ 2045211 w 2519362"/>
                <a:gd name="connsiteY19" fmla="*/ 923545 h 1768914"/>
                <a:gd name="connsiteX20" fmla="*/ 2150810 w 2519362"/>
                <a:gd name="connsiteY20" fmla="*/ 341411 h 176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9362" h="1768914">
                  <a:moveTo>
                    <a:pt x="2150810" y="341411"/>
                  </a:moveTo>
                  <a:cubicBezTo>
                    <a:pt x="2175334" y="54231"/>
                    <a:pt x="1874887" y="101268"/>
                    <a:pt x="1874887" y="101268"/>
                  </a:cubicBezTo>
                  <a:lnTo>
                    <a:pt x="1338316" y="179395"/>
                  </a:lnTo>
                  <a:cubicBezTo>
                    <a:pt x="1601643" y="116411"/>
                    <a:pt x="1865908" y="53963"/>
                    <a:pt x="1977940" y="29707"/>
                  </a:cubicBezTo>
                  <a:cubicBezTo>
                    <a:pt x="2235906" y="-26577"/>
                    <a:pt x="2440135" y="87867"/>
                    <a:pt x="2440135" y="87867"/>
                  </a:cubicBezTo>
                  <a:cubicBezTo>
                    <a:pt x="2440135" y="87867"/>
                    <a:pt x="2441743" y="88939"/>
                    <a:pt x="2444691" y="91619"/>
                  </a:cubicBezTo>
                  <a:cubicBezTo>
                    <a:pt x="2462246" y="107298"/>
                    <a:pt x="2521211" y="173766"/>
                    <a:pt x="2509552" y="348111"/>
                  </a:cubicBezTo>
                  <a:cubicBezTo>
                    <a:pt x="2496151" y="552207"/>
                    <a:pt x="2422044" y="1048039"/>
                    <a:pt x="2422044" y="1048039"/>
                  </a:cubicBezTo>
                  <a:cubicBezTo>
                    <a:pt x="2422044" y="1048039"/>
                    <a:pt x="2383852" y="1342054"/>
                    <a:pt x="2110340" y="1438406"/>
                  </a:cubicBezTo>
                  <a:cubicBezTo>
                    <a:pt x="1836560" y="1534758"/>
                    <a:pt x="1600973" y="1599886"/>
                    <a:pt x="1201761" y="1658314"/>
                  </a:cubicBezTo>
                  <a:cubicBezTo>
                    <a:pt x="802550" y="1716474"/>
                    <a:pt x="365279" y="1781602"/>
                    <a:pt x="165607" y="1752522"/>
                  </a:cubicBezTo>
                  <a:lnTo>
                    <a:pt x="165339" y="1752522"/>
                  </a:lnTo>
                  <a:cubicBezTo>
                    <a:pt x="28515" y="1661798"/>
                    <a:pt x="12167" y="1533150"/>
                    <a:pt x="14311" y="1464672"/>
                  </a:cubicBezTo>
                  <a:lnTo>
                    <a:pt x="14311" y="1464404"/>
                  </a:lnTo>
                  <a:cubicBezTo>
                    <a:pt x="15115" y="1436128"/>
                    <a:pt x="19403" y="1418037"/>
                    <a:pt x="19403" y="1418037"/>
                  </a:cubicBezTo>
                  <a:cubicBezTo>
                    <a:pt x="19403" y="1418037"/>
                    <a:pt x="46607" y="1093066"/>
                    <a:pt x="115219" y="791814"/>
                  </a:cubicBezTo>
                  <a:cubicBezTo>
                    <a:pt x="111735" y="823574"/>
                    <a:pt x="73275" y="1168110"/>
                    <a:pt x="73275" y="1335085"/>
                  </a:cubicBezTo>
                  <a:cubicBezTo>
                    <a:pt x="73275" y="1510101"/>
                    <a:pt x="311006" y="1478609"/>
                    <a:pt x="311006" y="1478609"/>
                  </a:cubicBezTo>
                  <a:cubicBezTo>
                    <a:pt x="311006" y="1478609"/>
                    <a:pt x="1484520" y="1258700"/>
                    <a:pt x="1745033" y="1200541"/>
                  </a:cubicBezTo>
                  <a:cubicBezTo>
                    <a:pt x="2005947" y="1142113"/>
                    <a:pt x="2045211" y="923545"/>
                    <a:pt x="2045211" y="923545"/>
                  </a:cubicBezTo>
                  <a:cubicBezTo>
                    <a:pt x="2045211" y="923545"/>
                    <a:pt x="2126019" y="628726"/>
                    <a:pt x="2150810" y="34141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8719B9-F923-4188-A66F-B20094A04E98}"/>
                </a:ext>
              </a:extLst>
            </p:cNvPr>
            <p:cNvSpPr/>
            <p:nvPr/>
          </p:nvSpPr>
          <p:spPr>
            <a:xfrm>
              <a:off x="14072989" y="4424954"/>
              <a:ext cx="3310396" cy="1916546"/>
            </a:xfrm>
            <a:custGeom>
              <a:avLst/>
              <a:gdLst>
                <a:gd name="connsiteX0" fmla="*/ 2358086 w 3310013"/>
                <a:gd name="connsiteY0" fmla="*/ 270633 h 1916323"/>
                <a:gd name="connsiteX1" fmla="*/ 2293226 w 3310013"/>
                <a:gd name="connsiteY1" fmla="*/ 14140 h 1916323"/>
                <a:gd name="connsiteX2" fmla="*/ 2402309 w 3310013"/>
                <a:gd name="connsiteY2" fmla="*/ 102988 h 1916323"/>
                <a:gd name="connsiteX3" fmla="*/ 2859412 w 3310013"/>
                <a:gd name="connsiteY3" fmla="*/ 474728 h 1916323"/>
                <a:gd name="connsiteX4" fmla="*/ 2859949 w 3310013"/>
                <a:gd name="connsiteY4" fmla="*/ 474996 h 1916323"/>
                <a:gd name="connsiteX5" fmla="*/ 3300435 w 3310013"/>
                <a:gd name="connsiteY5" fmla="*/ 884258 h 1916323"/>
                <a:gd name="connsiteX6" fmla="*/ 3300435 w 3310013"/>
                <a:gd name="connsiteY6" fmla="*/ 1136731 h 1916323"/>
                <a:gd name="connsiteX7" fmla="*/ 3041396 w 3310013"/>
                <a:gd name="connsiteY7" fmla="*/ 1745666 h 1916323"/>
                <a:gd name="connsiteX8" fmla="*/ 2032981 w 3310013"/>
                <a:gd name="connsiteY8" fmla="*/ 1840142 h 1916323"/>
                <a:gd name="connsiteX9" fmla="*/ 1963296 w 3310013"/>
                <a:gd name="connsiteY9" fmla="*/ 1798465 h 1916323"/>
                <a:gd name="connsiteX10" fmla="*/ 1631357 w 3310013"/>
                <a:gd name="connsiteY10" fmla="*/ 1852337 h 1916323"/>
                <a:gd name="connsiteX11" fmla="*/ 1298077 w 3310013"/>
                <a:gd name="connsiteY11" fmla="*/ 1914249 h 1916323"/>
                <a:gd name="connsiteX12" fmla="*/ 1298077 w 3310013"/>
                <a:gd name="connsiteY12" fmla="*/ 1914517 h 1916323"/>
                <a:gd name="connsiteX13" fmla="*/ 877558 w 3310013"/>
                <a:gd name="connsiteY13" fmla="*/ 1910765 h 1916323"/>
                <a:gd name="connsiteX14" fmla="*/ 179507 w 3310013"/>
                <a:gd name="connsiteY14" fmla="*/ 1751160 h 1916323"/>
                <a:gd name="connsiteX15" fmla="*/ 178703 w 3310013"/>
                <a:gd name="connsiteY15" fmla="*/ 1750892 h 1916323"/>
                <a:gd name="connsiteX16" fmla="*/ 94680 w 3310013"/>
                <a:gd name="connsiteY16" fmla="*/ 1717792 h 1916323"/>
                <a:gd name="connsiteX17" fmla="*/ 14140 w 3310013"/>
                <a:gd name="connsiteY17" fmla="*/ 1675311 h 1916323"/>
                <a:gd name="connsiteX18" fmla="*/ 1050295 w 3310013"/>
                <a:gd name="connsiteY18" fmla="*/ 1581103 h 1916323"/>
                <a:gd name="connsiteX19" fmla="*/ 1958874 w 3310013"/>
                <a:gd name="connsiteY19" fmla="*/ 1361195 h 1916323"/>
                <a:gd name="connsiteX20" fmla="*/ 2270578 w 3310013"/>
                <a:gd name="connsiteY20" fmla="*/ 970828 h 1916323"/>
                <a:gd name="connsiteX21" fmla="*/ 2358086 w 3310013"/>
                <a:gd name="connsiteY21" fmla="*/ 270633 h 191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10013" h="1916323">
                  <a:moveTo>
                    <a:pt x="2358086" y="270633"/>
                  </a:moveTo>
                  <a:cubicBezTo>
                    <a:pt x="2369611" y="96154"/>
                    <a:pt x="2310647" y="29685"/>
                    <a:pt x="2293226" y="14140"/>
                  </a:cubicBezTo>
                  <a:lnTo>
                    <a:pt x="2402309" y="102988"/>
                  </a:lnTo>
                  <a:lnTo>
                    <a:pt x="2859412" y="474728"/>
                  </a:lnTo>
                  <a:lnTo>
                    <a:pt x="2859949" y="474996"/>
                  </a:lnTo>
                  <a:lnTo>
                    <a:pt x="3300435" y="884258"/>
                  </a:lnTo>
                  <a:cubicBezTo>
                    <a:pt x="3300435" y="884258"/>
                    <a:pt x="3317454" y="1002186"/>
                    <a:pt x="3300435" y="1136731"/>
                  </a:cubicBezTo>
                  <a:cubicBezTo>
                    <a:pt x="3283684" y="1271276"/>
                    <a:pt x="3347606" y="1712030"/>
                    <a:pt x="3041396" y="1745666"/>
                  </a:cubicBezTo>
                  <a:cubicBezTo>
                    <a:pt x="2735053" y="1779302"/>
                    <a:pt x="2032981" y="1840142"/>
                    <a:pt x="2032981" y="1840142"/>
                  </a:cubicBezTo>
                  <a:cubicBezTo>
                    <a:pt x="2018776" y="1819639"/>
                    <a:pt x="1996933" y="1803558"/>
                    <a:pt x="1963296" y="1798465"/>
                  </a:cubicBezTo>
                  <a:cubicBezTo>
                    <a:pt x="1846709" y="1780374"/>
                    <a:pt x="1653737" y="1744594"/>
                    <a:pt x="1631357" y="1852337"/>
                  </a:cubicBezTo>
                  <a:cubicBezTo>
                    <a:pt x="1631357" y="1852337"/>
                    <a:pt x="1456074" y="1897900"/>
                    <a:pt x="1298077" y="1914249"/>
                  </a:cubicBezTo>
                  <a:lnTo>
                    <a:pt x="1298077" y="1914517"/>
                  </a:lnTo>
                  <a:cubicBezTo>
                    <a:pt x="1207621" y="1893745"/>
                    <a:pt x="1005135" y="1907013"/>
                    <a:pt x="877558" y="1910765"/>
                  </a:cubicBezTo>
                  <a:cubicBezTo>
                    <a:pt x="739663" y="1914517"/>
                    <a:pt x="446587" y="1851265"/>
                    <a:pt x="179507" y="1751160"/>
                  </a:cubicBezTo>
                  <a:lnTo>
                    <a:pt x="178703" y="1750892"/>
                  </a:lnTo>
                  <a:cubicBezTo>
                    <a:pt x="150428" y="1740172"/>
                    <a:pt x="122151" y="1729049"/>
                    <a:pt x="94680" y="1717792"/>
                  </a:cubicBezTo>
                  <a:cubicBezTo>
                    <a:pt x="63992" y="1705196"/>
                    <a:pt x="37324" y="1690857"/>
                    <a:pt x="14140" y="1675311"/>
                  </a:cubicBezTo>
                  <a:cubicBezTo>
                    <a:pt x="213948" y="1704391"/>
                    <a:pt x="651084" y="1639263"/>
                    <a:pt x="1050295" y="1581103"/>
                  </a:cubicBezTo>
                  <a:cubicBezTo>
                    <a:pt x="1449508" y="1522675"/>
                    <a:pt x="1685094" y="1457547"/>
                    <a:pt x="1958874" y="1361195"/>
                  </a:cubicBezTo>
                  <a:cubicBezTo>
                    <a:pt x="2232386" y="1264843"/>
                    <a:pt x="2270578" y="970828"/>
                    <a:pt x="2270578" y="970828"/>
                  </a:cubicBezTo>
                  <a:cubicBezTo>
                    <a:pt x="2270578" y="970828"/>
                    <a:pt x="2344551" y="474594"/>
                    <a:pt x="2358086" y="270633"/>
                  </a:cubicBezTo>
                  <a:close/>
                </a:path>
              </a:pathLst>
            </a:custGeom>
            <a:solidFill>
              <a:schemeClr val="accent4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E195CF-E7E2-4D54-9834-0D3772796633}"/>
                </a:ext>
              </a:extLst>
            </p:cNvPr>
            <p:cNvSpPr/>
            <p:nvPr/>
          </p:nvSpPr>
          <p:spPr>
            <a:xfrm>
              <a:off x="15344947" y="6263229"/>
              <a:ext cx="361865" cy="348462"/>
            </a:xfrm>
            <a:custGeom>
              <a:avLst/>
              <a:gdLst>
                <a:gd name="connsiteX0" fmla="*/ 26133 w 361823"/>
                <a:gd name="connsiteY0" fmla="*/ 76053 h 348422"/>
                <a:gd name="connsiteX1" fmla="*/ 359413 w 361823"/>
                <a:gd name="connsiteY1" fmla="*/ 14140 h 348422"/>
                <a:gd name="connsiteX2" fmla="*/ 162018 w 361823"/>
                <a:gd name="connsiteY2" fmla="*/ 305743 h 348422"/>
                <a:gd name="connsiteX3" fmla="*/ 35782 w 361823"/>
                <a:gd name="connsiteY3" fmla="*/ 244368 h 348422"/>
                <a:gd name="connsiteX4" fmla="*/ 61109 w 361823"/>
                <a:gd name="connsiteY4" fmla="*/ 222792 h 348422"/>
                <a:gd name="connsiteX5" fmla="*/ 65398 w 361823"/>
                <a:gd name="connsiteY5" fmla="*/ 92804 h 348422"/>
                <a:gd name="connsiteX6" fmla="*/ 26133 w 361823"/>
                <a:gd name="connsiteY6" fmla="*/ 76321 h 348422"/>
                <a:gd name="connsiteX7" fmla="*/ 26133 w 361823"/>
                <a:gd name="connsiteY7" fmla="*/ 76053 h 34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823" h="348422">
                  <a:moveTo>
                    <a:pt x="26133" y="76053"/>
                  </a:moveTo>
                  <a:cubicBezTo>
                    <a:pt x="184129" y="59570"/>
                    <a:pt x="359413" y="14140"/>
                    <a:pt x="359413" y="14140"/>
                  </a:cubicBezTo>
                  <a:cubicBezTo>
                    <a:pt x="337033" y="121883"/>
                    <a:pt x="319076" y="234049"/>
                    <a:pt x="162018" y="305743"/>
                  </a:cubicBezTo>
                  <a:cubicBezTo>
                    <a:pt x="10186" y="397271"/>
                    <a:pt x="-10049" y="299579"/>
                    <a:pt x="35782" y="244368"/>
                  </a:cubicBezTo>
                  <a:cubicBezTo>
                    <a:pt x="42750" y="235791"/>
                    <a:pt x="51460" y="228421"/>
                    <a:pt x="61109" y="222792"/>
                  </a:cubicBezTo>
                  <a:cubicBezTo>
                    <a:pt x="135082" y="180311"/>
                    <a:pt x="112568" y="135284"/>
                    <a:pt x="65398" y="92804"/>
                  </a:cubicBezTo>
                  <a:cubicBezTo>
                    <a:pt x="57625" y="85835"/>
                    <a:pt x="44090" y="80475"/>
                    <a:pt x="26133" y="76321"/>
                  </a:cubicBezTo>
                  <a:lnTo>
                    <a:pt x="26133" y="76053"/>
                  </a:lnTo>
                  <a:close/>
                </a:path>
              </a:pathLst>
            </a:custGeom>
            <a:solidFill>
              <a:srgbClr val="2B2B2B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C7E536-7820-4BAF-85A8-219CAA8BE229}"/>
                </a:ext>
              </a:extLst>
            </p:cNvPr>
            <p:cNvSpPr/>
            <p:nvPr/>
          </p:nvSpPr>
          <p:spPr>
            <a:xfrm>
              <a:off x="16091929" y="4885863"/>
              <a:ext cx="1501071" cy="1541277"/>
            </a:xfrm>
            <a:custGeom>
              <a:avLst/>
              <a:gdLst>
                <a:gd name="connsiteX0" fmla="*/ 14140 w 1500896"/>
                <a:gd name="connsiteY0" fmla="*/ 1379286 h 1541099"/>
                <a:gd name="connsiteX1" fmla="*/ 1022555 w 1500896"/>
                <a:gd name="connsiteY1" fmla="*/ 1284811 h 1541099"/>
                <a:gd name="connsiteX2" fmla="*/ 1281594 w 1500896"/>
                <a:gd name="connsiteY2" fmla="*/ 675875 h 1541099"/>
                <a:gd name="connsiteX3" fmla="*/ 1281594 w 1500896"/>
                <a:gd name="connsiteY3" fmla="*/ 423403 h 1541099"/>
                <a:gd name="connsiteX4" fmla="*/ 841108 w 1500896"/>
                <a:gd name="connsiteY4" fmla="*/ 14140 h 1541099"/>
                <a:gd name="connsiteX5" fmla="*/ 1288027 w 1500896"/>
                <a:gd name="connsiteY5" fmla="*/ 204701 h 1541099"/>
                <a:gd name="connsiteX6" fmla="*/ 1289098 w 1500896"/>
                <a:gd name="connsiteY6" fmla="*/ 205505 h 1541099"/>
                <a:gd name="connsiteX7" fmla="*/ 1456609 w 1500896"/>
                <a:gd name="connsiteY7" fmla="*/ 393117 h 1541099"/>
                <a:gd name="connsiteX8" fmla="*/ 1456609 w 1500896"/>
                <a:gd name="connsiteY8" fmla="*/ 1059408 h 1541099"/>
                <a:gd name="connsiteX9" fmla="*/ 1151607 w 1500896"/>
                <a:gd name="connsiteY9" fmla="*/ 1485556 h 1541099"/>
                <a:gd name="connsiteX10" fmla="*/ 132872 w 1500896"/>
                <a:gd name="connsiteY10" fmla="*/ 1521336 h 1541099"/>
                <a:gd name="connsiteX11" fmla="*/ 46704 w 1500896"/>
                <a:gd name="connsiteY11" fmla="*/ 1517047 h 1541099"/>
                <a:gd name="connsiteX12" fmla="*/ 14140 w 1500896"/>
                <a:gd name="connsiteY12" fmla="*/ 1379286 h 154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0896" h="1541099">
                  <a:moveTo>
                    <a:pt x="14140" y="1379286"/>
                  </a:moveTo>
                  <a:cubicBezTo>
                    <a:pt x="14140" y="1379286"/>
                    <a:pt x="716212" y="1318447"/>
                    <a:pt x="1022555" y="1284811"/>
                  </a:cubicBezTo>
                  <a:cubicBezTo>
                    <a:pt x="1328632" y="1251174"/>
                    <a:pt x="1264843" y="810420"/>
                    <a:pt x="1281594" y="675875"/>
                  </a:cubicBezTo>
                  <a:cubicBezTo>
                    <a:pt x="1298614" y="541330"/>
                    <a:pt x="1281594" y="423403"/>
                    <a:pt x="1281594" y="423403"/>
                  </a:cubicBezTo>
                  <a:lnTo>
                    <a:pt x="841108" y="14140"/>
                  </a:lnTo>
                  <a:cubicBezTo>
                    <a:pt x="852364" y="17089"/>
                    <a:pt x="1108186" y="88649"/>
                    <a:pt x="1288027" y="204701"/>
                  </a:cubicBezTo>
                  <a:lnTo>
                    <a:pt x="1289098" y="205505"/>
                  </a:lnTo>
                  <a:cubicBezTo>
                    <a:pt x="1372050" y="259376"/>
                    <a:pt x="1438518" y="322628"/>
                    <a:pt x="1456609" y="393117"/>
                  </a:cubicBezTo>
                  <a:cubicBezTo>
                    <a:pt x="1515038" y="619591"/>
                    <a:pt x="1508338" y="879568"/>
                    <a:pt x="1456609" y="1059408"/>
                  </a:cubicBezTo>
                  <a:cubicBezTo>
                    <a:pt x="1456609" y="1059408"/>
                    <a:pt x="1407295" y="1427128"/>
                    <a:pt x="1151607" y="1485556"/>
                  </a:cubicBezTo>
                  <a:cubicBezTo>
                    <a:pt x="895783" y="1543983"/>
                    <a:pt x="186744" y="1512491"/>
                    <a:pt x="132872" y="1521336"/>
                  </a:cubicBezTo>
                  <a:cubicBezTo>
                    <a:pt x="79001" y="1530448"/>
                    <a:pt x="59167" y="1530448"/>
                    <a:pt x="46704" y="1517047"/>
                  </a:cubicBezTo>
                  <a:cubicBezTo>
                    <a:pt x="37860" y="1507399"/>
                    <a:pt x="48849" y="1429540"/>
                    <a:pt x="14140" y="1379286"/>
                  </a:cubicBezTo>
                  <a:close/>
                </a:path>
              </a:pathLst>
            </a:custGeom>
            <a:solidFill>
              <a:srgbClr val="2B2B2B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1DCD17-D17C-4FD5-BA53-C8541E892195}"/>
                </a:ext>
              </a:extLst>
            </p:cNvPr>
            <p:cNvSpPr/>
            <p:nvPr/>
          </p:nvSpPr>
          <p:spPr>
            <a:xfrm>
              <a:off x="13721445" y="8133316"/>
              <a:ext cx="6835232" cy="5588807"/>
            </a:xfrm>
            <a:custGeom>
              <a:avLst/>
              <a:gdLst>
                <a:gd name="connsiteX0" fmla="*/ 5256559 w 6834440"/>
                <a:gd name="connsiteY0" fmla="*/ 237620 h 5588160"/>
                <a:gd name="connsiteX1" fmla="*/ 5347818 w 6834440"/>
                <a:gd name="connsiteY1" fmla="*/ 241908 h 5588160"/>
                <a:gd name="connsiteX2" fmla="*/ 6091700 w 6834440"/>
                <a:gd name="connsiteY2" fmla="*/ 601855 h 5588160"/>
                <a:gd name="connsiteX3" fmla="*/ 6828481 w 6834440"/>
                <a:gd name="connsiteY3" fmla="*/ 1544070 h 5588160"/>
                <a:gd name="connsiteX4" fmla="*/ 6798329 w 6834440"/>
                <a:gd name="connsiteY4" fmla="*/ 1569933 h 5588160"/>
                <a:gd name="connsiteX5" fmla="*/ 6562741 w 6834440"/>
                <a:gd name="connsiteY5" fmla="*/ 1776441 h 5588160"/>
                <a:gd name="connsiteX6" fmla="*/ 5872730 w 6834440"/>
                <a:gd name="connsiteY6" fmla="*/ 2432547 h 5588160"/>
                <a:gd name="connsiteX7" fmla="*/ 5815374 w 6834440"/>
                <a:gd name="connsiteY7" fmla="*/ 2722006 h 5588160"/>
                <a:gd name="connsiteX8" fmla="*/ 5731351 w 6834440"/>
                <a:gd name="connsiteY8" fmla="*/ 3273854 h 5588160"/>
                <a:gd name="connsiteX9" fmla="*/ 5509299 w 6834440"/>
                <a:gd name="connsiteY9" fmla="*/ 4488776 h 5588160"/>
                <a:gd name="connsiteX10" fmla="*/ 5347818 w 6834440"/>
                <a:gd name="connsiteY10" fmla="*/ 5582287 h 5588160"/>
                <a:gd name="connsiteX11" fmla="*/ 1091034 w 6834440"/>
                <a:gd name="connsiteY11" fmla="*/ 5582287 h 5588160"/>
                <a:gd name="connsiteX12" fmla="*/ 1003526 w 6834440"/>
                <a:gd name="connsiteY12" fmla="*/ 4323677 h 5588160"/>
                <a:gd name="connsiteX13" fmla="*/ 885599 w 6834440"/>
                <a:gd name="connsiteY13" fmla="*/ 2803483 h 5588160"/>
                <a:gd name="connsiteX14" fmla="*/ 700666 w 6834440"/>
                <a:gd name="connsiteY14" fmla="*/ 1921036 h 5588160"/>
                <a:gd name="connsiteX15" fmla="*/ 668102 w 6834440"/>
                <a:gd name="connsiteY15" fmla="*/ 1879895 h 5588160"/>
                <a:gd name="connsiteX16" fmla="*/ 195856 w 6834440"/>
                <a:gd name="connsiteY16" fmla="*/ 985522 h 5588160"/>
                <a:gd name="connsiteX17" fmla="*/ 20573 w 6834440"/>
                <a:gd name="connsiteY17" fmla="*/ 469723 h 5588160"/>
                <a:gd name="connsiteX18" fmla="*/ 14140 w 6834440"/>
                <a:gd name="connsiteY18" fmla="*/ 443859 h 5588160"/>
                <a:gd name="connsiteX19" fmla="*/ 384272 w 6834440"/>
                <a:gd name="connsiteY19" fmla="*/ 322715 h 5588160"/>
                <a:gd name="connsiteX20" fmla="*/ 1430746 w 6834440"/>
                <a:gd name="connsiteY20" fmla="*/ 24411 h 5588160"/>
                <a:gd name="connsiteX21" fmla="*/ 1920413 w 6834440"/>
                <a:gd name="connsiteY21" fmla="*/ 128001 h 5588160"/>
                <a:gd name="connsiteX22" fmla="*/ 2323646 w 6834440"/>
                <a:gd name="connsiteY22" fmla="*/ 136309 h 5588160"/>
                <a:gd name="connsiteX23" fmla="*/ 3108668 w 6834440"/>
                <a:gd name="connsiteY23" fmla="*/ 2079166 h 5588160"/>
                <a:gd name="connsiteX24" fmla="*/ 4611978 w 6834440"/>
                <a:gd name="connsiteY24" fmla="*/ 634285 h 5588160"/>
                <a:gd name="connsiteX25" fmla="*/ 4450497 w 6834440"/>
                <a:gd name="connsiteY25" fmla="*/ 104683 h 5588160"/>
                <a:gd name="connsiteX26" fmla="*/ 4333105 w 6834440"/>
                <a:gd name="connsiteY26" fmla="*/ 24144 h 5588160"/>
                <a:gd name="connsiteX27" fmla="*/ 4752284 w 6834440"/>
                <a:gd name="connsiteY27" fmla="*/ 127197 h 5588160"/>
                <a:gd name="connsiteX28" fmla="*/ 5256559 w 6834440"/>
                <a:gd name="connsiteY28" fmla="*/ 237620 h 558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834440" h="5588160">
                  <a:moveTo>
                    <a:pt x="5256559" y="237620"/>
                  </a:moveTo>
                  <a:cubicBezTo>
                    <a:pt x="5285103" y="239763"/>
                    <a:pt x="5315523" y="241104"/>
                    <a:pt x="5347818" y="241908"/>
                  </a:cubicBezTo>
                  <a:cubicBezTo>
                    <a:pt x="5620527" y="248608"/>
                    <a:pt x="5839094" y="309180"/>
                    <a:pt x="6091700" y="601855"/>
                  </a:cubicBezTo>
                  <a:cubicBezTo>
                    <a:pt x="6343905" y="894798"/>
                    <a:pt x="6828481" y="1544070"/>
                    <a:pt x="6828481" y="1544070"/>
                  </a:cubicBezTo>
                  <a:cubicBezTo>
                    <a:pt x="6828481" y="1544070"/>
                    <a:pt x="6817223" y="1553719"/>
                    <a:pt x="6798329" y="1569933"/>
                  </a:cubicBezTo>
                  <a:cubicBezTo>
                    <a:pt x="6747673" y="1612950"/>
                    <a:pt x="6643548" y="1702870"/>
                    <a:pt x="6562741" y="1776441"/>
                  </a:cubicBezTo>
                  <a:cubicBezTo>
                    <a:pt x="6451515" y="1877349"/>
                    <a:pt x="6232946" y="2304703"/>
                    <a:pt x="5872730" y="2432547"/>
                  </a:cubicBezTo>
                  <a:cubicBezTo>
                    <a:pt x="5872730" y="2432547"/>
                    <a:pt x="5845795" y="2560123"/>
                    <a:pt x="5815374" y="2722006"/>
                  </a:cubicBezTo>
                  <a:cubicBezTo>
                    <a:pt x="5780398" y="2908546"/>
                    <a:pt x="5740598" y="3140381"/>
                    <a:pt x="5731351" y="3273854"/>
                  </a:cubicBezTo>
                  <a:cubicBezTo>
                    <a:pt x="5714600" y="3522841"/>
                    <a:pt x="5509299" y="4488776"/>
                    <a:pt x="5509299" y="4488776"/>
                  </a:cubicBezTo>
                  <a:cubicBezTo>
                    <a:pt x="5509299" y="4488776"/>
                    <a:pt x="5398340" y="5131347"/>
                    <a:pt x="5347818" y="5582287"/>
                  </a:cubicBezTo>
                  <a:lnTo>
                    <a:pt x="1091034" y="5582287"/>
                  </a:lnTo>
                  <a:cubicBezTo>
                    <a:pt x="1091034" y="5582287"/>
                    <a:pt x="1100950" y="4889060"/>
                    <a:pt x="1003526" y="4323677"/>
                  </a:cubicBezTo>
                  <a:cubicBezTo>
                    <a:pt x="905834" y="3758294"/>
                    <a:pt x="862148" y="3228022"/>
                    <a:pt x="885599" y="2803483"/>
                  </a:cubicBezTo>
                  <a:cubicBezTo>
                    <a:pt x="909318" y="2378676"/>
                    <a:pt x="862148" y="2119637"/>
                    <a:pt x="700666" y="1921036"/>
                  </a:cubicBezTo>
                  <a:cubicBezTo>
                    <a:pt x="689946" y="1907904"/>
                    <a:pt x="679091" y="1894100"/>
                    <a:pt x="668102" y="1879895"/>
                  </a:cubicBezTo>
                  <a:cubicBezTo>
                    <a:pt x="513858" y="1677944"/>
                    <a:pt x="337235" y="1359808"/>
                    <a:pt x="195856" y="985522"/>
                  </a:cubicBezTo>
                  <a:cubicBezTo>
                    <a:pt x="80341" y="680786"/>
                    <a:pt x="35448" y="526274"/>
                    <a:pt x="20573" y="469723"/>
                  </a:cubicBezTo>
                  <a:cubicBezTo>
                    <a:pt x="15748" y="451899"/>
                    <a:pt x="14140" y="443859"/>
                    <a:pt x="14140" y="443859"/>
                  </a:cubicBezTo>
                  <a:cubicBezTo>
                    <a:pt x="14140" y="443859"/>
                    <a:pt x="192372" y="389987"/>
                    <a:pt x="384272" y="322715"/>
                  </a:cubicBezTo>
                  <a:cubicBezTo>
                    <a:pt x="575904" y="255443"/>
                    <a:pt x="1205344" y="-44737"/>
                    <a:pt x="1430746" y="24411"/>
                  </a:cubicBezTo>
                  <a:cubicBezTo>
                    <a:pt x="1552694" y="62068"/>
                    <a:pt x="1739502" y="104147"/>
                    <a:pt x="1920413" y="128001"/>
                  </a:cubicBezTo>
                  <a:cubicBezTo>
                    <a:pt x="2073585" y="148504"/>
                    <a:pt x="2222469" y="155741"/>
                    <a:pt x="2323646" y="136309"/>
                  </a:cubicBezTo>
                  <a:cubicBezTo>
                    <a:pt x="2323646" y="136309"/>
                    <a:pt x="1740306" y="1796542"/>
                    <a:pt x="3108668" y="2079166"/>
                  </a:cubicBezTo>
                  <a:cubicBezTo>
                    <a:pt x="3108668" y="2079166"/>
                    <a:pt x="4297726" y="2123791"/>
                    <a:pt x="4611978" y="634285"/>
                  </a:cubicBezTo>
                  <a:cubicBezTo>
                    <a:pt x="4611978" y="634285"/>
                    <a:pt x="4728565" y="257318"/>
                    <a:pt x="4450497" y="104683"/>
                  </a:cubicBezTo>
                  <a:cubicBezTo>
                    <a:pt x="4406944" y="80695"/>
                    <a:pt x="4367813" y="53492"/>
                    <a:pt x="4333105" y="24144"/>
                  </a:cubicBezTo>
                  <a:cubicBezTo>
                    <a:pt x="4333105" y="24144"/>
                    <a:pt x="4557034" y="73459"/>
                    <a:pt x="4752284" y="127197"/>
                  </a:cubicBezTo>
                  <a:cubicBezTo>
                    <a:pt x="4924351" y="174904"/>
                    <a:pt x="5044156" y="222611"/>
                    <a:pt x="5256559" y="2376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4A132B3-6D50-4409-A4CE-EF25FD88B8EB}"/>
                </a:ext>
              </a:extLst>
            </p:cNvPr>
            <p:cNvSpPr/>
            <p:nvPr/>
          </p:nvSpPr>
          <p:spPr>
            <a:xfrm>
              <a:off x="16206252" y="7109457"/>
              <a:ext cx="1380449" cy="1125803"/>
            </a:xfrm>
            <a:custGeom>
              <a:avLst/>
              <a:gdLst>
                <a:gd name="connsiteX0" fmla="*/ 1050698 w 1380289"/>
                <a:gd name="connsiteY0" fmla="*/ 424475 h 1125672"/>
                <a:gd name="connsiteX1" fmla="*/ 1376472 w 1380289"/>
                <a:gd name="connsiteY1" fmla="*/ 14140 h 1125672"/>
                <a:gd name="connsiteX2" fmla="*/ 848746 w 1380289"/>
                <a:gd name="connsiteY2" fmla="*/ 846066 h 1125672"/>
                <a:gd name="connsiteX3" fmla="*/ 14140 w 1380289"/>
                <a:gd name="connsiteY3" fmla="*/ 1119846 h 1125672"/>
                <a:gd name="connsiteX4" fmla="*/ 41075 w 1380289"/>
                <a:gd name="connsiteY4" fmla="*/ 846066 h 1125672"/>
                <a:gd name="connsiteX5" fmla="*/ 1050698 w 1380289"/>
                <a:gd name="connsiteY5" fmla="*/ 424475 h 112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0289" h="1125672">
                  <a:moveTo>
                    <a:pt x="1050698" y="424475"/>
                  </a:moveTo>
                  <a:cubicBezTo>
                    <a:pt x="1251843" y="231235"/>
                    <a:pt x="1338949" y="94144"/>
                    <a:pt x="1376472" y="14140"/>
                  </a:cubicBezTo>
                  <a:cubicBezTo>
                    <a:pt x="1310004" y="197464"/>
                    <a:pt x="1128556" y="636342"/>
                    <a:pt x="848746" y="846066"/>
                  </a:cubicBezTo>
                  <a:cubicBezTo>
                    <a:pt x="489603" y="1115289"/>
                    <a:pt x="14140" y="1119846"/>
                    <a:pt x="14140" y="1119846"/>
                  </a:cubicBezTo>
                  <a:cubicBezTo>
                    <a:pt x="85701" y="1088353"/>
                    <a:pt x="41075" y="846066"/>
                    <a:pt x="41075" y="846066"/>
                  </a:cubicBezTo>
                  <a:cubicBezTo>
                    <a:pt x="41075" y="846066"/>
                    <a:pt x="709645" y="751724"/>
                    <a:pt x="1050698" y="424475"/>
                  </a:cubicBezTo>
                  <a:close/>
                </a:path>
              </a:pathLst>
            </a:custGeom>
            <a:solidFill>
              <a:srgbClr val="C36B82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E555EB-2DDA-4241-ABC9-0E62A82B8EE8}"/>
                </a:ext>
              </a:extLst>
            </p:cNvPr>
            <p:cNvSpPr/>
            <p:nvPr/>
          </p:nvSpPr>
          <p:spPr>
            <a:xfrm>
              <a:off x="15628033" y="7329257"/>
              <a:ext cx="643315" cy="964974"/>
            </a:xfrm>
            <a:custGeom>
              <a:avLst/>
              <a:gdLst>
                <a:gd name="connsiteX0" fmla="*/ 619362 w 643241"/>
                <a:gd name="connsiteY0" fmla="*/ 626292 h 964862"/>
                <a:gd name="connsiteX1" fmla="*/ 592426 w 643241"/>
                <a:gd name="connsiteY1" fmla="*/ 900072 h 964862"/>
                <a:gd name="connsiteX2" fmla="*/ 417411 w 643241"/>
                <a:gd name="connsiteY2" fmla="*/ 940409 h 964862"/>
                <a:gd name="connsiteX3" fmla="*/ 14180 w 643241"/>
                <a:gd name="connsiteY3" fmla="*/ 932100 h 964862"/>
                <a:gd name="connsiteX4" fmla="*/ 15788 w 643241"/>
                <a:gd name="connsiteY4" fmla="*/ 494159 h 964862"/>
                <a:gd name="connsiteX5" fmla="*/ 115088 w 643241"/>
                <a:gd name="connsiteY5" fmla="*/ 14140 h 964862"/>
                <a:gd name="connsiteX6" fmla="*/ 148188 w 643241"/>
                <a:gd name="connsiteY6" fmla="*/ 173209 h 964862"/>
                <a:gd name="connsiteX7" fmla="*/ 619362 w 643241"/>
                <a:gd name="connsiteY7" fmla="*/ 626292 h 96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241" h="964862">
                  <a:moveTo>
                    <a:pt x="619362" y="626292"/>
                  </a:moveTo>
                  <a:cubicBezTo>
                    <a:pt x="619362" y="626292"/>
                    <a:pt x="663987" y="868579"/>
                    <a:pt x="592426" y="900072"/>
                  </a:cubicBezTo>
                  <a:cubicBezTo>
                    <a:pt x="520598" y="931563"/>
                    <a:pt x="417411" y="940409"/>
                    <a:pt x="417411" y="940409"/>
                  </a:cubicBezTo>
                  <a:cubicBezTo>
                    <a:pt x="316235" y="959839"/>
                    <a:pt x="167351" y="952469"/>
                    <a:pt x="14180" y="932100"/>
                  </a:cubicBezTo>
                  <a:cubicBezTo>
                    <a:pt x="42724" y="694101"/>
                    <a:pt x="32807" y="736447"/>
                    <a:pt x="15788" y="494159"/>
                  </a:cubicBezTo>
                  <a:cubicBezTo>
                    <a:pt x="-695" y="255356"/>
                    <a:pt x="111872" y="20841"/>
                    <a:pt x="115088" y="14140"/>
                  </a:cubicBezTo>
                  <a:cubicBezTo>
                    <a:pt x="130231" y="71496"/>
                    <a:pt x="141756" y="125368"/>
                    <a:pt x="148188" y="173209"/>
                  </a:cubicBezTo>
                  <a:cubicBezTo>
                    <a:pt x="170568" y="343533"/>
                    <a:pt x="197503" y="675741"/>
                    <a:pt x="619362" y="626292"/>
                  </a:cubicBezTo>
                  <a:close/>
                </a:path>
              </a:pathLst>
            </a:custGeom>
            <a:solidFill>
              <a:srgbClr val="202148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47EA27-03F7-4B2F-80E8-3E28C325EED5}"/>
                </a:ext>
              </a:extLst>
            </p:cNvPr>
            <p:cNvSpPr/>
            <p:nvPr/>
          </p:nvSpPr>
          <p:spPr>
            <a:xfrm>
              <a:off x="16461300" y="4469055"/>
              <a:ext cx="924767" cy="629914"/>
            </a:xfrm>
            <a:custGeom>
              <a:avLst/>
              <a:gdLst>
                <a:gd name="connsiteX0" fmla="*/ 918699 w 924659"/>
                <a:gd name="connsiteY0" fmla="*/ 621461 h 629840"/>
                <a:gd name="connsiteX1" fmla="*/ 471780 w 924659"/>
                <a:gd name="connsiteY1" fmla="*/ 430901 h 629840"/>
                <a:gd name="connsiteX2" fmla="*/ 471244 w 924659"/>
                <a:gd name="connsiteY2" fmla="*/ 430633 h 629840"/>
                <a:gd name="connsiteX3" fmla="*/ 14140 w 924659"/>
                <a:gd name="connsiteY3" fmla="*/ 58893 h 629840"/>
                <a:gd name="connsiteX4" fmla="*/ 151499 w 924659"/>
                <a:gd name="connsiteY4" fmla="*/ 15072 h 629840"/>
                <a:gd name="connsiteX5" fmla="*/ 202422 w 924659"/>
                <a:gd name="connsiteY5" fmla="*/ 36111 h 629840"/>
                <a:gd name="connsiteX6" fmla="*/ 606191 w 924659"/>
                <a:gd name="connsiteY6" fmla="*/ 187407 h 629840"/>
                <a:gd name="connsiteX7" fmla="*/ 918699 w 924659"/>
                <a:gd name="connsiteY7" fmla="*/ 621461 h 62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4659" h="629840">
                  <a:moveTo>
                    <a:pt x="918699" y="621461"/>
                  </a:moveTo>
                  <a:cubicBezTo>
                    <a:pt x="738859" y="505409"/>
                    <a:pt x="483171" y="433849"/>
                    <a:pt x="471780" y="430901"/>
                  </a:cubicBezTo>
                  <a:lnTo>
                    <a:pt x="471244" y="430633"/>
                  </a:lnTo>
                  <a:lnTo>
                    <a:pt x="14140" y="58893"/>
                  </a:lnTo>
                  <a:cubicBezTo>
                    <a:pt x="74176" y="18288"/>
                    <a:pt x="120008" y="11186"/>
                    <a:pt x="151499" y="15072"/>
                  </a:cubicBezTo>
                  <a:cubicBezTo>
                    <a:pt x="185136" y="19360"/>
                    <a:pt x="202422" y="36111"/>
                    <a:pt x="202422" y="36111"/>
                  </a:cubicBezTo>
                  <a:cubicBezTo>
                    <a:pt x="202422" y="36111"/>
                    <a:pt x="481563" y="32627"/>
                    <a:pt x="606191" y="187407"/>
                  </a:cubicBezTo>
                  <a:cubicBezTo>
                    <a:pt x="730283" y="341651"/>
                    <a:pt x="705224" y="434251"/>
                    <a:pt x="918699" y="621461"/>
                  </a:cubicBezTo>
                  <a:close/>
                </a:path>
              </a:pathLst>
            </a:custGeom>
            <a:solidFill>
              <a:srgbClr val="202148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733067A-656A-4CB0-9609-8CF0BFA98F89}"/>
                </a:ext>
              </a:extLst>
            </p:cNvPr>
            <p:cNvSpPr/>
            <p:nvPr/>
          </p:nvSpPr>
          <p:spPr>
            <a:xfrm>
              <a:off x="16598675" y="4315306"/>
              <a:ext cx="2385630" cy="4060932"/>
            </a:xfrm>
            <a:custGeom>
              <a:avLst/>
              <a:gdLst>
                <a:gd name="connsiteX0" fmla="*/ 468832 w 2385353"/>
                <a:gd name="connsiteY0" fmla="*/ 340870 h 4060461"/>
                <a:gd name="connsiteX1" fmla="*/ 65064 w 2385353"/>
                <a:gd name="connsiteY1" fmla="*/ 189574 h 4060461"/>
                <a:gd name="connsiteX2" fmla="*/ 14140 w 2385353"/>
                <a:gd name="connsiteY2" fmla="*/ 168535 h 4060461"/>
                <a:gd name="connsiteX3" fmla="*/ 14409 w 2385353"/>
                <a:gd name="connsiteY3" fmla="*/ 167731 h 4060461"/>
                <a:gd name="connsiteX4" fmla="*/ 620127 w 2385353"/>
                <a:gd name="connsiteY4" fmla="*/ 46051 h 4060461"/>
                <a:gd name="connsiteX5" fmla="*/ 1421097 w 2385353"/>
                <a:gd name="connsiteY5" fmla="*/ 367805 h 4060461"/>
                <a:gd name="connsiteX6" fmla="*/ 1979646 w 2385353"/>
                <a:gd name="connsiteY6" fmla="*/ 1313505 h 4060461"/>
                <a:gd name="connsiteX7" fmla="*/ 2161361 w 2385353"/>
                <a:gd name="connsiteY7" fmla="*/ 2407015 h 4060461"/>
                <a:gd name="connsiteX8" fmla="*/ 2379661 w 2385353"/>
                <a:gd name="connsiteY8" fmla="*/ 4055187 h 4060461"/>
                <a:gd name="connsiteX9" fmla="*/ 1875387 w 2385353"/>
                <a:gd name="connsiteY9" fmla="*/ 3945032 h 4060461"/>
                <a:gd name="connsiteX10" fmla="*/ 1456207 w 2385353"/>
                <a:gd name="connsiteY10" fmla="*/ 3841979 h 4060461"/>
                <a:gd name="connsiteX11" fmla="*/ 1183232 w 2385353"/>
                <a:gd name="connsiteY11" fmla="*/ 3321356 h 4060461"/>
                <a:gd name="connsiteX12" fmla="*/ 1264039 w 2385353"/>
                <a:gd name="connsiteY12" fmla="*/ 2580958 h 4060461"/>
                <a:gd name="connsiteX13" fmla="*/ 1290975 w 2385353"/>
                <a:gd name="connsiteY13" fmla="*/ 2527087 h 4060461"/>
                <a:gd name="connsiteX14" fmla="*/ 1340289 w 2385353"/>
                <a:gd name="connsiteY14" fmla="*/ 2320579 h 4060461"/>
                <a:gd name="connsiteX15" fmla="*/ 999238 w 2385353"/>
                <a:gd name="connsiteY15" fmla="*/ 1786689 h 4060461"/>
                <a:gd name="connsiteX16" fmla="*/ 949922 w 2385353"/>
                <a:gd name="connsiteY16" fmla="*/ 1629765 h 4060461"/>
                <a:gd name="connsiteX17" fmla="*/ 949922 w 2385353"/>
                <a:gd name="connsiteY17" fmla="*/ 963474 h 4060461"/>
                <a:gd name="connsiteX18" fmla="*/ 782411 w 2385353"/>
                <a:gd name="connsiteY18" fmla="*/ 775861 h 4060461"/>
                <a:gd name="connsiteX19" fmla="*/ 781340 w 2385353"/>
                <a:gd name="connsiteY19" fmla="*/ 775057 h 4060461"/>
                <a:gd name="connsiteX20" fmla="*/ 468832 w 2385353"/>
                <a:gd name="connsiteY20" fmla="*/ 340870 h 406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5353" h="4060461">
                  <a:moveTo>
                    <a:pt x="468832" y="340870"/>
                  </a:moveTo>
                  <a:cubicBezTo>
                    <a:pt x="344204" y="186090"/>
                    <a:pt x="65064" y="189574"/>
                    <a:pt x="65064" y="189574"/>
                  </a:cubicBezTo>
                  <a:cubicBezTo>
                    <a:pt x="65064" y="189574"/>
                    <a:pt x="47777" y="172823"/>
                    <a:pt x="14140" y="168535"/>
                  </a:cubicBezTo>
                  <a:lnTo>
                    <a:pt x="14409" y="167731"/>
                  </a:lnTo>
                  <a:cubicBezTo>
                    <a:pt x="38128" y="155938"/>
                    <a:pt x="165972" y="-67053"/>
                    <a:pt x="620127" y="46051"/>
                  </a:cubicBezTo>
                  <a:cubicBezTo>
                    <a:pt x="1074551" y="159154"/>
                    <a:pt x="1269801" y="256846"/>
                    <a:pt x="1421097" y="367805"/>
                  </a:cubicBezTo>
                  <a:cubicBezTo>
                    <a:pt x="1572662" y="479032"/>
                    <a:pt x="1814949" y="798509"/>
                    <a:pt x="1979646" y="1313505"/>
                  </a:cubicBezTo>
                  <a:cubicBezTo>
                    <a:pt x="2144744" y="1828232"/>
                    <a:pt x="2185081" y="2067303"/>
                    <a:pt x="2161361" y="2407015"/>
                  </a:cubicBezTo>
                  <a:cubicBezTo>
                    <a:pt x="2137909" y="2745923"/>
                    <a:pt x="1963966" y="3593126"/>
                    <a:pt x="2379661" y="4055187"/>
                  </a:cubicBezTo>
                  <a:cubicBezTo>
                    <a:pt x="2167258" y="4040044"/>
                    <a:pt x="2047453" y="3992471"/>
                    <a:pt x="1875387" y="3945032"/>
                  </a:cubicBezTo>
                  <a:cubicBezTo>
                    <a:pt x="1680269" y="3891161"/>
                    <a:pt x="1456207" y="3841979"/>
                    <a:pt x="1456207" y="3841979"/>
                  </a:cubicBezTo>
                  <a:cubicBezTo>
                    <a:pt x="1269935" y="3684252"/>
                    <a:pt x="1205880" y="3461261"/>
                    <a:pt x="1183232" y="3321356"/>
                  </a:cubicBezTo>
                  <a:cubicBezTo>
                    <a:pt x="1156296" y="3155185"/>
                    <a:pt x="1264039" y="2580958"/>
                    <a:pt x="1264039" y="2580958"/>
                  </a:cubicBezTo>
                  <a:cubicBezTo>
                    <a:pt x="1264039" y="2580958"/>
                    <a:pt x="1259484" y="2536065"/>
                    <a:pt x="1290975" y="2527087"/>
                  </a:cubicBezTo>
                  <a:cubicBezTo>
                    <a:pt x="1322199" y="2518242"/>
                    <a:pt x="1443343" y="2477771"/>
                    <a:pt x="1340289" y="2320579"/>
                  </a:cubicBezTo>
                  <a:cubicBezTo>
                    <a:pt x="1237238" y="2163655"/>
                    <a:pt x="1026174" y="1885587"/>
                    <a:pt x="999238" y="1786689"/>
                  </a:cubicBezTo>
                  <a:cubicBezTo>
                    <a:pt x="972302" y="1687925"/>
                    <a:pt x="949922" y="1629765"/>
                    <a:pt x="949922" y="1629765"/>
                  </a:cubicBezTo>
                  <a:cubicBezTo>
                    <a:pt x="1001651" y="1449925"/>
                    <a:pt x="1008351" y="1189814"/>
                    <a:pt x="949922" y="963474"/>
                  </a:cubicBezTo>
                  <a:cubicBezTo>
                    <a:pt x="931831" y="892985"/>
                    <a:pt x="865364" y="829733"/>
                    <a:pt x="782411" y="775861"/>
                  </a:cubicBezTo>
                  <a:lnTo>
                    <a:pt x="781340" y="775057"/>
                  </a:lnTo>
                  <a:cubicBezTo>
                    <a:pt x="567865" y="587982"/>
                    <a:pt x="592925" y="495381"/>
                    <a:pt x="468832" y="340870"/>
                  </a:cubicBezTo>
                  <a:close/>
                </a:path>
              </a:pathLst>
            </a:custGeom>
            <a:solidFill>
              <a:srgbClr val="202148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E5A25E-187C-4E04-9042-D20010F0ECF7}"/>
                </a:ext>
              </a:extLst>
            </p:cNvPr>
            <p:cNvSpPr/>
            <p:nvPr/>
          </p:nvSpPr>
          <p:spPr>
            <a:xfrm>
              <a:off x="9959593" y="4365938"/>
              <a:ext cx="5508393" cy="5937270"/>
            </a:xfrm>
            <a:custGeom>
              <a:avLst/>
              <a:gdLst>
                <a:gd name="connsiteX0" fmla="*/ 2006910 w 5507755"/>
                <a:gd name="connsiteY0" fmla="*/ 4620867 h 5936582"/>
                <a:gd name="connsiteX1" fmla="*/ 2671861 w 5507755"/>
                <a:gd name="connsiteY1" fmla="*/ 4537112 h 5936582"/>
                <a:gd name="connsiteX2" fmla="*/ 3782123 w 5507755"/>
                <a:gd name="connsiteY2" fmla="*/ 4236665 h 5936582"/>
                <a:gd name="connsiteX3" fmla="*/ 3957406 w 5507755"/>
                <a:gd name="connsiteY3" fmla="*/ 4752464 h 5936582"/>
                <a:gd name="connsiteX4" fmla="*/ 4429653 w 5507755"/>
                <a:gd name="connsiteY4" fmla="*/ 5646837 h 5936582"/>
                <a:gd name="connsiteX5" fmla="*/ 3318051 w 5507755"/>
                <a:gd name="connsiteY5" fmla="*/ 5809122 h 5936582"/>
                <a:gd name="connsiteX6" fmla="*/ 410599 w 5507755"/>
                <a:gd name="connsiteY6" fmla="*/ 5691463 h 5936582"/>
                <a:gd name="connsiteX7" fmla="*/ 144592 w 5507755"/>
                <a:gd name="connsiteY7" fmla="*/ 5001452 h 5936582"/>
                <a:gd name="connsiteX8" fmla="*/ 1352814 w 5507755"/>
                <a:gd name="connsiteY8" fmla="*/ 3581630 h 5936582"/>
                <a:gd name="connsiteX9" fmla="*/ 2883863 w 5507755"/>
                <a:gd name="connsiteY9" fmla="*/ 2141305 h 5936582"/>
                <a:gd name="connsiteX10" fmla="*/ 3253995 w 5507755"/>
                <a:gd name="connsiteY10" fmla="*/ 1767689 h 5936582"/>
                <a:gd name="connsiteX11" fmla="*/ 3832778 w 5507755"/>
                <a:gd name="connsiteY11" fmla="*/ 1010406 h 5936582"/>
                <a:gd name="connsiteX12" fmla="*/ 4310653 w 5507755"/>
                <a:gd name="connsiteY12" fmla="*/ 14320 h 5936582"/>
                <a:gd name="connsiteX13" fmla="*/ 4280233 w 5507755"/>
                <a:gd name="connsiteY13" fmla="*/ 453466 h 5936582"/>
                <a:gd name="connsiteX14" fmla="*/ 4093157 w 5507755"/>
                <a:gd name="connsiteY14" fmla="*/ 704330 h 5936582"/>
                <a:gd name="connsiteX15" fmla="*/ 4076942 w 5507755"/>
                <a:gd name="connsiteY15" fmla="*/ 771067 h 5936582"/>
                <a:gd name="connsiteX16" fmla="*/ 4076674 w 5507755"/>
                <a:gd name="connsiteY16" fmla="*/ 773479 h 5936582"/>
                <a:gd name="connsiteX17" fmla="*/ 3980858 w 5507755"/>
                <a:gd name="connsiteY17" fmla="*/ 1399701 h 5936582"/>
                <a:gd name="connsiteX18" fmla="*/ 3975765 w 5507755"/>
                <a:gd name="connsiteY18" fmla="*/ 1446068 h 5936582"/>
                <a:gd name="connsiteX19" fmla="*/ 3975765 w 5507755"/>
                <a:gd name="connsiteY19" fmla="*/ 1446337 h 5936582"/>
                <a:gd name="connsiteX20" fmla="*/ 4126793 w 5507755"/>
                <a:gd name="connsiteY20" fmla="*/ 1734187 h 5936582"/>
                <a:gd name="connsiteX21" fmla="*/ 4127061 w 5507755"/>
                <a:gd name="connsiteY21" fmla="*/ 1734187 h 5936582"/>
                <a:gd name="connsiteX22" fmla="*/ 4207600 w 5507755"/>
                <a:gd name="connsiteY22" fmla="*/ 1776668 h 5936582"/>
                <a:gd name="connsiteX23" fmla="*/ 4291624 w 5507755"/>
                <a:gd name="connsiteY23" fmla="*/ 1809768 h 5936582"/>
                <a:gd name="connsiteX24" fmla="*/ 4292428 w 5507755"/>
                <a:gd name="connsiteY24" fmla="*/ 1810036 h 5936582"/>
                <a:gd name="connsiteX25" fmla="*/ 4990478 w 5507755"/>
                <a:gd name="connsiteY25" fmla="*/ 1969640 h 5936582"/>
                <a:gd name="connsiteX26" fmla="*/ 5410998 w 5507755"/>
                <a:gd name="connsiteY26" fmla="*/ 1973392 h 5936582"/>
                <a:gd name="connsiteX27" fmla="*/ 5450263 w 5507755"/>
                <a:gd name="connsiteY27" fmla="*/ 1989876 h 5936582"/>
                <a:gd name="connsiteX28" fmla="*/ 5445974 w 5507755"/>
                <a:gd name="connsiteY28" fmla="*/ 2119864 h 5936582"/>
                <a:gd name="connsiteX29" fmla="*/ 5420647 w 5507755"/>
                <a:gd name="connsiteY29" fmla="*/ 2141439 h 5936582"/>
                <a:gd name="connsiteX30" fmla="*/ 5232766 w 5507755"/>
                <a:gd name="connsiteY30" fmla="*/ 2164891 h 5936582"/>
                <a:gd name="connsiteX31" fmla="*/ 5051051 w 5507755"/>
                <a:gd name="connsiteY31" fmla="*/ 2240606 h 5936582"/>
                <a:gd name="connsiteX32" fmla="*/ 4330888 w 5507755"/>
                <a:gd name="connsiteY32" fmla="*/ 2319805 h 5936582"/>
                <a:gd name="connsiteX33" fmla="*/ 3412393 w 5507755"/>
                <a:gd name="connsiteY33" fmla="*/ 2821131 h 5936582"/>
                <a:gd name="connsiteX34" fmla="*/ 2322098 w 5507755"/>
                <a:gd name="connsiteY34" fmla="*/ 4083225 h 5936582"/>
                <a:gd name="connsiteX35" fmla="*/ 2006910 w 5507755"/>
                <a:gd name="connsiteY35" fmla="*/ 4620867 h 593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07755" h="5936582">
                  <a:moveTo>
                    <a:pt x="2006910" y="4620867"/>
                  </a:moveTo>
                  <a:cubicBezTo>
                    <a:pt x="2006910" y="4620867"/>
                    <a:pt x="2295029" y="4594468"/>
                    <a:pt x="2671861" y="4537112"/>
                  </a:cubicBezTo>
                  <a:cubicBezTo>
                    <a:pt x="3048828" y="4480024"/>
                    <a:pt x="3516383" y="4350304"/>
                    <a:pt x="3782123" y="4236665"/>
                  </a:cubicBezTo>
                  <a:cubicBezTo>
                    <a:pt x="3796997" y="4293216"/>
                    <a:pt x="3841891" y="4447728"/>
                    <a:pt x="3957406" y="4752464"/>
                  </a:cubicBezTo>
                  <a:cubicBezTo>
                    <a:pt x="4098785" y="5126616"/>
                    <a:pt x="4275408" y="5444886"/>
                    <a:pt x="4429653" y="5646837"/>
                  </a:cubicBezTo>
                  <a:cubicBezTo>
                    <a:pt x="4429653" y="5646837"/>
                    <a:pt x="3984342" y="5701513"/>
                    <a:pt x="3318051" y="5809122"/>
                  </a:cubicBezTo>
                  <a:cubicBezTo>
                    <a:pt x="2651760" y="5916865"/>
                    <a:pt x="1070190" y="6051410"/>
                    <a:pt x="410599" y="5691463"/>
                  </a:cubicBezTo>
                  <a:cubicBezTo>
                    <a:pt x="-248992" y="5331247"/>
                    <a:pt x="104255" y="5052107"/>
                    <a:pt x="144592" y="5001452"/>
                  </a:cubicBezTo>
                  <a:cubicBezTo>
                    <a:pt x="184929" y="4951065"/>
                    <a:pt x="807667" y="4069690"/>
                    <a:pt x="1352814" y="3581630"/>
                  </a:cubicBezTo>
                  <a:cubicBezTo>
                    <a:pt x="1897961" y="3093571"/>
                    <a:pt x="2769419" y="2272768"/>
                    <a:pt x="2883863" y="2141305"/>
                  </a:cubicBezTo>
                  <a:cubicBezTo>
                    <a:pt x="2998306" y="2009977"/>
                    <a:pt x="3190207" y="1838178"/>
                    <a:pt x="3253995" y="1767689"/>
                  </a:cubicBezTo>
                  <a:cubicBezTo>
                    <a:pt x="3318051" y="1696933"/>
                    <a:pt x="3735354" y="1279630"/>
                    <a:pt x="3832778" y="1010406"/>
                  </a:cubicBezTo>
                  <a:cubicBezTo>
                    <a:pt x="3930470" y="741183"/>
                    <a:pt x="4145822" y="919"/>
                    <a:pt x="4310653" y="14320"/>
                  </a:cubicBezTo>
                  <a:cubicBezTo>
                    <a:pt x="4475617" y="27721"/>
                    <a:pt x="4289882" y="446900"/>
                    <a:pt x="4280233" y="453466"/>
                  </a:cubicBezTo>
                  <a:cubicBezTo>
                    <a:pt x="4196210" y="510286"/>
                    <a:pt x="4121968" y="591093"/>
                    <a:pt x="4093157" y="704330"/>
                  </a:cubicBezTo>
                  <a:cubicBezTo>
                    <a:pt x="4087529" y="726442"/>
                    <a:pt x="4082168" y="748419"/>
                    <a:pt x="4076942" y="771067"/>
                  </a:cubicBezTo>
                  <a:cubicBezTo>
                    <a:pt x="4076942" y="771067"/>
                    <a:pt x="4076942" y="771871"/>
                    <a:pt x="4076674" y="773479"/>
                  </a:cubicBezTo>
                  <a:cubicBezTo>
                    <a:pt x="4008061" y="1074731"/>
                    <a:pt x="3980858" y="1399701"/>
                    <a:pt x="3980858" y="1399701"/>
                  </a:cubicBezTo>
                  <a:cubicBezTo>
                    <a:pt x="3980858" y="1399701"/>
                    <a:pt x="3976569" y="1417793"/>
                    <a:pt x="3975765" y="1446068"/>
                  </a:cubicBezTo>
                  <a:lnTo>
                    <a:pt x="3975765" y="1446337"/>
                  </a:lnTo>
                  <a:cubicBezTo>
                    <a:pt x="3973621" y="1514681"/>
                    <a:pt x="3989970" y="1643463"/>
                    <a:pt x="4126793" y="1734187"/>
                  </a:cubicBezTo>
                  <a:lnTo>
                    <a:pt x="4127061" y="1734187"/>
                  </a:lnTo>
                  <a:cubicBezTo>
                    <a:pt x="4150245" y="1749866"/>
                    <a:pt x="4176912" y="1764071"/>
                    <a:pt x="4207600" y="1776668"/>
                  </a:cubicBezTo>
                  <a:cubicBezTo>
                    <a:pt x="4235072" y="1787925"/>
                    <a:pt x="4263348" y="1799047"/>
                    <a:pt x="4291624" y="1809768"/>
                  </a:cubicBezTo>
                  <a:lnTo>
                    <a:pt x="4292428" y="1810036"/>
                  </a:lnTo>
                  <a:cubicBezTo>
                    <a:pt x="4559507" y="1910140"/>
                    <a:pt x="4852718" y="1973392"/>
                    <a:pt x="4990478" y="1969640"/>
                  </a:cubicBezTo>
                  <a:cubicBezTo>
                    <a:pt x="5118055" y="1965888"/>
                    <a:pt x="5320542" y="1952621"/>
                    <a:pt x="5410998" y="1973392"/>
                  </a:cubicBezTo>
                  <a:cubicBezTo>
                    <a:pt x="5429089" y="1977413"/>
                    <a:pt x="5442490" y="1982773"/>
                    <a:pt x="5450263" y="1989876"/>
                  </a:cubicBezTo>
                  <a:cubicBezTo>
                    <a:pt x="5497433" y="2032356"/>
                    <a:pt x="5519947" y="2077383"/>
                    <a:pt x="5445974" y="2119864"/>
                  </a:cubicBezTo>
                  <a:cubicBezTo>
                    <a:pt x="5436325" y="2125492"/>
                    <a:pt x="5427615" y="2132729"/>
                    <a:pt x="5420647" y="2141439"/>
                  </a:cubicBezTo>
                  <a:lnTo>
                    <a:pt x="5232766" y="2164891"/>
                  </a:lnTo>
                  <a:cubicBezTo>
                    <a:pt x="5232766" y="2164891"/>
                    <a:pt x="5185596" y="2238596"/>
                    <a:pt x="5051051" y="2240606"/>
                  </a:cubicBezTo>
                  <a:cubicBezTo>
                    <a:pt x="4916506" y="2242214"/>
                    <a:pt x="4657467" y="2218762"/>
                    <a:pt x="4330888" y="2319805"/>
                  </a:cubicBezTo>
                  <a:cubicBezTo>
                    <a:pt x="4004577" y="2420713"/>
                    <a:pt x="3809461" y="2430764"/>
                    <a:pt x="3412393" y="2821131"/>
                  </a:cubicBezTo>
                  <a:cubicBezTo>
                    <a:pt x="3015326" y="3211499"/>
                    <a:pt x="2628174" y="3595165"/>
                    <a:pt x="2322098" y="4083225"/>
                  </a:cubicBezTo>
                  <a:cubicBezTo>
                    <a:pt x="2180318" y="4308493"/>
                    <a:pt x="2096026" y="4480292"/>
                    <a:pt x="2006910" y="4620867"/>
                  </a:cubicBezTo>
                  <a:close/>
                </a:path>
              </a:pathLst>
            </a:custGeom>
            <a:solidFill>
              <a:srgbClr val="F29DAE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284C18-F8D0-465E-A295-EA33F57F7FE9}"/>
                </a:ext>
              </a:extLst>
            </p:cNvPr>
            <p:cNvSpPr/>
            <p:nvPr/>
          </p:nvSpPr>
          <p:spPr>
            <a:xfrm>
              <a:off x="15492842" y="5931251"/>
              <a:ext cx="2868117" cy="4288773"/>
            </a:xfrm>
            <a:custGeom>
              <a:avLst/>
              <a:gdLst>
                <a:gd name="connsiteX0" fmla="*/ 2090605 w 2867784"/>
                <a:gd name="connsiteY0" fmla="*/ 1190602 h 4288276"/>
                <a:gd name="connsiteX1" fmla="*/ 2118345 w 2867784"/>
                <a:gd name="connsiteY1" fmla="*/ 1108723 h 4288276"/>
                <a:gd name="connsiteX2" fmla="*/ 2090605 w 2867784"/>
                <a:gd name="connsiteY2" fmla="*/ 1190602 h 4288276"/>
                <a:gd name="connsiteX3" fmla="*/ 2089801 w 2867784"/>
                <a:gd name="connsiteY3" fmla="*/ 1192211 h 4288276"/>
                <a:gd name="connsiteX4" fmla="*/ 1764026 w 2867784"/>
                <a:gd name="connsiteY4" fmla="*/ 1602545 h 4288276"/>
                <a:gd name="connsiteX5" fmla="*/ 754538 w 2867784"/>
                <a:gd name="connsiteY5" fmla="*/ 2024136 h 4288276"/>
                <a:gd name="connsiteX6" fmla="*/ 283364 w 2867784"/>
                <a:gd name="connsiteY6" fmla="*/ 1571053 h 4288276"/>
                <a:gd name="connsiteX7" fmla="*/ 250264 w 2867784"/>
                <a:gd name="connsiteY7" fmla="*/ 1411985 h 4288276"/>
                <a:gd name="connsiteX8" fmla="*/ 94948 w 2867784"/>
                <a:gd name="connsiteY8" fmla="*/ 956489 h 4288276"/>
                <a:gd name="connsiteX9" fmla="*/ 14140 w 2867784"/>
                <a:gd name="connsiteY9" fmla="*/ 637683 h 4288276"/>
                <a:gd name="connsiteX10" fmla="*/ 211536 w 2867784"/>
                <a:gd name="connsiteY10" fmla="*/ 346080 h 4288276"/>
                <a:gd name="connsiteX11" fmla="*/ 543475 w 2867784"/>
                <a:gd name="connsiteY11" fmla="*/ 292208 h 4288276"/>
                <a:gd name="connsiteX12" fmla="*/ 613159 w 2867784"/>
                <a:gd name="connsiteY12" fmla="*/ 333885 h 4288276"/>
                <a:gd name="connsiteX13" fmla="*/ 645723 w 2867784"/>
                <a:gd name="connsiteY13" fmla="*/ 471780 h 4288276"/>
                <a:gd name="connsiteX14" fmla="*/ 731891 w 2867784"/>
                <a:gd name="connsiteY14" fmla="*/ 476068 h 4288276"/>
                <a:gd name="connsiteX15" fmla="*/ 1750626 w 2867784"/>
                <a:gd name="connsiteY15" fmla="*/ 440288 h 4288276"/>
                <a:gd name="connsiteX16" fmla="*/ 2055628 w 2867784"/>
                <a:gd name="connsiteY16" fmla="*/ 14140 h 4288276"/>
                <a:gd name="connsiteX17" fmla="*/ 2104944 w 2867784"/>
                <a:gd name="connsiteY17" fmla="*/ 171064 h 4288276"/>
                <a:gd name="connsiteX18" fmla="*/ 2445995 w 2867784"/>
                <a:gd name="connsiteY18" fmla="*/ 704955 h 4288276"/>
                <a:gd name="connsiteX19" fmla="*/ 2396681 w 2867784"/>
                <a:gd name="connsiteY19" fmla="*/ 911462 h 4288276"/>
                <a:gd name="connsiteX20" fmla="*/ 2369745 w 2867784"/>
                <a:gd name="connsiteY20" fmla="*/ 965334 h 4288276"/>
                <a:gd name="connsiteX21" fmla="*/ 2288937 w 2867784"/>
                <a:gd name="connsiteY21" fmla="*/ 1705732 h 4288276"/>
                <a:gd name="connsiteX22" fmla="*/ 2561913 w 2867784"/>
                <a:gd name="connsiteY22" fmla="*/ 2226355 h 4288276"/>
                <a:gd name="connsiteX23" fmla="*/ 2679305 w 2867784"/>
                <a:gd name="connsiteY23" fmla="*/ 2306894 h 4288276"/>
                <a:gd name="connsiteX24" fmla="*/ 2840786 w 2867784"/>
                <a:gd name="connsiteY24" fmla="*/ 2836497 h 4288276"/>
                <a:gd name="connsiteX25" fmla="*/ 1337476 w 2867784"/>
                <a:gd name="connsiteY25" fmla="*/ 4281378 h 4288276"/>
                <a:gd name="connsiteX26" fmla="*/ 552454 w 2867784"/>
                <a:gd name="connsiteY26" fmla="*/ 2338520 h 4288276"/>
                <a:gd name="connsiteX27" fmla="*/ 727469 w 2867784"/>
                <a:gd name="connsiteY27" fmla="*/ 2298184 h 4288276"/>
                <a:gd name="connsiteX28" fmla="*/ 1562074 w 2867784"/>
                <a:gd name="connsiteY28" fmla="*/ 2024404 h 4288276"/>
                <a:gd name="connsiteX29" fmla="*/ 2089801 w 2867784"/>
                <a:gd name="connsiteY29" fmla="*/ 1192211 h 42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67784" h="4288276">
                  <a:moveTo>
                    <a:pt x="2090605" y="1190602"/>
                  </a:moveTo>
                  <a:cubicBezTo>
                    <a:pt x="2115932" y="1136195"/>
                    <a:pt x="2118345" y="1108723"/>
                    <a:pt x="2118345" y="1108723"/>
                  </a:cubicBezTo>
                  <a:cubicBezTo>
                    <a:pt x="2118345" y="1108723"/>
                    <a:pt x="2108965" y="1139411"/>
                    <a:pt x="2090605" y="1190602"/>
                  </a:cubicBezTo>
                  <a:close/>
                  <a:moveTo>
                    <a:pt x="2089801" y="1192211"/>
                  </a:moveTo>
                  <a:cubicBezTo>
                    <a:pt x="2052412" y="1272214"/>
                    <a:pt x="1965172" y="1409171"/>
                    <a:pt x="1764026" y="1602545"/>
                  </a:cubicBezTo>
                  <a:cubicBezTo>
                    <a:pt x="1422973" y="1929928"/>
                    <a:pt x="754538" y="2024136"/>
                    <a:pt x="754538" y="2024136"/>
                  </a:cubicBezTo>
                  <a:cubicBezTo>
                    <a:pt x="332679" y="2073720"/>
                    <a:pt x="305743" y="1741512"/>
                    <a:pt x="283364" y="1571053"/>
                  </a:cubicBezTo>
                  <a:cubicBezTo>
                    <a:pt x="276932" y="1523078"/>
                    <a:pt x="265272" y="1469340"/>
                    <a:pt x="250264" y="1411985"/>
                  </a:cubicBezTo>
                  <a:cubicBezTo>
                    <a:pt x="211536" y="1265781"/>
                    <a:pt x="149624" y="1098404"/>
                    <a:pt x="94948" y="956489"/>
                  </a:cubicBezTo>
                  <a:cubicBezTo>
                    <a:pt x="18429" y="758827"/>
                    <a:pt x="14140" y="637683"/>
                    <a:pt x="14140" y="637683"/>
                  </a:cubicBezTo>
                  <a:cubicBezTo>
                    <a:pt x="171065" y="566122"/>
                    <a:pt x="189156" y="453823"/>
                    <a:pt x="211536" y="346080"/>
                  </a:cubicBezTo>
                  <a:cubicBezTo>
                    <a:pt x="233915" y="238337"/>
                    <a:pt x="426888" y="274251"/>
                    <a:pt x="543475" y="292208"/>
                  </a:cubicBezTo>
                  <a:cubicBezTo>
                    <a:pt x="577111" y="297301"/>
                    <a:pt x="598954" y="313516"/>
                    <a:pt x="613159" y="333885"/>
                  </a:cubicBezTo>
                  <a:cubicBezTo>
                    <a:pt x="647868" y="384272"/>
                    <a:pt x="636879" y="461997"/>
                    <a:pt x="645723" y="471780"/>
                  </a:cubicBezTo>
                  <a:cubicBezTo>
                    <a:pt x="658053" y="485181"/>
                    <a:pt x="678020" y="485181"/>
                    <a:pt x="731891" y="476068"/>
                  </a:cubicBezTo>
                  <a:cubicBezTo>
                    <a:pt x="785762" y="467224"/>
                    <a:pt x="1494802" y="498716"/>
                    <a:pt x="1750626" y="440288"/>
                  </a:cubicBezTo>
                  <a:cubicBezTo>
                    <a:pt x="2006313" y="381860"/>
                    <a:pt x="2055628" y="14140"/>
                    <a:pt x="2055628" y="14140"/>
                  </a:cubicBezTo>
                  <a:cubicBezTo>
                    <a:pt x="2055628" y="14140"/>
                    <a:pt x="2078008" y="72300"/>
                    <a:pt x="2104944" y="171064"/>
                  </a:cubicBezTo>
                  <a:cubicBezTo>
                    <a:pt x="2131880" y="269829"/>
                    <a:pt x="2342943" y="548031"/>
                    <a:pt x="2445995" y="704955"/>
                  </a:cubicBezTo>
                  <a:cubicBezTo>
                    <a:pt x="2549048" y="862147"/>
                    <a:pt x="2427904" y="902618"/>
                    <a:pt x="2396681" y="911462"/>
                  </a:cubicBezTo>
                  <a:cubicBezTo>
                    <a:pt x="2365189" y="920307"/>
                    <a:pt x="2369745" y="965334"/>
                    <a:pt x="2369745" y="965334"/>
                  </a:cubicBezTo>
                  <a:cubicBezTo>
                    <a:pt x="2369745" y="965334"/>
                    <a:pt x="2262001" y="1539561"/>
                    <a:pt x="2288937" y="1705732"/>
                  </a:cubicBezTo>
                  <a:cubicBezTo>
                    <a:pt x="2311586" y="1845771"/>
                    <a:pt x="2375640" y="2068627"/>
                    <a:pt x="2561913" y="2226355"/>
                  </a:cubicBezTo>
                  <a:cubicBezTo>
                    <a:pt x="2596621" y="2255703"/>
                    <a:pt x="2635618" y="2282907"/>
                    <a:pt x="2679305" y="2306894"/>
                  </a:cubicBezTo>
                  <a:cubicBezTo>
                    <a:pt x="2957372" y="2459530"/>
                    <a:pt x="2840786" y="2836497"/>
                    <a:pt x="2840786" y="2836497"/>
                  </a:cubicBezTo>
                  <a:cubicBezTo>
                    <a:pt x="2526668" y="4326002"/>
                    <a:pt x="1337476" y="4281378"/>
                    <a:pt x="1337476" y="4281378"/>
                  </a:cubicBezTo>
                  <a:cubicBezTo>
                    <a:pt x="-30886" y="3998753"/>
                    <a:pt x="552454" y="2338520"/>
                    <a:pt x="552454" y="2338520"/>
                  </a:cubicBezTo>
                  <a:cubicBezTo>
                    <a:pt x="552454" y="2338520"/>
                    <a:pt x="655506" y="2329676"/>
                    <a:pt x="727469" y="2298184"/>
                  </a:cubicBezTo>
                  <a:cubicBezTo>
                    <a:pt x="727469" y="2298184"/>
                    <a:pt x="1202931" y="2293628"/>
                    <a:pt x="1562074" y="2024404"/>
                  </a:cubicBezTo>
                  <a:cubicBezTo>
                    <a:pt x="1841885" y="1814413"/>
                    <a:pt x="2023333" y="1375534"/>
                    <a:pt x="2089801" y="1192211"/>
                  </a:cubicBezTo>
                  <a:close/>
                </a:path>
              </a:pathLst>
            </a:custGeom>
            <a:solidFill>
              <a:srgbClr val="F29DAE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876B8E-626D-47DB-9BE5-40112FD5A6B2}"/>
                </a:ext>
              </a:extLst>
            </p:cNvPr>
            <p:cNvSpPr/>
            <p:nvPr/>
          </p:nvSpPr>
          <p:spPr>
            <a:xfrm>
              <a:off x="23141601" y="7216938"/>
              <a:ext cx="361865" cy="763937"/>
            </a:xfrm>
            <a:custGeom>
              <a:avLst/>
              <a:gdLst>
                <a:gd name="connsiteX0" fmla="*/ 350636 w 361823"/>
                <a:gd name="connsiteY0" fmla="*/ 238344 h 763849"/>
                <a:gd name="connsiteX1" fmla="*/ 247582 w 361823"/>
                <a:gd name="connsiteY1" fmla="*/ 757896 h 763849"/>
                <a:gd name="connsiteX2" fmla="*/ 192639 w 361823"/>
                <a:gd name="connsiteY2" fmla="*/ 744227 h 763849"/>
                <a:gd name="connsiteX3" fmla="*/ 72568 w 361823"/>
                <a:gd name="connsiteY3" fmla="*/ 655647 h 763849"/>
                <a:gd name="connsiteX4" fmla="*/ 14140 w 361823"/>
                <a:gd name="connsiteY4" fmla="*/ 635412 h 763849"/>
                <a:gd name="connsiteX5" fmla="*/ 137428 w 361823"/>
                <a:gd name="connsiteY5" fmla="*/ 298916 h 763849"/>
                <a:gd name="connsiteX6" fmla="*/ 234047 w 361823"/>
                <a:gd name="connsiteY6" fmla="*/ 14148 h 763849"/>
                <a:gd name="connsiteX7" fmla="*/ 350636 w 361823"/>
                <a:gd name="connsiteY7" fmla="*/ 238344 h 76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823" h="763849">
                  <a:moveTo>
                    <a:pt x="350636" y="238344"/>
                  </a:moveTo>
                  <a:cubicBezTo>
                    <a:pt x="357605" y="418720"/>
                    <a:pt x="280416" y="662615"/>
                    <a:pt x="247582" y="757896"/>
                  </a:cubicBezTo>
                  <a:lnTo>
                    <a:pt x="192639" y="744227"/>
                  </a:lnTo>
                  <a:cubicBezTo>
                    <a:pt x="164364" y="736454"/>
                    <a:pt x="72568" y="655647"/>
                    <a:pt x="72568" y="655647"/>
                  </a:cubicBezTo>
                  <a:lnTo>
                    <a:pt x="14140" y="635412"/>
                  </a:lnTo>
                  <a:cubicBezTo>
                    <a:pt x="14140" y="635412"/>
                    <a:pt x="117192" y="442439"/>
                    <a:pt x="137428" y="298916"/>
                  </a:cubicBezTo>
                  <a:cubicBezTo>
                    <a:pt x="157663" y="155393"/>
                    <a:pt x="180176" y="14148"/>
                    <a:pt x="234047" y="14148"/>
                  </a:cubicBezTo>
                  <a:cubicBezTo>
                    <a:pt x="287919" y="14148"/>
                    <a:pt x="341657" y="9458"/>
                    <a:pt x="350636" y="238344"/>
                  </a:cubicBezTo>
                  <a:close/>
                </a:path>
              </a:pathLst>
            </a:custGeom>
            <a:solidFill>
              <a:srgbClr val="F29DAE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93318B-2705-4607-AB13-BB6F57653457}"/>
                </a:ext>
              </a:extLst>
            </p:cNvPr>
            <p:cNvSpPr/>
            <p:nvPr/>
          </p:nvSpPr>
          <p:spPr>
            <a:xfrm>
              <a:off x="22840850" y="6603681"/>
              <a:ext cx="348462" cy="750535"/>
            </a:xfrm>
            <a:custGeom>
              <a:avLst/>
              <a:gdLst>
                <a:gd name="connsiteX0" fmla="*/ 341791 w 348422"/>
                <a:gd name="connsiteY0" fmla="*/ 263768 h 750448"/>
                <a:gd name="connsiteX1" fmla="*/ 271839 w 348422"/>
                <a:gd name="connsiteY1" fmla="*/ 748879 h 750448"/>
                <a:gd name="connsiteX2" fmla="*/ 216092 w 348422"/>
                <a:gd name="connsiteY2" fmla="*/ 742179 h 750448"/>
                <a:gd name="connsiteX3" fmla="*/ 70423 w 348422"/>
                <a:gd name="connsiteY3" fmla="*/ 679463 h 750448"/>
                <a:gd name="connsiteX4" fmla="*/ 14140 w 348422"/>
                <a:gd name="connsiteY4" fmla="*/ 675175 h 750448"/>
                <a:gd name="connsiteX5" fmla="*/ 61312 w 348422"/>
                <a:gd name="connsiteY5" fmla="*/ 400591 h 750448"/>
                <a:gd name="connsiteX6" fmla="*/ 252140 w 348422"/>
                <a:gd name="connsiteY6" fmla="*/ 14780 h 750448"/>
                <a:gd name="connsiteX7" fmla="*/ 341791 w 348422"/>
                <a:gd name="connsiteY7" fmla="*/ 263768 h 75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422" h="750448">
                  <a:moveTo>
                    <a:pt x="341791" y="263768"/>
                  </a:moveTo>
                  <a:cubicBezTo>
                    <a:pt x="332411" y="367357"/>
                    <a:pt x="300114" y="567432"/>
                    <a:pt x="271839" y="748879"/>
                  </a:cubicBezTo>
                  <a:lnTo>
                    <a:pt x="216092" y="742179"/>
                  </a:lnTo>
                  <a:cubicBezTo>
                    <a:pt x="179240" y="687235"/>
                    <a:pt x="70423" y="679463"/>
                    <a:pt x="70423" y="679463"/>
                  </a:cubicBezTo>
                  <a:lnTo>
                    <a:pt x="14140" y="675175"/>
                  </a:lnTo>
                  <a:cubicBezTo>
                    <a:pt x="32231" y="583111"/>
                    <a:pt x="50190" y="481666"/>
                    <a:pt x="61312" y="400591"/>
                  </a:cubicBezTo>
                  <a:cubicBezTo>
                    <a:pt x="88248" y="200784"/>
                    <a:pt x="193712" y="1379"/>
                    <a:pt x="252140" y="14780"/>
                  </a:cubicBezTo>
                  <a:cubicBezTo>
                    <a:pt x="310165" y="28315"/>
                    <a:pt x="359749" y="66239"/>
                    <a:pt x="341791" y="263768"/>
                  </a:cubicBezTo>
                  <a:close/>
                </a:path>
              </a:pathLst>
            </a:custGeom>
            <a:solidFill>
              <a:srgbClr val="F29DAE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5315463-E05A-4B51-8CC9-7446789185D7}"/>
                </a:ext>
              </a:extLst>
            </p:cNvPr>
            <p:cNvSpPr/>
            <p:nvPr/>
          </p:nvSpPr>
          <p:spPr>
            <a:xfrm>
              <a:off x="22487035" y="6314244"/>
              <a:ext cx="348462" cy="1192815"/>
            </a:xfrm>
            <a:custGeom>
              <a:avLst/>
              <a:gdLst>
                <a:gd name="connsiteX0" fmla="*/ 271429 w 348422"/>
                <a:gd name="connsiteY0" fmla="*/ 14858 h 1192676"/>
                <a:gd name="connsiteX1" fmla="*/ 305065 w 348422"/>
                <a:gd name="connsiteY1" fmla="*/ 486033 h 1192676"/>
                <a:gd name="connsiteX2" fmla="*/ 314713 w 348422"/>
                <a:gd name="connsiteY2" fmla="*/ 1181672 h 1192676"/>
                <a:gd name="connsiteX3" fmla="*/ 254678 w 348422"/>
                <a:gd name="connsiteY3" fmla="*/ 1183548 h 1192676"/>
                <a:gd name="connsiteX4" fmla="*/ 138894 w 348422"/>
                <a:gd name="connsiteY4" fmla="*/ 1148839 h 1192676"/>
                <a:gd name="connsiteX5" fmla="*/ 62911 w 348422"/>
                <a:gd name="connsiteY5" fmla="*/ 1153664 h 1192676"/>
                <a:gd name="connsiteX6" fmla="*/ 15471 w 348422"/>
                <a:gd name="connsiteY6" fmla="*/ 952517 h 1192676"/>
                <a:gd name="connsiteX7" fmla="*/ 14400 w 348422"/>
                <a:gd name="connsiteY7" fmla="*/ 835929 h 1192676"/>
                <a:gd name="connsiteX8" fmla="*/ 40264 w 348422"/>
                <a:gd name="connsiteY8" fmla="*/ 429749 h 1192676"/>
                <a:gd name="connsiteX9" fmla="*/ 271429 w 348422"/>
                <a:gd name="connsiteY9" fmla="*/ 14858 h 119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422" h="1192676">
                  <a:moveTo>
                    <a:pt x="271429" y="14858"/>
                  </a:moveTo>
                  <a:cubicBezTo>
                    <a:pt x="394716" y="28259"/>
                    <a:pt x="320743" y="209975"/>
                    <a:pt x="305065" y="486033"/>
                  </a:cubicBezTo>
                  <a:cubicBezTo>
                    <a:pt x="291931" y="718672"/>
                    <a:pt x="308816" y="1075403"/>
                    <a:pt x="314713" y="1181672"/>
                  </a:cubicBezTo>
                  <a:lnTo>
                    <a:pt x="254678" y="1183548"/>
                  </a:lnTo>
                  <a:cubicBezTo>
                    <a:pt x="197322" y="1145623"/>
                    <a:pt x="138894" y="1148839"/>
                    <a:pt x="138894" y="1148839"/>
                  </a:cubicBezTo>
                  <a:lnTo>
                    <a:pt x="62911" y="1153664"/>
                  </a:lnTo>
                  <a:cubicBezTo>
                    <a:pt x="51118" y="1131821"/>
                    <a:pt x="19358" y="1063744"/>
                    <a:pt x="15471" y="952517"/>
                  </a:cubicBezTo>
                  <a:cubicBezTo>
                    <a:pt x="14131" y="914592"/>
                    <a:pt x="13863" y="876534"/>
                    <a:pt x="14400" y="835929"/>
                  </a:cubicBezTo>
                  <a:cubicBezTo>
                    <a:pt x="15739" y="731001"/>
                    <a:pt x="23781" y="609589"/>
                    <a:pt x="40264" y="429749"/>
                  </a:cubicBezTo>
                  <a:cubicBezTo>
                    <a:pt x="62911" y="180627"/>
                    <a:pt x="148140" y="1323"/>
                    <a:pt x="271429" y="14858"/>
                  </a:cubicBezTo>
                  <a:close/>
                </a:path>
              </a:pathLst>
            </a:custGeom>
            <a:solidFill>
              <a:srgbClr val="F29DAE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27F72A-F81C-41E0-BB34-97D12CE179B1}"/>
                </a:ext>
              </a:extLst>
            </p:cNvPr>
            <p:cNvSpPr/>
            <p:nvPr/>
          </p:nvSpPr>
          <p:spPr>
            <a:xfrm>
              <a:off x="19523484" y="6361867"/>
              <a:ext cx="3873298" cy="7036268"/>
            </a:xfrm>
            <a:custGeom>
              <a:avLst/>
              <a:gdLst>
                <a:gd name="connsiteX0" fmla="*/ 2449882 w 3872849"/>
                <a:gd name="connsiteY0" fmla="*/ 1338820 h 7035453"/>
                <a:gd name="connsiteX1" fmla="*/ 2577458 w 3872849"/>
                <a:gd name="connsiteY1" fmla="*/ 1565697 h 7035453"/>
                <a:gd name="connsiteX2" fmla="*/ 2601981 w 3872849"/>
                <a:gd name="connsiteY2" fmla="*/ 1344448 h 7035453"/>
                <a:gd name="connsiteX3" fmla="*/ 2642318 w 3872849"/>
                <a:gd name="connsiteY3" fmla="*/ 554869 h 7035453"/>
                <a:gd name="connsiteX4" fmla="*/ 2826179 w 3872849"/>
                <a:gd name="connsiteY4" fmla="*/ 14279 h 7035453"/>
                <a:gd name="connsiteX5" fmla="*/ 2922799 w 3872849"/>
                <a:gd name="connsiteY5" fmla="*/ 400089 h 7035453"/>
                <a:gd name="connsiteX6" fmla="*/ 2977742 w 3872849"/>
                <a:gd name="connsiteY6" fmla="*/ 788312 h 7035453"/>
                <a:gd name="connsiteX7" fmla="*/ 2978813 w 3872849"/>
                <a:gd name="connsiteY7" fmla="*/ 904900 h 7035453"/>
                <a:gd name="connsiteX8" fmla="*/ 3026253 w 3872849"/>
                <a:gd name="connsiteY8" fmla="*/ 1106047 h 7035453"/>
                <a:gd name="connsiteX9" fmla="*/ 3102237 w 3872849"/>
                <a:gd name="connsiteY9" fmla="*/ 1101223 h 7035453"/>
                <a:gd name="connsiteX10" fmla="*/ 3218020 w 3872849"/>
                <a:gd name="connsiteY10" fmla="*/ 1135931 h 7035453"/>
                <a:gd name="connsiteX11" fmla="*/ 3278056 w 3872849"/>
                <a:gd name="connsiteY11" fmla="*/ 1134055 h 7035453"/>
                <a:gd name="connsiteX12" fmla="*/ 3279664 w 3872849"/>
                <a:gd name="connsiteY12" fmla="*/ 1165279 h 7035453"/>
                <a:gd name="connsiteX13" fmla="*/ 3331123 w 3872849"/>
                <a:gd name="connsiteY13" fmla="*/ 917095 h 7035453"/>
                <a:gd name="connsiteX14" fmla="*/ 3387406 w 3872849"/>
                <a:gd name="connsiteY14" fmla="*/ 921383 h 7035453"/>
                <a:gd name="connsiteX15" fmla="*/ 3533075 w 3872849"/>
                <a:gd name="connsiteY15" fmla="*/ 984099 h 7035453"/>
                <a:gd name="connsiteX16" fmla="*/ 3588821 w 3872849"/>
                <a:gd name="connsiteY16" fmla="*/ 990800 h 7035453"/>
                <a:gd name="connsiteX17" fmla="*/ 3542186 w 3872849"/>
                <a:gd name="connsiteY17" fmla="*/ 1353695 h 7035453"/>
                <a:gd name="connsiteX18" fmla="*/ 3631839 w 3872849"/>
                <a:gd name="connsiteY18" fmla="*/ 1490518 h 7035453"/>
                <a:gd name="connsiteX19" fmla="*/ 3690267 w 3872849"/>
                <a:gd name="connsiteY19" fmla="*/ 1510753 h 7035453"/>
                <a:gd name="connsiteX20" fmla="*/ 3810338 w 3872849"/>
                <a:gd name="connsiteY20" fmla="*/ 1599333 h 7035453"/>
                <a:gd name="connsiteX21" fmla="*/ 3865281 w 3872849"/>
                <a:gd name="connsiteY21" fmla="*/ 1613002 h 7035453"/>
                <a:gd name="connsiteX22" fmla="*/ 3850809 w 3872849"/>
                <a:gd name="connsiteY22" fmla="*/ 1653070 h 7035453"/>
                <a:gd name="connsiteX23" fmla="*/ 3494078 w 3872849"/>
                <a:gd name="connsiteY23" fmla="*/ 2881528 h 7035453"/>
                <a:gd name="connsiteX24" fmla="*/ 3463657 w 3872849"/>
                <a:gd name="connsiteY24" fmla="*/ 3066459 h 7035453"/>
                <a:gd name="connsiteX25" fmla="*/ 3436722 w 3872849"/>
                <a:gd name="connsiteY25" fmla="*/ 4066030 h 7035453"/>
                <a:gd name="connsiteX26" fmla="*/ 3293199 w 3872849"/>
                <a:gd name="connsiteY26" fmla="*/ 6663922 h 7035453"/>
                <a:gd name="connsiteX27" fmla="*/ 1511821 w 3872849"/>
                <a:gd name="connsiteY27" fmla="*/ 6174790 h 7035453"/>
                <a:gd name="connsiteX28" fmla="*/ 14140 w 3872849"/>
                <a:gd name="connsiteY28" fmla="*/ 4493250 h 7035453"/>
                <a:gd name="connsiteX29" fmla="*/ 71497 w 3872849"/>
                <a:gd name="connsiteY29" fmla="*/ 4203791 h 7035453"/>
                <a:gd name="connsiteX30" fmla="*/ 761507 w 3872849"/>
                <a:gd name="connsiteY30" fmla="*/ 3547685 h 7035453"/>
                <a:gd name="connsiteX31" fmla="*/ 997094 w 3872849"/>
                <a:gd name="connsiteY31" fmla="*/ 3341177 h 7035453"/>
                <a:gd name="connsiteX32" fmla="*/ 1341363 w 3872849"/>
                <a:gd name="connsiteY32" fmla="*/ 3980533 h 7035453"/>
                <a:gd name="connsiteX33" fmla="*/ 2310246 w 3872849"/>
                <a:gd name="connsiteY33" fmla="*/ 5107947 h 7035453"/>
                <a:gd name="connsiteX34" fmla="*/ 2330748 w 3872849"/>
                <a:gd name="connsiteY34" fmla="*/ 5023656 h 7035453"/>
                <a:gd name="connsiteX35" fmla="*/ 2536987 w 3872849"/>
                <a:gd name="connsiteY35" fmla="*/ 3742801 h 7035453"/>
                <a:gd name="connsiteX36" fmla="*/ 2559636 w 3872849"/>
                <a:gd name="connsiteY36" fmla="*/ 2854458 h 7035453"/>
                <a:gd name="connsiteX37" fmla="*/ 2346427 w 3872849"/>
                <a:gd name="connsiteY37" fmla="*/ 2021996 h 7035453"/>
                <a:gd name="connsiteX38" fmla="*/ 2122231 w 3872849"/>
                <a:gd name="connsiteY38" fmla="*/ 1319924 h 7035453"/>
                <a:gd name="connsiteX39" fmla="*/ 2153455 w 3872849"/>
                <a:gd name="connsiteY39" fmla="*/ 1044001 h 7035453"/>
                <a:gd name="connsiteX40" fmla="*/ 2227428 w 3872849"/>
                <a:gd name="connsiteY40" fmla="*/ 791529 h 7035453"/>
                <a:gd name="connsiteX41" fmla="*/ 2447336 w 3872849"/>
                <a:gd name="connsiteY41" fmla="*/ 1135797 h 7035453"/>
                <a:gd name="connsiteX42" fmla="*/ 2449882 w 3872849"/>
                <a:gd name="connsiteY42" fmla="*/ 1338820 h 703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72849" h="7035453">
                  <a:moveTo>
                    <a:pt x="2449882" y="1338820"/>
                  </a:moveTo>
                  <a:cubicBezTo>
                    <a:pt x="2455242" y="1350880"/>
                    <a:pt x="2507774" y="1464520"/>
                    <a:pt x="2577458" y="1565697"/>
                  </a:cubicBezTo>
                  <a:cubicBezTo>
                    <a:pt x="2580138" y="1547873"/>
                    <a:pt x="2591796" y="1458490"/>
                    <a:pt x="2601981" y="1344448"/>
                  </a:cubicBezTo>
                  <a:cubicBezTo>
                    <a:pt x="2613239" y="1216604"/>
                    <a:pt x="2635618" y="864430"/>
                    <a:pt x="2642318" y="554869"/>
                  </a:cubicBezTo>
                  <a:cubicBezTo>
                    <a:pt x="2649018" y="245309"/>
                    <a:pt x="2705035" y="7578"/>
                    <a:pt x="2826179" y="14279"/>
                  </a:cubicBezTo>
                  <a:cubicBezTo>
                    <a:pt x="2947322" y="20979"/>
                    <a:pt x="2929499" y="191438"/>
                    <a:pt x="2922799" y="400089"/>
                  </a:cubicBezTo>
                  <a:cubicBezTo>
                    <a:pt x="2916098" y="608741"/>
                    <a:pt x="2977742" y="788312"/>
                    <a:pt x="2977742" y="788312"/>
                  </a:cubicBezTo>
                  <a:cubicBezTo>
                    <a:pt x="2977205" y="828917"/>
                    <a:pt x="2977474" y="866975"/>
                    <a:pt x="2978813" y="904900"/>
                  </a:cubicBezTo>
                  <a:cubicBezTo>
                    <a:pt x="2982566" y="1016127"/>
                    <a:pt x="3014326" y="1084204"/>
                    <a:pt x="3026253" y="1106047"/>
                  </a:cubicBezTo>
                  <a:lnTo>
                    <a:pt x="3102237" y="1101223"/>
                  </a:lnTo>
                  <a:cubicBezTo>
                    <a:pt x="3102237" y="1101223"/>
                    <a:pt x="3160664" y="1098007"/>
                    <a:pt x="3218020" y="1135931"/>
                  </a:cubicBezTo>
                  <a:lnTo>
                    <a:pt x="3278056" y="1134055"/>
                  </a:lnTo>
                  <a:cubicBezTo>
                    <a:pt x="3279127" y="1154022"/>
                    <a:pt x="3279664" y="1165279"/>
                    <a:pt x="3279664" y="1165279"/>
                  </a:cubicBezTo>
                  <a:cubicBezTo>
                    <a:pt x="3279664" y="1165279"/>
                    <a:pt x="3304992" y="1051371"/>
                    <a:pt x="3331123" y="917095"/>
                  </a:cubicBezTo>
                  <a:lnTo>
                    <a:pt x="3387406" y="921383"/>
                  </a:lnTo>
                  <a:cubicBezTo>
                    <a:pt x="3387406" y="921383"/>
                    <a:pt x="3496222" y="929156"/>
                    <a:pt x="3533075" y="984099"/>
                  </a:cubicBezTo>
                  <a:lnTo>
                    <a:pt x="3588821" y="990800"/>
                  </a:lnTo>
                  <a:cubicBezTo>
                    <a:pt x="3563227" y="1155228"/>
                    <a:pt x="3541115" y="1304648"/>
                    <a:pt x="3542186" y="1353695"/>
                  </a:cubicBezTo>
                  <a:cubicBezTo>
                    <a:pt x="3544331" y="1456747"/>
                    <a:pt x="3631839" y="1490518"/>
                    <a:pt x="3631839" y="1490518"/>
                  </a:cubicBezTo>
                  <a:lnTo>
                    <a:pt x="3690267" y="1510753"/>
                  </a:lnTo>
                  <a:cubicBezTo>
                    <a:pt x="3690267" y="1510753"/>
                    <a:pt x="3782062" y="1591560"/>
                    <a:pt x="3810338" y="1599333"/>
                  </a:cubicBezTo>
                  <a:lnTo>
                    <a:pt x="3865281" y="1613002"/>
                  </a:lnTo>
                  <a:cubicBezTo>
                    <a:pt x="3856436" y="1638329"/>
                    <a:pt x="3850809" y="1653070"/>
                    <a:pt x="3850809" y="1653070"/>
                  </a:cubicBezTo>
                  <a:cubicBezTo>
                    <a:pt x="3806988" y="2326062"/>
                    <a:pt x="3494078" y="2881528"/>
                    <a:pt x="3494078" y="2881528"/>
                  </a:cubicBezTo>
                  <a:cubicBezTo>
                    <a:pt x="3494078" y="2881528"/>
                    <a:pt x="3494078" y="2881528"/>
                    <a:pt x="3463657" y="3066459"/>
                  </a:cubicBezTo>
                  <a:cubicBezTo>
                    <a:pt x="3433506" y="3251659"/>
                    <a:pt x="3427877" y="3585743"/>
                    <a:pt x="3436722" y="4066030"/>
                  </a:cubicBezTo>
                  <a:cubicBezTo>
                    <a:pt x="3445567" y="4546049"/>
                    <a:pt x="3374005" y="5829315"/>
                    <a:pt x="3293199" y="6663922"/>
                  </a:cubicBezTo>
                  <a:cubicBezTo>
                    <a:pt x="3212391" y="7498527"/>
                    <a:pt x="2139920" y="6731194"/>
                    <a:pt x="1511821" y="6174790"/>
                  </a:cubicBezTo>
                  <a:cubicBezTo>
                    <a:pt x="883723" y="5618386"/>
                    <a:pt x="14140" y="4493250"/>
                    <a:pt x="14140" y="4493250"/>
                  </a:cubicBezTo>
                  <a:cubicBezTo>
                    <a:pt x="44561" y="4331501"/>
                    <a:pt x="71497" y="4203791"/>
                    <a:pt x="71497" y="4203791"/>
                  </a:cubicBezTo>
                  <a:cubicBezTo>
                    <a:pt x="431712" y="4075947"/>
                    <a:pt x="650279" y="3648727"/>
                    <a:pt x="761507" y="3547685"/>
                  </a:cubicBezTo>
                  <a:cubicBezTo>
                    <a:pt x="842315" y="3474248"/>
                    <a:pt x="946439" y="3384328"/>
                    <a:pt x="997094" y="3341177"/>
                  </a:cubicBezTo>
                  <a:cubicBezTo>
                    <a:pt x="997094" y="3341177"/>
                    <a:pt x="1085675" y="3644037"/>
                    <a:pt x="1341363" y="3980533"/>
                  </a:cubicBezTo>
                  <a:cubicBezTo>
                    <a:pt x="1595711" y="4315420"/>
                    <a:pt x="2014354" y="4903450"/>
                    <a:pt x="2310246" y="5107947"/>
                  </a:cubicBezTo>
                  <a:cubicBezTo>
                    <a:pt x="2316141" y="5080208"/>
                    <a:pt x="2322842" y="5051932"/>
                    <a:pt x="2330748" y="5023656"/>
                  </a:cubicBezTo>
                  <a:cubicBezTo>
                    <a:pt x="2483116" y="4462830"/>
                    <a:pt x="2530287" y="3935506"/>
                    <a:pt x="2536987" y="3742801"/>
                  </a:cubicBezTo>
                  <a:cubicBezTo>
                    <a:pt x="2543688" y="3549829"/>
                    <a:pt x="2550388" y="3130382"/>
                    <a:pt x="2559636" y="2854458"/>
                  </a:cubicBezTo>
                  <a:cubicBezTo>
                    <a:pt x="2568479" y="2578534"/>
                    <a:pt x="2415843" y="2242038"/>
                    <a:pt x="2346427" y="2021996"/>
                  </a:cubicBezTo>
                  <a:cubicBezTo>
                    <a:pt x="2277010" y="1802088"/>
                    <a:pt x="2124374" y="1387197"/>
                    <a:pt x="2122231" y="1319924"/>
                  </a:cubicBezTo>
                  <a:cubicBezTo>
                    <a:pt x="2119818" y="1252653"/>
                    <a:pt x="2142467" y="1176133"/>
                    <a:pt x="2153455" y="1044001"/>
                  </a:cubicBezTo>
                  <a:cubicBezTo>
                    <a:pt x="2164711" y="911600"/>
                    <a:pt x="2182803" y="801445"/>
                    <a:pt x="2227428" y="791529"/>
                  </a:cubicBezTo>
                  <a:cubicBezTo>
                    <a:pt x="2272454" y="781612"/>
                    <a:pt x="2440636" y="904900"/>
                    <a:pt x="2447336" y="1135797"/>
                  </a:cubicBezTo>
                  <a:cubicBezTo>
                    <a:pt x="2452695" y="1320193"/>
                    <a:pt x="2450687" y="1338820"/>
                    <a:pt x="2449882" y="1338820"/>
                  </a:cubicBezTo>
                  <a:close/>
                </a:path>
              </a:pathLst>
            </a:custGeom>
            <a:solidFill>
              <a:srgbClr val="F29DAE"/>
            </a:solidFill>
            <a:ln w="1340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61FA7E8-4166-45C7-9ABF-2997676E2BBB}"/>
                </a:ext>
              </a:extLst>
            </p:cNvPr>
            <p:cNvSpPr/>
            <p:nvPr/>
          </p:nvSpPr>
          <p:spPr>
            <a:xfrm>
              <a:off x="13776336" y="6103146"/>
              <a:ext cx="375267" cy="214439"/>
            </a:xfrm>
            <a:custGeom>
              <a:avLst/>
              <a:gdLst>
                <a:gd name="connsiteX0" fmla="*/ 323356 w 375224"/>
                <a:gd name="connsiteY0" fmla="*/ 56813 h 214413"/>
                <a:gd name="connsiteX1" fmla="*/ 56813 w 375224"/>
                <a:gd name="connsiteY1" fmla="*/ 168576 h 21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224" h="214413">
                  <a:moveTo>
                    <a:pt x="323356" y="56813"/>
                  </a:moveTo>
                  <a:cubicBezTo>
                    <a:pt x="231292" y="57751"/>
                    <a:pt x="119931" y="79863"/>
                    <a:pt x="56813" y="168576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C00240-056F-469F-9DB2-0BD634FCFC87}"/>
                </a:ext>
              </a:extLst>
            </p:cNvPr>
            <p:cNvSpPr/>
            <p:nvPr/>
          </p:nvSpPr>
          <p:spPr>
            <a:xfrm>
              <a:off x="13746181" y="5818881"/>
              <a:ext cx="214439" cy="241244"/>
            </a:xfrm>
            <a:custGeom>
              <a:avLst/>
              <a:gdLst>
                <a:gd name="connsiteX0" fmla="*/ 165896 w 214413"/>
                <a:gd name="connsiteY0" fmla="*/ 56813 h 241215"/>
                <a:gd name="connsiteX1" fmla="*/ 56813 w 214413"/>
                <a:gd name="connsiteY1" fmla="*/ 193904 h 24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13" h="241215">
                  <a:moveTo>
                    <a:pt x="165896" y="56813"/>
                  </a:moveTo>
                  <a:cubicBezTo>
                    <a:pt x="145929" y="99830"/>
                    <a:pt x="111488" y="155444"/>
                    <a:pt x="56813" y="193904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175E7B4-3E16-45FD-BE91-39E74FB71B22}"/>
                </a:ext>
              </a:extLst>
            </p:cNvPr>
            <p:cNvSpPr/>
            <p:nvPr/>
          </p:nvSpPr>
          <p:spPr>
            <a:xfrm>
              <a:off x="22079400" y="7918102"/>
              <a:ext cx="616511" cy="710328"/>
            </a:xfrm>
            <a:custGeom>
              <a:avLst/>
              <a:gdLst>
                <a:gd name="connsiteX0" fmla="*/ 56813 w 616439"/>
                <a:gd name="connsiteY0" fmla="*/ 56813 h 710245"/>
                <a:gd name="connsiteX1" fmla="*/ 120467 w 616439"/>
                <a:gd name="connsiteY1" fmla="*/ 124889 h 710245"/>
                <a:gd name="connsiteX2" fmla="*/ 566851 w 616439"/>
                <a:gd name="connsiteY2" fmla="*/ 659048 h 71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439" h="710245">
                  <a:moveTo>
                    <a:pt x="56813" y="56813"/>
                  </a:moveTo>
                  <a:cubicBezTo>
                    <a:pt x="77317" y="82543"/>
                    <a:pt x="98758" y="105994"/>
                    <a:pt x="120467" y="124889"/>
                  </a:cubicBezTo>
                  <a:cubicBezTo>
                    <a:pt x="239467" y="228210"/>
                    <a:pt x="537771" y="255146"/>
                    <a:pt x="566851" y="659048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43E42B-9D88-459C-8E80-465E41AB5571}"/>
                </a:ext>
              </a:extLst>
            </p:cNvPr>
            <p:cNvSpPr/>
            <p:nvPr/>
          </p:nvSpPr>
          <p:spPr>
            <a:xfrm>
              <a:off x="22221733" y="6665914"/>
              <a:ext cx="201036" cy="107219"/>
            </a:xfrm>
            <a:custGeom>
              <a:avLst/>
              <a:gdLst>
                <a:gd name="connsiteX0" fmla="*/ 56813 w 201012"/>
                <a:gd name="connsiteY0" fmla="*/ 56813 h 107206"/>
                <a:gd name="connsiteX1" fmla="*/ 154238 w 201012"/>
                <a:gd name="connsiteY1" fmla="*/ 56813 h 1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012" h="107206">
                  <a:moveTo>
                    <a:pt x="56813" y="56813"/>
                  </a:moveTo>
                  <a:cubicBezTo>
                    <a:pt x="56813" y="56813"/>
                    <a:pt x="111757" y="60298"/>
                    <a:pt x="154238" y="56813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D265DA-9D1B-4131-B255-0F136385143B}"/>
                </a:ext>
              </a:extLst>
            </p:cNvPr>
            <p:cNvSpPr/>
            <p:nvPr/>
          </p:nvSpPr>
          <p:spPr>
            <a:xfrm>
              <a:off x="22230580" y="6978994"/>
              <a:ext cx="214439" cy="120622"/>
            </a:xfrm>
            <a:custGeom>
              <a:avLst/>
              <a:gdLst>
                <a:gd name="connsiteX0" fmla="*/ 56813 w 214413"/>
                <a:gd name="connsiteY0" fmla="*/ 56813 h 120607"/>
                <a:gd name="connsiteX1" fmla="*/ 161207 w 214413"/>
                <a:gd name="connsiteY1" fmla="*/ 64586 h 1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13" h="120607">
                  <a:moveTo>
                    <a:pt x="56813" y="56813"/>
                  </a:moveTo>
                  <a:cubicBezTo>
                    <a:pt x="56813" y="56813"/>
                    <a:pt x="108540" y="75708"/>
                    <a:pt x="161207" y="64586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D293AD4-90DB-4509-A13B-9E024D2681C9}"/>
                </a:ext>
              </a:extLst>
            </p:cNvPr>
            <p:cNvSpPr/>
            <p:nvPr/>
          </p:nvSpPr>
          <p:spPr>
            <a:xfrm>
              <a:off x="22237281" y="7346201"/>
              <a:ext cx="294853" cy="120622"/>
            </a:xfrm>
            <a:custGeom>
              <a:avLst/>
              <a:gdLst>
                <a:gd name="connsiteX0" fmla="*/ 246302 w 294819"/>
                <a:gd name="connsiteY0" fmla="*/ 59781 h 120607"/>
                <a:gd name="connsiteX1" fmla="*/ 56813 w 294819"/>
                <a:gd name="connsiteY1" fmla="*/ 76532 h 1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819" h="120607">
                  <a:moveTo>
                    <a:pt x="246302" y="59781"/>
                  </a:moveTo>
                  <a:cubicBezTo>
                    <a:pt x="246302" y="59781"/>
                    <a:pt x="102777" y="46380"/>
                    <a:pt x="56813" y="76532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472F8F-0092-400D-8F21-5B38220FFFF7}"/>
                </a:ext>
              </a:extLst>
            </p:cNvPr>
            <p:cNvSpPr/>
            <p:nvPr/>
          </p:nvSpPr>
          <p:spPr>
            <a:xfrm>
              <a:off x="22557197" y="6632907"/>
              <a:ext cx="241244" cy="120622"/>
            </a:xfrm>
            <a:custGeom>
              <a:avLst/>
              <a:gdLst>
                <a:gd name="connsiteX0" fmla="*/ 56813 w 241215"/>
                <a:gd name="connsiteY0" fmla="*/ 57252 h 120607"/>
                <a:gd name="connsiteX1" fmla="*/ 190017 w 241215"/>
                <a:gd name="connsiteY1" fmla="*/ 65024 h 1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215" h="120607">
                  <a:moveTo>
                    <a:pt x="56813" y="57252"/>
                  </a:moveTo>
                  <a:cubicBezTo>
                    <a:pt x="56813" y="57252"/>
                    <a:pt x="157722" y="54036"/>
                    <a:pt x="190017" y="65024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5BC291-257E-4438-8C1C-ADF84113CBA6}"/>
                </a:ext>
              </a:extLst>
            </p:cNvPr>
            <p:cNvSpPr/>
            <p:nvPr/>
          </p:nvSpPr>
          <p:spPr>
            <a:xfrm>
              <a:off x="22569260" y="6980608"/>
              <a:ext cx="227841" cy="120622"/>
            </a:xfrm>
            <a:custGeom>
              <a:avLst/>
              <a:gdLst>
                <a:gd name="connsiteX0" fmla="*/ 56813 w 227814"/>
                <a:gd name="connsiteY0" fmla="*/ 60828 h 120607"/>
                <a:gd name="connsiteX1" fmla="*/ 177956 w 227814"/>
                <a:gd name="connsiteY1" fmla="*/ 66456 h 1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814" h="120607">
                  <a:moveTo>
                    <a:pt x="56813" y="60828"/>
                  </a:moveTo>
                  <a:cubicBezTo>
                    <a:pt x="56813" y="60828"/>
                    <a:pt x="123013" y="48767"/>
                    <a:pt x="177956" y="66456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8B7606-8FD8-461C-BB49-29D80EB0B9BA}"/>
                </a:ext>
              </a:extLst>
            </p:cNvPr>
            <p:cNvSpPr/>
            <p:nvPr/>
          </p:nvSpPr>
          <p:spPr>
            <a:xfrm>
              <a:off x="22569260" y="7406196"/>
              <a:ext cx="227841" cy="147427"/>
            </a:xfrm>
            <a:custGeom>
              <a:avLst/>
              <a:gdLst>
                <a:gd name="connsiteX0" fmla="*/ 56813 w 227814"/>
                <a:gd name="connsiteY0" fmla="*/ 56881 h 147409"/>
                <a:gd name="connsiteX1" fmla="*/ 172597 w 227814"/>
                <a:gd name="connsiteY1" fmla="*/ 91590 h 14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814" h="147409">
                  <a:moveTo>
                    <a:pt x="56813" y="56881"/>
                  </a:moveTo>
                  <a:cubicBezTo>
                    <a:pt x="56813" y="56881"/>
                    <a:pt x="115241" y="53665"/>
                    <a:pt x="172597" y="91590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5FAF975-FFA6-4168-8406-96F6AAD3D978}"/>
                </a:ext>
              </a:extLst>
            </p:cNvPr>
            <p:cNvSpPr/>
            <p:nvPr/>
          </p:nvSpPr>
          <p:spPr>
            <a:xfrm>
              <a:off x="22854462" y="7226403"/>
              <a:ext cx="254645" cy="174231"/>
            </a:xfrm>
            <a:custGeom>
              <a:avLst/>
              <a:gdLst>
                <a:gd name="connsiteX0" fmla="*/ 56813 w 254616"/>
                <a:gd name="connsiteY0" fmla="*/ 56813 h 174211"/>
                <a:gd name="connsiteX1" fmla="*/ 202482 w 254616"/>
                <a:gd name="connsiteY1" fmla="*/ 119529 h 17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616" h="174211">
                  <a:moveTo>
                    <a:pt x="56813" y="56813"/>
                  </a:moveTo>
                  <a:cubicBezTo>
                    <a:pt x="56813" y="56813"/>
                    <a:pt x="165630" y="64586"/>
                    <a:pt x="202482" y="119529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F0629CC-BD7B-49D4-BCA8-E6570A47E185}"/>
                </a:ext>
              </a:extLst>
            </p:cNvPr>
            <p:cNvSpPr/>
            <p:nvPr/>
          </p:nvSpPr>
          <p:spPr>
            <a:xfrm>
              <a:off x="22943990" y="6918403"/>
              <a:ext cx="214439" cy="160829"/>
            </a:xfrm>
            <a:custGeom>
              <a:avLst/>
              <a:gdLst>
                <a:gd name="connsiteX0" fmla="*/ 56813 w 214413"/>
                <a:gd name="connsiteY0" fmla="*/ 56826 h 160810"/>
                <a:gd name="connsiteX1" fmla="*/ 159867 w 214413"/>
                <a:gd name="connsiteY1" fmla="*/ 117398 h 16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13" h="160810">
                  <a:moveTo>
                    <a:pt x="56813" y="56826"/>
                  </a:moveTo>
                  <a:cubicBezTo>
                    <a:pt x="56813" y="56826"/>
                    <a:pt x="85894" y="54413"/>
                    <a:pt x="159867" y="117398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9D67C-2AE1-4A0D-892B-D224AA318DE8}"/>
                </a:ext>
              </a:extLst>
            </p:cNvPr>
            <p:cNvSpPr/>
            <p:nvPr/>
          </p:nvSpPr>
          <p:spPr>
            <a:xfrm>
              <a:off x="22822832" y="7518576"/>
              <a:ext cx="241244" cy="214439"/>
            </a:xfrm>
            <a:custGeom>
              <a:avLst/>
              <a:gdLst>
                <a:gd name="connsiteX0" fmla="*/ 56813 w 241215"/>
                <a:gd name="connsiteY0" fmla="*/ 56813 h 214413"/>
                <a:gd name="connsiteX1" fmla="*/ 191359 w 241215"/>
                <a:gd name="connsiteY1" fmla="*/ 163484 h 21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215" h="214413">
                  <a:moveTo>
                    <a:pt x="56813" y="56813"/>
                  </a:moveTo>
                  <a:cubicBezTo>
                    <a:pt x="56813" y="56813"/>
                    <a:pt x="147806" y="97149"/>
                    <a:pt x="191359" y="163484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6E2027F-A402-4DD3-80E3-3BB138107D8E}"/>
                </a:ext>
              </a:extLst>
            </p:cNvPr>
            <p:cNvSpPr/>
            <p:nvPr/>
          </p:nvSpPr>
          <p:spPr>
            <a:xfrm>
              <a:off x="23157358" y="7815841"/>
              <a:ext cx="227841" cy="201036"/>
            </a:xfrm>
            <a:custGeom>
              <a:avLst/>
              <a:gdLst>
                <a:gd name="connsiteX0" fmla="*/ 56813 w 227814"/>
                <a:gd name="connsiteY0" fmla="*/ 56813 h 201012"/>
                <a:gd name="connsiteX1" fmla="*/ 176885 w 227814"/>
                <a:gd name="connsiteY1" fmla="*/ 145393 h 20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814" h="201012">
                  <a:moveTo>
                    <a:pt x="56813" y="56813"/>
                  </a:moveTo>
                  <a:cubicBezTo>
                    <a:pt x="56813" y="56813"/>
                    <a:pt x="148609" y="137620"/>
                    <a:pt x="176885" y="145393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F05C042-9DD0-419A-9BDC-A5A4EA946589}"/>
                </a:ext>
              </a:extLst>
            </p:cNvPr>
            <p:cNvSpPr/>
            <p:nvPr/>
          </p:nvSpPr>
          <p:spPr>
            <a:xfrm>
              <a:off x="23255328" y="7624940"/>
              <a:ext cx="201036" cy="134025"/>
            </a:xfrm>
            <a:custGeom>
              <a:avLst/>
              <a:gdLst>
                <a:gd name="connsiteX0" fmla="*/ 56813 w 201012"/>
                <a:gd name="connsiteY0" fmla="*/ 57265 h 134008"/>
                <a:gd name="connsiteX1" fmla="*/ 147806 w 201012"/>
                <a:gd name="connsiteY1" fmla="*/ 88758 h 13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012" h="134008">
                  <a:moveTo>
                    <a:pt x="56813" y="57265"/>
                  </a:moveTo>
                  <a:cubicBezTo>
                    <a:pt x="56813" y="57265"/>
                    <a:pt x="105324" y="50565"/>
                    <a:pt x="147806" y="88758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1EB1A9-79B9-4AFD-A287-1342574C4B05}"/>
                </a:ext>
              </a:extLst>
            </p:cNvPr>
            <p:cNvSpPr/>
            <p:nvPr/>
          </p:nvSpPr>
          <p:spPr>
            <a:xfrm>
              <a:off x="23297814" y="7441035"/>
              <a:ext cx="174231" cy="120622"/>
            </a:xfrm>
            <a:custGeom>
              <a:avLst/>
              <a:gdLst>
                <a:gd name="connsiteX0" fmla="*/ 56813 w 174211"/>
                <a:gd name="connsiteY0" fmla="*/ 58362 h 120607"/>
                <a:gd name="connsiteX1" fmla="*/ 129713 w 174211"/>
                <a:gd name="connsiteY1" fmla="*/ 69886 h 1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11" h="120607">
                  <a:moveTo>
                    <a:pt x="56813" y="58362"/>
                  </a:moveTo>
                  <a:cubicBezTo>
                    <a:pt x="61369" y="55414"/>
                    <a:pt x="95005" y="55414"/>
                    <a:pt x="129713" y="69886"/>
                  </a:cubicBezTo>
                </a:path>
              </a:pathLst>
            </a:custGeom>
            <a:noFill/>
            <a:ln w="53842" cap="rnd">
              <a:solidFill>
                <a:srgbClr val="C36B8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BDE466-C5FF-473E-9177-E8E44326C358}"/>
              </a:ext>
            </a:extLst>
          </p:cNvPr>
          <p:cNvCxnSpPr>
            <a:cxnSpLocks/>
          </p:cNvCxnSpPr>
          <p:nvPr/>
        </p:nvCxnSpPr>
        <p:spPr>
          <a:xfrm flipH="1">
            <a:off x="5006077" y="4070945"/>
            <a:ext cx="1" cy="243218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DCF70CF-63C7-4BB1-93A0-8B3BB4CAF4B0}"/>
              </a:ext>
            </a:extLst>
          </p:cNvPr>
          <p:cNvCxnSpPr>
            <a:cxnSpLocks/>
          </p:cNvCxnSpPr>
          <p:nvPr/>
        </p:nvCxnSpPr>
        <p:spPr>
          <a:xfrm flipH="1">
            <a:off x="5006077" y="9029395"/>
            <a:ext cx="1" cy="243218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192279-3802-48F1-B024-D83A5DE6BCFB}"/>
              </a:ext>
            </a:extLst>
          </p:cNvPr>
          <p:cNvCxnSpPr>
            <a:cxnSpLocks/>
          </p:cNvCxnSpPr>
          <p:nvPr/>
        </p:nvCxnSpPr>
        <p:spPr>
          <a:xfrm flipH="1">
            <a:off x="498848" y="7868745"/>
            <a:ext cx="3540504" cy="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D56D02-D39A-4F78-BEF7-D0EB5AEBE61E}"/>
              </a:ext>
            </a:extLst>
          </p:cNvPr>
          <p:cNvCxnSpPr>
            <a:cxnSpLocks/>
          </p:cNvCxnSpPr>
          <p:nvPr/>
        </p:nvCxnSpPr>
        <p:spPr>
          <a:xfrm flipH="1">
            <a:off x="6188448" y="7868745"/>
            <a:ext cx="3540504" cy="0"/>
          </a:xfrm>
          <a:prstGeom prst="line">
            <a:avLst/>
          </a:prstGeom>
          <a:noFill/>
          <a:ln w="28575" cap="flat" cmpd="sng" algn="ctr">
            <a:solidFill>
              <a:srgbClr val="272E3A"/>
            </a:solidFill>
            <a:prstDash val="solid"/>
            <a:miter lim="800000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B173134-728A-4FD8-BC22-92820EFD2987}"/>
              </a:ext>
            </a:extLst>
          </p:cNvPr>
          <p:cNvSpPr txBox="1"/>
          <p:nvPr/>
        </p:nvSpPr>
        <p:spPr>
          <a:xfrm>
            <a:off x="1749858" y="5585791"/>
            <a:ext cx="105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Pilot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76E682-D3A4-4470-8621-07E036479BA3}"/>
              </a:ext>
            </a:extLst>
          </p:cNvPr>
          <p:cNvSpPr txBox="1"/>
          <p:nvPr/>
        </p:nvSpPr>
        <p:spPr>
          <a:xfrm>
            <a:off x="877521" y="6210034"/>
            <a:ext cx="2798172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8F10F7-AD53-460F-B19A-BD44BA8F2DA8}"/>
              </a:ext>
            </a:extLst>
          </p:cNvPr>
          <p:cNvSpPr txBox="1"/>
          <p:nvPr/>
        </p:nvSpPr>
        <p:spPr>
          <a:xfrm>
            <a:off x="6152268" y="5585791"/>
            <a:ext cx="3332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Test &amp; Transition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388FAB-1083-4813-AFB9-4B88A36C9B24}"/>
              </a:ext>
            </a:extLst>
          </p:cNvPr>
          <p:cNvSpPr txBox="1"/>
          <p:nvPr/>
        </p:nvSpPr>
        <p:spPr>
          <a:xfrm>
            <a:off x="6419664" y="6210034"/>
            <a:ext cx="3140373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C39947-D537-44E3-93A7-A6A05640DF2E}"/>
              </a:ext>
            </a:extLst>
          </p:cNvPr>
          <p:cNvSpPr txBox="1"/>
          <p:nvPr/>
        </p:nvSpPr>
        <p:spPr>
          <a:xfrm>
            <a:off x="1495784" y="10149557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Scaling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480253-7489-4B3C-BAEE-B9E72C823808}"/>
              </a:ext>
            </a:extLst>
          </p:cNvPr>
          <p:cNvSpPr txBox="1"/>
          <p:nvPr/>
        </p:nvSpPr>
        <p:spPr>
          <a:xfrm>
            <a:off x="877521" y="10773800"/>
            <a:ext cx="2798172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996BAB-9A52-4698-982C-738EDD363518}"/>
              </a:ext>
            </a:extLst>
          </p:cNvPr>
          <p:cNvSpPr txBox="1"/>
          <p:nvPr/>
        </p:nvSpPr>
        <p:spPr>
          <a:xfrm>
            <a:off x="6848775" y="1014955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" panose="000005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Branding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4D2634-75BF-4787-A962-DEF21D75E90C}"/>
              </a:ext>
            </a:extLst>
          </p:cNvPr>
          <p:cNvSpPr txBox="1"/>
          <p:nvPr/>
        </p:nvSpPr>
        <p:spPr>
          <a:xfrm>
            <a:off x="6419665" y="10773800"/>
            <a:ext cx="2798172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dummy text of the printing and typesetting </a:t>
            </a:r>
          </a:p>
        </p:txBody>
      </p:sp>
      <p:pic>
        <p:nvPicPr>
          <p:cNvPr id="89" name="Graphic 88" descr="Rocket">
            <a:extLst>
              <a:ext uri="{FF2B5EF4-FFF2-40B4-BE49-F238E27FC236}">
                <a16:creationId xmlns:a16="http://schemas.microsoft.com/office/drawing/2014/main" id="{CA48853C-AB24-46BF-847E-644E0E2C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239" y="3711154"/>
            <a:ext cx="1411893" cy="1411893"/>
          </a:xfrm>
          <a:prstGeom prst="rect">
            <a:avLst/>
          </a:prstGeom>
        </p:spPr>
      </p:pic>
      <p:grpSp>
        <p:nvGrpSpPr>
          <p:cNvPr id="90" name="Graphic 47">
            <a:extLst>
              <a:ext uri="{FF2B5EF4-FFF2-40B4-BE49-F238E27FC236}">
                <a16:creationId xmlns:a16="http://schemas.microsoft.com/office/drawing/2014/main" id="{50798881-F1AB-49DE-9DCA-D0EEA4C96A75}"/>
              </a:ext>
            </a:extLst>
          </p:cNvPr>
          <p:cNvGrpSpPr/>
          <p:nvPr/>
        </p:nvGrpSpPr>
        <p:grpSpPr>
          <a:xfrm>
            <a:off x="1648158" y="8454863"/>
            <a:ext cx="1120940" cy="1121407"/>
            <a:chOff x="9753600" y="4725352"/>
            <a:chExt cx="4570094" cy="4571999"/>
          </a:xfrm>
          <a:solidFill>
            <a:schemeClr val="accent4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F5DC41D-F714-49B4-8927-168A5F25227C}"/>
                </a:ext>
              </a:extLst>
            </p:cNvPr>
            <p:cNvSpPr/>
            <p:nvPr/>
          </p:nvSpPr>
          <p:spPr>
            <a:xfrm>
              <a:off x="9753600" y="4725352"/>
              <a:ext cx="4570094" cy="4571999"/>
            </a:xfrm>
            <a:custGeom>
              <a:avLst/>
              <a:gdLst>
                <a:gd name="connsiteX0" fmla="*/ 0 w 4570094"/>
                <a:gd name="connsiteY0" fmla="*/ 2437448 h 4571999"/>
                <a:gd name="connsiteX1" fmla="*/ 913448 w 4570094"/>
                <a:gd name="connsiteY1" fmla="*/ 2437448 h 4571999"/>
                <a:gd name="connsiteX2" fmla="*/ 913448 w 4570094"/>
                <a:gd name="connsiteY2" fmla="*/ 0 h 4571999"/>
                <a:gd name="connsiteX3" fmla="*/ 4570095 w 4570094"/>
                <a:gd name="connsiteY3" fmla="*/ 0 h 4571999"/>
                <a:gd name="connsiteX4" fmla="*/ 4570095 w 4570094"/>
                <a:gd name="connsiteY4" fmla="*/ 3653790 h 4571999"/>
                <a:gd name="connsiteX5" fmla="*/ 2139315 w 4570094"/>
                <a:gd name="connsiteY5" fmla="*/ 3653790 h 4571999"/>
                <a:gd name="connsiteX6" fmla="*/ 2132648 w 4570094"/>
                <a:gd name="connsiteY6" fmla="*/ 3671888 h 4571999"/>
                <a:gd name="connsiteX7" fmla="*/ 2133600 w 4570094"/>
                <a:gd name="connsiteY7" fmla="*/ 4572000 h 4571999"/>
                <a:gd name="connsiteX8" fmla="*/ 0 w 4570094"/>
                <a:gd name="connsiteY8" fmla="*/ 4572000 h 4571999"/>
                <a:gd name="connsiteX9" fmla="*/ 0 w 4570094"/>
                <a:gd name="connsiteY9" fmla="*/ 2437448 h 4571999"/>
                <a:gd name="connsiteX10" fmla="*/ 1223010 w 4570094"/>
                <a:gd name="connsiteY10" fmla="*/ 304800 h 4571999"/>
                <a:gd name="connsiteX11" fmla="*/ 1223010 w 4570094"/>
                <a:gd name="connsiteY11" fmla="*/ 2440305 h 4571999"/>
                <a:gd name="connsiteX12" fmla="*/ 2133600 w 4570094"/>
                <a:gd name="connsiteY12" fmla="*/ 2440305 h 4571999"/>
                <a:gd name="connsiteX13" fmla="*/ 2133600 w 4570094"/>
                <a:gd name="connsiteY13" fmla="*/ 3347085 h 4571999"/>
                <a:gd name="connsiteX14" fmla="*/ 4264343 w 4570094"/>
                <a:gd name="connsiteY14" fmla="*/ 3347085 h 4571999"/>
                <a:gd name="connsiteX15" fmla="*/ 4264343 w 4570094"/>
                <a:gd name="connsiteY15" fmla="*/ 304800 h 4571999"/>
                <a:gd name="connsiteX16" fmla="*/ 1223010 w 4570094"/>
                <a:gd name="connsiteY16" fmla="*/ 304800 h 4571999"/>
                <a:gd name="connsiteX17" fmla="*/ 914400 w 4570094"/>
                <a:gd name="connsiteY17" fmla="*/ 2745105 h 4571999"/>
                <a:gd name="connsiteX18" fmla="*/ 306705 w 4570094"/>
                <a:gd name="connsiteY18" fmla="*/ 2745105 h 4571999"/>
                <a:gd name="connsiteX19" fmla="*/ 306705 w 4570094"/>
                <a:gd name="connsiteY19" fmla="*/ 4261485 h 4571999"/>
                <a:gd name="connsiteX20" fmla="*/ 1822133 w 4570094"/>
                <a:gd name="connsiteY20" fmla="*/ 4261485 h 4571999"/>
                <a:gd name="connsiteX21" fmla="*/ 1822133 w 4570094"/>
                <a:gd name="connsiteY21" fmla="*/ 3652838 h 4571999"/>
                <a:gd name="connsiteX22" fmla="*/ 913448 w 4570094"/>
                <a:gd name="connsiteY22" fmla="*/ 3652838 h 4571999"/>
                <a:gd name="connsiteX23" fmla="*/ 914400 w 4570094"/>
                <a:gd name="connsiteY23" fmla="*/ 2745105 h 4571999"/>
                <a:gd name="connsiteX24" fmla="*/ 1824038 w 4570094"/>
                <a:gd name="connsiteY24" fmla="*/ 3348038 h 4571999"/>
                <a:gd name="connsiteX25" fmla="*/ 1824038 w 4570094"/>
                <a:gd name="connsiteY25" fmla="*/ 2744153 h 4571999"/>
                <a:gd name="connsiteX26" fmla="*/ 1223010 w 4570094"/>
                <a:gd name="connsiteY26" fmla="*/ 2744153 h 4571999"/>
                <a:gd name="connsiteX27" fmla="*/ 1223010 w 4570094"/>
                <a:gd name="connsiteY27" fmla="*/ 3348038 h 4571999"/>
                <a:gd name="connsiteX28" fmla="*/ 1824038 w 4570094"/>
                <a:gd name="connsiteY28" fmla="*/ 3348038 h 45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570094" h="4571999">
                  <a:moveTo>
                    <a:pt x="0" y="2437448"/>
                  </a:moveTo>
                  <a:cubicBezTo>
                    <a:pt x="302895" y="2437448"/>
                    <a:pt x="605790" y="2437448"/>
                    <a:pt x="913448" y="2437448"/>
                  </a:cubicBezTo>
                  <a:cubicBezTo>
                    <a:pt x="913448" y="1624013"/>
                    <a:pt x="913448" y="813435"/>
                    <a:pt x="913448" y="0"/>
                  </a:cubicBezTo>
                  <a:cubicBezTo>
                    <a:pt x="2134553" y="0"/>
                    <a:pt x="3350895" y="0"/>
                    <a:pt x="4570095" y="0"/>
                  </a:cubicBezTo>
                  <a:cubicBezTo>
                    <a:pt x="4570095" y="1217295"/>
                    <a:pt x="4570095" y="2432685"/>
                    <a:pt x="4570095" y="3653790"/>
                  </a:cubicBezTo>
                  <a:cubicBezTo>
                    <a:pt x="3758565" y="3653790"/>
                    <a:pt x="2948940" y="3653790"/>
                    <a:pt x="2139315" y="3653790"/>
                  </a:cubicBezTo>
                  <a:cubicBezTo>
                    <a:pt x="2135505" y="3663315"/>
                    <a:pt x="2132648" y="3667125"/>
                    <a:pt x="2132648" y="3671888"/>
                  </a:cubicBezTo>
                  <a:cubicBezTo>
                    <a:pt x="2132648" y="3971925"/>
                    <a:pt x="2133600" y="4271963"/>
                    <a:pt x="2133600" y="4572000"/>
                  </a:cubicBezTo>
                  <a:cubicBezTo>
                    <a:pt x="1422083" y="4572000"/>
                    <a:pt x="711518" y="4572000"/>
                    <a:pt x="0" y="4572000"/>
                  </a:cubicBezTo>
                  <a:cubicBezTo>
                    <a:pt x="0" y="3859530"/>
                    <a:pt x="0" y="3148965"/>
                    <a:pt x="0" y="2437448"/>
                  </a:cubicBezTo>
                  <a:close/>
                  <a:moveTo>
                    <a:pt x="1223010" y="304800"/>
                  </a:moveTo>
                  <a:cubicBezTo>
                    <a:pt x="1223010" y="1018223"/>
                    <a:pt x="1223010" y="1726883"/>
                    <a:pt x="1223010" y="2440305"/>
                  </a:cubicBezTo>
                  <a:cubicBezTo>
                    <a:pt x="1526858" y="2440305"/>
                    <a:pt x="1827848" y="2440305"/>
                    <a:pt x="2133600" y="2440305"/>
                  </a:cubicBezTo>
                  <a:cubicBezTo>
                    <a:pt x="2133600" y="2746058"/>
                    <a:pt x="2133600" y="3046095"/>
                    <a:pt x="2133600" y="3347085"/>
                  </a:cubicBezTo>
                  <a:cubicBezTo>
                    <a:pt x="2847975" y="3347085"/>
                    <a:pt x="3556635" y="3347085"/>
                    <a:pt x="4264343" y="3347085"/>
                  </a:cubicBezTo>
                  <a:cubicBezTo>
                    <a:pt x="4264343" y="2331720"/>
                    <a:pt x="4264343" y="1319213"/>
                    <a:pt x="4264343" y="304800"/>
                  </a:cubicBezTo>
                  <a:cubicBezTo>
                    <a:pt x="3249930" y="304800"/>
                    <a:pt x="2237423" y="304800"/>
                    <a:pt x="1223010" y="304800"/>
                  </a:cubicBezTo>
                  <a:close/>
                  <a:moveTo>
                    <a:pt x="914400" y="2745105"/>
                  </a:moveTo>
                  <a:cubicBezTo>
                    <a:pt x="707708" y="2745105"/>
                    <a:pt x="507683" y="2745105"/>
                    <a:pt x="306705" y="2745105"/>
                  </a:cubicBezTo>
                  <a:cubicBezTo>
                    <a:pt x="306705" y="3251835"/>
                    <a:pt x="306705" y="3755708"/>
                    <a:pt x="306705" y="4261485"/>
                  </a:cubicBezTo>
                  <a:cubicBezTo>
                    <a:pt x="813435" y="4261485"/>
                    <a:pt x="1317308" y="4261485"/>
                    <a:pt x="1822133" y="4261485"/>
                  </a:cubicBezTo>
                  <a:cubicBezTo>
                    <a:pt x="1822133" y="4058603"/>
                    <a:pt x="1822133" y="3858578"/>
                    <a:pt x="1822133" y="3652838"/>
                  </a:cubicBezTo>
                  <a:cubicBezTo>
                    <a:pt x="1517333" y="3652838"/>
                    <a:pt x="1217295" y="3652838"/>
                    <a:pt x="913448" y="3652838"/>
                  </a:cubicBezTo>
                  <a:cubicBezTo>
                    <a:pt x="914400" y="3348038"/>
                    <a:pt x="914400" y="3048953"/>
                    <a:pt x="914400" y="2745105"/>
                  </a:cubicBezTo>
                  <a:close/>
                  <a:moveTo>
                    <a:pt x="1824038" y="3348038"/>
                  </a:moveTo>
                  <a:cubicBezTo>
                    <a:pt x="1824038" y="3143250"/>
                    <a:pt x="1824038" y="2945130"/>
                    <a:pt x="1824038" y="2744153"/>
                  </a:cubicBezTo>
                  <a:cubicBezTo>
                    <a:pt x="1622108" y="2744153"/>
                    <a:pt x="1423035" y="2744153"/>
                    <a:pt x="1223010" y="2744153"/>
                  </a:cubicBezTo>
                  <a:cubicBezTo>
                    <a:pt x="1223010" y="2947035"/>
                    <a:pt x="1223010" y="3147060"/>
                    <a:pt x="1223010" y="3348038"/>
                  </a:cubicBezTo>
                  <a:cubicBezTo>
                    <a:pt x="1423988" y="3348038"/>
                    <a:pt x="1622108" y="3348038"/>
                    <a:pt x="1824038" y="33480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F5D478B-EF31-4E26-B724-8C72A42D7714}"/>
                </a:ext>
              </a:extLst>
            </p:cNvPr>
            <p:cNvSpPr/>
            <p:nvPr/>
          </p:nvSpPr>
          <p:spPr>
            <a:xfrm>
              <a:off x="12091987" y="5334952"/>
              <a:ext cx="1620202" cy="1629727"/>
            </a:xfrm>
            <a:custGeom>
              <a:avLst/>
              <a:gdLst>
                <a:gd name="connsiteX0" fmla="*/ 1620203 w 1620202"/>
                <a:gd name="connsiteY0" fmla="*/ 1214438 h 1629727"/>
                <a:gd name="connsiteX1" fmla="*/ 1320165 w 1620202"/>
                <a:gd name="connsiteY1" fmla="*/ 1214438 h 1629727"/>
                <a:gd name="connsiteX2" fmla="*/ 1320165 w 1620202"/>
                <a:gd name="connsiteY2" fmla="*/ 531495 h 1629727"/>
                <a:gd name="connsiteX3" fmla="*/ 221932 w 1620202"/>
                <a:gd name="connsiteY3" fmla="*/ 1629728 h 1629727"/>
                <a:gd name="connsiteX4" fmla="*/ 0 w 1620202"/>
                <a:gd name="connsiteY4" fmla="*/ 1406843 h 1629727"/>
                <a:gd name="connsiteX5" fmla="*/ 1102995 w 1620202"/>
                <a:gd name="connsiteY5" fmla="*/ 303848 h 1629727"/>
                <a:gd name="connsiteX6" fmla="*/ 407670 w 1620202"/>
                <a:gd name="connsiteY6" fmla="*/ 303848 h 1629727"/>
                <a:gd name="connsiteX7" fmla="*/ 407670 w 1620202"/>
                <a:gd name="connsiteY7" fmla="*/ 0 h 1629727"/>
                <a:gd name="connsiteX8" fmla="*/ 1620203 w 1620202"/>
                <a:gd name="connsiteY8" fmla="*/ 0 h 1629727"/>
                <a:gd name="connsiteX9" fmla="*/ 1620203 w 1620202"/>
                <a:gd name="connsiteY9" fmla="*/ 1214438 h 162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202" h="1629727">
                  <a:moveTo>
                    <a:pt x="1620203" y="1214438"/>
                  </a:moveTo>
                  <a:cubicBezTo>
                    <a:pt x="1520190" y="1214438"/>
                    <a:pt x="1423035" y="1214438"/>
                    <a:pt x="1320165" y="1214438"/>
                  </a:cubicBezTo>
                  <a:cubicBezTo>
                    <a:pt x="1320165" y="985838"/>
                    <a:pt x="1320165" y="758190"/>
                    <a:pt x="1320165" y="531495"/>
                  </a:cubicBezTo>
                  <a:cubicBezTo>
                    <a:pt x="951547" y="900113"/>
                    <a:pt x="584835" y="1266825"/>
                    <a:pt x="221932" y="1629728"/>
                  </a:cubicBezTo>
                  <a:cubicBezTo>
                    <a:pt x="142875" y="1550670"/>
                    <a:pt x="73342" y="1480185"/>
                    <a:pt x="0" y="1406843"/>
                  </a:cubicBezTo>
                  <a:cubicBezTo>
                    <a:pt x="360997" y="1046798"/>
                    <a:pt x="726757" y="680085"/>
                    <a:pt x="1102995" y="303848"/>
                  </a:cubicBezTo>
                  <a:cubicBezTo>
                    <a:pt x="862965" y="303848"/>
                    <a:pt x="637222" y="303848"/>
                    <a:pt x="407670" y="303848"/>
                  </a:cubicBezTo>
                  <a:cubicBezTo>
                    <a:pt x="407670" y="200025"/>
                    <a:pt x="407670" y="100965"/>
                    <a:pt x="407670" y="0"/>
                  </a:cubicBezTo>
                  <a:cubicBezTo>
                    <a:pt x="811530" y="0"/>
                    <a:pt x="1214438" y="0"/>
                    <a:pt x="1620203" y="0"/>
                  </a:cubicBezTo>
                  <a:cubicBezTo>
                    <a:pt x="1620203" y="404813"/>
                    <a:pt x="1620203" y="807720"/>
                    <a:pt x="1620203" y="1214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pic>
        <p:nvPicPr>
          <p:cNvPr id="93" name="Graphic 92" descr="Beaker">
            <a:extLst>
              <a:ext uri="{FF2B5EF4-FFF2-40B4-BE49-F238E27FC236}">
                <a16:creationId xmlns:a16="http://schemas.microsoft.com/office/drawing/2014/main" id="{FEF9298B-EF8A-4855-9BBE-D3DD2F86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3860" y="3630344"/>
            <a:ext cx="1360892" cy="1360892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2653CCAC-F89C-4B34-B03F-6FE3D75DFBB3}"/>
              </a:ext>
            </a:extLst>
          </p:cNvPr>
          <p:cNvGrpSpPr/>
          <p:nvPr/>
        </p:nvGrpSpPr>
        <p:grpSpPr>
          <a:xfrm>
            <a:off x="7107131" y="8408126"/>
            <a:ext cx="1326422" cy="903844"/>
            <a:chOff x="7085399" y="229409"/>
            <a:chExt cx="682530" cy="465086"/>
          </a:xfrm>
          <a:solidFill>
            <a:schemeClr val="accent5"/>
          </a:solidFill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4895E008-3BAF-4112-9436-1478F136B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461" y="567653"/>
              <a:ext cx="190264" cy="126842"/>
            </a:xfrm>
            <a:custGeom>
              <a:avLst/>
              <a:gdLst>
                <a:gd name="T0" fmla="*/ 29 w 57"/>
                <a:gd name="T1" fmla="*/ 0 h 38"/>
                <a:gd name="T2" fmla="*/ 0 w 57"/>
                <a:gd name="T3" fmla="*/ 19 h 38"/>
                <a:gd name="T4" fmla="*/ 29 w 57"/>
                <a:gd name="T5" fmla="*/ 38 h 38"/>
                <a:gd name="T6" fmla="*/ 57 w 57"/>
                <a:gd name="T7" fmla="*/ 19 h 38"/>
                <a:gd name="T8" fmla="*/ 29 w 57"/>
                <a:gd name="T9" fmla="*/ 0 h 38"/>
                <a:gd name="T10" fmla="*/ 29 w 57"/>
                <a:gd name="T11" fmla="*/ 31 h 38"/>
                <a:gd name="T12" fmla="*/ 10 w 57"/>
                <a:gd name="T13" fmla="*/ 19 h 38"/>
                <a:gd name="T14" fmla="*/ 29 w 57"/>
                <a:gd name="T15" fmla="*/ 7 h 38"/>
                <a:gd name="T16" fmla="*/ 47 w 57"/>
                <a:gd name="T17" fmla="*/ 19 h 38"/>
                <a:gd name="T18" fmla="*/ 29 w 57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8">
                  <a:moveTo>
                    <a:pt x="29" y="0"/>
                  </a:moveTo>
                  <a:cubicBezTo>
                    <a:pt x="13" y="0"/>
                    <a:pt x="0" y="8"/>
                    <a:pt x="0" y="19"/>
                  </a:cubicBezTo>
                  <a:cubicBezTo>
                    <a:pt x="0" y="29"/>
                    <a:pt x="13" y="38"/>
                    <a:pt x="29" y="38"/>
                  </a:cubicBezTo>
                  <a:cubicBezTo>
                    <a:pt x="45" y="38"/>
                    <a:pt x="57" y="29"/>
                    <a:pt x="57" y="19"/>
                  </a:cubicBezTo>
                  <a:cubicBezTo>
                    <a:pt x="57" y="8"/>
                    <a:pt x="45" y="0"/>
                    <a:pt x="29" y="0"/>
                  </a:cubicBezTo>
                  <a:close/>
                  <a:moveTo>
                    <a:pt x="29" y="31"/>
                  </a:moveTo>
                  <a:cubicBezTo>
                    <a:pt x="18" y="31"/>
                    <a:pt x="10" y="26"/>
                    <a:pt x="10" y="19"/>
                  </a:cubicBezTo>
                  <a:cubicBezTo>
                    <a:pt x="10" y="12"/>
                    <a:pt x="18" y="7"/>
                    <a:pt x="29" y="7"/>
                  </a:cubicBezTo>
                  <a:cubicBezTo>
                    <a:pt x="39" y="7"/>
                    <a:pt x="47" y="12"/>
                    <a:pt x="47" y="19"/>
                  </a:cubicBezTo>
                  <a:cubicBezTo>
                    <a:pt x="47" y="26"/>
                    <a:pt x="39" y="31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E2CCEBAB-BFEA-4F9A-8EBB-CD6B299A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25" y="271689"/>
              <a:ext cx="132882" cy="356365"/>
            </a:xfrm>
            <a:custGeom>
              <a:avLst/>
              <a:gdLst>
                <a:gd name="T0" fmla="*/ 7 w 44"/>
                <a:gd name="T1" fmla="*/ 0 h 118"/>
                <a:gd name="T2" fmla="*/ 0 w 44"/>
                <a:gd name="T3" fmla="*/ 5 h 118"/>
                <a:gd name="T4" fmla="*/ 33 w 44"/>
                <a:gd name="T5" fmla="*/ 118 h 118"/>
                <a:gd name="T6" fmla="*/ 44 w 44"/>
                <a:gd name="T7" fmla="*/ 118 h 118"/>
                <a:gd name="T8" fmla="*/ 7 w 4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8">
                  <a:moveTo>
                    <a:pt x="7" y="0"/>
                  </a:moveTo>
                  <a:lnTo>
                    <a:pt x="0" y="5"/>
                  </a:lnTo>
                  <a:lnTo>
                    <a:pt x="33" y="118"/>
                  </a:lnTo>
                  <a:lnTo>
                    <a:pt x="44" y="11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506B9B28-FF7E-4ED6-835F-EDE8CDD71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399" y="522354"/>
              <a:ext cx="63422" cy="135903"/>
            </a:xfrm>
            <a:custGeom>
              <a:avLst/>
              <a:gdLst>
                <a:gd name="T0" fmla="*/ 12 w 21"/>
                <a:gd name="T1" fmla="*/ 4 h 45"/>
                <a:gd name="T2" fmla="*/ 0 w 21"/>
                <a:gd name="T3" fmla="*/ 0 h 45"/>
                <a:gd name="T4" fmla="*/ 14 w 21"/>
                <a:gd name="T5" fmla="*/ 45 h 45"/>
                <a:gd name="T6" fmla="*/ 21 w 21"/>
                <a:gd name="T7" fmla="*/ 35 h 45"/>
                <a:gd name="T8" fmla="*/ 12 w 21"/>
                <a:gd name="T9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5">
                  <a:moveTo>
                    <a:pt x="12" y="4"/>
                  </a:moveTo>
                  <a:lnTo>
                    <a:pt x="0" y="0"/>
                  </a:lnTo>
                  <a:lnTo>
                    <a:pt x="14" y="45"/>
                  </a:lnTo>
                  <a:lnTo>
                    <a:pt x="21" y="35"/>
                  </a:ln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629E22C9-DBB9-432D-A945-479530F22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739" y="295850"/>
              <a:ext cx="446966" cy="332205"/>
            </a:xfrm>
            <a:custGeom>
              <a:avLst/>
              <a:gdLst>
                <a:gd name="T0" fmla="*/ 104 w 134"/>
                <a:gd name="T1" fmla="*/ 0 h 99"/>
                <a:gd name="T2" fmla="*/ 0 w 134"/>
                <a:gd name="T3" fmla="*/ 70 h 99"/>
                <a:gd name="T4" fmla="*/ 6 w 134"/>
                <a:gd name="T5" fmla="*/ 85 h 99"/>
                <a:gd name="T6" fmla="*/ 8 w 134"/>
                <a:gd name="T7" fmla="*/ 99 h 99"/>
                <a:gd name="T8" fmla="*/ 134 w 134"/>
                <a:gd name="T9" fmla="*/ 99 h 99"/>
                <a:gd name="T10" fmla="*/ 104 w 13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99">
                  <a:moveTo>
                    <a:pt x="104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4" y="78"/>
                    <a:pt x="6" y="85"/>
                  </a:cubicBezTo>
                  <a:cubicBezTo>
                    <a:pt x="8" y="92"/>
                    <a:pt x="8" y="99"/>
                    <a:pt x="8" y="99"/>
                  </a:cubicBezTo>
                  <a:cubicBezTo>
                    <a:pt x="134" y="99"/>
                    <a:pt x="134" y="99"/>
                    <a:pt x="134" y="99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509692D2-4D45-448E-8DD8-7E5060A8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665" y="229409"/>
              <a:ext cx="108722" cy="99662"/>
            </a:xfrm>
            <a:custGeom>
              <a:avLst/>
              <a:gdLst>
                <a:gd name="T0" fmla="*/ 31 w 36"/>
                <a:gd name="T1" fmla="*/ 0 h 33"/>
                <a:gd name="T2" fmla="*/ 0 w 36"/>
                <a:gd name="T3" fmla="*/ 29 h 33"/>
                <a:gd name="T4" fmla="*/ 7 w 36"/>
                <a:gd name="T5" fmla="*/ 33 h 33"/>
                <a:gd name="T6" fmla="*/ 36 w 36"/>
                <a:gd name="T7" fmla="*/ 8 h 33"/>
                <a:gd name="T8" fmla="*/ 31 w 3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1" y="0"/>
                  </a:moveTo>
                  <a:lnTo>
                    <a:pt x="0" y="29"/>
                  </a:lnTo>
                  <a:lnTo>
                    <a:pt x="7" y="33"/>
                  </a:lnTo>
                  <a:lnTo>
                    <a:pt x="36" y="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2BB88524-E394-4192-B082-EFBAACAB3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106" y="528394"/>
              <a:ext cx="123823" cy="54361"/>
            </a:xfrm>
            <a:custGeom>
              <a:avLst/>
              <a:gdLst>
                <a:gd name="T0" fmla="*/ 0 w 41"/>
                <a:gd name="T1" fmla="*/ 0 h 18"/>
                <a:gd name="T2" fmla="*/ 1 w 41"/>
                <a:gd name="T3" fmla="*/ 7 h 18"/>
                <a:gd name="T4" fmla="*/ 37 w 41"/>
                <a:gd name="T5" fmla="*/ 18 h 18"/>
                <a:gd name="T6" fmla="*/ 41 w 41"/>
                <a:gd name="T7" fmla="*/ 11 h 18"/>
                <a:gd name="T8" fmla="*/ 0 w 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8">
                  <a:moveTo>
                    <a:pt x="0" y="0"/>
                  </a:moveTo>
                  <a:lnTo>
                    <a:pt x="1" y="7"/>
                  </a:lnTo>
                  <a:lnTo>
                    <a:pt x="37" y="18"/>
                  </a:lnTo>
                  <a:lnTo>
                    <a:pt x="41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675DDFFE-9AF8-4A4B-9524-64073B38C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927" y="368331"/>
              <a:ext cx="144962" cy="81542"/>
            </a:xfrm>
            <a:custGeom>
              <a:avLst/>
              <a:gdLst>
                <a:gd name="T0" fmla="*/ 45 w 48"/>
                <a:gd name="T1" fmla="*/ 0 h 27"/>
                <a:gd name="T2" fmla="*/ 0 w 48"/>
                <a:gd name="T3" fmla="*/ 22 h 27"/>
                <a:gd name="T4" fmla="*/ 4 w 48"/>
                <a:gd name="T5" fmla="*/ 27 h 27"/>
                <a:gd name="T6" fmla="*/ 48 w 48"/>
                <a:gd name="T7" fmla="*/ 7 h 27"/>
                <a:gd name="T8" fmla="*/ 45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45" y="0"/>
                  </a:moveTo>
                  <a:lnTo>
                    <a:pt x="0" y="22"/>
                  </a:lnTo>
                  <a:lnTo>
                    <a:pt x="4" y="27"/>
                  </a:lnTo>
                  <a:lnTo>
                    <a:pt x="48" y="7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33FBD5D-205D-4D86-A009-088C55F76175}"/>
              </a:ext>
            </a:extLst>
          </p:cNvPr>
          <p:cNvSpPr txBox="1"/>
          <p:nvPr/>
        </p:nvSpPr>
        <p:spPr>
          <a:xfrm>
            <a:off x="1022556" y="1631504"/>
            <a:ext cx="9770149" cy="112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5292F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408151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3F358B-6D0B-4DB6-87B4-9837BB41058B}"/>
              </a:ext>
            </a:extLst>
          </p:cNvPr>
          <p:cNvSpPr/>
          <p:nvPr/>
        </p:nvSpPr>
        <p:spPr>
          <a:xfrm>
            <a:off x="9318490" y="3147985"/>
            <a:ext cx="14627125" cy="8480143"/>
          </a:xfrm>
          <a:custGeom>
            <a:avLst/>
            <a:gdLst>
              <a:gd name="connsiteX0" fmla="*/ 17878200 w 17878146"/>
              <a:gd name="connsiteY0" fmla="*/ 5182633 h 10364937"/>
              <a:gd name="connsiteX1" fmla="*/ 8941157 w 17878146"/>
              <a:gd name="connsiteY1" fmla="*/ 10361153 h 10364937"/>
              <a:gd name="connsiteX2" fmla="*/ 4113 w 17878146"/>
              <a:gd name="connsiteY2" fmla="*/ 5182633 h 10364937"/>
              <a:gd name="connsiteX3" fmla="*/ 8941157 w 17878146"/>
              <a:gd name="connsiteY3" fmla="*/ 4113 h 10364937"/>
              <a:gd name="connsiteX4" fmla="*/ 17878200 w 17878146"/>
              <a:gd name="connsiteY4" fmla="*/ 5182633 h 1036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8146" h="10364937">
                <a:moveTo>
                  <a:pt x="17878200" y="5182633"/>
                </a:moveTo>
                <a:cubicBezTo>
                  <a:pt x="17878200" y="8042651"/>
                  <a:pt x="13876951" y="10361153"/>
                  <a:pt x="8941157" y="10361153"/>
                </a:cubicBezTo>
                <a:cubicBezTo>
                  <a:pt x="4005364" y="10361153"/>
                  <a:pt x="4113" y="8042651"/>
                  <a:pt x="4113" y="5182633"/>
                </a:cubicBezTo>
                <a:cubicBezTo>
                  <a:pt x="4113" y="2322616"/>
                  <a:pt x="4005364" y="4113"/>
                  <a:pt x="8941157" y="4113"/>
                </a:cubicBezTo>
                <a:cubicBezTo>
                  <a:pt x="13876951" y="4113"/>
                  <a:pt x="17878200" y="2322616"/>
                  <a:pt x="17878200" y="51826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FA992E-9372-4E26-9BA1-6F6FDE931935}"/>
              </a:ext>
            </a:extLst>
          </p:cNvPr>
          <p:cNvSpPr/>
          <p:nvPr/>
        </p:nvSpPr>
        <p:spPr>
          <a:xfrm>
            <a:off x="9464224" y="4475885"/>
            <a:ext cx="10212067" cy="6855904"/>
          </a:xfrm>
          <a:custGeom>
            <a:avLst/>
            <a:gdLst>
              <a:gd name="connsiteX0" fmla="*/ 6190336 w 12481797"/>
              <a:gd name="connsiteY0" fmla="*/ 8380409 h 8379695"/>
              <a:gd name="connsiteX1" fmla="*/ 4113 w 12481797"/>
              <a:gd name="connsiteY1" fmla="*/ 3505982 h 8379695"/>
              <a:gd name="connsiteX2" fmla="*/ 1674239 w 12481797"/>
              <a:gd name="connsiteY2" fmla="*/ 515395 h 8379695"/>
              <a:gd name="connsiteX3" fmla="*/ 4531617 w 12481797"/>
              <a:gd name="connsiteY3" fmla="*/ 4113 h 8379695"/>
              <a:gd name="connsiteX4" fmla="*/ 4067059 w 12481797"/>
              <a:gd name="connsiteY4" fmla="*/ 271792 h 8379695"/>
              <a:gd name="connsiteX5" fmla="*/ 3877638 w 12481797"/>
              <a:gd name="connsiteY5" fmla="*/ 478816 h 8379695"/>
              <a:gd name="connsiteX6" fmla="*/ 3785012 w 12481797"/>
              <a:gd name="connsiteY6" fmla="*/ 810001 h 8379695"/>
              <a:gd name="connsiteX7" fmla="*/ 3785012 w 12481797"/>
              <a:gd name="connsiteY7" fmla="*/ 1380182 h 8379695"/>
              <a:gd name="connsiteX8" fmla="*/ 3877638 w 12481797"/>
              <a:gd name="connsiteY8" fmla="*/ 1604591 h 8379695"/>
              <a:gd name="connsiteX9" fmla="*/ 11518572 w 12481797"/>
              <a:gd name="connsiteY9" fmla="*/ 6019945 h 8379695"/>
              <a:gd name="connsiteX10" fmla="*/ 11518187 w 12481797"/>
              <a:gd name="connsiteY10" fmla="*/ 6019671 h 8379695"/>
              <a:gd name="connsiteX11" fmla="*/ 11707993 w 12481797"/>
              <a:gd name="connsiteY11" fmla="*/ 6008703 h 8379695"/>
              <a:gd name="connsiteX12" fmla="*/ 11845040 w 12481797"/>
              <a:gd name="connsiteY12" fmla="*/ 5929732 h 8379695"/>
              <a:gd name="connsiteX13" fmla="*/ 6190336 w 12481797"/>
              <a:gd name="connsiteY13" fmla="*/ 8380409 h 8379695"/>
              <a:gd name="connsiteX14" fmla="*/ 6190336 w 12481797"/>
              <a:gd name="connsiteY14" fmla="*/ 8380409 h 8379695"/>
              <a:gd name="connsiteX15" fmla="*/ 12481250 w 12481797"/>
              <a:gd name="connsiteY15" fmla="*/ 4241508 h 8379695"/>
              <a:gd name="connsiteX16" fmla="*/ 11707938 w 12481797"/>
              <a:gd name="connsiteY16" fmla="*/ 4687091 h 8379695"/>
              <a:gd name="connsiteX17" fmla="*/ 11707553 w 12481797"/>
              <a:gd name="connsiteY17" fmla="*/ 4687310 h 8379695"/>
              <a:gd name="connsiteX18" fmla="*/ 11707938 w 12481797"/>
              <a:gd name="connsiteY18" fmla="*/ 4687091 h 8379695"/>
              <a:gd name="connsiteX19" fmla="*/ 12481250 w 12481797"/>
              <a:gd name="connsiteY19" fmla="*/ 4241508 h 8379695"/>
              <a:gd name="connsiteX20" fmla="*/ 12481250 w 12481797"/>
              <a:gd name="connsiteY20" fmla="*/ 4241508 h 8379695"/>
              <a:gd name="connsiteX21" fmla="*/ 12481250 w 12481797"/>
              <a:gd name="connsiteY21" fmla="*/ 4241508 h 8379695"/>
              <a:gd name="connsiteX22" fmla="*/ 11615805 w 12481797"/>
              <a:gd name="connsiteY22" fmla="*/ 4760907 h 8379695"/>
              <a:gd name="connsiteX23" fmla="*/ 11569135 w 12481797"/>
              <a:gd name="connsiteY23" fmla="*/ 4816076 h 8379695"/>
              <a:gd name="connsiteX24" fmla="*/ 11615805 w 12481797"/>
              <a:gd name="connsiteY24" fmla="*/ 4760907 h 8379695"/>
              <a:gd name="connsiteX25" fmla="*/ 11615805 w 12481797"/>
              <a:gd name="connsiteY25" fmla="*/ 4760907 h 8379695"/>
              <a:gd name="connsiteX26" fmla="*/ 11450733 w 12481797"/>
              <a:gd name="connsiteY26" fmla="*/ 5057212 h 8379695"/>
              <a:gd name="connsiteX27" fmla="*/ 11448265 w 12481797"/>
              <a:gd name="connsiteY27" fmla="*/ 5066152 h 8379695"/>
              <a:gd name="connsiteX28" fmla="*/ 11450733 w 12481797"/>
              <a:gd name="connsiteY28" fmla="*/ 5057212 h 8379695"/>
              <a:gd name="connsiteX29" fmla="*/ 11450733 w 12481797"/>
              <a:gd name="connsiteY29" fmla="*/ 5057212 h 8379695"/>
              <a:gd name="connsiteX30" fmla="*/ 11437078 w 12481797"/>
              <a:gd name="connsiteY30" fmla="*/ 5893537 h 8379695"/>
              <a:gd name="connsiteX31" fmla="*/ 11462250 w 12481797"/>
              <a:gd name="connsiteY31" fmla="*/ 5958468 h 8379695"/>
              <a:gd name="connsiteX32" fmla="*/ 11437078 w 12481797"/>
              <a:gd name="connsiteY32" fmla="*/ 5893537 h 837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81797" h="8379695">
                <a:moveTo>
                  <a:pt x="6190336" y="8380409"/>
                </a:moveTo>
                <a:cubicBezTo>
                  <a:pt x="2606096" y="7733450"/>
                  <a:pt x="4113" y="5795810"/>
                  <a:pt x="4113" y="3505982"/>
                </a:cubicBezTo>
                <a:cubicBezTo>
                  <a:pt x="4113" y="2388926"/>
                  <a:pt x="623816" y="1355887"/>
                  <a:pt x="1674239" y="515395"/>
                </a:cubicBezTo>
                <a:cubicBezTo>
                  <a:pt x="2534639" y="238174"/>
                  <a:pt x="3502033" y="58954"/>
                  <a:pt x="4531617" y="4113"/>
                </a:cubicBezTo>
                <a:lnTo>
                  <a:pt x="4067059" y="271792"/>
                </a:lnTo>
                <a:cubicBezTo>
                  <a:pt x="3982330" y="323507"/>
                  <a:pt x="3926776" y="393813"/>
                  <a:pt x="3877638" y="478816"/>
                </a:cubicBezTo>
                <a:cubicBezTo>
                  <a:pt x="3820439" y="584495"/>
                  <a:pt x="3787261" y="689241"/>
                  <a:pt x="3785012" y="810001"/>
                </a:cubicBezTo>
                <a:lnTo>
                  <a:pt x="3785012" y="1380182"/>
                </a:lnTo>
                <a:cubicBezTo>
                  <a:pt x="3786657" y="1465405"/>
                  <a:pt x="3803274" y="1552931"/>
                  <a:pt x="3877638" y="1604591"/>
                </a:cubicBezTo>
                <a:lnTo>
                  <a:pt x="11518572" y="6019945"/>
                </a:lnTo>
                <a:lnTo>
                  <a:pt x="11518187" y="6019671"/>
                </a:lnTo>
                <a:cubicBezTo>
                  <a:pt x="11568366" y="6051808"/>
                  <a:pt x="11635054" y="6050710"/>
                  <a:pt x="11707993" y="6008703"/>
                </a:cubicBezTo>
                <a:lnTo>
                  <a:pt x="11845040" y="5929732"/>
                </a:lnTo>
                <a:cubicBezTo>
                  <a:pt x="10835089" y="7231162"/>
                  <a:pt x="8719051" y="8182104"/>
                  <a:pt x="6190336" y="8380409"/>
                </a:cubicBezTo>
                <a:lnTo>
                  <a:pt x="6190336" y="8380409"/>
                </a:lnTo>
                <a:close/>
                <a:moveTo>
                  <a:pt x="12481250" y="4241508"/>
                </a:moveTo>
                <a:lnTo>
                  <a:pt x="11707938" y="4687091"/>
                </a:lnTo>
                <a:lnTo>
                  <a:pt x="11707553" y="4687310"/>
                </a:lnTo>
                <a:lnTo>
                  <a:pt x="11707938" y="4687091"/>
                </a:lnTo>
                <a:lnTo>
                  <a:pt x="12481250" y="4241508"/>
                </a:lnTo>
                <a:lnTo>
                  <a:pt x="12481250" y="4241508"/>
                </a:lnTo>
                <a:lnTo>
                  <a:pt x="12481250" y="4241508"/>
                </a:lnTo>
                <a:close/>
                <a:moveTo>
                  <a:pt x="11615805" y="4760907"/>
                </a:moveTo>
                <a:cubicBezTo>
                  <a:pt x="11599023" y="4778182"/>
                  <a:pt x="11583557" y="4796608"/>
                  <a:pt x="11569135" y="4816076"/>
                </a:cubicBezTo>
                <a:cubicBezTo>
                  <a:pt x="11583887" y="4796334"/>
                  <a:pt x="11599517" y="4777852"/>
                  <a:pt x="11615805" y="4760907"/>
                </a:cubicBezTo>
                <a:lnTo>
                  <a:pt x="11615805" y="4760907"/>
                </a:lnTo>
                <a:close/>
                <a:moveTo>
                  <a:pt x="11450733" y="5057212"/>
                </a:moveTo>
                <a:cubicBezTo>
                  <a:pt x="11449911" y="5060173"/>
                  <a:pt x="11449087" y="5063190"/>
                  <a:pt x="11448265" y="5066152"/>
                </a:cubicBezTo>
                <a:cubicBezTo>
                  <a:pt x="11449087" y="5063135"/>
                  <a:pt x="11449911" y="5060173"/>
                  <a:pt x="11450733" y="5057212"/>
                </a:cubicBezTo>
                <a:lnTo>
                  <a:pt x="11450733" y="5057212"/>
                </a:lnTo>
                <a:close/>
                <a:moveTo>
                  <a:pt x="11437078" y="5893537"/>
                </a:moveTo>
                <a:cubicBezTo>
                  <a:pt x="11442616" y="5916460"/>
                  <a:pt x="11450733" y="5938396"/>
                  <a:pt x="11462250" y="5958468"/>
                </a:cubicBezTo>
                <a:cubicBezTo>
                  <a:pt x="11451666" y="5939657"/>
                  <a:pt x="11443165" y="5917941"/>
                  <a:pt x="11437078" y="58935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308B96-22C3-4C7F-AD76-1499AF55DB89}"/>
              </a:ext>
            </a:extLst>
          </p:cNvPr>
          <p:cNvSpPr/>
          <p:nvPr/>
        </p:nvSpPr>
        <p:spPr>
          <a:xfrm>
            <a:off x="20323376" y="6547573"/>
            <a:ext cx="2490201" cy="2306240"/>
          </a:xfrm>
          <a:custGeom>
            <a:avLst/>
            <a:gdLst>
              <a:gd name="connsiteX0" fmla="*/ 284414 w 3043672"/>
              <a:gd name="connsiteY0" fmla="*/ 1464666 h 2818824"/>
              <a:gd name="connsiteX1" fmla="*/ 2763992 w 3043672"/>
              <a:gd name="connsiteY1" fmla="*/ 35840 h 2818824"/>
              <a:gd name="connsiteX2" fmla="*/ 3046040 w 3043672"/>
              <a:gd name="connsiteY2" fmla="*/ 249007 h 2818824"/>
              <a:gd name="connsiteX3" fmla="*/ 3046040 w 3043672"/>
              <a:gd name="connsiteY3" fmla="*/ 819133 h 2818824"/>
              <a:gd name="connsiteX4" fmla="*/ 2763992 w 3043672"/>
              <a:gd name="connsiteY4" fmla="*/ 1357342 h 2818824"/>
              <a:gd name="connsiteX5" fmla="*/ 284414 w 3043672"/>
              <a:gd name="connsiteY5" fmla="*/ 2786168 h 2818824"/>
              <a:gd name="connsiteX6" fmla="*/ 2368 w 3043672"/>
              <a:gd name="connsiteY6" fmla="*/ 2573001 h 2818824"/>
              <a:gd name="connsiteX7" fmla="*/ 2368 w 3043672"/>
              <a:gd name="connsiteY7" fmla="*/ 2002874 h 2818824"/>
              <a:gd name="connsiteX8" fmla="*/ 284414 w 3043672"/>
              <a:gd name="connsiteY8" fmla="*/ 1464666 h 28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3672" h="2818824">
                <a:moveTo>
                  <a:pt x="284414" y="1464666"/>
                </a:moveTo>
                <a:lnTo>
                  <a:pt x="2763992" y="35840"/>
                </a:lnTo>
                <a:cubicBezTo>
                  <a:pt x="2919137" y="-53551"/>
                  <a:pt x="3046040" y="42366"/>
                  <a:pt x="3046040" y="249007"/>
                </a:cubicBezTo>
                <a:lnTo>
                  <a:pt x="3046040" y="819133"/>
                </a:lnTo>
                <a:cubicBezTo>
                  <a:pt x="3046040" y="1025774"/>
                  <a:pt x="2919137" y="1267952"/>
                  <a:pt x="2763992" y="1357342"/>
                </a:cubicBezTo>
                <a:lnTo>
                  <a:pt x="284414" y="2786168"/>
                </a:lnTo>
                <a:cubicBezTo>
                  <a:pt x="129269" y="2875558"/>
                  <a:pt x="2368" y="2779642"/>
                  <a:pt x="2368" y="2573001"/>
                </a:cubicBezTo>
                <a:lnTo>
                  <a:pt x="2368" y="2002874"/>
                </a:lnTo>
                <a:cubicBezTo>
                  <a:pt x="2368" y="1796234"/>
                  <a:pt x="129269" y="1554056"/>
                  <a:pt x="284414" y="1464666"/>
                </a:cubicBezTo>
                <a:close/>
              </a:path>
            </a:pathLst>
          </a:custGeom>
          <a:solidFill>
            <a:srgbClr val="2B2B34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0380DD-0869-4D5F-9A8C-4E0BB559CD25}"/>
              </a:ext>
            </a:extLst>
          </p:cNvPr>
          <p:cNvSpPr/>
          <p:nvPr/>
        </p:nvSpPr>
        <p:spPr>
          <a:xfrm>
            <a:off x="19686601" y="8345199"/>
            <a:ext cx="430737" cy="686487"/>
          </a:xfrm>
          <a:custGeom>
            <a:avLst/>
            <a:gdLst>
              <a:gd name="connsiteX0" fmla="*/ 528786 w 526473"/>
              <a:gd name="connsiteY0" fmla="*/ 13942 h 839066"/>
              <a:gd name="connsiteX1" fmla="*/ 445867 w 526473"/>
              <a:gd name="connsiteY1" fmla="*/ 720074 h 839066"/>
              <a:gd name="connsiteX2" fmla="*/ 393658 w 526473"/>
              <a:gd name="connsiteY2" fmla="*/ 799538 h 839066"/>
              <a:gd name="connsiteX3" fmla="*/ 144242 w 526473"/>
              <a:gd name="connsiteY3" fmla="*/ 804144 h 839066"/>
              <a:gd name="connsiteX4" fmla="*/ 137496 w 526473"/>
              <a:gd name="connsiteY4" fmla="*/ 799538 h 839066"/>
              <a:gd name="connsiteX5" fmla="*/ 85288 w 526473"/>
              <a:gd name="connsiteY5" fmla="*/ 720074 h 839066"/>
              <a:gd name="connsiteX6" fmla="*/ 2368 w 526473"/>
              <a:gd name="connsiteY6" fmla="*/ 13942 h 839066"/>
              <a:gd name="connsiteX7" fmla="*/ 528786 w 526473"/>
              <a:gd name="connsiteY7" fmla="*/ 13942 h 83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473" h="839066">
                <a:moveTo>
                  <a:pt x="528786" y="13942"/>
                </a:moveTo>
                <a:lnTo>
                  <a:pt x="445867" y="720074"/>
                </a:lnTo>
                <a:cubicBezTo>
                  <a:pt x="439505" y="757968"/>
                  <a:pt x="419214" y="780289"/>
                  <a:pt x="393658" y="799538"/>
                </a:cubicBezTo>
                <a:cubicBezTo>
                  <a:pt x="320390" y="849553"/>
                  <a:pt x="218825" y="850101"/>
                  <a:pt x="144242" y="804144"/>
                </a:cubicBezTo>
                <a:lnTo>
                  <a:pt x="137496" y="799538"/>
                </a:lnTo>
                <a:cubicBezTo>
                  <a:pt x="111940" y="780289"/>
                  <a:pt x="91594" y="757968"/>
                  <a:pt x="85288" y="720074"/>
                </a:cubicBezTo>
                <a:lnTo>
                  <a:pt x="2368" y="13942"/>
                </a:lnTo>
                <a:cubicBezTo>
                  <a:pt x="24688" y="6757"/>
                  <a:pt x="485297" y="-8050"/>
                  <a:pt x="528786" y="13942"/>
                </a:cubicBezTo>
                <a:close/>
              </a:path>
            </a:pathLst>
          </a:custGeom>
          <a:solidFill>
            <a:srgbClr val="2B2B34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EFB5F9-5FE9-48EE-A9EE-C65891E73952}"/>
              </a:ext>
            </a:extLst>
          </p:cNvPr>
          <p:cNvSpPr/>
          <p:nvPr/>
        </p:nvSpPr>
        <p:spPr>
          <a:xfrm>
            <a:off x="14071850" y="2935159"/>
            <a:ext cx="8659617" cy="5900205"/>
          </a:xfrm>
          <a:custGeom>
            <a:avLst/>
            <a:gdLst>
              <a:gd name="connsiteX0" fmla="*/ 7735982 w 10584301"/>
              <a:gd name="connsiteY0" fmla="*/ 7212774 h 7211583"/>
              <a:gd name="connsiteX1" fmla="*/ 95048 w 10584301"/>
              <a:gd name="connsiteY1" fmla="*/ 2797421 h 7211583"/>
              <a:gd name="connsiteX2" fmla="*/ 2368 w 10584301"/>
              <a:gd name="connsiteY2" fmla="*/ 2573012 h 7211583"/>
              <a:gd name="connsiteX3" fmla="*/ 2368 w 10584301"/>
              <a:gd name="connsiteY3" fmla="*/ 2002830 h 7211583"/>
              <a:gd name="connsiteX4" fmla="*/ 95048 w 10584301"/>
              <a:gd name="connsiteY4" fmla="*/ 1671646 h 7211583"/>
              <a:gd name="connsiteX5" fmla="*/ 284414 w 10584301"/>
              <a:gd name="connsiteY5" fmla="*/ 1464621 h 7211583"/>
              <a:gd name="connsiteX6" fmla="*/ 2763993 w 10584301"/>
              <a:gd name="connsiteY6" fmla="*/ 35850 h 7211583"/>
              <a:gd name="connsiteX7" fmla="*/ 2943158 w 10584301"/>
              <a:gd name="connsiteY7" fmla="*/ 18685 h 7211583"/>
              <a:gd name="connsiteX8" fmla="*/ 10584091 w 10584301"/>
              <a:gd name="connsiteY8" fmla="*/ 4434039 h 7211583"/>
              <a:gd name="connsiteX9" fmla="*/ 10404925 w 10584301"/>
              <a:gd name="connsiteY9" fmla="*/ 4451204 h 7211583"/>
              <a:gd name="connsiteX10" fmla="*/ 7925348 w 10584301"/>
              <a:gd name="connsiteY10" fmla="*/ 5879976 h 7211583"/>
              <a:gd name="connsiteX11" fmla="*/ 7726165 w 10584301"/>
              <a:gd name="connsiteY11" fmla="*/ 6105097 h 7211583"/>
              <a:gd name="connsiteX12" fmla="*/ 7643301 w 10584301"/>
              <a:gd name="connsiteY12" fmla="*/ 6418184 h 7211583"/>
              <a:gd name="connsiteX13" fmla="*/ 7643301 w 10584301"/>
              <a:gd name="connsiteY13" fmla="*/ 6988366 h 7211583"/>
              <a:gd name="connsiteX14" fmla="*/ 7735982 w 10584301"/>
              <a:gd name="connsiteY14" fmla="*/ 7212774 h 721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84301" h="7211583">
                <a:moveTo>
                  <a:pt x="7735982" y="7212774"/>
                </a:moveTo>
                <a:lnTo>
                  <a:pt x="95048" y="2797421"/>
                </a:lnTo>
                <a:cubicBezTo>
                  <a:pt x="20629" y="2745761"/>
                  <a:pt x="4012" y="2658235"/>
                  <a:pt x="2368" y="2573012"/>
                </a:cubicBezTo>
                <a:lnTo>
                  <a:pt x="2368" y="2002830"/>
                </a:lnTo>
                <a:cubicBezTo>
                  <a:pt x="4616" y="1882071"/>
                  <a:pt x="37795" y="1777325"/>
                  <a:pt x="95048" y="1671646"/>
                </a:cubicBezTo>
                <a:cubicBezTo>
                  <a:pt x="144131" y="1586642"/>
                  <a:pt x="199685" y="1516336"/>
                  <a:pt x="284414" y="1464621"/>
                </a:cubicBezTo>
                <a:lnTo>
                  <a:pt x="2763993" y="35850"/>
                </a:lnTo>
                <a:cubicBezTo>
                  <a:pt x="2823495" y="3549"/>
                  <a:pt x="2879323" y="-11422"/>
                  <a:pt x="2943158" y="18685"/>
                </a:cubicBezTo>
                <a:lnTo>
                  <a:pt x="10584091" y="4434039"/>
                </a:lnTo>
                <a:cubicBezTo>
                  <a:pt x="10520311" y="4403932"/>
                  <a:pt x="10464483" y="4418903"/>
                  <a:pt x="10404925" y="4451204"/>
                </a:cubicBezTo>
                <a:lnTo>
                  <a:pt x="7925348" y="5879976"/>
                </a:lnTo>
                <a:cubicBezTo>
                  <a:pt x="7835025" y="5935090"/>
                  <a:pt x="7775906" y="6013239"/>
                  <a:pt x="7726165" y="6105097"/>
                </a:cubicBezTo>
                <a:cubicBezTo>
                  <a:pt x="7674835" y="6206443"/>
                  <a:pt x="7645439" y="6304005"/>
                  <a:pt x="7643301" y="6418184"/>
                </a:cubicBezTo>
                <a:lnTo>
                  <a:pt x="7643301" y="6988366"/>
                </a:lnTo>
                <a:cubicBezTo>
                  <a:pt x="7644945" y="7073588"/>
                  <a:pt x="7661617" y="7161060"/>
                  <a:pt x="7735982" y="7212774"/>
                </a:cubicBezTo>
                <a:close/>
              </a:path>
            </a:pathLst>
          </a:custGeom>
          <a:solidFill>
            <a:srgbClr val="655F6B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3CFF29-155F-497D-B78E-822E32616D24}"/>
              </a:ext>
            </a:extLst>
          </p:cNvPr>
          <p:cNvSpPr/>
          <p:nvPr/>
        </p:nvSpPr>
        <p:spPr>
          <a:xfrm>
            <a:off x="15865288" y="1003895"/>
            <a:ext cx="6887312" cy="5805981"/>
          </a:xfrm>
          <a:custGeom>
            <a:avLst/>
            <a:gdLst>
              <a:gd name="connsiteX0" fmla="*/ 7537293 w 8418084"/>
              <a:gd name="connsiteY0" fmla="*/ 7096883 h 7096417"/>
              <a:gd name="connsiteX1" fmla="*/ 69109 w 8418084"/>
              <a:gd name="connsiteY1" fmla="*/ 2773059 h 7096417"/>
              <a:gd name="connsiteX2" fmla="*/ 2368 w 8418084"/>
              <a:gd name="connsiteY2" fmla="*/ 2626744 h 7096417"/>
              <a:gd name="connsiteX3" fmla="*/ 2368 w 8418084"/>
              <a:gd name="connsiteY3" fmla="*/ 763577 h 7096417"/>
              <a:gd name="connsiteX4" fmla="*/ 37631 w 8418084"/>
              <a:gd name="connsiteY4" fmla="*/ 604593 h 7096417"/>
              <a:gd name="connsiteX5" fmla="*/ 167603 w 8418084"/>
              <a:gd name="connsiteY5" fmla="*/ 405411 h 7096417"/>
              <a:gd name="connsiteX6" fmla="*/ 180491 w 8418084"/>
              <a:gd name="connsiteY6" fmla="*/ 392085 h 7096417"/>
              <a:gd name="connsiteX7" fmla="*/ 293573 w 8418084"/>
              <a:gd name="connsiteY7" fmla="*/ 303572 h 7096417"/>
              <a:gd name="connsiteX8" fmla="*/ 735536 w 8418084"/>
              <a:gd name="connsiteY8" fmla="*/ 47464 h 7096417"/>
              <a:gd name="connsiteX9" fmla="*/ 750453 w 8418084"/>
              <a:gd name="connsiteY9" fmla="*/ 39183 h 7096417"/>
              <a:gd name="connsiteX10" fmla="*/ 950841 w 8418084"/>
              <a:gd name="connsiteY10" fmla="*/ 18344 h 7096417"/>
              <a:gd name="connsiteX11" fmla="*/ 8419081 w 8418084"/>
              <a:gd name="connsiteY11" fmla="*/ 4342223 h 7096417"/>
              <a:gd name="connsiteX12" fmla="*/ 8290095 w 8418084"/>
              <a:gd name="connsiteY12" fmla="*/ 4334436 h 7096417"/>
              <a:gd name="connsiteX13" fmla="*/ 8203775 w 8418084"/>
              <a:gd name="connsiteY13" fmla="*/ 4371343 h 7096417"/>
              <a:gd name="connsiteX14" fmla="*/ 7761812 w 8418084"/>
              <a:gd name="connsiteY14" fmla="*/ 4627451 h 7096417"/>
              <a:gd name="connsiteX15" fmla="*/ 7623284 w 8418084"/>
              <a:gd name="connsiteY15" fmla="*/ 4743001 h 7096417"/>
              <a:gd name="connsiteX16" fmla="*/ 7493585 w 8418084"/>
              <a:gd name="connsiteY16" fmla="*/ 4961048 h 7096417"/>
              <a:gd name="connsiteX17" fmla="*/ 7470607 w 8418084"/>
              <a:gd name="connsiteY17" fmla="*/ 5087456 h 7096417"/>
              <a:gd name="connsiteX18" fmla="*/ 7470607 w 8418084"/>
              <a:gd name="connsiteY18" fmla="*/ 6950622 h 7096417"/>
              <a:gd name="connsiteX19" fmla="*/ 7537293 w 8418084"/>
              <a:gd name="connsiteY19" fmla="*/ 7096883 h 709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18084" h="7096417">
                <a:moveTo>
                  <a:pt x="7537293" y="7096883"/>
                </a:moveTo>
                <a:lnTo>
                  <a:pt x="69109" y="2773059"/>
                </a:lnTo>
                <a:cubicBezTo>
                  <a:pt x="17229" y="2737193"/>
                  <a:pt x="3958" y="2687233"/>
                  <a:pt x="2368" y="2626744"/>
                </a:cubicBezTo>
                <a:lnTo>
                  <a:pt x="2368" y="763577"/>
                </a:lnTo>
                <a:cubicBezTo>
                  <a:pt x="3848" y="704514"/>
                  <a:pt x="16023" y="659270"/>
                  <a:pt x="37631" y="604593"/>
                </a:cubicBezTo>
                <a:cubicBezTo>
                  <a:pt x="71029" y="527377"/>
                  <a:pt x="110898" y="467436"/>
                  <a:pt x="167603" y="405411"/>
                </a:cubicBezTo>
                <a:lnTo>
                  <a:pt x="180491" y="392085"/>
                </a:lnTo>
                <a:cubicBezTo>
                  <a:pt x="217125" y="356329"/>
                  <a:pt x="249700" y="330115"/>
                  <a:pt x="293573" y="303572"/>
                </a:cubicBezTo>
                <a:lnTo>
                  <a:pt x="735536" y="47464"/>
                </a:lnTo>
                <a:lnTo>
                  <a:pt x="750453" y="39183"/>
                </a:lnTo>
                <a:cubicBezTo>
                  <a:pt x="814288" y="7101"/>
                  <a:pt x="882729" y="-13628"/>
                  <a:pt x="950841" y="18344"/>
                </a:cubicBezTo>
                <a:lnTo>
                  <a:pt x="8419081" y="4342223"/>
                </a:lnTo>
                <a:cubicBezTo>
                  <a:pt x="8374659" y="4321383"/>
                  <a:pt x="8336929" y="4323248"/>
                  <a:pt x="8290095" y="4334436"/>
                </a:cubicBezTo>
                <a:cubicBezTo>
                  <a:pt x="8257410" y="4344033"/>
                  <a:pt x="8233554" y="4354837"/>
                  <a:pt x="8203775" y="4371343"/>
                </a:cubicBezTo>
                <a:lnTo>
                  <a:pt x="7761812" y="4627451"/>
                </a:lnTo>
                <a:cubicBezTo>
                  <a:pt x="7706643" y="4660794"/>
                  <a:pt x="7666664" y="4695563"/>
                  <a:pt x="7623284" y="4743001"/>
                </a:cubicBezTo>
                <a:cubicBezTo>
                  <a:pt x="7565646" y="4809632"/>
                  <a:pt x="7523528" y="4877800"/>
                  <a:pt x="7493585" y="4961048"/>
                </a:cubicBezTo>
                <a:cubicBezTo>
                  <a:pt x="7479271" y="5005469"/>
                  <a:pt x="7471814" y="5040677"/>
                  <a:pt x="7470607" y="5087456"/>
                </a:cubicBezTo>
                <a:lnTo>
                  <a:pt x="7470607" y="6950622"/>
                </a:lnTo>
                <a:cubicBezTo>
                  <a:pt x="7472143" y="7011057"/>
                  <a:pt x="7485414" y="7061017"/>
                  <a:pt x="7537293" y="7096883"/>
                </a:cubicBezTo>
                <a:close/>
              </a:path>
            </a:pathLst>
          </a:custGeom>
          <a:solidFill>
            <a:srgbClr val="4B474F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BCB430-904B-4856-BAB6-8CB3378475F1}"/>
              </a:ext>
            </a:extLst>
          </p:cNvPr>
          <p:cNvSpPr/>
          <p:nvPr/>
        </p:nvSpPr>
        <p:spPr>
          <a:xfrm>
            <a:off x="21975478" y="4541442"/>
            <a:ext cx="839041" cy="2283806"/>
          </a:xfrm>
          <a:custGeom>
            <a:avLst/>
            <a:gdLst>
              <a:gd name="connsiteX0" fmla="*/ 2368 w 1025525"/>
              <a:gd name="connsiteY0" fmla="*/ 2626766 h 2791403"/>
              <a:gd name="connsiteX1" fmla="*/ 2368 w 1025525"/>
              <a:gd name="connsiteY1" fmla="*/ 763600 h 2791403"/>
              <a:gd name="connsiteX2" fmla="*/ 293572 w 1025525"/>
              <a:gd name="connsiteY2" fmla="*/ 303594 h 2791403"/>
              <a:gd name="connsiteX3" fmla="*/ 735536 w 1025525"/>
              <a:gd name="connsiteY3" fmla="*/ 47488 h 2791403"/>
              <a:gd name="connsiteX4" fmla="*/ 1026742 w 1025525"/>
              <a:gd name="connsiteY4" fmla="*/ 169947 h 2791403"/>
              <a:gd name="connsiteX5" fmla="*/ 1026742 w 1025525"/>
              <a:gd name="connsiteY5" fmla="*/ 2033113 h 2791403"/>
              <a:gd name="connsiteX6" fmla="*/ 735536 w 1025525"/>
              <a:gd name="connsiteY6" fmla="*/ 2493119 h 2791403"/>
              <a:gd name="connsiteX7" fmla="*/ 293572 w 1025525"/>
              <a:gd name="connsiteY7" fmla="*/ 2749227 h 2791403"/>
              <a:gd name="connsiteX8" fmla="*/ 2368 w 1025525"/>
              <a:gd name="connsiteY8" fmla="*/ 2626766 h 27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525" h="2791403">
                <a:moveTo>
                  <a:pt x="2368" y="2626766"/>
                </a:moveTo>
                <a:lnTo>
                  <a:pt x="2368" y="763600"/>
                </a:lnTo>
                <a:cubicBezTo>
                  <a:pt x="2368" y="603410"/>
                  <a:pt x="133437" y="396440"/>
                  <a:pt x="293572" y="303594"/>
                </a:cubicBezTo>
                <a:lnTo>
                  <a:pt x="735536" y="47488"/>
                </a:lnTo>
                <a:cubicBezTo>
                  <a:pt x="895726" y="-45358"/>
                  <a:pt x="1026742" y="9757"/>
                  <a:pt x="1026742" y="169947"/>
                </a:cubicBezTo>
                <a:lnTo>
                  <a:pt x="1026742" y="2033113"/>
                </a:lnTo>
                <a:cubicBezTo>
                  <a:pt x="1026742" y="2193249"/>
                  <a:pt x="895671" y="2400274"/>
                  <a:pt x="735536" y="2493119"/>
                </a:cubicBezTo>
                <a:lnTo>
                  <a:pt x="293572" y="2749227"/>
                </a:lnTo>
                <a:cubicBezTo>
                  <a:pt x="133382" y="2842017"/>
                  <a:pt x="2368" y="2786957"/>
                  <a:pt x="2368" y="2626766"/>
                </a:cubicBezTo>
                <a:close/>
              </a:path>
            </a:pathLst>
          </a:custGeom>
          <a:solidFill>
            <a:srgbClr val="2B2B34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D84AC3-6DFE-449C-952D-B7971AC07445}"/>
              </a:ext>
            </a:extLst>
          </p:cNvPr>
          <p:cNvSpPr/>
          <p:nvPr/>
        </p:nvSpPr>
        <p:spPr>
          <a:xfrm>
            <a:off x="15716609" y="2848756"/>
            <a:ext cx="1543476" cy="1377463"/>
          </a:xfrm>
          <a:custGeom>
            <a:avLst/>
            <a:gdLst>
              <a:gd name="connsiteX0" fmla="*/ 111648 w 1886528"/>
              <a:gd name="connsiteY0" fmla="*/ 1022092 h 1683616"/>
              <a:gd name="connsiteX1" fmla="*/ 215133 w 1886528"/>
              <a:gd name="connsiteY1" fmla="*/ 425313 h 1683616"/>
              <a:gd name="connsiteX2" fmla="*/ 248476 w 1886528"/>
              <a:gd name="connsiteY2" fmla="*/ 103177 h 1683616"/>
              <a:gd name="connsiteX3" fmla="*/ 307320 w 1886528"/>
              <a:gd name="connsiteY3" fmla="*/ 3421 h 1683616"/>
              <a:gd name="connsiteX4" fmla="*/ 434441 w 1886528"/>
              <a:gd name="connsiteY4" fmla="*/ 68847 h 1683616"/>
              <a:gd name="connsiteX5" fmla="*/ 986525 w 1886528"/>
              <a:gd name="connsiteY5" fmla="*/ 53382 h 1683616"/>
              <a:gd name="connsiteX6" fmla="*/ 1469454 w 1886528"/>
              <a:gd name="connsiteY6" fmla="*/ 148695 h 1683616"/>
              <a:gd name="connsiteX7" fmla="*/ 1883942 w 1886528"/>
              <a:gd name="connsiteY7" fmla="*/ 196297 h 1683616"/>
              <a:gd name="connsiteX8" fmla="*/ 1817091 w 1886528"/>
              <a:gd name="connsiteY8" fmla="*/ 404418 h 1683616"/>
              <a:gd name="connsiteX9" fmla="*/ 1799433 w 1886528"/>
              <a:gd name="connsiteY9" fmla="*/ 935279 h 1683616"/>
              <a:gd name="connsiteX10" fmla="*/ 1696989 w 1886528"/>
              <a:gd name="connsiteY10" fmla="*/ 1414259 h 1683616"/>
              <a:gd name="connsiteX11" fmla="*/ 1603266 w 1886528"/>
              <a:gd name="connsiteY11" fmla="*/ 1642672 h 1683616"/>
              <a:gd name="connsiteX12" fmla="*/ 951098 w 1886528"/>
              <a:gd name="connsiteY12" fmla="*/ 1672615 h 1683616"/>
              <a:gd name="connsiteX13" fmla="*/ 306497 w 1886528"/>
              <a:gd name="connsiteY13" fmla="*/ 1455280 h 1683616"/>
              <a:gd name="connsiteX14" fmla="*/ 24944 w 1886528"/>
              <a:gd name="connsiteY14" fmla="*/ 1429834 h 1683616"/>
              <a:gd name="connsiteX15" fmla="*/ 28728 w 1886528"/>
              <a:gd name="connsiteY15" fmla="*/ 1278199 h 1683616"/>
              <a:gd name="connsiteX16" fmla="*/ 111648 w 1886528"/>
              <a:gd name="connsiteY16" fmla="*/ 1022092 h 16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86528" h="1683616">
                <a:moveTo>
                  <a:pt x="111648" y="1022092"/>
                </a:moveTo>
                <a:cubicBezTo>
                  <a:pt x="111648" y="1022092"/>
                  <a:pt x="162924" y="553641"/>
                  <a:pt x="215133" y="425313"/>
                </a:cubicBezTo>
                <a:cubicBezTo>
                  <a:pt x="267341" y="296985"/>
                  <a:pt x="256318" y="174580"/>
                  <a:pt x="248476" y="103177"/>
                </a:cubicBezTo>
                <a:cubicBezTo>
                  <a:pt x="240634" y="31774"/>
                  <a:pt x="266737" y="-4421"/>
                  <a:pt x="307320" y="3421"/>
                </a:cubicBezTo>
                <a:cubicBezTo>
                  <a:pt x="347902" y="11264"/>
                  <a:pt x="313627" y="49323"/>
                  <a:pt x="434441" y="68847"/>
                </a:cubicBezTo>
                <a:cubicBezTo>
                  <a:pt x="555256" y="88370"/>
                  <a:pt x="795569" y="28539"/>
                  <a:pt x="986525" y="53382"/>
                </a:cubicBezTo>
                <a:cubicBezTo>
                  <a:pt x="1177481" y="78224"/>
                  <a:pt x="1358072" y="114091"/>
                  <a:pt x="1469454" y="148695"/>
                </a:cubicBezTo>
                <a:cubicBezTo>
                  <a:pt x="1726494" y="228544"/>
                  <a:pt x="1865187" y="61608"/>
                  <a:pt x="1883942" y="196297"/>
                </a:cubicBezTo>
                <a:cubicBezTo>
                  <a:pt x="1889316" y="234741"/>
                  <a:pt x="1815501" y="305869"/>
                  <a:pt x="1817091" y="404418"/>
                </a:cubicBezTo>
                <a:cubicBezTo>
                  <a:pt x="1819998" y="582487"/>
                  <a:pt x="1830801" y="763572"/>
                  <a:pt x="1799433" y="935279"/>
                </a:cubicBezTo>
                <a:cubicBezTo>
                  <a:pt x="1770147" y="1095853"/>
                  <a:pt x="1698635" y="1246940"/>
                  <a:pt x="1696989" y="1414259"/>
                </a:cubicBezTo>
                <a:cubicBezTo>
                  <a:pt x="1695509" y="1562385"/>
                  <a:pt x="1851805" y="1717256"/>
                  <a:pt x="1603266" y="1642672"/>
                </a:cubicBezTo>
                <a:cubicBezTo>
                  <a:pt x="1516947" y="1616787"/>
                  <a:pt x="1183623" y="1709413"/>
                  <a:pt x="951098" y="1672615"/>
                </a:cubicBezTo>
                <a:cubicBezTo>
                  <a:pt x="718627" y="1635817"/>
                  <a:pt x="426983" y="1492079"/>
                  <a:pt x="306497" y="1455280"/>
                </a:cubicBezTo>
                <a:cubicBezTo>
                  <a:pt x="186012" y="1418482"/>
                  <a:pt x="60152" y="1451825"/>
                  <a:pt x="24944" y="1429834"/>
                </a:cubicBezTo>
                <a:cubicBezTo>
                  <a:pt x="-10319" y="1407788"/>
                  <a:pt x="-557" y="1319440"/>
                  <a:pt x="28728" y="1278199"/>
                </a:cubicBezTo>
                <a:cubicBezTo>
                  <a:pt x="57903" y="1236959"/>
                  <a:pt x="111648" y="1022092"/>
                  <a:pt x="111648" y="1022092"/>
                </a:cubicBezTo>
                <a:close/>
              </a:path>
            </a:pathLst>
          </a:custGeom>
          <a:solidFill>
            <a:srgbClr val="2B2B34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FBFFF8-07D6-4E93-8DEF-8B258B62473E}"/>
              </a:ext>
            </a:extLst>
          </p:cNvPr>
          <p:cNvSpPr/>
          <p:nvPr/>
        </p:nvSpPr>
        <p:spPr>
          <a:xfrm>
            <a:off x="20300986" y="5181701"/>
            <a:ext cx="1655647" cy="1521042"/>
          </a:xfrm>
          <a:custGeom>
            <a:avLst/>
            <a:gdLst>
              <a:gd name="connsiteX0" fmla="*/ 180327 w 2023630"/>
              <a:gd name="connsiteY0" fmla="*/ 926495 h 1859107"/>
              <a:gd name="connsiteX1" fmla="*/ 400897 w 2023630"/>
              <a:gd name="connsiteY1" fmla="*/ 385270 h 1859107"/>
              <a:gd name="connsiteX2" fmla="*/ 498734 w 2023630"/>
              <a:gd name="connsiteY2" fmla="*/ 88471 h 1859107"/>
              <a:gd name="connsiteX3" fmla="*/ 574743 w 2023630"/>
              <a:gd name="connsiteY3" fmla="*/ 6594 h 1859107"/>
              <a:gd name="connsiteX4" fmla="*/ 681080 w 2023630"/>
              <a:gd name="connsiteY4" fmla="*/ 94503 h 1859107"/>
              <a:gd name="connsiteX5" fmla="*/ 1204701 w 2023630"/>
              <a:gd name="connsiteY5" fmla="*/ 193766 h 1859107"/>
              <a:gd name="connsiteX6" fmla="*/ 1640248 w 2023630"/>
              <a:gd name="connsiteY6" fmla="*/ 383186 h 1859107"/>
              <a:gd name="connsiteX7" fmla="*/ 2021118 w 2023630"/>
              <a:gd name="connsiteY7" fmla="*/ 513543 h 1859107"/>
              <a:gd name="connsiteX8" fmla="*/ 1915219 w 2023630"/>
              <a:gd name="connsiteY8" fmla="*/ 695944 h 1859107"/>
              <a:gd name="connsiteX9" fmla="*/ 1789085 w 2023630"/>
              <a:gd name="connsiteY9" fmla="*/ 1192748 h 1859107"/>
              <a:gd name="connsiteX10" fmla="*/ 1593743 w 2023630"/>
              <a:gd name="connsiteY10" fmla="*/ 1623140 h 1859107"/>
              <a:gd name="connsiteX11" fmla="*/ 1458286 w 2023630"/>
              <a:gd name="connsiteY11" fmla="*/ 1819142 h 1859107"/>
              <a:gd name="connsiteX12" fmla="*/ 837322 w 2023630"/>
              <a:gd name="connsiteY12" fmla="*/ 1712860 h 1859107"/>
              <a:gd name="connsiteX13" fmla="*/ 274489 w 2023630"/>
              <a:gd name="connsiteY13" fmla="*/ 1375040 h 1859107"/>
              <a:gd name="connsiteX14" fmla="*/ 14323 w 2023630"/>
              <a:gd name="connsiteY14" fmla="*/ 1292997 h 1859107"/>
              <a:gd name="connsiteX15" fmla="*/ 49147 w 2023630"/>
              <a:gd name="connsiteY15" fmla="*/ 1150850 h 1859107"/>
              <a:gd name="connsiteX16" fmla="*/ 180327 w 2023630"/>
              <a:gd name="connsiteY16" fmla="*/ 926495 h 18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3630" h="1859107">
                <a:moveTo>
                  <a:pt x="180327" y="926495"/>
                </a:moveTo>
                <a:cubicBezTo>
                  <a:pt x="180327" y="926495"/>
                  <a:pt x="325216" y="495500"/>
                  <a:pt x="400897" y="385270"/>
                </a:cubicBezTo>
                <a:cubicBezTo>
                  <a:pt x="476578" y="275040"/>
                  <a:pt x="491440" y="157406"/>
                  <a:pt x="498734" y="88471"/>
                </a:cubicBezTo>
                <a:cubicBezTo>
                  <a:pt x="506027" y="19536"/>
                  <a:pt x="538109" y="-9201"/>
                  <a:pt x="574743" y="6594"/>
                </a:cubicBezTo>
                <a:cubicBezTo>
                  <a:pt x="611376" y="22388"/>
                  <a:pt x="571233" y="51179"/>
                  <a:pt x="681080" y="94503"/>
                </a:cubicBezTo>
                <a:cubicBezTo>
                  <a:pt x="790925" y="137773"/>
                  <a:pt x="1029813" y="130973"/>
                  <a:pt x="1204701" y="193766"/>
                </a:cubicBezTo>
                <a:cubicBezTo>
                  <a:pt x="1379588" y="256558"/>
                  <a:pt x="1542411" y="327577"/>
                  <a:pt x="1640248" y="383186"/>
                </a:cubicBezTo>
                <a:cubicBezTo>
                  <a:pt x="1866082" y="511459"/>
                  <a:pt x="2031209" y="382692"/>
                  <a:pt x="2021118" y="513543"/>
                </a:cubicBezTo>
                <a:cubicBezTo>
                  <a:pt x="2018211" y="550890"/>
                  <a:pt x="1934031" y="602714"/>
                  <a:pt x="1915219" y="695944"/>
                </a:cubicBezTo>
                <a:cubicBezTo>
                  <a:pt x="1881218" y="864416"/>
                  <a:pt x="1854072" y="1037329"/>
                  <a:pt x="1789085" y="1192748"/>
                </a:cubicBezTo>
                <a:cubicBezTo>
                  <a:pt x="1728377" y="1338077"/>
                  <a:pt x="1629828" y="1465746"/>
                  <a:pt x="1593743" y="1623140"/>
                </a:cubicBezTo>
                <a:cubicBezTo>
                  <a:pt x="1561825" y="1762490"/>
                  <a:pt x="1677210" y="1940669"/>
                  <a:pt x="1458286" y="1819142"/>
                </a:cubicBezTo>
                <a:cubicBezTo>
                  <a:pt x="1382276" y="1776914"/>
                  <a:pt x="1048897" y="1795505"/>
                  <a:pt x="837322" y="1712860"/>
                </a:cubicBezTo>
                <a:cubicBezTo>
                  <a:pt x="625745" y="1630214"/>
                  <a:pt x="380496" y="1434597"/>
                  <a:pt x="274489" y="1375040"/>
                </a:cubicBezTo>
                <a:cubicBezTo>
                  <a:pt x="168481" y="1315483"/>
                  <a:pt x="43005" y="1321021"/>
                  <a:pt x="14323" y="1292997"/>
                </a:cubicBezTo>
                <a:cubicBezTo>
                  <a:pt x="-14358" y="1264974"/>
                  <a:pt x="13062" y="1183645"/>
                  <a:pt x="49147" y="1150850"/>
                </a:cubicBezTo>
                <a:cubicBezTo>
                  <a:pt x="85287" y="1117945"/>
                  <a:pt x="180327" y="926495"/>
                  <a:pt x="180327" y="926495"/>
                </a:cubicBezTo>
                <a:close/>
              </a:path>
            </a:pathLst>
          </a:custGeom>
          <a:solidFill>
            <a:srgbClr val="2B2B34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20DAC8-CE22-48DE-9BB3-3DAD67AA8FAF}"/>
              </a:ext>
            </a:extLst>
          </p:cNvPr>
          <p:cNvSpPr/>
          <p:nvPr/>
        </p:nvSpPr>
        <p:spPr>
          <a:xfrm>
            <a:off x="14071895" y="4181046"/>
            <a:ext cx="6420679" cy="4208664"/>
          </a:xfrm>
          <a:custGeom>
            <a:avLst/>
            <a:gdLst>
              <a:gd name="connsiteX0" fmla="*/ 205608 w 7847738"/>
              <a:gd name="connsiteY0" fmla="*/ 2368 h 5144080"/>
              <a:gd name="connsiteX1" fmla="*/ 7846541 w 7847738"/>
              <a:gd name="connsiteY1" fmla="*/ 4417721 h 5144080"/>
              <a:gd name="connsiteX2" fmla="*/ 7726110 w 7847738"/>
              <a:gd name="connsiteY2" fmla="*/ 4582299 h 5144080"/>
              <a:gd name="connsiteX3" fmla="*/ 7643246 w 7847738"/>
              <a:gd name="connsiteY3" fmla="*/ 4895386 h 5144080"/>
              <a:gd name="connsiteX4" fmla="*/ 7643246 w 7847738"/>
              <a:gd name="connsiteY4" fmla="*/ 5143322 h 5144080"/>
              <a:gd name="connsiteX5" fmla="*/ 2368 w 7847738"/>
              <a:gd name="connsiteY5" fmla="*/ 727968 h 5144080"/>
              <a:gd name="connsiteX6" fmla="*/ 2368 w 7847738"/>
              <a:gd name="connsiteY6" fmla="*/ 480032 h 5144080"/>
              <a:gd name="connsiteX7" fmla="*/ 94993 w 7847738"/>
              <a:gd name="connsiteY7" fmla="*/ 148848 h 5144080"/>
              <a:gd name="connsiteX8" fmla="*/ 205608 w 7847738"/>
              <a:gd name="connsiteY8" fmla="*/ 2368 h 514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7738" h="5144080">
                <a:moveTo>
                  <a:pt x="205608" y="2368"/>
                </a:moveTo>
                <a:lnTo>
                  <a:pt x="7846541" y="4417721"/>
                </a:lnTo>
                <a:cubicBezTo>
                  <a:pt x="7797623" y="4464391"/>
                  <a:pt x="7759728" y="4520220"/>
                  <a:pt x="7726110" y="4582299"/>
                </a:cubicBezTo>
                <a:cubicBezTo>
                  <a:pt x="7674780" y="4683645"/>
                  <a:pt x="7645385" y="4781207"/>
                  <a:pt x="7643246" y="4895386"/>
                </a:cubicBezTo>
                <a:lnTo>
                  <a:pt x="7643246" y="5143322"/>
                </a:lnTo>
                <a:lnTo>
                  <a:pt x="2368" y="727968"/>
                </a:lnTo>
                <a:lnTo>
                  <a:pt x="2368" y="480032"/>
                </a:lnTo>
                <a:cubicBezTo>
                  <a:pt x="4616" y="359273"/>
                  <a:pt x="37795" y="254527"/>
                  <a:pt x="94993" y="148848"/>
                </a:cubicBezTo>
                <a:cubicBezTo>
                  <a:pt x="127021" y="93404"/>
                  <a:pt x="161790" y="44211"/>
                  <a:pt x="205608" y="2368"/>
                </a:cubicBezTo>
                <a:close/>
              </a:path>
            </a:pathLst>
          </a:custGeom>
          <a:solidFill>
            <a:srgbClr val="736F7A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0C89AB-6ADA-49E2-8465-D9674BA19501}"/>
              </a:ext>
            </a:extLst>
          </p:cNvPr>
          <p:cNvSpPr/>
          <p:nvPr/>
        </p:nvSpPr>
        <p:spPr>
          <a:xfrm>
            <a:off x="15865333" y="1248667"/>
            <a:ext cx="6357864" cy="4258019"/>
          </a:xfrm>
          <a:custGeom>
            <a:avLst/>
            <a:gdLst>
              <a:gd name="connsiteX0" fmla="*/ 297138 w 7770961"/>
              <a:gd name="connsiteY0" fmla="*/ 2368 h 5204405"/>
              <a:gd name="connsiteX1" fmla="*/ 7772507 w 7770961"/>
              <a:gd name="connsiteY1" fmla="*/ 4322024 h 5204405"/>
              <a:gd name="connsiteX2" fmla="*/ 7761757 w 7770961"/>
              <a:gd name="connsiteY2" fmla="*/ 4328276 h 5204405"/>
              <a:gd name="connsiteX3" fmla="*/ 7623229 w 7770961"/>
              <a:gd name="connsiteY3" fmla="*/ 4443826 h 5204405"/>
              <a:gd name="connsiteX4" fmla="*/ 7493530 w 7770961"/>
              <a:gd name="connsiteY4" fmla="*/ 4661873 h 5204405"/>
              <a:gd name="connsiteX5" fmla="*/ 7470552 w 7770961"/>
              <a:gd name="connsiteY5" fmla="*/ 4788282 h 5204405"/>
              <a:gd name="connsiteX6" fmla="*/ 7470552 w 7770961"/>
              <a:gd name="connsiteY6" fmla="*/ 5205512 h 5204405"/>
              <a:gd name="connsiteX7" fmla="*/ 2368 w 7770961"/>
              <a:gd name="connsiteY7" fmla="*/ 889968 h 5204405"/>
              <a:gd name="connsiteX8" fmla="*/ 2368 w 7770961"/>
              <a:gd name="connsiteY8" fmla="*/ 464403 h 5204405"/>
              <a:gd name="connsiteX9" fmla="*/ 37630 w 7770961"/>
              <a:gd name="connsiteY9" fmla="*/ 305419 h 5204405"/>
              <a:gd name="connsiteX10" fmla="*/ 167603 w 7770961"/>
              <a:gd name="connsiteY10" fmla="*/ 106236 h 5204405"/>
              <a:gd name="connsiteX11" fmla="*/ 180491 w 7770961"/>
              <a:gd name="connsiteY11" fmla="*/ 92910 h 5204405"/>
              <a:gd name="connsiteX12" fmla="*/ 293573 w 7770961"/>
              <a:gd name="connsiteY12" fmla="*/ 4397 h 5204405"/>
              <a:gd name="connsiteX13" fmla="*/ 297138 w 7770961"/>
              <a:gd name="connsiteY13" fmla="*/ 2368 h 52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70961" h="5204405">
                <a:moveTo>
                  <a:pt x="297138" y="2368"/>
                </a:moveTo>
                <a:lnTo>
                  <a:pt x="7772507" y="4322024"/>
                </a:lnTo>
                <a:lnTo>
                  <a:pt x="7761757" y="4328276"/>
                </a:lnTo>
                <a:cubicBezTo>
                  <a:pt x="7706588" y="4361619"/>
                  <a:pt x="7666609" y="4396389"/>
                  <a:pt x="7623229" y="4443826"/>
                </a:cubicBezTo>
                <a:cubicBezTo>
                  <a:pt x="7565591" y="4510458"/>
                  <a:pt x="7523473" y="4578625"/>
                  <a:pt x="7493530" y="4661873"/>
                </a:cubicBezTo>
                <a:cubicBezTo>
                  <a:pt x="7479216" y="4706294"/>
                  <a:pt x="7471759" y="4741503"/>
                  <a:pt x="7470552" y="4788282"/>
                </a:cubicBezTo>
                <a:lnTo>
                  <a:pt x="7470552" y="5205512"/>
                </a:lnTo>
                <a:lnTo>
                  <a:pt x="2368" y="889968"/>
                </a:lnTo>
                <a:lnTo>
                  <a:pt x="2368" y="464403"/>
                </a:lnTo>
                <a:cubicBezTo>
                  <a:pt x="3848" y="405394"/>
                  <a:pt x="16023" y="360095"/>
                  <a:pt x="37630" y="305419"/>
                </a:cubicBezTo>
                <a:cubicBezTo>
                  <a:pt x="71029" y="228203"/>
                  <a:pt x="110898" y="168262"/>
                  <a:pt x="167603" y="106236"/>
                </a:cubicBezTo>
                <a:lnTo>
                  <a:pt x="180491" y="92910"/>
                </a:lnTo>
                <a:cubicBezTo>
                  <a:pt x="217125" y="57154"/>
                  <a:pt x="249700" y="30940"/>
                  <a:pt x="293573" y="4397"/>
                </a:cubicBezTo>
                <a:lnTo>
                  <a:pt x="297138" y="2368"/>
                </a:lnTo>
                <a:close/>
              </a:path>
            </a:pathLst>
          </a:custGeom>
          <a:solidFill>
            <a:srgbClr val="56515A"/>
          </a:solidFill>
          <a:ln w="54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51848A-0DF3-4EF2-91C1-21F59A42E9BF}"/>
              </a:ext>
            </a:extLst>
          </p:cNvPr>
          <p:cNvSpPr/>
          <p:nvPr/>
        </p:nvSpPr>
        <p:spPr>
          <a:xfrm>
            <a:off x="14440317" y="5304873"/>
            <a:ext cx="435224" cy="686487"/>
          </a:xfrm>
          <a:custGeom>
            <a:avLst/>
            <a:gdLst>
              <a:gd name="connsiteX0" fmla="*/ 530586 w 531957"/>
              <a:gd name="connsiteY0" fmla="*/ 15687 h 839066"/>
              <a:gd name="connsiteX1" fmla="*/ 447667 w 531957"/>
              <a:gd name="connsiteY1" fmla="*/ 721819 h 839066"/>
              <a:gd name="connsiteX2" fmla="*/ 395458 w 531957"/>
              <a:gd name="connsiteY2" fmla="*/ 801283 h 839066"/>
              <a:gd name="connsiteX3" fmla="*/ 146041 w 531957"/>
              <a:gd name="connsiteY3" fmla="*/ 805890 h 839066"/>
              <a:gd name="connsiteX4" fmla="*/ 139296 w 531957"/>
              <a:gd name="connsiteY4" fmla="*/ 801283 h 839066"/>
              <a:gd name="connsiteX5" fmla="*/ 87087 w 531957"/>
              <a:gd name="connsiteY5" fmla="*/ 721819 h 839066"/>
              <a:gd name="connsiteX6" fmla="*/ 4113 w 531957"/>
              <a:gd name="connsiteY6" fmla="*/ 15687 h 839066"/>
              <a:gd name="connsiteX7" fmla="*/ 530586 w 531957"/>
              <a:gd name="connsiteY7" fmla="*/ 15687 h 83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957" h="839066">
                <a:moveTo>
                  <a:pt x="530586" y="15687"/>
                </a:moveTo>
                <a:lnTo>
                  <a:pt x="447667" y="721819"/>
                </a:lnTo>
                <a:cubicBezTo>
                  <a:pt x="441305" y="759714"/>
                  <a:pt x="421014" y="782034"/>
                  <a:pt x="395458" y="801283"/>
                </a:cubicBezTo>
                <a:cubicBezTo>
                  <a:pt x="322191" y="851298"/>
                  <a:pt x="220625" y="851847"/>
                  <a:pt x="146041" y="805890"/>
                </a:cubicBezTo>
                <a:lnTo>
                  <a:pt x="139296" y="801283"/>
                </a:lnTo>
                <a:cubicBezTo>
                  <a:pt x="113740" y="781979"/>
                  <a:pt x="93394" y="759714"/>
                  <a:pt x="87087" y="721819"/>
                </a:cubicBezTo>
                <a:lnTo>
                  <a:pt x="4113" y="15687"/>
                </a:lnTo>
                <a:cubicBezTo>
                  <a:pt x="26434" y="8503"/>
                  <a:pt x="487098" y="-6304"/>
                  <a:pt x="530586" y="15687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ECCC6C-1248-40D9-BB37-760235E515F3}"/>
              </a:ext>
            </a:extLst>
          </p:cNvPr>
          <p:cNvSpPr/>
          <p:nvPr/>
        </p:nvSpPr>
        <p:spPr>
          <a:xfrm>
            <a:off x="13600961" y="2705892"/>
            <a:ext cx="399329" cy="1417844"/>
          </a:xfrm>
          <a:custGeom>
            <a:avLst/>
            <a:gdLst>
              <a:gd name="connsiteX0" fmla="*/ 484796 w 488084"/>
              <a:gd name="connsiteY0" fmla="*/ 1587451 h 1732973"/>
              <a:gd name="connsiteX1" fmla="*/ 389756 w 488084"/>
              <a:gd name="connsiteY1" fmla="*/ 1731025 h 1732973"/>
              <a:gd name="connsiteX2" fmla="*/ 242563 w 488084"/>
              <a:gd name="connsiteY2" fmla="*/ 1614982 h 1732973"/>
              <a:gd name="connsiteX3" fmla="*/ 91477 w 488084"/>
              <a:gd name="connsiteY3" fmla="*/ 661956 h 1732973"/>
              <a:gd name="connsiteX4" fmla="*/ 42284 w 488084"/>
              <a:gd name="connsiteY4" fmla="*/ 523043 h 1732973"/>
              <a:gd name="connsiteX5" fmla="*/ 32906 w 488084"/>
              <a:gd name="connsiteY5" fmla="*/ 404806 h 1732973"/>
              <a:gd name="connsiteX6" fmla="*/ 6802 w 488084"/>
              <a:gd name="connsiteY6" fmla="*/ 272146 h 1732973"/>
              <a:gd name="connsiteX7" fmla="*/ 31645 w 488084"/>
              <a:gd name="connsiteY7" fmla="*/ 209024 h 1732973"/>
              <a:gd name="connsiteX8" fmla="*/ 25887 w 488084"/>
              <a:gd name="connsiteY8" fmla="*/ 151386 h 1732973"/>
              <a:gd name="connsiteX9" fmla="*/ 72995 w 488084"/>
              <a:gd name="connsiteY9" fmla="*/ 144147 h 1732973"/>
              <a:gd name="connsiteX10" fmla="*/ 92080 w 488084"/>
              <a:gd name="connsiteY10" fmla="*/ 254762 h 1732973"/>
              <a:gd name="connsiteX11" fmla="*/ 112096 w 488084"/>
              <a:gd name="connsiteY11" fmla="*/ 277246 h 1732973"/>
              <a:gd name="connsiteX12" fmla="*/ 87418 w 488084"/>
              <a:gd name="connsiteY12" fmla="*/ 127311 h 1732973"/>
              <a:gd name="connsiteX13" fmla="*/ 77437 w 488084"/>
              <a:gd name="connsiteY13" fmla="*/ 32985 h 1732973"/>
              <a:gd name="connsiteX14" fmla="*/ 131346 w 488084"/>
              <a:gd name="connsiteY14" fmla="*/ 23936 h 1732973"/>
              <a:gd name="connsiteX15" fmla="*/ 157340 w 488084"/>
              <a:gd name="connsiteY15" fmla="*/ 131699 h 1732973"/>
              <a:gd name="connsiteX16" fmla="*/ 176315 w 488084"/>
              <a:gd name="connsiteY16" fmla="*/ 237925 h 1732973"/>
              <a:gd name="connsiteX17" fmla="*/ 186242 w 488084"/>
              <a:gd name="connsiteY17" fmla="*/ 248674 h 1732973"/>
              <a:gd name="connsiteX18" fmla="*/ 181745 w 488084"/>
              <a:gd name="connsiteY18" fmla="*/ 66657 h 1732973"/>
              <a:gd name="connsiteX19" fmla="*/ 207849 w 488084"/>
              <a:gd name="connsiteY19" fmla="*/ 12365 h 1732973"/>
              <a:gd name="connsiteX20" fmla="*/ 237518 w 488084"/>
              <a:gd name="connsiteY20" fmla="*/ 32327 h 1732973"/>
              <a:gd name="connsiteX21" fmla="*/ 265487 w 488084"/>
              <a:gd name="connsiteY21" fmla="*/ 238309 h 1732973"/>
              <a:gd name="connsiteX22" fmla="*/ 269051 w 488084"/>
              <a:gd name="connsiteY22" fmla="*/ 343001 h 1732973"/>
              <a:gd name="connsiteX23" fmla="*/ 316160 w 488084"/>
              <a:gd name="connsiteY23" fmla="*/ 413416 h 1732973"/>
              <a:gd name="connsiteX24" fmla="*/ 349338 w 488084"/>
              <a:gd name="connsiteY24" fmla="*/ 386928 h 1732973"/>
              <a:gd name="connsiteX25" fmla="*/ 393376 w 488084"/>
              <a:gd name="connsiteY25" fmla="*/ 307190 h 1732973"/>
              <a:gd name="connsiteX26" fmla="*/ 432806 w 488084"/>
              <a:gd name="connsiteY26" fmla="*/ 295399 h 1732973"/>
              <a:gd name="connsiteX27" fmla="*/ 436700 w 488084"/>
              <a:gd name="connsiteY27" fmla="*/ 354901 h 1732973"/>
              <a:gd name="connsiteX28" fmla="*/ 425732 w 488084"/>
              <a:gd name="connsiteY28" fmla="*/ 419614 h 1732973"/>
              <a:gd name="connsiteX29" fmla="*/ 376540 w 488084"/>
              <a:gd name="connsiteY29" fmla="*/ 506536 h 1732973"/>
              <a:gd name="connsiteX30" fmla="*/ 341880 w 488084"/>
              <a:gd name="connsiteY30" fmla="*/ 573936 h 1732973"/>
              <a:gd name="connsiteX31" fmla="*/ 304424 w 488084"/>
              <a:gd name="connsiteY31" fmla="*/ 635193 h 1732973"/>
              <a:gd name="connsiteX32" fmla="*/ 484796 w 488084"/>
              <a:gd name="connsiteY32" fmla="*/ 1587451 h 17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8084" h="1732973">
                <a:moveTo>
                  <a:pt x="484796" y="1587451"/>
                </a:moveTo>
                <a:cubicBezTo>
                  <a:pt x="486770" y="1672345"/>
                  <a:pt x="439223" y="1726309"/>
                  <a:pt x="389756" y="1731025"/>
                </a:cubicBezTo>
                <a:cubicBezTo>
                  <a:pt x="327402" y="1736948"/>
                  <a:pt x="258412" y="1674978"/>
                  <a:pt x="242563" y="1614982"/>
                </a:cubicBezTo>
                <a:cubicBezTo>
                  <a:pt x="171325" y="1345000"/>
                  <a:pt x="127726" y="951790"/>
                  <a:pt x="91477" y="661956"/>
                </a:cubicBezTo>
                <a:cubicBezTo>
                  <a:pt x="82647" y="640951"/>
                  <a:pt x="45520" y="566916"/>
                  <a:pt x="42284" y="523043"/>
                </a:cubicBezTo>
                <a:cubicBezTo>
                  <a:pt x="39049" y="479171"/>
                  <a:pt x="40858" y="439521"/>
                  <a:pt x="32906" y="404806"/>
                </a:cubicBezTo>
                <a:cubicBezTo>
                  <a:pt x="25009" y="370092"/>
                  <a:pt x="11354" y="298141"/>
                  <a:pt x="6802" y="272146"/>
                </a:cubicBezTo>
                <a:cubicBezTo>
                  <a:pt x="-273" y="232003"/>
                  <a:pt x="6144" y="198495"/>
                  <a:pt x="31645" y="209024"/>
                </a:cubicBezTo>
                <a:cubicBezTo>
                  <a:pt x="29726" y="189830"/>
                  <a:pt x="27806" y="170636"/>
                  <a:pt x="25887" y="151386"/>
                </a:cubicBezTo>
                <a:cubicBezTo>
                  <a:pt x="17825" y="70770"/>
                  <a:pt x="77711" y="95887"/>
                  <a:pt x="72995" y="144147"/>
                </a:cubicBezTo>
                <a:cubicBezTo>
                  <a:pt x="70527" y="169045"/>
                  <a:pt x="92080" y="254762"/>
                  <a:pt x="92080" y="254762"/>
                </a:cubicBezTo>
                <a:cubicBezTo>
                  <a:pt x="100580" y="285144"/>
                  <a:pt x="111109" y="287392"/>
                  <a:pt x="112096" y="277246"/>
                </a:cubicBezTo>
                <a:cubicBezTo>
                  <a:pt x="112096" y="277246"/>
                  <a:pt x="92409" y="149193"/>
                  <a:pt x="87418" y="127311"/>
                </a:cubicBezTo>
                <a:cubicBezTo>
                  <a:pt x="83963" y="112175"/>
                  <a:pt x="79740" y="62270"/>
                  <a:pt x="77437" y="32985"/>
                </a:cubicBezTo>
                <a:cubicBezTo>
                  <a:pt x="75627" y="9842"/>
                  <a:pt x="116374" y="-13794"/>
                  <a:pt x="131346" y="23936"/>
                </a:cubicBezTo>
                <a:cubicBezTo>
                  <a:pt x="140998" y="48286"/>
                  <a:pt x="153118" y="94516"/>
                  <a:pt x="157340" y="131699"/>
                </a:cubicBezTo>
                <a:cubicBezTo>
                  <a:pt x="160905" y="162848"/>
                  <a:pt x="170283" y="209463"/>
                  <a:pt x="176315" y="237925"/>
                </a:cubicBezTo>
                <a:cubicBezTo>
                  <a:pt x="182951" y="269185"/>
                  <a:pt x="185748" y="281414"/>
                  <a:pt x="186242" y="248674"/>
                </a:cubicBezTo>
                <a:cubicBezTo>
                  <a:pt x="186954" y="198495"/>
                  <a:pt x="184212" y="77571"/>
                  <a:pt x="181745" y="66657"/>
                </a:cubicBezTo>
                <a:cubicBezTo>
                  <a:pt x="179496" y="28214"/>
                  <a:pt x="191122" y="11761"/>
                  <a:pt x="207849" y="12365"/>
                </a:cubicBezTo>
                <a:cubicBezTo>
                  <a:pt x="217282" y="12694"/>
                  <a:pt x="232582" y="10555"/>
                  <a:pt x="237518" y="32327"/>
                </a:cubicBezTo>
                <a:cubicBezTo>
                  <a:pt x="246567" y="72196"/>
                  <a:pt x="263403" y="199537"/>
                  <a:pt x="265487" y="238309"/>
                </a:cubicBezTo>
                <a:cubicBezTo>
                  <a:pt x="267571" y="277082"/>
                  <a:pt x="269051" y="343001"/>
                  <a:pt x="269051" y="343001"/>
                </a:cubicBezTo>
                <a:cubicBezTo>
                  <a:pt x="277168" y="371573"/>
                  <a:pt x="291701" y="410894"/>
                  <a:pt x="316160" y="413416"/>
                </a:cubicBezTo>
                <a:cubicBezTo>
                  <a:pt x="316160" y="413416"/>
                  <a:pt x="345006" y="397403"/>
                  <a:pt x="349338" y="386928"/>
                </a:cubicBezTo>
                <a:cubicBezTo>
                  <a:pt x="364255" y="351336"/>
                  <a:pt x="362226" y="332855"/>
                  <a:pt x="393376" y="307190"/>
                </a:cubicBezTo>
                <a:cubicBezTo>
                  <a:pt x="412735" y="291286"/>
                  <a:pt x="423703" y="289969"/>
                  <a:pt x="432806" y="295399"/>
                </a:cubicBezTo>
                <a:cubicBezTo>
                  <a:pt x="445530" y="302967"/>
                  <a:pt x="452933" y="324464"/>
                  <a:pt x="436700" y="354901"/>
                </a:cubicBezTo>
                <a:cubicBezTo>
                  <a:pt x="424361" y="377989"/>
                  <a:pt x="438620" y="399103"/>
                  <a:pt x="425732" y="419614"/>
                </a:cubicBezTo>
                <a:cubicBezTo>
                  <a:pt x="412844" y="440124"/>
                  <a:pt x="387727" y="478293"/>
                  <a:pt x="376540" y="506536"/>
                </a:cubicBezTo>
                <a:cubicBezTo>
                  <a:pt x="365352" y="534780"/>
                  <a:pt x="357016" y="551561"/>
                  <a:pt x="341880" y="573936"/>
                </a:cubicBezTo>
                <a:cubicBezTo>
                  <a:pt x="326689" y="596366"/>
                  <a:pt x="310621" y="585123"/>
                  <a:pt x="304424" y="635193"/>
                </a:cubicBezTo>
                <a:cubicBezTo>
                  <a:pt x="282761" y="811891"/>
                  <a:pt x="478763" y="1318347"/>
                  <a:pt x="484796" y="1587451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9AD7AE9-C09E-4EAC-A685-3C974301EE44}"/>
              </a:ext>
            </a:extLst>
          </p:cNvPr>
          <p:cNvSpPr/>
          <p:nvPr/>
        </p:nvSpPr>
        <p:spPr>
          <a:xfrm>
            <a:off x="13828159" y="3237314"/>
            <a:ext cx="551883" cy="883909"/>
          </a:xfrm>
          <a:custGeom>
            <a:avLst/>
            <a:gdLst>
              <a:gd name="connsiteX0" fmla="*/ 410507 w 674543"/>
              <a:gd name="connsiteY0" fmla="*/ 65780 h 1080366"/>
              <a:gd name="connsiteX1" fmla="*/ 355447 w 674543"/>
              <a:gd name="connsiteY1" fmla="*/ 163233 h 1080366"/>
              <a:gd name="connsiteX2" fmla="*/ 299345 w 674543"/>
              <a:gd name="connsiteY2" fmla="*/ 296113 h 1080366"/>
              <a:gd name="connsiteX3" fmla="*/ 167891 w 674543"/>
              <a:gd name="connsiteY3" fmla="*/ 611557 h 1080366"/>
              <a:gd name="connsiteX4" fmla="*/ 53657 w 674543"/>
              <a:gd name="connsiteY4" fmla="*/ 809808 h 1080366"/>
              <a:gd name="connsiteX5" fmla="*/ 268798 w 674543"/>
              <a:gd name="connsiteY5" fmla="*/ 964733 h 1080366"/>
              <a:gd name="connsiteX6" fmla="*/ 330440 w 674543"/>
              <a:gd name="connsiteY6" fmla="*/ 876384 h 1080366"/>
              <a:gd name="connsiteX7" fmla="*/ 505821 w 674543"/>
              <a:gd name="connsiteY7" fmla="*/ 565930 h 1080366"/>
              <a:gd name="connsiteX8" fmla="*/ 648572 w 674543"/>
              <a:gd name="connsiteY8" fmla="*/ 277686 h 1080366"/>
              <a:gd name="connsiteX9" fmla="*/ 410507 w 674543"/>
              <a:gd name="connsiteY9" fmla="*/ 65780 h 108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4543" h="1080366">
                <a:moveTo>
                  <a:pt x="410507" y="65780"/>
                </a:moveTo>
                <a:cubicBezTo>
                  <a:pt x="388790" y="95340"/>
                  <a:pt x="371021" y="130054"/>
                  <a:pt x="355447" y="163233"/>
                </a:cubicBezTo>
                <a:cubicBezTo>
                  <a:pt x="335046" y="206667"/>
                  <a:pt x="317003" y="251472"/>
                  <a:pt x="299345" y="296113"/>
                </a:cubicBezTo>
                <a:cubicBezTo>
                  <a:pt x="257336" y="402175"/>
                  <a:pt x="217358" y="508621"/>
                  <a:pt x="167891" y="611557"/>
                </a:cubicBezTo>
                <a:cubicBezTo>
                  <a:pt x="134932" y="680218"/>
                  <a:pt x="97804" y="747673"/>
                  <a:pt x="53657" y="809808"/>
                </a:cubicBezTo>
                <a:cubicBezTo>
                  <a:pt x="-78839" y="996212"/>
                  <a:pt x="75429" y="1224844"/>
                  <a:pt x="268798" y="964733"/>
                </a:cubicBezTo>
                <a:cubicBezTo>
                  <a:pt x="290241" y="935942"/>
                  <a:pt x="310696" y="906382"/>
                  <a:pt x="330440" y="876384"/>
                </a:cubicBezTo>
                <a:cubicBezTo>
                  <a:pt x="395645" y="776958"/>
                  <a:pt x="452351" y="672047"/>
                  <a:pt x="505821" y="565930"/>
                </a:cubicBezTo>
                <a:cubicBezTo>
                  <a:pt x="554080" y="470233"/>
                  <a:pt x="599434" y="372890"/>
                  <a:pt x="648572" y="277686"/>
                </a:cubicBezTo>
                <a:cubicBezTo>
                  <a:pt x="747669" y="85907"/>
                  <a:pt x="528086" y="-94191"/>
                  <a:pt x="410507" y="65780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942FC9-D44B-4AD7-97EB-41AD6CBBBC74}"/>
              </a:ext>
            </a:extLst>
          </p:cNvPr>
          <p:cNvSpPr/>
          <p:nvPr/>
        </p:nvSpPr>
        <p:spPr>
          <a:xfrm>
            <a:off x="14040091" y="3015064"/>
            <a:ext cx="466632" cy="641619"/>
          </a:xfrm>
          <a:custGeom>
            <a:avLst/>
            <a:gdLst>
              <a:gd name="connsiteX0" fmla="*/ 210589 w 570345"/>
              <a:gd name="connsiteY0" fmla="*/ 157110 h 784225"/>
              <a:gd name="connsiteX1" fmla="*/ 155529 w 570345"/>
              <a:gd name="connsiteY1" fmla="*/ 254562 h 784225"/>
              <a:gd name="connsiteX2" fmla="*/ 99427 w 570345"/>
              <a:gd name="connsiteY2" fmla="*/ 387442 h 784225"/>
              <a:gd name="connsiteX3" fmla="*/ 4113 w 570345"/>
              <a:gd name="connsiteY3" fmla="*/ 623532 h 784225"/>
              <a:gd name="connsiteX4" fmla="*/ 260659 w 570345"/>
              <a:gd name="connsiteY4" fmla="*/ 784107 h 784225"/>
              <a:gd name="connsiteX5" fmla="*/ 322136 w 570345"/>
              <a:gd name="connsiteY5" fmla="*/ 666089 h 784225"/>
              <a:gd name="connsiteX6" fmla="*/ 464887 w 570345"/>
              <a:gd name="connsiteY6" fmla="*/ 377845 h 784225"/>
              <a:gd name="connsiteX7" fmla="*/ 530038 w 570345"/>
              <a:gd name="connsiteY7" fmla="*/ 252094 h 784225"/>
              <a:gd name="connsiteX8" fmla="*/ 565630 w 570345"/>
              <a:gd name="connsiteY8" fmla="*/ 152120 h 784225"/>
              <a:gd name="connsiteX9" fmla="*/ 545064 w 570345"/>
              <a:gd name="connsiteY9" fmla="*/ 43151 h 784225"/>
              <a:gd name="connsiteX10" fmla="*/ 507992 w 570345"/>
              <a:gd name="connsiteY10" fmla="*/ 20392 h 784225"/>
              <a:gd name="connsiteX11" fmla="*/ 210589 w 570345"/>
              <a:gd name="connsiteY11" fmla="*/ 15711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45" h="784225">
                <a:moveTo>
                  <a:pt x="210589" y="157110"/>
                </a:moveTo>
                <a:cubicBezTo>
                  <a:pt x="188872" y="186669"/>
                  <a:pt x="171103" y="221384"/>
                  <a:pt x="155529" y="254562"/>
                </a:cubicBezTo>
                <a:cubicBezTo>
                  <a:pt x="135128" y="297996"/>
                  <a:pt x="117085" y="342801"/>
                  <a:pt x="99427" y="387442"/>
                </a:cubicBezTo>
                <a:cubicBezTo>
                  <a:pt x="68167" y="466468"/>
                  <a:pt x="37950" y="545713"/>
                  <a:pt x="4113" y="623532"/>
                </a:cubicBezTo>
                <a:cubicBezTo>
                  <a:pt x="72390" y="686599"/>
                  <a:pt x="159587" y="741166"/>
                  <a:pt x="260659" y="784107"/>
                </a:cubicBezTo>
                <a:cubicBezTo>
                  <a:pt x="281773" y="745060"/>
                  <a:pt x="302173" y="705684"/>
                  <a:pt x="322136" y="666089"/>
                </a:cubicBezTo>
                <a:cubicBezTo>
                  <a:pt x="370395" y="570391"/>
                  <a:pt x="415749" y="473049"/>
                  <a:pt x="464887" y="377845"/>
                </a:cubicBezTo>
                <a:cubicBezTo>
                  <a:pt x="486549" y="335946"/>
                  <a:pt x="509636" y="294541"/>
                  <a:pt x="530038" y="252094"/>
                </a:cubicBezTo>
                <a:cubicBezTo>
                  <a:pt x="544845" y="221274"/>
                  <a:pt x="560200" y="186011"/>
                  <a:pt x="565630" y="152120"/>
                </a:cubicBezTo>
                <a:cubicBezTo>
                  <a:pt x="571442" y="116034"/>
                  <a:pt x="574239" y="70461"/>
                  <a:pt x="545064" y="43151"/>
                </a:cubicBezTo>
                <a:cubicBezTo>
                  <a:pt x="534535" y="33279"/>
                  <a:pt x="521099" y="26150"/>
                  <a:pt x="507992" y="20392"/>
                </a:cubicBezTo>
                <a:cubicBezTo>
                  <a:pt x="382461" y="-35108"/>
                  <a:pt x="280895" y="61467"/>
                  <a:pt x="210589" y="157110"/>
                </a:cubicBezTo>
                <a:close/>
              </a:path>
            </a:pathLst>
          </a:custGeom>
          <a:solidFill>
            <a:srgbClr val="BFBF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954DAD9-8ABB-4A87-A352-BD016AA7DBEA}"/>
              </a:ext>
            </a:extLst>
          </p:cNvPr>
          <p:cNvSpPr/>
          <p:nvPr/>
        </p:nvSpPr>
        <p:spPr>
          <a:xfrm>
            <a:off x="13612138" y="2713293"/>
            <a:ext cx="363435" cy="1350541"/>
          </a:xfrm>
          <a:custGeom>
            <a:avLst/>
            <a:gdLst>
              <a:gd name="connsiteX0" fmla="*/ 91635 w 444211"/>
              <a:gd name="connsiteY0" fmla="*/ 282240 h 1650712"/>
              <a:gd name="connsiteX1" fmla="*/ 93774 w 444211"/>
              <a:gd name="connsiteY1" fmla="*/ 275165 h 1650712"/>
              <a:gd name="connsiteX2" fmla="*/ 104139 w 444211"/>
              <a:gd name="connsiteY2" fmla="*/ 243357 h 1650712"/>
              <a:gd name="connsiteX3" fmla="*/ 95529 w 444211"/>
              <a:gd name="connsiteY3" fmla="*/ 189010 h 1650712"/>
              <a:gd name="connsiteX4" fmla="*/ 79187 w 444211"/>
              <a:gd name="connsiteY4" fmla="*/ 116126 h 1650712"/>
              <a:gd name="connsiteX5" fmla="*/ 73154 w 444211"/>
              <a:gd name="connsiteY5" fmla="*/ 64960 h 1650712"/>
              <a:gd name="connsiteX6" fmla="*/ 69919 w 444211"/>
              <a:gd name="connsiteY6" fmla="*/ 26571 h 1650712"/>
              <a:gd name="connsiteX7" fmla="*/ 78035 w 444211"/>
              <a:gd name="connsiteY7" fmla="*/ 8693 h 1650712"/>
              <a:gd name="connsiteX8" fmla="*/ 109459 w 444211"/>
              <a:gd name="connsiteY8" fmla="*/ 15987 h 1650712"/>
              <a:gd name="connsiteX9" fmla="*/ 134576 w 444211"/>
              <a:gd name="connsiteY9" fmla="*/ 120239 h 1650712"/>
              <a:gd name="connsiteX10" fmla="*/ 140499 w 444211"/>
              <a:gd name="connsiteY10" fmla="*/ 163783 h 1650712"/>
              <a:gd name="connsiteX11" fmla="*/ 178613 w 444211"/>
              <a:gd name="connsiteY11" fmla="*/ 110039 h 1650712"/>
              <a:gd name="connsiteX12" fmla="*/ 178120 w 444211"/>
              <a:gd name="connsiteY12" fmla="*/ 95122 h 1650712"/>
              <a:gd name="connsiteX13" fmla="*/ 175816 w 444211"/>
              <a:gd name="connsiteY13" fmla="*/ 58434 h 1650712"/>
              <a:gd name="connsiteX14" fmla="*/ 177187 w 444211"/>
              <a:gd name="connsiteY14" fmla="*/ 28161 h 1650712"/>
              <a:gd name="connsiteX15" fmla="*/ 218537 w 444211"/>
              <a:gd name="connsiteY15" fmla="*/ 27010 h 1650712"/>
              <a:gd name="connsiteX16" fmla="*/ 225393 w 444211"/>
              <a:gd name="connsiteY16" fmla="*/ 66166 h 1650712"/>
              <a:gd name="connsiteX17" fmla="*/ 232193 w 444211"/>
              <a:gd name="connsiteY17" fmla="*/ 67866 h 1650712"/>
              <a:gd name="connsiteX18" fmla="*/ 228464 w 444211"/>
              <a:gd name="connsiteY18" fmla="*/ 90899 h 1650712"/>
              <a:gd name="connsiteX19" fmla="*/ 232906 w 444211"/>
              <a:gd name="connsiteY19" fmla="*/ 127807 h 1650712"/>
              <a:gd name="connsiteX20" fmla="*/ 242942 w 444211"/>
              <a:gd name="connsiteY20" fmla="*/ 236447 h 1650712"/>
              <a:gd name="connsiteX21" fmla="*/ 245245 w 444211"/>
              <a:gd name="connsiteY21" fmla="*/ 333351 h 1650712"/>
              <a:gd name="connsiteX22" fmla="*/ 249577 w 444211"/>
              <a:gd name="connsiteY22" fmla="*/ 351229 h 1650712"/>
              <a:gd name="connsiteX23" fmla="*/ 286047 w 444211"/>
              <a:gd name="connsiteY23" fmla="*/ 410512 h 1650712"/>
              <a:gd name="connsiteX24" fmla="*/ 314783 w 444211"/>
              <a:gd name="connsiteY24" fmla="*/ 407496 h 1650712"/>
              <a:gd name="connsiteX25" fmla="*/ 340723 w 444211"/>
              <a:gd name="connsiteY25" fmla="*/ 383531 h 1650712"/>
              <a:gd name="connsiteX26" fmla="*/ 383280 w 444211"/>
              <a:gd name="connsiteY26" fmla="*/ 303737 h 1650712"/>
              <a:gd name="connsiteX27" fmla="*/ 416733 w 444211"/>
              <a:gd name="connsiteY27" fmla="*/ 334284 h 1650712"/>
              <a:gd name="connsiteX28" fmla="*/ 406258 w 444211"/>
              <a:gd name="connsiteY28" fmla="*/ 398173 h 1650712"/>
              <a:gd name="connsiteX29" fmla="*/ 350320 w 444211"/>
              <a:gd name="connsiteY29" fmla="*/ 492225 h 1650712"/>
              <a:gd name="connsiteX30" fmla="*/ 317032 w 444211"/>
              <a:gd name="connsiteY30" fmla="*/ 556992 h 1650712"/>
              <a:gd name="connsiteX31" fmla="*/ 302005 w 444211"/>
              <a:gd name="connsiteY31" fmla="*/ 570648 h 1650712"/>
              <a:gd name="connsiteX32" fmla="*/ 277327 w 444211"/>
              <a:gd name="connsiteY32" fmla="*/ 624228 h 1650712"/>
              <a:gd name="connsiteX33" fmla="*/ 433569 w 444211"/>
              <a:gd name="connsiteY33" fmla="*/ 1421121 h 1650712"/>
              <a:gd name="connsiteX34" fmla="*/ 219305 w 444211"/>
              <a:gd name="connsiteY34" fmla="*/ 1425892 h 1650712"/>
              <a:gd name="connsiteX35" fmla="*/ 91361 w 444211"/>
              <a:gd name="connsiteY35" fmla="*/ 650990 h 1650712"/>
              <a:gd name="connsiteX36" fmla="*/ 91142 w 444211"/>
              <a:gd name="connsiteY36" fmla="*/ 649125 h 1650712"/>
              <a:gd name="connsiteX37" fmla="*/ 90429 w 444211"/>
              <a:gd name="connsiteY37" fmla="*/ 647370 h 1650712"/>
              <a:gd name="connsiteX38" fmla="*/ 42279 w 444211"/>
              <a:gd name="connsiteY38" fmla="*/ 512736 h 1650712"/>
              <a:gd name="connsiteX39" fmla="*/ 32627 w 444211"/>
              <a:gd name="connsiteY39" fmla="*/ 392470 h 1650712"/>
              <a:gd name="connsiteX40" fmla="*/ 6577 w 444211"/>
              <a:gd name="connsiteY40" fmla="*/ 260468 h 1650712"/>
              <a:gd name="connsiteX41" fmla="*/ 4713 w 444211"/>
              <a:gd name="connsiteY41" fmla="*/ 224382 h 1650712"/>
              <a:gd name="connsiteX42" fmla="*/ 23523 w 444211"/>
              <a:gd name="connsiteY42" fmla="*/ 222024 h 1650712"/>
              <a:gd name="connsiteX43" fmla="*/ 35917 w 444211"/>
              <a:gd name="connsiteY43" fmla="*/ 258329 h 1650712"/>
              <a:gd name="connsiteX44" fmla="*/ 44582 w 444211"/>
              <a:gd name="connsiteY44" fmla="*/ 256300 h 1650712"/>
              <a:gd name="connsiteX45" fmla="*/ 31530 w 444211"/>
              <a:gd name="connsiteY45" fmla="*/ 198388 h 1650712"/>
              <a:gd name="connsiteX46" fmla="*/ 25771 w 444211"/>
              <a:gd name="connsiteY46" fmla="*/ 140750 h 1650712"/>
              <a:gd name="connsiteX47" fmla="*/ 27965 w 444211"/>
              <a:gd name="connsiteY47" fmla="*/ 108503 h 1650712"/>
              <a:gd name="connsiteX48" fmla="*/ 45240 w 444211"/>
              <a:gd name="connsiteY48" fmla="*/ 106639 h 1650712"/>
              <a:gd name="connsiteX49" fmla="*/ 50998 w 444211"/>
              <a:gd name="connsiteY49" fmla="*/ 130549 h 1650712"/>
              <a:gd name="connsiteX50" fmla="*/ 71948 w 444211"/>
              <a:gd name="connsiteY50" fmla="*/ 247580 h 1650712"/>
              <a:gd name="connsiteX51" fmla="*/ 91635 w 444211"/>
              <a:gd name="connsiteY51" fmla="*/ 282240 h 1650712"/>
              <a:gd name="connsiteX52" fmla="*/ 91635 w 444211"/>
              <a:gd name="connsiteY52" fmla="*/ 282240 h 1650712"/>
              <a:gd name="connsiteX53" fmla="*/ 179930 w 444211"/>
              <a:gd name="connsiteY53" fmla="*/ 165428 h 1650712"/>
              <a:gd name="connsiteX54" fmla="*/ 159145 w 444211"/>
              <a:gd name="connsiteY54" fmla="*/ 205627 h 1650712"/>
              <a:gd name="connsiteX55" fmla="*/ 151686 w 444211"/>
              <a:gd name="connsiteY55" fmla="*/ 225040 h 1650712"/>
              <a:gd name="connsiteX56" fmla="*/ 152783 w 444211"/>
              <a:gd name="connsiteY56" fmla="*/ 230250 h 1650712"/>
              <a:gd name="connsiteX57" fmla="*/ 157828 w 444211"/>
              <a:gd name="connsiteY57" fmla="*/ 252845 h 1650712"/>
              <a:gd name="connsiteX58" fmla="*/ 180368 w 444211"/>
              <a:gd name="connsiteY58" fmla="*/ 242480 h 1650712"/>
              <a:gd name="connsiteX59" fmla="*/ 179930 w 444211"/>
              <a:gd name="connsiteY59" fmla="*/ 165428 h 165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4211" h="1650712">
                <a:moveTo>
                  <a:pt x="91635" y="282240"/>
                </a:moveTo>
                <a:lnTo>
                  <a:pt x="93774" y="275165"/>
                </a:lnTo>
                <a:cubicBezTo>
                  <a:pt x="97010" y="264526"/>
                  <a:pt x="100520" y="253942"/>
                  <a:pt x="104139" y="243357"/>
                </a:cubicBezTo>
                <a:cubicBezTo>
                  <a:pt x="101287" y="225260"/>
                  <a:pt x="98436" y="207107"/>
                  <a:pt x="95529" y="189010"/>
                </a:cubicBezTo>
                <a:cubicBezTo>
                  <a:pt x="91635" y="164880"/>
                  <a:pt x="84616" y="139872"/>
                  <a:pt x="79187" y="116126"/>
                </a:cubicBezTo>
                <a:cubicBezTo>
                  <a:pt x="75512" y="100113"/>
                  <a:pt x="74690" y="81577"/>
                  <a:pt x="73154" y="64960"/>
                </a:cubicBezTo>
                <a:cubicBezTo>
                  <a:pt x="72003" y="52182"/>
                  <a:pt x="70906" y="39349"/>
                  <a:pt x="69919" y="26571"/>
                </a:cubicBezTo>
                <a:cubicBezTo>
                  <a:pt x="69535" y="21800"/>
                  <a:pt x="72441" y="12751"/>
                  <a:pt x="78035" y="8693"/>
                </a:cubicBezTo>
                <a:cubicBezTo>
                  <a:pt x="87906" y="1399"/>
                  <a:pt x="103975" y="2112"/>
                  <a:pt x="109459" y="15987"/>
                </a:cubicBezTo>
                <a:cubicBezTo>
                  <a:pt x="121414" y="46094"/>
                  <a:pt x="130902" y="87883"/>
                  <a:pt x="134576" y="120239"/>
                </a:cubicBezTo>
                <a:cubicBezTo>
                  <a:pt x="136166" y="134333"/>
                  <a:pt x="138195" y="149031"/>
                  <a:pt x="140499" y="163783"/>
                </a:cubicBezTo>
                <a:cubicBezTo>
                  <a:pt x="151960" y="145356"/>
                  <a:pt x="164793" y="126930"/>
                  <a:pt x="178613" y="110039"/>
                </a:cubicBezTo>
                <a:lnTo>
                  <a:pt x="178120" y="95122"/>
                </a:lnTo>
                <a:cubicBezTo>
                  <a:pt x="177736" y="85251"/>
                  <a:pt x="177791" y="68469"/>
                  <a:pt x="175816" y="58434"/>
                </a:cubicBezTo>
                <a:cubicBezTo>
                  <a:pt x="175597" y="53717"/>
                  <a:pt x="173897" y="37868"/>
                  <a:pt x="177187" y="28161"/>
                </a:cubicBezTo>
                <a:cubicBezTo>
                  <a:pt x="185523" y="3647"/>
                  <a:pt x="214369" y="8638"/>
                  <a:pt x="218537" y="27010"/>
                </a:cubicBezTo>
                <a:cubicBezTo>
                  <a:pt x="221444" y="39623"/>
                  <a:pt x="223583" y="52840"/>
                  <a:pt x="225393" y="66166"/>
                </a:cubicBezTo>
                <a:cubicBezTo>
                  <a:pt x="228793" y="65234"/>
                  <a:pt x="230548" y="66605"/>
                  <a:pt x="232193" y="67866"/>
                </a:cubicBezTo>
                <a:cubicBezTo>
                  <a:pt x="235648" y="70499"/>
                  <a:pt x="237951" y="74008"/>
                  <a:pt x="228464" y="90899"/>
                </a:cubicBezTo>
                <a:cubicBezTo>
                  <a:pt x="229944" y="103403"/>
                  <a:pt x="231315" y="115797"/>
                  <a:pt x="232906" y="127807"/>
                </a:cubicBezTo>
                <a:cubicBezTo>
                  <a:pt x="237403" y="161206"/>
                  <a:pt x="241132" y="202830"/>
                  <a:pt x="242942" y="236447"/>
                </a:cubicBezTo>
                <a:cubicBezTo>
                  <a:pt x="244752" y="270723"/>
                  <a:pt x="244477" y="299130"/>
                  <a:pt x="245245" y="333351"/>
                </a:cubicBezTo>
                <a:lnTo>
                  <a:pt x="249577" y="351229"/>
                </a:lnTo>
                <a:cubicBezTo>
                  <a:pt x="256323" y="374153"/>
                  <a:pt x="266139" y="400696"/>
                  <a:pt x="286047" y="410512"/>
                </a:cubicBezTo>
                <a:cubicBezTo>
                  <a:pt x="297673" y="416271"/>
                  <a:pt x="304418" y="413474"/>
                  <a:pt x="314783" y="407496"/>
                </a:cubicBezTo>
                <a:cubicBezTo>
                  <a:pt x="325258" y="401409"/>
                  <a:pt x="336391" y="393950"/>
                  <a:pt x="340723" y="383531"/>
                </a:cubicBezTo>
                <a:cubicBezTo>
                  <a:pt x="353885" y="352107"/>
                  <a:pt x="355421" y="326661"/>
                  <a:pt x="383280" y="303737"/>
                </a:cubicBezTo>
                <a:cubicBezTo>
                  <a:pt x="408397" y="283062"/>
                  <a:pt x="435872" y="298417"/>
                  <a:pt x="416733" y="334284"/>
                </a:cubicBezTo>
                <a:cubicBezTo>
                  <a:pt x="403681" y="358743"/>
                  <a:pt x="415471" y="383476"/>
                  <a:pt x="406258" y="398173"/>
                </a:cubicBezTo>
                <a:cubicBezTo>
                  <a:pt x="388874" y="425868"/>
                  <a:pt x="362276" y="461898"/>
                  <a:pt x="350320" y="492225"/>
                </a:cubicBezTo>
                <a:cubicBezTo>
                  <a:pt x="340778" y="516410"/>
                  <a:pt x="331565" y="535495"/>
                  <a:pt x="317032" y="556992"/>
                </a:cubicBezTo>
                <a:cubicBezTo>
                  <a:pt x="312644" y="563464"/>
                  <a:pt x="308093" y="566096"/>
                  <a:pt x="302005" y="570648"/>
                </a:cubicBezTo>
                <a:cubicBezTo>
                  <a:pt x="284182" y="584139"/>
                  <a:pt x="279959" y="602949"/>
                  <a:pt x="277327" y="624228"/>
                </a:cubicBezTo>
                <a:cubicBezTo>
                  <a:pt x="255884" y="798348"/>
                  <a:pt x="401597" y="1232907"/>
                  <a:pt x="433569" y="1421121"/>
                </a:cubicBezTo>
                <a:cubicBezTo>
                  <a:pt x="490275" y="1755432"/>
                  <a:pt x="267181" y="1687594"/>
                  <a:pt x="219305" y="1425892"/>
                </a:cubicBezTo>
                <a:cubicBezTo>
                  <a:pt x="175213" y="1185086"/>
                  <a:pt x="121963" y="895580"/>
                  <a:pt x="91361" y="650990"/>
                </a:cubicBezTo>
                <a:lnTo>
                  <a:pt x="91142" y="649125"/>
                </a:lnTo>
                <a:lnTo>
                  <a:pt x="90429" y="647370"/>
                </a:lnTo>
                <a:cubicBezTo>
                  <a:pt x="74032" y="608379"/>
                  <a:pt x="45350" y="554305"/>
                  <a:pt x="42279" y="512736"/>
                </a:cubicBezTo>
                <a:cubicBezTo>
                  <a:pt x="39372" y="473525"/>
                  <a:pt x="41346" y="430694"/>
                  <a:pt x="32627" y="392470"/>
                </a:cubicBezTo>
                <a:cubicBezTo>
                  <a:pt x="22755" y="349145"/>
                  <a:pt x="14310" y="304231"/>
                  <a:pt x="6577" y="260468"/>
                </a:cubicBezTo>
                <a:cubicBezTo>
                  <a:pt x="4603" y="249061"/>
                  <a:pt x="3287" y="235899"/>
                  <a:pt x="4713" y="224382"/>
                </a:cubicBezTo>
                <a:cubicBezTo>
                  <a:pt x="7016" y="206120"/>
                  <a:pt x="16558" y="201678"/>
                  <a:pt x="23523" y="222024"/>
                </a:cubicBezTo>
                <a:lnTo>
                  <a:pt x="35917" y="258329"/>
                </a:lnTo>
                <a:cubicBezTo>
                  <a:pt x="40962" y="268474"/>
                  <a:pt x="46611" y="265239"/>
                  <a:pt x="44582" y="256300"/>
                </a:cubicBezTo>
                <a:lnTo>
                  <a:pt x="31530" y="198388"/>
                </a:lnTo>
                <a:cubicBezTo>
                  <a:pt x="29610" y="179193"/>
                  <a:pt x="27691" y="159944"/>
                  <a:pt x="25771" y="140750"/>
                </a:cubicBezTo>
                <a:cubicBezTo>
                  <a:pt x="24839" y="131262"/>
                  <a:pt x="24291" y="117552"/>
                  <a:pt x="27965" y="108503"/>
                </a:cubicBezTo>
                <a:cubicBezTo>
                  <a:pt x="31310" y="100277"/>
                  <a:pt x="40962" y="100771"/>
                  <a:pt x="45240" y="106639"/>
                </a:cubicBezTo>
                <a:cubicBezTo>
                  <a:pt x="50176" y="113384"/>
                  <a:pt x="51821" y="122323"/>
                  <a:pt x="50998" y="130549"/>
                </a:cubicBezTo>
                <a:cubicBezTo>
                  <a:pt x="48476" y="155886"/>
                  <a:pt x="65147" y="220982"/>
                  <a:pt x="71948" y="247580"/>
                </a:cubicBezTo>
                <a:cubicBezTo>
                  <a:pt x="77925" y="268968"/>
                  <a:pt x="85164" y="279223"/>
                  <a:pt x="91635" y="282240"/>
                </a:cubicBezTo>
                <a:lnTo>
                  <a:pt x="91635" y="282240"/>
                </a:lnTo>
                <a:close/>
                <a:moveTo>
                  <a:pt x="179930" y="165428"/>
                </a:moveTo>
                <a:cubicBezTo>
                  <a:pt x="172087" y="178371"/>
                  <a:pt x="164848" y="191807"/>
                  <a:pt x="159145" y="205627"/>
                </a:cubicBezTo>
                <a:cubicBezTo>
                  <a:pt x="156512" y="211878"/>
                  <a:pt x="154044" y="218405"/>
                  <a:pt x="151686" y="225040"/>
                </a:cubicBezTo>
                <a:lnTo>
                  <a:pt x="152783" y="230250"/>
                </a:lnTo>
                <a:cubicBezTo>
                  <a:pt x="154373" y="237763"/>
                  <a:pt x="155964" y="245386"/>
                  <a:pt x="157828" y="252845"/>
                </a:cubicBezTo>
                <a:cubicBezTo>
                  <a:pt x="164519" y="279168"/>
                  <a:pt x="179765" y="286627"/>
                  <a:pt x="180368" y="242480"/>
                </a:cubicBezTo>
                <a:cubicBezTo>
                  <a:pt x="180752" y="216869"/>
                  <a:pt x="180368" y="191039"/>
                  <a:pt x="179930" y="165428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80D7F-2C00-4CE9-A510-FFF467C37DCC}"/>
              </a:ext>
            </a:extLst>
          </p:cNvPr>
          <p:cNvSpPr/>
          <p:nvPr/>
        </p:nvSpPr>
        <p:spPr>
          <a:xfrm>
            <a:off x="13479612" y="6638501"/>
            <a:ext cx="614698" cy="309592"/>
          </a:xfrm>
          <a:custGeom>
            <a:avLst/>
            <a:gdLst>
              <a:gd name="connsiteX0" fmla="*/ 512741 w 751320"/>
              <a:gd name="connsiteY0" fmla="*/ 211083 h 378402"/>
              <a:gd name="connsiteX1" fmla="*/ 277967 w 751320"/>
              <a:gd name="connsiteY1" fmla="*/ 361731 h 378402"/>
              <a:gd name="connsiteX2" fmla="*/ 70339 w 751320"/>
              <a:gd name="connsiteY2" fmla="*/ 355588 h 378402"/>
              <a:gd name="connsiteX3" fmla="*/ 5517 w 751320"/>
              <a:gd name="connsiteY3" fmla="*/ 270750 h 378402"/>
              <a:gd name="connsiteX4" fmla="*/ 5572 w 751320"/>
              <a:gd name="connsiteY4" fmla="*/ 221118 h 378402"/>
              <a:gd name="connsiteX5" fmla="*/ 70339 w 751320"/>
              <a:gd name="connsiteY5" fmla="*/ 314787 h 378402"/>
              <a:gd name="connsiteX6" fmla="*/ 277967 w 751320"/>
              <a:gd name="connsiteY6" fmla="*/ 320929 h 378402"/>
              <a:gd name="connsiteX7" fmla="*/ 512741 w 751320"/>
              <a:gd name="connsiteY7" fmla="*/ 170281 h 378402"/>
              <a:gd name="connsiteX8" fmla="*/ 725908 w 751320"/>
              <a:gd name="connsiteY8" fmla="*/ 68003 h 378402"/>
              <a:gd name="connsiteX9" fmla="*/ 746253 w 751320"/>
              <a:gd name="connsiteY9" fmla="*/ 4113 h 378402"/>
              <a:gd name="connsiteX10" fmla="*/ 725908 w 751320"/>
              <a:gd name="connsiteY10" fmla="*/ 108804 h 378402"/>
              <a:gd name="connsiteX11" fmla="*/ 512741 w 751320"/>
              <a:gd name="connsiteY11" fmla="*/ 211083 h 37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1320" h="378402">
                <a:moveTo>
                  <a:pt x="512741" y="211083"/>
                </a:moveTo>
                <a:cubicBezTo>
                  <a:pt x="422253" y="266253"/>
                  <a:pt x="338731" y="346869"/>
                  <a:pt x="277967" y="361731"/>
                </a:cubicBezTo>
                <a:cubicBezTo>
                  <a:pt x="239688" y="371109"/>
                  <a:pt x="114651" y="390303"/>
                  <a:pt x="70339" y="355588"/>
                </a:cubicBezTo>
                <a:cubicBezTo>
                  <a:pt x="40341" y="332062"/>
                  <a:pt x="8149" y="302503"/>
                  <a:pt x="5517" y="270750"/>
                </a:cubicBezTo>
                <a:cubicBezTo>
                  <a:pt x="4804" y="262140"/>
                  <a:pt x="2720" y="236584"/>
                  <a:pt x="5572" y="221118"/>
                </a:cubicBezTo>
                <a:cubicBezTo>
                  <a:pt x="2172" y="256272"/>
                  <a:pt x="37544" y="289066"/>
                  <a:pt x="70339" y="314787"/>
                </a:cubicBezTo>
                <a:cubicBezTo>
                  <a:pt x="114651" y="349556"/>
                  <a:pt x="239688" y="330307"/>
                  <a:pt x="277967" y="320929"/>
                </a:cubicBezTo>
                <a:cubicBezTo>
                  <a:pt x="338786" y="306068"/>
                  <a:pt x="422253" y="225451"/>
                  <a:pt x="512741" y="170281"/>
                </a:cubicBezTo>
                <a:cubicBezTo>
                  <a:pt x="566540" y="137486"/>
                  <a:pt x="700078" y="120760"/>
                  <a:pt x="725908" y="68003"/>
                </a:cubicBezTo>
                <a:cubicBezTo>
                  <a:pt x="735779" y="47876"/>
                  <a:pt x="743347" y="27201"/>
                  <a:pt x="746253" y="4113"/>
                </a:cubicBezTo>
                <a:cubicBezTo>
                  <a:pt x="751080" y="45134"/>
                  <a:pt x="741209" y="77600"/>
                  <a:pt x="725908" y="108804"/>
                </a:cubicBezTo>
                <a:cubicBezTo>
                  <a:pt x="700078" y="161561"/>
                  <a:pt x="566540" y="178288"/>
                  <a:pt x="512741" y="211083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7AD03D-335A-44D1-A1DC-E0FCC7D2EA4F}"/>
              </a:ext>
            </a:extLst>
          </p:cNvPr>
          <p:cNvSpPr/>
          <p:nvPr/>
        </p:nvSpPr>
        <p:spPr>
          <a:xfrm>
            <a:off x="13480637" y="6496051"/>
            <a:ext cx="610212" cy="417277"/>
          </a:xfrm>
          <a:custGeom>
            <a:avLst/>
            <a:gdLst>
              <a:gd name="connsiteX0" fmla="*/ 511487 w 745836"/>
              <a:gd name="connsiteY0" fmla="*/ 344392 h 510020"/>
              <a:gd name="connsiteX1" fmla="*/ 276713 w 745836"/>
              <a:gd name="connsiteY1" fmla="*/ 495040 h 510020"/>
              <a:gd name="connsiteX2" fmla="*/ 69085 w 745836"/>
              <a:gd name="connsiteY2" fmla="*/ 488898 h 510020"/>
              <a:gd name="connsiteX3" fmla="*/ 12983 w 745836"/>
              <a:gd name="connsiteY3" fmla="*/ 371264 h 510020"/>
              <a:gd name="connsiteX4" fmla="*/ 371423 w 745836"/>
              <a:gd name="connsiteY4" fmla="*/ 83459 h 510020"/>
              <a:gd name="connsiteX5" fmla="*/ 741490 w 745836"/>
              <a:gd name="connsiteY5" fmla="*/ 117021 h 510020"/>
              <a:gd name="connsiteX6" fmla="*/ 724654 w 745836"/>
              <a:gd name="connsiteY6" fmla="*/ 242114 h 510020"/>
              <a:gd name="connsiteX7" fmla="*/ 511487 w 745836"/>
              <a:gd name="connsiteY7" fmla="*/ 344392 h 5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5836" h="510020">
                <a:moveTo>
                  <a:pt x="511487" y="344392"/>
                </a:moveTo>
                <a:cubicBezTo>
                  <a:pt x="420999" y="399562"/>
                  <a:pt x="337477" y="480233"/>
                  <a:pt x="276713" y="495040"/>
                </a:cubicBezTo>
                <a:cubicBezTo>
                  <a:pt x="238434" y="504418"/>
                  <a:pt x="113397" y="523667"/>
                  <a:pt x="69085" y="488898"/>
                </a:cubicBezTo>
                <a:cubicBezTo>
                  <a:pt x="28942" y="457419"/>
                  <a:pt x="-15095" y="415246"/>
                  <a:pt x="12983" y="371264"/>
                </a:cubicBezTo>
                <a:cubicBezTo>
                  <a:pt x="117455" y="207290"/>
                  <a:pt x="249622" y="197528"/>
                  <a:pt x="371423" y="83459"/>
                </a:cubicBezTo>
                <a:cubicBezTo>
                  <a:pt x="443484" y="15950"/>
                  <a:pt x="699866" y="-69273"/>
                  <a:pt x="741490" y="117021"/>
                </a:cubicBezTo>
                <a:cubicBezTo>
                  <a:pt x="752842" y="167969"/>
                  <a:pt x="742422" y="205919"/>
                  <a:pt x="724654" y="242114"/>
                </a:cubicBezTo>
                <a:cubicBezTo>
                  <a:pt x="698824" y="294816"/>
                  <a:pt x="565286" y="311597"/>
                  <a:pt x="511487" y="344392"/>
                </a:cubicBez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954FDA1-76F7-401B-A57B-511EBB3ADF5F}"/>
              </a:ext>
            </a:extLst>
          </p:cNvPr>
          <p:cNvSpPr/>
          <p:nvPr/>
        </p:nvSpPr>
        <p:spPr>
          <a:xfrm>
            <a:off x="13618103" y="4696251"/>
            <a:ext cx="1009541" cy="1906911"/>
          </a:xfrm>
          <a:custGeom>
            <a:avLst/>
            <a:gdLst>
              <a:gd name="connsiteX0" fmla="*/ 595079 w 1233921"/>
              <a:gd name="connsiteY0" fmla="*/ 2280540 h 2330739"/>
              <a:gd name="connsiteX1" fmla="*/ 170446 w 1233921"/>
              <a:gd name="connsiteY1" fmla="*/ 2280266 h 2330739"/>
              <a:gd name="connsiteX2" fmla="*/ 4113 w 1233921"/>
              <a:gd name="connsiteY2" fmla="*/ 1147581 h 2330739"/>
              <a:gd name="connsiteX3" fmla="*/ 726094 w 1233921"/>
              <a:gd name="connsiteY3" fmla="*/ 49720 h 2330739"/>
              <a:gd name="connsiteX4" fmla="*/ 1233647 w 1233921"/>
              <a:gd name="connsiteY4" fmla="*/ 367085 h 2330739"/>
              <a:gd name="connsiteX5" fmla="*/ 469165 w 1233921"/>
              <a:gd name="connsiteY5" fmla="*/ 1237411 h 2330739"/>
              <a:gd name="connsiteX6" fmla="*/ 595079 w 1233921"/>
              <a:gd name="connsiteY6" fmla="*/ 2280540 h 233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921" h="2330739">
                <a:moveTo>
                  <a:pt x="595079" y="2280540"/>
                </a:moveTo>
                <a:cubicBezTo>
                  <a:pt x="593818" y="2295293"/>
                  <a:pt x="336285" y="2381064"/>
                  <a:pt x="170446" y="2280266"/>
                </a:cubicBezTo>
                <a:cubicBezTo>
                  <a:pt x="122570" y="1857442"/>
                  <a:pt x="44421" y="1591135"/>
                  <a:pt x="4113" y="1147581"/>
                </a:cubicBezTo>
                <a:cubicBezTo>
                  <a:pt x="85881" y="764572"/>
                  <a:pt x="591844" y="140702"/>
                  <a:pt x="726094" y="49720"/>
                </a:cubicBezTo>
                <a:cubicBezTo>
                  <a:pt x="802323" y="-123577"/>
                  <a:pt x="1237157" y="244132"/>
                  <a:pt x="1233647" y="367085"/>
                </a:cubicBezTo>
                <a:cubicBezTo>
                  <a:pt x="1255748" y="773731"/>
                  <a:pt x="529708" y="1032909"/>
                  <a:pt x="469165" y="1237411"/>
                </a:cubicBezTo>
                <a:cubicBezTo>
                  <a:pt x="519618" y="1723466"/>
                  <a:pt x="562888" y="1900438"/>
                  <a:pt x="595079" y="2280540"/>
                </a:cubicBezTo>
                <a:close/>
              </a:path>
            </a:pathLst>
          </a:custGeom>
          <a:solidFill>
            <a:srgbClr val="D9D9D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6A96DF-4656-4EC8-B7DD-50532CDEDFB7}"/>
              </a:ext>
            </a:extLst>
          </p:cNvPr>
          <p:cNvSpPr/>
          <p:nvPr/>
        </p:nvSpPr>
        <p:spPr>
          <a:xfrm>
            <a:off x="14744511" y="7126131"/>
            <a:ext cx="511501" cy="385869"/>
          </a:xfrm>
          <a:custGeom>
            <a:avLst/>
            <a:gdLst>
              <a:gd name="connsiteX0" fmla="*/ 534278 w 625186"/>
              <a:gd name="connsiteY0" fmla="*/ 180591 h 471632"/>
              <a:gd name="connsiteX1" fmla="*/ 344638 w 625186"/>
              <a:gd name="connsiteY1" fmla="*/ 394745 h 471632"/>
              <a:gd name="connsiteX2" fmla="*/ 137394 w 625186"/>
              <a:gd name="connsiteY2" fmla="*/ 468780 h 471632"/>
              <a:gd name="connsiteX3" fmla="*/ 12741 w 625186"/>
              <a:gd name="connsiteY3" fmla="*/ 398474 h 471632"/>
              <a:gd name="connsiteX4" fmla="*/ 8792 w 625186"/>
              <a:gd name="connsiteY4" fmla="*/ 322794 h 471632"/>
              <a:gd name="connsiteX5" fmla="*/ 8792 w 625186"/>
              <a:gd name="connsiteY5" fmla="*/ 322739 h 471632"/>
              <a:gd name="connsiteX6" fmla="*/ 137394 w 625186"/>
              <a:gd name="connsiteY6" fmla="*/ 433243 h 471632"/>
              <a:gd name="connsiteX7" fmla="*/ 341183 w 625186"/>
              <a:gd name="connsiteY7" fmla="*/ 357288 h 471632"/>
              <a:gd name="connsiteX8" fmla="*/ 529288 w 625186"/>
              <a:gd name="connsiteY8" fmla="*/ 145383 h 471632"/>
              <a:gd name="connsiteX9" fmla="*/ 624930 w 625186"/>
              <a:gd name="connsiteY9" fmla="*/ 4113 h 471632"/>
              <a:gd name="connsiteX10" fmla="*/ 625533 w 625186"/>
              <a:gd name="connsiteY10" fmla="*/ 27914 h 471632"/>
              <a:gd name="connsiteX11" fmla="*/ 596358 w 625186"/>
              <a:gd name="connsiteY11" fmla="*/ 105843 h 471632"/>
              <a:gd name="connsiteX12" fmla="*/ 534278 w 625186"/>
              <a:gd name="connsiteY12" fmla="*/ 180591 h 47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5186" h="471632">
                <a:moveTo>
                  <a:pt x="534278" y="180591"/>
                </a:moveTo>
                <a:cubicBezTo>
                  <a:pt x="473460" y="256217"/>
                  <a:pt x="396627" y="360469"/>
                  <a:pt x="344638" y="394745"/>
                </a:cubicBezTo>
                <a:cubicBezTo>
                  <a:pt x="311898" y="416352"/>
                  <a:pt x="196293" y="476732"/>
                  <a:pt x="137394" y="468780"/>
                </a:cubicBezTo>
                <a:cubicBezTo>
                  <a:pt x="74108" y="460225"/>
                  <a:pt x="28206" y="433407"/>
                  <a:pt x="12741" y="398474"/>
                </a:cubicBezTo>
                <a:cubicBezTo>
                  <a:pt x="5063" y="381145"/>
                  <a:pt x="-92" y="345772"/>
                  <a:pt x="8792" y="322794"/>
                </a:cubicBezTo>
                <a:lnTo>
                  <a:pt x="8792" y="322739"/>
                </a:lnTo>
                <a:cubicBezTo>
                  <a:pt x="-3657" y="382516"/>
                  <a:pt x="50417" y="421507"/>
                  <a:pt x="137394" y="433243"/>
                </a:cubicBezTo>
                <a:cubicBezTo>
                  <a:pt x="196293" y="441195"/>
                  <a:pt x="308443" y="378896"/>
                  <a:pt x="341183" y="357288"/>
                </a:cubicBezTo>
                <a:cubicBezTo>
                  <a:pt x="393172" y="323013"/>
                  <a:pt x="467098" y="220296"/>
                  <a:pt x="529288" y="145383"/>
                </a:cubicBezTo>
                <a:cubicBezTo>
                  <a:pt x="564277" y="103210"/>
                  <a:pt x="618623" y="50453"/>
                  <a:pt x="624930" y="4113"/>
                </a:cubicBezTo>
                <a:cubicBezTo>
                  <a:pt x="625424" y="11790"/>
                  <a:pt x="625698" y="19743"/>
                  <a:pt x="625533" y="27914"/>
                </a:cubicBezTo>
                <a:cubicBezTo>
                  <a:pt x="625040" y="51221"/>
                  <a:pt x="615388" y="80396"/>
                  <a:pt x="596358" y="105843"/>
                </a:cubicBezTo>
                <a:cubicBezTo>
                  <a:pt x="576890" y="131837"/>
                  <a:pt x="552759" y="157613"/>
                  <a:pt x="534278" y="180591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AA6A4A8-4329-4A39-8D84-90C4EEA00DC6}"/>
              </a:ext>
            </a:extLst>
          </p:cNvPr>
          <p:cNvSpPr/>
          <p:nvPr/>
        </p:nvSpPr>
        <p:spPr>
          <a:xfrm>
            <a:off x="14746872" y="6996997"/>
            <a:ext cx="511501" cy="484580"/>
          </a:xfrm>
          <a:custGeom>
            <a:avLst/>
            <a:gdLst>
              <a:gd name="connsiteX0" fmla="*/ 526403 w 625186"/>
              <a:gd name="connsiteY0" fmla="*/ 303273 h 592282"/>
              <a:gd name="connsiteX1" fmla="*/ 338299 w 625186"/>
              <a:gd name="connsiteY1" fmla="*/ 515178 h 592282"/>
              <a:gd name="connsiteX2" fmla="*/ 134510 w 625186"/>
              <a:gd name="connsiteY2" fmla="*/ 591134 h 592282"/>
              <a:gd name="connsiteX3" fmla="*/ 10844 w 625186"/>
              <a:gd name="connsiteY3" fmla="*/ 464122 h 592282"/>
              <a:gd name="connsiteX4" fmla="*/ 216552 w 625186"/>
              <a:gd name="connsiteY4" fmla="*/ 135954 h 592282"/>
              <a:gd name="connsiteX5" fmla="*/ 238269 w 625186"/>
              <a:gd name="connsiteY5" fmla="*/ 79906 h 592282"/>
              <a:gd name="connsiteX6" fmla="*/ 609378 w 625186"/>
              <a:gd name="connsiteY6" fmla="*/ 67403 h 592282"/>
              <a:gd name="connsiteX7" fmla="*/ 622594 w 625186"/>
              <a:gd name="connsiteY7" fmla="*/ 154270 h 592282"/>
              <a:gd name="connsiteX8" fmla="*/ 526403 w 625186"/>
              <a:gd name="connsiteY8" fmla="*/ 303273 h 59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186" h="592282">
                <a:moveTo>
                  <a:pt x="526403" y="303273"/>
                </a:moveTo>
                <a:cubicBezTo>
                  <a:pt x="464268" y="378186"/>
                  <a:pt x="390343" y="480848"/>
                  <a:pt x="338299" y="515178"/>
                </a:cubicBezTo>
                <a:cubicBezTo>
                  <a:pt x="305559" y="536786"/>
                  <a:pt x="193409" y="599085"/>
                  <a:pt x="134510" y="591134"/>
                </a:cubicBezTo>
                <a:cubicBezTo>
                  <a:pt x="39800" y="578300"/>
                  <a:pt x="-15974" y="533276"/>
                  <a:pt x="10844" y="464122"/>
                </a:cubicBezTo>
                <a:cubicBezTo>
                  <a:pt x="53400" y="354275"/>
                  <a:pt x="167140" y="234009"/>
                  <a:pt x="216552" y="135954"/>
                </a:cubicBezTo>
                <a:cubicBezTo>
                  <a:pt x="226643" y="115882"/>
                  <a:pt x="233553" y="96906"/>
                  <a:pt x="238269" y="79906"/>
                </a:cubicBezTo>
                <a:cubicBezTo>
                  <a:pt x="262344" y="-6249"/>
                  <a:pt x="574444" y="-30105"/>
                  <a:pt x="609378" y="67403"/>
                </a:cubicBezTo>
                <a:cubicBezTo>
                  <a:pt x="618262" y="92245"/>
                  <a:pt x="623088" y="121201"/>
                  <a:pt x="622594" y="154270"/>
                </a:cubicBezTo>
                <a:cubicBezTo>
                  <a:pt x="621991" y="202256"/>
                  <a:pt x="563366" y="258687"/>
                  <a:pt x="526403" y="303273"/>
                </a:cubicBez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6179142-D78B-4A61-9011-574027C72A64}"/>
              </a:ext>
            </a:extLst>
          </p:cNvPr>
          <p:cNvSpPr/>
          <p:nvPr/>
        </p:nvSpPr>
        <p:spPr>
          <a:xfrm>
            <a:off x="14746887" y="7000777"/>
            <a:ext cx="475606" cy="480093"/>
          </a:xfrm>
          <a:custGeom>
            <a:avLst/>
            <a:gdLst>
              <a:gd name="connsiteX0" fmla="*/ 241156 w 581313"/>
              <a:gd name="connsiteY0" fmla="*/ 561726 h 586798"/>
              <a:gd name="connsiteX1" fmla="*/ 134490 w 581313"/>
              <a:gd name="connsiteY1" fmla="*/ 586459 h 586798"/>
              <a:gd name="connsiteX2" fmla="*/ 10824 w 581313"/>
              <a:gd name="connsiteY2" fmla="*/ 459447 h 586798"/>
              <a:gd name="connsiteX3" fmla="*/ 216478 w 581313"/>
              <a:gd name="connsiteY3" fmla="*/ 131279 h 586798"/>
              <a:gd name="connsiteX4" fmla="*/ 238250 w 581313"/>
              <a:gd name="connsiteY4" fmla="*/ 75231 h 586798"/>
              <a:gd name="connsiteX5" fmla="*/ 377710 w 581313"/>
              <a:gd name="connsiteY5" fmla="*/ 4267 h 586798"/>
              <a:gd name="connsiteX6" fmla="*/ 559289 w 581313"/>
              <a:gd name="connsiteY6" fmla="*/ 67389 h 586798"/>
              <a:gd name="connsiteX7" fmla="*/ 579415 w 581313"/>
              <a:gd name="connsiteY7" fmla="*/ 154257 h 586798"/>
              <a:gd name="connsiteX8" fmla="*/ 495070 w 581313"/>
              <a:gd name="connsiteY8" fmla="*/ 303315 h 586798"/>
              <a:gd name="connsiteX9" fmla="*/ 323911 w 581313"/>
              <a:gd name="connsiteY9" fmla="*/ 515166 h 586798"/>
              <a:gd name="connsiteX10" fmla="*/ 241156 w 581313"/>
              <a:gd name="connsiteY10" fmla="*/ 561726 h 58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1313" h="586798">
                <a:moveTo>
                  <a:pt x="241156" y="561726"/>
                </a:moveTo>
                <a:cubicBezTo>
                  <a:pt x="203096" y="577958"/>
                  <a:pt x="162734" y="590243"/>
                  <a:pt x="134490" y="586459"/>
                </a:cubicBezTo>
                <a:cubicBezTo>
                  <a:pt x="39781" y="573626"/>
                  <a:pt x="-15938" y="528602"/>
                  <a:pt x="10824" y="459447"/>
                </a:cubicBezTo>
                <a:cubicBezTo>
                  <a:pt x="53381" y="349601"/>
                  <a:pt x="167066" y="229335"/>
                  <a:pt x="216478" y="131279"/>
                </a:cubicBezTo>
                <a:cubicBezTo>
                  <a:pt x="226569" y="111207"/>
                  <a:pt x="233479" y="92232"/>
                  <a:pt x="238250" y="75231"/>
                </a:cubicBezTo>
                <a:cubicBezTo>
                  <a:pt x="248285" y="39311"/>
                  <a:pt x="308446" y="14248"/>
                  <a:pt x="377710" y="4267"/>
                </a:cubicBezTo>
                <a:cubicBezTo>
                  <a:pt x="458546" y="2183"/>
                  <a:pt x="539052" y="21103"/>
                  <a:pt x="559289" y="67389"/>
                </a:cubicBezTo>
                <a:cubicBezTo>
                  <a:pt x="570202" y="92232"/>
                  <a:pt x="577276" y="121188"/>
                  <a:pt x="579415" y="154257"/>
                </a:cubicBezTo>
                <a:cubicBezTo>
                  <a:pt x="582596" y="202353"/>
                  <a:pt x="528468" y="258784"/>
                  <a:pt x="495070" y="303315"/>
                </a:cubicBezTo>
                <a:cubicBezTo>
                  <a:pt x="438913" y="378227"/>
                  <a:pt x="373213" y="480890"/>
                  <a:pt x="323911" y="515166"/>
                </a:cubicBezTo>
                <a:cubicBezTo>
                  <a:pt x="309214" y="525421"/>
                  <a:pt x="277132" y="544999"/>
                  <a:pt x="241156" y="561726"/>
                </a:cubicBezTo>
                <a:close/>
              </a:path>
            </a:pathLst>
          </a:custGeom>
          <a:solidFill>
            <a:srgbClr val="655F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1AE2D8D-B7B8-454B-B192-ABC90364CE2B}"/>
              </a:ext>
            </a:extLst>
          </p:cNvPr>
          <p:cNvSpPr/>
          <p:nvPr/>
        </p:nvSpPr>
        <p:spPr>
          <a:xfrm>
            <a:off x="14556257" y="4634626"/>
            <a:ext cx="713409" cy="2494687"/>
          </a:xfrm>
          <a:custGeom>
            <a:avLst/>
            <a:gdLst>
              <a:gd name="connsiteX0" fmla="*/ 867913 w 871970"/>
              <a:gd name="connsiteY0" fmla="*/ 2979293 h 3049156"/>
              <a:gd name="connsiteX1" fmla="*/ 403630 w 871970"/>
              <a:gd name="connsiteY1" fmla="*/ 3028978 h 3049156"/>
              <a:gd name="connsiteX2" fmla="*/ 167320 w 871970"/>
              <a:gd name="connsiteY2" fmla="*/ 1837779 h 3049156"/>
              <a:gd name="connsiteX3" fmla="*/ 139844 w 871970"/>
              <a:gd name="connsiteY3" fmla="*/ 1763305 h 3049156"/>
              <a:gd name="connsiteX4" fmla="*/ 22265 w 871970"/>
              <a:gd name="connsiteY4" fmla="*/ 120983 h 3049156"/>
              <a:gd name="connsiteX5" fmla="*/ 709368 w 871970"/>
              <a:gd name="connsiteY5" fmla="*/ 343089 h 3049156"/>
              <a:gd name="connsiteX6" fmla="*/ 699058 w 871970"/>
              <a:gd name="connsiteY6" fmla="*/ 1704789 h 3049156"/>
              <a:gd name="connsiteX7" fmla="*/ 867913 w 871970"/>
              <a:gd name="connsiteY7" fmla="*/ 2979293 h 304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970" h="3049156">
                <a:moveTo>
                  <a:pt x="867913" y="2979293"/>
                </a:moveTo>
                <a:cubicBezTo>
                  <a:pt x="866651" y="2995252"/>
                  <a:pt x="597218" y="3091387"/>
                  <a:pt x="403630" y="3028978"/>
                </a:cubicBezTo>
                <a:cubicBezTo>
                  <a:pt x="364308" y="2888750"/>
                  <a:pt x="280456" y="2257092"/>
                  <a:pt x="167320" y="1837779"/>
                </a:cubicBezTo>
                <a:cubicBezTo>
                  <a:pt x="160191" y="1811291"/>
                  <a:pt x="144725" y="1790012"/>
                  <a:pt x="139844" y="1763305"/>
                </a:cubicBezTo>
                <a:cubicBezTo>
                  <a:pt x="82042" y="1444459"/>
                  <a:pt x="-42392" y="430341"/>
                  <a:pt x="22265" y="120983"/>
                </a:cubicBezTo>
                <a:cubicBezTo>
                  <a:pt x="75461" y="-10142"/>
                  <a:pt x="676079" y="-129037"/>
                  <a:pt x="709368" y="343089"/>
                </a:cubicBezTo>
                <a:cubicBezTo>
                  <a:pt x="738104" y="752147"/>
                  <a:pt x="692861" y="1313444"/>
                  <a:pt x="699058" y="1704789"/>
                </a:cubicBezTo>
                <a:cubicBezTo>
                  <a:pt x="801555" y="2234279"/>
                  <a:pt x="778577" y="2473605"/>
                  <a:pt x="867913" y="2979293"/>
                </a:cubicBezTo>
                <a:close/>
              </a:path>
            </a:pathLst>
          </a:custGeom>
          <a:solidFill>
            <a:srgbClr val="D9D9D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606D361-EE09-42EA-9815-10E764F17783}"/>
              </a:ext>
            </a:extLst>
          </p:cNvPr>
          <p:cNvSpPr/>
          <p:nvPr/>
        </p:nvSpPr>
        <p:spPr>
          <a:xfrm>
            <a:off x="14162934" y="2988934"/>
            <a:ext cx="1099278" cy="1911397"/>
          </a:xfrm>
          <a:custGeom>
            <a:avLst/>
            <a:gdLst>
              <a:gd name="connsiteX0" fmla="*/ 1184135 w 1343603"/>
              <a:gd name="connsiteY0" fmla="*/ 228533 h 2336223"/>
              <a:gd name="connsiteX1" fmla="*/ 847850 w 1343603"/>
              <a:gd name="connsiteY1" fmla="*/ 99054 h 2336223"/>
              <a:gd name="connsiteX2" fmla="*/ 242571 w 1343603"/>
              <a:gd name="connsiteY2" fmla="*/ 9169 h 2336223"/>
              <a:gd name="connsiteX3" fmla="*/ 88193 w 1343603"/>
              <a:gd name="connsiteY3" fmla="*/ 137333 h 2336223"/>
              <a:gd name="connsiteX4" fmla="*/ 66422 w 1343603"/>
              <a:gd name="connsiteY4" fmla="*/ 432432 h 2336223"/>
              <a:gd name="connsiteX5" fmla="*/ 16023 w 1343603"/>
              <a:gd name="connsiteY5" fmla="*/ 2046181 h 2336223"/>
              <a:gd name="connsiteX6" fmla="*/ 33298 w 1343603"/>
              <a:gd name="connsiteY6" fmla="*/ 2170232 h 2336223"/>
              <a:gd name="connsiteX7" fmla="*/ 545677 w 1343603"/>
              <a:gd name="connsiteY7" fmla="*/ 2332341 h 2336223"/>
              <a:gd name="connsiteX8" fmla="*/ 1127484 w 1343603"/>
              <a:gd name="connsiteY8" fmla="*/ 2293953 h 2336223"/>
              <a:gd name="connsiteX9" fmla="*/ 1187041 w 1343603"/>
              <a:gd name="connsiteY9" fmla="*/ 2183174 h 2336223"/>
              <a:gd name="connsiteX10" fmla="*/ 1147446 w 1343603"/>
              <a:gd name="connsiteY10" fmla="*/ 1565884 h 2336223"/>
              <a:gd name="connsiteX11" fmla="*/ 1230804 w 1343603"/>
              <a:gd name="connsiteY11" fmla="*/ 843903 h 2336223"/>
              <a:gd name="connsiteX12" fmla="*/ 1184135 w 1343603"/>
              <a:gd name="connsiteY12" fmla="*/ 228533 h 233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3603" h="2336223">
                <a:moveTo>
                  <a:pt x="1184135" y="228533"/>
                </a:moveTo>
                <a:cubicBezTo>
                  <a:pt x="1114487" y="191954"/>
                  <a:pt x="987859" y="143036"/>
                  <a:pt x="847850" y="99054"/>
                </a:cubicBezTo>
                <a:cubicBezTo>
                  <a:pt x="629693" y="30502"/>
                  <a:pt x="360534" y="-10848"/>
                  <a:pt x="242571" y="9169"/>
                </a:cubicBezTo>
                <a:cubicBezTo>
                  <a:pt x="171991" y="21125"/>
                  <a:pt x="112488" y="78269"/>
                  <a:pt x="88193" y="137333"/>
                </a:cubicBezTo>
                <a:cubicBezTo>
                  <a:pt x="53808" y="220965"/>
                  <a:pt x="71248" y="323189"/>
                  <a:pt x="66422" y="432432"/>
                </a:cubicBezTo>
                <a:cubicBezTo>
                  <a:pt x="40592" y="1020052"/>
                  <a:pt x="157512" y="1318935"/>
                  <a:pt x="16023" y="2046181"/>
                </a:cubicBezTo>
                <a:cubicBezTo>
                  <a:pt x="1544" y="2120546"/>
                  <a:pt x="-6627" y="2138424"/>
                  <a:pt x="33298" y="2170232"/>
                </a:cubicBezTo>
                <a:cubicBezTo>
                  <a:pt x="171606" y="2280297"/>
                  <a:pt x="369747" y="2322854"/>
                  <a:pt x="545677" y="2332341"/>
                </a:cubicBezTo>
                <a:cubicBezTo>
                  <a:pt x="651794" y="2338100"/>
                  <a:pt x="1031129" y="2335029"/>
                  <a:pt x="1127484" y="2293953"/>
                </a:cubicBezTo>
                <a:cubicBezTo>
                  <a:pt x="1163241" y="2278707"/>
                  <a:pt x="1193513" y="2242841"/>
                  <a:pt x="1187041" y="2183174"/>
                </a:cubicBezTo>
                <a:cubicBezTo>
                  <a:pt x="1144978" y="1794681"/>
                  <a:pt x="1136040" y="1850947"/>
                  <a:pt x="1147446" y="1565884"/>
                </a:cubicBezTo>
                <a:cubicBezTo>
                  <a:pt x="1157263" y="1320800"/>
                  <a:pt x="1181667" y="1046321"/>
                  <a:pt x="1230804" y="843903"/>
                </a:cubicBezTo>
                <a:cubicBezTo>
                  <a:pt x="1304017" y="542717"/>
                  <a:pt x="1468211" y="377865"/>
                  <a:pt x="1184135" y="228533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CF0FC0A-2B2C-4858-A453-23A59277BF6B}"/>
              </a:ext>
            </a:extLst>
          </p:cNvPr>
          <p:cNvSpPr/>
          <p:nvPr/>
        </p:nvSpPr>
        <p:spPr>
          <a:xfrm>
            <a:off x="14313613" y="2152313"/>
            <a:ext cx="704435" cy="767251"/>
          </a:xfrm>
          <a:custGeom>
            <a:avLst/>
            <a:gdLst>
              <a:gd name="connsiteX0" fmla="*/ 794751 w 861002"/>
              <a:gd name="connsiteY0" fmla="*/ 272465 h 937780"/>
              <a:gd name="connsiteX1" fmla="*/ 846575 w 861002"/>
              <a:gd name="connsiteY1" fmla="*/ 454372 h 937780"/>
              <a:gd name="connsiteX2" fmla="*/ 763272 w 861002"/>
              <a:gd name="connsiteY2" fmla="*/ 714537 h 937780"/>
              <a:gd name="connsiteX3" fmla="*/ 589097 w 861002"/>
              <a:gd name="connsiteY3" fmla="*/ 936972 h 937780"/>
              <a:gd name="connsiteX4" fmla="*/ 64379 w 861002"/>
              <a:gd name="connsiteY4" fmla="*/ 496545 h 937780"/>
              <a:gd name="connsiteX5" fmla="*/ 26923 w 861002"/>
              <a:gd name="connsiteY5" fmla="*/ 276907 h 937780"/>
              <a:gd name="connsiteX6" fmla="*/ 124265 w 861002"/>
              <a:gd name="connsiteY6" fmla="*/ 117210 h 937780"/>
              <a:gd name="connsiteX7" fmla="*/ 285936 w 861002"/>
              <a:gd name="connsiteY7" fmla="*/ 31110 h 937780"/>
              <a:gd name="connsiteX8" fmla="*/ 466692 w 861002"/>
              <a:gd name="connsiteY8" fmla="*/ 34674 h 937780"/>
              <a:gd name="connsiteX9" fmla="*/ 666807 w 861002"/>
              <a:gd name="connsiteY9" fmla="*/ 96645 h 937780"/>
              <a:gd name="connsiteX10" fmla="*/ 794751 w 861002"/>
              <a:gd name="connsiteY10" fmla="*/ 272465 h 93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1002" h="937780">
                <a:moveTo>
                  <a:pt x="794751" y="272465"/>
                </a:moveTo>
                <a:cubicBezTo>
                  <a:pt x="835991" y="287875"/>
                  <a:pt x="878109" y="378417"/>
                  <a:pt x="846575" y="454372"/>
                </a:cubicBezTo>
                <a:cubicBezTo>
                  <a:pt x="882660" y="580451"/>
                  <a:pt x="826942" y="672694"/>
                  <a:pt x="763272" y="714537"/>
                </a:cubicBezTo>
                <a:cubicBezTo>
                  <a:pt x="791351" y="849556"/>
                  <a:pt x="729600" y="936972"/>
                  <a:pt x="589097" y="936972"/>
                </a:cubicBezTo>
                <a:cubicBezTo>
                  <a:pt x="289282" y="936972"/>
                  <a:pt x="165561" y="575845"/>
                  <a:pt x="64379" y="496545"/>
                </a:cubicBezTo>
                <a:cubicBezTo>
                  <a:pt x="16558" y="459033"/>
                  <a:pt x="-22324" y="373372"/>
                  <a:pt x="26923" y="276907"/>
                </a:cubicBezTo>
                <a:cubicBezTo>
                  <a:pt x="22919" y="221846"/>
                  <a:pt x="27471" y="166731"/>
                  <a:pt x="124265" y="117210"/>
                </a:cubicBezTo>
                <a:cubicBezTo>
                  <a:pt x="142527" y="61601"/>
                  <a:pt x="186455" y="23706"/>
                  <a:pt x="285936" y="31110"/>
                </a:cubicBezTo>
                <a:cubicBezTo>
                  <a:pt x="344177" y="-6073"/>
                  <a:pt x="404119" y="-4811"/>
                  <a:pt x="466692" y="34674"/>
                </a:cubicBezTo>
                <a:cubicBezTo>
                  <a:pt x="562006" y="11038"/>
                  <a:pt x="628912" y="36265"/>
                  <a:pt x="666807" y="96645"/>
                </a:cubicBezTo>
                <a:cubicBezTo>
                  <a:pt x="761627" y="114029"/>
                  <a:pt x="798919" y="186748"/>
                  <a:pt x="794751" y="272465"/>
                </a:cubicBezTo>
                <a:close/>
              </a:path>
            </a:pathLst>
          </a:custGeom>
          <a:solidFill>
            <a:srgbClr val="3F26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6B17ED4-354A-48F0-8729-836665E6D60A}"/>
              </a:ext>
            </a:extLst>
          </p:cNvPr>
          <p:cNvSpPr/>
          <p:nvPr/>
        </p:nvSpPr>
        <p:spPr>
          <a:xfrm>
            <a:off x="14313648" y="2152313"/>
            <a:ext cx="655080" cy="515988"/>
          </a:xfrm>
          <a:custGeom>
            <a:avLst/>
            <a:gdLst>
              <a:gd name="connsiteX0" fmla="*/ 373419 w 800677"/>
              <a:gd name="connsiteY0" fmla="*/ 606830 h 630670"/>
              <a:gd name="connsiteX1" fmla="*/ 185809 w 800677"/>
              <a:gd name="connsiteY1" fmla="*/ 582919 h 630670"/>
              <a:gd name="connsiteX2" fmla="*/ 126525 w 800677"/>
              <a:gd name="connsiteY2" fmla="*/ 569264 h 630670"/>
              <a:gd name="connsiteX3" fmla="*/ 64391 w 800677"/>
              <a:gd name="connsiteY3" fmla="*/ 496545 h 630670"/>
              <a:gd name="connsiteX4" fmla="*/ 26935 w 800677"/>
              <a:gd name="connsiteY4" fmla="*/ 276907 h 630670"/>
              <a:gd name="connsiteX5" fmla="*/ 124277 w 800677"/>
              <a:gd name="connsiteY5" fmla="*/ 117210 h 630670"/>
              <a:gd name="connsiteX6" fmla="*/ 285948 w 800677"/>
              <a:gd name="connsiteY6" fmla="*/ 31110 h 630670"/>
              <a:gd name="connsiteX7" fmla="*/ 466704 w 800677"/>
              <a:gd name="connsiteY7" fmla="*/ 34674 h 630670"/>
              <a:gd name="connsiteX8" fmla="*/ 666818 w 800677"/>
              <a:gd name="connsiteY8" fmla="*/ 96645 h 630670"/>
              <a:gd name="connsiteX9" fmla="*/ 794763 w 800677"/>
              <a:gd name="connsiteY9" fmla="*/ 272519 h 630670"/>
              <a:gd name="connsiteX10" fmla="*/ 797943 w 800677"/>
              <a:gd name="connsiteY10" fmla="*/ 273890 h 630670"/>
              <a:gd name="connsiteX11" fmla="*/ 721166 w 800677"/>
              <a:gd name="connsiteY11" fmla="*/ 398763 h 630670"/>
              <a:gd name="connsiteX12" fmla="*/ 585490 w 800677"/>
              <a:gd name="connsiteY12" fmla="*/ 558405 h 630670"/>
              <a:gd name="connsiteX13" fmla="*/ 373419 w 800677"/>
              <a:gd name="connsiteY13" fmla="*/ 606830 h 6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0677" h="630670">
                <a:moveTo>
                  <a:pt x="373419" y="606830"/>
                </a:moveTo>
                <a:cubicBezTo>
                  <a:pt x="343038" y="638638"/>
                  <a:pt x="243227" y="641764"/>
                  <a:pt x="185809" y="582919"/>
                </a:cubicBezTo>
                <a:cubicBezTo>
                  <a:pt x="164201" y="580177"/>
                  <a:pt x="144458" y="575516"/>
                  <a:pt x="126525" y="569264"/>
                </a:cubicBezTo>
                <a:cubicBezTo>
                  <a:pt x="104260" y="537620"/>
                  <a:pt x="83860" y="511790"/>
                  <a:pt x="64391" y="496545"/>
                </a:cubicBezTo>
                <a:cubicBezTo>
                  <a:pt x="16515" y="459033"/>
                  <a:pt x="-22312" y="373372"/>
                  <a:pt x="26935" y="276907"/>
                </a:cubicBezTo>
                <a:cubicBezTo>
                  <a:pt x="22931" y="221846"/>
                  <a:pt x="27483" y="166786"/>
                  <a:pt x="124277" y="117210"/>
                </a:cubicBezTo>
                <a:cubicBezTo>
                  <a:pt x="142539" y="61546"/>
                  <a:pt x="186467" y="23706"/>
                  <a:pt x="285948" y="31110"/>
                </a:cubicBezTo>
                <a:cubicBezTo>
                  <a:pt x="344189" y="-6073"/>
                  <a:pt x="404185" y="-4811"/>
                  <a:pt x="466704" y="34674"/>
                </a:cubicBezTo>
                <a:cubicBezTo>
                  <a:pt x="562017" y="11038"/>
                  <a:pt x="628924" y="36265"/>
                  <a:pt x="666818" y="96645"/>
                </a:cubicBezTo>
                <a:cubicBezTo>
                  <a:pt x="761639" y="114084"/>
                  <a:pt x="798931" y="186803"/>
                  <a:pt x="794763" y="272519"/>
                </a:cubicBezTo>
                <a:cubicBezTo>
                  <a:pt x="795804" y="272903"/>
                  <a:pt x="796902" y="273397"/>
                  <a:pt x="797943" y="273890"/>
                </a:cubicBezTo>
                <a:cubicBezTo>
                  <a:pt x="795256" y="323851"/>
                  <a:pt x="769700" y="365365"/>
                  <a:pt x="721166" y="398763"/>
                </a:cubicBezTo>
                <a:cubicBezTo>
                  <a:pt x="705427" y="495667"/>
                  <a:pt x="655960" y="547273"/>
                  <a:pt x="585490" y="558405"/>
                </a:cubicBezTo>
                <a:cubicBezTo>
                  <a:pt x="532184" y="638638"/>
                  <a:pt x="450636" y="644341"/>
                  <a:pt x="373419" y="606830"/>
                </a:cubicBezTo>
                <a:close/>
              </a:path>
            </a:pathLst>
          </a:custGeom>
          <a:solidFill>
            <a:srgbClr val="4B2D2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2255396-4491-44F5-AC2E-C0A808F29F42}"/>
              </a:ext>
            </a:extLst>
          </p:cNvPr>
          <p:cNvSpPr/>
          <p:nvPr/>
        </p:nvSpPr>
        <p:spPr>
          <a:xfrm>
            <a:off x="14448863" y="3086455"/>
            <a:ext cx="448684" cy="166013"/>
          </a:xfrm>
          <a:custGeom>
            <a:avLst/>
            <a:gdLst>
              <a:gd name="connsiteX0" fmla="*/ 299133 w 548409"/>
              <a:gd name="connsiteY0" fmla="*/ 193793 h 202911"/>
              <a:gd name="connsiteX1" fmla="*/ 6775 w 548409"/>
              <a:gd name="connsiteY1" fmla="*/ 128642 h 202911"/>
              <a:gd name="connsiteX2" fmla="*/ 42367 w 548409"/>
              <a:gd name="connsiteY2" fmla="*/ 65246 h 202911"/>
              <a:gd name="connsiteX3" fmla="*/ 524694 w 548409"/>
              <a:gd name="connsiteY3" fmla="*/ 17260 h 202911"/>
              <a:gd name="connsiteX4" fmla="*/ 532865 w 548409"/>
              <a:gd name="connsiteY4" fmla="*/ 94202 h 202911"/>
              <a:gd name="connsiteX5" fmla="*/ 299133 w 548409"/>
              <a:gd name="connsiteY5" fmla="*/ 193793 h 20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409" h="202911">
                <a:moveTo>
                  <a:pt x="299133" y="193793"/>
                </a:moveTo>
                <a:cubicBezTo>
                  <a:pt x="223726" y="205474"/>
                  <a:pt x="43025" y="218033"/>
                  <a:pt x="6775" y="128642"/>
                </a:cubicBezTo>
                <a:cubicBezTo>
                  <a:pt x="-3973" y="102044"/>
                  <a:pt x="19828" y="75337"/>
                  <a:pt x="42367" y="65246"/>
                </a:cubicBezTo>
                <a:cubicBezTo>
                  <a:pt x="110863" y="34535"/>
                  <a:pt x="426034" y="-21403"/>
                  <a:pt x="524694" y="17260"/>
                </a:cubicBezTo>
                <a:cubicBezTo>
                  <a:pt x="559572" y="30916"/>
                  <a:pt x="553594" y="67933"/>
                  <a:pt x="532865" y="94202"/>
                </a:cubicBezTo>
                <a:cubicBezTo>
                  <a:pt x="491789" y="146411"/>
                  <a:pt x="360774" y="184251"/>
                  <a:pt x="299133" y="193793"/>
                </a:cubicBezTo>
                <a:close/>
              </a:path>
            </a:pathLst>
          </a:custGeom>
          <a:solidFill>
            <a:srgbClr val="BFBF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79D9A96-04BD-4C8C-ABAD-F3B25E7F86FE}"/>
              </a:ext>
            </a:extLst>
          </p:cNvPr>
          <p:cNvSpPr/>
          <p:nvPr/>
        </p:nvSpPr>
        <p:spPr>
          <a:xfrm>
            <a:off x="14335629" y="2413018"/>
            <a:ext cx="560856" cy="803146"/>
          </a:xfrm>
          <a:custGeom>
            <a:avLst/>
            <a:gdLst>
              <a:gd name="connsiteX0" fmla="*/ 189214 w 685511"/>
              <a:gd name="connsiteY0" fmla="*/ 933877 h 981652"/>
              <a:gd name="connsiteX1" fmla="*/ 202925 w 685511"/>
              <a:gd name="connsiteY1" fmla="*/ 713252 h 981652"/>
              <a:gd name="connsiteX2" fmla="*/ 202925 w 685511"/>
              <a:gd name="connsiteY2" fmla="*/ 713252 h 981652"/>
              <a:gd name="connsiteX3" fmla="*/ 167004 w 685511"/>
              <a:gd name="connsiteY3" fmla="*/ 718188 h 981652"/>
              <a:gd name="connsiteX4" fmla="*/ 5058 w 685511"/>
              <a:gd name="connsiteY4" fmla="*/ 343405 h 981652"/>
              <a:gd name="connsiteX5" fmla="*/ 28311 w 685511"/>
              <a:gd name="connsiteY5" fmla="*/ 259224 h 981652"/>
              <a:gd name="connsiteX6" fmla="*/ 27762 w 685511"/>
              <a:gd name="connsiteY6" fmla="*/ 121409 h 981652"/>
              <a:gd name="connsiteX7" fmla="*/ 41802 w 685511"/>
              <a:gd name="connsiteY7" fmla="*/ 15237 h 981652"/>
              <a:gd name="connsiteX8" fmla="*/ 62312 w 685511"/>
              <a:gd name="connsiteY8" fmla="*/ 9424 h 981652"/>
              <a:gd name="connsiteX9" fmla="*/ 419437 w 685511"/>
              <a:gd name="connsiteY9" fmla="*/ 39038 h 981652"/>
              <a:gd name="connsiteX10" fmla="*/ 454809 w 685511"/>
              <a:gd name="connsiteY10" fmla="*/ 114389 h 981652"/>
              <a:gd name="connsiteX11" fmla="*/ 512008 w 685511"/>
              <a:gd name="connsiteY11" fmla="*/ 231255 h 981652"/>
              <a:gd name="connsiteX12" fmla="*/ 553467 w 685511"/>
              <a:gd name="connsiteY12" fmla="*/ 305181 h 981652"/>
              <a:gd name="connsiteX13" fmla="*/ 682508 w 685511"/>
              <a:gd name="connsiteY13" fmla="*/ 352564 h 981652"/>
              <a:gd name="connsiteX14" fmla="*/ 600028 w 685511"/>
              <a:gd name="connsiteY14" fmla="*/ 520815 h 981652"/>
              <a:gd name="connsiteX15" fmla="*/ 604141 w 685511"/>
              <a:gd name="connsiteY15" fmla="*/ 720491 h 981652"/>
              <a:gd name="connsiteX16" fmla="*/ 584288 w 685511"/>
              <a:gd name="connsiteY16" fmla="*/ 920770 h 981652"/>
              <a:gd name="connsiteX17" fmla="*/ 189214 w 685511"/>
              <a:gd name="connsiteY17" fmla="*/ 933877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511" h="981652">
                <a:moveTo>
                  <a:pt x="189214" y="933877"/>
                </a:moveTo>
                <a:cubicBezTo>
                  <a:pt x="229139" y="873498"/>
                  <a:pt x="232977" y="817176"/>
                  <a:pt x="202925" y="713252"/>
                </a:cubicBezTo>
                <a:lnTo>
                  <a:pt x="202925" y="713252"/>
                </a:lnTo>
                <a:cubicBezTo>
                  <a:pt x="196343" y="713746"/>
                  <a:pt x="173091" y="718736"/>
                  <a:pt x="167004" y="718188"/>
                </a:cubicBezTo>
                <a:cubicBezTo>
                  <a:pt x="83152" y="710017"/>
                  <a:pt x="-6074" y="430109"/>
                  <a:pt x="5058" y="343405"/>
                </a:cubicBezTo>
                <a:cubicBezTo>
                  <a:pt x="9117" y="311707"/>
                  <a:pt x="17123" y="281325"/>
                  <a:pt x="28311" y="259224"/>
                </a:cubicBezTo>
                <a:cubicBezTo>
                  <a:pt x="54196" y="207948"/>
                  <a:pt x="31437" y="167366"/>
                  <a:pt x="27762" y="121409"/>
                </a:cubicBezTo>
                <a:cubicBezTo>
                  <a:pt x="24801" y="84885"/>
                  <a:pt x="30066" y="48470"/>
                  <a:pt x="41802" y="15237"/>
                </a:cubicBezTo>
                <a:cubicBezTo>
                  <a:pt x="45422" y="5036"/>
                  <a:pt x="54470" y="-722"/>
                  <a:pt x="62312" y="9424"/>
                </a:cubicBezTo>
                <a:cubicBezTo>
                  <a:pt x="104979" y="64374"/>
                  <a:pt x="330265" y="71010"/>
                  <a:pt x="419437" y="39038"/>
                </a:cubicBezTo>
                <a:cubicBezTo>
                  <a:pt x="452451" y="27192"/>
                  <a:pt x="452286" y="83514"/>
                  <a:pt x="454809" y="114389"/>
                </a:cubicBezTo>
                <a:cubicBezTo>
                  <a:pt x="458922" y="164514"/>
                  <a:pt x="471481" y="213706"/>
                  <a:pt x="512008" y="231255"/>
                </a:cubicBezTo>
                <a:cubicBezTo>
                  <a:pt x="510802" y="257031"/>
                  <a:pt x="509869" y="390404"/>
                  <a:pt x="553467" y="305181"/>
                </a:cubicBezTo>
                <a:cubicBezTo>
                  <a:pt x="601838" y="210471"/>
                  <a:pt x="675379" y="278748"/>
                  <a:pt x="682508" y="352564"/>
                </a:cubicBezTo>
                <a:cubicBezTo>
                  <a:pt x="688432" y="413656"/>
                  <a:pt x="660517" y="550484"/>
                  <a:pt x="600028" y="520815"/>
                </a:cubicBezTo>
                <a:cubicBezTo>
                  <a:pt x="595695" y="592054"/>
                  <a:pt x="596463" y="658795"/>
                  <a:pt x="604141" y="720491"/>
                </a:cubicBezTo>
                <a:cubicBezTo>
                  <a:pt x="619551" y="843774"/>
                  <a:pt x="684099" y="862255"/>
                  <a:pt x="584288" y="920770"/>
                </a:cubicBezTo>
                <a:cubicBezTo>
                  <a:pt x="466161" y="989980"/>
                  <a:pt x="215209" y="997877"/>
                  <a:pt x="189214" y="933877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899040-1429-4504-B133-D19E299A0899}"/>
              </a:ext>
            </a:extLst>
          </p:cNvPr>
          <p:cNvSpPr/>
          <p:nvPr/>
        </p:nvSpPr>
        <p:spPr>
          <a:xfrm>
            <a:off x="14487071" y="3019795"/>
            <a:ext cx="224343" cy="192934"/>
          </a:xfrm>
          <a:custGeom>
            <a:avLst/>
            <a:gdLst>
              <a:gd name="connsiteX0" fmla="*/ 4113 w 274204"/>
              <a:gd name="connsiteY0" fmla="*/ 192239 h 235816"/>
              <a:gd name="connsiteX1" fmla="*/ 26927 w 274204"/>
              <a:gd name="connsiteY1" fmla="*/ 6054 h 235816"/>
              <a:gd name="connsiteX2" fmla="*/ 223202 w 274204"/>
              <a:gd name="connsiteY2" fmla="*/ 47788 h 235816"/>
              <a:gd name="connsiteX3" fmla="*/ 271408 w 274204"/>
              <a:gd name="connsiteY3" fmla="*/ 223663 h 235816"/>
              <a:gd name="connsiteX4" fmla="*/ 4113 w 274204"/>
              <a:gd name="connsiteY4" fmla="*/ 192239 h 2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204" h="235816">
                <a:moveTo>
                  <a:pt x="4113" y="192239"/>
                </a:moveTo>
                <a:cubicBezTo>
                  <a:pt x="39375" y="138879"/>
                  <a:pt x="46505" y="88699"/>
                  <a:pt x="26927" y="6054"/>
                </a:cubicBezTo>
                <a:cubicBezTo>
                  <a:pt x="100030" y="6931"/>
                  <a:pt x="181468" y="-11111"/>
                  <a:pt x="223202" y="47788"/>
                </a:cubicBezTo>
                <a:cubicBezTo>
                  <a:pt x="252762" y="89467"/>
                  <a:pt x="267898" y="161254"/>
                  <a:pt x="271408" y="223663"/>
                </a:cubicBezTo>
                <a:cubicBezTo>
                  <a:pt x="154268" y="246860"/>
                  <a:pt x="22540" y="237647"/>
                  <a:pt x="4113" y="192239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2715C06-686D-4644-BD3E-2CBB23006012}"/>
              </a:ext>
            </a:extLst>
          </p:cNvPr>
          <p:cNvSpPr/>
          <p:nvPr/>
        </p:nvSpPr>
        <p:spPr>
          <a:xfrm>
            <a:off x="14335626" y="2435550"/>
            <a:ext cx="390356" cy="565343"/>
          </a:xfrm>
          <a:custGeom>
            <a:avLst/>
            <a:gdLst>
              <a:gd name="connsiteX0" fmla="*/ 32208 w 477116"/>
              <a:gd name="connsiteY0" fmla="*/ 22028 h 690995"/>
              <a:gd name="connsiteX1" fmla="*/ 27766 w 477116"/>
              <a:gd name="connsiteY1" fmla="*/ 93815 h 690995"/>
              <a:gd name="connsiteX2" fmla="*/ 27766 w 477116"/>
              <a:gd name="connsiteY2" fmla="*/ 93870 h 690995"/>
              <a:gd name="connsiteX3" fmla="*/ 27930 w 477116"/>
              <a:gd name="connsiteY3" fmla="*/ 95954 h 690995"/>
              <a:gd name="connsiteX4" fmla="*/ 27930 w 477116"/>
              <a:gd name="connsiteY4" fmla="*/ 96009 h 690995"/>
              <a:gd name="connsiteX5" fmla="*/ 28314 w 477116"/>
              <a:gd name="connsiteY5" fmla="*/ 231630 h 690995"/>
              <a:gd name="connsiteX6" fmla="*/ 5061 w 477116"/>
              <a:gd name="connsiteY6" fmla="*/ 315811 h 690995"/>
              <a:gd name="connsiteX7" fmla="*/ 156587 w 477116"/>
              <a:gd name="connsiteY7" fmla="*/ 688181 h 690995"/>
              <a:gd name="connsiteX8" fmla="*/ 232323 w 477116"/>
              <a:gd name="connsiteY8" fmla="*/ 684123 h 690995"/>
              <a:gd name="connsiteX9" fmla="*/ 462325 w 477116"/>
              <a:gd name="connsiteY9" fmla="*/ 574825 h 690995"/>
              <a:gd name="connsiteX10" fmla="*/ 449054 w 477116"/>
              <a:gd name="connsiteY10" fmla="*/ 304459 h 690995"/>
              <a:gd name="connsiteX11" fmla="*/ 382697 w 477116"/>
              <a:gd name="connsiteY11" fmla="*/ 274297 h 690995"/>
              <a:gd name="connsiteX12" fmla="*/ 396571 w 477116"/>
              <a:gd name="connsiteY12" fmla="*/ 204429 h 690995"/>
              <a:gd name="connsiteX13" fmla="*/ 405017 w 477116"/>
              <a:gd name="connsiteY13" fmla="*/ 109390 h 690995"/>
              <a:gd name="connsiteX14" fmla="*/ 336630 w 477116"/>
              <a:gd name="connsiteY14" fmla="*/ 47420 h 690995"/>
              <a:gd name="connsiteX15" fmla="*/ 128947 w 477116"/>
              <a:gd name="connsiteY15" fmla="*/ 31571 h 690995"/>
              <a:gd name="connsiteX16" fmla="*/ 32208 w 477116"/>
              <a:gd name="connsiteY16" fmla="*/ 22028 h 69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7116" h="690995">
                <a:moveTo>
                  <a:pt x="32208" y="22028"/>
                </a:moveTo>
                <a:cubicBezTo>
                  <a:pt x="27437" y="45336"/>
                  <a:pt x="25901" y="69301"/>
                  <a:pt x="27766" y="93815"/>
                </a:cubicBezTo>
                <a:lnTo>
                  <a:pt x="27766" y="93870"/>
                </a:lnTo>
                <a:lnTo>
                  <a:pt x="27930" y="95954"/>
                </a:lnTo>
                <a:lnTo>
                  <a:pt x="27930" y="96009"/>
                </a:lnTo>
                <a:cubicBezTo>
                  <a:pt x="32153" y="141088"/>
                  <a:pt x="53760" y="181177"/>
                  <a:pt x="28314" y="231630"/>
                </a:cubicBezTo>
                <a:cubicBezTo>
                  <a:pt x="17182" y="253676"/>
                  <a:pt x="9120" y="284058"/>
                  <a:pt x="5061" y="315811"/>
                </a:cubicBezTo>
                <a:cubicBezTo>
                  <a:pt x="-5632" y="398950"/>
                  <a:pt x="75971" y="659609"/>
                  <a:pt x="156587" y="688181"/>
                </a:cubicBezTo>
                <a:cubicBezTo>
                  <a:pt x="175562" y="694927"/>
                  <a:pt x="211977" y="687084"/>
                  <a:pt x="232323" y="684123"/>
                </a:cubicBezTo>
                <a:cubicBezTo>
                  <a:pt x="320671" y="671235"/>
                  <a:pt x="416149" y="651547"/>
                  <a:pt x="462325" y="574825"/>
                </a:cubicBezTo>
                <a:cubicBezTo>
                  <a:pt x="489417" y="529855"/>
                  <a:pt x="479765" y="349264"/>
                  <a:pt x="449054" y="304459"/>
                </a:cubicBezTo>
                <a:cubicBezTo>
                  <a:pt x="435289" y="284442"/>
                  <a:pt x="392842" y="290749"/>
                  <a:pt x="382697" y="274297"/>
                </a:cubicBezTo>
                <a:cubicBezTo>
                  <a:pt x="372715" y="258173"/>
                  <a:pt x="394816" y="218852"/>
                  <a:pt x="396571" y="204429"/>
                </a:cubicBezTo>
                <a:cubicBezTo>
                  <a:pt x="400574" y="171250"/>
                  <a:pt x="403591" y="139443"/>
                  <a:pt x="405017" y="109390"/>
                </a:cubicBezTo>
                <a:cubicBezTo>
                  <a:pt x="407704" y="52355"/>
                  <a:pt x="388071" y="44842"/>
                  <a:pt x="336630" y="47420"/>
                </a:cubicBezTo>
                <a:cubicBezTo>
                  <a:pt x="270492" y="50326"/>
                  <a:pt x="192233" y="50984"/>
                  <a:pt x="128947" y="31571"/>
                </a:cubicBezTo>
                <a:cubicBezTo>
                  <a:pt x="101801" y="23344"/>
                  <a:pt x="40763" y="-19651"/>
                  <a:pt x="32208" y="22028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1D9426F-749C-4166-A72E-AE3A2B4DA1B7}"/>
              </a:ext>
            </a:extLst>
          </p:cNvPr>
          <p:cNvSpPr/>
          <p:nvPr/>
        </p:nvSpPr>
        <p:spPr>
          <a:xfrm>
            <a:off x="14498961" y="2621435"/>
            <a:ext cx="394842" cy="565343"/>
          </a:xfrm>
          <a:custGeom>
            <a:avLst/>
            <a:gdLst>
              <a:gd name="connsiteX0" fmla="*/ 11626 w 482600"/>
              <a:gd name="connsiteY0" fmla="*/ 489663 h 690995"/>
              <a:gd name="connsiteX1" fmla="*/ 4113 w 482600"/>
              <a:gd name="connsiteY1" fmla="*/ 461420 h 690995"/>
              <a:gd name="connsiteX2" fmla="*/ 158051 w 482600"/>
              <a:gd name="connsiteY2" fmla="*/ 433725 h 690995"/>
              <a:gd name="connsiteX3" fmla="*/ 309083 w 482600"/>
              <a:gd name="connsiteY3" fmla="*/ 348448 h 690995"/>
              <a:gd name="connsiteX4" fmla="*/ 326852 w 482600"/>
              <a:gd name="connsiteY4" fmla="*/ 136049 h 690995"/>
              <a:gd name="connsiteX5" fmla="*/ 482874 w 482600"/>
              <a:gd name="connsiteY5" fmla="*/ 97770 h 690995"/>
              <a:gd name="connsiteX6" fmla="*/ 400394 w 482600"/>
              <a:gd name="connsiteY6" fmla="*/ 266022 h 690995"/>
              <a:gd name="connsiteX7" fmla="*/ 404507 w 482600"/>
              <a:gd name="connsiteY7" fmla="*/ 465697 h 690995"/>
              <a:gd name="connsiteX8" fmla="*/ 384654 w 482600"/>
              <a:gd name="connsiteY8" fmla="*/ 665977 h 690995"/>
              <a:gd name="connsiteX9" fmla="*/ 338972 w 482600"/>
              <a:gd name="connsiteY9" fmla="*/ 687474 h 690995"/>
              <a:gd name="connsiteX10" fmla="*/ 277660 w 482600"/>
              <a:gd name="connsiteY10" fmla="*/ 513245 h 690995"/>
              <a:gd name="connsiteX11" fmla="*/ 11626 w 482600"/>
              <a:gd name="connsiteY11" fmla="*/ 489663 h 69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600" h="690995">
                <a:moveTo>
                  <a:pt x="11626" y="489663"/>
                </a:moveTo>
                <a:cubicBezTo>
                  <a:pt x="9103" y="479243"/>
                  <a:pt x="7129" y="471730"/>
                  <a:pt x="4113" y="461420"/>
                </a:cubicBezTo>
                <a:cubicBezTo>
                  <a:pt x="20016" y="457088"/>
                  <a:pt x="88239" y="458294"/>
                  <a:pt x="158051" y="433725"/>
                </a:cubicBezTo>
                <a:cubicBezTo>
                  <a:pt x="203460" y="417712"/>
                  <a:pt x="283582" y="399285"/>
                  <a:pt x="309083" y="348448"/>
                </a:cubicBezTo>
                <a:cubicBezTo>
                  <a:pt x="336284" y="294155"/>
                  <a:pt x="335023" y="231143"/>
                  <a:pt x="326852" y="136049"/>
                </a:cubicBezTo>
                <a:cubicBezTo>
                  <a:pt x="367489" y="-73444"/>
                  <a:pt x="474155" y="7995"/>
                  <a:pt x="482874" y="97770"/>
                </a:cubicBezTo>
                <a:cubicBezTo>
                  <a:pt x="488852" y="158863"/>
                  <a:pt x="460883" y="295691"/>
                  <a:pt x="400394" y="266022"/>
                </a:cubicBezTo>
                <a:cubicBezTo>
                  <a:pt x="396061" y="337260"/>
                  <a:pt x="396829" y="404001"/>
                  <a:pt x="404507" y="465697"/>
                </a:cubicBezTo>
                <a:cubicBezTo>
                  <a:pt x="419917" y="588980"/>
                  <a:pt x="484465" y="607461"/>
                  <a:pt x="384654" y="665977"/>
                </a:cubicBezTo>
                <a:cubicBezTo>
                  <a:pt x="370998" y="673983"/>
                  <a:pt x="355588" y="681113"/>
                  <a:pt x="338972" y="687474"/>
                </a:cubicBezTo>
                <a:cubicBezTo>
                  <a:pt x="336065" y="619965"/>
                  <a:pt x="326577" y="547356"/>
                  <a:pt x="277660" y="513245"/>
                </a:cubicBezTo>
                <a:cubicBezTo>
                  <a:pt x="213222" y="468330"/>
                  <a:pt x="104033" y="482589"/>
                  <a:pt x="11626" y="489663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A89AEBA-9379-4EE1-BE59-37B176B97DCE}"/>
              </a:ext>
            </a:extLst>
          </p:cNvPr>
          <p:cNvSpPr/>
          <p:nvPr/>
        </p:nvSpPr>
        <p:spPr>
          <a:xfrm>
            <a:off x="14276593" y="2510870"/>
            <a:ext cx="466632" cy="341000"/>
          </a:xfrm>
          <a:custGeom>
            <a:avLst/>
            <a:gdLst>
              <a:gd name="connsiteX0" fmla="*/ 4113 w 570345"/>
              <a:gd name="connsiteY0" fmla="*/ 71787 h 416791"/>
              <a:gd name="connsiteX1" fmla="*/ 101346 w 570345"/>
              <a:gd name="connsiteY1" fmla="*/ 4113 h 416791"/>
              <a:gd name="connsiteX2" fmla="*/ 523402 w 570345"/>
              <a:gd name="connsiteY2" fmla="*/ 54676 h 416791"/>
              <a:gd name="connsiteX3" fmla="*/ 553894 w 570345"/>
              <a:gd name="connsiteY3" fmla="*/ 69209 h 416791"/>
              <a:gd name="connsiteX4" fmla="*/ 567659 w 570345"/>
              <a:gd name="connsiteY4" fmla="*/ 104088 h 416791"/>
              <a:gd name="connsiteX5" fmla="*/ 564313 w 570345"/>
              <a:gd name="connsiteY5" fmla="*/ 315061 h 416791"/>
              <a:gd name="connsiteX6" fmla="*/ 546929 w 570345"/>
              <a:gd name="connsiteY6" fmla="*/ 354766 h 416791"/>
              <a:gd name="connsiteX7" fmla="*/ 457374 w 570345"/>
              <a:gd name="connsiteY7" fmla="*/ 417120 h 416791"/>
              <a:gd name="connsiteX8" fmla="*/ 466806 w 570345"/>
              <a:gd name="connsiteY8" fmla="*/ 408510 h 416791"/>
              <a:gd name="connsiteX9" fmla="*/ 469219 w 570345"/>
              <a:gd name="connsiteY9" fmla="*/ 405055 h 416791"/>
              <a:gd name="connsiteX10" fmla="*/ 474868 w 570345"/>
              <a:gd name="connsiteY10" fmla="*/ 383722 h 416791"/>
              <a:gd name="connsiteX11" fmla="*/ 473826 w 570345"/>
              <a:gd name="connsiteY11" fmla="*/ 320326 h 416791"/>
              <a:gd name="connsiteX12" fmla="*/ 473716 w 570345"/>
              <a:gd name="connsiteY12" fmla="*/ 314019 h 416791"/>
              <a:gd name="connsiteX13" fmla="*/ 472016 w 570345"/>
              <a:gd name="connsiteY13" fmla="*/ 212564 h 416791"/>
              <a:gd name="connsiteX14" fmla="*/ 471194 w 570345"/>
              <a:gd name="connsiteY14" fmla="*/ 176368 h 416791"/>
              <a:gd name="connsiteX15" fmla="*/ 450573 w 570345"/>
              <a:gd name="connsiteY15" fmla="*/ 139351 h 416791"/>
              <a:gd name="connsiteX16" fmla="*/ 421727 w 570345"/>
              <a:gd name="connsiteY16" fmla="*/ 131838 h 416791"/>
              <a:gd name="connsiteX17" fmla="*/ 331678 w 570345"/>
              <a:gd name="connsiteY17" fmla="*/ 139186 h 416791"/>
              <a:gd name="connsiteX18" fmla="*/ 93175 w 570345"/>
              <a:gd name="connsiteY18" fmla="*/ 103540 h 416791"/>
              <a:gd name="connsiteX19" fmla="*/ 9707 w 570345"/>
              <a:gd name="connsiteY19" fmla="*/ 73981 h 416791"/>
              <a:gd name="connsiteX20" fmla="*/ 4113 w 570345"/>
              <a:gd name="connsiteY20" fmla="*/ 71787 h 4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345" h="416791">
                <a:moveTo>
                  <a:pt x="4113" y="71787"/>
                </a:moveTo>
                <a:lnTo>
                  <a:pt x="101346" y="4113"/>
                </a:lnTo>
                <a:cubicBezTo>
                  <a:pt x="282486" y="72390"/>
                  <a:pt x="336394" y="67345"/>
                  <a:pt x="523402" y="54676"/>
                </a:cubicBezTo>
                <a:cubicBezTo>
                  <a:pt x="537990" y="55664"/>
                  <a:pt x="544900" y="59941"/>
                  <a:pt x="553894" y="69209"/>
                </a:cubicBezTo>
                <a:cubicBezTo>
                  <a:pt x="562723" y="80287"/>
                  <a:pt x="566726" y="89775"/>
                  <a:pt x="567659" y="104088"/>
                </a:cubicBezTo>
                <a:cubicBezTo>
                  <a:pt x="568865" y="174504"/>
                  <a:pt x="563216" y="249033"/>
                  <a:pt x="564313" y="315061"/>
                </a:cubicBezTo>
                <a:cubicBezTo>
                  <a:pt x="564587" y="331678"/>
                  <a:pt x="563162" y="342701"/>
                  <a:pt x="546929" y="354766"/>
                </a:cubicBezTo>
                <a:lnTo>
                  <a:pt x="457374" y="417120"/>
                </a:lnTo>
                <a:cubicBezTo>
                  <a:pt x="461542" y="414049"/>
                  <a:pt x="463461" y="412294"/>
                  <a:pt x="466806" y="408510"/>
                </a:cubicBezTo>
                <a:lnTo>
                  <a:pt x="469219" y="405055"/>
                </a:lnTo>
                <a:cubicBezTo>
                  <a:pt x="473716" y="396774"/>
                  <a:pt x="474539" y="392442"/>
                  <a:pt x="474868" y="383722"/>
                </a:cubicBezTo>
                <a:cubicBezTo>
                  <a:pt x="474484" y="362608"/>
                  <a:pt x="474155" y="341440"/>
                  <a:pt x="473826" y="320326"/>
                </a:cubicBezTo>
                <a:lnTo>
                  <a:pt x="473716" y="314019"/>
                </a:lnTo>
                <a:cubicBezTo>
                  <a:pt x="473168" y="280182"/>
                  <a:pt x="472565" y="246400"/>
                  <a:pt x="472016" y="212564"/>
                </a:cubicBezTo>
                <a:cubicBezTo>
                  <a:pt x="471797" y="200608"/>
                  <a:pt x="471961" y="188214"/>
                  <a:pt x="471194" y="176368"/>
                </a:cubicBezTo>
                <a:cubicBezTo>
                  <a:pt x="468670" y="160629"/>
                  <a:pt x="463022" y="149771"/>
                  <a:pt x="450573" y="139351"/>
                </a:cubicBezTo>
                <a:cubicBezTo>
                  <a:pt x="440812" y="132880"/>
                  <a:pt x="434779" y="130960"/>
                  <a:pt x="421727" y="131838"/>
                </a:cubicBezTo>
                <a:cubicBezTo>
                  <a:pt x="391235" y="135786"/>
                  <a:pt x="362005" y="138254"/>
                  <a:pt x="331678" y="139186"/>
                </a:cubicBezTo>
                <a:cubicBezTo>
                  <a:pt x="243604" y="140941"/>
                  <a:pt x="172310" y="128657"/>
                  <a:pt x="93175" y="103540"/>
                </a:cubicBezTo>
                <a:cubicBezTo>
                  <a:pt x="64877" y="94381"/>
                  <a:pt x="37292" y="84290"/>
                  <a:pt x="9707" y="73981"/>
                </a:cubicBezTo>
                <a:lnTo>
                  <a:pt x="4113" y="7178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75552D-058B-47A2-B413-3FA7C7E9E244}"/>
              </a:ext>
            </a:extLst>
          </p:cNvPr>
          <p:cNvSpPr/>
          <p:nvPr/>
        </p:nvSpPr>
        <p:spPr>
          <a:xfrm>
            <a:off x="14248101" y="2508896"/>
            <a:ext cx="112171" cy="67302"/>
          </a:xfrm>
          <a:custGeom>
            <a:avLst/>
            <a:gdLst>
              <a:gd name="connsiteX0" fmla="*/ 4113 w 137102"/>
              <a:gd name="connsiteY0" fmla="*/ 78423 h 82261"/>
              <a:gd name="connsiteX1" fmla="*/ 101346 w 137102"/>
              <a:gd name="connsiteY1" fmla="*/ 10749 h 82261"/>
              <a:gd name="connsiteX2" fmla="*/ 105679 w 137102"/>
              <a:gd name="connsiteY2" fmla="*/ 8171 h 82261"/>
              <a:gd name="connsiteX3" fmla="*/ 110340 w 137102"/>
              <a:gd name="connsiteY3" fmla="*/ 6197 h 82261"/>
              <a:gd name="connsiteX4" fmla="*/ 115166 w 137102"/>
              <a:gd name="connsiteY4" fmla="*/ 4826 h 82261"/>
              <a:gd name="connsiteX5" fmla="*/ 120266 w 137102"/>
              <a:gd name="connsiteY5" fmla="*/ 4113 h 82261"/>
              <a:gd name="connsiteX6" fmla="*/ 125476 w 137102"/>
              <a:gd name="connsiteY6" fmla="*/ 4113 h 82261"/>
              <a:gd name="connsiteX7" fmla="*/ 130796 w 137102"/>
              <a:gd name="connsiteY7" fmla="*/ 4881 h 82261"/>
              <a:gd name="connsiteX8" fmla="*/ 136170 w 137102"/>
              <a:gd name="connsiteY8" fmla="*/ 6471 h 82261"/>
              <a:gd name="connsiteX9" fmla="*/ 38937 w 137102"/>
              <a:gd name="connsiteY9" fmla="*/ 74200 h 82261"/>
              <a:gd name="connsiteX10" fmla="*/ 33508 w 137102"/>
              <a:gd name="connsiteY10" fmla="*/ 72610 h 82261"/>
              <a:gd name="connsiteX11" fmla="*/ 28188 w 137102"/>
              <a:gd name="connsiteY11" fmla="*/ 71787 h 82261"/>
              <a:gd name="connsiteX12" fmla="*/ 23033 w 137102"/>
              <a:gd name="connsiteY12" fmla="*/ 71787 h 82261"/>
              <a:gd name="connsiteX13" fmla="*/ 17933 w 137102"/>
              <a:gd name="connsiteY13" fmla="*/ 72500 h 82261"/>
              <a:gd name="connsiteX14" fmla="*/ 13107 w 137102"/>
              <a:gd name="connsiteY14" fmla="*/ 73926 h 82261"/>
              <a:gd name="connsiteX15" fmla="*/ 8446 w 137102"/>
              <a:gd name="connsiteY15" fmla="*/ 75900 h 8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102" h="82261">
                <a:moveTo>
                  <a:pt x="4113" y="78423"/>
                </a:moveTo>
                <a:lnTo>
                  <a:pt x="101346" y="10749"/>
                </a:lnTo>
                <a:lnTo>
                  <a:pt x="105679" y="8171"/>
                </a:lnTo>
                <a:lnTo>
                  <a:pt x="110340" y="6197"/>
                </a:lnTo>
                <a:lnTo>
                  <a:pt x="115166" y="4826"/>
                </a:lnTo>
                <a:lnTo>
                  <a:pt x="120266" y="4113"/>
                </a:lnTo>
                <a:lnTo>
                  <a:pt x="125476" y="4113"/>
                </a:lnTo>
                <a:lnTo>
                  <a:pt x="130796" y="4881"/>
                </a:lnTo>
                <a:lnTo>
                  <a:pt x="136170" y="6471"/>
                </a:lnTo>
                <a:lnTo>
                  <a:pt x="38937" y="74200"/>
                </a:lnTo>
                <a:lnTo>
                  <a:pt x="33508" y="72610"/>
                </a:lnTo>
                <a:lnTo>
                  <a:pt x="28188" y="71787"/>
                </a:lnTo>
                <a:lnTo>
                  <a:pt x="23033" y="71787"/>
                </a:lnTo>
                <a:lnTo>
                  <a:pt x="17933" y="72500"/>
                </a:lnTo>
                <a:lnTo>
                  <a:pt x="13107" y="73926"/>
                </a:lnTo>
                <a:lnTo>
                  <a:pt x="8446" y="75900"/>
                </a:ln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E0A19EA-3913-4C5A-AAF2-C40689694CAB}"/>
              </a:ext>
            </a:extLst>
          </p:cNvPr>
          <p:cNvSpPr/>
          <p:nvPr/>
        </p:nvSpPr>
        <p:spPr>
          <a:xfrm>
            <a:off x="14642405" y="2570769"/>
            <a:ext cx="98711" cy="282672"/>
          </a:xfrm>
          <a:custGeom>
            <a:avLst/>
            <a:gdLst>
              <a:gd name="connsiteX0" fmla="*/ 112589 w 120650"/>
              <a:gd name="connsiteY0" fmla="*/ 4113 h 345497"/>
              <a:gd name="connsiteX1" fmla="*/ 120540 w 120650"/>
              <a:gd name="connsiteY1" fmla="*/ 30875 h 345497"/>
              <a:gd name="connsiteX2" fmla="*/ 117195 w 120650"/>
              <a:gd name="connsiteY2" fmla="*/ 241849 h 345497"/>
              <a:gd name="connsiteX3" fmla="*/ 99810 w 120650"/>
              <a:gd name="connsiteY3" fmla="*/ 281553 h 345497"/>
              <a:gd name="connsiteX4" fmla="*/ 10255 w 120650"/>
              <a:gd name="connsiteY4" fmla="*/ 343907 h 345497"/>
              <a:gd name="connsiteX5" fmla="*/ 19688 w 120650"/>
              <a:gd name="connsiteY5" fmla="*/ 335298 h 345497"/>
              <a:gd name="connsiteX6" fmla="*/ 22101 w 120650"/>
              <a:gd name="connsiteY6" fmla="*/ 331843 h 345497"/>
              <a:gd name="connsiteX7" fmla="*/ 27749 w 120650"/>
              <a:gd name="connsiteY7" fmla="*/ 310509 h 345497"/>
              <a:gd name="connsiteX8" fmla="*/ 26653 w 120650"/>
              <a:gd name="connsiteY8" fmla="*/ 247113 h 345497"/>
              <a:gd name="connsiteX9" fmla="*/ 26543 w 120650"/>
              <a:gd name="connsiteY9" fmla="*/ 240807 h 345497"/>
              <a:gd name="connsiteX10" fmla="*/ 24843 w 120650"/>
              <a:gd name="connsiteY10" fmla="*/ 139351 h 345497"/>
              <a:gd name="connsiteX11" fmla="*/ 24020 w 120650"/>
              <a:gd name="connsiteY11" fmla="*/ 103156 h 345497"/>
              <a:gd name="connsiteX12" fmla="*/ 4113 w 120650"/>
              <a:gd name="connsiteY12" fmla="*/ 66687 h 345497"/>
              <a:gd name="connsiteX13" fmla="*/ 112589 w 120650"/>
              <a:gd name="connsiteY13" fmla="*/ 4113 h 3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650" h="345497">
                <a:moveTo>
                  <a:pt x="112589" y="4113"/>
                </a:moveTo>
                <a:cubicBezTo>
                  <a:pt x="117469" y="12120"/>
                  <a:pt x="119882" y="20127"/>
                  <a:pt x="120540" y="30875"/>
                </a:cubicBezTo>
                <a:cubicBezTo>
                  <a:pt x="121747" y="101291"/>
                  <a:pt x="116098" y="175820"/>
                  <a:pt x="117195" y="241849"/>
                </a:cubicBezTo>
                <a:cubicBezTo>
                  <a:pt x="117469" y="258465"/>
                  <a:pt x="116044" y="269488"/>
                  <a:pt x="99810" y="281553"/>
                </a:cubicBezTo>
                <a:lnTo>
                  <a:pt x="10255" y="343907"/>
                </a:lnTo>
                <a:cubicBezTo>
                  <a:pt x="14368" y="340836"/>
                  <a:pt x="16342" y="339081"/>
                  <a:pt x="19688" y="335298"/>
                </a:cubicBezTo>
                <a:lnTo>
                  <a:pt x="22101" y="331843"/>
                </a:lnTo>
                <a:cubicBezTo>
                  <a:pt x="26598" y="323616"/>
                  <a:pt x="27420" y="319229"/>
                  <a:pt x="27749" y="310509"/>
                </a:cubicBezTo>
                <a:cubicBezTo>
                  <a:pt x="27366" y="289396"/>
                  <a:pt x="27036" y="268227"/>
                  <a:pt x="26653" y="247113"/>
                </a:cubicBezTo>
                <a:lnTo>
                  <a:pt x="26543" y="240807"/>
                </a:lnTo>
                <a:cubicBezTo>
                  <a:pt x="25995" y="206970"/>
                  <a:pt x="25391" y="173188"/>
                  <a:pt x="24843" y="139351"/>
                </a:cubicBezTo>
                <a:cubicBezTo>
                  <a:pt x="24624" y="127396"/>
                  <a:pt x="24788" y="115001"/>
                  <a:pt x="24020" y="103156"/>
                </a:cubicBezTo>
                <a:cubicBezTo>
                  <a:pt x="21552" y="87691"/>
                  <a:pt x="16068" y="76942"/>
                  <a:pt x="4113" y="66687"/>
                </a:cubicBezTo>
                <a:lnTo>
                  <a:pt x="112589" y="4113"/>
                </a:ln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7984019-D83B-4134-B01F-6AEE818951B4}"/>
              </a:ext>
            </a:extLst>
          </p:cNvPr>
          <p:cNvSpPr/>
          <p:nvPr/>
        </p:nvSpPr>
        <p:spPr>
          <a:xfrm>
            <a:off x="14230913" y="2564203"/>
            <a:ext cx="435224" cy="300619"/>
          </a:xfrm>
          <a:custGeom>
            <a:avLst/>
            <a:gdLst>
              <a:gd name="connsiteX0" fmla="*/ 59945 w 531957"/>
              <a:gd name="connsiteY0" fmla="*/ 6600 h 367434"/>
              <a:gd name="connsiteX1" fmla="*/ 241743 w 531957"/>
              <a:gd name="connsiteY1" fmla="*/ 62373 h 367434"/>
              <a:gd name="connsiteX2" fmla="*/ 477504 w 531957"/>
              <a:gd name="connsiteY2" fmla="*/ 66596 h 367434"/>
              <a:gd name="connsiteX3" fmla="*/ 527244 w 531957"/>
              <a:gd name="connsiteY3" fmla="*/ 115623 h 367434"/>
              <a:gd name="connsiteX4" fmla="*/ 530644 w 531957"/>
              <a:gd name="connsiteY4" fmla="*/ 318535 h 367434"/>
              <a:gd name="connsiteX5" fmla="*/ 481672 w 531957"/>
              <a:gd name="connsiteY5" fmla="*/ 361969 h 367434"/>
              <a:gd name="connsiteX6" fmla="*/ 48373 w 531957"/>
              <a:gd name="connsiteY6" fmla="*/ 299724 h 367434"/>
              <a:gd name="connsiteX7" fmla="*/ 7571 w 531957"/>
              <a:gd name="connsiteY7" fmla="*/ 252068 h 367434"/>
              <a:gd name="connsiteX8" fmla="*/ 4117 w 531957"/>
              <a:gd name="connsiteY8" fmla="*/ 49156 h 367434"/>
              <a:gd name="connsiteX9" fmla="*/ 59945 w 531957"/>
              <a:gd name="connsiteY9" fmla="*/ 6600 h 36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957" h="367434">
                <a:moveTo>
                  <a:pt x="59945" y="6600"/>
                </a:moveTo>
                <a:cubicBezTo>
                  <a:pt x="119173" y="28920"/>
                  <a:pt x="177524" y="50143"/>
                  <a:pt x="241743" y="62373"/>
                </a:cubicBezTo>
                <a:cubicBezTo>
                  <a:pt x="318685" y="77070"/>
                  <a:pt x="396120" y="77509"/>
                  <a:pt x="477504" y="66596"/>
                </a:cubicBezTo>
                <a:cubicBezTo>
                  <a:pt x="507557" y="62592"/>
                  <a:pt x="526861" y="91987"/>
                  <a:pt x="527244" y="115623"/>
                </a:cubicBezTo>
                <a:cubicBezTo>
                  <a:pt x="528396" y="183242"/>
                  <a:pt x="529548" y="250916"/>
                  <a:pt x="530644" y="318535"/>
                </a:cubicBezTo>
                <a:cubicBezTo>
                  <a:pt x="531084" y="344968"/>
                  <a:pt x="509147" y="359666"/>
                  <a:pt x="481672" y="361969"/>
                </a:cubicBezTo>
                <a:cubicBezTo>
                  <a:pt x="329050" y="374857"/>
                  <a:pt x="175385" y="363614"/>
                  <a:pt x="48373" y="299724"/>
                </a:cubicBezTo>
                <a:cubicBezTo>
                  <a:pt x="28411" y="289689"/>
                  <a:pt x="7956" y="275375"/>
                  <a:pt x="7571" y="252068"/>
                </a:cubicBezTo>
                <a:cubicBezTo>
                  <a:pt x="6420" y="184449"/>
                  <a:pt x="5269" y="116830"/>
                  <a:pt x="4117" y="49156"/>
                </a:cubicBezTo>
                <a:cubicBezTo>
                  <a:pt x="3733" y="22668"/>
                  <a:pt x="31043" y="-4314"/>
                  <a:pt x="59945" y="6600"/>
                </a:cubicBezTo>
                <a:close/>
              </a:path>
            </a:pathLst>
          </a:custGeom>
          <a:solidFill>
            <a:srgbClr val="E8A33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0E43C55-C7BD-471B-ADE4-B1163DC687EA}"/>
              </a:ext>
            </a:extLst>
          </p:cNvPr>
          <p:cNvSpPr/>
          <p:nvPr/>
        </p:nvSpPr>
        <p:spPr>
          <a:xfrm>
            <a:off x="14238676" y="2576064"/>
            <a:ext cx="408304" cy="278185"/>
          </a:xfrm>
          <a:custGeom>
            <a:avLst/>
            <a:gdLst>
              <a:gd name="connsiteX0" fmla="*/ 37295 w 499052"/>
              <a:gd name="connsiteY0" fmla="*/ 5539 h 340013"/>
              <a:gd name="connsiteX1" fmla="*/ 461654 w 499052"/>
              <a:gd name="connsiteY1" fmla="*/ 66412 h 340013"/>
              <a:gd name="connsiteX2" fmla="*/ 495930 w 499052"/>
              <a:gd name="connsiteY2" fmla="*/ 104033 h 340013"/>
              <a:gd name="connsiteX3" fmla="*/ 499385 w 499052"/>
              <a:gd name="connsiteY3" fmla="*/ 306944 h 340013"/>
              <a:gd name="connsiteX4" fmla="*/ 466206 w 499052"/>
              <a:gd name="connsiteY4" fmla="*/ 334858 h 340013"/>
              <a:gd name="connsiteX5" fmla="*/ 41847 w 499052"/>
              <a:gd name="connsiteY5" fmla="*/ 273985 h 340013"/>
              <a:gd name="connsiteX6" fmla="*/ 7571 w 499052"/>
              <a:gd name="connsiteY6" fmla="*/ 236419 h 340013"/>
              <a:gd name="connsiteX7" fmla="*/ 4116 w 499052"/>
              <a:gd name="connsiteY7" fmla="*/ 33508 h 340013"/>
              <a:gd name="connsiteX8" fmla="*/ 37295 w 499052"/>
              <a:gd name="connsiteY8" fmla="*/ 5539 h 34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2" h="340013">
                <a:moveTo>
                  <a:pt x="37295" y="5539"/>
                </a:moveTo>
                <a:cubicBezTo>
                  <a:pt x="153174" y="49357"/>
                  <a:pt x="270205" y="92078"/>
                  <a:pt x="461654" y="66412"/>
                </a:cubicBezTo>
                <a:cubicBezTo>
                  <a:pt x="480958" y="63835"/>
                  <a:pt x="495601" y="85990"/>
                  <a:pt x="495930" y="104033"/>
                </a:cubicBezTo>
                <a:cubicBezTo>
                  <a:pt x="497082" y="171652"/>
                  <a:pt x="498233" y="239271"/>
                  <a:pt x="499385" y="306944"/>
                </a:cubicBezTo>
                <a:cubicBezTo>
                  <a:pt x="499714" y="324932"/>
                  <a:pt x="485510" y="333213"/>
                  <a:pt x="466206" y="334858"/>
                </a:cubicBezTo>
                <a:cubicBezTo>
                  <a:pt x="300916" y="348788"/>
                  <a:pt x="157013" y="332007"/>
                  <a:pt x="41847" y="273985"/>
                </a:cubicBezTo>
                <a:cubicBezTo>
                  <a:pt x="25998" y="265978"/>
                  <a:pt x="7900" y="254407"/>
                  <a:pt x="7571" y="236419"/>
                </a:cubicBezTo>
                <a:cubicBezTo>
                  <a:pt x="6419" y="168800"/>
                  <a:pt x="5268" y="101181"/>
                  <a:pt x="4116" y="33508"/>
                </a:cubicBezTo>
                <a:cubicBezTo>
                  <a:pt x="3842" y="15410"/>
                  <a:pt x="20404" y="-878"/>
                  <a:pt x="37295" y="5539"/>
                </a:cubicBezTo>
                <a:close/>
              </a:path>
            </a:pathLst>
          </a:custGeom>
          <a:solidFill>
            <a:srgbClr val="E9C4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142ACAA-DB73-4A69-873E-8125C9AC8415}"/>
              </a:ext>
            </a:extLst>
          </p:cNvPr>
          <p:cNvSpPr/>
          <p:nvPr/>
        </p:nvSpPr>
        <p:spPr>
          <a:xfrm>
            <a:off x="14240563" y="2601908"/>
            <a:ext cx="183961" cy="201908"/>
          </a:xfrm>
          <a:custGeom>
            <a:avLst/>
            <a:gdLst>
              <a:gd name="connsiteX0" fmla="*/ 118841 w 224847"/>
              <a:gd name="connsiteY0" fmla="*/ 4113 h 246784"/>
              <a:gd name="connsiteX1" fmla="*/ 225671 w 224847"/>
              <a:gd name="connsiteY1" fmla="*/ 31698 h 246784"/>
              <a:gd name="connsiteX2" fmla="*/ 46725 w 224847"/>
              <a:gd name="connsiteY2" fmla="*/ 245907 h 246784"/>
              <a:gd name="connsiteX3" fmla="*/ 39486 w 224847"/>
              <a:gd name="connsiteY3" fmla="*/ 242342 h 246784"/>
              <a:gd name="connsiteX4" fmla="*/ 5210 w 224847"/>
              <a:gd name="connsiteY4" fmla="*/ 204776 h 246784"/>
              <a:gd name="connsiteX5" fmla="*/ 4113 w 224847"/>
              <a:gd name="connsiteY5" fmla="*/ 141435 h 246784"/>
              <a:gd name="connsiteX6" fmla="*/ 118841 w 224847"/>
              <a:gd name="connsiteY6" fmla="*/ 4113 h 2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847" h="246784">
                <a:moveTo>
                  <a:pt x="118841" y="4113"/>
                </a:moveTo>
                <a:cubicBezTo>
                  <a:pt x="152458" y="15136"/>
                  <a:pt x="187556" y="24843"/>
                  <a:pt x="225671" y="31698"/>
                </a:cubicBezTo>
                <a:lnTo>
                  <a:pt x="46725" y="245907"/>
                </a:lnTo>
                <a:cubicBezTo>
                  <a:pt x="44312" y="244755"/>
                  <a:pt x="41899" y="243549"/>
                  <a:pt x="39486" y="242342"/>
                </a:cubicBezTo>
                <a:cubicBezTo>
                  <a:pt x="23637" y="234335"/>
                  <a:pt x="5539" y="222764"/>
                  <a:pt x="5210" y="204776"/>
                </a:cubicBezTo>
                <a:lnTo>
                  <a:pt x="4113" y="141435"/>
                </a:lnTo>
                <a:lnTo>
                  <a:pt x="118841" y="411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A72209C-2F6D-43AA-848B-2B347E3A632C}"/>
              </a:ext>
            </a:extLst>
          </p:cNvPr>
          <p:cNvSpPr/>
          <p:nvPr/>
        </p:nvSpPr>
        <p:spPr>
          <a:xfrm>
            <a:off x="14405051" y="2626866"/>
            <a:ext cx="242290" cy="228829"/>
          </a:xfrm>
          <a:custGeom>
            <a:avLst/>
            <a:gdLst>
              <a:gd name="connsiteX0" fmla="*/ 218048 w 296141"/>
              <a:gd name="connsiteY0" fmla="*/ 8816 h 279688"/>
              <a:gd name="connsiteX1" fmla="*/ 258301 w 296141"/>
              <a:gd name="connsiteY1" fmla="*/ 4319 h 279688"/>
              <a:gd name="connsiteX2" fmla="*/ 292576 w 296141"/>
              <a:gd name="connsiteY2" fmla="*/ 41940 h 279688"/>
              <a:gd name="connsiteX3" fmla="*/ 295154 w 296141"/>
              <a:gd name="connsiteY3" fmla="*/ 193630 h 279688"/>
              <a:gd name="connsiteX4" fmla="*/ 226932 w 296141"/>
              <a:gd name="connsiteY4" fmla="*/ 275343 h 279688"/>
              <a:gd name="connsiteX5" fmla="*/ 4113 w 296141"/>
              <a:gd name="connsiteY5" fmla="*/ 265033 h 279688"/>
              <a:gd name="connsiteX6" fmla="*/ 218048 w 296141"/>
              <a:gd name="connsiteY6" fmla="*/ 8816 h 27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41" h="279688">
                <a:moveTo>
                  <a:pt x="218048" y="8816"/>
                </a:moveTo>
                <a:cubicBezTo>
                  <a:pt x="231100" y="7664"/>
                  <a:pt x="244536" y="6183"/>
                  <a:pt x="258301" y="4319"/>
                </a:cubicBezTo>
                <a:cubicBezTo>
                  <a:pt x="277605" y="1741"/>
                  <a:pt x="292248" y="23897"/>
                  <a:pt x="292576" y="41940"/>
                </a:cubicBezTo>
                <a:lnTo>
                  <a:pt x="295154" y="193630"/>
                </a:lnTo>
                <a:lnTo>
                  <a:pt x="226932" y="275343"/>
                </a:lnTo>
                <a:cubicBezTo>
                  <a:pt x="147029" y="279949"/>
                  <a:pt x="72445" y="276933"/>
                  <a:pt x="4113" y="265033"/>
                </a:cubicBezTo>
                <a:lnTo>
                  <a:pt x="218048" y="8816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6BC83E9-5DAE-42F6-87D4-C6F9B4B1AA38}"/>
              </a:ext>
            </a:extLst>
          </p:cNvPr>
          <p:cNvSpPr/>
          <p:nvPr/>
        </p:nvSpPr>
        <p:spPr>
          <a:xfrm>
            <a:off x="14679108" y="2626854"/>
            <a:ext cx="76277" cy="139092"/>
          </a:xfrm>
          <a:custGeom>
            <a:avLst/>
            <a:gdLst>
              <a:gd name="connsiteX0" fmla="*/ 4113 w 93229"/>
              <a:gd name="connsiteY0" fmla="*/ 53963 h 170006"/>
              <a:gd name="connsiteX1" fmla="*/ 90488 w 93229"/>
              <a:gd name="connsiteY1" fmla="*/ 4113 h 170006"/>
              <a:gd name="connsiteX2" fmla="*/ 90488 w 93229"/>
              <a:gd name="connsiteY2" fmla="*/ 116866 h 170006"/>
              <a:gd name="connsiteX3" fmla="*/ 4113 w 93229"/>
              <a:gd name="connsiteY3" fmla="*/ 166662 h 17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29" h="170006">
                <a:moveTo>
                  <a:pt x="4113" y="53963"/>
                </a:moveTo>
                <a:lnTo>
                  <a:pt x="90488" y="4113"/>
                </a:lnTo>
                <a:lnTo>
                  <a:pt x="90488" y="116866"/>
                </a:lnTo>
                <a:lnTo>
                  <a:pt x="4113" y="166662"/>
                </a:lnTo>
                <a:close/>
              </a:path>
            </a:pathLst>
          </a:custGeom>
          <a:solidFill>
            <a:srgbClr val="B2BCC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B7D664D-5727-4690-9282-9DE038353D4B}"/>
              </a:ext>
            </a:extLst>
          </p:cNvPr>
          <p:cNvSpPr/>
          <p:nvPr/>
        </p:nvSpPr>
        <p:spPr>
          <a:xfrm>
            <a:off x="14749955" y="2512171"/>
            <a:ext cx="228829" cy="197421"/>
          </a:xfrm>
          <a:custGeom>
            <a:avLst/>
            <a:gdLst>
              <a:gd name="connsiteX0" fmla="*/ 4113 w 279688"/>
              <a:gd name="connsiteY0" fmla="*/ 163042 h 241300"/>
              <a:gd name="connsiteX1" fmla="*/ 279799 w 279688"/>
              <a:gd name="connsiteY1" fmla="*/ 4113 h 241300"/>
              <a:gd name="connsiteX2" fmla="*/ 272176 w 279688"/>
              <a:gd name="connsiteY2" fmla="*/ 86758 h 241300"/>
              <a:gd name="connsiteX3" fmla="*/ 4113 w 279688"/>
              <a:gd name="connsiteY3" fmla="*/ 241300 h 241300"/>
              <a:gd name="connsiteX4" fmla="*/ 4113 w 279688"/>
              <a:gd name="connsiteY4" fmla="*/ 16304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88" h="241300">
                <a:moveTo>
                  <a:pt x="4113" y="163042"/>
                </a:moveTo>
                <a:cubicBezTo>
                  <a:pt x="99810" y="120431"/>
                  <a:pt x="191560" y="67071"/>
                  <a:pt x="279799" y="4113"/>
                </a:cubicBezTo>
                <a:cubicBezTo>
                  <a:pt x="279799" y="30217"/>
                  <a:pt x="279414" y="63670"/>
                  <a:pt x="272176" y="86758"/>
                </a:cubicBezTo>
                <a:cubicBezTo>
                  <a:pt x="186514" y="147851"/>
                  <a:pt x="100469" y="194082"/>
                  <a:pt x="4113" y="241300"/>
                </a:cubicBezTo>
                <a:cubicBezTo>
                  <a:pt x="4113" y="215196"/>
                  <a:pt x="4113" y="189146"/>
                  <a:pt x="4113" y="163042"/>
                </a:cubicBez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9C023F6-B058-4B9A-B2C3-F7E236F8CC93}"/>
              </a:ext>
            </a:extLst>
          </p:cNvPr>
          <p:cNvSpPr/>
          <p:nvPr/>
        </p:nvSpPr>
        <p:spPr>
          <a:xfrm>
            <a:off x="14982378" y="3254899"/>
            <a:ext cx="291645" cy="1126199"/>
          </a:xfrm>
          <a:custGeom>
            <a:avLst/>
            <a:gdLst>
              <a:gd name="connsiteX0" fmla="*/ 9756 w 356466"/>
              <a:gd name="connsiteY0" fmla="*/ 325950 h 1376507"/>
              <a:gd name="connsiteX1" fmla="*/ 10689 w 356466"/>
              <a:gd name="connsiteY1" fmla="*/ 1210754 h 1376507"/>
              <a:gd name="connsiteX2" fmla="*/ 28074 w 356466"/>
              <a:gd name="connsiteY2" fmla="*/ 1312484 h 1376507"/>
              <a:gd name="connsiteX3" fmla="*/ 326518 w 356466"/>
              <a:gd name="connsiteY3" fmla="*/ 1235158 h 1376507"/>
              <a:gd name="connsiteX4" fmla="*/ 349222 w 356466"/>
              <a:gd name="connsiteY4" fmla="*/ 361761 h 1376507"/>
              <a:gd name="connsiteX5" fmla="*/ 9756 w 356466"/>
              <a:gd name="connsiteY5" fmla="*/ 325950 h 13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466" h="1376507">
                <a:moveTo>
                  <a:pt x="9756" y="325950"/>
                </a:moveTo>
                <a:cubicBezTo>
                  <a:pt x="-13332" y="523322"/>
                  <a:pt x="44087" y="881159"/>
                  <a:pt x="10689" y="1210754"/>
                </a:cubicBezTo>
                <a:cubicBezTo>
                  <a:pt x="6356" y="1253530"/>
                  <a:pt x="8166" y="1287202"/>
                  <a:pt x="28074" y="1312484"/>
                </a:cubicBezTo>
                <a:cubicBezTo>
                  <a:pt x="110609" y="1417339"/>
                  <a:pt x="307543" y="1389809"/>
                  <a:pt x="326518" y="1235158"/>
                </a:cubicBezTo>
                <a:cubicBezTo>
                  <a:pt x="364084" y="928597"/>
                  <a:pt x="358326" y="601745"/>
                  <a:pt x="349222" y="361761"/>
                </a:cubicBezTo>
                <a:cubicBezTo>
                  <a:pt x="329041" y="-167948"/>
                  <a:pt x="53575" y="-48395"/>
                  <a:pt x="9756" y="325950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7CC403-FD00-403D-8CD9-3830D44B1BBD}"/>
              </a:ext>
            </a:extLst>
          </p:cNvPr>
          <p:cNvSpPr/>
          <p:nvPr/>
        </p:nvSpPr>
        <p:spPr>
          <a:xfrm>
            <a:off x="14152589" y="3091489"/>
            <a:ext cx="1099278" cy="1310159"/>
          </a:xfrm>
          <a:custGeom>
            <a:avLst/>
            <a:gdLst>
              <a:gd name="connsiteX0" fmla="*/ 1294230 w 1343603"/>
              <a:gd name="connsiteY0" fmla="*/ 1285610 h 1601355"/>
              <a:gd name="connsiteX1" fmla="*/ 572907 w 1343603"/>
              <a:gd name="connsiteY1" fmla="*/ 549151 h 1601355"/>
              <a:gd name="connsiteX2" fmla="*/ 571756 w 1343603"/>
              <a:gd name="connsiteY2" fmla="*/ 485151 h 1601355"/>
              <a:gd name="connsiteX3" fmla="*/ 627858 w 1343603"/>
              <a:gd name="connsiteY3" fmla="*/ 222847 h 1601355"/>
              <a:gd name="connsiteX4" fmla="*/ 528871 w 1343603"/>
              <a:gd name="connsiteY4" fmla="*/ 372453 h 1601355"/>
              <a:gd name="connsiteX5" fmla="*/ 456261 w 1343603"/>
              <a:gd name="connsiteY5" fmla="*/ 264746 h 1601355"/>
              <a:gd name="connsiteX6" fmla="*/ 388642 w 1343603"/>
              <a:gd name="connsiteY6" fmla="*/ 31617 h 1601355"/>
              <a:gd name="connsiteX7" fmla="*/ 331114 w 1343603"/>
              <a:gd name="connsiteY7" fmla="*/ 39843 h 1601355"/>
              <a:gd name="connsiteX8" fmla="*/ 371258 w 1343603"/>
              <a:gd name="connsiteY8" fmla="*/ 237270 h 1601355"/>
              <a:gd name="connsiteX9" fmla="*/ 343288 w 1343603"/>
              <a:gd name="connsiteY9" fmla="*/ 242755 h 1601355"/>
              <a:gd name="connsiteX10" fmla="*/ 244301 w 1343603"/>
              <a:gd name="connsiteY10" fmla="*/ 54047 h 1601355"/>
              <a:gd name="connsiteX11" fmla="*/ 187869 w 1343603"/>
              <a:gd name="connsiteY11" fmla="*/ 77354 h 1601355"/>
              <a:gd name="connsiteX12" fmla="*/ 278522 w 1343603"/>
              <a:gd name="connsiteY12" fmla="*/ 278237 h 1601355"/>
              <a:gd name="connsiteX13" fmla="*/ 262398 w 1343603"/>
              <a:gd name="connsiteY13" fmla="*/ 288163 h 1601355"/>
              <a:gd name="connsiteX14" fmla="*/ 161272 w 1343603"/>
              <a:gd name="connsiteY14" fmla="*/ 151828 h 1601355"/>
              <a:gd name="connsiteX15" fmla="*/ 123048 w 1343603"/>
              <a:gd name="connsiteY15" fmla="*/ 172832 h 1601355"/>
              <a:gd name="connsiteX16" fmla="*/ 199386 w 1343603"/>
              <a:gd name="connsiteY16" fmla="*/ 322493 h 1601355"/>
              <a:gd name="connsiteX17" fmla="*/ 158913 w 1343603"/>
              <a:gd name="connsiteY17" fmla="*/ 350298 h 1601355"/>
              <a:gd name="connsiteX18" fmla="*/ 50493 w 1343603"/>
              <a:gd name="connsiteY18" fmla="*/ 293537 h 1601355"/>
              <a:gd name="connsiteX19" fmla="*/ 26143 w 1343603"/>
              <a:gd name="connsiteY19" fmla="*/ 334394 h 1601355"/>
              <a:gd name="connsiteX20" fmla="*/ 184689 w 1343603"/>
              <a:gd name="connsiteY20" fmla="*/ 465683 h 1601355"/>
              <a:gd name="connsiteX21" fmla="*/ 278357 w 1343603"/>
              <a:gd name="connsiteY21" fmla="*/ 561161 h 1601355"/>
              <a:gd name="connsiteX22" fmla="*/ 418366 w 1343603"/>
              <a:gd name="connsiteY22" fmla="*/ 671501 h 1601355"/>
              <a:gd name="connsiteX23" fmla="*/ 1082161 w 1343603"/>
              <a:gd name="connsiteY23" fmla="*/ 1557182 h 1601355"/>
              <a:gd name="connsiteX24" fmla="*/ 1294230 w 1343603"/>
              <a:gd name="connsiteY24" fmla="*/ 1285610 h 16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3603" h="1601355">
                <a:moveTo>
                  <a:pt x="1294230" y="1285610"/>
                </a:moveTo>
                <a:cubicBezTo>
                  <a:pt x="1047721" y="1071675"/>
                  <a:pt x="795781" y="793632"/>
                  <a:pt x="572907" y="549151"/>
                </a:cubicBezTo>
                <a:cubicBezTo>
                  <a:pt x="573292" y="524472"/>
                  <a:pt x="571482" y="504072"/>
                  <a:pt x="571756" y="485151"/>
                </a:cubicBezTo>
                <a:cubicBezTo>
                  <a:pt x="572469" y="435904"/>
                  <a:pt x="652921" y="242371"/>
                  <a:pt x="627858" y="222847"/>
                </a:cubicBezTo>
                <a:cubicBezTo>
                  <a:pt x="575979" y="182375"/>
                  <a:pt x="532435" y="372837"/>
                  <a:pt x="528871" y="372453"/>
                </a:cubicBezTo>
                <a:cubicBezTo>
                  <a:pt x="514941" y="370205"/>
                  <a:pt x="456261" y="264746"/>
                  <a:pt x="456261" y="264746"/>
                </a:cubicBezTo>
                <a:cubicBezTo>
                  <a:pt x="433721" y="187036"/>
                  <a:pt x="411182" y="109326"/>
                  <a:pt x="388642" y="31617"/>
                </a:cubicBezTo>
                <a:cubicBezTo>
                  <a:pt x="376413" y="-10556"/>
                  <a:pt x="322723" y="-1397"/>
                  <a:pt x="331114" y="39843"/>
                </a:cubicBezTo>
                <a:cubicBezTo>
                  <a:pt x="344495" y="105652"/>
                  <a:pt x="357876" y="171461"/>
                  <a:pt x="371258" y="237270"/>
                </a:cubicBezTo>
                <a:cubicBezTo>
                  <a:pt x="376961" y="265349"/>
                  <a:pt x="355409" y="265897"/>
                  <a:pt x="343288" y="242755"/>
                </a:cubicBezTo>
                <a:cubicBezTo>
                  <a:pt x="310275" y="179852"/>
                  <a:pt x="277260" y="116949"/>
                  <a:pt x="244301" y="54047"/>
                </a:cubicBezTo>
                <a:cubicBezTo>
                  <a:pt x="225820" y="18894"/>
                  <a:pt x="167524" y="32220"/>
                  <a:pt x="187869" y="77354"/>
                </a:cubicBezTo>
                <a:cubicBezTo>
                  <a:pt x="218087" y="144315"/>
                  <a:pt x="248304" y="211276"/>
                  <a:pt x="278522" y="278237"/>
                </a:cubicBezTo>
                <a:cubicBezTo>
                  <a:pt x="285487" y="293647"/>
                  <a:pt x="271721" y="296170"/>
                  <a:pt x="262398" y="288163"/>
                </a:cubicBezTo>
                <a:cubicBezTo>
                  <a:pt x="228671" y="242700"/>
                  <a:pt x="194999" y="197236"/>
                  <a:pt x="161272" y="151828"/>
                </a:cubicBezTo>
                <a:cubicBezTo>
                  <a:pt x="133083" y="113769"/>
                  <a:pt x="103908" y="135266"/>
                  <a:pt x="123048" y="172832"/>
                </a:cubicBezTo>
                <a:cubicBezTo>
                  <a:pt x="148494" y="222738"/>
                  <a:pt x="173940" y="272588"/>
                  <a:pt x="199386" y="322493"/>
                </a:cubicBezTo>
                <a:cubicBezTo>
                  <a:pt x="209586" y="342510"/>
                  <a:pt x="173008" y="357646"/>
                  <a:pt x="158913" y="350298"/>
                </a:cubicBezTo>
                <a:cubicBezTo>
                  <a:pt x="122773" y="331378"/>
                  <a:pt x="86633" y="312457"/>
                  <a:pt x="50493" y="293537"/>
                </a:cubicBezTo>
                <a:cubicBezTo>
                  <a:pt x="6181" y="270340"/>
                  <a:pt x="-14932" y="300337"/>
                  <a:pt x="26143" y="334394"/>
                </a:cubicBezTo>
                <a:cubicBezTo>
                  <a:pt x="79010" y="378157"/>
                  <a:pt x="131822" y="421920"/>
                  <a:pt x="184689" y="465683"/>
                </a:cubicBezTo>
                <a:cubicBezTo>
                  <a:pt x="184689" y="465683"/>
                  <a:pt x="245124" y="529956"/>
                  <a:pt x="278357" y="561161"/>
                </a:cubicBezTo>
                <a:cubicBezTo>
                  <a:pt x="311536" y="592365"/>
                  <a:pt x="367200" y="601250"/>
                  <a:pt x="418366" y="671501"/>
                </a:cubicBezTo>
                <a:cubicBezTo>
                  <a:pt x="616232" y="943402"/>
                  <a:pt x="853858" y="1345167"/>
                  <a:pt x="1082161" y="1557182"/>
                </a:cubicBezTo>
                <a:cubicBezTo>
                  <a:pt x="1244983" y="1708433"/>
                  <a:pt x="1438353" y="1410702"/>
                  <a:pt x="1294230" y="1285610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2D96AA7-ED87-4EA0-979F-63AC1C108EC1}"/>
              </a:ext>
            </a:extLst>
          </p:cNvPr>
          <p:cNvSpPr/>
          <p:nvPr/>
        </p:nvSpPr>
        <p:spPr>
          <a:xfrm>
            <a:off x="15000809" y="3809588"/>
            <a:ext cx="246777" cy="560856"/>
          </a:xfrm>
          <a:custGeom>
            <a:avLst/>
            <a:gdLst>
              <a:gd name="connsiteX0" fmla="*/ 300590 w 301625"/>
              <a:gd name="connsiteY0" fmla="*/ 16288 h 685511"/>
              <a:gd name="connsiteX1" fmla="*/ 295709 w 301625"/>
              <a:gd name="connsiteY1" fmla="*/ 353066 h 685511"/>
              <a:gd name="connsiteX2" fmla="*/ 280079 w 301625"/>
              <a:gd name="connsiteY2" fmla="*/ 553071 h 685511"/>
              <a:gd name="connsiteX3" fmla="*/ 227049 w 301625"/>
              <a:gd name="connsiteY3" fmla="*/ 650688 h 685511"/>
              <a:gd name="connsiteX4" fmla="*/ 20298 w 301625"/>
              <a:gd name="connsiteY4" fmla="*/ 628642 h 685511"/>
              <a:gd name="connsiteX5" fmla="*/ 14375 w 301625"/>
              <a:gd name="connsiteY5" fmla="*/ 388548 h 685511"/>
              <a:gd name="connsiteX6" fmla="*/ 6697 w 301625"/>
              <a:gd name="connsiteY6" fmla="*/ 4113 h 685511"/>
              <a:gd name="connsiteX7" fmla="*/ 278763 w 301625"/>
              <a:gd name="connsiteY7" fmla="*/ 16726 h 685511"/>
              <a:gd name="connsiteX8" fmla="*/ 300590 w 301625"/>
              <a:gd name="connsiteY8" fmla="*/ 16288 h 6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25" h="685511">
                <a:moveTo>
                  <a:pt x="300590" y="16288"/>
                </a:moveTo>
                <a:cubicBezTo>
                  <a:pt x="301468" y="127724"/>
                  <a:pt x="300206" y="239271"/>
                  <a:pt x="295709" y="353066"/>
                </a:cubicBezTo>
                <a:cubicBezTo>
                  <a:pt x="293077" y="419862"/>
                  <a:pt x="288251" y="486658"/>
                  <a:pt x="280079" y="553071"/>
                </a:cubicBezTo>
                <a:cubicBezTo>
                  <a:pt x="275253" y="592447"/>
                  <a:pt x="257650" y="626558"/>
                  <a:pt x="227049" y="650688"/>
                </a:cubicBezTo>
                <a:cubicBezTo>
                  <a:pt x="159374" y="704048"/>
                  <a:pt x="73329" y="696041"/>
                  <a:pt x="20298" y="628642"/>
                </a:cubicBezTo>
                <a:cubicBezTo>
                  <a:pt x="-11126" y="588717"/>
                  <a:pt x="12565" y="445857"/>
                  <a:pt x="14375" y="388548"/>
                </a:cubicBezTo>
                <a:cubicBezTo>
                  <a:pt x="18488" y="260111"/>
                  <a:pt x="12840" y="132112"/>
                  <a:pt x="6697" y="4113"/>
                </a:cubicBezTo>
                <a:cubicBezTo>
                  <a:pt x="94114" y="13710"/>
                  <a:pt x="185205" y="18152"/>
                  <a:pt x="278763" y="16726"/>
                </a:cubicBezTo>
                <a:cubicBezTo>
                  <a:pt x="286058" y="16617"/>
                  <a:pt x="293351" y="16507"/>
                  <a:pt x="300590" y="16288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B415DC0-1786-4DDF-8761-547538760878}"/>
              </a:ext>
            </a:extLst>
          </p:cNvPr>
          <p:cNvSpPr/>
          <p:nvPr/>
        </p:nvSpPr>
        <p:spPr>
          <a:xfrm>
            <a:off x="14947197" y="3214125"/>
            <a:ext cx="349974" cy="524961"/>
          </a:xfrm>
          <a:custGeom>
            <a:avLst/>
            <a:gdLst>
              <a:gd name="connsiteX0" fmla="*/ 7019 w 427759"/>
              <a:gd name="connsiteY0" fmla="*/ 354288 h 641638"/>
              <a:gd name="connsiteX1" fmla="*/ 21497 w 427759"/>
              <a:gd name="connsiteY1" fmla="*/ 616537 h 641638"/>
              <a:gd name="connsiteX2" fmla="*/ 332006 w 427759"/>
              <a:gd name="connsiteY2" fmla="*/ 641435 h 641638"/>
              <a:gd name="connsiteX3" fmla="*/ 426113 w 427759"/>
              <a:gd name="connsiteY3" fmla="*/ 638748 h 641638"/>
              <a:gd name="connsiteX4" fmla="*/ 409442 w 427759"/>
              <a:gd name="connsiteY4" fmla="*/ 371727 h 641638"/>
              <a:gd name="connsiteX5" fmla="*/ 378950 w 427759"/>
              <a:gd name="connsiteY5" fmla="*/ 107833 h 641638"/>
              <a:gd name="connsiteX6" fmla="*/ 219034 w 427759"/>
              <a:gd name="connsiteY6" fmla="*/ 7145 h 641638"/>
              <a:gd name="connsiteX7" fmla="*/ 7019 w 427759"/>
              <a:gd name="connsiteY7" fmla="*/ 354288 h 6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7759" h="641638">
                <a:moveTo>
                  <a:pt x="7019" y="354288"/>
                </a:moveTo>
                <a:cubicBezTo>
                  <a:pt x="-878" y="424923"/>
                  <a:pt x="8445" y="514972"/>
                  <a:pt x="21497" y="616537"/>
                </a:cubicBezTo>
                <a:cubicBezTo>
                  <a:pt x="119169" y="633044"/>
                  <a:pt x="223531" y="641819"/>
                  <a:pt x="332006" y="641435"/>
                </a:cubicBezTo>
                <a:cubicBezTo>
                  <a:pt x="363759" y="641325"/>
                  <a:pt x="395128" y="640393"/>
                  <a:pt x="426113" y="638748"/>
                </a:cubicBezTo>
                <a:cubicBezTo>
                  <a:pt x="420410" y="542118"/>
                  <a:pt x="413555" y="451466"/>
                  <a:pt x="409442" y="371727"/>
                </a:cubicBezTo>
                <a:cubicBezTo>
                  <a:pt x="403957" y="265336"/>
                  <a:pt x="405274" y="172490"/>
                  <a:pt x="378950" y="107833"/>
                </a:cubicBezTo>
                <a:cubicBezTo>
                  <a:pt x="337929" y="7035"/>
                  <a:pt x="282485" y="-2781"/>
                  <a:pt x="219034" y="7145"/>
                </a:cubicBezTo>
                <a:cubicBezTo>
                  <a:pt x="130795" y="20855"/>
                  <a:pt x="34549" y="108052"/>
                  <a:pt x="7019" y="354288"/>
                </a:cubicBezTo>
                <a:close/>
              </a:path>
            </a:pathLst>
          </a:custGeom>
          <a:solidFill>
            <a:srgbClr val="BFBF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086756E-1A8B-4998-9256-FFE8A85C3976}"/>
              </a:ext>
            </a:extLst>
          </p:cNvPr>
          <p:cNvSpPr/>
          <p:nvPr/>
        </p:nvSpPr>
        <p:spPr>
          <a:xfrm>
            <a:off x="13671896" y="2721188"/>
            <a:ext cx="35895" cy="62816"/>
          </a:xfrm>
          <a:custGeom>
            <a:avLst/>
            <a:gdLst>
              <a:gd name="connsiteX0" fmla="*/ 42451 w 43872"/>
              <a:gd name="connsiteY0" fmla="*/ 46043 h 76777"/>
              <a:gd name="connsiteX1" fmla="*/ 30222 w 43872"/>
              <a:gd name="connsiteY1" fmla="*/ 10396 h 76777"/>
              <a:gd name="connsiteX2" fmla="*/ 16621 w 43872"/>
              <a:gd name="connsiteY2" fmla="*/ 4254 h 76777"/>
              <a:gd name="connsiteX3" fmla="*/ 6969 w 43872"/>
              <a:gd name="connsiteY3" fmla="*/ 8257 h 76777"/>
              <a:gd name="connsiteX4" fmla="*/ 4117 w 43872"/>
              <a:gd name="connsiteY4" fmla="*/ 16483 h 76777"/>
              <a:gd name="connsiteX5" fmla="*/ 6640 w 43872"/>
              <a:gd name="connsiteY5" fmla="*/ 54927 h 76777"/>
              <a:gd name="connsiteX6" fmla="*/ 42451 w 43872"/>
              <a:gd name="connsiteY6" fmla="*/ 46043 h 7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2" h="76777">
                <a:moveTo>
                  <a:pt x="42451" y="46043"/>
                </a:moveTo>
                <a:cubicBezTo>
                  <a:pt x="38996" y="33539"/>
                  <a:pt x="34883" y="21364"/>
                  <a:pt x="30222" y="10396"/>
                </a:cubicBezTo>
                <a:cubicBezTo>
                  <a:pt x="28906" y="7215"/>
                  <a:pt x="22654" y="3321"/>
                  <a:pt x="16621" y="4254"/>
                </a:cubicBezTo>
                <a:cubicBezTo>
                  <a:pt x="14208" y="4638"/>
                  <a:pt x="9547" y="5899"/>
                  <a:pt x="6969" y="8257"/>
                </a:cubicBezTo>
                <a:cubicBezTo>
                  <a:pt x="4501" y="10615"/>
                  <a:pt x="4063" y="14125"/>
                  <a:pt x="4117" y="16483"/>
                </a:cubicBezTo>
                <a:cubicBezTo>
                  <a:pt x="4885" y="29316"/>
                  <a:pt x="5708" y="42094"/>
                  <a:pt x="6640" y="54927"/>
                </a:cubicBezTo>
                <a:cubicBezTo>
                  <a:pt x="8889" y="85308"/>
                  <a:pt x="52762" y="83005"/>
                  <a:pt x="42451" y="46043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128B63E-3EB4-462A-9A1C-C22D95E6C1FC}"/>
              </a:ext>
            </a:extLst>
          </p:cNvPr>
          <p:cNvSpPr/>
          <p:nvPr/>
        </p:nvSpPr>
        <p:spPr>
          <a:xfrm>
            <a:off x="13756751" y="2725699"/>
            <a:ext cx="35895" cy="62816"/>
          </a:xfrm>
          <a:custGeom>
            <a:avLst/>
            <a:gdLst>
              <a:gd name="connsiteX0" fmla="*/ 43538 w 43872"/>
              <a:gd name="connsiteY0" fmla="*/ 49084 h 76777"/>
              <a:gd name="connsiteX1" fmla="*/ 39096 w 43872"/>
              <a:gd name="connsiteY1" fmla="*/ 22047 h 76777"/>
              <a:gd name="connsiteX2" fmla="*/ 4491 w 43872"/>
              <a:gd name="connsiteY2" fmla="*/ 17989 h 76777"/>
              <a:gd name="connsiteX3" fmla="*/ 5204 w 43872"/>
              <a:gd name="connsiteY3" fmla="*/ 55829 h 76777"/>
              <a:gd name="connsiteX4" fmla="*/ 43538 w 43872"/>
              <a:gd name="connsiteY4" fmla="*/ 49084 h 7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2" h="76777">
                <a:moveTo>
                  <a:pt x="43538" y="49084"/>
                </a:moveTo>
                <a:cubicBezTo>
                  <a:pt x="42276" y="40035"/>
                  <a:pt x="40905" y="30986"/>
                  <a:pt x="39096" y="22047"/>
                </a:cubicBezTo>
                <a:cubicBezTo>
                  <a:pt x="33228" y="-7457"/>
                  <a:pt x="5697" y="5540"/>
                  <a:pt x="4491" y="17989"/>
                </a:cubicBezTo>
                <a:cubicBezTo>
                  <a:pt x="3284" y="30657"/>
                  <a:pt x="5368" y="43271"/>
                  <a:pt x="5204" y="55829"/>
                </a:cubicBezTo>
                <a:cubicBezTo>
                  <a:pt x="4875" y="93615"/>
                  <a:pt x="46993" y="74694"/>
                  <a:pt x="43538" y="49084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91E6D15-011B-466E-919F-195570E82EF8}"/>
              </a:ext>
            </a:extLst>
          </p:cNvPr>
          <p:cNvSpPr/>
          <p:nvPr/>
        </p:nvSpPr>
        <p:spPr>
          <a:xfrm>
            <a:off x="13654253" y="3036416"/>
            <a:ext cx="273698" cy="188448"/>
          </a:xfrm>
          <a:custGeom>
            <a:avLst/>
            <a:gdLst>
              <a:gd name="connsiteX0" fmla="*/ 4350 w 334529"/>
              <a:gd name="connsiteY0" fmla="*/ 120373 h 230331"/>
              <a:gd name="connsiteX1" fmla="*/ 29138 w 334529"/>
              <a:gd name="connsiteY1" fmla="*/ 195122 h 230331"/>
              <a:gd name="connsiteX2" fmla="*/ 138984 w 334529"/>
              <a:gd name="connsiteY2" fmla="*/ 210038 h 230331"/>
              <a:gd name="connsiteX3" fmla="*/ 244060 w 334529"/>
              <a:gd name="connsiteY3" fmla="*/ 169237 h 230331"/>
              <a:gd name="connsiteX4" fmla="*/ 259086 w 334529"/>
              <a:gd name="connsiteY4" fmla="*/ 155581 h 230331"/>
              <a:gd name="connsiteX5" fmla="*/ 299449 w 334529"/>
              <a:gd name="connsiteY5" fmla="*/ 77652 h 230331"/>
              <a:gd name="connsiteX6" fmla="*/ 329063 w 334529"/>
              <a:gd name="connsiteY6" fmla="*/ 25828 h 230331"/>
              <a:gd name="connsiteX7" fmla="*/ 301314 w 334529"/>
              <a:gd name="connsiteY7" fmla="*/ 17985 h 230331"/>
              <a:gd name="connsiteX8" fmla="*/ 265064 w 334529"/>
              <a:gd name="connsiteY8" fmla="*/ 45954 h 230331"/>
              <a:gd name="connsiteX9" fmla="*/ 216146 w 334529"/>
              <a:gd name="connsiteY9" fmla="*/ 42883 h 230331"/>
              <a:gd name="connsiteX10" fmla="*/ 156205 w 334529"/>
              <a:gd name="connsiteY10" fmla="*/ 50561 h 230331"/>
              <a:gd name="connsiteX11" fmla="*/ 105257 w 334529"/>
              <a:gd name="connsiteY11" fmla="*/ 79462 h 230331"/>
              <a:gd name="connsiteX12" fmla="*/ 51842 w 334529"/>
              <a:gd name="connsiteY12" fmla="*/ 60652 h 230331"/>
              <a:gd name="connsiteX13" fmla="*/ 4350 w 334529"/>
              <a:gd name="connsiteY13" fmla="*/ 120373 h 23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4529" h="230331">
                <a:moveTo>
                  <a:pt x="4350" y="120373"/>
                </a:moveTo>
                <a:cubicBezTo>
                  <a:pt x="6434" y="148781"/>
                  <a:pt x="15263" y="163862"/>
                  <a:pt x="29138" y="195122"/>
                </a:cubicBezTo>
                <a:cubicBezTo>
                  <a:pt x="55900" y="255227"/>
                  <a:pt x="104928" y="216893"/>
                  <a:pt x="138984" y="210038"/>
                </a:cubicBezTo>
                <a:cubicBezTo>
                  <a:pt x="194483" y="226545"/>
                  <a:pt x="231611" y="178669"/>
                  <a:pt x="244060" y="169237"/>
                </a:cubicBezTo>
                <a:cubicBezTo>
                  <a:pt x="250092" y="164685"/>
                  <a:pt x="254644" y="162052"/>
                  <a:pt x="259086" y="155581"/>
                </a:cubicBezTo>
                <a:cubicBezTo>
                  <a:pt x="267532" y="140281"/>
                  <a:pt x="283052" y="107376"/>
                  <a:pt x="299449" y="77652"/>
                </a:cubicBezTo>
                <a:cubicBezTo>
                  <a:pt x="303068" y="71071"/>
                  <a:pt x="320398" y="44528"/>
                  <a:pt x="329063" y="25828"/>
                </a:cubicBezTo>
                <a:cubicBezTo>
                  <a:pt x="337673" y="7237"/>
                  <a:pt x="330050" y="-8064"/>
                  <a:pt x="301314" y="17985"/>
                </a:cubicBezTo>
                <a:cubicBezTo>
                  <a:pt x="290729" y="27583"/>
                  <a:pt x="277293" y="39922"/>
                  <a:pt x="265064" y="45954"/>
                </a:cubicBezTo>
                <a:cubicBezTo>
                  <a:pt x="242250" y="57197"/>
                  <a:pt x="223714" y="45132"/>
                  <a:pt x="216146" y="42883"/>
                </a:cubicBezTo>
                <a:cubicBezTo>
                  <a:pt x="194538" y="36467"/>
                  <a:pt x="170189" y="38002"/>
                  <a:pt x="156205" y="50561"/>
                </a:cubicBezTo>
                <a:cubicBezTo>
                  <a:pt x="141727" y="63558"/>
                  <a:pt x="124671" y="75294"/>
                  <a:pt x="105257" y="79462"/>
                </a:cubicBezTo>
                <a:cubicBezTo>
                  <a:pt x="87818" y="83191"/>
                  <a:pt x="70488" y="67178"/>
                  <a:pt x="51842" y="60652"/>
                </a:cubicBezTo>
                <a:cubicBezTo>
                  <a:pt x="14276" y="47490"/>
                  <a:pt x="2211" y="91143"/>
                  <a:pt x="4350" y="120373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EFC12C-31E6-4843-8BFC-65F48502924F}"/>
              </a:ext>
            </a:extLst>
          </p:cNvPr>
          <p:cNvSpPr/>
          <p:nvPr/>
        </p:nvSpPr>
        <p:spPr>
          <a:xfrm>
            <a:off x="13640582" y="2960839"/>
            <a:ext cx="179474" cy="107684"/>
          </a:xfrm>
          <a:custGeom>
            <a:avLst/>
            <a:gdLst>
              <a:gd name="connsiteX0" fmla="*/ 216731 w 219363"/>
              <a:gd name="connsiteY0" fmla="*/ 89850 h 131618"/>
              <a:gd name="connsiteX1" fmla="*/ 194081 w 219363"/>
              <a:gd name="connsiteY1" fmla="*/ 25906 h 131618"/>
              <a:gd name="connsiteX2" fmla="*/ 139460 w 219363"/>
              <a:gd name="connsiteY2" fmla="*/ 7698 h 131618"/>
              <a:gd name="connsiteX3" fmla="*/ 93119 w 219363"/>
              <a:gd name="connsiteY3" fmla="*/ 29909 h 131618"/>
              <a:gd name="connsiteX4" fmla="*/ 49905 w 219363"/>
              <a:gd name="connsiteY4" fmla="*/ 57823 h 131618"/>
              <a:gd name="connsiteX5" fmla="*/ 6141 w 219363"/>
              <a:gd name="connsiteY5" fmla="*/ 99118 h 131618"/>
              <a:gd name="connsiteX6" fmla="*/ 17219 w 219363"/>
              <a:gd name="connsiteY6" fmla="*/ 124016 h 131618"/>
              <a:gd name="connsiteX7" fmla="*/ 74144 w 219363"/>
              <a:gd name="connsiteY7" fmla="*/ 120616 h 131618"/>
              <a:gd name="connsiteX8" fmla="*/ 157557 w 219363"/>
              <a:gd name="connsiteY8" fmla="*/ 90947 h 131618"/>
              <a:gd name="connsiteX9" fmla="*/ 216731 w 219363"/>
              <a:gd name="connsiteY9" fmla="*/ 89850 h 1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363" h="131618">
                <a:moveTo>
                  <a:pt x="216731" y="89850"/>
                </a:moveTo>
                <a:cubicBezTo>
                  <a:pt x="214702" y="84860"/>
                  <a:pt x="208340" y="37038"/>
                  <a:pt x="194081" y="25906"/>
                </a:cubicBezTo>
                <a:cubicBezTo>
                  <a:pt x="179823" y="14773"/>
                  <a:pt x="155803" y="-3708"/>
                  <a:pt x="139460" y="7698"/>
                </a:cubicBezTo>
                <a:cubicBezTo>
                  <a:pt x="123117" y="19105"/>
                  <a:pt x="93119" y="29909"/>
                  <a:pt x="93119" y="29909"/>
                </a:cubicBezTo>
                <a:cubicBezTo>
                  <a:pt x="93119" y="29909"/>
                  <a:pt x="67399" y="43619"/>
                  <a:pt x="49905" y="57823"/>
                </a:cubicBezTo>
                <a:cubicBezTo>
                  <a:pt x="32410" y="72027"/>
                  <a:pt x="6141" y="99118"/>
                  <a:pt x="6141" y="99118"/>
                </a:cubicBezTo>
                <a:cubicBezTo>
                  <a:pt x="6141" y="99118"/>
                  <a:pt x="-2907" y="114693"/>
                  <a:pt x="17219" y="124016"/>
                </a:cubicBezTo>
                <a:cubicBezTo>
                  <a:pt x="37401" y="133339"/>
                  <a:pt x="43762" y="129720"/>
                  <a:pt x="74144" y="120616"/>
                </a:cubicBezTo>
                <a:cubicBezTo>
                  <a:pt x="104526" y="111512"/>
                  <a:pt x="138363" y="93908"/>
                  <a:pt x="157557" y="90947"/>
                </a:cubicBezTo>
                <a:cubicBezTo>
                  <a:pt x="176642" y="88040"/>
                  <a:pt x="216731" y="89850"/>
                  <a:pt x="216731" y="89850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6F01885-4AE0-4C3A-8EAE-104017B32912}"/>
              </a:ext>
            </a:extLst>
          </p:cNvPr>
          <p:cNvSpPr/>
          <p:nvPr/>
        </p:nvSpPr>
        <p:spPr>
          <a:xfrm>
            <a:off x="14162466" y="3101603"/>
            <a:ext cx="1081331" cy="1278752"/>
          </a:xfrm>
          <a:custGeom>
            <a:avLst/>
            <a:gdLst>
              <a:gd name="connsiteX0" fmla="*/ 551677 w 1321666"/>
              <a:gd name="connsiteY0" fmla="*/ 545125 h 1562966"/>
              <a:gd name="connsiteX1" fmla="*/ 548387 w 1321666"/>
              <a:gd name="connsiteY1" fmla="*/ 541506 h 1562966"/>
              <a:gd name="connsiteX2" fmla="*/ 548496 w 1321666"/>
              <a:gd name="connsiteY2" fmla="*/ 536625 h 1562966"/>
              <a:gd name="connsiteX3" fmla="*/ 547345 w 1321666"/>
              <a:gd name="connsiteY3" fmla="*/ 472625 h 1562966"/>
              <a:gd name="connsiteX4" fmla="*/ 604544 w 1321666"/>
              <a:gd name="connsiteY4" fmla="*/ 228364 h 1562966"/>
              <a:gd name="connsiteX5" fmla="*/ 600376 w 1321666"/>
              <a:gd name="connsiteY5" fmla="*/ 226225 h 1562966"/>
              <a:gd name="connsiteX6" fmla="*/ 514879 w 1321666"/>
              <a:gd name="connsiteY6" fmla="*/ 372321 h 1562966"/>
              <a:gd name="connsiteX7" fmla="*/ 433440 w 1321666"/>
              <a:gd name="connsiteY7" fmla="*/ 258471 h 1562966"/>
              <a:gd name="connsiteX8" fmla="*/ 432727 w 1321666"/>
              <a:gd name="connsiteY8" fmla="*/ 257265 h 1562966"/>
              <a:gd name="connsiteX9" fmla="*/ 432343 w 1321666"/>
              <a:gd name="connsiteY9" fmla="*/ 255894 h 1562966"/>
              <a:gd name="connsiteX10" fmla="*/ 364725 w 1321666"/>
              <a:gd name="connsiteY10" fmla="*/ 22765 h 1562966"/>
              <a:gd name="connsiteX11" fmla="*/ 331161 w 1321666"/>
              <a:gd name="connsiteY11" fmla="*/ 25123 h 1562966"/>
              <a:gd name="connsiteX12" fmla="*/ 371305 w 1321666"/>
              <a:gd name="connsiteY12" fmla="*/ 222551 h 1562966"/>
              <a:gd name="connsiteX13" fmla="*/ 320303 w 1321666"/>
              <a:gd name="connsiteY13" fmla="*/ 236261 h 1562966"/>
              <a:gd name="connsiteX14" fmla="*/ 221316 w 1321666"/>
              <a:gd name="connsiteY14" fmla="*/ 47553 h 1562966"/>
              <a:gd name="connsiteX15" fmla="*/ 187150 w 1321666"/>
              <a:gd name="connsiteY15" fmla="*/ 60057 h 1562966"/>
              <a:gd name="connsiteX16" fmla="*/ 277746 w 1321666"/>
              <a:gd name="connsiteY16" fmla="*/ 260939 h 1562966"/>
              <a:gd name="connsiteX17" fmla="*/ 242264 w 1321666"/>
              <a:gd name="connsiteY17" fmla="*/ 285343 h 1562966"/>
              <a:gd name="connsiteX18" fmla="*/ 241223 w 1321666"/>
              <a:gd name="connsiteY18" fmla="*/ 284411 h 1562966"/>
              <a:gd name="connsiteX19" fmla="*/ 240400 w 1321666"/>
              <a:gd name="connsiteY19" fmla="*/ 283314 h 1562966"/>
              <a:gd name="connsiteX20" fmla="*/ 139273 w 1321666"/>
              <a:gd name="connsiteY20" fmla="*/ 146925 h 1562966"/>
              <a:gd name="connsiteX21" fmla="*/ 122054 w 1321666"/>
              <a:gd name="connsiteY21" fmla="*/ 154932 h 1562966"/>
              <a:gd name="connsiteX22" fmla="*/ 198392 w 1321666"/>
              <a:gd name="connsiteY22" fmla="*/ 304593 h 1562966"/>
              <a:gd name="connsiteX23" fmla="*/ 141138 w 1321666"/>
              <a:gd name="connsiteY23" fmla="*/ 348959 h 1562966"/>
              <a:gd name="connsiteX24" fmla="*/ 32717 w 1321666"/>
              <a:gd name="connsiteY24" fmla="*/ 292198 h 1562966"/>
              <a:gd name="connsiteX25" fmla="*/ 4639 w 1321666"/>
              <a:gd name="connsiteY25" fmla="*/ 286879 h 1562966"/>
              <a:gd name="connsiteX26" fmla="*/ 21969 w 1321666"/>
              <a:gd name="connsiteY26" fmla="*/ 312599 h 1562966"/>
              <a:gd name="connsiteX27" fmla="*/ 180514 w 1321666"/>
              <a:gd name="connsiteY27" fmla="*/ 443889 h 1562966"/>
              <a:gd name="connsiteX28" fmla="*/ 181117 w 1321666"/>
              <a:gd name="connsiteY28" fmla="*/ 444382 h 1562966"/>
              <a:gd name="connsiteX29" fmla="*/ 181611 w 1321666"/>
              <a:gd name="connsiteY29" fmla="*/ 444930 h 1562966"/>
              <a:gd name="connsiteX30" fmla="*/ 274785 w 1321666"/>
              <a:gd name="connsiteY30" fmla="*/ 539915 h 1562966"/>
              <a:gd name="connsiteX31" fmla="*/ 336042 w 1321666"/>
              <a:gd name="connsiteY31" fmla="*/ 578907 h 1562966"/>
              <a:gd name="connsiteX32" fmla="*/ 416330 w 1321666"/>
              <a:gd name="connsiteY32" fmla="*/ 652010 h 1562966"/>
              <a:gd name="connsiteX33" fmla="*/ 671066 w 1321666"/>
              <a:gd name="connsiteY33" fmla="*/ 1005570 h 1562966"/>
              <a:gd name="connsiteX34" fmla="*/ 1062904 w 1321666"/>
              <a:gd name="connsiteY34" fmla="*/ 1517400 h 1562966"/>
              <a:gd name="connsiteX35" fmla="*/ 1318902 w 1321666"/>
              <a:gd name="connsiteY35" fmla="*/ 1350574 h 1562966"/>
              <a:gd name="connsiteX36" fmla="*/ 1275961 w 1321666"/>
              <a:gd name="connsiteY36" fmla="*/ 1280432 h 1562966"/>
              <a:gd name="connsiteX37" fmla="*/ 945984 w 1321666"/>
              <a:gd name="connsiteY37" fmla="*/ 965261 h 1562966"/>
              <a:gd name="connsiteX38" fmla="*/ 551677 w 1321666"/>
              <a:gd name="connsiteY38" fmla="*/ 545125 h 156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21666" h="1562966">
                <a:moveTo>
                  <a:pt x="551677" y="545125"/>
                </a:moveTo>
                <a:lnTo>
                  <a:pt x="548387" y="541506"/>
                </a:lnTo>
                <a:lnTo>
                  <a:pt x="548496" y="536625"/>
                </a:lnTo>
                <a:cubicBezTo>
                  <a:pt x="548825" y="515236"/>
                  <a:pt x="547071" y="493958"/>
                  <a:pt x="547345" y="472625"/>
                </a:cubicBezTo>
                <a:cubicBezTo>
                  <a:pt x="547783" y="443505"/>
                  <a:pt x="610083" y="232696"/>
                  <a:pt x="604544" y="228364"/>
                </a:cubicBezTo>
                <a:cubicBezTo>
                  <a:pt x="603557" y="227651"/>
                  <a:pt x="601692" y="226280"/>
                  <a:pt x="600376" y="226225"/>
                </a:cubicBezTo>
                <a:cubicBezTo>
                  <a:pt x="559794" y="223812"/>
                  <a:pt x="535883" y="374899"/>
                  <a:pt x="514879" y="372321"/>
                </a:cubicBezTo>
                <a:cubicBezTo>
                  <a:pt x="493052" y="368811"/>
                  <a:pt x="445286" y="279585"/>
                  <a:pt x="433440" y="258471"/>
                </a:cubicBezTo>
                <a:lnTo>
                  <a:pt x="432727" y="257265"/>
                </a:lnTo>
                <a:lnTo>
                  <a:pt x="432343" y="255894"/>
                </a:lnTo>
                <a:cubicBezTo>
                  <a:pt x="409804" y="178184"/>
                  <a:pt x="387264" y="100475"/>
                  <a:pt x="364725" y="22765"/>
                </a:cubicBezTo>
                <a:cubicBezTo>
                  <a:pt x="356992" y="-3833"/>
                  <a:pt x="325842" y="-1036"/>
                  <a:pt x="331161" y="25123"/>
                </a:cubicBezTo>
                <a:cubicBezTo>
                  <a:pt x="344543" y="90932"/>
                  <a:pt x="357924" y="156741"/>
                  <a:pt x="371305" y="222551"/>
                </a:cubicBezTo>
                <a:cubicBezTo>
                  <a:pt x="379806" y="264339"/>
                  <a:pt x="339388" y="272730"/>
                  <a:pt x="320303" y="236261"/>
                </a:cubicBezTo>
                <a:cubicBezTo>
                  <a:pt x="287289" y="173358"/>
                  <a:pt x="254330" y="110456"/>
                  <a:pt x="221316" y="47553"/>
                </a:cubicBezTo>
                <a:cubicBezTo>
                  <a:pt x="210457" y="26768"/>
                  <a:pt x="173275" y="29346"/>
                  <a:pt x="187150" y="60057"/>
                </a:cubicBezTo>
                <a:cubicBezTo>
                  <a:pt x="217366" y="127018"/>
                  <a:pt x="247529" y="193978"/>
                  <a:pt x="277746" y="260939"/>
                </a:cubicBezTo>
                <a:cubicBezTo>
                  <a:pt x="289867" y="287811"/>
                  <a:pt x="262391" y="302618"/>
                  <a:pt x="242264" y="285343"/>
                </a:cubicBezTo>
                <a:lnTo>
                  <a:pt x="241223" y="284411"/>
                </a:lnTo>
                <a:lnTo>
                  <a:pt x="240400" y="283314"/>
                </a:lnTo>
                <a:cubicBezTo>
                  <a:pt x="206728" y="237851"/>
                  <a:pt x="173000" y="192388"/>
                  <a:pt x="139273" y="146925"/>
                </a:cubicBezTo>
                <a:cubicBezTo>
                  <a:pt x="121779" y="123343"/>
                  <a:pt x="108892" y="129156"/>
                  <a:pt x="122054" y="154932"/>
                </a:cubicBezTo>
                <a:cubicBezTo>
                  <a:pt x="147499" y="204837"/>
                  <a:pt x="172945" y="254687"/>
                  <a:pt x="198392" y="304593"/>
                </a:cubicBezTo>
                <a:cubicBezTo>
                  <a:pt x="214570" y="336345"/>
                  <a:pt x="165597" y="361737"/>
                  <a:pt x="141138" y="348959"/>
                </a:cubicBezTo>
                <a:cubicBezTo>
                  <a:pt x="104997" y="330039"/>
                  <a:pt x="68857" y="311119"/>
                  <a:pt x="32717" y="292198"/>
                </a:cubicBezTo>
                <a:cubicBezTo>
                  <a:pt x="28988" y="290279"/>
                  <a:pt x="8259" y="281614"/>
                  <a:pt x="4639" y="286879"/>
                </a:cubicBezTo>
                <a:cubicBezTo>
                  <a:pt x="855" y="292473"/>
                  <a:pt x="18623" y="309803"/>
                  <a:pt x="21969" y="312599"/>
                </a:cubicBezTo>
                <a:cubicBezTo>
                  <a:pt x="74780" y="356362"/>
                  <a:pt x="127647" y="400125"/>
                  <a:pt x="180514" y="443889"/>
                </a:cubicBezTo>
                <a:lnTo>
                  <a:pt x="181117" y="444382"/>
                </a:lnTo>
                <a:lnTo>
                  <a:pt x="181611" y="444930"/>
                </a:lnTo>
                <a:cubicBezTo>
                  <a:pt x="211937" y="476903"/>
                  <a:pt x="242649" y="509752"/>
                  <a:pt x="274785" y="539915"/>
                </a:cubicBezTo>
                <a:cubicBezTo>
                  <a:pt x="291183" y="555325"/>
                  <a:pt x="316574" y="567061"/>
                  <a:pt x="336042" y="578907"/>
                </a:cubicBezTo>
                <a:cubicBezTo>
                  <a:pt x="368454" y="598705"/>
                  <a:pt x="393845" y="621189"/>
                  <a:pt x="416330" y="652010"/>
                </a:cubicBezTo>
                <a:cubicBezTo>
                  <a:pt x="512137" y="783628"/>
                  <a:pt x="571475" y="845928"/>
                  <a:pt x="671066" y="1005570"/>
                </a:cubicBezTo>
                <a:cubicBezTo>
                  <a:pt x="785629" y="1189177"/>
                  <a:pt x="903482" y="1369384"/>
                  <a:pt x="1062904" y="1517400"/>
                </a:cubicBezTo>
                <a:cubicBezTo>
                  <a:pt x="1190245" y="1635637"/>
                  <a:pt x="1350929" y="1480657"/>
                  <a:pt x="1318902" y="1350574"/>
                </a:cubicBezTo>
                <a:cubicBezTo>
                  <a:pt x="1312102" y="1322879"/>
                  <a:pt x="1297514" y="1299133"/>
                  <a:pt x="1275961" y="1280432"/>
                </a:cubicBezTo>
                <a:cubicBezTo>
                  <a:pt x="1160960" y="1180622"/>
                  <a:pt x="1052704" y="1073792"/>
                  <a:pt x="945984" y="965261"/>
                </a:cubicBezTo>
                <a:cubicBezTo>
                  <a:pt x="800600" y="817300"/>
                  <a:pt x="685708" y="692153"/>
                  <a:pt x="551677" y="545125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5BB5D92-6CCB-41FB-BC17-F032726E1BB8}"/>
              </a:ext>
            </a:extLst>
          </p:cNvPr>
          <p:cNvSpPr/>
          <p:nvPr/>
        </p:nvSpPr>
        <p:spPr>
          <a:xfrm>
            <a:off x="14304307" y="3311414"/>
            <a:ext cx="282672" cy="287158"/>
          </a:xfrm>
          <a:custGeom>
            <a:avLst/>
            <a:gdLst>
              <a:gd name="connsiteX0" fmla="*/ 223988 w 345497"/>
              <a:gd name="connsiteY0" fmla="*/ 5922 h 350982"/>
              <a:gd name="connsiteX1" fmla="*/ 192838 w 345497"/>
              <a:gd name="connsiteY1" fmla="*/ 26213 h 350982"/>
              <a:gd name="connsiteX2" fmla="*/ 146662 w 345497"/>
              <a:gd name="connsiteY2" fmla="*/ 33178 h 350982"/>
              <a:gd name="connsiteX3" fmla="*/ 119022 w 345497"/>
              <a:gd name="connsiteY3" fmla="*/ 57856 h 350982"/>
              <a:gd name="connsiteX4" fmla="*/ 70982 w 345497"/>
              <a:gd name="connsiteY4" fmla="*/ 76502 h 350982"/>
              <a:gd name="connsiteX5" fmla="*/ 38625 w 345497"/>
              <a:gd name="connsiteY5" fmla="*/ 114068 h 350982"/>
              <a:gd name="connsiteX6" fmla="*/ 5721 w 345497"/>
              <a:gd name="connsiteY6" fmla="*/ 143024 h 350982"/>
              <a:gd name="connsiteX7" fmla="*/ 102625 w 345497"/>
              <a:gd name="connsiteY7" fmla="*/ 264661 h 350982"/>
              <a:gd name="connsiteX8" fmla="*/ 159275 w 345497"/>
              <a:gd name="connsiteY8" fmla="*/ 298608 h 350982"/>
              <a:gd name="connsiteX9" fmla="*/ 212032 w 345497"/>
              <a:gd name="connsiteY9" fmla="*/ 337983 h 350982"/>
              <a:gd name="connsiteX10" fmla="*/ 304878 w 345497"/>
              <a:gd name="connsiteY10" fmla="*/ 328112 h 350982"/>
              <a:gd name="connsiteX11" fmla="*/ 342664 w 345497"/>
              <a:gd name="connsiteY11" fmla="*/ 234389 h 350982"/>
              <a:gd name="connsiteX12" fmla="*/ 262267 w 345497"/>
              <a:gd name="connsiteY12" fmla="*/ 31258 h 350982"/>
              <a:gd name="connsiteX13" fmla="*/ 223988 w 345497"/>
              <a:gd name="connsiteY13" fmla="*/ 5922 h 35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497" h="350982">
                <a:moveTo>
                  <a:pt x="223988" y="5922"/>
                </a:moveTo>
                <a:cubicBezTo>
                  <a:pt x="214336" y="10144"/>
                  <a:pt x="209894" y="18974"/>
                  <a:pt x="192838" y="26213"/>
                </a:cubicBezTo>
                <a:cubicBezTo>
                  <a:pt x="180335" y="31532"/>
                  <a:pt x="159495" y="24732"/>
                  <a:pt x="146662" y="33178"/>
                </a:cubicBezTo>
                <a:cubicBezTo>
                  <a:pt x="137668" y="39100"/>
                  <a:pt x="129333" y="52920"/>
                  <a:pt x="119022" y="57856"/>
                </a:cubicBezTo>
                <a:cubicBezTo>
                  <a:pt x="102570" y="65753"/>
                  <a:pt x="83869" y="64711"/>
                  <a:pt x="70982" y="76502"/>
                </a:cubicBezTo>
                <a:cubicBezTo>
                  <a:pt x="59465" y="87031"/>
                  <a:pt x="50307" y="103154"/>
                  <a:pt x="38625" y="114068"/>
                </a:cubicBezTo>
                <a:cubicBezTo>
                  <a:pt x="25848" y="126023"/>
                  <a:pt x="10821" y="132769"/>
                  <a:pt x="5721" y="143024"/>
                </a:cubicBezTo>
                <a:cubicBezTo>
                  <a:pt x="-9744" y="174119"/>
                  <a:pt x="91163" y="254187"/>
                  <a:pt x="102625" y="264661"/>
                </a:cubicBezTo>
                <a:cubicBezTo>
                  <a:pt x="117706" y="278426"/>
                  <a:pt x="141288" y="288243"/>
                  <a:pt x="159275" y="298608"/>
                </a:cubicBezTo>
                <a:cubicBezTo>
                  <a:pt x="179183" y="310069"/>
                  <a:pt x="192400" y="328331"/>
                  <a:pt x="212032" y="337983"/>
                </a:cubicBezTo>
                <a:cubicBezTo>
                  <a:pt x="249105" y="356300"/>
                  <a:pt x="281133" y="346374"/>
                  <a:pt x="304878" y="328112"/>
                </a:cubicBezTo>
                <a:cubicBezTo>
                  <a:pt x="344419" y="297675"/>
                  <a:pt x="352590" y="275136"/>
                  <a:pt x="342664" y="234389"/>
                </a:cubicBezTo>
                <a:cubicBezTo>
                  <a:pt x="316779" y="128217"/>
                  <a:pt x="318589" y="128327"/>
                  <a:pt x="262267" y="31258"/>
                </a:cubicBezTo>
                <a:cubicBezTo>
                  <a:pt x="254151" y="17164"/>
                  <a:pt x="241702" y="-1866"/>
                  <a:pt x="223988" y="5922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56A3FB7-10CD-4B6C-8DEE-B3EF54A36866}"/>
              </a:ext>
            </a:extLst>
          </p:cNvPr>
          <p:cNvSpPr/>
          <p:nvPr/>
        </p:nvSpPr>
        <p:spPr>
          <a:xfrm>
            <a:off x="13435174" y="8628059"/>
            <a:ext cx="2256884" cy="2292780"/>
          </a:xfrm>
          <a:custGeom>
            <a:avLst/>
            <a:gdLst>
              <a:gd name="connsiteX0" fmla="*/ 4113 w 2758499"/>
              <a:gd name="connsiteY0" fmla="*/ 1605578 h 2802371"/>
              <a:gd name="connsiteX1" fmla="*/ 2759706 w 2758499"/>
              <a:gd name="connsiteY1" fmla="*/ 4113 h 2802371"/>
              <a:gd name="connsiteX2" fmla="*/ 2759706 w 2758499"/>
              <a:gd name="connsiteY2" fmla="*/ 1197452 h 2802371"/>
              <a:gd name="connsiteX3" fmla="*/ 2577798 w 2758499"/>
              <a:gd name="connsiteY3" fmla="*/ 1303185 h 2802371"/>
              <a:gd name="connsiteX4" fmla="*/ 2577798 w 2758499"/>
              <a:gd name="connsiteY4" fmla="*/ 319009 h 2802371"/>
              <a:gd name="connsiteX5" fmla="*/ 186020 w 2758499"/>
              <a:gd name="connsiteY5" fmla="*/ 1709008 h 2802371"/>
              <a:gd name="connsiteX6" fmla="*/ 186020 w 2758499"/>
              <a:gd name="connsiteY6" fmla="*/ 2693183 h 2802371"/>
              <a:gd name="connsiteX7" fmla="*/ 4113 w 2758499"/>
              <a:gd name="connsiteY7" fmla="*/ 2798916 h 28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8499" h="2802371">
                <a:moveTo>
                  <a:pt x="4113" y="1605578"/>
                </a:moveTo>
                <a:lnTo>
                  <a:pt x="2759706" y="4113"/>
                </a:lnTo>
                <a:lnTo>
                  <a:pt x="2759706" y="1197452"/>
                </a:lnTo>
                <a:lnTo>
                  <a:pt x="2577798" y="1303185"/>
                </a:lnTo>
                <a:lnTo>
                  <a:pt x="2577798" y="319009"/>
                </a:lnTo>
                <a:lnTo>
                  <a:pt x="186020" y="1709008"/>
                </a:lnTo>
                <a:lnTo>
                  <a:pt x="186020" y="2693183"/>
                </a:lnTo>
                <a:lnTo>
                  <a:pt x="4113" y="27989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4BBA030-BBC5-4703-8AC0-DD7BBAF544CF}"/>
              </a:ext>
            </a:extLst>
          </p:cNvPr>
          <p:cNvSpPr/>
          <p:nvPr/>
        </p:nvSpPr>
        <p:spPr>
          <a:xfrm>
            <a:off x="13315869" y="9869121"/>
            <a:ext cx="125632" cy="1049923"/>
          </a:xfrm>
          <a:custGeom>
            <a:avLst/>
            <a:gdLst>
              <a:gd name="connsiteX0" fmla="*/ 150703 w 153554"/>
              <a:gd name="connsiteY0" fmla="*/ 88787 h 1283277"/>
              <a:gd name="connsiteX1" fmla="*/ 4113 w 153554"/>
              <a:gd name="connsiteY1" fmla="*/ 4113 h 1283277"/>
              <a:gd name="connsiteX2" fmla="*/ 4113 w 153554"/>
              <a:gd name="connsiteY2" fmla="*/ 1201016 h 1283277"/>
              <a:gd name="connsiteX3" fmla="*/ 150703 w 153554"/>
              <a:gd name="connsiteY3" fmla="*/ 1282236 h 128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54" h="1283277">
                <a:moveTo>
                  <a:pt x="150703" y="88787"/>
                </a:moveTo>
                <a:lnTo>
                  <a:pt x="4113" y="4113"/>
                </a:lnTo>
                <a:lnTo>
                  <a:pt x="4113" y="1201016"/>
                </a:lnTo>
                <a:lnTo>
                  <a:pt x="150703" y="1282236"/>
                </a:ln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EC1F162-A7EE-4EEA-8A7C-E6D879C0F99D}"/>
              </a:ext>
            </a:extLst>
          </p:cNvPr>
          <p:cNvSpPr/>
          <p:nvPr/>
        </p:nvSpPr>
        <p:spPr>
          <a:xfrm>
            <a:off x="15420918" y="8885425"/>
            <a:ext cx="125632" cy="807633"/>
          </a:xfrm>
          <a:custGeom>
            <a:avLst/>
            <a:gdLst>
              <a:gd name="connsiteX0" fmla="*/ 4113 w 153554"/>
              <a:gd name="connsiteY0" fmla="*/ 89335 h 987136"/>
              <a:gd name="connsiteX1" fmla="*/ 4113 w 153554"/>
              <a:gd name="connsiteY1" fmla="*/ 902517 h 987136"/>
              <a:gd name="connsiteX2" fmla="*/ 150703 w 153554"/>
              <a:gd name="connsiteY2" fmla="*/ 983737 h 987136"/>
              <a:gd name="connsiteX3" fmla="*/ 150703 w 153554"/>
              <a:gd name="connsiteY3" fmla="*/ 4113 h 98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54" h="987136">
                <a:moveTo>
                  <a:pt x="4113" y="89335"/>
                </a:moveTo>
                <a:lnTo>
                  <a:pt x="4113" y="902517"/>
                </a:lnTo>
                <a:lnTo>
                  <a:pt x="150703" y="983737"/>
                </a:lnTo>
                <a:lnTo>
                  <a:pt x="150703" y="4113"/>
                </a:ln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DE559F0-5988-4002-8134-8349829AE71D}"/>
              </a:ext>
            </a:extLst>
          </p:cNvPr>
          <p:cNvSpPr/>
          <p:nvPr/>
        </p:nvSpPr>
        <p:spPr>
          <a:xfrm>
            <a:off x="10504723" y="6938178"/>
            <a:ext cx="2256884" cy="2292780"/>
          </a:xfrm>
          <a:custGeom>
            <a:avLst/>
            <a:gdLst>
              <a:gd name="connsiteX0" fmla="*/ 4113 w 2758499"/>
              <a:gd name="connsiteY0" fmla="*/ 1605578 h 2802371"/>
              <a:gd name="connsiteX1" fmla="*/ 2759706 w 2758499"/>
              <a:gd name="connsiteY1" fmla="*/ 4113 h 2802371"/>
              <a:gd name="connsiteX2" fmla="*/ 2759706 w 2758499"/>
              <a:gd name="connsiteY2" fmla="*/ 1197452 h 2802371"/>
              <a:gd name="connsiteX3" fmla="*/ 2577799 w 2758499"/>
              <a:gd name="connsiteY3" fmla="*/ 1303185 h 2802371"/>
              <a:gd name="connsiteX4" fmla="*/ 2577799 w 2758499"/>
              <a:gd name="connsiteY4" fmla="*/ 318954 h 2802371"/>
              <a:gd name="connsiteX5" fmla="*/ 186021 w 2758499"/>
              <a:gd name="connsiteY5" fmla="*/ 1709008 h 2802371"/>
              <a:gd name="connsiteX6" fmla="*/ 186021 w 2758499"/>
              <a:gd name="connsiteY6" fmla="*/ 2693184 h 2802371"/>
              <a:gd name="connsiteX7" fmla="*/ 4113 w 2758499"/>
              <a:gd name="connsiteY7" fmla="*/ 2798917 h 28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8499" h="2802371">
                <a:moveTo>
                  <a:pt x="4113" y="1605578"/>
                </a:moveTo>
                <a:lnTo>
                  <a:pt x="2759706" y="4113"/>
                </a:lnTo>
                <a:lnTo>
                  <a:pt x="2759706" y="1197452"/>
                </a:lnTo>
                <a:lnTo>
                  <a:pt x="2577799" y="1303185"/>
                </a:lnTo>
                <a:lnTo>
                  <a:pt x="2577799" y="318954"/>
                </a:lnTo>
                <a:lnTo>
                  <a:pt x="186021" y="1709008"/>
                </a:lnTo>
                <a:lnTo>
                  <a:pt x="186021" y="2693184"/>
                </a:lnTo>
                <a:lnTo>
                  <a:pt x="4113" y="2798917"/>
                </a:ln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95ADEDB-F727-4955-BE1A-4E758DB29016}"/>
              </a:ext>
            </a:extLst>
          </p:cNvPr>
          <p:cNvSpPr/>
          <p:nvPr/>
        </p:nvSpPr>
        <p:spPr>
          <a:xfrm>
            <a:off x="10385418" y="8177580"/>
            <a:ext cx="125632" cy="1049923"/>
          </a:xfrm>
          <a:custGeom>
            <a:avLst/>
            <a:gdLst>
              <a:gd name="connsiteX0" fmla="*/ 150703 w 153554"/>
              <a:gd name="connsiteY0" fmla="*/ 88349 h 1283277"/>
              <a:gd name="connsiteX1" fmla="*/ 4771 w 153554"/>
              <a:gd name="connsiteY1" fmla="*/ 4113 h 1283277"/>
              <a:gd name="connsiteX2" fmla="*/ 4113 w 153554"/>
              <a:gd name="connsiteY2" fmla="*/ 1203046 h 1283277"/>
              <a:gd name="connsiteX3" fmla="*/ 150703 w 153554"/>
              <a:gd name="connsiteY3" fmla="*/ 1284265 h 128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54" h="1283277">
                <a:moveTo>
                  <a:pt x="150703" y="88349"/>
                </a:moveTo>
                <a:lnTo>
                  <a:pt x="4771" y="4113"/>
                </a:lnTo>
                <a:lnTo>
                  <a:pt x="4113" y="1203046"/>
                </a:lnTo>
                <a:lnTo>
                  <a:pt x="150703" y="1284265"/>
                </a:ln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6F77562-1B5C-4F0C-A60A-7103FCE17DDD}"/>
              </a:ext>
            </a:extLst>
          </p:cNvPr>
          <p:cNvSpPr/>
          <p:nvPr/>
        </p:nvSpPr>
        <p:spPr>
          <a:xfrm>
            <a:off x="10505352" y="8246497"/>
            <a:ext cx="2813254" cy="1736410"/>
          </a:xfrm>
          <a:custGeom>
            <a:avLst/>
            <a:gdLst>
              <a:gd name="connsiteX0" fmla="*/ 3439295 w 3438526"/>
              <a:gd name="connsiteY0" fmla="*/ 2122290 h 2122344"/>
              <a:gd name="connsiteX1" fmla="*/ 4113 w 3438526"/>
              <a:gd name="connsiteY1" fmla="*/ 141106 h 2122344"/>
              <a:gd name="connsiteX2" fmla="*/ 4113 w 3438526"/>
              <a:gd name="connsiteY2" fmla="*/ 4113 h 2122344"/>
              <a:gd name="connsiteX3" fmla="*/ 3439350 w 3438526"/>
              <a:gd name="connsiteY3" fmla="*/ 1987436 h 212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8526" h="2122344">
                <a:moveTo>
                  <a:pt x="3439295" y="2122290"/>
                </a:moveTo>
                <a:lnTo>
                  <a:pt x="4113" y="141106"/>
                </a:lnTo>
                <a:lnTo>
                  <a:pt x="4113" y="4113"/>
                </a:lnTo>
                <a:lnTo>
                  <a:pt x="3439350" y="1987436"/>
                </a:ln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14763E9-674E-4863-8DD7-E6BCF61651D9}"/>
              </a:ext>
            </a:extLst>
          </p:cNvPr>
          <p:cNvSpPr/>
          <p:nvPr/>
        </p:nvSpPr>
        <p:spPr>
          <a:xfrm>
            <a:off x="10385957" y="8079407"/>
            <a:ext cx="3055544" cy="1862042"/>
          </a:xfrm>
          <a:custGeom>
            <a:avLst/>
            <a:gdLst>
              <a:gd name="connsiteX0" fmla="*/ 4113 w 3734667"/>
              <a:gd name="connsiteY0" fmla="*/ 124105 h 2275898"/>
              <a:gd name="connsiteX1" fmla="*/ 4113 w 3734667"/>
              <a:gd name="connsiteY1" fmla="*/ 4113 h 2275898"/>
              <a:gd name="connsiteX2" fmla="*/ 107653 w 3734667"/>
              <a:gd name="connsiteY2" fmla="*/ 63890 h 2275898"/>
              <a:gd name="connsiteX3" fmla="*/ 3731816 w 3734667"/>
              <a:gd name="connsiteY3" fmla="*/ 2156291 h 2275898"/>
              <a:gd name="connsiteX4" fmla="*/ 3731816 w 3734667"/>
              <a:gd name="connsiteY4" fmla="*/ 2276283 h 22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4667" h="2275898">
                <a:moveTo>
                  <a:pt x="4113" y="124105"/>
                </a:moveTo>
                <a:lnTo>
                  <a:pt x="4113" y="4113"/>
                </a:lnTo>
                <a:lnTo>
                  <a:pt x="107653" y="63890"/>
                </a:lnTo>
                <a:lnTo>
                  <a:pt x="3731816" y="2156291"/>
                </a:lnTo>
                <a:lnTo>
                  <a:pt x="3731816" y="22762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D0B1D41-F3F8-4AB6-99DC-EE87092B29A0}"/>
              </a:ext>
            </a:extLst>
          </p:cNvPr>
          <p:cNvSpPr/>
          <p:nvPr/>
        </p:nvSpPr>
        <p:spPr>
          <a:xfrm>
            <a:off x="10385957" y="6769068"/>
            <a:ext cx="5307941" cy="3073491"/>
          </a:xfrm>
          <a:custGeom>
            <a:avLst/>
            <a:gdLst>
              <a:gd name="connsiteX0" fmla="*/ 4113 w 6487683"/>
              <a:gd name="connsiteY0" fmla="*/ 1605688 h 3756604"/>
              <a:gd name="connsiteX1" fmla="*/ 2758938 w 6487683"/>
              <a:gd name="connsiteY1" fmla="*/ 4113 h 3756604"/>
              <a:gd name="connsiteX2" fmla="*/ 6486642 w 6487683"/>
              <a:gd name="connsiteY2" fmla="*/ 2156291 h 3756604"/>
              <a:gd name="connsiteX3" fmla="*/ 3731816 w 6487683"/>
              <a:gd name="connsiteY3" fmla="*/ 3757866 h 375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7683" h="3756604">
                <a:moveTo>
                  <a:pt x="4113" y="1605688"/>
                </a:moveTo>
                <a:lnTo>
                  <a:pt x="2758938" y="4113"/>
                </a:lnTo>
                <a:lnTo>
                  <a:pt x="6486642" y="2156291"/>
                </a:lnTo>
                <a:lnTo>
                  <a:pt x="3731816" y="37578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AB413BD-A6D3-4CA3-8172-85D02A6CE49C}"/>
              </a:ext>
            </a:extLst>
          </p:cNvPr>
          <p:cNvSpPr/>
          <p:nvPr/>
        </p:nvSpPr>
        <p:spPr>
          <a:xfrm>
            <a:off x="13435802" y="8529887"/>
            <a:ext cx="2256884" cy="1413358"/>
          </a:xfrm>
          <a:custGeom>
            <a:avLst/>
            <a:gdLst>
              <a:gd name="connsiteX0" fmla="*/ 2758939 w 2758499"/>
              <a:gd name="connsiteY0" fmla="*/ 124105 h 1727489"/>
              <a:gd name="connsiteX1" fmla="*/ 2758939 w 2758499"/>
              <a:gd name="connsiteY1" fmla="*/ 4113 h 1727489"/>
              <a:gd name="connsiteX2" fmla="*/ 4113 w 2758499"/>
              <a:gd name="connsiteY2" fmla="*/ 1605687 h 1727489"/>
              <a:gd name="connsiteX3" fmla="*/ 4113 w 2758499"/>
              <a:gd name="connsiteY3" fmla="*/ 1725679 h 172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8499" h="1727489">
                <a:moveTo>
                  <a:pt x="2758939" y="124105"/>
                </a:moveTo>
                <a:lnTo>
                  <a:pt x="2758939" y="4113"/>
                </a:lnTo>
                <a:lnTo>
                  <a:pt x="4113" y="1605687"/>
                </a:lnTo>
                <a:lnTo>
                  <a:pt x="4113" y="172567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396BD98-7D38-4395-A862-FFF99605EA18}"/>
              </a:ext>
            </a:extLst>
          </p:cNvPr>
          <p:cNvSpPr/>
          <p:nvPr/>
        </p:nvSpPr>
        <p:spPr>
          <a:xfrm>
            <a:off x="14110849" y="8756428"/>
            <a:ext cx="345487" cy="197421"/>
          </a:xfrm>
          <a:custGeom>
            <a:avLst/>
            <a:gdLst>
              <a:gd name="connsiteX0" fmla="*/ 4113 w 422275"/>
              <a:gd name="connsiteY0" fmla="*/ 4113 h 241300"/>
              <a:gd name="connsiteX1" fmla="*/ 4113 w 422275"/>
              <a:gd name="connsiteY1" fmla="*/ 28737 h 241300"/>
              <a:gd name="connsiteX2" fmla="*/ 4661 w 422275"/>
              <a:gd name="connsiteY2" fmla="*/ 30656 h 241300"/>
              <a:gd name="connsiteX3" fmla="*/ 5429 w 422275"/>
              <a:gd name="connsiteY3" fmla="*/ 32630 h 241300"/>
              <a:gd name="connsiteX4" fmla="*/ 6306 w 422275"/>
              <a:gd name="connsiteY4" fmla="*/ 34494 h 241300"/>
              <a:gd name="connsiteX5" fmla="*/ 7348 w 422275"/>
              <a:gd name="connsiteY5" fmla="*/ 36414 h 241300"/>
              <a:gd name="connsiteX6" fmla="*/ 8555 w 422275"/>
              <a:gd name="connsiteY6" fmla="*/ 38279 h 241300"/>
              <a:gd name="connsiteX7" fmla="*/ 9871 w 422275"/>
              <a:gd name="connsiteY7" fmla="*/ 40088 h 241300"/>
              <a:gd name="connsiteX8" fmla="*/ 11407 w 422275"/>
              <a:gd name="connsiteY8" fmla="*/ 41899 h 241300"/>
              <a:gd name="connsiteX9" fmla="*/ 13106 w 422275"/>
              <a:gd name="connsiteY9" fmla="*/ 43653 h 241300"/>
              <a:gd name="connsiteX10" fmla="*/ 14971 w 422275"/>
              <a:gd name="connsiteY10" fmla="*/ 45408 h 241300"/>
              <a:gd name="connsiteX11" fmla="*/ 16946 w 422275"/>
              <a:gd name="connsiteY11" fmla="*/ 47053 h 241300"/>
              <a:gd name="connsiteX12" fmla="*/ 19085 w 422275"/>
              <a:gd name="connsiteY12" fmla="*/ 48699 h 241300"/>
              <a:gd name="connsiteX13" fmla="*/ 21442 w 422275"/>
              <a:gd name="connsiteY13" fmla="*/ 50289 h 241300"/>
              <a:gd name="connsiteX14" fmla="*/ 23911 w 422275"/>
              <a:gd name="connsiteY14" fmla="*/ 51770 h 241300"/>
              <a:gd name="connsiteX15" fmla="*/ 33233 w 422275"/>
              <a:gd name="connsiteY15" fmla="*/ 57199 h 241300"/>
              <a:gd name="connsiteX16" fmla="*/ 42557 w 422275"/>
              <a:gd name="connsiteY16" fmla="*/ 62628 h 241300"/>
              <a:gd name="connsiteX17" fmla="*/ 51879 w 422275"/>
              <a:gd name="connsiteY17" fmla="*/ 68058 h 241300"/>
              <a:gd name="connsiteX18" fmla="*/ 61202 w 422275"/>
              <a:gd name="connsiteY18" fmla="*/ 73487 h 241300"/>
              <a:gd name="connsiteX19" fmla="*/ 70525 w 422275"/>
              <a:gd name="connsiteY19" fmla="*/ 78916 h 241300"/>
              <a:gd name="connsiteX20" fmla="*/ 79848 w 422275"/>
              <a:gd name="connsiteY20" fmla="*/ 84345 h 241300"/>
              <a:gd name="connsiteX21" fmla="*/ 89171 w 422275"/>
              <a:gd name="connsiteY21" fmla="*/ 89775 h 241300"/>
              <a:gd name="connsiteX22" fmla="*/ 98494 w 422275"/>
              <a:gd name="connsiteY22" fmla="*/ 95204 h 241300"/>
              <a:gd name="connsiteX23" fmla="*/ 107817 w 422275"/>
              <a:gd name="connsiteY23" fmla="*/ 100633 h 241300"/>
              <a:gd name="connsiteX24" fmla="*/ 117140 w 422275"/>
              <a:gd name="connsiteY24" fmla="*/ 106062 h 241300"/>
              <a:gd name="connsiteX25" fmla="*/ 126463 w 422275"/>
              <a:gd name="connsiteY25" fmla="*/ 111491 h 241300"/>
              <a:gd name="connsiteX26" fmla="*/ 135786 w 422275"/>
              <a:gd name="connsiteY26" fmla="*/ 116921 h 241300"/>
              <a:gd name="connsiteX27" fmla="*/ 145109 w 422275"/>
              <a:gd name="connsiteY27" fmla="*/ 122350 h 241300"/>
              <a:gd name="connsiteX28" fmla="*/ 154432 w 422275"/>
              <a:gd name="connsiteY28" fmla="*/ 127779 h 241300"/>
              <a:gd name="connsiteX29" fmla="*/ 163755 w 422275"/>
              <a:gd name="connsiteY29" fmla="*/ 133208 h 241300"/>
              <a:gd name="connsiteX30" fmla="*/ 173078 w 422275"/>
              <a:gd name="connsiteY30" fmla="*/ 138638 h 241300"/>
              <a:gd name="connsiteX31" fmla="*/ 182401 w 422275"/>
              <a:gd name="connsiteY31" fmla="*/ 144067 h 241300"/>
              <a:gd name="connsiteX32" fmla="*/ 191724 w 422275"/>
              <a:gd name="connsiteY32" fmla="*/ 149496 h 241300"/>
              <a:gd name="connsiteX33" fmla="*/ 201046 w 422275"/>
              <a:gd name="connsiteY33" fmla="*/ 154926 h 241300"/>
              <a:gd name="connsiteX34" fmla="*/ 210370 w 422275"/>
              <a:gd name="connsiteY34" fmla="*/ 160355 h 241300"/>
              <a:gd name="connsiteX35" fmla="*/ 219692 w 422275"/>
              <a:gd name="connsiteY35" fmla="*/ 165784 h 241300"/>
              <a:gd name="connsiteX36" fmla="*/ 229016 w 422275"/>
              <a:gd name="connsiteY36" fmla="*/ 171213 h 241300"/>
              <a:gd name="connsiteX37" fmla="*/ 238339 w 422275"/>
              <a:gd name="connsiteY37" fmla="*/ 176642 h 241300"/>
              <a:gd name="connsiteX38" fmla="*/ 247661 w 422275"/>
              <a:gd name="connsiteY38" fmla="*/ 182072 h 241300"/>
              <a:gd name="connsiteX39" fmla="*/ 256985 w 422275"/>
              <a:gd name="connsiteY39" fmla="*/ 187501 h 241300"/>
              <a:gd name="connsiteX40" fmla="*/ 266307 w 422275"/>
              <a:gd name="connsiteY40" fmla="*/ 192930 h 241300"/>
              <a:gd name="connsiteX41" fmla="*/ 275631 w 422275"/>
              <a:gd name="connsiteY41" fmla="*/ 198359 h 241300"/>
              <a:gd name="connsiteX42" fmla="*/ 285008 w 422275"/>
              <a:gd name="connsiteY42" fmla="*/ 203789 h 241300"/>
              <a:gd name="connsiteX43" fmla="*/ 294276 w 422275"/>
              <a:gd name="connsiteY43" fmla="*/ 209218 h 241300"/>
              <a:gd name="connsiteX44" fmla="*/ 303654 w 422275"/>
              <a:gd name="connsiteY44" fmla="*/ 214648 h 241300"/>
              <a:gd name="connsiteX45" fmla="*/ 312977 w 422275"/>
              <a:gd name="connsiteY45" fmla="*/ 220077 h 241300"/>
              <a:gd name="connsiteX46" fmla="*/ 322300 w 422275"/>
              <a:gd name="connsiteY46" fmla="*/ 225506 h 241300"/>
              <a:gd name="connsiteX47" fmla="*/ 324878 w 422275"/>
              <a:gd name="connsiteY47" fmla="*/ 226932 h 241300"/>
              <a:gd name="connsiteX48" fmla="*/ 327620 w 422275"/>
              <a:gd name="connsiteY48" fmla="*/ 228303 h 241300"/>
              <a:gd name="connsiteX49" fmla="*/ 330417 w 422275"/>
              <a:gd name="connsiteY49" fmla="*/ 229564 h 241300"/>
              <a:gd name="connsiteX50" fmla="*/ 333268 w 422275"/>
              <a:gd name="connsiteY50" fmla="*/ 230716 h 241300"/>
              <a:gd name="connsiteX51" fmla="*/ 336229 w 422275"/>
              <a:gd name="connsiteY51" fmla="*/ 231813 h 241300"/>
              <a:gd name="connsiteX52" fmla="*/ 339301 w 422275"/>
              <a:gd name="connsiteY52" fmla="*/ 232800 h 241300"/>
              <a:gd name="connsiteX53" fmla="*/ 342372 w 422275"/>
              <a:gd name="connsiteY53" fmla="*/ 233677 h 241300"/>
              <a:gd name="connsiteX54" fmla="*/ 345498 w 422275"/>
              <a:gd name="connsiteY54" fmla="*/ 234445 h 241300"/>
              <a:gd name="connsiteX55" fmla="*/ 348733 w 422275"/>
              <a:gd name="connsiteY55" fmla="*/ 235158 h 241300"/>
              <a:gd name="connsiteX56" fmla="*/ 351969 w 422275"/>
              <a:gd name="connsiteY56" fmla="*/ 235761 h 241300"/>
              <a:gd name="connsiteX57" fmla="*/ 355259 w 422275"/>
              <a:gd name="connsiteY57" fmla="*/ 236255 h 241300"/>
              <a:gd name="connsiteX58" fmla="*/ 358550 w 422275"/>
              <a:gd name="connsiteY58" fmla="*/ 236694 h 241300"/>
              <a:gd name="connsiteX59" fmla="*/ 361895 w 422275"/>
              <a:gd name="connsiteY59" fmla="*/ 237022 h 241300"/>
              <a:gd name="connsiteX60" fmla="*/ 365241 w 422275"/>
              <a:gd name="connsiteY60" fmla="*/ 237242 h 241300"/>
              <a:gd name="connsiteX61" fmla="*/ 368641 w 422275"/>
              <a:gd name="connsiteY61" fmla="*/ 237406 h 241300"/>
              <a:gd name="connsiteX62" fmla="*/ 372041 w 422275"/>
              <a:gd name="connsiteY62" fmla="*/ 237461 h 241300"/>
              <a:gd name="connsiteX63" fmla="*/ 375386 w 422275"/>
              <a:gd name="connsiteY63" fmla="*/ 237406 h 241300"/>
              <a:gd name="connsiteX64" fmla="*/ 378786 w 422275"/>
              <a:gd name="connsiteY64" fmla="*/ 237242 h 241300"/>
              <a:gd name="connsiteX65" fmla="*/ 382131 w 422275"/>
              <a:gd name="connsiteY65" fmla="*/ 237022 h 241300"/>
              <a:gd name="connsiteX66" fmla="*/ 385477 w 422275"/>
              <a:gd name="connsiteY66" fmla="*/ 236694 h 241300"/>
              <a:gd name="connsiteX67" fmla="*/ 388767 w 422275"/>
              <a:gd name="connsiteY67" fmla="*/ 236255 h 241300"/>
              <a:gd name="connsiteX68" fmla="*/ 392058 w 422275"/>
              <a:gd name="connsiteY68" fmla="*/ 235761 h 241300"/>
              <a:gd name="connsiteX69" fmla="*/ 395293 w 422275"/>
              <a:gd name="connsiteY69" fmla="*/ 235158 h 241300"/>
              <a:gd name="connsiteX70" fmla="*/ 398529 w 422275"/>
              <a:gd name="connsiteY70" fmla="*/ 234445 h 241300"/>
              <a:gd name="connsiteX71" fmla="*/ 401655 w 422275"/>
              <a:gd name="connsiteY71" fmla="*/ 233677 h 241300"/>
              <a:gd name="connsiteX72" fmla="*/ 404781 w 422275"/>
              <a:gd name="connsiteY72" fmla="*/ 232800 h 241300"/>
              <a:gd name="connsiteX73" fmla="*/ 407797 w 422275"/>
              <a:gd name="connsiteY73" fmla="*/ 231813 h 241300"/>
              <a:gd name="connsiteX74" fmla="*/ 410758 w 422275"/>
              <a:gd name="connsiteY74" fmla="*/ 230716 h 241300"/>
              <a:gd name="connsiteX75" fmla="*/ 413610 w 422275"/>
              <a:gd name="connsiteY75" fmla="*/ 229564 h 241300"/>
              <a:gd name="connsiteX76" fmla="*/ 416407 w 422275"/>
              <a:gd name="connsiteY76" fmla="*/ 228303 h 241300"/>
              <a:gd name="connsiteX77" fmla="*/ 419149 w 422275"/>
              <a:gd name="connsiteY77" fmla="*/ 226932 h 241300"/>
              <a:gd name="connsiteX78" fmla="*/ 421781 w 422275"/>
              <a:gd name="connsiteY78" fmla="*/ 225506 h 241300"/>
              <a:gd name="connsiteX79" fmla="*/ 421726 w 422275"/>
              <a:gd name="connsiteY79" fmla="*/ 200882 h 241300"/>
              <a:gd name="connsiteX80" fmla="*/ 419149 w 422275"/>
              <a:gd name="connsiteY80" fmla="*/ 202308 h 241300"/>
              <a:gd name="connsiteX81" fmla="*/ 416407 w 422275"/>
              <a:gd name="connsiteY81" fmla="*/ 203679 h 241300"/>
              <a:gd name="connsiteX82" fmla="*/ 413610 w 422275"/>
              <a:gd name="connsiteY82" fmla="*/ 204941 h 241300"/>
              <a:gd name="connsiteX83" fmla="*/ 410758 w 422275"/>
              <a:gd name="connsiteY83" fmla="*/ 206092 h 241300"/>
              <a:gd name="connsiteX84" fmla="*/ 407797 w 422275"/>
              <a:gd name="connsiteY84" fmla="*/ 207134 h 241300"/>
              <a:gd name="connsiteX85" fmla="*/ 404781 w 422275"/>
              <a:gd name="connsiteY85" fmla="*/ 208121 h 241300"/>
              <a:gd name="connsiteX86" fmla="*/ 401655 w 422275"/>
              <a:gd name="connsiteY86" fmla="*/ 208999 h 241300"/>
              <a:gd name="connsiteX87" fmla="*/ 398529 w 422275"/>
              <a:gd name="connsiteY87" fmla="*/ 209821 h 241300"/>
              <a:gd name="connsiteX88" fmla="*/ 395293 w 422275"/>
              <a:gd name="connsiteY88" fmla="*/ 210534 h 241300"/>
              <a:gd name="connsiteX89" fmla="*/ 392058 w 422275"/>
              <a:gd name="connsiteY89" fmla="*/ 211138 h 241300"/>
              <a:gd name="connsiteX90" fmla="*/ 388767 w 422275"/>
              <a:gd name="connsiteY90" fmla="*/ 211631 h 241300"/>
              <a:gd name="connsiteX91" fmla="*/ 385477 w 422275"/>
              <a:gd name="connsiteY91" fmla="*/ 212069 h 241300"/>
              <a:gd name="connsiteX92" fmla="*/ 382131 w 422275"/>
              <a:gd name="connsiteY92" fmla="*/ 212399 h 241300"/>
              <a:gd name="connsiteX93" fmla="*/ 378786 w 422275"/>
              <a:gd name="connsiteY93" fmla="*/ 212618 h 241300"/>
              <a:gd name="connsiteX94" fmla="*/ 375386 w 422275"/>
              <a:gd name="connsiteY94" fmla="*/ 212728 h 241300"/>
              <a:gd name="connsiteX95" fmla="*/ 371986 w 422275"/>
              <a:gd name="connsiteY95" fmla="*/ 212782 h 241300"/>
              <a:gd name="connsiteX96" fmla="*/ 368641 w 422275"/>
              <a:gd name="connsiteY96" fmla="*/ 212728 h 241300"/>
              <a:gd name="connsiteX97" fmla="*/ 365241 w 422275"/>
              <a:gd name="connsiteY97" fmla="*/ 212618 h 241300"/>
              <a:gd name="connsiteX98" fmla="*/ 361895 w 422275"/>
              <a:gd name="connsiteY98" fmla="*/ 212399 h 241300"/>
              <a:gd name="connsiteX99" fmla="*/ 358550 w 422275"/>
              <a:gd name="connsiteY99" fmla="*/ 212069 h 241300"/>
              <a:gd name="connsiteX100" fmla="*/ 355259 w 422275"/>
              <a:gd name="connsiteY100" fmla="*/ 211631 h 241300"/>
              <a:gd name="connsiteX101" fmla="*/ 351969 w 422275"/>
              <a:gd name="connsiteY101" fmla="*/ 211138 h 241300"/>
              <a:gd name="connsiteX102" fmla="*/ 348733 w 422275"/>
              <a:gd name="connsiteY102" fmla="*/ 210534 h 241300"/>
              <a:gd name="connsiteX103" fmla="*/ 345498 w 422275"/>
              <a:gd name="connsiteY103" fmla="*/ 209821 h 241300"/>
              <a:gd name="connsiteX104" fmla="*/ 342372 w 422275"/>
              <a:gd name="connsiteY104" fmla="*/ 208999 h 241300"/>
              <a:gd name="connsiteX105" fmla="*/ 339246 w 422275"/>
              <a:gd name="connsiteY105" fmla="*/ 208121 h 241300"/>
              <a:gd name="connsiteX106" fmla="*/ 336229 w 422275"/>
              <a:gd name="connsiteY106" fmla="*/ 207134 h 241300"/>
              <a:gd name="connsiteX107" fmla="*/ 333268 w 422275"/>
              <a:gd name="connsiteY107" fmla="*/ 206092 h 241300"/>
              <a:gd name="connsiteX108" fmla="*/ 330417 w 422275"/>
              <a:gd name="connsiteY108" fmla="*/ 204941 h 241300"/>
              <a:gd name="connsiteX109" fmla="*/ 327620 w 422275"/>
              <a:gd name="connsiteY109" fmla="*/ 203679 h 241300"/>
              <a:gd name="connsiteX110" fmla="*/ 324878 w 422275"/>
              <a:gd name="connsiteY110" fmla="*/ 202308 h 241300"/>
              <a:gd name="connsiteX111" fmla="*/ 322300 w 422275"/>
              <a:gd name="connsiteY111" fmla="*/ 200882 h 241300"/>
              <a:gd name="connsiteX112" fmla="*/ 312977 w 422275"/>
              <a:gd name="connsiteY112" fmla="*/ 195453 h 241300"/>
              <a:gd name="connsiteX113" fmla="*/ 303599 w 422275"/>
              <a:gd name="connsiteY113" fmla="*/ 190024 h 241300"/>
              <a:gd name="connsiteX114" fmla="*/ 294276 w 422275"/>
              <a:gd name="connsiteY114" fmla="*/ 184595 h 241300"/>
              <a:gd name="connsiteX115" fmla="*/ 284953 w 422275"/>
              <a:gd name="connsiteY115" fmla="*/ 179165 h 241300"/>
              <a:gd name="connsiteX116" fmla="*/ 275631 w 422275"/>
              <a:gd name="connsiteY116" fmla="*/ 173736 h 241300"/>
              <a:gd name="connsiteX117" fmla="*/ 266307 w 422275"/>
              <a:gd name="connsiteY117" fmla="*/ 168307 h 241300"/>
              <a:gd name="connsiteX118" fmla="*/ 256985 w 422275"/>
              <a:gd name="connsiteY118" fmla="*/ 162877 h 241300"/>
              <a:gd name="connsiteX119" fmla="*/ 247661 w 422275"/>
              <a:gd name="connsiteY119" fmla="*/ 157448 h 241300"/>
              <a:gd name="connsiteX120" fmla="*/ 238339 w 422275"/>
              <a:gd name="connsiteY120" fmla="*/ 152019 h 241300"/>
              <a:gd name="connsiteX121" fmla="*/ 229016 w 422275"/>
              <a:gd name="connsiteY121" fmla="*/ 146590 h 241300"/>
              <a:gd name="connsiteX122" fmla="*/ 219692 w 422275"/>
              <a:gd name="connsiteY122" fmla="*/ 141161 h 241300"/>
              <a:gd name="connsiteX123" fmla="*/ 210370 w 422275"/>
              <a:gd name="connsiteY123" fmla="*/ 135731 h 241300"/>
              <a:gd name="connsiteX124" fmla="*/ 201046 w 422275"/>
              <a:gd name="connsiteY124" fmla="*/ 130302 h 241300"/>
              <a:gd name="connsiteX125" fmla="*/ 191724 w 422275"/>
              <a:gd name="connsiteY125" fmla="*/ 124873 h 241300"/>
              <a:gd name="connsiteX126" fmla="*/ 182401 w 422275"/>
              <a:gd name="connsiteY126" fmla="*/ 119444 h 241300"/>
              <a:gd name="connsiteX127" fmla="*/ 173078 w 422275"/>
              <a:gd name="connsiteY127" fmla="*/ 114014 h 241300"/>
              <a:gd name="connsiteX128" fmla="*/ 163755 w 422275"/>
              <a:gd name="connsiteY128" fmla="*/ 108585 h 241300"/>
              <a:gd name="connsiteX129" fmla="*/ 154432 w 422275"/>
              <a:gd name="connsiteY129" fmla="*/ 103155 h 241300"/>
              <a:gd name="connsiteX130" fmla="*/ 145109 w 422275"/>
              <a:gd name="connsiteY130" fmla="*/ 97726 h 241300"/>
              <a:gd name="connsiteX131" fmla="*/ 135786 w 422275"/>
              <a:gd name="connsiteY131" fmla="*/ 92297 h 241300"/>
              <a:gd name="connsiteX132" fmla="*/ 126463 w 422275"/>
              <a:gd name="connsiteY132" fmla="*/ 86868 h 241300"/>
              <a:gd name="connsiteX133" fmla="*/ 117140 w 422275"/>
              <a:gd name="connsiteY133" fmla="*/ 81439 h 241300"/>
              <a:gd name="connsiteX134" fmla="*/ 107817 w 422275"/>
              <a:gd name="connsiteY134" fmla="*/ 76009 h 241300"/>
              <a:gd name="connsiteX135" fmla="*/ 98494 w 422275"/>
              <a:gd name="connsiteY135" fmla="*/ 70580 h 241300"/>
              <a:gd name="connsiteX136" fmla="*/ 89171 w 422275"/>
              <a:gd name="connsiteY136" fmla="*/ 65151 h 241300"/>
              <a:gd name="connsiteX137" fmla="*/ 79848 w 422275"/>
              <a:gd name="connsiteY137" fmla="*/ 59722 h 241300"/>
              <a:gd name="connsiteX138" fmla="*/ 70525 w 422275"/>
              <a:gd name="connsiteY138" fmla="*/ 54293 h 241300"/>
              <a:gd name="connsiteX139" fmla="*/ 61202 w 422275"/>
              <a:gd name="connsiteY139" fmla="*/ 48863 h 241300"/>
              <a:gd name="connsiteX140" fmla="*/ 51879 w 422275"/>
              <a:gd name="connsiteY140" fmla="*/ 43434 h 241300"/>
              <a:gd name="connsiteX141" fmla="*/ 42557 w 422275"/>
              <a:gd name="connsiteY141" fmla="*/ 38004 h 241300"/>
              <a:gd name="connsiteX142" fmla="*/ 33233 w 422275"/>
              <a:gd name="connsiteY142" fmla="*/ 32575 h 241300"/>
              <a:gd name="connsiteX143" fmla="*/ 23911 w 422275"/>
              <a:gd name="connsiteY143" fmla="*/ 27146 h 241300"/>
              <a:gd name="connsiteX144" fmla="*/ 21442 w 422275"/>
              <a:gd name="connsiteY144" fmla="*/ 25610 h 241300"/>
              <a:gd name="connsiteX145" fmla="*/ 19085 w 422275"/>
              <a:gd name="connsiteY145" fmla="*/ 24075 h 241300"/>
              <a:gd name="connsiteX146" fmla="*/ 16946 w 422275"/>
              <a:gd name="connsiteY146" fmla="*/ 22430 h 241300"/>
              <a:gd name="connsiteX147" fmla="*/ 14917 w 422275"/>
              <a:gd name="connsiteY147" fmla="*/ 20730 h 241300"/>
              <a:gd name="connsiteX148" fmla="*/ 13106 w 422275"/>
              <a:gd name="connsiteY148" fmla="*/ 19030 h 241300"/>
              <a:gd name="connsiteX149" fmla="*/ 11407 w 422275"/>
              <a:gd name="connsiteY149" fmla="*/ 17275 h 241300"/>
              <a:gd name="connsiteX150" fmla="*/ 9871 w 422275"/>
              <a:gd name="connsiteY150" fmla="*/ 15465 h 241300"/>
              <a:gd name="connsiteX151" fmla="*/ 8555 w 422275"/>
              <a:gd name="connsiteY151" fmla="*/ 13600 h 241300"/>
              <a:gd name="connsiteX152" fmla="*/ 7348 w 422275"/>
              <a:gd name="connsiteY152" fmla="*/ 11736 h 241300"/>
              <a:gd name="connsiteX153" fmla="*/ 6306 w 422275"/>
              <a:gd name="connsiteY153" fmla="*/ 9871 h 241300"/>
              <a:gd name="connsiteX154" fmla="*/ 5429 w 422275"/>
              <a:gd name="connsiteY154" fmla="*/ 7952 h 241300"/>
              <a:gd name="connsiteX155" fmla="*/ 4661 w 422275"/>
              <a:gd name="connsiteY155" fmla="*/ 603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422275" h="241300">
                <a:moveTo>
                  <a:pt x="4113" y="4113"/>
                </a:moveTo>
                <a:lnTo>
                  <a:pt x="4113" y="28737"/>
                </a:lnTo>
                <a:lnTo>
                  <a:pt x="4661" y="30656"/>
                </a:lnTo>
                <a:lnTo>
                  <a:pt x="5429" y="32630"/>
                </a:lnTo>
                <a:lnTo>
                  <a:pt x="6306" y="34494"/>
                </a:lnTo>
                <a:lnTo>
                  <a:pt x="7348" y="36414"/>
                </a:lnTo>
                <a:lnTo>
                  <a:pt x="8555" y="38279"/>
                </a:lnTo>
                <a:lnTo>
                  <a:pt x="9871" y="40088"/>
                </a:lnTo>
                <a:lnTo>
                  <a:pt x="11407" y="41899"/>
                </a:lnTo>
                <a:lnTo>
                  <a:pt x="13106" y="43653"/>
                </a:lnTo>
                <a:lnTo>
                  <a:pt x="14971" y="45408"/>
                </a:lnTo>
                <a:lnTo>
                  <a:pt x="16946" y="47053"/>
                </a:lnTo>
                <a:lnTo>
                  <a:pt x="19085" y="48699"/>
                </a:lnTo>
                <a:lnTo>
                  <a:pt x="21442" y="50289"/>
                </a:lnTo>
                <a:lnTo>
                  <a:pt x="23911" y="51770"/>
                </a:lnTo>
                <a:lnTo>
                  <a:pt x="33233" y="57199"/>
                </a:lnTo>
                <a:lnTo>
                  <a:pt x="42557" y="62628"/>
                </a:lnTo>
                <a:lnTo>
                  <a:pt x="51879" y="68058"/>
                </a:lnTo>
                <a:lnTo>
                  <a:pt x="61202" y="73487"/>
                </a:lnTo>
                <a:lnTo>
                  <a:pt x="70525" y="78916"/>
                </a:lnTo>
                <a:lnTo>
                  <a:pt x="79848" y="84345"/>
                </a:lnTo>
                <a:lnTo>
                  <a:pt x="89171" y="89775"/>
                </a:lnTo>
                <a:lnTo>
                  <a:pt x="98494" y="95204"/>
                </a:lnTo>
                <a:lnTo>
                  <a:pt x="107817" y="100633"/>
                </a:lnTo>
                <a:lnTo>
                  <a:pt x="117140" y="106062"/>
                </a:lnTo>
                <a:lnTo>
                  <a:pt x="126463" y="111491"/>
                </a:lnTo>
                <a:lnTo>
                  <a:pt x="135786" y="116921"/>
                </a:lnTo>
                <a:lnTo>
                  <a:pt x="145109" y="122350"/>
                </a:lnTo>
                <a:lnTo>
                  <a:pt x="154432" y="127779"/>
                </a:lnTo>
                <a:lnTo>
                  <a:pt x="163755" y="133208"/>
                </a:lnTo>
                <a:lnTo>
                  <a:pt x="173078" y="138638"/>
                </a:lnTo>
                <a:lnTo>
                  <a:pt x="182401" y="144067"/>
                </a:lnTo>
                <a:lnTo>
                  <a:pt x="191724" y="149496"/>
                </a:lnTo>
                <a:lnTo>
                  <a:pt x="201046" y="154926"/>
                </a:lnTo>
                <a:lnTo>
                  <a:pt x="210370" y="160355"/>
                </a:lnTo>
                <a:lnTo>
                  <a:pt x="219692" y="165784"/>
                </a:lnTo>
                <a:lnTo>
                  <a:pt x="229016" y="171213"/>
                </a:lnTo>
                <a:lnTo>
                  <a:pt x="238339" y="176642"/>
                </a:lnTo>
                <a:lnTo>
                  <a:pt x="247661" y="182072"/>
                </a:lnTo>
                <a:lnTo>
                  <a:pt x="256985" y="187501"/>
                </a:lnTo>
                <a:lnTo>
                  <a:pt x="266307" y="192930"/>
                </a:lnTo>
                <a:lnTo>
                  <a:pt x="275631" y="198359"/>
                </a:lnTo>
                <a:lnTo>
                  <a:pt x="285008" y="203789"/>
                </a:lnTo>
                <a:lnTo>
                  <a:pt x="294276" y="209218"/>
                </a:lnTo>
                <a:lnTo>
                  <a:pt x="303654" y="214648"/>
                </a:lnTo>
                <a:lnTo>
                  <a:pt x="312977" y="220077"/>
                </a:lnTo>
                <a:lnTo>
                  <a:pt x="322300" y="225506"/>
                </a:lnTo>
                <a:lnTo>
                  <a:pt x="324878" y="226932"/>
                </a:lnTo>
                <a:lnTo>
                  <a:pt x="327620" y="228303"/>
                </a:lnTo>
                <a:lnTo>
                  <a:pt x="330417" y="229564"/>
                </a:lnTo>
                <a:lnTo>
                  <a:pt x="333268" y="230716"/>
                </a:lnTo>
                <a:lnTo>
                  <a:pt x="336229" y="231813"/>
                </a:lnTo>
                <a:lnTo>
                  <a:pt x="339301" y="232800"/>
                </a:lnTo>
                <a:lnTo>
                  <a:pt x="342372" y="233677"/>
                </a:lnTo>
                <a:lnTo>
                  <a:pt x="345498" y="234445"/>
                </a:lnTo>
                <a:lnTo>
                  <a:pt x="348733" y="235158"/>
                </a:lnTo>
                <a:lnTo>
                  <a:pt x="351969" y="235761"/>
                </a:lnTo>
                <a:lnTo>
                  <a:pt x="355259" y="236255"/>
                </a:lnTo>
                <a:lnTo>
                  <a:pt x="358550" y="236694"/>
                </a:lnTo>
                <a:lnTo>
                  <a:pt x="361895" y="237022"/>
                </a:lnTo>
                <a:lnTo>
                  <a:pt x="365241" y="237242"/>
                </a:lnTo>
                <a:lnTo>
                  <a:pt x="368641" y="237406"/>
                </a:lnTo>
                <a:lnTo>
                  <a:pt x="372041" y="237461"/>
                </a:lnTo>
                <a:lnTo>
                  <a:pt x="375386" y="237406"/>
                </a:lnTo>
                <a:lnTo>
                  <a:pt x="378786" y="237242"/>
                </a:lnTo>
                <a:lnTo>
                  <a:pt x="382131" y="237022"/>
                </a:lnTo>
                <a:lnTo>
                  <a:pt x="385477" y="236694"/>
                </a:lnTo>
                <a:lnTo>
                  <a:pt x="388767" y="236255"/>
                </a:lnTo>
                <a:lnTo>
                  <a:pt x="392058" y="235761"/>
                </a:lnTo>
                <a:lnTo>
                  <a:pt x="395293" y="235158"/>
                </a:lnTo>
                <a:lnTo>
                  <a:pt x="398529" y="234445"/>
                </a:lnTo>
                <a:lnTo>
                  <a:pt x="401655" y="233677"/>
                </a:lnTo>
                <a:lnTo>
                  <a:pt x="404781" y="232800"/>
                </a:lnTo>
                <a:lnTo>
                  <a:pt x="407797" y="231813"/>
                </a:lnTo>
                <a:lnTo>
                  <a:pt x="410758" y="230716"/>
                </a:lnTo>
                <a:lnTo>
                  <a:pt x="413610" y="229564"/>
                </a:lnTo>
                <a:lnTo>
                  <a:pt x="416407" y="228303"/>
                </a:lnTo>
                <a:lnTo>
                  <a:pt x="419149" y="226932"/>
                </a:lnTo>
                <a:lnTo>
                  <a:pt x="421781" y="225506"/>
                </a:lnTo>
                <a:lnTo>
                  <a:pt x="421726" y="200882"/>
                </a:lnTo>
                <a:lnTo>
                  <a:pt x="419149" y="202308"/>
                </a:lnTo>
                <a:lnTo>
                  <a:pt x="416407" y="203679"/>
                </a:lnTo>
                <a:lnTo>
                  <a:pt x="413610" y="204941"/>
                </a:lnTo>
                <a:lnTo>
                  <a:pt x="410758" y="206092"/>
                </a:lnTo>
                <a:lnTo>
                  <a:pt x="407797" y="207134"/>
                </a:lnTo>
                <a:lnTo>
                  <a:pt x="404781" y="208121"/>
                </a:lnTo>
                <a:lnTo>
                  <a:pt x="401655" y="208999"/>
                </a:lnTo>
                <a:lnTo>
                  <a:pt x="398529" y="209821"/>
                </a:lnTo>
                <a:lnTo>
                  <a:pt x="395293" y="210534"/>
                </a:lnTo>
                <a:lnTo>
                  <a:pt x="392058" y="211138"/>
                </a:lnTo>
                <a:lnTo>
                  <a:pt x="388767" y="211631"/>
                </a:lnTo>
                <a:lnTo>
                  <a:pt x="385477" y="212069"/>
                </a:lnTo>
                <a:lnTo>
                  <a:pt x="382131" y="212399"/>
                </a:lnTo>
                <a:lnTo>
                  <a:pt x="378786" y="212618"/>
                </a:lnTo>
                <a:lnTo>
                  <a:pt x="375386" y="212728"/>
                </a:lnTo>
                <a:lnTo>
                  <a:pt x="371986" y="212782"/>
                </a:lnTo>
                <a:lnTo>
                  <a:pt x="368641" y="212728"/>
                </a:lnTo>
                <a:lnTo>
                  <a:pt x="365241" y="212618"/>
                </a:lnTo>
                <a:lnTo>
                  <a:pt x="361895" y="212399"/>
                </a:lnTo>
                <a:lnTo>
                  <a:pt x="358550" y="212069"/>
                </a:lnTo>
                <a:lnTo>
                  <a:pt x="355259" y="211631"/>
                </a:lnTo>
                <a:lnTo>
                  <a:pt x="351969" y="211138"/>
                </a:lnTo>
                <a:lnTo>
                  <a:pt x="348733" y="210534"/>
                </a:lnTo>
                <a:lnTo>
                  <a:pt x="345498" y="209821"/>
                </a:lnTo>
                <a:lnTo>
                  <a:pt x="342372" y="208999"/>
                </a:lnTo>
                <a:lnTo>
                  <a:pt x="339246" y="208121"/>
                </a:lnTo>
                <a:lnTo>
                  <a:pt x="336229" y="207134"/>
                </a:lnTo>
                <a:lnTo>
                  <a:pt x="333268" y="206092"/>
                </a:lnTo>
                <a:lnTo>
                  <a:pt x="330417" y="204941"/>
                </a:lnTo>
                <a:lnTo>
                  <a:pt x="327620" y="203679"/>
                </a:lnTo>
                <a:lnTo>
                  <a:pt x="324878" y="202308"/>
                </a:lnTo>
                <a:lnTo>
                  <a:pt x="322300" y="200882"/>
                </a:lnTo>
                <a:lnTo>
                  <a:pt x="312977" y="195453"/>
                </a:lnTo>
                <a:lnTo>
                  <a:pt x="303599" y="190024"/>
                </a:lnTo>
                <a:lnTo>
                  <a:pt x="294276" y="184595"/>
                </a:lnTo>
                <a:lnTo>
                  <a:pt x="284953" y="179165"/>
                </a:lnTo>
                <a:lnTo>
                  <a:pt x="275631" y="173736"/>
                </a:lnTo>
                <a:lnTo>
                  <a:pt x="266307" y="168307"/>
                </a:lnTo>
                <a:lnTo>
                  <a:pt x="256985" y="162877"/>
                </a:lnTo>
                <a:lnTo>
                  <a:pt x="247661" y="157448"/>
                </a:lnTo>
                <a:lnTo>
                  <a:pt x="238339" y="152019"/>
                </a:lnTo>
                <a:lnTo>
                  <a:pt x="229016" y="146590"/>
                </a:lnTo>
                <a:lnTo>
                  <a:pt x="219692" y="141161"/>
                </a:lnTo>
                <a:lnTo>
                  <a:pt x="210370" y="135731"/>
                </a:lnTo>
                <a:lnTo>
                  <a:pt x="201046" y="130302"/>
                </a:lnTo>
                <a:lnTo>
                  <a:pt x="191724" y="124873"/>
                </a:lnTo>
                <a:lnTo>
                  <a:pt x="182401" y="119444"/>
                </a:lnTo>
                <a:lnTo>
                  <a:pt x="173078" y="114014"/>
                </a:lnTo>
                <a:lnTo>
                  <a:pt x="163755" y="108585"/>
                </a:lnTo>
                <a:lnTo>
                  <a:pt x="154432" y="103155"/>
                </a:lnTo>
                <a:lnTo>
                  <a:pt x="145109" y="97726"/>
                </a:lnTo>
                <a:lnTo>
                  <a:pt x="135786" y="92297"/>
                </a:lnTo>
                <a:lnTo>
                  <a:pt x="126463" y="86868"/>
                </a:lnTo>
                <a:lnTo>
                  <a:pt x="117140" y="81439"/>
                </a:lnTo>
                <a:lnTo>
                  <a:pt x="107817" y="76009"/>
                </a:lnTo>
                <a:lnTo>
                  <a:pt x="98494" y="70580"/>
                </a:lnTo>
                <a:lnTo>
                  <a:pt x="89171" y="65151"/>
                </a:lnTo>
                <a:lnTo>
                  <a:pt x="79848" y="59722"/>
                </a:lnTo>
                <a:lnTo>
                  <a:pt x="70525" y="54293"/>
                </a:lnTo>
                <a:lnTo>
                  <a:pt x="61202" y="48863"/>
                </a:lnTo>
                <a:lnTo>
                  <a:pt x="51879" y="43434"/>
                </a:lnTo>
                <a:lnTo>
                  <a:pt x="42557" y="38004"/>
                </a:lnTo>
                <a:lnTo>
                  <a:pt x="33233" y="32575"/>
                </a:lnTo>
                <a:lnTo>
                  <a:pt x="23911" y="27146"/>
                </a:lnTo>
                <a:lnTo>
                  <a:pt x="21442" y="25610"/>
                </a:lnTo>
                <a:lnTo>
                  <a:pt x="19085" y="24075"/>
                </a:lnTo>
                <a:lnTo>
                  <a:pt x="16946" y="22430"/>
                </a:lnTo>
                <a:lnTo>
                  <a:pt x="14917" y="20730"/>
                </a:lnTo>
                <a:lnTo>
                  <a:pt x="13106" y="19030"/>
                </a:lnTo>
                <a:lnTo>
                  <a:pt x="11407" y="17275"/>
                </a:lnTo>
                <a:lnTo>
                  <a:pt x="9871" y="15465"/>
                </a:lnTo>
                <a:lnTo>
                  <a:pt x="8555" y="13600"/>
                </a:lnTo>
                <a:lnTo>
                  <a:pt x="7348" y="11736"/>
                </a:lnTo>
                <a:lnTo>
                  <a:pt x="6306" y="9871"/>
                </a:lnTo>
                <a:lnTo>
                  <a:pt x="5429" y="7952"/>
                </a:lnTo>
                <a:lnTo>
                  <a:pt x="4661" y="60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1A03B9F-DF85-47B8-967D-9A3018D8FF09}"/>
              </a:ext>
            </a:extLst>
          </p:cNvPr>
          <p:cNvSpPr/>
          <p:nvPr/>
        </p:nvSpPr>
        <p:spPr>
          <a:xfrm>
            <a:off x="14452522" y="8561923"/>
            <a:ext cx="601238" cy="381382"/>
          </a:xfrm>
          <a:custGeom>
            <a:avLst/>
            <a:gdLst>
              <a:gd name="connsiteX0" fmla="*/ 4113 w 734868"/>
              <a:gd name="connsiteY0" fmla="*/ 438618 h 466147"/>
              <a:gd name="connsiteX1" fmla="*/ 4168 w 734868"/>
              <a:gd name="connsiteY1" fmla="*/ 463241 h 466147"/>
              <a:gd name="connsiteX2" fmla="*/ 26269 w 734868"/>
              <a:gd name="connsiteY2" fmla="*/ 450354 h 466147"/>
              <a:gd name="connsiteX3" fmla="*/ 48370 w 734868"/>
              <a:gd name="connsiteY3" fmla="*/ 437521 h 466147"/>
              <a:gd name="connsiteX4" fmla="*/ 70471 w 734868"/>
              <a:gd name="connsiteY4" fmla="*/ 424633 h 466147"/>
              <a:gd name="connsiteX5" fmla="*/ 92572 w 734868"/>
              <a:gd name="connsiteY5" fmla="*/ 411800 h 466147"/>
              <a:gd name="connsiteX6" fmla="*/ 114673 w 734868"/>
              <a:gd name="connsiteY6" fmla="*/ 398968 h 466147"/>
              <a:gd name="connsiteX7" fmla="*/ 136774 w 734868"/>
              <a:gd name="connsiteY7" fmla="*/ 386080 h 466147"/>
              <a:gd name="connsiteX8" fmla="*/ 158875 w 734868"/>
              <a:gd name="connsiteY8" fmla="*/ 373247 h 466147"/>
              <a:gd name="connsiteX9" fmla="*/ 180975 w 734868"/>
              <a:gd name="connsiteY9" fmla="*/ 360360 h 466147"/>
              <a:gd name="connsiteX10" fmla="*/ 203076 w 734868"/>
              <a:gd name="connsiteY10" fmla="*/ 347527 h 466147"/>
              <a:gd name="connsiteX11" fmla="*/ 225177 w 734868"/>
              <a:gd name="connsiteY11" fmla="*/ 334639 h 466147"/>
              <a:gd name="connsiteX12" fmla="*/ 247278 w 734868"/>
              <a:gd name="connsiteY12" fmla="*/ 321806 h 466147"/>
              <a:gd name="connsiteX13" fmla="*/ 269379 w 734868"/>
              <a:gd name="connsiteY13" fmla="*/ 308919 h 466147"/>
              <a:gd name="connsiteX14" fmla="*/ 291535 w 734868"/>
              <a:gd name="connsiteY14" fmla="*/ 296086 h 466147"/>
              <a:gd name="connsiteX15" fmla="*/ 313636 w 734868"/>
              <a:gd name="connsiteY15" fmla="*/ 283253 h 466147"/>
              <a:gd name="connsiteX16" fmla="*/ 335737 w 734868"/>
              <a:gd name="connsiteY16" fmla="*/ 270365 h 466147"/>
              <a:gd name="connsiteX17" fmla="*/ 357837 w 734868"/>
              <a:gd name="connsiteY17" fmla="*/ 257533 h 466147"/>
              <a:gd name="connsiteX18" fmla="*/ 379938 w 734868"/>
              <a:gd name="connsiteY18" fmla="*/ 244645 h 466147"/>
              <a:gd name="connsiteX19" fmla="*/ 402039 w 734868"/>
              <a:gd name="connsiteY19" fmla="*/ 231812 h 466147"/>
              <a:gd name="connsiteX20" fmla="*/ 424140 w 734868"/>
              <a:gd name="connsiteY20" fmla="*/ 218925 h 466147"/>
              <a:gd name="connsiteX21" fmla="*/ 446241 w 734868"/>
              <a:gd name="connsiteY21" fmla="*/ 206092 h 466147"/>
              <a:gd name="connsiteX22" fmla="*/ 468342 w 734868"/>
              <a:gd name="connsiteY22" fmla="*/ 193259 h 466147"/>
              <a:gd name="connsiteX23" fmla="*/ 490443 w 734868"/>
              <a:gd name="connsiteY23" fmla="*/ 180371 h 466147"/>
              <a:gd name="connsiteX24" fmla="*/ 512544 w 734868"/>
              <a:gd name="connsiteY24" fmla="*/ 167539 h 466147"/>
              <a:gd name="connsiteX25" fmla="*/ 534644 w 734868"/>
              <a:gd name="connsiteY25" fmla="*/ 154651 h 466147"/>
              <a:gd name="connsiteX26" fmla="*/ 556800 w 734868"/>
              <a:gd name="connsiteY26" fmla="*/ 141819 h 466147"/>
              <a:gd name="connsiteX27" fmla="*/ 578901 w 734868"/>
              <a:gd name="connsiteY27" fmla="*/ 128931 h 466147"/>
              <a:gd name="connsiteX28" fmla="*/ 601002 w 734868"/>
              <a:gd name="connsiteY28" fmla="*/ 116098 h 466147"/>
              <a:gd name="connsiteX29" fmla="*/ 623103 w 734868"/>
              <a:gd name="connsiteY29" fmla="*/ 103265 h 466147"/>
              <a:gd name="connsiteX30" fmla="*/ 645204 w 734868"/>
              <a:gd name="connsiteY30" fmla="*/ 90378 h 466147"/>
              <a:gd name="connsiteX31" fmla="*/ 667305 w 734868"/>
              <a:gd name="connsiteY31" fmla="*/ 77545 h 466147"/>
              <a:gd name="connsiteX32" fmla="*/ 689406 w 734868"/>
              <a:gd name="connsiteY32" fmla="*/ 64657 h 466147"/>
              <a:gd name="connsiteX33" fmla="*/ 711506 w 734868"/>
              <a:gd name="connsiteY33" fmla="*/ 51770 h 466147"/>
              <a:gd name="connsiteX34" fmla="*/ 713975 w 734868"/>
              <a:gd name="connsiteY34" fmla="*/ 50289 h 466147"/>
              <a:gd name="connsiteX35" fmla="*/ 716332 w 734868"/>
              <a:gd name="connsiteY35" fmla="*/ 48699 h 466147"/>
              <a:gd name="connsiteX36" fmla="*/ 718471 w 734868"/>
              <a:gd name="connsiteY36" fmla="*/ 47053 h 466147"/>
              <a:gd name="connsiteX37" fmla="*/ 720500 w 734868"/>
              <a:gd name="connsiteY37" fmla="*/ 45408 h 466147"/>
              <a:gd name="connsiteX38" fmla="*/ 722310 w 734868"/>
              <a:gd name="connsiteY38" fmla="*/ 43653 h 466147"/>
              <a:gd name="connsiteX39" fmla="*/ 724010 w 734868"/>
              <a:gd name="connsiteY39" fmla="*/ 41898 h 466147"/>
              <a:gd name="connsiteX40" fmla="*/ 725546 w 734868"/>
              <a:gd name="connsiteY40" fmla="*/ 40088 h 466147"/>
              <a:gd name="connsiteX41" fmla="*/ 726917 w 734868"/>
              <a:gd name="connsiteY41" fmla="*/ 38279 h 466147"/>
              <a:gd name="connsiteX42" fmla="*/ 728068 w 734868"/>
              <a:gd name="connsiteY42" fmla="*/ 36414 h 466147"/>
              <a:gd name="connsiteX43" fmla="*/ 729166 w 734868"/>
              <a:gd name="connsiteY43" fmla="*/ 34549 h 466147"/>
              <a:gd name="connsiteX44" fmla="*/ 730043 w 734868"/>
              <a:gd name="connsiteY44" fmla="*/ 32630 h 466147"/>
              <a:gd name="connsiteX45" fmla="*/ 730756 w 734868"/>
              <a:gd name="connsiteY45" fmla="*/ 30711 h 466147"/>
              <a:gd name="connsiteX46" fmla="*/ 731304 w 734868"/>
              <a:gd name="connsiteY46" fmla="*/ 28737 h 466147"/>
              <a:gd name="connsiteX47" fmla="*/ 731304 w 734868"/>
              <a:gd name="connsiteY47" fmla="*/ 4113 h 466147"/>
              <a:gd name="connsiteX48" fmla="*/ 730756 w 734868"/>
              <a:gd name="connsiteY48" fmla="*/ 6032 h 466147"/>
              <a:gd name="connsiteX49" fmla="*/ 730043 w 734868"/>
              <a:gd name="connsiteY49" fmla="*/ 7952 h 466147"/>
              <a:gd name="connsiteX50" fmla="*/ 729166 w 734868"/>
              <a:gd name="connsiteY50" fmla="*/ 9871 h 466147"/>
              <a:gd name="connsiteX51" fmla="*/ 728068 w 734868"/>
              <a:gd name="connsiteY51" fmla="*/ 11790 h 466147"/>
              <a:gd name="connsiteX52" fmla="*/ 726917 w 734868"/>
              <a:gd name="connsiteY52" fmla="*/ 13655 h 466147"/>
              <a:gd name="connsiteX53" fmla="*/ 725546 w 734868"/>
              <a:gd name="connsiteY53" fmla="*/ 15465 h 466147"/>
              <a:gd name="connsiteX54" fmla="*/ 724010 w 734868"/>
              <a:gd name="connsiteY54" fmla="*/ 17274 h 466147"/>
              <a:gd name="connsiteX55" fmla="*/ 722310 w 734868"/>
              <a:gd name="connsiteY55" fmla="*/ 19030 h 466147"/>
              <a:gd name="connsiteX56" fmla="*/ 720500 w 734868"/>
              <a:gd name="connsiteY56" fmla="*/ 20729 h 466147"/>
              <a:gd name="connsiteX57" fmla="*/ 718471 w 734868"/>
              <a:gd name="connsiteY57" fmla="*/ 22430 h 466147"/>
              <a:gd name="connsiteX58" fmla="*/ 716332 w 734868"/>
              <a:gd name="connsiteY58" fmla="*/ 24075 h 466147"/>
              <a:gd name="connsiteX59" fmla="*/ 713975 w 734868"/>
              <a:gd name="connsiteY59" fmla="*/ 25610 h 466147"/>
              <a:gd name="connsiteX60" fmla="*/ 711506 w 734868"/>
              <a:gd name="connsiteY60" fmla="*/ 27146 h 466147"/>
              <a:gd name="connsiteX61" fmla="*/ 689406 w 734868"/>
              <a:gd name="connsiteY61" fmla="*/ 40033 h 466147"/>
              <a:gd name="connsiteX62" fmla="*/ 667305 w 734868"/>
              <a:gd name="connsiteY62" fmla="*/ 52866 h 466147"/>
              <a:gd name="connsiteX63" fmla="*/ 645204 w 734868"/>
              <a:gd name="connsiteY63" fmla="*/ 65754 h 466147"/>
              <a:gd name="connsiteX64" fmla="*/ 623103 w 734868"/>
              <a:gd name="connsiteY64" fmla="*/ 78587 h 466147"/>
              <a:gd name="connsiteX65" fmla="*/ 601002 w 734868"/>
              <a:gd name="connsiteY65" fmla="*/ 91474 h 466147"/>
              <a:gd name="connsiteX66" fmla="*/ 578901 w 734868"/>
              <a:gd name="connsiteY66" fmla="*/ 104307 h 466147"/>
              <a:gd name="connsiteX67" fmla="*/ 556745 w 734868"/>
              <a:gd name="connsiteY67" fmla="*/ 117140 h 466147"/>
              <a:gd name="connsiteX68" fmla="*/ 534644 w 734868"/>
              <a:gd name="connsiteY68" fmla="*/ 130028 h 466147"/>
              <a:gd name="connsiteX69" fmla="*/ 512544 w 734868"/>
              <a:gd name="connsiteY69" fmla="*/ 142860 h 466147"/>
              <a:gd name="connsiteX70" fmla="*/ 490443 w 734868"/>
              <a:gd name="connsiteY70" fmla="*/ 155748 h 466147"/>
              <a:gd name="connsiteX71" fmla="*/ 468342 w 734868"/>
              <a:gd name="connsiteY71" fmla="*/ 168581 h 466147"/>
              <a:gd name="connsiteX72" fmla="*/ 446241 w 734868"/>
              <a:gd name="connsiteY72" fmla="*/ 181468 h 466147"/>
              <a:gd name="connsiteX73" fmla="*/ 424140 w 734868"/>
              <a:gd name="connsiteY73" fmla="*/ 194301 h 466147"/>
              <a:gd name="connsiteX74" fmla="*/ 402039 w 734868"/>
              <a:gd name="connsiteY74" fmla="*/ 207189 h 466147"/>
              <a:gd name="connsiteX75" fmla="*/ 379938 w 734868"/>
              <a:gd name="connsiteY75" fmla="*/ 220022 h 466147"/>
              <a:gd name="connsiteX76" fmla="*/ 357837 w 734868"/>
              <a:gd name="connsiteY76" fmla="*/ 232854 h 466147"/>
              <a:gd name="connsiteX77" fmla="*/ 335737 w 734868"/>
              <a:gd name="connsiteY77" fmla="*/ 245742 h 466147"/>
              <a:gd name="connsiteX78" fmla="*/ 313636 w 734868"/>
              <a:gd name="connsiteY78" fmla="*/ 258574 h 466147"/>
              <a:gd name="connsiteX79" fmla="*/ 291480 w 734868"/>
              <a:gd name="connsiteY79" fmla="*/ 271463 h 466147"/>
              <a:gd name="connsiteX80" fmla="*/ 269379 w 734868"/>
              <a:gd name="connsiteY80" fmla="*/ 284295 h 466147"/>
              <a:gd name="connsiteX81" fmla="*/ 247278 w 734868"/>
              <a:gd name="connsiteY81" fmla="*/ 297128 h 466147"/>
              <a:gd name="connsiteX82" fmla="*/ 225177 w 734868"/>
              <a:gd name="connsiteY82" fmla="*/ 310015 h 466147"/>
              <a:gd name="connsiteX83" fmla="*/ 203076 w 734868"/>
              <a:gd name="connsiteY83" fmla="*/ 322849 h 466147"/>
              <a:gd name="connsiteX84" fmla="*/ 180975 w 734868"/>
              <a:gd name="connsiteY84" fmla="*/ 335736 h 466147"/>
              <a:gd name="connsiteX85" fmla="*/ 158875 w 734868"/>
              <a:gd name="connsiteY85" fmla="*/ 348569 h 466147"/>
              <a:gd name="connsiteX86" fmla="*/ 136774 w 734868"/>
              <a:gd name="connsiteY86" fmla="*/ 361456 h 466147"/>
              <a:gd name="connsiteX87" fmla="*/ 114673 w 734868"/>
              <a:gd name="connsiteY87" fmla="*/ 374289 h 466147"/>
              <a:gd name="connsiteX88" fmla="*/ 92572 w 734868"/>
              <a:gd name="connsiteY88" fmla="*/ 387177 h 466147"/>
              <a:gd name="connsiteX89" fmla="*/ 70471 w 734868"/>
              <a:gd name="connsiteY89" fmla="*/ 400009 h 466147"/>
              <a:gd name="connsiteX90" fmla="*/ 48370 w 734868"/>
              <a:gd name="connsiteY90" fmla="*/ 412897 h 466147"/>
              <a:gd name="connsiteX91" fmla="*/ 26269 w 734868"/>
              <a:gd name="connsiteY91" fmla="*/ 425730 h 46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734868" h="466147">
                <a:moveTo>
                  <a:pt x="4113" y="438618"/>
                </a:moveTo>
                <a:lnTo>
                  <a:pt x="4168" y="463241"/>
                </a:lnTo>
                <a:lnTo>
                  <a:pt x="26269" y="450354"/>
                </a:lnTo>
                <a:lnTo>
                  <a:pt x="48370" y="437521"/>
                </a:lnTo>
                <a:lnTo>
                  <a:pt x="70471" y="424633"/>
                </a:lnTo>
                <a:lnTo>
                  <a:pt x="92572" y="411800"/>
                </a:lnTo>
                <a:lnTo>
                  <a:pt x="114673" y="398968"/>
                </a:lnTo>
                <a:lnTo>
                  <a:pt x="136774" y="386080"/>
                </a:lnTo>
                <a:lnTo>
                  <a:pt x="158875" y="373247"/>
                </a:lnTo>
                <a:lnTo>
                  <a:pt x="180975" y="360360"/>
                </a:lnTo>
                <a:lnTo>
                  <a:pt x="203076" y="347527"/>
                </a:lnTo>
                <a:lnTo>
                  <a:pt x="225177" y="334639"/>
                </a:lnTo>
                <a:lnTo>
                  <a:pt x="247278" y="321806"/>
                </a:lnTo>
                <a:lnTo>
                  <a:pt x="269379" y="308919"/>
                </a:lnTo>
                <a:lnTo>
                  <a:pt x="291535" y="296086"/>
                </a:lnTo>
                <a:lnTo>
                  <a:pt x="313636" y="283253"/>
                </a:lnTo>
                <a:lnTo>
                  <a:pt x="335737" y="270365"/>
                </a:lnTo>
                <a:lnTo>
                  <a:pt x="357837" y="257533"/>
                </a:lnTo>
                <a:lnTo>
                  <a:pt x="379938" y="244645"/>
                </a:lnTo>
                <a:lnTo>
                  <a:pt x="402039" y="231812"/>
                </a:lnTo>
                <a:lnTo>
                  <a:pt x="424140" y="218925"/>
                </a:lnTo>
                <a:lnTo>
                  <a:pt x="446241" y="206092"/>
                </a:lnTo>
                <a:lnTo>
                  <a:pt x="468342" y="193259"/>
                </a:lnTo>
                <a:lnTo>
                  <a:pt x="490443" y="180371"/>
                </a:lnTo>
                <a:lnTo>
                  <a:pt x="512544" y="167539"/>
                </a:lnTo>
                <a:lnTo>
                  <a:pt x="534644" y="154651"/>
                </a:lnTo>
                <a:lnTo>
                  <a:pt x="556800" y="141819"/>
                </a:lnTo>
                <a:lnTo>
                  <a:pt x="578901" y="128931"/>
                </a:lnTo>
                <a:lnTo>
                  <a:pt x="601002" y="116098"/>
                </a:lnTo>
                <a:lnTo>
                  <a:pt x="623103" y="103265"/>
                </a:lnTo>
                <a:lnTo>
                  <a:pt x="645204" y="90378"/>
                </a:lnTo>
                <a:lnTo>
                  <a:pt x="667305" y="77545"/>
                </a:lnTo>
                <a:lnTo>
                  <a:pt x="689406" y="64657"/>
                </a:lnTo>
                <a:lnTo>
                  <a:pt x="711506" y="51770"/>
                </a:lnTo>
                <a:lnTo>
                  <a:pt x="713975" y="50289"/>
                </a:lnTo>
                <a:lnTo>
                  <a:pt x="716332" y="48699"/>
                </a:lnTo>
                <a:lnTo>
                  <a:pt x="718471" y="47053"/>
                </a:lnTo>
                <a:lnTo>
                  <a:pt x="720500" y="45408"/>
                </a:lnTo>
                <a:lnTo>
                  <a:pt x="722310" y="43653"/>
                </a:lnTo>
                <a:lnTo>
                  <a:pt x="724010" y="41898"/>
                </a:lnTo>
                <a:lnTo>
                  <a:pt x="725546" y="40088"/>
                </a:lnTo>
                <a:lnTo>
                  <a:pt x="726917" y="38279"/>
                </a:lnTo>
                <a:lnTo>
                  <a:pt x="728068" y="36414"/>
                </a:lnTo>
                <a:lnTo>
                  <a:pt x="729166" y="34549"/>
                </a:lnTo>
                <a:lnTo>
                  <a:pt x="730043" y="32630"/>
                </a:lnTo>
                <a:lnTo>
                  <a:pt x="730756" y="30711"/>
                </a:lnTo>
                <a:lnTo>
                  <a:pt x="731304" y="28737"/>
                </a:lnTo>
                <a:lnTo>
                  <a:pt x="731304" y="4113"/>
                </a:lnTo>
                <a:lnTo>
                  <a:pt x="730756" y="6032"/>
                </a:lnTo>
                <a:lnTo>
                  <a:pt x="730043" y="7952"/>
                </a:lnTo>
                <a:lnTo>
                  <a:pt x="729166" y="9871"/>
                </a:lnTo>
                <a:lnTo>
                  <a:pt x="728068" y="11790"/>
                </a:lnTo>
                <a:lnTo>
                  <a:pt x="726917" y="13655"/>
                </a:lnTo>
                <a:lnTo>
                  <a:pt x="725546" y="15465"/>
                </a:lnTo>
                <a:lnTo>
                  <a:pt x="724010" y="17274"/>
                </a:lnTo>
                <a:lnTo>
                  <a:pt x="722310" y="19030"/>
                </a:lnTo>
                <a:lnTo>
                  <a:pt x="720500" y="20729"/>
                </a:lnTo>
                <a:lnTo>
                  <a:pt x="718471" y="22430"/>
                </a:lnTo>
                <a:lnTo>
                  <a:pt x="716332" y="24075"/>
                </a:lnTo>
                <a:lnTo>
                  <a:pt x="713975" y="25610"/>
                </a:lnTo>
                <a:lnTo>
                  <a:pt x="711506" y="27146"/>
                </a:lnTo>
                <a:lnTo>
                  <a:pt x="689406" y="40033"/>
                </a:lnTo>
                <a:lnTo>
                  <a:pt x="667305" y="52866"/>
                </a:lnTo>
                <a:lnTo>
                  <a:pt x="645204" y="65754"/>
                </a:lnTo>
                <a:lnTo>
                  <a:pt x="623103" y="78587"/>
                </a:lnTo>
                <a:lnTo>
                  <a:pt x="601002" y="91474"/>
                </a:lnTo>
                <a:lnTo>
                  <a:pt x="578901" y="104307"/>
                </a:lnTo>
                <a:lnTo>
                  <a:pt x="556745" y="117140"/>
                </a:lnTo>
                <a:lnTo>
                  <a:pt x="534644" y="130028"/>
                </a:lnTo>
                <a:lnTo>
                  <a:pt x="512544" y="142860"/>
                </a:lnTo>
                <a:lnTo>
                  <a:pt x="490443" y="155748"/>
                </a:lnTo>
                <a:lnTo>
                  <a:pt x="468342" y="168581"/>
                </a:lnTo>
                <a:lnTo>
                  <a:pt x="446241" y="181468"/>
                </a:lnTo>
                <a:lnTo>
                  <a:pt x="424140" y="194301"/>
                </a:lnTo>
                <a:lnTo>
                  <a:pt x="402039" y="207189"/>
                </a:lnTo>
                <a:lnTo>
                  <a:pt x="379938" y="220022"/>
                </a:lnTo>
                <a:lnTo>
                  <a:pt x="357837" y="232854"/>
                </a:lnTo>
                <a:lnTo>
                  <a:pt x="335737" y="245742"/>
                </a:lnTo>
                <a:lnTo>
                  <a:pt x="313636" y="258574"/>
                </a:lnTo>
                <a:lnTo>
                  <a:pt x="291480" y="271463"/>
                </a:lnTo>
                <a:lnTo>
                  <a:pt x="269379" y="284295"/>
                </a:lnTo>
                <a:lnTo>
                  <a:pt x="247278" y="297128"/>
                </a:lnTo>
                <a:lnTo>
                  <a:pt x="225177" y="310015"/>
                </a:lnTo>
                <a:lnTo>
                  <a:pt x="203076" y="322849"/>
                </a:lnTo>
                <a:lnTo>
                  <a:pt x="180975" y="335736"/>
                </a:lnTo>
                <a:lnTo>
                  <a:pt x="158875" y="348569"/>
                </a:lnTo>
                <a:lnTo>
                  <a:pt x="136774" y="361456"/>
                </a:lnTo>
                <a:lnTo>
                  <a:pt x="114673" y="374289"/>
                </a:lnTo>
                <a:lnTo>
                  <a:pt x="92572" y="387177"/>
                </a:lnTo>
                <a:lnTo>
                  <a:pt x="70471" y="400009"/>
                </a:lnTo>
                <a:lnTo>
                  <a:pt x="48370" y="412897"/>
                </a:lnTo>
                <a:lnTo>
                  <a:pt x="26269" y="425730"/>
                </a:lnTo>
                <a:close/>
              </a:path>
            </a:pathLst>
          </a:custGeom>
          <a:solidFill>
            <a:srgbClr val="39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4E82A1D-4F0D-4B70-BA09-3EF3447B80DA}"/>
              </a:ext>
            </a:extLst>
          </p:cNvPr>
          <p:cNvSpPr/>
          <p:nvPr/>
        </p:nvSpPr>
        <p:spPr>
          <a:xfrm>
            <a:off x="14110254" y="8381529"/>
            <a:ext cx="942238" cy="551883"/>
          </a:xfrm>
          <a:custGeom>
            <a:avLst/>
            <a:gdLst>
              <a:gd name="connsiteX0" fmla="*/ 831512 w 1151659"/>
              <a:gd name="connsiteY0" fmla="*/ 16041 h 674543"/>
              <a:gd name="connsiteX1" fmla="*/ 732031 w 1151659"/>
              <a:gd name="connsiteY1" fmla="*/ 16041 h 674543"/>
              <a:gd name="connsiteX2" fmla="*/ 24637 w 1151659"/>
              <a:gd name="connsiteY2" fmla="*/ 427458 h 674543"/>
              <a:gd name="connsiteX3" fmla="*/ 24637 w 1151659"/>
              <a:gd name="connsiteY3" fmla="*/ 485315 h 674543"/>
              <a:gd name="connsiteX4" fmla="*/ 323026 w 1151659"/>
              <a:gd name="connsiteY4" fmla="*/ 659051 h 674543"/>
              <a:gd name="connsiteX5" fmla="*/ 422508 w 1151659"/>
              <a:gd name="connsiteY5" fmla="*/ 659051 h 674543"/>
              <a:gd name="connsiteX6" fmla="*/ 1129901 w 1151659"/>
              <a:gd name="connsiteY6" fmla="*/ 247634 h 674543"/>
              <a:gd name="connsiteX7" fmla="*/ 1129901 w 1151659"/>
              <a:gd name="connsiteY7" fmla="*/ 189777 h 674543"/>
              <a:gd name="connsiteX8" fmla="*/ 831512 w 1151659"/>
              <a:gd name="connsiteY8" fmla="*/ 16041 h 6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1659" h="674543">
                <a:moveTo>
                  <a:pt x="831512" y="16041"/>
                </a:moveTo>
                <a:cubicBezTo>
                  <a:pt x="804146" y="137"/>
                  <a:pt x="759396" y="137"/>
                  <a:pt x="732031" y="16041"/>
                </a:cubicBezTo>
                <a:cubicBezTo>
                  <a:pt x="496269" y="153198"/>
                  <a:pt x="260453" y="290301"/>
                  <a:pt x="24637" y="427458"/>
                </a:cubicBezTo>
                <a:cubicBezTo>
                  <a:pt x="-2728" y="443361"/>
                  <a:pt x="-2728" y="469411"/>
                  <a:pt x="24637" y="485315"/>
                </a:cubicBezTo>
                <a:cubicBezTo>
                  <a:pt x="124119" y="543172"/>
                  <a:pt x="223545" y="601139"/>
                  <a:pt x="323026" y="659051"/>
                </a:cubicBezTo>
                <a:cubicBezTo>
                  <a:pt x="350393" y="674955"/>
                  <a:pt x="395142" y="674955"/>
                  <a:pt x="422508" y="659051"/>
                </a:cubicBezTo>
                <a:cubicBezTo>
                  <a:pt x="658269" y="521894"/>
                  <a:pt x="894085" y="384792"/>
                  <a:pt x="1129901" y="247634"/>
                </a:cubicBezTo>
                <a:cubicBezTo>
                  <a:pt x="1157267" y="231730"/>
                  <a:pt x="1157267" y="205681"/>
                  <a:pt x="1129901" y="189777"/>
                </a:cubicBezTo>
                <a:cubicBezTo>
                  <a:pt x="1030365" y="131920"/>
                  <a:pt x="930939" y="73953"/>
                  <a:pt x="831512" y="16041"/>
                </a:cubicBezTo>
                <a:close/>
              </a:path>
            </a:pathLst>
          </a:custGeom>
          <a:solidFill>
            <a:srgbClr val="8C88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ECD553D-DCB2-49A9-BADF-82E1C57AAAC3}"/>
              </a:ext>
            </a:extLst>
          </p:cNvPr>
          <p:cNvSpPr/>
          <p:nvPr/>
        </p:nvSpPr>
        <p:spPr>
          <a:xfrm>
            <a:off x="14112407" y="8383682"/>
            <a:ext cx="937752" cy="547395"/>
          </a:xfrm>
          <a:custGeom>
            <a:avLst/>
            <a:gdLst>
              <a:gd name="connsiteX0" fmla="*/ 827509 w 1146175"/>
              <a:gd name="connsiteY0" fmla="*/ 15712 h 669059"/>
              <a:gd name="connsiteX1" fmla="*/ 730715 w 1146175"/>
              <a:gd name="connsiteY1" fmla="*/ 15712 h 669059"/>
              <a:gd name="connsiteX2" fmla="*/ 23321 w 1146175"/>
              <a:gd name="connsiteY2" fmla="*/ 427129 h 669059"/>
              <a:gd name="connsiteX3" fmla="*/ 23321 w 1146175"/>
              <a:gd name="connsiteY3" fmla="*/ 480434 h 669059"/>
              <a:gd name="connsiteX4" fmla="*/ 321711 w 1146175"/>
              <a:gd name="connsiteY4" fmla="*/ 654170 h 669059"/>
              <a:gd name="connsiteX5" fmla="*/ 418505 w 1146175"/>
              <a:gd name="connsiteY5" fmla="*/ 654170 h 669059"/>
              <a:gd name="connsiteX6" fmla="*/ 1125898 w 1146175"/>
              <a:gd name="connsiteY6" fmla="*/ 242753 h 669059"/>
              <a:gd name="connsiteX7" fmla="*/ 1125898 w 1146175"/>
              <a:gd name="connsiteY7" fmla="*/ 189448 h 669059"/>
              <a:gd name="connsiteX8" fmla="*/ 827509 w 1146175"/>
              <a:gd name="connsiteY8" fmla="*/ 15712 h 66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175" h="669059">
                <a:moveTo>
                  <a:pt x="827509" y="15712"/>
                </a:moveTo>
                <a:cubicBezTo>
                  <a:pt x="800965" y="247"/>
                  <a:pt x="757257" y="247"/>
                  <a:pt x="730715" y="15712"/>
                </a:cubicBezTo>
                <a:cubicBezTo>
                  <a:pt x="494953" y="152869"/>
                  <a:pt x="259137" y="289971"/>
                  <a:pt x="23321" y="427129"/>
                </a:cubicBezTo>
                <a:cubicBezTo>
                  <a:pt x="-2290" y="441991"/>
                  <a:pt x="-2290" y="465517"/>
                  <a:pt x="23321" y="480434"/>
                </a:cubicBezTo>
                <a:cubicBezTo>
                  <a:pt x="122803" y="538291"/>
                  <a:pt x="222229" y="596259"/>
                  <a:pt x="321711" y="654170"/>
                </a:cubicBezTo>
                <a:cubicBezTo>
                  <a:pt x="348254" y="669581"/>
                  <a:pt x="391962" y="669581"/>
                  <a:pt x="418505" y="654170"/>
                </a:cubicBezTo>
                <a:cubicBezTo>
                  <a:pt x="654266" y="517013"/>
                  <a:pt x="890082" y="379911"/>
                  <a:pt x="1125898" y="242753"/>
                </a:cubicBezTo>
                <a:cubicBezTo>
                  <a:pt x="1151509" y="227837"/>
                  <a:pt x="1151509" y="204365"/>
                  <a:pt x="1125898" y="189448"/>
                </a:cubicBezTo>
                <a:cubicBezTo>
                  <a:pt x="1026417" y="131536"/>
                  <a:pt x="926990" y="73569"/>
                  <a:pt x="827509" y="15712"/>
                </a:cubicBezTo>
                <a:close/>
              </a:path>
            </a:pathLst>
          </a:custGeom>
          <a:solidFill>
            <a:srgbClr val="655F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B190CC9-8245-4E03-96DD-F51DE4205543}"/>
              </a:ext>
            </a:extLst>
          </p:cNvPr>
          <p:cNvSpPr/>
          <p:nvPr/>
        </p:nvSpPr>
        <p:spPr>
          <a:xfrm>
            <a:off x="14145543" y="8412713"/>
            <a:ext cx="852501" cy="498040"/>
          </a:xfrm>
          <a:custGeom>
            <a:avLst/>
            <a:gdLst>
              <a:gd name="connsiteX0" fmla="*/ 713686 w 1041977"/>
              <a:gd name="connsiteY0" fmla="*/ 12257 h 608734"/>
              <a:gd name="connsiteX1" fmla="*/ 645738 w 1041977"/>
              <a:gd name="connsiteY1" fmla="*/ 12257 h 608734"/>
              <a:gd name="connsiteX2" fmla="*/ 153706 w 1041977"/>
              <a:gd name="connsiteY2" fmla="*/ 298307 h 608734"/>
              <a:gd name="connsiteX3" fmla="*/ 152335 w 1041977"/>
              <a:gd name="connsiteY3" fmla="*/ 299129 h 608734"/>
              <a:gd name="connsiteX4" fmla="*/ 18138 w 1041977"/>
              <a:gd name="connsiteY4" fmla="*/ 377168 h 608734"/>
              <a:gd name="connsiteX5" fmla="*/ 18138 w 1041977"/>
              <a:gd name="connsiteY5" fmla="*/ 416709 h 608734"/>
              <a:gd name="connsiteX6" fmla="*/ 331554 w 1041977"/>
              <a:gd name="connsiteY6" fmla="*/ 599823 h 608734"/>
              <a:gd name="connsiteX7" fmla="*/ 399502 w 1041977"/>
              <a:gd name="connsiteY7" fmla="*/ 599823 h 608734"/>
              <a:gd name="connsiteX8" fmla="*/ 1027102 w 1041977"/>
              <a:gd name="connsiteY8" fmla="*/ 234911 h 608734"/>
              <a:gd name="connsiteX9" fmla="*/ 1027102 w 1041977"/>
              <a:gd name="connsiteY9" fmla="*/ 195371 h 608734"/>
              <a:gd name="connsiteX10" fmla="*/ 713686 w 1041977"/>
              <a:gd name="connsiteY10" fmla="*/ 12257 h 60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977" h="608734">
                <a:moveTo>
                  <a:pt x="713686" y="12257"/>
                </a:moveTo>
                <a:cubicBezTo>
                  <a:pt x="694985" y="1398"/>
                  <a:pt x="664439" y="1398"/>
                  <a:pt x="645738" y="12257"/>
                </a:cubicBezTo>
                <a:cubicBezTo>
                  <a:pt x="484671" y="105980"/>
                  <a:pt x="314773" y="204584"/>
                  <a:pt x="153706" y="298307"/>
                </a:cubicBezTo>
                <a:cubicBezTo>
                  <a:pt x="153266" y="298581"/>
                  <a:pt x="152773" y="298856"/>
                  <a:pt x="152335" y="299129"/>
                </a:cubicBezTo>
                <a:cubicBezTo>
                  <a:pt x="107584" y="325124"/>
                  <a:pt x="62834" y="351173"/>
                  <a:pt x="18138" y="377168"/>
                </a:cubicBezTo>
                <a:cubicBezTo>
                  <a:pt x="-562" y="388027"/>
                  <a:pt x="-562" y="405850"/>
                  <a:pt x="18138" y="416709"/>
                </a:cubicBezTo>
                <a:cubicBezTo>
                  <a:pt x="122720" y="477582"/>
                  <a:pt x="226918" y="538949"/>
                  <a:pt x="331554" y="599823"/>
                </a:cubicBezTo>
                <a:cubicBezTo>
                  <a:pt x="350255" y="610681"/>
                  <a:pt x="380801" y="610681"/>
                  <a:pt x="399502" y="599823"/>
                </a:cubicBezTo>
                <a:cubicBezTo>
                  <a:pt x="605759" y="479831"/>
                  <a:pt x="820845" y="354903"/>
                  <a:pt x="1027102" y="234911"/>
                </a:cubicBezTo>
                <a:cubicBezTo>
                  <a:pt x="1045803" y="224053"/>
                  <a:pt x="1045803" y="206229"/>
                  <a:pt x="1027102" y="195371"/>
                </a:cubicBezTo>
                <a:cubicBezTo>
                  <a:pt x="922520" y="134552"/>
                  <a:pt x="818323" y="73130"/>
                  <a:pt x="713686" y="122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69A781A-B527-46C0-B52D-F75E18613DF4}"/>
              </a:ext>
            </a:extLst>
          </p:cNvPr>
          <p:cNvSpPr/>
          <p:nvPr/>
        </p:nvSpPr>
        <p:spPr>
          <a:xfrm>
            <a:off x="14850976" y="8459712"/>
            <a:ext cx="67302" cy="40382"/>
          </a:xfrm>
          <a:custGeom>
            <a:avLst/>
            <a:gdLst>
              <a:gd name="connsiteX0" fmla="*/ 75708 w 82261"/>
              <a:gd name="connsiteY0" fmla="*/ 46505 h 49356"/>
              <a:gd name="connsiteX1" fmla="*/ 76914 w 82261"/>
              <a:gd name="connsiteY1" fmla="*/ 45792 h 49356"/>
              <a:gd name="connsiteX2" fmla="*/ 76914 w 82261"/>
              <a:gd name="connsiteY2" fmla="*/ 41789 h 49356"/>
              <a:gd name="connsiteX3" fmla="*/ 13573 w 82261"/>
              <a:gd name="connsiteY3" fmla="*/ 4936 h 49356"/>
              <a:gd name="connsiteX4" fmla="*/ 6718 w 82261"/>
              <a:gd name="connsiteY4" fmla="*/ 4936 h 49356"/>
              <a:gd name="connsiteX5" fmla="*/ 5511 w 82261"/>
              <a:gd name="connsiteY5" fmla="*/ 5649 h 49356"/>
              <a:gd name="connsiteX6" fmla="*/ 5511 w 82261"/>
              <a:gd name="connsiteY6" fmla="*/ 9652 h 49356"/>
              <a:gd name="connsiteX7" fmla="*/ 68853 w 82261"/>
              <a:gd name="connsiteY7" fmla="*/ 46505 h 49356"/>
              <a:gd name="connsiteX8" fmla="*/ 75708 w 82261"/>
              <a:gd name="connsiteY8" fmla="*/ 46505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261" h="49356">
                <a:moveTo>
                  <a:pt x="75708" y="46505"/>
                </a:moveTo>
                <a:lnTo>
                  <a:pt x="76914" y="45792"/>
                </a:lnTo>
                <a:cubicBezTo>
                  <a:pt x="78779" y="44696"/>
                  <a:pt x="78779" y="42885"/>
                  <a:pt x="76914" y="41789"/>
                </a:cubicBezTo>
                <a:cubicBezTo>
                  <a:pt x="68194" y="36743"/>
                  <a:pt x="22292" y="9981"/>
                  <a:pt x="13573" y="4936"/>
                </a:cubicBezTo>
                <a:cubicBezTo>
                  <a:pt x="11708" y="3839"/>
                  <a:pt x="8582" y="3839"/>
                  <a:pt x="6718" y="4936"/>
                </a:cubicBezTo>
                <a:lnTo>
                  <a:pt x="5511" y="5649"/>
                </a:lnTo>
                <a:cubicBezTo>
                  <a:pt x="3647" y="6745"/>
                  <a:pt x="3647" y="8555"/>
                  <a:pt x="5511" y="9652"/>
                </a:cubicBezTo>
                <a:cubicBezTo>
                  <a:pt x="14231" y="14697"/>
                  <a:pt x="60133" y="41460"/>
                  <a:pt x="68853" y="46505"/>
                </a:cubicBezTo>
                <a:cubicBezTo>
                  <a:pt x="70772" y="47602"/>
                  <a:pt x="73843" y="47602"/>
                  <a:pt x="75708" y="46505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062CCFE-BC02-4BD3-A4E9-511D7C8CC856}"/>
              </a:ext>
            </a:extLst>
          </p:cNvPr>
          <p:cNvSpPr/>
          <p:nvPr/>
        </p:nvSpPr>
        <p:spPr>
          <a:xfrm>
            <a:off x="14809956" y="8437906"/>
            <a:ext cx="22434" cy="13460"/>
          </a:xfrm>
          <a:custGeom>
            <a:avLst/>
            <a:gdLst>
              <a:gd name="connsiteX0" fmla="*/ 20662 w 27420"/>
              <a:gd name="connsiteY0" fmla="*/ 5758 h 16452"/>
              <a:gd name="connsiteX1" fmla="*/ 6951 w 27420"/>
              <a:gd name="connsiteY1" fmla="*/ 5758 h 16452"/>
              <a:gd name="connsiteX2" fmla="*/ 6951 w 27420"/>
              <a:gd name="connsiteY2" fmla="*/ 13765 h 16452"/>
              <a:gd name="connsiteX3" fmla="*/ 20662 w 27420"/>
              <a:gd name="connsiteY3" fmla="*/ 13765 h 16452"/>
              <a:gd name="connsiteX4" fmla="*/ 20662 w 27420"/>
              <a:gd name="connsiteY4" fmla="*/ 5758 h 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20" h="16452">
                <a:moveTo>
                  <a:pt x="20662" y="5758"/>
                </a:moveTo>
                <a:cubicBezTo>
                  <a:pt x="16877" y="3565"/>
                  <a:pt x="10735" y="3565"/>
                  <a:pt x="6951" y="5758"/>
                </a:cubicBezTo>
                <a:cubicBezTo>
                  <a:pt x="3167" y="7952"/>
                  <a:pt x="3167" y="11516"/>
                  <a:pt x="6951" y="13765"/>
                </a:cubicBezTo>
                <a:cubicBezTo>
                  <a:pt x="10735" y="15958"/>
                  <a:pt x="16877" y="15958"/>
                  <a:pt x="20662" y="13765"/>
                </a:cubicBezTo>
                <a:cubicBezTo>
                  <a:pt x="24445" y="11516"/>
                  <a:pt x="24445" y="7952"/>
                  <a:pt x="20662" y="5758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892BD70-B9E6-4BB1-8622-F171E8087564}"/>
              </a:ext>
            </a:extLst>
          </p:cNvPr>
          <p:cNvSpPr/>
          <p:nvPr/>
        </p:nvSpPr>
        <p:spPr>
          <a:xfrm>
            <a:off x="14923181" y="8503784"/>
            <a:ext cx="31408" cy="17947"/>
          </a:xfrm>
          <a:custGeom>
            <a:avLst/>
            <a:gdLst>
              <a:gd name="connsiteX0" fmla="*/ 30779 w 38388"/>
              <a:gd name="connsiteY0" fmla="*/ 6786 h 21936"/>
              <a:gd name="connsiteX1" fmla="*/ 8679 w 38388"/>
              <a:gd name="connsiteY1" fmla="*/ 6786 h 21936"/>
              <a:gd name="connsiteX2" fmla="*/ 8679 w 38388"/>
              <a:gd name="connsiteY2" fmla="*/ 19619 h 21936"/>
              <a:gd name="connsiteX3" fmla="*/ 30779 w 38388"/>
              <a:gd name="connsiteY3" fmla="*/ 19619 h 21936"/>
              <a:gd name="connsiteX4" fmla="*/ 30779 w 38388"/>
              <a:gd name="connsiteY4" fmla="*/ 6786 h 2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8" h="21936">
                <a:moveTo>
                  <a:pt x="30779" y="6786"/>
                </a:moveTo>
                <a:cubicBezTo>
                  <a:pt x="24692" y="3222"/>
                  <a:pt x="14821" y="3222"/>
                  <a:pt x="8679" y="6786"/>
                </a:cubicBezTo>
                <a:cubicBezTo>
                  <a:pt x="2591" y="10351"/>
                  <a:pt x="2591" y="16110"/>
                  <a:pt x="8679" y="19619"/>
                </a:cubicBezTo>
                <a:cubicBezTo>
                  <a:pt x="14766" y="23184"/>
                  <a:pt x="24692" y="23184"/>
                  <a:pt x="30779" y="19619"/>
                </a:cubicBezTo>
                <a:cubicBezTo>
                  <a:pt x="36867" y="16055"/>
                  <a:pt x="36867" y="10296"/>
                  <a:pt x="30779" y="6786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0D6698A-294E-4982-A1BF-9327F7432FE6}"/>
              </a:ext>
            </a:extLst>
          </p:cNvPr>
          <p:cNvSpPr/>
          <p:nvPr/>
        </p:nvSpPr>
        <p:spPr>
          <a:xfrm>
            <a:off x="14927107" y="8506073"/>
            <a:ext cx="22434" cy="13460"/>
          </a:xfrm>
          <a:custGeom>
            <a:avLst/>
            <a:gdLst>
              <a:gd name="connsiteX0" fmla="*/ 22525 w 27420"/>
              <a:gd name="connsiteY0" fmla="*/ 5964 h 16452"/>
              <a:gd name="connsiteX1" fmla="*/ 7280 w 27420"/>
              <a:gd name="connsiteY1" fmla="*/ 5964 h 16452"/>
              <a:gd name="connsiteX2" fmla="*/ 7280 w 27420"/>
              <a:gd name="connsiteY2" fmla="*/ 14849 h 16452"/>
              <a:gd name="connsiteX3" fmla="*/ 22525 w 27420"/>
              <a:gd name="connsiteY3" fmla="*/ 14849 h 16452"/>
              <a:gd name="connsiteX4" fmla="*/ 22525 w 27420"/>
              <a:gd name="connsiteY4" fmla="*/ 5964 h 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20" h="16452">
                <a:moveTo>
                  <a:pt x="22525" y="5964"/>
                </a:moveTo>
                <a:cubicBezTo>
                  <a:pt x="18303" y="3496"/>
                  <a:pt x="11502" y="3496"/>
                  <a:pt x="7280" y="5964"/>
                </a:cubicBezTo>
                <a:cubicBezTo>
                  <a:pt x="3057" y="8432"/>
                  <a:pt x="3057" y="12380"/>
                  <a:pt x="7280" y="14849"/>
                </a:cubicBezTo>
                <a:cubicBezTo>
                  <a:pt x="11502" y="17316"/>
                  <a:pt x="18303" y="17316"/>
                  <a:pt x="22525" y="14849"/>
                </a:cubicBezTo>
                <a:cubicBezTo>
                  <a:pt x="26748" y="12380"/>
                  <a:pt x="26748" y="8432"/>
                  <a:pt x="22525" y="5964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02F5807-1E8E-4D2D-B592-AFABC503ED8C}"/>
              </a:ext>
            </a:extLst>
          </p:cNvPr>
          <p:cNvSpPr/>
          <p:nvPr/>
        </p:nvSpPr>
        <p:spPr>
          <a:xfrm>
            <a:off x="14929654" y="8620341"/>
            <a:ext cx="49355" cy="40382"/>
          </a:xfrm>
          <a:custGeom>
            <a:avLst/>
            <a:gdLst>
              <a:gd name="connsiteX0" fmla="*/ 7732 w 60325"/>
              <a:gd name="connsiteY0" fmla="*/ 46231 h 49356"/>
              <a:gd name="connsiteX1" fmla="*/ 4113 w 60325"/>
              <a:gd name="connsiteY1" fmla="*/ 44422 h 49356"/>
              <a:gd name="connsiteX2" fmla="*/ 5045 w 60325"/>
              <a:gd name="connsiteY2" fmla="*/ 44641 h 49356"/>
              <a:gd name="connsiteX3" fmla="*/ 6087 w 60325"/>
              <a:gd name="connsiteY3" fmla="*/ 44586 h 49356"/>
              <a:gd name="connsiteX4" fmla="*/ 6471 w 60325"/>
              <a:gd name="connsiteY4" fmla="*/ 44477 h 49356"/>
              <a:gd name="connsiteX5" fmla="*/ 7732 w 60325"/>
              <a:gd name="connsiteY5" fmla="*/ 46231 h 49356"/>
              <a:gd name="connsiteX6" fmla="*/ 7732 w 60325"/>
              <a:gd name="connsiteY6" fmla="*/ 46231 h 49356"/>
              <a:gd name="connsiteX7" fmla="*/ 56980 w 60325"/>
              <a:gd name="connsiteY7" fmla="*/ 5978 h 49356"/>
              <a:gd name="connsiteX8" fmla="*/ 56705 w 60325"/>
              <a:gd name="connsiteY8" fmla="*/ 5320 h 49356"/>
              <a:gd name="connsiteX9" fmla="*/ 56157 w 60325"/>
              <a:gd name="connsiteY9" fmla="*/ 4607 h 49356"/>
              <a:gd name="connsiteX10" fmla="*/ 55389 w 60325"/>
              <a:gd name="connsiteY10" fmla="*/ 4113 h 49356"/>
              <a:gd name="connsiteX11" fmla="*/ 59283 w 60325"/>
              <a:gd name="connsiteY11" fmla="*/ 6088 h 49356"/>
              <a:gd name="connsiteX12" fmla="*/ 56980 w 60325"/>
              <a:gd name="connsiteY12" fmla="*/ 5978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325" h="49356">
                <a:moveTo>
                  <a:pt x="7732" y="46231"/>
                </a:moveTo>
                <a:lnTo>
                  <a:pt x="4113" y="44422"/>
                </a:lnTo>
                <a:lnTo>
                  <a:pt x="5045" y="44641"/>
                </a:lnTo>
                <a:lnTo>
                  <a:pt x="6087" y="44586"/>
                </a:lnTo>
                <a:lnTo>
                  <a:pt x="6471" y="44477"/>
                </a:lnTo>
                <a:cubicBezTo>
                  <a:pt x="6690" y="45299"/>
                  <a:pt x="7129" y="45848"/>
                  <a:pt x="7732" y="46231"/>
                </a:cubicBezTo>
                <a:lnTo>
                  <a:pt x="7732" y="46231"/>
                </a:lnTo>
                <a:close/>
                <a:moveTo>
                  <a:pt x="56980" y="5978"/>
                </a:moveTo>
                <a:lnTo>
                  <a:pt x="56705" y="5320"/>
                </a:lnTo>
                <a:lnTo>
                  <a:pt x="56157" y="4607"/>
                </a:lnTo>
                <a:lnTo>
                  <a:pt x="55389" y="4113"/>
                </a:lnTo>
                <a:lnTo>
                  <a:pt x="59283" y="6088"/>
                </a:lnTo>
                <a:cubicBezTo>
                  <a:pt x="58680" y="5813"/>
                  <a:pt x="57857" y="5813"/>
                  <a:pt x="56980" y="5978"/>
                </a:cubicBezTo>
                <a:close/>
              </a:path>
            </a:pathLst>
          </a:custGeom>
          <a:solidFill>
            <a:srgbClr val="3731A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39625CB-E4A8-4FA1-9F5E-7BF595F13415}"/>
              </a:ext>
            </a:extLst>
          </p:cNvPr>
          <p:cNvSpPr/>
          <p:nvPr/>
        </p:nvSpPr>
        <p:spPr>
          <a:xfrm>
            <a:off x="14928173" y="8620207"/>
            <a:ext cx="49355" cy="40382"/>
          </a:xfrm>
          <a:custGeom>
            <a:avLst/>
            <a:gdLst>
              <a:gd name="connsiteX0" fmla="*/ 61148 w 60325"/>
              <a:gd name="connsiteY0" fmla="*/ 6306 h 49356"/>
              <a:gd name="connsiteX1" fmla="*/ 57254 w 60325"/>
              <a:gd name="connsiteY1" fmla="*/ 4332 h 49356"/>
              <a:gd name="connsiteX2" fmla="*/ 56322 w 60325"/>
              <a:gd name="connsiteY2" fmla="*/ 4113 h 49356"/>
              <a:gd name="connsiteX3" fmla="*/ 55280 w 60325"/>
              <a:gd name="connsiteY3" fmla="*/ 4168 h 49356"/>
              <a:gd name="connsiteX4" fmla="*/ 54128 w 60325"/>
              <a:gd name="connsiteY4" fmla="*/ 4442 h 49356"/>
              <a:gd name="connsiteX5" fmla="*/ 52922 w 60325"/>
              <a:gd name="connsiteY5" fmla="*/ 4990 h 49356"/>
              <a:gd name="connsiteX6" fmla="*/ 50070 w 60325"/>
              <a:gd name="connsiteY6" fmla="*/ 6636 h 49356"/>
              <a:gd name="connsiteX7" fmla="*/ 47273 w 60325"/>
              <a:gd name="connsiteY7" fmla="*/ 8226 h 49356"/>
              <a:gd name="connsiteX8" fmla="*/ 44586 w 60325"/>
              <a:gd name="connsiteY8" fmla="*/ 9816 h 49356"/>
              <a:gd name="connsiteX9" fmla="*/ 41899 w 60325"/>
              <a:gd name="connsiteY9" fmla="*/ 11352 h 49356"/>
              <a:gd name="connsiteX10" fmla="*/ 39266 w 60325"/>
              <a:gd name="connsiteY10" fmla="*/ 12833 h 49356"/>
              <a:gd name="connsiteX11" fmla="*/ 36689 w 60325"/>
              <a:gd name="connsiteY11" fmla="*/ 14313 h 49356"/>
              <a:gd name="connsiteX12" fmla="*/ 34112 w 60325"/>
              <a:gd name="connsiteY12" fmla="*/ 15794 h 49356"/>
              <a:gd name="connsiteX13" fmla="*/ 31588 w 60325"/>
              <a:gd name="connsiteY13" fmla="*/ 17274 h 49356"/>
              <a:gd name="connsiteX14" fmla="*/ 29011 w 60325"/>
              <a:gd name="connsiteY14" fmla="*/ 18755 h 49356"/>
              <a:gd name="connsiteX15" fmla="*/ 26434 w 60325"/>
              <a:gd name="connsiteY15" fmla="*/ 20236 h 49356"/>
              <a:gd name="connsiteX16" fmla="*/ 23856 w 60325"/>
              <a:gd name="connsiteY16" fmla="*/ 21717 h 49356"/>
              <a:gd name="connsiteX17" fmla="*/ 21223 w 60325"/>
              <a:gd name="connsiteY17" fmla="*/ 23198 h 49356"/>
              <a:gd name="connsiteX18" fmla="*/ 18536 w 60325"/>
              <a:gd name="connsiteY18" fmla="*/ 24733 h 49356"/>
              <a:gd name="connsiteX19" fmla="*/ 15849 w 60325"/>
              <a:gd name="connsiteY19" fmla="*/ 26268 h 49356"/>
              <a:gd name="connsiteX20" fmla="*/ 13052 w 60325"/>
              <a:gd name="connsiteY20" fmla="*/ 27859 h 49356"/>
              <a:gd name="connsiteX21" fmla="*/ 10200 w 60325"/>
              <a:gd name="connsiteY21" fmla="*/ 29504 h 49356"/>
              <a:gd name="connsiteX22" fmla="*/ 8994 w 60325"/>
              <a:gd name="connsiteY22" fmla="*/ 30327 h 49356"/>
              <a:gd name="connsiteX23" fmla="*/ 7843 w 60325"/>
              <a:gd name="connsiteY23" fmla="*/ 31369 h 49356"/>
              <a:gd name="connsiteX24" fmla="*/ 6800 w 60325"/>
              <a:gd name="connsiteY24" fmla="*/ 32520 h 49356"/>
              <a:gd name="connsiteX25" fmla="*/ 5868 w 60325"/>
              <a:gd name="connsiteY25" fmla="*/ 33782 h 49356"/>
              <a:gd name="connsiteX26" fmla="*/ 5101 w 60325"/>
              <a:gd name="connsiteY26" fmla="*/ 35098 h 49356"/>
              <a:gd name="connsiteX27" fmla="*/ 4552 w 60325"/>
              <a:gd name="connsiteY27" fmla="*/ 36469 h 49356"/>
              <a:gd name="connsiteX28" fmla="*/ 4223 w 60325"/>
              <a:gd name="connsiteY28" fmla="*/ 37840 h 49356"/>
              <a:gd name="connsiteX29" fmla="*/ 4113 w 60325"/>
              <a:gd name="connsiteY29" fmla="*/ 39157 h 49356"/>
              <a:gd name="connsiteX30" fmla="*/ 4113 w 60325"/>
              <a:gd name="connsiteY30" fmla="*/ 41350 h 49356"/>
              <a:gd name="connsiteX31" fmla="*/ 4223 w 60325"/>
              <a:gd name="connsiteY31" fmla="*/ 42502 h 49356"/>
              <a:gd name="connsiteX32" fmla="*/ 4552 w 60325"/>
              <a:gd name="connsiteY32" fmla="*/ 43434 h 49356"/>
              <a:gd name="connsiteX33" fmla="*/ 5101 w 60325"/>
              <a:gd name="connsiteY33" fmla="*/ 44147 h 49356"/>
              <a:gd name="connsiteX34" fmla="*/ 5868 w 60325"/>
              <a:gd name="connsiteY34" fmla="*/ 44641 h 49356"/>
              <a:gd name="connsiteX35" fmla="*/ 9487 w 60325"/>
              <a:gd name="connsiteY35" fmla="*/ 46450 h 49356"/>
              <a:gd name="connsiteX36" fmla="*/ 9049 w 60325"/>
              <a:gd name="connsiteY36" fmla="*/ 46121 h 49356"/>
              <a:gd name="connsiteX37" fmla="*/ 8501 w 60325"/>
              <a:gd name="connsiteY37" fmla="*/ 45408 h 49356"/>
              <a:gd name="connsiteX38" fmla="*/ 8116 w 60325"/>
              <a:gd name="connsiteY38" fmla="*/ 44476 h 49356"/>
              <a:gd name="connsiteX39" fmla="*/ 8007 w 60325"/>
              <a:gd name="connsiteY39" fmla="*/ 43324 h 49356"/>
              <a:gd name="connsiteX40" fmla="*/ 8007 w 60325"/>
              <a:gd name="connsiteY40" fmla="*/ 41131 h 49356"/>
              <a:gd name="connsiteX41" fmla="*/ 8116 w 60325"/>
              <a:gd name="connsiteY41" fmla="*/ 39869 h 49356"/>
              <a:gd name="connsiteX42" fmla="*/ 8501 w 60325"/>
              <a:gd name="connsiteY42" fmla="*/ 38498 h 49356"/>
              <a:gd name="connsiteX43" fmla="*/ 9049 w 60325"/>
              <a:gd name="connsiteY43" fmla="*/ 37127 h 49356"/>
              <a:gd name="connsiteX44" fmla="*/ 9817 w 60325"/>
              <a:gd name="connsiteY44" fmla="*/ 35811 h 49356"/>
              <a:gd name="connsiteX45" fmla="*/ 10694 w 60325"/>
              <a:gd name="connsiteY45" fmla="*/ 34549 h 49356"/>
              <a:gd name="connsiteX46" fmla="*/ 11736 w 60325"/>
              <a:gd name="connsiteY46" fmla="*/ 33398 h 49356"/>
              <a:gd name="connsiteX47" fmla="*/ 12888 w 60325"/>
              <a:gd name="connsiteY47" fmla="*/ 32411 h 49356"/>
              <a:gd name="connsiteX48" fmla="*/ 14094 w 60325"/>
              <a:gd name="connsiteY48" fmla="*/ 31588 h 49356"/>
              <a:gd name="connsiteX49" fmla="*/ 14807 w 60325"/>
              <a:gd name="connsiteY49" fmla="*/ 31149 h 49356"/>
              <a:gd name="connsiteX50" fmla="*/ 15520 w 60325"/>
              <a:gd name="connsiteY50" fmla="*/ 30766 h 49356"/>
              <a:gd name="connsiteX51" fmla="*/ 16233 w 60325"/>
              <a:gd name="connsiteY51" fmla="*/ 30327 h 49356"/>
              <a:gd name="connsiteX52" fmla="*/ 16946 w 60325"/>
              <a:gd name="connsiteY52" fmla="*/ 29943 h 49356"/>
              <a:gd name="connsiteX53" fmla="*/ 17659 w 60325"/>
              <a:gd name="connsiteY53" fmla="*/ 29559 h 49356"/>
              <a:gd name="connsiteX54" fmla="*/ 18372 w 60325"/>
              <a:gd name="connsiteY54" fmla="*/ 29175 h 49356"/>
              <a:gd name="connsiteX55" fmla="*/ 19085 w 60325"/>
              <a:gd name="connsiteY55" fmla="*/ 28791 h 49356"/>
              <a:gd name="connsiteX56" fmla="*/ 19797 w 60325"/>
              <a:gd name="connsiteY56" fmla="*/ 28407 h 49356"/>
              <a:gd name="connsiteX57" fmla="*/ 20510 w 60325"/>
              <a:gd name="connsiteY57" fmla="*/ 28024 h 49356"/>
              <a:gd name="connsiteX58" fmla="*/ 21169 w 60325"/>
              <a:gd name="connsiteY58" fmla="*/ 27639 h 49356"/>
              <a:gd name="connsiteX59" fmla="*/ 21827 w 60325"/>
              <a:gd name="connsiteY59" fmla="*/ 27256 h 49356"/>
              <a:gd name="connsiteX60" fmla="*/ 22485 w 60325"/>
              <a:gd name="connsiteY60" fmla="*/ 26872 h 49356"/>
              <a:gd name="connsiteX61" fmla="*/ 23143 w 60325"/>
              <a:gd name="connsiteY61" fmla="*/ 26488 h 49356"/>
              <a:gd name="connsiteX62" fmla="*/ 23801 w 60325"/>
              <a:gd name="connsiteY62" fmla="*/ 26104 h 49356"/>
              <a:gd name="connsiteX63" fmla="*/ 24460 w 60325"/>
              <a:gd name="connsiteY63" fmla="*/ 25720 h 49356"/>
              <a:gd name="connsiteX64" fmla="*/ 25118 w 60325"/>
              <a:gd name="connsiteY64" fmla="*/ 25336 h 49356"/>
              <a:gd name="connsiteX65" fmla="*/ 25776 w 60325"/>
              <a:gd name="connsiteY65" fmla="*/ 24952 h 49356"/>
              <a:gd name="connsiteX66" fmla="*/ 26434 w 60325"/>
              <a:gd name="connsiteY66" fmla="*/ 24569 h 49356"/>
              <a:gd name="connsiteX67" fmla="*/ 27092 w 60325"/>
              <a:gd name="connsiteY67" fmla="*/ 24184 h 49356"/>
              <a:gd name="connsiteX68" fmla="*/ 27750 w 60325"/>
              <a:gd name="connsiteY68" fmla="*/ 23801 h 49356"/>
              <a:gd name="connsiteX69" fmla="*/ 28408 w 60325"/>
              <a:gd name="connsiteY69" fmla="*/ 23417 h 49356"/>
              <a:gd name="connsiteX70" fmla="*/ 29066 w 60325"/>
              <a:gd name="connsiteY70" fmla="*/ 23033 h 49356"/>
              <a:gd name="connsiteX71" fmla="*/ 29724 w 60325"/>
              <a:gd name="connsiteY71" fmla="*/ 22649 h 49356"/>
              <a:gd name="connsiteX72" fmla="*/ 30382 w 60325"/>
              <a:gd name="connsiteY72" fmla="*/ 22265 h 49356"/>
              <a:gd name="connsiteX73" fmla="*/ 31040 w 60325"/>
              <a:gd name="connsiteY73" fmla="*/ 21881 h 49356"/>
              <a:gd name="connsiteX74" fmla="*/ 31698 w 60325"/>
              <a:gd name="connsiteY74" fmla="*/ 21497 h 49356"/>
              <a:gd name="connsiteX75" fmla="*/ 32356 w 60325"/>
              <a:gd name="connsiteY75" fmla="*/ 21114 h 49356"/>
              <a:gd name="connsiteX76" fmla="*/ 33014 w 60325"/>
              <a:gd name="connsiteY76" fmla="*/ 20729 h 49356"/>
              <a:gd name="connsiteX77" fmla="*/ 33672 w 60325"/>
              <a:gd name="connsiteY77" fmla="*/ 20346 h 49356"/>
              <a:gd name="connsiteX78" fmla="*/ 34330 w 60325"/>
              <a:gd name="connsiteY78" fmla="*/ 19962 h 49356"/>
              <a:gd name="connsiteX79" fmla="*/ 34989 w 60325"/>
              <a:gd name="connsiteY79" fmla="*/ 19578 h 49356"/>
              <a:gd name="connsiteX80" fmla="*/ 35647 w 60325"/>
              <a:gd name="connsiteY80" fmla="*/ 19194 h 49356"/>
              <a:gd name="connsiteX81" fmla="*/ 36305 w 60325"/>
              <a:gd name="connsiteY81" fmla="*/ 18810 h 49356"/>
              <a:gd name="connsiteX82" fmla="*/ 36963 w 60325"/>
              <a:gd name="connsiteY82" fmla="*/ 18426 h 49356"/>
              <a:gd name="connsiteX83" fmla="*/ 37621 w 60325"/>
              <a:gd name="connsiteY83" fmla="*/ 18042 h 49356"/>
              <a:gd name="connsiteX84" fmla="*/ 38279 w 60325"/>
              <a:gd name="connsiteY84" fmla="*/ 17659 h 49356"/>
              <a:gd name="connsiteX85" fmla="*/ 38938 w 60325"/>
              <a:gd name="connsiteY85" fmla="*/ 17274 h 49356"/>
              <a:gd name="connsiteX86" fmla="*/ 39596 w 60325"/>
              <a:gd name="connsiteY86" fmla="*/ 16891 h 49356"/>
              <a:gd name="connsiteX87" fmla="*/ 40254 w 60325"/>
              <a:gd name="connsiteY87" fmla="*/ 16507 h 49356"/>
              <a:gd name="connsiteX88" fmla="*/ 40912 w 60325"/>
              <a:gd name="connsiteY88" fmla="*/ 16123 h 49356"/>
              <a:gd name="connsiteX89" fmla="*/ 41570 w 60325"/>
              <a:gd name="connsiteY89" fmla="*/ 15739 h 49356"/>
              <a:gd name="connsiteX90" fmla="*/ 42228 w 60325"/>
              <a:gd name="connsiteY90" fmla="*/ 15355 h 49356"/>
              <a:gd name="connsiteX91" fmla="*/ 42886 w 60325"/>
              <a:gd name="connsiteY91" fmla="*/ 14971 h 49356"/>
              <a:gd name="connsiteX92" fmla="*/ 43544 w 60325"/>
              <a:gd name="connsiteY92" fmla="*/ 14587 h 49356"/>
              <a:gd name="connsiteX93" fmla="*/ 44202 w 60325"/>
              <a:gd name="connsiteY93" fmla="*/ 14204 h 49356"/>
              <a:gd name="connsiteX94" fmla="*/ 44860 w 60325"/>
              <a:gd name="connsiteY94" fmla="*/ 13820 h 49356"/>
              <a:gd name="connsiteX95" fmla="*/ 45518 w 60325"/>
              <a:gd name="connsiteY95" fmla="*/ 13436 h 49356"/>
              <a:gd name="connsiteX96" fmla="*/ 46176 w 60325"/>
              <a:gd name="connsiteY96" fmla="*/ 13052 h 49356"/>
              <a:gd name="connsiteX97" fmla="*/ 46834 w 60325"/>
              <a:gd name="connsiteY97" fmla="*/ 12668 h 49356"/>
              <a:gd name="connsiteX98" fmla="*/ 47492 w 60325"/>
              <a:gd name="connsiteY98" fmla="*/ 12284 h 49356"/>
              <a:gd name="connsiteX99" fmla="*/ 48151 w 60325"/>
              <a:gd name="connsiteY99" fmla="*/ 11900 h 49356"/>
              <a:gd name="connsiteX100" fmla="*/ 48809 w 60325"/>
              <a:gd name="connsiteY100" fmla="*/ 11516 h 49356"/>
              <a:gd name="connsiteX101" fmla="*/ 49467 w 60325"/>
              <a:gd name="connsiteY101" fmla="*/ 11132 h 49356"/>
              <a:gd name="connsiteX102" fmla="*/ 50125 w 60325"/>
              <a:gd name="connsiteY102" fmla="*/ 10749 h 49356"/>
              <a:gd name="connsiteX103" fmla="*/ 50783 w 60325"/>
              <a:gd name="connsiteY103" fmla="*/ 10365 h 49356"/>
              <a:gd name="connsiteX104" fmla="*/ 51496 w 60325"/>
              <a:gd name="connsiteY104" fmla="*/ 9981 h 49356"/>
              <a:gd name="connsiteX105" fmla="*/ 52209 w 60325"/>
              <a:gd name="connsiteY105" fmla="*/ 9597 h 49356"/>
              <a:gd name="connsiteX106" fmla="*/ 52922 w 60325"/>
              <a:gd name="connsiteY106" fmla="*/ 9213 h 49356"/>
              <a:gd name="connsiteX107" fmla="*/ 53635 w 60325"/>
              <a:gd name="connsiteY107" fmla="*/ 8829 h 49356"/>
              <a:gd name="connsiteX108" fmla="*/ 54348 w 60325"/>
              <a:gd name="connsiteY108" fmla="*/ 8445 h 49356"/>
              <a:gd name="connsiteX109" fmla="*/ 55061 w 60325"/>
              <a:gd name="connsiteY109" fmla="*/ 8061 h 49356"/>
              <a:gd name="connsiteX110" fmla="*/ 55773 w 60325"/>
              <a:gd name="connsiteY110" fmla="*/ 7677 h 49356"/>
              <a:gd name="connsiteX111" fmla="*/ 56486 w 60325"/>
              <a:gd name="connsiteY111" fmla="*/ 7239 h 49356"/>
              <a:gd name="connsiteX112" fmla="*/ 57199 w 60325"/>
              <a:gd name="connsiteY112" fmla="*/ 6800 h 49356"/>
              <a:gd name="connsiteX113" fmla="*/ 58406 w 60325"/>
              <a:gd name="connsiteY113" fmla="*/ 6197 h 49356"/>
              <a:gd name="connsiteX114" fmla="*/ 59557 w 60325"/>
              <a:gd name="connsiteY114" fmla="*/ 5923 h 49356"/>
              <a:gd name="connsiteX115" fmla="*/ 60600 w 60325"/>
              <a:gd name="connsiteY115" fmla="*/ 5868 h 49356"/>
              <a:gd name="connsiteX116" fmla="*/ 61148 w 60325"/>
              <a:gd name="connsiteY116" fmla="*/ 6306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325" h="49356">
                <a:moveTo>
                  <a:pt x="61148" y="6306"/>
                </a:moveTo>
                <a:lnTo>
                  <a:pt x="57254" y="4332"/>
                </a:lnTo>
                <a:lnTo>
                  <a:pt x="56322" y="4113"/>
                </a:lnTo>
                <a:lnTo>
                  <a:pt x="55280" y="4168"/>
                </a:lnTo>
                <a:lnTo>
                  <a:pt x="54128" y="4442"/>
                </a:lnTo>
                <a:lnTo>
                  <a:pt x="52922" y="4990"/>
                </a:lnTo>
                <a:lnTo>
                  <a:pt x="50070" y="6636"/>
                </a:lnTo>
                <a:lnTo>
                  <a:pt x="47273" y="8226"/>
                </a:lnTo>
                <a:lnTo>
                  <a:pt x="44586" y="9816"/>
                </a:lnTo>
                <a:lnTo>
                  <a:pt x="41899" y="11352"/>
                </a:lnTo>
                <a:lnTo>
                  <a:pt x="39266" y="12833"/>
                </a:lnTo>
                <a:lnTo>
                  <a:pt x="36689" y="14313"/>
                </a:lnTo>
                <a:lnTo>
                  <a:pt x="34112" y="15794"/>
                </a:lnTo>
                <a:lnTo>
                  <a:pt x="31588" y="17274"/>
                </a:lnTo>
                <a:lnTo>
                  <a:pt x="29011" y="18755"/>
                </a:lnTo>
                <a:lnTo>
                  <a:pt x="26434" y="20236"/>
                </a:lnTo>
                <a:lnTo>
                  <a:pt x="23856" y="21717"/>
                </a:lnTo>
                <a:lnTo>
                  <a:pt x="21223" y="23198"/>
                </a:lnTo>
                <a:lnTo>
                  <a:pt x="18536" y="24733"/>
                </a:lnTo>
                <a:lnTo>
                  <a:pt x="15849" y="26268"/>
                </a:lnTo>
                <a:lnTo>
                  <a:pt x="13052" y="27859"/>
                </a:lnTo>
                <a:lnTo>
                  <a:pt x="10200" y="29504"/>
                </a:lnTo>
                <a:lnTo>
                  <a:pt x="8994" y="30327"/>
                </a:lnTo>
                <a:lnTo>
                  <a:pt x="7843" y="31369"/>
                </a:lnTo>
                <a:lnTo>
                  <a:pt x="6800" y="32520"/>
                </a:lnTo>
                <a:lnTo>
                  <a:pt x="5868" y="33782"/>
                </a:lnTo>
                <a:lnTo>
                  <a:pt x="5101" y="35098"/>
                </a:lnTo>
                <a:lnTo>
                  <a:pt x="4552" y="36469"/>
                </a:lnTo>
                <a:lnTo>
                  <a:pt x="4223" y="37840"/>
                </a:lnTo>
                <a:lnTo>
                  <a:pt x="4113" y="39157"/>
                </a:lnTo>
                <a:lnTo>
                  <a:pt x="4113" y="41350"/>
                </a:lnTo>
                <a:lnTo>
                  <a:pt x="4223" y="42502"/>
                </a:lnTo>
                <a:lnTo>
                  <a:pt x="4552" y="43434"/>
                </a:lnTo>
                <a:lnTo>
                  <a:pt x="5101" y="44147"/>
                </a:lnTo>
                <a:lnTo>
                  <a:pt x="5868" y="44641"/>
                </a:lnTo>
                <a:lnTo>
                  <a:pt x="9487" y="46450"/>
                </a:lnTo>
                <a:cubicBezTo>
                  <a:pt x="9323" y="46340"/>
                  <a:pt x="9214" y="46231"/>
                  <a:pt x="9049" y="46121"/>
                </a:cubicBezTo>
                <a:cubicBezTo>
                  <a:pt x="8829" y="45902"/>
                  <a:pt x="8665" y="45682"/>
                  <a:pt x="8501" y="45408"/>
                </a:cubicBezTo>
                <a:cubicBezTo>
                  <a:pt x="8336" y="45134"/>
                  <a:pt x="8226" y="44805"/>
                  <a:pt x="8116" y="44476"/>
                </a:cubicBezTo>
                <a:cubicBezTo>
                  <a:pt x="8007" y="44147"/>
                  <a:pt x="8007" y="43763"/>
                  <a:pt x="8007" y="43324"/>
                </a:cubicBezTo>
                <a:lnTo>
                  <a:pt x="8007" y="41131"/>
                </a:lnTo>
                <a:cubicBezTo>
                  <a:pt x="8007" y="40692"/>
                  <a:pt x="8062" y="40308"/>
                  <a:pt x="8116" y="39869"/>
                </a:cubicBezTo>
                <a:cubicBezTo>
                  <a:pt x="8171" y="39430"/>
                  <a:pt x="8336" y="38992"/>
                  <a:pt x="8501" y="38498"/>
                </a:cubicBezTo>
                <a:cubicBezTo>
                  <a:pt x="8665" y="38059"/>
                  <a:pt x="8829" y="37566"/>
                  <a:pt x="9049" y="37127"/>
                </a:cubicBezTo>
                <a:cubicBezTo>
                  <a:pt x="9268" y="36688"/>
                  <a:pt x="9487" y="36250"/>
                  <a:pt x="9817" y="35811"/>
                </a:cubicBezTo>
                <a:cubicBezTo>
                  <a:pt x="10091" y="35372"/>
                  <a:pt x="10420" y="34934"/>
                  <a:pt x="10694" y="34549"/>
                </a:cubicBezTo>
                <a:cubicBezTo>
                  <a:pt x="11023" y="34166"/>
                  <a:pt x="11352" y="33782"/>
                  <a:pt x="11736" y="33398"/>
                </a:cubicBezTo>
                <a:cubicBezTo>
                  <a:pt x="12120" y="33014"/>
                  <a:pt x="12504" y="32685"/>
                  <a:pt x="12888" y="32411"/>
                </a:cubicBezTo>
                <a:cubicBezTo>
                  <a:pt x="13272" y="32082"/>
                  <a:pt x="13710" y="31807"/>
                  <a:pt x="14094" y="31588"/>
                </a:cubicBezTo>
                <a:lnTo>
                  <a:pt x="14807" y="31149"/>
                </a:lnTo>
                <a:lnTo>
                  <a:pt x="15520" y="30766"/>
                </a:lnTo>
                <a:lnTo>
                  <a:pt x="16233" y="30327"/>
                </a:lnTo>
                <a:lnTo>
                  <a:pt x="16946" y="29943"/>
                </a:lnTo>
                <a:lnTo>
                  <a:pt x="17659" y="29559"/>
                </a:lnTo>
                <a:lnTo>
                  <a:pt x="18372" y="29175"/>
                </a:lnTo>
                <a:lnTo>
                  <a:pt x="19085" y="28791"/>
                </a:lnTo>
                <a:lnTo>
                  <a:pt x="19797" y="28407"/>
                </a:lnTo>
                <a:lnTo>
                  <a:pt x="20510" y="28024"/>
                </a:lnTo>
                <a:lnTo>
                  <a:pt x="21169" y="27639"/>
                </a:lnTo>
                <a:lnTo>
                  <a:pt x="21827" y="27256"/>
                </a:lnTo>
                <a:lnTo>
                  <a:pt x="22485" y="26872"/>
                </a:lnTo>
                <a:lnTo>
                  <a:pt x="23143" y="26488"/>
                </a:lnTo>
                <a:lnTo>
                  <a:pt x="23801" y="26104"/>
                </a:lnTo>
                <a:lnTo>
                  <a:pt x="24460" y="25720"/>
                </a:lnTo>
                <a:lnTo>
                  <a:pt x="25118" y="25336"/>
                </a:lnTo>
                <a:lnTo>
                  <a:pt x="25776" y="24952"/>
                </a:lnTo>
                <a:lnTo>
                  <a:pt x="26434" y="24569"/>
                </a:lnTo>
                <a:lnTo>
                  <a:pt x="27092" y="24184"/>
                </a:lnTo>
                <a:lnTo>
                  <a:pt x="27750" y="23801"/>
                </a:lnTo>
                <a:lnTo>
                  <a:pt x="28408" y="23417"/>
                </a:lnTo>
                <a:lnTo>
                  <a:pt x="29066" y="23033"/>
                </a:lnTo>
                <a:lnTo>
                  <a:pt x="29724" y="22649"/>
                </a:lnTo>
                <a:lnTo>
                  <a:pt x="30382" y="22265"/>
                </a:lnTo>
                <a:lnTo>
                  <a:pt x="31040" y="21881"/>
                </a:lnTo>
                <a:lnTo>
                  <a:pt x="31698" y="21497"/>
                </a:lnTo>
                <a:lnTo>
                  <a:pt x="32356" y="21114"/>
                </a:lnTo>
                <a:lnTo>
                  <a:pt x="33014" y="20729"/>
                </a:lnTo>
                <a:lnTo>
                  <a:pt x="33672" y="20346"/>
                </a:lnTo>
                <a:lnTo>
                  <a:pt x="34330" y="19962"/>
                </a:lnTo>
                <a:lnTo>
                  <a:pt x="34989" y="19578"/>
                </a:lnTo>
                <a:lnTo>
                  <a:pt x="35647" y="19194"/>
                </a:lnTo>
                <a:lnTo>
                  <a:pt x="36305" y="18810"/>
                </a:lnTo>
                <a:lnTo>
                  <a:pt x="36963" y="18426"/>
                </a:lnTo>
                <a:lnTo>
                  <a:pt x="37621" y="18042"/>
                </a:lnTo>
                <a:lnTo>
                  <a:pt x="38279" y="17659"/>
                </a:lnTo>
                <a:lnTo>
                  <a:pt x="38938" y="17274"/>
                </a:lnTo>
                <a:lnTo>
                  <a:pt x="39596" y="16891"/>
                </a:lnTo>
                <a:lnTo>
                  <a:pt x="40254" y="16507"/>
                </a:lnTo>
                <a:lnTo>
                  <a:pt x="40912" y="16123"/>
                </a:lnTo>
                <a:lnTo>
                  <a:pt x="41570" y="15739"/>
                </a:lnTo>
                <a:lnTo>
                  <a:pt x="42228" y="15355"/>
                </a:lnTo>
                <a:lnTo>
                  <a:pt x="42886" y="14971"/>
                </a:lnTo>
                <a:lnTo>
                  <a:pt x="43544" y="14587"/>
                </a:lnTo>
                <a:lnTo>
                  <a:pt x="44202" y="14204"/>
                </a:lnTo>
                <a:lnTo>
                  <a:pt x="44860" y="13820"/>
                </a:lnTo>
                <a:lnTo>
                  <a:pt x="45518" y="13436"/>
                </a:lnTo>
                <a:lnTo>
                  <a:pt x="46176" y="13052"/>
                </a:lnTo>
                <a:lnTo>
                  <a:pt x="46834" y="12668"/>
                </a:lnTo>
                <a:lnTo>
                  <a:pt x="47492" y="12284"/>
                </a:lnTo>
                <a:lnTo>
                  <a:pt x="48151" y="11900"/>
                </a:lnTo>
                <a:lnTo>
                  <a:pt x="48809" y="11516"/>
                </a:lnTo>
                <a:lnTo>
                  <a:pt x="49467" y="11132"/>
                </a:lnTo>
                <a:lnTo>
                  <a:pt x="50125" y="10749"/>
                </a:lnTo>
                <a:lnTo>
                  <a:pt x="50783" y="10365"/>
                </a:lnTo>
                <a:lnTo>
                  <a:pt x="51496" y="9981"/>
                </a:lnTo>
                <a:lnTo>
                  <a:pt x="52209" y="9597"/>
                </a:lnTo>
                <a:lnTo>
                  <a:pt x="52922" y="9213"/>
                </a:lnTo>
                <a:lnTo>
                  <a:pt x="53635" y="8829"/>
                </a:lnTo>
                <a:lnTo>
                  <a:pt x="54348" y="8445"/>
                </a:lnTo>
                <a:lnTo>
                  <a:pt x="55061" y="8061"/>
                </a:lnTo>
                <a:lnTo>
                  <a:pt x="55773" y="7677"/>
                </a:lnTo>
                <a:lnTo>
                  <a:pt x="56486" y="7239"/>
                </a:lnTo>
                <a:lnTo>
                  <a:pt x="57199" y="6800"/>
                </a:lnTo>
                <a:cubicBezTo>
                  <a:pt x="57638" y="6581"/>
                  <a:pt x="58022" y="6361"/>
                  <a:pt x="58406" y="6197"/>
                </a:cubicBezTo>
                <a:cubicBezTo>
                  <a:pt x="58790" y="6032"/>
                  <a:pt x="59174" y="5977"/>
                  <a:pt x="59557" y="5923"/>
                </a:cubicBezTo>
                <a:cubicBezTo>
                  <a:pt x="59941" y="5868"/>
                  <a:pt x="60270" y="5868"/>
                  <a:pt x="60600" y="5868"/>
                </a:cubicBezTo>
                <a:cubicBezTo>
                  <a:pt x="60545" y="6087"/>
                  <a:pt x="60874" y="6142"/>
                  <a:pt x="61148" y="6306"/>
                </a:cubicBezTo>
                <a:close/>
              </a:path>
            </a:pathLst>
          </a:custGeom>
          <a:solidFill>
            <a:srgbClr val="3731A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B529998-E14B-4DEA-94A7-0D6D5F39628E}"/>
              </a:ext>
            </a:extLst>
          </p:cNvPr>
          <p:cNvSpPr/>
          <p:nvPr/>
        </p:nvSpPr>
        <p:spPr>
          <a:xfrm>
            <a:off x="14931404" y="8621781"/>
            <a:ext cx="49355" cy="35895"/>
          </a:xfrm>
          <a:custGeom>
            <a:avLst/>
            <a:gdLst>
              <a:gd name="connsiteX0" fmla="*/ 58954 w 60325"/>
              <a:gd name="connsiteY0" fmla="*/ 9813 h 43872"/>
              <a:gd name="connsiteX1" fmla="*/ 58954 w 60325"/>
              <a:gd name="connsiteY1" fmla="*/ 7619 h 43872"/>
              <a:gd name="connsiteX2" fmla="*/ 52866 w 60325"/>
              <a:gd name="connsiteY2" fmla="*/ 5042 h 43872"/>
              <a:gd name="connsiteX3" fmla="*/ 10200 w 60325"/>
              <a:gd name="connsiteY3" fmla="*/ 29556 h 43872"/>
              <a:gd name="connsiteX4" fmla="*/ 4113 w 60325"/>
              <a:gd name="connsiteY4" fmla="*/ 39153 h 43872"/>
              <a:gd name="connsiteX5" fmla="*/ 4113 w 60325"/>
              <a:gd name="connsiteY5" fmla="*/ 41346 h 43872"/>
              <a:gd name="connsiteX6" fmla="*/ 10200 w 60325"/>
              <a:gd name="connsiteY6" fmla="*/ 43924 h 43872"/>
              <a:gd name="connsiteX7" fmla="*/ 52866 w 60325"/>
              <a:gd name="connsiteY7" fmla="*/ 19410 h 43872"/>
              <a:gd name="connsiteX8" fmla="*/ 58954 w 60325"/>
              <a:gd name="connsiteY8" fmla="*/ 9813 h 4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25" h="43872">
                <a:moveTo>
                  <a:pt x="58954" y="9813"/>
                </a:moveTo>
                <a:lnTo>
                  <a:pt x="58954" y="7619"/>
                </a:lnTo>
                <a:cubicBezTo>
                  <a:pt x="58954" y="4274"/>
                  <a:pt x="56212" y="3122"/>
                  <a:pt x="52866" y="5042"/>
                </a:cubicBezTo>
                <a:cubicBezTo>
                  <a:pt x="37401" y="13926"/>
                  <a:pt x="25720" y="20671"/>
                  <a:pt x="10200" y="29556"/>
                </a:cubicBezTo>
                <a:cubicBezTo>
                  <a:pt x="6855" y="31475"/>
                  <a:pt x="4113" y="35808"/>
                  <a:pt x="4113" y="39153"/>
                </a:cubicBezTo>
                <a:lnTo>
                  <a:pt x="4113" y="41346"/>
                </a:lnTo>
                <a:cubicBezTo>
                  <a:pt x="4113" y="44692"/>
                  <a:pt x="6855" y="45843"/>
                  <a:pt x="10200" y="43924"/>
                </a:cubicBezTo>
                <a:cubicBezTo>
                  <a:pt x="25665" y="35040"/>
                  <a:pt x="37346" y="28294"/>
                  <a:pt x="52866" y="19410"/>
                </a:cubicBezTo>
                <a:cubicBezTo>
                  <a:pt x="56212" y="17490"/>
                  <a:pt x="58954" y="13158"/>
                  <a:pt x="58954" y="98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08D0E90-4A43-4CA1-9DB3-75021B273E9C}"/>
              </a:ext>
            </a:extLst>
          </p:cNvPr>
          <p:cNvSpPr/>
          <p:nvPr/>
        </p:nvSpPr>
        <p:spPr>
          <a:xfrm>
            <a:off x="14868588" y="8655519"/>
            <a:ext cx="49355" cy="40382"/>
          </a:xfrm>
          <a:custGeom>
            <a:avLst/>
            <a:gdLst>
              <a:gd name="connsiteX0" fmla="*/ 7732 w 60325"/>
              <a:gd name="connsiteY0" fmla="*/ 46176 h 49356"/>
              <a:gd name="connsiteX1" fmla="*/ 4113 w 60325"/>
              <a:gd name="connsiteY1" fmla="*/ 44366 h 49356"/>
              <a:gd name="connsiteX2" fmla="*/ 4990 w 60325"/>
              <a:gd name="connsiteY2" fmla="*/ 44586 h 49356"/>
              <a:gd name="connsiteX3" fmla="*/ 6032 w 60325"/>
              <a:gd name="connsiteY3" fmla="*/ 44531 h 49356"/>
              <a:gd name="connsiteX4" fmla="*/ 6416 w 60325"/>
              <a:gd name="connsiteY4" fmla="*/ 44421 h 49356"/>
              <a:gd name="connsiteX5" fmla="*/ 7732 w 60325"/>
              <a:gd name="connsiteY5" fmla="*/ 46176 h 49356"/>
              <a:gd name="connsiteX6" fmla="*/ 7732 w 60325"/>
              <a:gd name="connsiteY6" fmla="*/ 46176 h 49356"/>
              <a:gd name="connsiteX7" fmla="*/ 56979 w 60325"/>
              <a:gd name="connsiteY7" fmla="*/ 5977 h 49356"/>
              <a:gd name="connsiteX8" fmla="*/ 56705 w 60325"/>
              <a:gd name="connsiteY8" fmla="*/ 5319 h 49356"/>
              <a:gd name="connsiteX9" fmla="*/ 56157 w 60325"/>
              <a:gd name="connsiteY9" fmla="*/ 4606 h 49356"/>
              <a:gd name="connsiteX10" fmla="*/ 55389 w 60325"/>
              <a:gd name="connsiteY10" fmla="*/ 4113 h 49356"/>
              <a:gd name="connsiteX11" fmla="*/ 59338 w 60325"/>
              <a:gd name="connsiteY11" fmla="*/ 6087 h 49356"/>
              <a:gd name="connsiteX12" fmla="*/ 56979 w 60325"/>
              <a:gd name="connsiteY12" fmla="*/ 5977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325" h="49356">
                <a:moveTo>
                  <a:pt x="7732" y="46176"/>
                </a:moveTo>
                <a:lnTo>
                  <a:pt x="4113" y="44366"/>
                </a:lnTo>
                <a:lnTo>
                  <a:pt x="4990" y="44586"/>
                </a:lnTo>
                <a:lnTo>
                  <a:pt x="6032" y="44531"/>
                </a:lnTo>
                <a:lnTo>
                  <a:pt x="6416" y="44421"/>
                </a:lnTo>
                <a:cubicBezTo>
                  <a:pt x="6690" y="45244"/>
                  <a:pt x="7129" y="45847"/>
                  <a:pt x="7732" y="46176"/>
                </a:cubicBezTo>
                <a:lnTo>
                  <a:pt x="7732" y="46176"/>
                </a:lnTo>
                <a:close/>
                <a:moveTo>
                  <a:pt x="56979" y="5977"/>
                </a:moveTo>
                <a:lnTo>
                  <a:pt x="56705" y="5319"/>
                </a:lnTo>
                <a:lnTo>
                  <a:pt x="56157" y="4606"/>
                </a:lnTo>
                <a:lnTo>
                  <a:pt x="55389" y="4113"/>
                </a:lnTo>
                <a:lnTo>
                  <a:pt x="59338" y="6087"/>
                </a:lnTo>
                <a:cubicBezTo>
                  <a:pt x="58680" y="5813"/>
                  <a:pt x="57857" y="5758"/>
                  <a:pt x="56979" y="5977"/>
                </a:cubicBezTo>
                <a:close/>
              </a:path>
            </a:pathLst>
          </a:custGeom>
          <a:solidFill>
            <a:srgbClr val="3731A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E5F77F3-AB7C-46EE-A0EC-FC3298A4C4DD}"/>
              </a:ext>
            </a:extLst>
          </p:cNvPr>
          <p:cNvSpPr/>
          <p:nvPr/>
        </p:nvSpPr>
        <p:spPr>
          <a:xfrm>
            <a:off x="14867151" y="8655339"/>
            <a:ext cx="49355" cy="40382"/>
          </a:xfrm>
          <a:custGeom>
            <a:avLst/>
            <a:gdLst>
              <a:gd name="connsiteX0" fmla="*/ 61093 w 60325"/>
              <a:gd name="connsiteY0" fmla="*/ 6307 h 49356"/>
              <a:gd name="connsiteX1" fmla="*/ 57145 w 60325"/>
              <a:gd name="connsiteY1" fmla="*/ 4333 h 49356"/>
              <a:gd name="connsiteX2" fmla="*/ 56267 w 60325"/>
              <a:gd name="connsiteY2" fmla="*/ 4113 h 49356"/>
              <a:gd name="connsiteX3" fmla="*/ 55225 w 60325"/>
              <a:gd name="connsiteY3" fmla="*/ 4168 h 49356"/>
              <a:gd name="connsiteX4" fmla="*/ 54073 w 60325"/>
              <a:gd name="connsiteY4" fmla="*/ 4442 h 49356"/>
              <a:gd name="connsiteX5" fmla="*/ 52867 w 60325"/>
              <a:gd name="connsiteY5" fmla="*/ 5046 h 49356"/>
              <a:gd name="connsiteX6" fmla="*/ 50015 w 60325"/>
              <a:gd name="connsiteY6" fmla="*/ 6690 h 49356"/>
              <a:gd name="connsiteX7" fmla="*/ 47218 w 60325"/>
              <a:gd name="connsiteY7" fmla="*/ 8281 h 49356"/>
              <a:gd name="connsiteX8" fmla="*/ 44531 w 60325"/>
              <a:gd name="connsiteY8" fmla="*/ 9817 h 49356"/>
              <a:gd name="connsiteX9" fmla="*/ 41844 w 60325"/>
              <a:gd name="connsiteY9" fmla="*/ 11352 h 49356"/>
              <a:gd name="connsiteX10" fmla="*/ 39211 w 60325"/>
              <a:gd name="connsiteY10" fmla="*/ 12833 h 49356"/>
              <a:gd name="connsiteX11" fmla="*/ 36634 w 60325"/>
              <a:gd name="connsiteY11" fmla="*/ 14313 h 49356"/>
              <a:gd name="connsiteX12" fmla="*/ 34056 w 60325"/>
              <a:gd name="connsiteY12" fmla="*/ 15794 h 49356"/>
              <a:gd name="connsiteX13" fmla="*/ 31479 w 60325"/>
              <a:gd name="connsiteY13" fmla="*/ 17275 h 49356"/>
              <a:gd name="connsiteX14" fmla="*/ 28956 w 60325"/>
              <a:gd name="connsiteY14" fmla="*/ 18756 h 49356"/>
              <a:gd name="connsiteX15" fmla="*/ 26379 w 60325"/>
              <a:gd name="connsiteY15" fmla="*/ 20237 h 49356"/>
              <a:gd name="connsiteX16" fmla="*/ 23801 w 60325"/>
              <a:gd name="connsiteY16" fmla="*/ 21717 h 49356"/>
              <a:gd name="connsiteX17" fmla="*/ 21169 w 60325"/>
              <a:gd name="connsiteY17" fmla="*/ 23253 h 49356"/>
              <a:gd name="connsiteX18" fmla="*/ 18481 w 60325"/>
              <a:gd name="connsiteY18" fmla="*/ 24788 h 49356"/>
              <a:gd name="connsiteX19" fmla="*/ 15794 w 60325"/>
              <a:gd name="connsiteY19" fmla="*/ 26324 h 49356"/>
              <a:gd name="connsiteX20" fmla="*/ 12997 w 60325"/>
              <a:gd name="connsiteY20" fmla="*/ 27914 h 49356"/>
              <a:gd name="connsiteX21" fmla="*/ 10145 w 60325"/>
              <a:gd name="connsiteY21" fmla="*/ 29559 h 49356"/>
              <a:gd name="connsiteX22" fmla="*/ 8939 w 60325"/>
              <a:gd name="connsiteY22" fmla="*/ 30382 h 49356"/>
              <a:gd name="connsiteX23" fmla="*/ 7788 w 60325"/>
              <a:gd name="connsiteY23" fmla="*/ 31424 h 49356"/>
              <a:gd name="connsiteX24" fmla="*/ 6745 w 60325"/>
              <a:gd name="connsiteY24" fmla="*/ 32576 h 49356"/>
              <a:gd name="connsiteX25" fmla="*/ 5868 w 60325"/>
              <a:gd name="connsiteY25" fmla="*/ 33837 h 49356"/>
              <a:gd name="connsiteX26" fmla="*/ 5101 w 60325"/>
              <a:gd name="connsiteY26" fmla="*/ 35153 h 49356"/>
              <a:gd name="connsiteX27" fmla="*/ 4552 w 60325"/>
              <a:gd name="connsiteY27" fmla="*/ 36524 h 49356"/>
              <a:gd name="connsiteX28" fmla="*/ 4223 w 60325"/>
              <a:gd name="connsiteY28" fmla="*/ 37895 h 49356"/>
              <a:gd name="connsiteX29" fmla="*/ 4113 w 60325"/>
              <a:gd name="connsiteY29" fmla="*/ 39211 h 49356"/>
              <a:gd name="connsiteX30" fmla="*/ 4113 w 60325"/>
              <a:gd name="connsiteY30" fmla="*/ 41405 h 49356"/>
              <a:gd name="connsiteX31" fmla="*/ 4223 w 60325"/>
              <a:gd name="connsiteY31" fmla="*/ 42557 h 49356"/>
              <a:gd name="connsiteX32" fmla="*/ 4552 w 60325"/>
              <a:gd name="connsiteY32" fmla="*/ 43489 h 49356"/>
              <a:gd name="connsiteX33" fmla="*/ 5101 w 60325"/>
              <a:gd name="connsiteY33" fmla="*/ 44202 h 49356"/>
              <a:gd name="connsiteX34" fmla="*/ 5868 w 60325"/>
              <a:gd name="connsiteY34" fmla="*/ 44696 h 49356"/>
              <a:gd name="connsiteX35" fmla="*/ 9487 w 60325"/>
              <a:gd name="connsiteY35" fmla="*/ 46505 h 49356"/>
              <a:gd name="connsiteX36" fmla="*/ 9049 w 60325"/>
              <a:gd name="connsiteY36" fmla="*/ 46176 h 49356"/>
              <a:gd name="connsiteX37" fmla="*/ 8501 w 60325"/>
              <a:gd name="connsiteY37" fmla="*/ 45463 h 49356"/>
              <a:gd name="connsiteX38" fmla="*/ 8116 w 60325"/>
              <a:gd name="connsiteY38" fmla="*/ 44531 h 49356"/>
              <a:gd name="connsiteX39" fmla="*/ 8007 w 60325"/>
              <a:gd name="connsiteY39" fmla="*/ 43379 h 49356"/>
              <a:gd name="connsiteX40" fmla="*/ 8007 w 60325"/>
              <a:gd name="connsiteY40" fmla="*/ 41186 h 49356"/>
              <a:gd name="connsiteX41" fmla="*/ 8116 w 60325"/>
              <a:gd name="connsiteY41" fmla="*/ 39869 h 49356"/>
              <a:gd name="connsiteX42" fmla="*/ 8501 w 60325"/>
              <a:gd name="connsiteY42" fmla="*/ 38498 h 49356"/>
              <a:gd name="connsiteX43" fmla="*/ 9049 w 60325"/>
              <a:gd name="connsiteY43" fmla="*/ 37127 h 49356"/>
              <a:gd name="connsiteX44" fmla="*/ 9817 w 60325"/>
              <a:gd name="connsiteY44" fmla="*/ 35811 h 49356"/>
              <a:gd name="connsiteX45" fmla="*/ 10749 w 60325"/>
              <a:gd name="connsiteY45" fmla="*/ 34550 h 49356"/>
              <a:gd name="connsiteX46" fmla="*/ 11791 w 60325"/>
              <a:gd name="connsiteY46" fmla="*/ 33398 h 49356"/>
              <a:gd name="connsiteX47" fmla="*/ 12942 w 60325"/>
              <a:gd name="connsiteY47" fmla="*/ 32356 h 49356"/>
              <a:gd name="connsiteX48" fmla="*/ 14149 w 60325"/>
              <a:gd name="connsiteY48" fmla="*/ 31534 h 49356"/>
              <a:gd name="connsiteX49" fmla="*/ 14862 w 60325"/>
              <a:gd name="connsiteY49" fmla="*/ 31095 h 49356"/>
              <a:gd name="connsiteX50" fmla="*/ 15575 w 60325"/>
              <a:gd name="connsiteY50" fmla="*/ 30711 h 49356"/>
              <a:gd name="connsiteX51" fmla="*/ 16288 w 60325"/>
              <a:gd name="connsiteY51" fmla="*/ 30272 h 49356"/>
              <a:gd name="connsiteX52" fmla="*/ 17001 w 60325"/>
              <a:gd name="connsiteY52" fmla="*/ 29888 h 49356"/>
              <a:gd name="connsiteX53" fmla="*/ 17714 w 60325"/>
              <a:gd name="connsiteY53" fmla="*/ 29504 h 49356"/>
              <a:gd name="connsiteX54" fmla="*/ 18426 w 60325"/>
              <a:gd name="connsiteY54" fmla="*/ 29121 h 49356"/>
              <a:gd name="connsiteX55" fmla="*/ 19139 w 60325"/>
              <a:gd name="connsiteY55" fmla="*/ 28737 h 49356"/>
              <a:gd name="connsiteX56" fmla="*/ 19852 w 60325"/>
              <a:gd name="connsiteY56" fmla="*/ 28353 h 49356"/>
              <a:gd name="connsiteX57" fmla="*/ 20565 w 60325"/>
              <a:gd name="connsiteY57" fmla="*/ 27969 h 49356"/>
              <a:gd name="connsiteX58" fmla="*/ 21223 w 60325"/>
              <a:gd name="connsiteY58" fmla="*/ 27585 h 49356"/>
              <a:gd name="connsiteX59" fmla="*/ 21881 w 60325"/>
              <a:gd name="connsiteY59" fmla="*/ 27201 h 49356"/>
              <a:gd name="connsiteX60" fmla="*/ 22540 w 60325"/>
              <a:gd name="connsiteY60" fmla="*/ 26817 h 49356"/>
              <a:gd name="connsiteX61" fmla="*/ 23198 w 60325"/>
              <a:gd name="connsiteY61" fmla="*/ 26433 h 49356"/>
              <a:gd name="connsiteX62" fmla="*/ 23856 w 60325"/>
              <a:gd name="connsiteY62" fmla="*/ 26049 h 49356"/>
              <a:gd name="connsiteX63" fmla="*/ 24514 w 60325"/>
              <a:gd name="connsiteY63" fmla="*/ 25666 h 49356"/>
              <a:gd name="connsiteX64" fmla="*/ 25172 w 60325"/>
              <a:gd name="connsiteY64" fmla="*/ 25282 h 49356"/>
              <a:gd name="connsiteX65" fmla="*/ 25830 w 60325"/>
              <a:gd name="connsiteY65" fmla="*/ 24898 h 49356"/>
              <a:gd name="connsiteX66" fmla="*/ 26488 w 60325"/>
              <a:gd name="connsiteY66" fmla="*/ 24514 h 49356"/>
              <a:gd name="connsiteX67" fmla="*/ 27147 w 60325"/>
              <a:gd name="connsiteY67" fmla="*/ 24130 h 49356"/>
              <a:gd name="connsiteX68" fmla="*/ 27805 w 60325"/>
              <a:gd name="connsiteY68" fmla="*/ 23746 h 49356"/>
              <a:gd name="connsiteX69" fmla="*/ 28463 w 60325"/>
              <a:gd name="connsiteY69" fmla="*/ 23362 h 49356"/>
              <a:gd name="connsiteX70" fmla="*/ 29121 w 60325"/>
              <a:gd name="connsiteY70" fmla="*/ 22979 h 49356"/>
              <a:gd name="connsiteX71" fmla="*/ 29779 w 60325"/>
              <a:gd name="connsiteY71" fmla="*/ 22594 h 49356"/>
              <a:gd name="connsiteX72" fmla="*/ 30437 w 60325"/>
              <a:gd name="connsiteY72" fmla="*/ 22211 h 49356"/>
              <a:gd name="connsiteX73" fmla="*/ 31095 w 60325"/>
              <a:gd name="connsiteY73" fmla="*/ 21827 h 49356"/>
              <a:gd name="connsiteX74" fmla="*/ 31753 w 60325"/>
              <a:gd name="connsiteY74" fmla="*/ 21443 h 49356"/>
              <a:gd name="connsiteX75" fmla="*/ 32411 w 60325"/>
              <a:gd name="connsiteY75" fmla="*/ 21059 h 49356"/>
              <a:gd name="connsiteX76" fmla="*/ 33069 w 60325"/>
              <a:gd name="connsiteY76" fmla="*/ 20675 h 49356"/>
              <a:gd name="connsiteX77" fmla="*/ 33727 w 60325"/>
              <a:gd name="connsiteY77" fmla="*/ 20291 h 49356"/>
              <a:gd name="connsiteX78" fmla="*/ 34385 w 60325"/>
              <a:gd name="connsiteY78" fmla="*/ 19907 h 49356"/>
              <a:gd name="connsiteX79" fmla="*/ 35043 w 60325"/>
              <a:gd name="connsiteY79" fmla="*/ 19524 h 49356"/>
              <a:gd name="connsiteX80" fmla="*/ 35702 w 60325"/>
              <a:gd name="connsiteY80" fmla="*/ 19139 h 49356"/>
              <a:gd name="connsiteX81" fmla="*/ 36360 w 60325"/>
              <a:gd name="connsiteY81" fmla="*/ 18756 h 49356"/>
              <a:gd name="connsiteX82" fmla="*/ 37018 w 60325"/>
              <a:gd name="connsiteY82" fmla="*/ 18372 h 49356"/>
              <a:gd name="connsiteX83" fmla="*/ 37676 w 60325"/>
              <a:gd name="connsiteY83" fmla="*/ 17988 h 49356"/>
              <a:gd name="connsiteX84" fmla="*/ 38334 w 60325"/>
              <a:gd name="connsiteY84" fmla="*/ 17604 h 49356"/>
              <a:gd name="connsiteX85" fmla="*/ 38992 w 60325"/>
              <a:gd name="connsiteY85" fmla="*/ 17220 h 49356"/>
              <a:gd name="connsiteX86" fmla="*/ 39650 w 60325"/>
              <a:gd name="connsiteY86" fmla="*/ 16836 h 49356"/>
              <a:gd name="connsiteX87" fmla="*/ 40308 w 60325"/>
              <a:gd name="connsiteY87" fmla="*/ 16452 h 49356"/>
              <a:gd name="connsiteX88" fmla="*/ 40966 w 60325"/>
              <a:gd name="connsiteY88" fmla="*/ 16069 h 49356"/>
              <a:gd name="connsiteX89" fmla="*/ 41624 w 60325"/>
              <a:gd name="connsiteY89" fmla="*/ 15684 h 49356"/>
              <a:gd name="connsiteX90" fmla="*/ 42282 w 60325"/>
              <a:gd name="connsiteY90" fmla="*/ 15301 h 49356"/>
              <a:gd name="connsiteX91" fmla="*/ 42940 w 60325"/>
              <a:gd name="connsiteY91" fmla="*/ 14917 h 49356"/>
              <a:gd name="connsiteX92" fmla="*/ 43599 w 60325"/>
              <a:gd name="connsiteY92" fmla="*/ 14533 h 49356"/>
              <a:gd name="connsiteX93" fmla="*/ 44257 w 60325"/>
              <a:gd name="connsiteY93" fmla="*/ 14149 h 49356"/>
              <a:gd name="connsiteX94" fmla="*/ 44915 w 60325"/>
              <a:gd name="connsiteY94" fmla="*/ 13765 h 49356"/>
              <a:gd name="connsiteX95" fmla="*/ 45573 w 60325"/>
              <a:gd name="connsiteY95" fmla="*/ 13382 h 49356"/>
              <a:gd name="connsiteX96" fmla="*/ 46231 w 60325"/>
              <a:gd name="connsiteY96" fmla="*/ 12997 h 49356"/>
              <a:gd name="connsiteX97" fmla="*/ 46889 w 60325"/>
              <a:gd name="connsiteY97" fmla="*/ 12614 h 49356"/>
              <a:gd name="connsiteX98" fmla="*/ 47547 w 60325"/>
              <a:gd name="connsiteY98" fmla="*/ 12229 h 49356"/>
              <a:gd name="connsiteX99" fmla="*/ 48205 w 60325"/>
              <a:gd name="connsiteY99" fmla="*/ 11846 h 49356"/>
              <a:gd name="connsiteX100" fmla="*/ 48863 w 60325"/>
              <a:gd name="connsiteY100" fmla="*/ 11462 h 49356"/>
              <a:gd name="connsiteX101" fmla="*/ 49522 w 60325"/>
              <a:gd name="connsiteY101" fmla="*/ 11078 h 49356"/>
              <a:gd name="connsiteX102" fmla="*/ 50180 w 60325"/>
              <a:gd name="connsiteY102" fmla="*/ 10694 h 49356"/>
              <a:gd name="connsiteX103" fmla="*/ 50838 w 60325"/>
              <a:gd name="connsiteY103" fmla="*/ 10310 h 49356"/>
              <a:gd name="connsiteX104" fmla="*/ 51496 w 60325"/>
              <a:gd name="connsiteY104" fmla="*/ 9927 h 49356"/>
              <a:gd name="connsiteX105" fmla="*/ 52209 w 60325"/>
              <a:gd name="connsiteY105" fmla="*/ 9542 h 49356"/>
              <a:gd name="connsiteX106" fmla="*/ 52922 w 60325"/>
              <a:gd name="connsiteY106" fmla="*/ 9159 h 49356"/>
              <a:gd name="connsiteX107" fmla="*/ 53635 w 60325"/>
              <a:gd name="connsiteY107" fmla="*/ 8774 h 49356"/>
              <a:gd name="connsiteX108" fmla="*/ 54348 w 60325"/>
              <a:gd name="connsiteY108" fmla="*/ 8391 h 49356"/>
              <a:gd name="connsiteX109" fmla="*/ 55061 w 60325"/>
              <a:gd name="connsiteY109" fmla="*/ 8007 h 49356"/>
              <a:gd name="connsiteX110" fmla="*/ 55773 w 60325"/>
              <a:gd name="connsiteY110" fmla="*/ 7623 h 49356"/>
              <a:gd name="connsiteX111" fmla="*/ 56486 w 60325"/>
              <a:gd name="connsiteY111" fmla="*/ 7184 h 49356"/>
              <a:gd name="connsiteX112" fmla="*/ 57199 w 60325"/>
              <a:gd name="connsiteY112" fmla="*/ 6745 h 49356"/>
              <a:gd name="connsiteX113" fmla="*/ 58406 w 60325"/>
              <a:gd name="connsiteY113" fmla="*/ 6142 h 49356"/>
              <a:gd name="connsiteX114" fmla="*/ 59557 w 60325"/>
              <a:gd name="connsiteY114" fmla="*/ 5868 h 49356"/>
              <a:gd name="connsiteX115" fmla="*/ 60600 w 60325"/>
              <a:gd name="connsiteY115" fmla="*/ 5813 h 49356"/>
              <a:gd name="connsiteX116" fmla="*/ 61093 w 60325"/>
              <a:gd name="connsiteY116" fmla="*/ 6307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325" h="49356">
                <a:moveTo>
                  <a:pt x="61093" y="6307"/>
                </a:moveTo>
                <a:lnTo>
                  <a:pt x="57145" y="4333"/>
                </a:lnTo>
                <a:lnTo>
                  <a:pt x="56267" y="4113"/>
                </a:lnTo>
                <a:lnTo>
                  <a:pt x="55225" y="4168"/>
                </a:lnTo>
                <a:lnTo>
                  <a:pt x="54073" y="4442"/>
                </a:lnTo>
                <a:lnTo>
                  <a:pt x="52867" y="5046"/>
                </a:lnTo>
                <a:lnTo>
                  <a:pt x="50015" y="6690"/>
                </a:lnTo>
                <a:lnTo>
                  <a:pt x="47218" y="8281"/>
                </a:lnTo>
                <a:lnTo>
                  <a:pt x="44531" y="9817"/>
                </a:lnTo>
                <a:lnTo>
                  <a:pt x="41844" y="11352"/>
                </a:lnTo>
                <a:lnTo>
                  <a:pt x="39211" y="12833"/>
                </a:lnTo>
                <a:lnTo>
                  <a:pt x="36634" y="14313"/>
                </a:lnTo>
                <a:lnTo>
                  <a:pt x="34056" y="15794"/>
                </a:lnTo>
                <a:lnTo>
                  <a:pt x="31479" y="17275"/>
                </a:lnTo>
                <a:lnTo>
                  <a:pt x="28956" y="18756"/>
                </a:lnTo>
                <a:lnTo>
                  <a:pt x="26379" y="20237"/>
                </a:lnTo>
                <a:lnTo>
                  <a:pt x="23801" y="21717"/>
                </a:lnTo>
                <a:lnTo>
                  <a:pt x="21169" y="23253"/>
                </a:lnTo>
                <a:lnTo>
                  <a:pt x="18481" y="24788"/>
                </a:lnTo>
                <a:lnTo>
                  <a:pt x="15794" y="26324"/>
                </a:lnTo>
                <a:lnTo>
                  <a:pt x="12997" y="27914"/>
                </a:lnTo>
                <a:lnTo>
                  <a:pt x="10145" y="29559"/>
                </a:lnTo>
                <a:lnTo>
                  <a:pt x="8939" y="30382"/>
                </a:lnTo>
                <a:lnTo>
                  <a:pt x="7788" y="31424"/>
                </a:lnTo>
                <a:lnTo>
                  <a:pt x="6745" y="32576"/>
                </a:lnTo>
                <a:lnTo>
                  <a:pt x="5868" y="33837"/>
                </a:lnTo>
                <a:lnTo>
                  <a:pt x="5101" y="35153"/>
                </a:lnTo>
                <a:lnTo>
                  <a:pt x="4552" y="36524"/>
                </a:lnTo>
                <a:lnTo>
                  <a:pt x="4223" y="37895"/>
                </a:lnTo>
                <a:lnTo>
                  <a:pt x="4113" y="39211"/>
                </a:lnTo>
                <a:lnTo>
                  <a:pt x="4113" y="41405"/>
                </a:lnTo>
                <a:lnTo>
                  <a:pt x="4223" y="42557"/>
                </a:lnTo>
                <a:lnTo>
                  <a:pt x="4552" y="43489"/>
                </a:lnTo>
                <a:lnTo>
                  <a:pt x="5101" y="44202"/>
                </a:lnTo>
                <a:lnTo>
                  <a:pt x="5868" y="44696"/>
                </a:lnTo>
                <a:lnTo>
                  <a:pt x="9487" y="46505"/>
                </a:lnTo>
                <a:cubicBezTo>
                  <a:pt x="9323" y="46395"/>
                  <a:pt x="9214" y="46286"/>
                  <a:pt x="9049" y="46176"/>
                </a:cubicBezTo>
                <a:cubicBezTo>
                  <a:pt x="8829" y="45957"/>
                  <a:pt x="8665" y="45737"/>
                  <a:pt x="8501" y="45463"/>
                </a:cubicBezTo>
                <a:cubicBezTo>
                  <a:pt x="8336" y="45189"/>
                  <a:pt x="8226" y="44860"/>
                  <a:pt x="8116" y="44531"/>
                </a:cubicBezTo>
                <a:cubicBezTo>
                  <a:pt x="8061" y="44202"/>
                  <a:pt x="8007" y="43818"/>
                  <a:pt x="8007" y="43379"/>
                </a:cubicBezTo>
                <a:lnTo>
                  <a:pt x="8007" y="41186"/>
                </a:lnTo>
                <a:cubicBezTo>
                  <a:pt x="8007" y="40747"/>
                  <a:pt x="8061" y="40308"/>
                  <a:pt x="8116" y="39869"/>
                </a:cubicBezTo>
                <a:cubicBezTo>
                  <a:pt x="8226" y="39431"/>
                  <a:pt x="8336" y="38992"/>
                  <a:pt x="8501" y="38498"/>
                </a:cubicBezTo>
                <a:cubicBezTo>
                  <a:pt x="8665" y="38060"/>
                  <a:pt x="8829" y="37566"/>
                  <a:pt x="9049" y="37127"/>
                </a:cubicBezTo>
                <a:cubicBezTo>
                  <a:pt x="9268" y="36689"/>
                  <a:pt x="9542" y="36250"/>
                  <a:pt x="9817" y="35811"/>
                </a:cubicBezTo>
                <a:cubicBezTo>
                  <a:pt x="10091" y="35372"/>
                  <a:pt x="10420" y="34934"/>
                  <a:pt x="10749" y="34550"/>
                </a:cubicBezTo>
                <a:cubicBezTo>
                  <a:pt x="11078" y="34166"/>
                  <a:pt x="11407" y="33782"/>
                  <a:pt x="11791" y="33398"/>
                </a:cubicBezTo>
                <a:cubicBezTo>
                  <a:pt x="12175" y="33014"/>
                  <a:pt x="12559" y="32685"/>
                  <a:pt x="12942" y="32356"/>
                </a:cubicBezTo>
                <a:cubicBezTo>
                  <a:pt x="13327" y="32027"/>
                  <a:pt x="13765" y="31753"/>
                  <a:pt x="14149" y="31534"/>
                </a:cubicBezTo>
                <a:lnTo>
                  <a:pt x="14862" y="31095"/>
                </a:lnTo>
                <a:lnTo>
                  <a:pt x="15575" y="30711"/>
                </a:lnTo>
                <a:lnTo>
                  <a:pt x="16288" y="30272"/>
                </a:lnTo>
                <a:lnTo>
                  <a:pt x="17001" y="29888"/>
                </a:lnTo>
                <a:lnTo>
                  <a:pt x="17714" y="29504"/>
                </a:lnTo>
                <a:lnTo>
                  <a:pt x="18426" y="29121"/>
                </a:lnTo>
                <a:lnTo>
                  <a:pt x="19139" y="28737"/>
                </a:lnTo>
                <a:lnTo>
                  <a:pt x="19852" y="28353"/>
                </a:lnTo>
                <a:lnTo>
                  <a:pt x="20565" y="27969"/>
                </a:lnTo>
                <a:lnTo>
                  <a:pt x="21223" y="27585"/>
                </a:lnTo>
                <a:lnTo>
                  <a:pt x="21881" y="27201"/>
                </a:lnTo>
                <a:lnTo>
                  <a:pt x="22540" y="26817"/>
                </a:lnTo>
                <a:lnTo>
                  <a:pt x="23198" y="26433"/>
                </a:lnTo>
                <a:lnTo>
                  <a:pt x="23856" y="26049"/>
                </a:lnTo>
                <a:lnTo>
                  <a:pt x="24514" y="25666"/>
                </a:lnTo>
                <a:lnTo>
                  <a:pt x="25172" y="25282"/>
                </a:lnTo>
                <a:lnTo>
                  <a:pt x="25830" y="24898"/>
                </a:lnTo>
                <a:lnTo>
                  <a:pt x="26488" y="24514"/>
                </a:lnTo>
                <a:lnTo>
                  <a:pt x="27147" y="24130"/>
                </a:lnTo>
                <a:lnTo>
                  <a:pt x="27805" y="23746"/>
                </a:lnTo>
                <a:lnTo>
                  <a:pt x="28463" y="23362"/>
                </a:lnTo>
                <a:lnTo>
                  <a:pt x="29121" y="22979"/>
                </a:lnTo>
                <a:lnTo>
                  <a:pt x="29779" y="22594"/>
                </a:lnTo>
                <a:lnTo>
                  <a:pt x="30437" y="22211"/>
                </a:lnTo>
                <a:lnTo>
                  <a:pt x="31095" y="21827"/>
                </a:lnTo>
                <a:lnTo>
                  <a:pt x="31753" y="21443"/>
                </a:lnTo>
                <a:lnTo>
                  <a:pt x="32411" y="21059"/>
                </a:lnTo>
                <a:lnTo>
                  <a:pt x="33069" y="20675"/>
                </a:lnTo>
                <a:lnTo>
                  <a:pt x="33727" y="20291"/>
                </a:lnTo>
                <a:lnTo>
                  <a:pt x="34385" y="19907"/>
                </a:lnTo>
                <a:lnTo>
                  <a:pt x="35043" y="19524"/>
                </a:lnTo>
                <a:lnTo>
                  <a:pt x="35702" y="19139"/>
                </a:lnTo>
                <a:lnTo>
                  <a:pt x="36360" y="18756"/>
                </a:lnTo>
                <a:lnTo>
                  <a:pt x="37018" y="18372"/>
                </a:lnTo>
                <a:lnTo>
                  <a:pt x="37676" y="17988"/>
                </a:lnTo>
                <a:lnTo>
                  <a:pt x="38334" y="17604"/>
                </a:lnTo>
                <a:lnTo>
                  <a:pt x="38992" y="17220"/>
                </a:lnTo>
                <a:lnTo>
                  <a:pt x="39650" y="16836"/>
                </a:lnTo>
                <a:lnTo>
                  <a:pt x="40308" y="16452"/>
                </a:lnTo>
                <a:lnTo>
                  <a:pt x="40966" y="16069"/>
                </a:lnTo>
                <a:lnTo>
                  <a:pt x="41624" y="15684"/>
                </a:lnTo>
                <a:lnTo>
                  <a:pt x="42282" y="15301"/>
                </a:lnTo>
                <a:lnTo>
                  <a:pt x="42940" y="14917"/>
                </a:lnTo>
                <a:lnTo>
                  <a:pt x="43599" y="14533"/>
                </a:lnTo>
                <a:lnTo>
                  <a:pt x="44257" y="14149"/>
                </a:lnTo>
                <a:lnTo>
                  <a:pt x="44915" y="13765"/>
                </a:lnTo>
                <a:lnTo>
                  <a:pt x="45573" y="13382"/>
                </a:lnTo>
                <a:lnTo>
                  <a:pt x="46231" y="12997"/>
                </a:lnTo>
                <a:lnTo>
                  <a:pt x="46889" y="12614"/>
                </a:lnTo>
                <a:lnTo>
                  <a:pt x="47547" y="12229"/>
                </a:lnTo>
                <a:lnTo>
                  <a:pt x="48205" y="11846"/>
                </a:lnTo>
                <a:lnTo>
                  <a:pt x="48863" y="11462"/>
                </a:lnTo>
                <a:lnTo>
                  <a:pt x="49522" y="11078"/>
                </a:lnTo>
                <a:lnTo>
                  <a:pt x="50180" y="10694"/>
                </a:lnTo>
                <a:lnTo>
                  <a:pt x="50838" y="10310"/>
                </a:lnTo>
                <a:lnTo>
                  <a:pt x="51496" y="9927"/>
                </a:lnTo>
                <a:lnTo>
                  <a:pt x="52209" y="9542"/>
                </a:lnTo>
                <a:lnTo>
                  <a:pt x="52922" y="9159"/>
                </a:lnTo>
                <a:lnTo>
                  <a:pt x="53635" y="8774"/>
                </a:lnTo>
                <a:lnTo>
                  <a:pt x="54348" y="8391"/>
                </a:lnTo>
                <a:lnTo>
                  <a:pt x="55061" y="8007"/>
                </a:lnTo>
                <a:lnTo>
                  <a:pt x="55773" y="7623"/>
                </a:lnTo>
                <a:lnTo>
                  <a:pt x="56486" y="7184"/>
                </a:lnTo>
                <a:lnTo>
                  <a:pt x="57199" y="6745"/>
                </a:lnTo>
                <a:cubicBezTo>
                  <a:pt x="57638" y="6526"/>
                  <a:pt x="58021" y="6307"/>
                  <a:pt x="58406" y="6142"/>
                </a:cubicBezTo>
                <a:cubicBezTo>
                  <a:pt x="58789" y="5977"/>
                  <a:pt x="59174" y="5923"/>
                  <a:pt x="59557" y="5868"/>
                </a:cubicBezTo>
                <a:cubicBezTo>
                  <a:pt x="59941" y="5813"/>
                  <a:pt x="60270" y="5813"/>
                  <a:pt x="60600" y="5813"/>
                </a:cubicBezTo>
                <a:cubicBezTo>
                  <a:pt x="60490" y="6087"/>
                  <a:pt x="60818" y="6197"/>
                  <a:pt x="61093" y="6307"/>
                </a:cubicBezTo>
                <a:close/>
              </a:path>
            </a:pathLst>
          </a:custGeom>
          <a:solidFill>
            <a:srgbClr val="3731A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385C9C9-D57C-4BB6-BB4D-DE66F33D360F}"/>
              </a:ext>
            </a:extLst>
          </p:cNvPr>
          <p:cNvSpPr/>
          <p:nvPr/>
        </p:nvSpPr>
        <p:spPr>
          <a:xfrm>
            <a:off x="14870337" y="8656957"/>
            <a:ext cx="49355" cy="35895"/>
          </a:xfrm>
          <a:custGeom>
            <a:avLst/>
            <a:gdLst>
              <a:gd name="connsiteX0" fmla="*/ 58954 w 60325"/>
              <a:gd name="connsiteY0" fmla="*/ 9813 h 43872"/>
              <a:gd name="connsiteX1" fmla="*/ 58954 w 60325"/>
              <a:gd name="connsiteY1" fmla="*/ 7619 h 43872"/>
              <a:gd name="connsiteX2" fmla="*/ 52867 w 60325"/>
              <a:gd name="connsiteY2" fmla="*/ 5042 h 43872"/>
              <a:gd name="connsiteX3" fmla="*/ 10201 w 60325"/>
              <a:gd name="connsiteY3" fmla="*/ 29555 h 43872"/>
              <a:gd name="connsiteX4" fmla="*/ 4113 w 60325"/>
              <a:gd name="connsiteY4" fmla="*/ 39152 h 43872"/>
              <a:gd name="connsiteX5" fmla="*/ 4113 w 60325"/>
              <a:gd name="connsiteY5" fmla="*/ 41346 h 43872"/>
              <a:gd name="connsiteX6" fmla="*/ 10201 w 60325"/>
              <a:gd name="connsiteY6" fmla="*/ 43924 h 43872"/>
              <a:gd name="connsiteX7" fmla="*/ 52867 w 60325"/>
              <a:gd name="connsiteY7" fmla="*/ 19410 h 43872"/>
              <a:gd name="connsiteX8" fmla="*/ 58954 w 60325"/>
              <a:gd name="connsiteY8" fmla="*/ 9813 h 4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25" h="43872">
                <a:moveTo>
                  <a:pt x="58954" y="9813"/>
                </a:moveTo>
                <a:lnTo>
                  <a:pt x="58954" y="7619"/>
                </a:lnTo>
                <a:cubicBezTo>
                  <a:pt x="58954" y="4274"/>
                  <a:pt x="56212" y="3122"/>
                  <a:pt x="52867" y="5042"/>
                </a:cubicBezTo>
                <a:cubicBezTo>
                  <a:pt x="37402" y="13926"/>
                  <a:pt x="25666" y="20671"/>
                  <a:pt x="10201" y="29555"/>
                </a:cubicBezTo>
                <a:cubicBezTo>
                  <a:pt x="6855" y="31475"/>
                  <a:pt x="4113" y="35807"/>
                  <a:pt x="4113" y="39152"/>
                </a:cubicBezTo>
                <a:lnTo>
                  <a:pt x="4113" y="41346"/>
                </a:lnTo>
                <a:cubicBezTo>
                  <a:pt x="4113" y="44691"/>
                  <a:pt x="6855" y="45843"/>
                  <a:pt x="10201" y="43924"/>
                </a:cubicBezTo>
                <a:cubicBezTo>
                  <a:pt x="25666" y="35039"/>
                  <a:pt x="37347" y="28294"/>
                  <a:pt x="52867" y="19410"/>
                </a:cubicBezTo>
                <a:cubicBezTo>
                  <a:pt x="56212" y="17436"/>
                  <a:pt x="58954" y="13158"/>
                  <a:pt x="58954" y="98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5037514-3110-40B3-A2D4-6CECA5425AF4}"/>
              </a:ext>
            </a:extLst>
          </p:cNvPr>
          <p:cNvSpPr/>
          <p:nvPr/>
        </p:nvSpPr>
        <p:spPr>
          <a:xfrm>
            <a:off x="14267260" y="8863264"/>
            <a:ext cx="49355" cy="40382"/>
          </a:xfrm>
          <a:custGeom>
            <a:avLst/>
            <a:gdLst>
              <a:gd name="connsiteX0" fmla="*/ 4113 w 60325"/>
              <a:gd name="connsiteY0" fmla="*/ 9921 h 49356"/>
              <a:gd name="connsiteX1" fmla="*/ 4113 w 60325"/>
              <a:gd name="connsiteY1" fmla="*/ 7672 h 49356"/>
              <a:gd name="connsiteX2" fmla="*/ 10310 w 60325"/>
              <a:gd name="connsiteY2" fmla="*/ 5040 h 49356"/>
              <a:gd name="connsiteX3" fmla="*/ 53580 w 60325"/>
              <a:gd name="connsiteY3" fmla="*/ 29883 h 49356"/>
              <a:gd name="connsiteX4" fmla="*/ 59777 w 60325"/>
              <a:gd name="connsiteY4" fmla="*/ 39590 h 49356"/>
              <a:gd name="connsiteX5" fmla="*/ 59777 w 60325"/>
              <a:gd name="connsiteY5" fmla="*/ 41838 h 49356"/>
              <a:gd name="connsiteX6" fmla="*/ 53580 w 60325"/>
              <a:gd name="connsiteY6" fmla="*/ 44470 h 49356"/>
              <a:gd name="connsiteX7" fmla="*/ 10310 w 60325"/>
              <a:gd name="connsiteY7" fmla="*/ 19627 h 49356"/>
              <a:gd name="connsiteX8" fmla="*/ 4113 w 60325"/>
              <a:gd name="connsiteY8" fmla="*/ 9921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25" h="49356">
                <a:moveTo>
                  <a:pt x="4113" y="9921"/>
                </a:moveTo>
                <a:lnTo>
                  <a:pt x="4113" y="7672"/>
                </a:lnTo>
                <a:cubicBezTo>
                  <a:pt x="4113" y="4272"/>
                  <a:pt x="6910" y="3120"/>
                  <a:pt x="10310" y="5040"/>
                </a:cubicBezTo>
                <a:cubicBezTo>
                  <a:pt x="25995" y="14088"/>
                  <a:pt x="37840" y="20889"/>
                  <a:pt x="53580" y="29883"/>
                </a:cubicBezTo>
                <a:cubicBezTo>
                  <a:pt x="56980" y="31857"/>
                  <a:pt x="59777" y="36244"/>
                  <a:pt x="59777" y="39590"/>
                </a:cubicBezTo>
                <a:lnTo>
                  <a:pt x="59777" y="41838"/>
                </a:lnTo>
                <a:cubicBezTo>
                  <a:pt x="59777" y="45238"/>
                  <a:pt x="56980" y="46390"/>
                  <a:pt x="53580" y="44470"/>
                </a:cubicBezTo>
                <a:cubicBezTo>
                  <a:pt x="37895" y="35422"/>
                  <a:pt x="26049" y="28621"/>
                  <a:pt x="10310" y="19627"/>
                </a:cubicBezTo>
                <a:cubicBezTo>
                  <a:pt x="6855" y="17708"/>
                  <a:pt x="4113" y="13321"/>
                  <a:pt x="4113" y="99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047E0AD-FC77-4230-A7BD-AC93E568B0B7}"/>
              </a:ext>
            </a:extLst>
          </p:cNvPr>
          <p:cNvSpPr/>
          <p:nvPr/>
        </p:nvSpPr>
        <p:spPr>
          <a:xfrm>
            <a:off x="14187797" y="8817184"/>
            <a:ext cx="49355" cy="40382"/>
          </a:xfrm>
          <a:custGeom>
            <a:avLst/>
            <a:gdLst>
              <a:gd name="connsiteX0" fmla="*/ 4113 w 60325"/>
              <a:gd name="connsiteY0" fmla="*/ 9921 h 49356"/>
              <a:gd name="connsiteX1" fmla="*/ 4113 w 60325"/>
              <a:gd name="connsiteY1" fmla="*/ 7672 h 49356"/>
              <a:gd name="connsiteX2" fmla="*/ 10310 w 60325"/>
              <a:gd name="connsiteY2" fmla="*/ 5040 h 49356"/>
              <a:gd name="connsiteX3" fmla="*/ 53580 w 60325"/>
              <a:gd name="connsiteY3" fmla="*/ 29883 h 49356"/>
              <a:gd name="connsiteX4" fmla="*/ 59777 w 60325"/>
              <a:gd name="connsiteY4" fmla="*/ 39590 h 49356"/>
              <a:gd name="connsiteX5" fmla="*/ 59777 w 60325"/>
              <a:gd name="connsiteY5" fmla="*/ 41838 h 49356"/>
              <a:gd name="connsiteX6" fmla="*/ 53580 w 60325"/>
              <a:gd name="connsiteY6" fmla="*/ 44471 h 49356"/>
              <a:gd name="connsiteX7" fmla="*/ 10310 w 60325"/>
              <a:gd name="connsiteY7" fmla="*/ 19627 h 49356"/>
              <a:gd name="connsiteX8" fmla="*/ 4113 w 60325"/>
              <a:gd name="connsiteY8" fmla="*/ 9921 h 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25" h="49356">
                <a:moveTo>
                  <a:pt x="4113" y="9921"/>
                </a:moveTo>
                <a:lnTo>
                  <a:pt x="4113" y="7672"/>
                </a:lnTo>
                <a:cubicBezTo>
                  <a:pt x="4113" y="4272"/>
                  <a:pt x="6910" y="3120"/>
                  <a:pt x="10310" y="5040"/>
                </a:cubicBezTo>
                <a:cubicBezTo>
                  <a:pt x="25995" y="14088"/>
                  <a:pt x="37840" y="20889"/>
                  <a:pt x="53580" y="29883"/>
                </a:cubicBezTo>
                <a:cubicBezTo>
                  <a:pt x="56980" y="31857"/>
                  <a:pt x="59777" y="36244"/>
                  <a:pt x="59777" y="39590"/>
                </a:cubicBezTo>
                <a:lnTo>
                  <a:pt x="59777" y="41838"/>
                </a:lnTo>
                <a:cubicBezTo>
                  <a:pt x="59777" y="45238"/>
                  <a:pt x="56980" y="46445"/>
                  <a:pt x="53580" y="44471"/>
                </a:cubicBezTo>
                <a:cubicBezTo>
                  <a:pt x="37895" y="35422"/>
                  <a:pt x="26049" y="28621"/>
                  <a:pt x="10310" y="19627"/>
                </a:cubicBezTo>
                <a:cubicBezTo>
                  <a:pt x="6910" y="17653"/>
                  <a:pt x="4113" y="13321"/>
                  <a:pt x="4113" y="9921"/>
                </a:cubicBezTo>
                <a:close/>
              </a:path>
            </a:pathLst>
          </a:custGeom>
          <a:solidFill>
            <a:srgbClr val="3731A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F76DF7F-2913-4AA8-9932-786C850A1B3C}"/>
              </a:ext>
            </a:extLst>
          </p:cNvPr>
          <p:cNvSpPr/>
          <p:nvPr/>
        </p:nvSpPr>
        <p:spPr>
          <a:xfrm>
            <a:off x="14188964" y="8817160"/>
            <a:ext cx="49355" cy="35895"/>
          </a:xfrm>
          <a:custGeom>
            <a:avLst/>
            <a:gdLst>
              <a:gd name="connsiteX0" fmla="*/ 4113 w 60325"/>
              <a:gd name="connsiteY0" fmla="*/ 9183 h 43872"/>
              <a:gd name="connsiteX1" fmla="*/ 4113 w 60325"/>
              <a:gd name="connsiteY1" fmla="*/ 6934 h 43872"/>
              <a:gd name="connsiteX2" fmla="*/ 5046 w 60325"/>
              <a:gd name="connsiteY2" fmla="*/ 4192 h 43872"/>
              <a:gd name="connsiteX3" fmla="*/ 8884 w 60325"/>
              <a:gd name="connsiteY3" fmla="*/ 5070 h 43872"/>
              <a:gd name="connsiteX4" fmla="*/ 52154 w 60325"/>
              <a:gd name="connsiteY4" fmla="*/ 29913 h 43872"/>
              <a:gd name="connsiteX5" fmla="*/ 58351 w 60325"/>
              <a:gd name="connsiteY5" fmla="*/ 39620 h 43872"/>
              <a:gd name="connsiteX6" fmla="*/ 58351 w 60325"/>
              <a:gd name="connsiteY6" fmla="*/ 41868 h 43872"/>
              <a:gd name="connsiteX7" fmla="*/ 57419 w 60325"/>
              <a:gd name="connsiteY7" fmla="*/ 44610 h 43872"/>
              <a:gd name="connsiteX8" fmla="*/ 53580 w 60325"/>
              <a:gd name="connsiteY8" fmla="*/ 43733 h 43872"/>
              <a:gd name="connsiteX9" fmla="*/ 10310 w 60325"/>
              <a:gd name="connsiteY9" fmla="*/ 18890 h 43872"/>
              <a:gd name="connsiteX10" fmla="*/ 4113 w 60325"/>
              <a:gd name="connsiteY10" fmla="*/ 9183 h 4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325" h="43872">
                <a:moveTo>
                  <a:pt x="4113" y="9183"/>
                </a:moveTo>
                <a:lnTo>
                  <a:pt x="4113" y="6934"/>
                </a:lnTo>
                <a:cubicBezTo>
                  <a:pt x="4113" y="5728"/>
                  <a:pt x="4442" y="4796"/>
                  <a:pt x="5046" y="4192"/>
                </a:cubicBezTo>
                <a:cubicBezTo>
                  <a:pt x="6087" y="3973"/>
                  <a:pt x="7458" y="4192"/>
                  <a:pt x="8884" y="5070"/>
                </a:cubicBezTo>
                <a:cubicBezTo>
                  <a:pt x="24569" y="14119"/>
                  <a:pt x="36414" y="20919"/>
                  <a:pt x="52154" y="29913"/>
                </a:cubicBezTo>
                <a:cubicBezTo>
                  <a:pt x="55554" y="31887"/>
                  <a:pt x="58351" y="36274"/>
                  <a:pt x="58351" y="39620"/>
                </a:cubicBezTo>
                <a:lnTo>
                  <a:pt x="58351" y="41868"/>
                </a:lnTo>
                <a:cubicBezTo>
                  <a:pt x="58351" y="43075"/>
                  <a:pt x="58022" y="44007"/>
                  <a:pt x="57419" y="44610"/>
                </a:cubicBezTo>
                <a:cubicBezTo>
                  <a:pt x="56377" y="44829"/>
                  <a:pt x="55006" y="44610"/>
                  <a:pt x="53580" y="43733"/>
                </a:cubicBezTo>
                <a:cubicBezTo>
                  <a:pt x="37895" y="34684"/>
                  <a:pt x="26049" y="27884"/>
                  <a:pt x="10310" y="18890"/>
                </a:cubicBezTo>
                <a:cubicBezTo>
                  <a:pt x="6910" y="16970"/>
                  <a:pt x="4113" y="12583"/>
                  <a:pt x="4113" y="91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E96A8395-A769-4708-B6E8-E8F2AD3F60BA}"/>
              </a:ext>
            </a:extLst>
          </p:cNvPr>
          <p:cNvSpPr/>
          <p:nvPr/>
        </p:nvSpPr>
        <p:spPr>
          <a:xfrm>
            <a:off x="14145543" y="8563224"/>
            <a:ext cx="852501" cy="349974"/>
          </a:xfrm>
          <a:custGeom>
            <a:avLst/>
            <a:gdLst>
              <a:gd name="connsiteX0" fmla="*/ 49891 w 1041977"/>
              <a:gd name="connsiteY0" fmla="*/ 174723 h 427759"/>
              <a:gd name="connsiteX1" fmla="*/ 18138 w 1041977"/>
              <a:gd name="connsiteY1" fmla="*/ 193205 h 427759"/>
              <a:gd name="connsiteX2" fmla="*/ 18138 w 1041977"/>
              <a:gd name="connsiteY2" fmla="*/ 232745 h 427759"/>
              <a:gd name="connsiteX3" fmla="*/ 331554 w 1041977"/>
              <a:gd name="connsiteY3" fmla="*/ 415859 h 427759"/>
              <a:gd name="connsiteX4" fmla="*/ 399502 w 1041977"/>
              <a:gd name="connsiteY4" fmla="*/ 415859 h 427759"/>
              <a:gd name="connsiteX5" fmla="*/ 1027102 w 1041977"/>
              <a:gd name="connsiteY5" fmla="*/ 50947 h 427759"/>
              <a:gd name="connsiteX6" fmla="*/ 1027102 w 1041977"/>
              <a:gd name="connsiteY6" fmla="*/ 11407 h 427759"/>
              <a:gd name="connsiteX7" fmla="*/ 1014544 w 1041977"/>
              <a:gd name="connsiteY7" fmla="*/ 4113 h 427759"/>
              <a:gd name="connsiteX8" fmla="*/ 49891 w 1041977"/>
              <a:gd name="connsiteY8" fmla="*/ 174723 h 4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977" h="427759">
                <a:moveTo>
                  <a:pt x="49891" y="174723"/>
                </a:moveTo>
                <a:lnTo>
                  <a:pt x="18138" y="193205"/>
                </a:lnTo>
                <a:cubicBezTo>
                  <a:pt x="-562" y="204064"/>
                  <a:pt x="-562" y="221887"/>
                  <a:pt x="18138" y="232745"/>
                </a:cubicBezTo>
                <a:cubicBezTo>
                  <a:pt x="122720" y="293619"/>
                  <a:pt x="226918" y="354985"/>
                  <a:pt x="331554" y="415859"/>
                </a:cubicBezTo>
                <a:cubicBezTo>
                  <a:pt x="350255" y="426718"/>
                  <a:pt x="380801" y="426718"/>
                  <a:pt x="399502" y="415859"/>
                </a:cubicBezTo>
                <a:cubicBezTo>
                  <a:pt x="605759" y="295867"/>
                  <a:pt x="820845" y="170939"/>
                  <a:pt x="1027102" y="50947"/>
                </a:cubicBezTo>
                <a:cubicBezTo>
                  <a:pt x="1045803" y="40089"/>
                  <a:pt x="1045803" y="22266"/>
                  <a:pt x="1027102" y="11407"/>
                </a:cubicBezTo>
                <a:lnTo>
                  <a:pt x="1014544" y="4113"/>
                </a:lnTo>
                <a:lnTo>
                  <a:pt x="49891" y="1747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65EF1B5-57BD-45A3-A58E-93115F3D848B}"/>
              </a:ext>
            </a:extLst>
          </p:cNvPr>
          <p:cNvSpPr/>
          <p:nvPr/>
        </p:nvSpPr>
        <p:spPr>
          <a:xfrm>
            <a:off x="16679572" y="7799237"/>
            <a:ext cx="619185" cy="843528"/>
          </a:xfrm>
          <a:custGeom>
            <a:avLst/>
            <a:gdLst>
              <a:gd name="connsiteX0" fmla="*/ 614873 w 756804"/>
              <a:gd name="connsiteY0" fmla="*/ 4895 h 1031009"/>
              <a:gd name="connsiteX1" fmla="*/ 682272 w 756804"/>
              <a:gd name="connsiteY1" fmla="*/ 392511 h 1031009"/>
              <a:gd name="connsiteX2" fmla="*/ 435762 w 756804"/>
              <a:gd name="connsiteY2" fmla="*/ 943443 h 1031009"/>
              <a:gd name="connsiteX3" fmla="*/ 22646 w 756804"/>
              <a:gd name="connsiteY3" fmla="*/ 1015614 h 1031009"/>
              <a:gd name="connsiteX4" fmla="*/ 205540 w 756804"/>
              <a:gd name="connsiteY4" fmla="*/ 540801 h 1031009"/>
              <a:gd name="connsiteX5" fmla="*/ 614873 w 756804"/>
              <a:gd name="connsiteY5" fmla="*/ 4895 h 103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804" h="1031009">
                <a:moveTo>
                  <a:pt x="614873" y="4895"/>
                </a:moveTo>
                <a:cubicBezTo>
                  <a:pt x="726639" y="-12051"/>
                  <a:pt x="824310" y="250637"/>
                  <a:pt x="682272" y="392511"/>
                </a:cubicBezTo>
                <a:cubicBezTo>
                  <a:pt x="598914" y="568879"/>
                  <a:pt x="572865" y="866062"/>
                  <a:pt x="435762" y="943443"/>
                </a:cubicBezTo>
                <a:cubicBezTo>
                  <a:pt x="268826" y="1037660"/>
                  <a:pt x="68328" y="1040347"/>
                  <a:pt x="22646" y="1015614"/>
                </a:cubicBezTo>
                <a:cubicBezTo>
                  <a:pt x="-40915" y="981173"/>
                  <a:pt x="68602" y="750786"/>
                  <a:pt x="205540" y="540801"/>
                </a:cubicBezTo>
                <a:cubicBezTo>
                  <a:pt x="360740" y="399091"/>
                  <a:pt x="459728" y="146604"/>
                  <a:pt x="614873" y="489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CA2C4EB-8982-4F21-BC2E-94FCD2C9F6A9}"/>
              </a:ext>
            </a:extLst>
          </p:cNvPr>
          <p:cNvSpPr/>
          <p:nvPr/>
        </p:nvSpPr>
        <p:spPr>
          <a:xfrm>
            <a:off x="17181244" y="8167664"/>
            <a:ext cx="35895" cy="192934"/>
          </a:xfrm>
          <a:custGeom>
            <a:avLst/>
            <a:gdLst>
              <a:gd name="connsiteX0" fmla="*/ 42612 w 43872"/>
              <a:gd name="connsiteY0" fmla="*/ 4113 h 235816"/>
              <a:gd name="connsiteX1" fmla="*/ 42612 w 43872"/>
              <a:gd name="connsiteY1" fmla="*/ 236200 h 235816"/>
              <a:gd name="connsiteX2" fmla="*/ 4113 w 43872"/>
              <a:gd name="connsiteY2" fmla="*/ 236200 h 235816"/>
              <a:gd name="connsiteX3" fmla="*/ 4113 w 43872"/>
              <a:gd name="connsiteY3" fmla="*/ 110559 h 235816"/>
              <a:gd name="connsiteX4" fmla="*/ 42612 w 43872"/>
              <a:gd name="connsiteY4" fmla="*/ 4113 h 2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2" h="235816">
                <a:moveTo>
                  <a:pt x="42612" y="4113"/>
                </a:moveTo>
                <a:lnTo>
                  <a:pt x="42612" y="236200"/>
                </a:lnTo>
                <a:lnTo>
                  <a:pt x="4113" y="236200"/>
                </a:lnTo>
                <a:lnTo>
                  <a:pt x="4113" y="110559"/>
                </a:lnTo>
                <a:cubicBezTo>
                  <a:pt x="16617" y="74364"/>
                  <a:pt x="29176" y="38334"/>
                  <a:pt x="42612" y="411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0D6960A-7A98-4D98-BC2A-DF0F42BDF25D}"/>
              </a:ext>
            </a:extLst>
          </p:cNvPr>
          <p:cNvSpPr/>
          <p:nvPr/>
        </p:nvSpPr>
        <p:spPr>
          <a:xfrm>
            <a:off x="16810428" y="6800734"/>
            <a:ext cx="448684" cy="1601804"/>
          </a:xfrm>
          <a:custGeom>
            <a:avLst/>
            <a:gdLst>
              <a:gd name="connsiteX0" fmla="*/ 544982 w 548409"/>
              <a:gd name="connsiteY0" fmla="*/ 385545 h 1957821"/>
              <a:gd name="connsiteX1" fmla="*/ 432065 w 548409"/>
              <a:gd name="connsiteY1" fmla="*/ 1023510 h 1957821"/>
              <a:gd name="connsiteX2" fmla="*/ 508732 w 548409"/>
              <a:gd name="connsiteY2" fmla="*/ 1354804 h 1957821"/>
              <a:gd name="connsiteX3" fmla="*/ 248951 w 548409"/>
              <a:gd name="connsiteY3" fmla="*/ 1901349 h 1957821"/>
              <a:gd name="connsiteX4" fmla="*/ 20100 w 548409"/>
              <a:gd name="connsiteY4" fmla="*/ 1859231 h 1957821"/>
              <a:gd name="connsiteX5" fmla="*/ 80644 w 548409"/>
              <a:gd name="connsiteY5" fmla="*/ 1230041 h 1957821"/>
              <a:gd name="connsiteX6" fmla="*/ 13244 w 548409"/>
              <a:gd name="connsiteY6" fmla="*/ 439180 h 1957821"/>
              <a:gd name="connsiteX7" fmla="*/ 544982 w 548409"/>
              <a:gd name="connsiteY7" fmla="*/ 385545 h 195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409" h="1957821">
                <a:moveTo>
                  <a:pt x="544982" y="385545"/>
                </a:moveTo>
                <a:cubicBezTo>
                  <a:pt x="521291" y="518754"/>
                  <a:pt x="450601" y="808643"/>
                  <a:pt x="432065" y="1023510"/>
                </a:cubicBezTo>
                <a:cubicBezTo>
                  <a:pt x="411499" y="1262232"/>
                  <a:pt x="532533" y="1311206"/>
                  <a:pt x="508732" y="1354804"/>
                </a:cubicBezTo>
                <a:cubicBezTo>
                  <a:pt x="479667" y="1408165"/>
                  <a:pt x="384189" y="1742530"/>
                  <a:pt x="248951" y="1901349"/>
                </a:cubicBezTo>
                <a:cubicBezTo>
                  <a:pt x="171077" y="1992824"/>
                  <a:pt x="-18454" y="1973410"/>
                  <a:pt x="20100" y="1859231"/>
                </a:cubicBezTo>
                <a:cubicBezTo>
                  <a:pt x="70060" y="1711435"/>
                  <a:pt x="78724" y="1493442"/>
                  <a:pt x="80644" y="1230041"/>
                </a:cubicBezTo>
                <a:cubicBezTo>
                  <a:pt x="82783" y="935435"/>
                  <a:pt x="36004" y="615713"/>
                  <a:pt x="13244" y="439180"/>
                </a:cubicBezTo>
                <a:cubicBezTo>
                  <a:pt x="-82179" y="-301996"/>
                  <a:pt x="603059" y="59187"/>
                  <a:pt x="544982" y="385545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25339A9-14BE-49A0-90C4-6B579870A22B}"/>
              </a:ext>
            </a:extLst>
          </p:cNvPr>
          <p:cNvSpPr/>
          <p:nvPr/>
        </p:nvSpPr>
        <p:spPr>
          <a:xfrm>
            <a:off x="16130427" y="7093501"/>
            <a:ext cx="619185" cy="843528"/>
          </a:xfrm>
          <a:custGeom>
            <a:avLst/>
            <a:gdLst>
              <a:gd name="connsiteX0" fmla="*/ 614873 w 756804"/>
              <a:gd name="connsiteY0" fmla="*/ 4895 h 1031009"/>
              <a:gd name="connsiteX1" fmla="*/ 682272 w 756804"/>
              <a:gd name="connsiteY1" fmla="*/ 392510 h 1031009"/>
              <a:gd name="connsiteX2" fmla="*/ 435762 w 756804"/>
              <a:gd name="connsiteY2" fmla="*/ 943443 h 1031009"/>
              <a:gd name="connsiteX3" fmla="*/ 22646 w 756804"/>
              <a:gd name="connsiteY3" fmla="*/ 1015613 h 1031009"/>
              <a:gd name="connsiteX4" fmla="*/ 205540 w 756804"/>
              <a:gd name="connsiteY4" fmla="*/ 540800 h 1031009"/>
              <a:gd name="connsiteX5" fmla="*/ 614873 w 756804"/>
              <a:gd name="connsiteY5" fmla="*/ 4895 h 103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804" h="1031009">
                <a:moveTo>
                  <a:pt x="614873" y="4895"/>
                </a:moveTo>
                <a:cubicBezTo>
                  <a:pt x="726639" y="-12052"/>
                  <a:pt x="824310" y="250637"/>
                  <a:pt x="682272" y="392510"/>
                </a:cubicBezTo>
                <a:cubicBezTo>
                  <a:pt x="598914" y="568879"/>
                  <a:pt x="572865" y="866062"/>
                  <a:pt x="435762" y="943443"/>
                </a:cubicBezTo>
                <a:cubicBezTo>
                  <a:pt x="268827" y="1037659"/>
                  <a:pt x="68328" y="1040346"/>
                  <a:pt x="22646" y="1015613"/>
                </a:cubicBezTo>
                <a:cubicBezTo>
                  <a:pt x="-40915" y="981173"/>
                  <a:pt x="68602" y="750787"/>
                  <a:pt x="205540" y="540800"/>
                </a:cubicBezTo>
                <a:cubicBezTo>
                  <a:pt x="360685" y="399092"/>
                  <a:pt x="459673" y="146604"/>
                  <a:pt x="614873" y="489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AC233EE-6655-4489-BFA3-C70D0722BCDB}"/>
              </a:ext>
            </a:extLst>
          </p:cNvPr>
          <p:cNvSpPr/>
          <p:nvPr/>
        </p:nvSpPr>
        <p:spPr>
          <a:xfrm>
            <a:off x="16663551" y="7397586"/>
            <a:ext cx="40382" cy="260237"/>
          </a:xfrm>
          <a:custGeom>
            <a:avLst/>
            <a:gdLst>
              <a:gd name="connsiteX0" fmla="*/ 4113 w 49356"/>
              <a:gd name="connsiteY0" fmla="*/ 82755 h 318077"/>
              <a:gd name="connsiteX1" fmla="*/ 4113 w 49356"/>
              <a:gd name="connsiteY1" fmla="*/ 314841 h 318077"/>
              <a:gd name="connsiteX2" fmla="*/ 45792 w 49356"/>
              <a:gd name="connsiteY2" fmla="*/ 286160 h 318077"/>
              <a:gd name="connsiteX3" fmla="*/ 45792 w 49356"/>
              <a:gd name="connsiteY3" fmla="*/ 4113 h 318077"/>
              <a:gd name="connsiteX4" fmla="*/ 30602 w 49356"/>
              <a:gd name="connsiteY4" fmla="*/ 20839 h 318077"/>
              <a:gd name="connsiteX5" fmla="*/ 4113 w 49356"/>
              <a:gd name="connsiteY5" fmla="*/ 82755 h 31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56" h="318077">
                <a:moveTo>
                  <a:pt x="4113" y="82755"/>
                </a:moveTo>
                <a:lnTo>
                  <a:pt x="4113" y="314841"/>
                </a:lnTo>
                <a:lnTo>
                  <a:pt x="45792" y="286160"/>
                </a:lnTo>
                <a:lnTo>
                  <a:pt x="45792" y="4113"/>
                </a:lnTo>
                <a:cubicBezTo>
                  <a:pt x="41076" y="9871"/>
                  <a:pt x="36031" y="15465"/>
                  <a:pt x="30602" y="20839"/>
                </a:cubicBezTo>
                <a:cubicBezTo>
                  <a:pt x="21333" y="40527"/>
                  <a:pt x="12559" y="61312"/>
                  <a:pt x="4113" y="8275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3109CD3-84C9-4A88-BD23-C40283B33527}"/>
              </a:ext>
            </a:extLst>
          </p:cNvPr>
          <p:cNvSpPr/>
          <p:nvPr/>
        </p:nvSpPr>
        <p:spPr>
          <a:xfrm>
            <a:off x="16261311" y="6094998"/>
            <a:ext cx="448684" cy="1601804"/>
          </a:xfrm>
          <a:custGeom>
            <a:avLst/>
            <a:gdLst>
              <a:gd name="connsiteX0" fmla="*/ 544947 w 548409"/>
              <a:gd name="connsiteY0" fmla="*/ 385545 h 1957821"/>
              <a:gd name="connsiteX1" fmla="*/ 432030 w 548409"/>
              <a:gd name="connsiteY1" fmla="*/ 1023510 h 1957821"/>
              <a:gd name="connsiteX2" fmla="*/ 508697 w 548409"/>
              <a:gd name="connsiteY2" fmla="*/ 1354804 h 1957821"/>
              <a:gd name="connsiteX3" fmla="*/ 248916 w 548409"/>
              <a:gd name="connsiteY3" fmla="*/ 1901348 h 1957821"/>
              <a:gd name="connsiteX4" fmla="*/ 20065 w 548409"/>
              <a:gd name="connsiteY4" fmla="*/ 1859231 h 1957821"/>
              <a:gd name="connsiteX5" fmla="*/ 80609 w 548409"/>
              <a:gd name="connsiteY5" fmla="*/ 1230041 h 1957821"/>
              <a:gd name="connsiteX6" fmla="*/ 13265 w 548409"/>
              <a:gd name="connsiteY6" fmla="*/ 439179 h 1957821"/>
              <a:gd name="connsiteX7" fmla="*/ 544947 w 548409"/>
              <a:gd name="connsiteY7" fmla="*/ 385545 h 195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409" h="1957821">
                <a:moveTo>
                  <a:pt x="544947" y="385545"/>
                </a:moveTo>
                <a:cubicBezTo>
                  <a:pt x="521256" y="518753"/>
                  <a:pt x="450566" y="808643"/>
                  <a:pt x="432030" y="1023510"/>
                </a:cubicBezTo>
                <a:cubicBezTo>
                  <a:pt x="411465" y="1262232"/>
                  <a:pt x="532499" y="1311205"/>
                  <a:pt x="508697" y="1354804"/>
                </a:cubicBezTo>
                <a:cubicBezTo>
                  <a:pt x="479687" y="1408164"/>
                  <a:pt x="384154" y="1742529"/>
                  <a:pt x="248916" y="1901348"/>
                </a:cubicBezTo>
                <a:cubicBezTo>
                  <a:pt x="171042" y="1992823"/>
                  <a:pt x="-18489" y="1973409"/>
                  <a:pt x="20065" y="1859231"/>
                </a:cubicBezTo>
                <a:cubicBezTo>
                  <a:pt x="70025" y="1711435"/>
                  <a:pt x="78744" y="1493442"/>
                  <a:pt x="80609" y="1230041"/>
                </a:cubicBezTo>
                <a:cubicBezTo>
                  <a:pt x="82748" y="935435"/>
                  <a:pt x="35969" y="615712"/>
                  <a:pt x="13265" y="439179"/>
                </a:cubicBezTo>
                <a:cubicBezTo>
                  <a:pt x="-82269" y="-301996"/>
                  <a:pt x="602969" y="59187"/>
                  <a:pt x="544947" y="385545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313FAA0-DE8B-4328-A545-2ED5E7913D89}"/>
              </a:ext>
            </a:extLst>
          </p:cNvPr>
          <p:cNvSpPr/>
          <p:nvPr/>
        </p:nvSpPr>
        <p:spPr>
          <a:xfrm>
            <a:off x="16173595" y="5370901"/>
            <a:ext cx="565343" cy="1781279"/>
          </a:xfrm>
          <a:custGeom>
            <a:avLst/>
            <a:gdLst>
              <a:gd name="connsiteX0" fmla="*/ 504308 w 690995"/>
              <a:gd name="connsiteY0" fmla="*/ 250538 h 2177185"/>
              <a:gd name="connsiteX1" fmla="*/ 588873 w 690995"/>
              <a:gd name="connsiteY1" fmla="*/ 631793 h 2177185"/>
              <a:gd name="connsiteX2" fmla="*/ 651556 w 690995"/>
              <a:gd name="connsiteY2" fmla="*/ 865854 h 2177185"/>
              <a:gd name="connsiteX3" fmla="*/ 676948 w 690995"/>
              <a:gd name="connsiteY3" fmla="*/ 1275022 h 2177185"/>
              <a:gd name="connsiteX4" fmla="*/ 564305 w 690995"/>
              <a:gd name="connsiteY4" fmla="*/ 1910738 h 2177185"/>
              <a:gd name="connsiteX5" fmla="*/ 579166 w 690995"/>
              <a:gd name="connsiteY5" fmla="*/ 2086394 h 2177185"/>
              <a:gd name="connsiteX6" fmla="*/ 162320 w 690995"/>
              <a:gd name="connsiteY6" fmla="*/ 2149790 h 2177185"/>
              <a:gd name="connsiteX7" fmla="*/ 95415 w 690995"/>
              <a:gd name="connsiteY7" fmla="*/ 1327450 h 2177185"/>
              <a:gd name="connsiteX8" fmla="*/ 24834 w 690995"/>
              <a:gd name="connsiteY8" fmla="*/ 745533 h 2177185"/>
              <a:gd name="connsiteX9" fmla="*/ 6188 w 690995"/>
              <a:gd name="connsiteY9" fmla="*/ 316896 h 2177185"/>
              <a:gd name="connsiteX10" fmla="*/ 11124 w 690995"/>
              <a:gd name="connsiteY10" fmla="*/ 195259 h 2177185"/>
              <a:gd name="connsiteX11" fmla="*/ 504308 w 690995"/>
              <a:gd name="connsiteY11" fmla="*/ 250538 h 217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0995" h="2177185">
                <a:moveTo>
                  <a:pt x="504308" y="250538"/>
                </a:moveTo>
                <a:cubicBezTo>
                  <a:pt x="501566" y="341465"/>
                  <a:pt x="564414" y="546789"/>
                  <a:pt x="588873" y="631793"/>
                </a:cubicBezTo>
                <a:cubicBezTo>
                  <a:pt x="611193" y="709447"/>
                  <a:pt x="633623" y="787047"/>
                  <a:pt x="651556" y="865854"/>
                </a:cubicBezTo>
                <a:cubicBezTo>
                  <a:pt x="681829" y="998459"/>
                  <a:pt x="701023" y="1139839"/>
                  <a:pt x="676948" y="1275022"/>
                </a:cubicBezTo>
                <a:cubicBezTo>
                  <a:pt x="639162" y="1487257"/>
                  <a:pt x="583005" y="1694665"/>
                  <a:pt x="564305" y="1910738"/>
                </a:cubicBezTo>
                <a:cubicBezTo>
                  <a:pt x="558601" y="1976712"/>
                  <a:pt x="563975" y="2023162"/>
                  <a:pt x="579166" y="2086394"/>
                </a:cubicBezTo>
                <a:cubicBezTo>
                  <a:pt x="547468" y="2161691"/>
                  <a:pt x="232517" y="2207099"/>
                  <a:pt x="162320" y="2149790"/>
                </a:cubicBezTo>
                <a:cubicBezTo>
                  <a:pt x="164679" y="1868127"/>
                  <a:pt x="131280" y="1605713"/>
                  <a:pt x="95415" y="1327450"/>
                </a:cubicBezTo>
                <a:cubicBezTo>
                  <a:pt x="70517" y="1134300"/>
                  <a:pt x="39641" y="939669"/>
                  <a:pt x="24834" y="745533"/>
                </a:cubicBezTo>
                <a:cubicBezTo>
                  <a:pt x="14030" y="604482"/>
                  <a:pt x="14140" y="459044"/>
                  <a:pt x="6188" y="316896"/>
                </a:cubicBezTo>
                <a:cubicBezTo>
                  <a:pt x="3610" y="271323"/>
                  <a:pt x="1801" y="230467"/>
                  <a:pt x="11124" y="195259"/>
                </a:cubicBezTo>
                <a:cubicBezTo>
                  <a:pt x="86914" y="-91340"/>
                  <a:pt x="513138" y="-41544"/>
                  <a:pt x="504308" y="250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F8EF8877-A0CE-4D30-9621-6656FAA25E7D}"/>
              </a:ext>
            </a:extLst>
          </p:cNvPr>
          <p:cNvSpPr/>
          <p:nvPr/>
        </p:nvSpPr>
        <p:spPr>
          <a:xfrm>
            <a:off x="16178236" y="4263567"/>
            <a:ext cx="1879989" cy="1462713"/>
          </a:xfrm>
          <a:custGeom>
            <a:avLst/>
            <a:gdLst>
              <a:gd name="connsiteX0" fmla="*/ 822581 w 2297835"/>
              <a:gd name="connsiteY0" fmla="*/ 1627844 h 1787814"/>
              <a:gd name="connsiteX1" fmla="*/ 480812 w 2297835"/>
              <a:gd name="connsiteY1" fmla="*/ 1751455 h 1787814"/>
              <a:gd name="connsiteX2" fmla="*/ 4957 w 2297835"/>
              <a:gd name="connsiteY2" fmla="*/ 1579584 h 1787814"/>
              <a:gd name="connsiteX3" fmla="*/ 273130 w 2297835"/>
              <a:gd name="connsiteY3" fmla="*/ 1228273 h 1787814"/>
              <a:gd name="connsiteX4" fmla="*/ 1182173 w 2297835"/>
              <a:gd name="connsiteY4" fmla="*/ 587401 h 1787814"/>
              <a:gd name="connsiteX5" fmla="*/ 1182228 w 2297835"/>
              <a:gd name="connsiteY5" fmla="*/ 587401 h 1787814"/>
              <a:gd name="connsiteX6" fmla="*/ 1353551 w 2297835"/>
              <a:gd name="connsiteY6" fmla="*/ 4113 h 1787814"/>
              <a:gd name="connsiteX7" fmla="*/ 1391227 w 2297835"/>
              <a:gd name="connsiteY7" fmla="*/ 76558 h 1787814"/>
              <a:gd name="connsiteX8" fmla="*/ 1820467 w 2297835"/>
              <a:gd name="connsiteY8" fmla="*/ 300967 h 1787814"/>
              <a:gd name="connsiteX9" fmla="*/ 1925816 w 2297835"/>
              <a:gd name="connsiteY9" fmla="*/ 322465 h 1787814"/>
              <a:gd name="connsiteX10" fmla="*/ 2111124 w 2297835"/>
              <a:gd name="connsiteY10" fmla="*/ 331294 h 1787814"/>
              <a:gd name="connsiteX11" fmla="*/ 2116992 w 2297835"/>
              <a:gd name="connsiteY11" fmla="*/ 453206 h 1787814"/>
              <a:gd name="connsiteX12" fmla="*/ 822581 w 2297835"/>
              <a:gd name="connsiteY12" fmla="*/ 1627844 h 178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7835" h="1787814">
                <a:moveTo>
                  <a:pt x="822581" y="1627844"/>
                </a:moveTo>
                <a:cubicBezTo>
                  <a:pt x="710212" y="1631683"/>
                  <a:pt x="581390" y="1696120"/>
                  <a:pt x="480812" y="1751455"/>
                </a:cubicBezTo>
                <a:cubicBezTo>
                  <a:pt x="319689" y="1840078"/>
                  <a:pt x="26181" y="1736483"/>
                  <a:pt x="4957" y="1579584"/>
                </a:cubicBezTo>
                <a:cubicBezTo>
                  <a:pt x="-7217" y="1489480"/>
                  <a:pt x="113762" y="1338284"/>
                  <a:pt x="273130" y="1228273"/>
                </a:cubicBezTo>
                <a:cubicBezTo>
                  <a:pt x="651642" y="966901"/>
                  <a:pt x="870896" y="770296"/>
                  <a:pt x="1182173" y="587401"/>
                </a:cubicBezTo>
                <a:lnTo>
                  <a:pt x="1182228" y="587401"/>
                </a:lnTo>
                <a:cubicBezTo>
                  <a:pt x="1330353" y="476293"/>
                  <a:pt x="1341705" y="179878"/>
                  <a:pt x="1353551" y="4113"/>
                </a:cubicBezTo>
                <a:cubicBezTo>
                  <a:pt x="1362765" y="29121"/>
                  <a:pt x="1375049" y="53360"/>
                  <a:pt x="1391227" y="76558"/>
                </a:cubicBezTo>
                <a:cubicBezTo>
                  <a:pt x="1448919" y="159203"/>
                  <a:pt x="1629236" y="252817"/>
                  <a:pt x="1820467" y="300967"/>
                </a:cubicBezTo>
                <a:cubicBezTo>
                  <a:pt x="1853097" y="300528"/>
                  <a:pt x="1888963" y="308096"/>
                  <a:pt x="1925816" y="322465"/>
                </a:cubicBezTo>
                <a:cubicBezTo>
                  <a:pt x="1990035" y="332391"/>
                  <a:pt x="2053266" y="336065"/>
                  <a:pt x="2111124" y="331294"/>
                </a:cubicBezTo>
                <a:cubicBezTo>
                  <a:pt x="2113811" y="373302"/>
                  <a:pt x="2115621" y="413720"/>
                  <a:pt x="2116992" y="453206"/>
                </a:cubicBezTo>
                <a:cubicBezTo>
                  <a:pt x="2801790" y="1147437"/>
                  <a:pt x="1357444" y="1609636"/>
                  <a:pt x="822581" y="16278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94B51C75-AFEF-4C7E-867B-EC7E795707F4}"/>
              </a:ext>
            </a:extLst>
          </p:cNvPr>
          <p:cNvSpPr/>
          <p:nvPr/>
        </p:nvSpPr>
        <p:spPr>
          <a:xfrm>
            <a:off x="15385155" y="3145534"/>
            <a:ext cx="179474" cy="152553"/>
          </a:xfrm>
          <a:custGeom>
            <a:avLst/>
            <a:gdLst>
              <a:gd name="connsiteX0" fmla="*/ 48374 w 219363"/>
              <a:gd name="connsiteY0" fmla="*/ 43379 h 186459"/>
              <a:gd name="connsiteX1" fmla="*/ 16347 w 219363"/>
              <a:gd name="connsiteY1" fmla="*/ 182620 h 186459"/>
              <a:gd name="connsiteX2" fmla="*/ 132061 w 219363"/>
              <a:gd name="connsiteY2" fmla="*/ 69538 h 186459"/>
              <a:gd name="connsiteX3" fmla="*/ 132006 w 219363"/>
              <a:gd name="connsiteY3" fmla="*/ 69429 h 186459"/>
              <a:gd name="connsiteX4" fmla="*/ 133267 w 219363"/>
              <a:gd name="connsiteY4" fmla="*/ 53580 h 186459"/>
              <a:gd name="connsiteX5" fmla="*/ 177633 w 219363"/>
              <a:gd name="connsiteY5" fmla="*/ 28079 h 186459"/>
              <a:gd name="connsiteX6" fmla="*/ 177743 w 219363"/>
              <a:gd name="connsiteY6" fmla="*/ 28079 h 186459"/>
              <a:gd name="connsiteX7" fmla="*/ 216516 w 219363"/>
              <a:gd name="connsiteY7" fmla="*/ 4113 h 186459"/>
              <a:gd name="connsiteX8" fmla="*/ 179827 w 219363"/>
              <a:gd name="connsiteY8" fmla="*/ 6636 h 186459"/>
              <a:gd name="connsiteX9" fmla="*/ 179553 w 219363"/>
              <a:gd name="connsiteY9" fmla="*/ 6691 h 186459"/>
              <a:gd name="connsiteX10" fmla="*/ 140068 w 219363"/>
              <a:gd name="connsiteY10" fmla="*/ 8281 h 186459"/>
              <a:gd name="connsiteX11" fmla="*/ 81607 w 219363"/>
              <a:gd name="connsiteY11" fmla="*/ 30711 h 186459"/>
              <a:gd name="connsiteX12" fmla="*/ 48374 w 219363"/>
              <a:gd name="connsiteY12" fmla="*/ 43379 h 18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363" h="186459">
                <a:moveTo>
                  <a:pt x="48374" y="43379"/>
                </a:moveTo>
                <a:cubicBezTo>
                  <a:pt x="17005" y="97123"/>
                  <a:pt x="-13597" y="166278"/>
                  <a:pt x="16347" y="182620"/>
                </a:cubicBezTo>
                <a:cubicBezTo>
                  <a:pt x="46290" y="199018"/>
                  <a:pt x="85062" y="123118"/>
                  <a:pt x="132061" y="69538"/>
                </a:cubicBezTo>
                <a:lnTo>
                  <a:pt x="132006" y="69429"/>
                </a:lnTo>
                <a:cubicBezTo>
                  <a:pt x="130910" y="63780"/>
                  <a:pt x="131403" y="58515"/>
                  <a:pt x="133267" y="53580"/>
                </a:cubicBezTo>
                <a:cubicBezTo>
                  <a:pt x="140287" y="36250"/>
                  <a:pt x="158988" y="29121"/>
                  <a:pt x="177633" y="28079"/>
                </a:cubicBezTo>
                <a:lnTo>
                  <a:pt x="177743" y="28079"/>
                </a:lnTo>
                <a:cubicBezTo>
                  <a:pt x="190850" y="18481"/>
                  <a:pt x="202806" y="11407"/>
                  <a:pt x="216516" y="4113"/>
                </a:cubicBezTo>
                <a:cubicBezTo>
                  <a:pt x="203464" y="4771"/>
                  <a:pt x="192551" y="4716"/>
                  <a:pt x="179827" y="6636"/>
                </a:cubicBezTo>
                <a:lnTo>
                  <a:pt x="179553" y="6691"/>
                </a:lnTo>
                <a:cubicBezTo>
                  <a:pt x="165349" y="8994"/>
                  <a:pt x="153833" y="4716"/>
                  <a:pt x="140068" y="8281"/>
                </a:cubicBezTo>
                <a:cubicBezTo>
                  <a:pt x="119557" y="13710"/>
                  <a:pt x="100253" y="21662"/>
                  <a:pt x="81607" y="30711"/>
                </a:cubicBezTo>
                <a:cubicBezTo>
                  <a:pt x="64551" y="39047"/>
                  <a:pt x="65046" y="34495"/>
                  <a:pt x="48374" y="43379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D3CD2DA-BB33-47F9-8253-C2BC39E027F8}"/>
              </a:ext>
            </a:extLst>
          </p:cNvPr>
          <p:cNvSpPr/>
          <p:nvPr/>
        </p:nvSpPr>
        <p:spPr>
          <a:xfrm>
            <a:off x="15466280" y="3054900"/>
            <a:ext cx="735843" cy="363435"/>
          </a:xfrm>
          <a:custGeom>
            <a:avLst/>
            <a:gdLst>
              <a:gd name="connsiteX0" fmla="*/ 244481 w 899391"/>
              <a:gd name="connsiteY0" fmla="*/ 163865 h 444211"/>
              <a:gd name="connsiteX1" fmla="*/ 99591 w 899391"/>
              <a:gd name="connsiteY1" fmla="*/ 140612 h 444211"/>
              <a:gd name="connsiteX2" fmla="*/ 49686 w 899391"/>
              <a:gd name="connsiteY2" fmla="*/ 206915 h 444211"/>
              <a:gd name="connsiteX3" fmla="*/ 322245 w 899391"/>
              <a:gd name="connsiteY3" fmla="*/ 312977 h 444211"/>
              <a:gd name="connsiteX4" fmla="*/ 323123 w 899391"/>
              <a:gd name="connsiteY4" fmla="*/ 313032 h 444211"/>
              <a:gd name="connsiteX5" fmla="*/ 566397 w 899391"/>
              <a:gd name="connsiteY5" fmla="*/ 310400 h 444211"/>
              <a:gd name="connsiteX6" fmla="*/ 895772 w 899391"/>
              <a:gd name="connsiteY6" fmla="*/ 333433 h 444211"/>
              <a:gd name="connsiteX7" fmla="*/ 604841 w 899391"/>
              <a:gd name="connsiteY7" fmla="*/ 127231 h 444211"/>
              <a:gd name="connsiteX8" fmla="*/ 236364 w 899391"/>
              <a:gd name="connsiteY8" fmla="*/ 4113 h 444211"/>
              <a:gd name="connsiteX9" fmla="*/ 20730 w 899391"/>
              <a:gd name="connsiteY9" fmla="*/ 35976 h 444211"/>
              <a:gd name="connsiteX10" fmla="*/ 4113 w 899391"/>
              <a:gd name="connsiteY10" fmla="*/ 42392 h 444211"/>
              <a:gd name="connsiteX11" fmla="*/ 36140 w 899391"/>
              <a:gd name="connsiteY11" fmla="*/ 126463 h 444211"/>
              <a:gd name="connsiteX12" fmla="*/ 186349 w 899391"/>
              <a:gd name="connsiteY12" fmla="*/ 117579 h 444211"/>
              <a:gd name="connsiteX13" fmla="*/ 246674 w 899391"/>
              <a:gd name="connsiteY13" fmla="*/ 157010 h 444211"/>
              <a:gd name="connsiteX14" fmla="*/ 244481 w 899391"/>
              <a:gd name="connsiteY14" fmla="*/ 163865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391" h="444211">
                <a:moveTo>
                  <a:pt x="244481" y="163865"/>
                </a:moveTo>
                <a:lnTo>
                  <a:pt x="99591" y="140612"/>
                </a:lnTo>
                <a:cubicBezTo>
                  <a:pt x="23527" y="126737"/>
                  <a:pt x="-220" y="193643"/>
                  <a:pt x="49686" y="206915"/>
                </a:cubicBezTo>
                <a:lnTo>
                  <a:pt x="322245" y="312977"/>
                </a:lnTo>
                <a:cubicBezTo>
                  <a:pt x="322739" y="313142"/>
                  <a:pt x="322574" y="313142"/>
                  <a:pt x="323123" y="313032"/>
                </a:cubicBezTo>
                <a:cubicBezTo>
                  <a:pt x="424359" y="335462"/>
                  <a:pt x="472400" y="326688"/>
                  <a:pt x="566397" y="310400"/>
                </a:cubicBezTo>
                <a:cubicBezTo>
                  <a:pt x="817788" y="484081"/>
                  <a:pt x="876304" y="483094"/>
                  <a:pt x="895772" y="333433"/>
                </a:cubicBezTo>
                <a:cubicBezTo>
                  <a:pt x="913211" y="199292"/>
                  <a:pt x="889410" y="173955"/>
                  <a:pt x="604841" y="127231"/>
                </a:cubicBezTo>
                <a:cubicBezTo>
                  <a:pt x="548190" y="96575"/>
                  <a:pt x="287092" y="9159"/>
                  <a:pt x="236364" y="4113"/>
                </a:cubicBezTo>
                <a:cubicBezTo>
                  <a:pt x="116208" y="14972"/>
                  <a:pt x="119059" y="15959"/>
                  <a:pt x="20730" y="35976"/>
                </a:cubicBezTo>
                <a:cubicBezTo>
                  <a:pt x="15191" y="38060"/>
                  <a:pt x="9652" y="40144"/>
                  <a:pt x="4113" y="42392"/>
                </a:cubicBezTo>
                <a:cubicBezTo>
                  <a:pt x="20949" y="66796"/>
                  <a:pt x="32246" y="95423"/>
                  <a:pt x="36140" y="126463"/>
                </a:cubicBezTo>
                <a:cubicBezTo>
                  <a:pt x="89281" y="112863"/>
                  <a:pt x="143573" y="108804"/>
                  <a:pt x="186349" y="117579"/>
                </a:cubicBezTo>
                <a:cubicBezTo>
                  <a:pt x="207902" y="129260"/>
                  <a:pt x="227535" y="144287"/>
                  <a:pt x="246674" y="157010"/>
                </a:cubicBezTo>
                <a:cubicBezTo>
                  <a:pt x="254517" y="162329"/>
                  <a:pt x="257039" y="165894"/>
                  <a:pt x="244481" y="163865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DEBC0CC-BBAF-4BEB-AF53-31008065E9A9}"/>
              </a:ext>
            </a:extLst>
          </p:cNvPr>
          <p:cNvSpPr/>
          <p:nvPr/>
        </p:nvSpPr>
        <p:spPr>
          <a:xfrm>
            <a:off x="15338270" y="3086263"/>
            <a:ext cx="161526" cy="188448"/>
          </a:xfrm>
          <a:custGeom>
            <a:avLst/>
            <a:gdLst>
              <a:gd name="connsiteX0" fmla="*/ 160575 w 197427"/>
              <a:gd name="connsiteY0" fmla="*/ 4113 h 230331"/>
              <a:gd name="connsiteX1" fmla="*/ 14314 w 197427"/>
              <a:gd name="connsiteY1" fmla="*/ 226274 h 230331"/>
              <a:gd name="connsiteX2" fmla="*/ 192766 w 197427"/>
              <a:gd name="connsiteY2" fmla="*/ 88075 h 230331"/>
              <a:gd name="connsiteX3" fmla="*/ 160575 w 197427"/>
              <a:gd name="connsiteY3" fmla="*/ 4113 h 23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27" h="230331">
                <a:moveTo>
                  <a:pt x="160575" y="4113"/>
                </a:moveTo>
                <a:cubicBezTo>
                  <a:pt x="70471" y="82152"/>
                  <a:pt x="-28243" y="198031"/>
                  <a:pt x="14314" y="226274"/>
                </a:cubicBezTo>
                <a:cubicBezTo>
                  <a:pt x="42447" y="244974"/>
                  <a:pt x="158491" y="111053"/>
                  <a:pt x="192766" y="88075"/>
                </a:cubicBezTo>
                <a:cubicBezTo>
                  <a:pt x="198415" y="61532"/>
                  <a:pt x="184540" y="21607"/>
                  <a:pt x="160575" y="4113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8C9445CF-94DA-4661-A1D7-F75F2ECED17E}"/>
              </a:ext>
            </a:extLst>
          </p:cNvPr>
          <p:cNvSpPr/>
          <p:nvPr/>
        </p:nvSpPr>
        <p:spPr>
          <a:xfrm>
            <a:off x="15479965" y="3083751"/>
            <a:ext cx="704435" cy="327540"/>
          </a:xfrm>
          <a:custGeom>
            <a:avLst/>
            <a:gdLst>
              <a:gd name="connsiteX0" fmla="*/ 217609 w 861002"/>
              <a:gd name="connsiteY0" fmla="*/ 4113 h 400338"/>
              <a:gd name="connsiteX1" fmla="*/ 98495 w 861002"/>
              <a:gd name="connsiteY1" fmla="*/ 17330 h 400338"/>
              <a:gd name="connsiteX2" fmla="*/ 8501 w 861002"/>
              <a:gd name="connsiteY2" fmla="*/ 35043 h 400338"/>
              <a:gd name="connsiteX3" fmla="*/ 4113 w 861002"/>
              <a:gd name="connsiteY3" fmla="*/ 36689 h 400338"/>
              <a:gd name="connsiteX4" fmla="*/ 17714 w 861002"/>
              <a:gd name="connsiteY4" fmla="*/ 80068 h 400338"/>
              <a:gd name="connsiteX5" fmla="*/ 172420 w 861002"/>
              <a:gd name="connsiteY5" fmla="*/ 72390 h 400338"/>
              <a:gd name="connsiteX6" fmla="*/ 175711 w 861002"/>
              <a:gd name="connsiteY6" fmla="*/ 73048 h 400338"/>
              <a:gd name="connsiteX7" fmla="*/ 178672 w 861002"/>
              <a:gd name="connsiteY7" fmla="*/ 74639 h 400338"/>
              <a:gd name="connsiteX8" fmla="*/ 240752 w 861002"/>
              <a:gd name="connsiteY8" fmla="*/ 115166 h 400338"/>
              <a:gd name="connsiteX9" fmla="*/ 222380 w 861002"/>
              <a:gd name="connsiteY9" fmla="*/ 163371 h 400338"/>
              <a:gd name="connsiteX10" fmla="*/ 76997 w 861002"/>
              <a:gd name="connsiteY10" fmla="*/ 140064 h 400338"/>
              <a:gd name="connsiteX11" fmla="*/ 34934 w 861002"/>
              <a:gd name="connsiteY11" fmla="*/ 145274 h 400338"/>
              <a:gd name="connsiteX12" fmla="*/ 27695 w 861002"/>
              <a:gd name="connsiteY12" fmla="*/ 155968 h 400338"/>
              <a:gd name="connsiteX13" fmla="*/ 36963 w 861002"/>
              <a:gd name="connsiteY13" fmla="*/ 162000 h 400338"/>
              <a:gd name="connsiteX14" fmla="*/ 38170 w 861002"/>
              <a:gd name="connsiteY14" fmla="*/ 162329 h 400338"/>
              <a:gd name="connsiteX15" fmla="*/ 309468 w 861002"/>
              <a:gd name="connsiteY15" fmla="*/ 267898 h 400338"/>
              <a:gd name="connsiteX16" fmla="*/ 543968 w 861002"/>
              <a:gd name="connsiteY16" fmla="*/ 265101 h 400338"/>
              <a:gd name="connsiteX17" fmla="*/ 553126 w 861002"/>
              <a:gd name="connsiteY17" fmla="*/ 263511 h 400338"/>
              <a:gd name="connsiteX18" fmla="*/ 560749 w 861002"/>
              <a:gd name="connsiteY18" fmla="*/ 268776 h 400338"/>
              <a:gd name="connsiteX19" fmla="*/ 822614 w 861002"/>
              <a:gd name="connsiteY19" fmla="*/ 393319 h 400338"/>
              <a:gd name="connsiteX20" fmla="*/ 854642 w 861002"/>
              <a:gd name="connsiteY20" fmla="*/ 307603 h 400338"/>
              <a:gd name="connsiteX21" fmla="*/ 850529 w 861002"/>
              <a:gd name="connsiteY21" fmla="*/ 214154 h 400338"/>
              <a:gd name="connsiteX22" fmla="*/ 780825 w 861002"/>
              <a:gd name="connsiteY22" fmla="*/ 169020 h 400338"/>
              <a:gd name="connsiteX23" fmla="*/ 582576 w 861002"/>
              <a:gd name="connsiteY23" fmla="*/ 126847 h 400338"/>
              <a:gd name="connsiteX24" fmla="*/ 578792 w 861002"/>
              <a:gd name="connsiteY24" fmla="*/ 126244 h 400338"/>
              <a:gd name="connsiteX25" fmla="*/ 575446 w 861002"/>
              <a:gd name="connsiteY25" fmla="*/ 124434 h 400338"/>
              <a:gd name="connsiteX26" fmla="*/ 506950 w 861002"/>
              <a:gd name="connsiteY26" fmla="*/ 95423 h 400338"/>
              <a:gd name="connsiteX27" fmla="*/ 400010 w 861002"/>
              <a:gd name="connsiteY27" fmla="*/ 57309 h 400338"/>
              <a:gd name="connsiteX28" fmla="*/ 285557 w 861002"/>
              <a:gd name="connsiteY28" fmla="*/ 21114 h 400338"/>
              <a:gd name="connsiteX29" fmla="*/ 217609 w 861002"/>
              <a:gd name="connsiteY29" fmla="*/ 4113 h 4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1002" h="400338">
                <a:moveTo>
                  <a:pt x="217609" y="4113"/>
                </a:moveTo>
                <a:cubicBezTo>
                  <a:pt x="178124" y="7678"/>
                  <a:pt x="137596" y="10913"/>
                  <a:pt x="98495" y="17330"/>
                </a:cubicBezTo>
                <a:cubicBezTo>
                  <a:pt x="68442" y="22266"/>
                  <a:pt x="38334" y="28956"/>
                  <a:pt x="8501" y="35043"/>
                </a:cubicBezTo>
                <a:lnTo>
                  <a:pt x="4113" y="36689"/>
                </a:lnTo>
                <a:cubicBezTo>
                  <a:pt x="10310" y="50344"/>
                  <a:pt x="14917" y="64877"/>
                  <a:pt x="17714" y="80068"/>
                </a:cubicBezTo>
                <a:cubicBezTo>
                  <a:pt x="66797" y="68167"/>
                  <a:pt x="123392" y="62299"/>
                  <a:pt x="172420" y="72390"/>
                </a:cubicBezTo>
                <a:lnTo>
                  <a:pt x="175711" y="73048"/>
                </a:lnTo>
                <a:lnTo>
                  <a:pt x="178672" y="74639"/>
                </a:lnTo>
                <a:cubicBezTo>
                  <a:pt x="200609" y="86539"/>
                  <a:pt x="220077" y="101346"/>
                  <a:pt x="240752" y="115166"/>
                </a:cubicBezTo>
                <a:cubicBezTo>
                  <a:pt x="270695" y="135183"/>
                  <a:pt x="257917" y="169075"/>
                  <a:pt x="222380" y="163371"/>
                </a:cubicBezTo>
                <a:lnTo>
                  <a:pt x="76997" y="140064"/>
                </a:lnTo>
                <a:cubicBezTo>
                  <a:pt x="63835" y="137651"/>
                  <a:pt x="46561" y="137377"/>
                  <a:pt x="34934" y="145274"/>
                </a:cubicBezTo>
                <a:cubicBezTo>
                  <a:pt x="32137" y="147193"/>
                  <a:pt x="26982" y="152019"/>
                  <a:pt x="27695" y="155968"/>
                </a:cubicBezTo>
                <a:cubicBezTo>
                  <a:pt x="28243" y="159149"/>
                  <a:pt x="34495" y="161342"/>
                  <a:pt x="36963" y="162000"/>
                </a:cubicBezTo>
                <a:lnTo>
                  <a:pt x="38170" y="162329"/>
                </a:lnTo>
                <a:lnTo>
                  <a:pt x="309468" y="267898"/>
                </a:lnTo>
                <a:cubicBezTo>
                  <a:pt x="403465" y="288738"/>
                  <a:pt x="451396" y="281060"/>
                  <a:pt x="543968" y="265101"/>
                </a:cubicBezTo>
                <a:lnTo>
                  <a:pt x="553126" y="263511"/>
                </a:lnTo>
                <a:lnTo>
                  <a:pt x="560749" y="268776"/>
                </a:lnTo>
                <a:cubicBezTo>
                  <a:pt x="596889" y="293728"/>
                  <a:pt x="774793" y="421782"/>
                  <a:pt x="822614" y="393319"/>
                </a:cubicBezTo>
                <a:cubicBezTo>
                  <a:pt x="844496" y="380267"/>
                  <a:pt x="851680" y="330033"/>
                  <a:pt x="854642" y="307603"/>
                </a:cubicBezTo>
                <a:cubicBezTo>
                  <a:pt x="858097" y="280950"/>
                  <a:pt x="863691" y="238942"/>
                  <a:pt x="850529" y="214154"/>
                </a:cubicBezTo>
                <a:cubicBezTo>
                  <a:pt x="837750" y="190079"/>
                  <a:pt x="805120" y="177136"/>
                  <a:pt x="780825" y="169020"/>
                </a:cubicBezTo>
                <a:cubicBezTo>
                  <a:pt x="719733" y="148509"/>
                  <a:pt x="646191" y="137267"/>
                  <a:pt x="582576" y="126847"/>
                </a:cubicBezTo>
                <a:lnTo>
                  <a:pt x="578792" y="126244"/>
                </a:lnTo>
                <a:lnTo>
                  <a:pt x="575446" y="124434"/>
                </a:lnTo>
                <a:cubicBezTo>
                  <a:pt x="554771" y="113247"/>
                  <a:pt x="528941" y="103759"/>
                  <a:pt x="506950" y="95423"/>
                </a:cubicBezTo>
                <a:cubicBezTo>
                  <a:pt x="471578" y="81987"/>
                  <a:pt x="435821" y="69374"/>
                  <a:pt x="400010" y="57309"/>
                </a:cubicBezTo>
                <a:cubicBezTo>
                  <a:pt x="362115" y="44531"/>
                  <a:pt x="323946" y="32246"/>
                  <a:pt x="285557" y="21114"/>
                </a:cubicBezTo>
                <a:cubicBezTo>
                  <a:pt x="266198" y="15410"/>
                  <a:pt x="238120" y="6526"/>
                  <a:pt x="217609" y="4113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E79A16BC-FE67-440B-8092-2FF6B0F90831}"/>
              </a:ext>
            </a:extLst>
          </p:cNvPr>
          <p:cNvSpPr/>
          <p:nvPr/>
        </p:nvSpPr>
        <p:spPr>
          <a:xfrm>
            <a:off x="15362328" y="3110402"/>
            <a:ext cx="139092" cy="143579"/>
          </a:xfrm>
          <a:custGeom>
            <a:avLst/>
            <a:gdLst>
              <a:gd name="connsiteX0" fmla="*/ 147841 w 170006"/>
              <a:gd name="connsiteY0" fmla="*/ 4113 h 175491"/>
              <a:gd name="connsiteX1" fmla="*/ 21816 w 170006"/>
              <a:gd name="connsiteY1" fmla="*/ 128931 h 175491"/>
              <a:gd name="connsiteX2" fmla="*/ 7722 w 170006"/>
              <a:gd name="connsiteY2" fmla="*/ 171378 h 175491"/>
              <a:gd name="connsiteX3" fmla="*/ 45508 w 170006"/>
              <a:gd name="connsiteY3" fmla="*/ 150374 h 175491"/>
              <a:gd name="connsiteX4" fmla="*/ 90148 w 170006"/>
              <a:gd name="connsiteY4" fmla="*/ 104746 h 175491"/>
              <a:gd name="connsiteX5" fmla="*/ 161496 w 170006"/>
              <a:gd name="connsiteY5" fmla="*/ 47492 h 175491"/>
              <a:gd name="connsiteX6" fmla="*/ 147841 w 170006"/>
              <a:gd name="connsiteY6" fmla="*/ 4113 h 1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006" h="175491">
                <a:moveTo>
                  <a:pt x="147841" y="4113"/>
                </a:moveTo>
                <a:cubicBezTo>
                  <a:pt x="108136" y="26104"/>
                  <a:pt x="50882" y="85662"/>
                  <a:pt x="21816" y="128931"/>
                </a:cubicBezTo>
                <a:cubicBezTo>
                  <a:pt x="-1437" y="163536"/>
                  <a:pt x="3389" y="167594"/>
                  <a:pt x="7722" y="171378"/>
                </a:cubicBezTo>
                <a:cubicBezTo>
                  <a:pt x="12329" y="175381"/>
                  <a:pt x="18087" y="177246"/>
                  <a:pt x="45508" y="150374"/>
                </a:cubicBezTo>
                <a:cubicBezTo>
                  <a:pt x="64922" y="131399"/>
                  <a:pt x="83786" y="111272"/>
                  <a:pt x="90148" y="104746"/>
                </a:cubicBezTo>
                <a:cubicBezTo>
                  <a:pt x="111755" y="83523"/>
                  <a:pt x="135995" y="63945"/>
                  <a:pt x="161496" y="47492"/>
                </a:cubicBezTo>
                <a:cubicBezTo>
                  <a:pt x="178058" y="33179"/>
                  <a:pt x="164402" y="6416"/>
                  <a:pt x="147841" y="4113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7230C09-40DD-4372-9E6E-C59E6F023123}"/>
              </a:ext>
            </a:extLst>
          </p:cNvPr>
          <p:cNvSpPr/>
          <p:nvPr/>
        </p:nvSpPr>
        <p:spPr>
          <a:xfrm>
            <a:off x="15428843" y="3182730"/>
            <a:ext cx="85250" cy="161526"/>
          </a:xfrm>
          <a:custGeom>
            <a:avLst/>
            <a:gdLst>
              <a:gd name="connsiteX0" fmla="*/ 6492 w 104197"/>
              <a:gd name="connsiteY0" fmla="*/ 123008 h 197427"/>
              <a:gd name="connsiteX1" fmla="*/ 27112 w 104197"/>
              <a:gd name="connsiteY1" fmla="*/ 194521 h 197427"/>
              <a:gd name="connsiteX2" fmla="*/ 102464 w 104197"/>
              <a:gd name="connsiteY2" fmla="*/ 53470 h 197427"/>
              <a:gd name="connsiteX3" fmla="*/ 95444 w 104197"/>
              <a:gd name="connsiteY3" fmla="*/ 50728 h 197427"/>
              <a:gd name="connsiteX4" fmla="*/ 75263 w 104197"/>
              <a:gd name="connsiteY4" fmla="*/ 4113 h 197427"/>
              <a:gd name="connsiteX5" fmla="*/ 75263 w 104197"/>
              <a:gd name="connsiteY5" fmla="*/ 4113 h 197427"/>
              <a:gd name="connsiteX6" fmla="*/ 6492 w 104197"/>
              <a:gd name="connsiteY6" fmla="*/ 123008 h 19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97" h="197427">
                <a:moveTo>
                  <a:pt x="6492" y="123008"/>
                </a:moveTo>
                <a:cubicBezTo>
                  <a:pt x="460" y="162219"/>
                  <a:pt x="5396" y="190846"/>
                  <a:pt x="27112" y="194521"/>
                </a:cubicBezTo>
                <a:cubicBezTo>
                  <a:pt x="55959" y="199402"/>
                  <a:pt x="72685" y="115385"/>
                  <a:pt x="102464" y="53470"/>
                </a:cubicBezTo>
                <a:lnTo>
                  <a:pt x="95444" y="50728"/>
                </a:lnTo>
                <a:cubicBezTo>
                  <a:pt x="68791" y="43653"/>
                  <a:pt x="63143" y="21333"/>
                  <a:pt x="75263" y="4113"/>
                </a:cubicBezTo>
                <a:lnTo>
                  <a:pt x="75263" y="4113"/>
                </a:lnTo>
                <a:cubicBezTo>
                  <a:pt x="44332" y="34385"/>
                  <a:pt x="17515" y="94765"/>
                  <a:pt x="6492" y="123008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50F1465F-8092-497E-BAE1-AE04465A81CE}"/>
              </a:ext>
            </a:extLst>
          </p:cNvPr>
          <p:cNvSpPr/>
          <p:nvPr/>
        </p:nvSpPr>
        <p:spPr>
          <a:xfrm>
            <a:off x="15489433" y="3223022"/>
            <a:ext cx="53842" cy="80764"/>
          </a:xfrm>
          <a:custGeom>
            <a:avLst/>
            <a:gdLst>
              <a:gd name="connsiteX0" fmla="*/ 4113 w 65809"/>
              <a:gd name="connsiteY0" fmla="*/ 63670 h 98713"/>
              <a:gd name="connsiteX1" fmla="*/ 21442 w 65809"/>
              <a:gd name="connsiteY1" fmla="*/ 97452 h 98713"/>
              <a:gd name="connsiteX2" fmla="*/ 66796 w 65809"/>
              <a:gd name="connsiteY2" fmla="*/ 19085 h 98713"/>
              <a:gd name="connsiteX3" fmla="*/ 28407 w 65809"/>
              <a:gd name="connsiteY3" fmla="*/ 4113 h 98713"/>
              <a:gd name="connsiteX4" fmla="*/ 4113 w 65809"/>
              <a:gd name="connsiteY4" fmla="*/ 63670 h 9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9" h="98713">
                <a:moveTo>
                  <a:pt x="4113" y="63670"/>
                </a:moveTo>
                <a:cubicBezTo>
                  <a:pt x="4332" y="83194"/>
                  <a:pt x="9597" y="95807"/>
                  <a:pt x="21442" y="97452"/>
                </a:cubicBezTo>
                <a:cubicBezTo>
                  <a:pt x="37566" y="99701"/>
                  <a:pt x="51111" y="62628"/>
                  <a:pt x="66796" y="19085"/>
                </a:cubicBezTo>
                <a:lnTo>
                  <a:pt x="28407" y="4113"/>
                </a:lnTo>
                <a:cubicBezTo>
                  <a:pt x="19358" y="23033"/>
                  <a:pt x="11516" y="43873"/>
                  <a:pt x="4113" y="63670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9D438A0F-3FE2-4706-9DEB-AD6897CE2734}"/>
              </a:ext>
            </a:extLst>
          </p:cNvPr>
          <p:cNvSpPr/>
          <p:nvPr/>
        </p:nvSpPr>
        <p:spPr>
          <a:xfrm>
            <a:off x="15524430" y="3143987"/>
            <a:ext cx="148066" cy="44869"/>
          </a:xfrm>
          <a:custGeom>
            <a:avLst/>
            <a:gdLst>
              <a:gd name="connsiteX0" fmla="*/ 10804 w 180975"/>
              <a:gd name="connsiteY0" fmla="*/ 8363 h 54840"/>
              <a:gd name="connsiteX1" fmla="*/ 10804 w 180975"/>
              <a:gd name="connsiteY1" fmla="*/ 8363 h 54840"/>
              <a:gd name="connsiteX2" fmla="*/ 115276 w 180975"/>
              <a:gd name="connsiteY2" fmla="*/ 8747 h 54840"/>
              <a:gd name="connsiteX3" fmla="*/ 175601 w 180975"/>
              <a:gd name="connsiteY3" fmla="*/ 48178 h 54840"/>
              <a:gd name="connsiteX4" fmla="*/ 173462 w 180975"/>
              <a:gd name="connsiteY4" fmla="*/ 54978 h 54840"/>
              <a:gd name="connsiteX5" fmla="*/ 28573 w 180975"/>
              <a:gd name="connsiteY5" fmla="*/ 31726 h 54840"/>
              <a:gd name="connsiteX6" fmla="*/ 4113 w 180975"/>
              <a:gd name="connsiteY6" fmla="*/ 29971 h 54840"/>
              <a:gd name="connsiteX7" fmla="*/ 46286 w 180975"/>
              <a:gd name="connsiteY7" fmla="*/ 6005 h 54840"/>
              <a:gd name="connsiteX8" fmla="*/ 10804 w 180975"/>
              <a:gd name="connsiteY8" fmla="*/ 8363 h 5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54840">
                <a:moveTo>
                  <a:pt x="10804" y="8363"/>
                </a:moveTo>
                <a:lnTo>
                  <a:pt x="10804" y="8363"/>
                </a:lnTo>
                <a:cubicBezTo>
                  <a:pt x="48425" y="2770"/>
                  <a:pt x="84785" y="2495"/>
                  <a:pt x="115276" y="8747"/>
                </a:cubicBezTo>
                <a:cubicBezTo>
                  <a:pt x="136829" y="20428"/>
                  <a:pt x="156461" y="35455"/>
                  <a:pt x="175601" y="48178"/>
                </a:cubicBezTo>
                <a:cubicBezTo>
                  <a:pt x="183443" y="53388"/>
                  <a:pt x="185966" y="56952"/>
                  <a:pt x="173462" y="54978"/>
                </a:cubicBezTo>
                <a:lnTo>
                  <a:pt x="28573" y="31726"/>
                </a:lnTo>
                <a:cubicBezTo>
                  <a:pt x="19688" y="30080"/>
                  <a:pt x="11516" y="29587"/>
                  <a:pt x="4113" y="29971"/>
                </a:cubicBezTo>
                <a:cubicBezTo>
                  <a:pt x="18591" y="20374"/>
                  <a:pt x="31534" y="13299"/>
                  <a:pt x="46286" y="6005"/>
                </a:cubicBezTo>
                <a:cubicBezTo>
                  <a:pt x="33727" y="6718"/>
                  <a:pt x="23088" y="6663"/>
                  <a:pt x="10804" y="8363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02B3A2C2-B21E-4048-8259-64B90EE15DEB}"/>
              </a:ext>
            </a:extLst>
          </p:cNvPr>
          <p:cNvSpPr/>
          <p:nvPr/>
        </p:nvSpPr>
        <p:spPr>
          <a:xfrm>
            <a:off x="15682968" y="3117970"/>
            <a:ext cx="269211" cy="174987"/>
          </a:xfrm>
          <a:custGeom>
            <a:avLst/>
            <a:gdLst>
              <a:gd name="connsiteX0" fmla="*/ 177224 w 329045"/>
              <a:gd name="connsiteY0" fmla="*/ 211869 h 213879"/>
              <a:gd name="connsiteX1" fmla="*/ 293158 w 329045"/>
              <a:gd name="connsiteY1" fmla="*/ 200901 h 213879"/>
              <a:gd name="connsiteX2" fmla="*/ 316630 w 329045"/>
              <a:gd name="connsiteY2" fmla="*/ 95935 h 213879"/>
              <a:gd name="connsiteX3" fmla="*/ 100447 w 329045"/>
              <a:gd name="connsiteY3" fmla="*/ 18884 h 213879"/>
              <a:gd name="connsiteX4" fmla="*/ 4914 w 329045"/>
              <a:gd name="connsiteY4" fmla="*/ 11151 h 213879"/>
              <a:gd name="connsiteX5" fmla="*/ 60249 w 329045"/>
              <a:gd name="connsiteY5" fmla="*/ 125275 h 213879"/>
              <a:gd name="connsiteX6" fmla="*/ 35186 w 329045"/>
              <a:gd name="connsiteY6" fmla="*/ 166296 h 213879"/>
              <a:gd name="connsiteX7" fmla="*/ 177224 w 329045"/>
              <a:gd name="connsiteY7" fmla="*/ 211869 h 21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045" h="213879">
                <a:moveTo>
                  <a:pt x="177224" y="211869"/>
                </a:moveTo>
                <a:cubicBezTo>
                  <a:pt x="214680" y="214227"/>
                  <a:pt x="246214" y="209017"/>
                  <a:pt x="293158" y="200901"/>
                </a:cubicBezTo>
                <a:cubicBezTo>
                  <a:pt x="329243" y="194814"/>
                  <a:pt x="339060" y="141398"/>
                  <a:pt x="316630" y="95935"/>
                </a:cubicBezTo>
                <a:cubicBezTo>
                  <a:pt x="262666" y="66760"/>
                  <a:pt x="160552" y="36378"/>
                  <a:pt x="100447" y="18884"/>
                </a:cubicBezTo>
                <a:cubicBezTo>
                  <a:pt x="65733" y="8793"/>
                  <a:pt x="9959" y="-4149"/>
                  <a:pt x="4914" y="11151"/>
                </a:cubicBezTo>
                <a:cubicBezTo>
                  <a:pt x="-3861" y="37639"/>
                  <a:pt x="62442" y="71531"/>
                  <a:pt x="60249" y="125275"/>
                </a:cubicBezTo>
                <a:cubicBezTo>
                  <a:pt x="59700" y="138821"/>
                  <a:pt x="35296" y="154396"/>
                  <a:pt x="35186" y="166296"/>
                </a:cubicBezTo>
                <a:cubicBezTo>
                  <a:pt x="34638" y="224373"/>
                  <a:pt x="139987" y="209511"/>
                  <a:pt x="177224" y="211869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1BA0460E-D611-42CA-AF54-388DDA7D3648}"/>
              </a:ext>
            </a:extLst>
          </p:cNvPr>
          <p:cNvSpPr/>
          <p:nvPr/>
        </p:nvSpPr>
        <p:spPr>
          <a:xfrm>
            <a:off x="16656007" y="2736115"/>
            <a:ext cx="1094791" cy="901857"/>
          </a:xfrm>
          <a:custGeom>
            <a:avLst/>
            <a:gdLst>
              <a:gd name="connsiteX0" fmla="*/ 1024765 w 1338118"/>
              <a:gd name="connsiteY0" fmla="*/ 45675 h 1102302"/>
              <a:gd name="connsiteX1" fmla="*/ 63568 w 1338118"/>
              <a:gd name="connsiteY1" fmla="*/ 719780 h 1102302"/>
              <a:gd name="connsiteX2" fmla="*/ 245750 w 1338118"/>
              <a:gd name="connsiteY2" fmla="*/ 1085240 h 1102302"/>
              <a:gd name="connsiteX3" fmla="*/ 977163 w 1338118"/>
              <a:gd name="connsiteY3" fmla="*/ 585639 h 1102302"/>
              <a:gd name="connsiteX4" fmla="*/ 1336865 w 1338118"/>
              <a:gd name="connsiteY4" fmla="*/ 181626 h 1102302"/>
              <a:gd name="connsiteX5" fmla="*/ 1236945 w 1338118"/>
              <a:gd name="connsiteY5" fmla="*/ 14416 h 1102302"/>
              <a:gd name="connsiteX6" fmla="*/ 1024765 w 1338118"/>
              <a:gd name="connsiteY6" fmla="*/ 45675 h 110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118" h="1102302">
                <a:moveTo>
                  <a:pt x="1024765" y="45675"/>
                </a:moveTo>
                <a:cubicBezTo>
                  <a:pt x="653876" y="36133"/>
                  <a:pt x="414386" y="544673"/>
                  <a:pt x="63568" y="719780"/>
                </a:cubicBezTo>
                <a:cubicBezTo>
                  <a:pt x="-81486" y="792170"/>
                  <a:pt x="62033" y="1173370"/>
                  <a:pt x="245750" y="1085240"/>
                </a:cubicBezTo>
                <a:cubicBezTo>
                  <a:pt x="503995" y="961409"/>
                  <a:pt x="783246" y="741881"/>
                  <a:pt x="977163" y="585639"/>
                </a:cubicBezTo>
                <a:cubicBezTo>
                  <a:pt x="1060138" y="518788"/>
                  <a:pt x="1322606" y="283795"/>
                  <a:pt x="1336865" y="181626"/>
                </a:cubicBezTo>
                <a:cubicBezTo>
                  <a:pt x="1347559" y="105562"/>
                  <a:pt x="1301164" y="22203"/>
                  <a:pt x="1236945" y="14416"/>
                </a:cubicBezTo>
                <a:cubicBezTo>
                  <a:pt x="1164500" y="5641"/>
                  <a:pt x="1145306" y="-14211"/>
                  <a:pt x="1024765" y="456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BAB333D-F9C8-42A3-AF9E-C31DF38C6218}"/>
              </a:ext>
            </a:extLst>
          </p:cNvPr>
          <p:cNvSpPr/>
          <p:nvPr/>
        </p:nvSpPr>
        <p:spPr>
          <a:xfrm>
            <a:off x="16000918" y="3147989"/>
            <a:ext cx="942238" cy="489066"/>
          </a:xfrm>
          <a:custGeom>
            <a:avLst/>
            <a:gdLst>
              <a:gd name="connsiteX0" fmla="*/ 1046439 w 1151659"/>
              <a:gd name="connsiteY0" fmla="*/ 581823 h 597766"/>
              <a:gd name="connsiteX1" fmla="*/ 1150527 w 1151659"/>
              <a:gd name="connsiteY1" fmla="*/ 469070 h 597766"/>
              <a:gd name="connsiteX2" fmla="*/ 1081208 w 1151659"/>
              <a:gd name="connsiteY2" fmla="*/ 262100 h 597766"/>
              <a:gd name="connsiteX3" fmla="*/ 950467 w 1151659"/>
              <a:gd name="connsiteY3" fmla="*/ 178797 h 597766"/>
              <a:gd name="connsiteX4" fmla="*/ 82829 w 1151659"/>
              <a:gd name="connsiteY4" fmla="*/ 22830 h 597766"/>
              <a:gd name="connsiteX5" fmla="*/ 12523 w 1151659"/>
              <a:gd name="connsiteY5" fmla="*/ 284476 h 597766"/>
              <a:gd name="connsiteX6" fmla="*/ 1046439 w 1151659"/>
              <a:gd name="connsiteY6" fmla="*/ 581823 h 5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1659" h="597766">
                <a:moveTo>
                  <a:pt x="1046439" y="581823"/>
                </a:moveTo>
                <a:cubicBezTo>
                  <a:pt x="1087296" y="561313"/>
                  <a:pt x="1141753" y="522979"/>
                  <a:pt x="1150527" y="469070"/>
                </a:cubicBezTo>
                <a:cubicBezTo>
                  <a:pt x="1161386" y="403151"/>
                  <a:pt x="1115923" y="298570"/>
                  <a:pt x="1081208" y="262100"/>
                </a:cubicBezTo>
                <a:cubicBezTo>
                  <a:pt x="1055598" y="235174"/>
                  <a:pt x="999934" y="185268"/>
                  <a:pt x="950467" y="178797"/>
                </a:cubicBezTo>
                <a:cubicBezTo>
                  <a:pt x="580126" y="130427"/>
                  <a:pt x="125276" y="-54661"/>
                  <a:pt x="82829" y="22830"/>
                </a:cubicBezTo>
                <a:cubicBezTo>
                  <a:pt x="54311" y="37472"/>
                  <a:pt x="-20930" y="211153"/>
                  <a:pt x="12523" y="284476"/>
                </a:cubicBezTo>
                <a:cubicBezTo>
                  <a:pt x="44989" y="439401"/>
                  <a:pt x="894091" y="658436"/>
                  <a:pt x="1046439" y="58182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A83942E3-C172-4D5A-90B4-C77D059DE874}"/>
              </a:ext>
            </a:extLst>
          </p:cNvPr>
          <p:cNvSpPr/>
          <p:nvPr/>
        </p:nvSpPr>
        <p:spPr>
          <a:xfrm>
            <a:off x="17194440" y="2728977"/>
            <a:ext cx="1314647" cy="1808200"/>
          </a:xfrm>
          <a:custGeom>
            <a:avLst/>
            <a:gdLst>
              <a:gd name="connsiteX0" fmla="*/ 250891 w 1606839"/>
              <a:gd name="connsiteY0" fmla="*/ 202800 h 2210089"/>
              <a:gd name="connsiteX1" fmla="*/ 4436 w 1606839"/>
              <a:gd name="connsiteY1" fmla="*/ 680739 h 2210089"/>
              <a:gd name="connsiteX2" fmla="*/ 95746 w 1606839"/>
              <a:gd name="connsiteY2" fmla="*/ 1332743 h 2210089"/>
              <a:gd name="connsiteX3" fmla="*/ 149106 w 1606839"/>
              <a:gd name="connsiteY3" fmla="*/ 1952172 h 2210089"/>
              <a:gd name="connsiteX4" fmla="*/ 1095003 w 1606839"/>
              <a:gd name="connsiteY4" fmla="*/ 2102875 h 2210089"/>
              <a:gd name="connsiteX5" fmla="*/ 1158344 w 1606839"/>
              <a:gd name="connsiteY5" fmla="*/ 1805362 h 2210089"/>
              <a:gd name="connsiteX6" fmla="*/ 1274991 w 1606839"/>
              <a:gd name="connsiteY6" fmla="*/ 1526441 h 2210089"/>
              <a:gd name="connsiteX7" fmla="*/ 1588901 w 1606839"/>
              <a:gd name="connsiteY7" fmla="*/ 634508 h 2210089"/>
              <a:gd name="connsiteX8" fmla="*/ 250891 w 1606839"/>
              <a:gd name="connsiteY8" fmla="*/ 202800 h 221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839" h="2210089">
                <a:moveTo>
                  <a:pt x="250891" y="202800"/>
                </a:moveTo>
                <a:cubicBezTo>
                  <a:pt x="196379" y="335296"/>
                  <a:pt x="7726" y="593542"/>
                  <a:pt x="4436" y="680739"/>
                </a:cubicBezTo>
                <a:cubicBezTo>
                  <a:pt x="-555" y="813180"/>
                  <a:pt x="53354" y="1077843"/>
                  <a:pt x="95746" y="1332743"/>
                </a:cubicBezTo>
                <a:cubicBezTo>
                  <a:pt x="129692" y="1536752"/>
                  <a:pt x="24836" y="1773719"/>
                  <a:pt x="149106" y="1952172"/>
                </a:cubicBezTo>
                <a:cubicBezTo>
                  <a:pt x="269043" y="2123934"/>
                  <a:pt x="918525" y="2343133"/>
                  <a:pt x="1095003" y="2102875"/>
                </a:cubicBezTo>
                <a:cubicBezTo>
                  <a:pt x="1141234" y="2070189"/>
                  <a:pt x="1118420" y="1925409"/>
                  <a:pt x="1158344" y="1805362"/>
                </a:cubicBezTo>
                <a:cubicBezTo>
                  <a:pt x="1186971" y="1719372"/>
                  <a:pt x="1225634" y="1624826"/>
                  <a:pt x="1274991" y="1526441"/>
                </a:cubicBezTo>
                <a:cubicBezTo>
                  <a:pt x="1439459" y="1198822"/>
                  <a:pt x="1671546" y="832758"/>
                  <a:pt x="1588901" y="634508"/>
                </a:cubicBezTo>
                <a:cubicBezTo>
                  <a:pt x="1517388" y="462856"/>
                  <a:pt x="486652" y="-370836"/>
                  <a:pt x="250891" y="202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630638B-1412-4713-BDC8-11FAD7B22066}"/>
              </a:ext>
            </a:extLst>
          </p:cNvPr>
          <p:cNvSpPr/>
          <p:nvPr/>
        </p:nvSpPr>
        <p:spPr>
          <a:xfrm>
            <a:off x="17665868" y="2820958"/>
            <a:ext cx="507014" cy="372409"/>
          </a:xfrm>
          <a:custGeom>
            <a:avLst/>
            <a:gdLst>
              <a:gd name="connsiteX0" fmla="*/ 4113 w 619702"/>
              <a:gd name="connsiteY0" fmla="*/ 287967 h 455179"/>
              <a:gd name="connsiteX1" fmla="*/ 63012 w 619702"/>
              <a:gd name="connsiteY1" fmla="*/ 455671 h 455179"/>
              <a:gd name="connsiteX2" fmla="*/ 615809 w 619702"/>
              <a:gd name="connsiteY2" fmla="*/ 214645 h 455179"/>
              <a:gd name="connsiteX3" fmla="*/ 402588 w 619702"/>
              <a:gd name="connsiteY3" fmla="*/ 4275 h 455179"/>
              <a:gd name="connsiteX4" fmla="*/ 4113 w 619702"/>
              <a:gd name="connsiteY4" fmla="*/ 287967 h 4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702" h="455179">
                <a:moveTo>
                  <a:pt x="4113" y="287967"/>
                </a:moveTo>
                <a:cubicBezTo>
                  <a:pt x="61641" y="343850"/>
                  <a:pt x="66084" y="399788"/>
                  <a:pt x="63012" y="455671"/>
                </a:cubicBezTo>
                <a:cubicBezTo>
                  <a:pt x="353889" y="463458"/>
                  <a:pt x="619538" y="301348"/>
                  <a:pt x="615809" y="214645"/>
                </a:cubicBezTo>
                <a:cubicBezTo>
                  <a:pt x="585098" y="96298"/>
                  <a:pt x="471687" y="-387"/>
                  <a:pt x="402588" y="4275"/>
                </a:cubicBezTo>
                <a:cubicBezTo>
                  <a:pt x="422001" y="191392"/>
                  <a:pt x="312045" y="300197"/>
                  <a:pt x="4113" y="287967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35AE832-3251-4D9D-BC00-08A2589E2AE1}"/>
              </a:ext>
            </a:extLst>
          </p:cNvPr>
          <p:cNvSpPr/>
          <p:nvPr/>
        </p:nvSpPr>
        <p:spPr>
          <a:xfrm>
            <a:off x="17519348" y="2794349"/>
            <a:ext cx="197421" cy="345487"/>
          </a:xfrm>
          <a:custGeom>
            <a:avLst/>
            <a:gdLst>
              <a:gd name="connsiteX0" fmla="*/ 183198 w 241300"/>
              <a:gd name="connsiteY0" fmla="*/ 320490 h 422275"/>
              <a:gd name="connsiteX1" fmla="*/ 57174 w 241300"/>
              <a:gd name="connsiteY1" fmla="*/ 423263 h 422275"/>
              <a:gd name="connsiteX2" fmla="*/ 242152 w 241300"/>
              <a:gd name="connsiteY2" fmla="*/ 4113 h 422275"/>
              <a:gd name="connsiteX3" fmla="*/ 183198 w 241300"/>
              <a:gd name="connsiteY3" fmla="*/ 32049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422275">
                <a:moveTo>
                  <a:pt x="183198" y="320490"/>
                </a:moveTo>
                <a:cubicBezTo>
                  <a:pt x="130222" y="324658"/>
                  <a:pt x="89146" y="361402"/>
                  <a:pt x="57174" y="423263"/>
                </a:cubicBezTo>
                <a:cubicBezTo>
                  <a:pt x="-96271" y="188598"/>
                  <a:pt x="119748" y="37456"/>
                  <a:pt x="242152" y="4113"/>
                </a:cubicBezTo>
                <a:cubicBezTo>
                  <a:pt x="222520" y="109572"/>
                  <a:pt x="202886" y="215031"/>
                  <a:pt x="183198" y="320490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B2454432-3D33-49DA-9776-6A0CDE217781}"/>
              </a:ext>
            </a:extLst>
          </p:cNvPr>
          <p:cNvSpPr/>
          <p:nvPr/>
        </p:nvSpPr>
        <p:spPr>
          <a:xfrm>
            <a:off x="17287435" y="1730215"/>
            <a:ext cx="870448" cy="879422"/>
          </a:xfrm>
          <a:custGeom>
            <a:avLst/>
            <a:gdLst>
              <a:gd name="connsiteX0" fmla="*/ 740750 w 1063914"/>
              <a:gd name="connsiteY0" fmla="*/ 1040592 h 1074882"/>
              <a:gd name="connsiteX1" fmla="*/ 629752 w 1063914"/>
              <a:gd name="connsiteY1" fmla="*/ 1074155 h 1074882"/>
              <a:gd name="connsiteX2" fmla="*/ 86607 w 1063914"/>
              <a:gd name="connsiteY2" fmla="*/ 540827 h 1074882"/>
              <a:gd name="connsiteX3" fmla="*/ 393717 w 1063914"/>
              <a:gd name="connsiteY3" fmla="*/ 42871 h 1074882"/>
              <a:gd name="connsiteX4" fmla="*/ 905108 w 1063914"/>
              <a:gd name="connsiteY4" fmla="*/ 161163 h 1074882"/>
              <a:gd name="connsiteX5" fmla="*/ 740750 w 1063914"/>
              <a:gd name="connsiteY5" fmla="*/ 1040592 h 107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3914" h="1074882">
                <a:moveTo>
                  <a:pt x="740750" y="1040592"/>
                </a:moveTo>
                <a:cubicBezTo>
                  <a:pt x="703733" y="1025237"/>
                  <a:pt x="662163" y="1074155"/>
                  <a:pt x="629752" y="1074155"/>
                </a:cubicBezTo>
                <a:cubicBezTo>
                  <a:pt x="224149" y="1074155"/>
                  <a:pt x="207422" y="665754"/>
                  <a:pt x="86607" y="540827"/>
                </a:cubicBezTo>
                <a:cubicBezTo>
                  <a:pt x="-130343" y="316527"/>
                  <a:pt x="118690" y="117838"/>
                  <a:pt x="393717" y="42871"/>
                </a:cubicBezTo>
                <a:cubicBezTo>
                  <a:pt x="602880" y="-14164"/>
                  <a:pt x="863484" y="-32371"/>
                  <a:pt x="905108" y="161163"/>
                </a:cubicBezTo>
                <a:cubicBezTo>
                  <a:pt x="1217044" y="469479"/>
                  <a:pt x="1022194" y="1157458"/>
                  <a:pt x="740750" y="1040592"/>
                </a:cubicBezTo>
                <a:close/>
              </a:path>
            </a:pathLst>
          </a:custGeom>
          <a:solidFill>
            <a:srgbClr val="4B2D2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8622B63E-8E11-477E-94EF-BF4DE2C5EE14}"/>
              </a:ext>
            </a:extLst>
          </p:cNvPr>
          <p:cNvSpPr/>
          <p:nvPr/>
        </p:nvSpPr>
        <p:spPr>
          <a:xfrm>
            <a:off x="17303361" y="1818915"/>
            <a:ext cx="605725" cy="354461"/>
          </a:xfrm>
          <a:custGeom>
            <a:avLst/>
            <a:gdLst>
              <a:gd name="connsiteX0" fmla="*/ 740206 w 740352"/>
              <a:gd name="connsiteY0" fmla="*/ 17266 h 433243"/>
              <a:gd name="connsiteX1" fmla="*/ 17183 w 740352"/>
              <a:gd name="connsiteY1" fmla="*/ 201258 h 433243"/>
              <a:gd name="connsiteX2" fmla="*/ 67197 w 740352"/>
              <a:gd name="connsiteY2" fmla="*/ 432467 h 433243"/>
              <a:gd name="connsiteX3" fmla="*/ 398108 w 740352"/>
              <a:gd name="connsiteY3" fmla="*/ 118996 h 433243"/>
              <a:gd name="connsiteX4" fmla="*/ 740206 w 740352"/>
              <a:gd name="connsiteY4" fmla="*/ 17266 h 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352" h="433243">
                <a:moveTo>
                  <a:pt x="740206" y="17266"/>
                </a:moveTo>
                <a:cubicBezTo>
                  <a:pt x="419935" y="-24413"/>
                  <a:pt x="92150" y="31909"/>
                  <a:pt x="17183" y="201258"/>
                </a:cubicBezTo>
                <a:cubicBezTo>
                  <a:pt x="-3547" y="248037"/>
                  <a:pt x="-7825" y="312530"/>
                  <a:pt x="67197" y="432467"/>
                </a:cubicBezTo>
                <a:cubicBezTo>
                  <a:pt x="-55701" y="119161"/>
                  <a:pt x="234682" y="118887"/>
                  <a:pt x="398108" y="118996"/>
                </a:cubicBezTo>
                <a:cubicBezTo>
                  <a:pt x="493202" y="98321"/>
                  <a:pt x="601129" y="49129"/>
                  <a:pt x="740206" y="17266"/>
                </a:cubicBezTo>
                <a:close/>
              </a:path>
            </a:pathLst>
          </a:custGeom>
          <a:solidFill>
            <a:srgbClr val="5B36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D09CE547-AFA9-41F9-BA18-46D48647FD9A}"/>
              </a:ext>
            </a:extLst>
          </p:cNvPr>
          <p:cNvSpPr/>
          <p:nvPr/>
        </p:nvSpPr>
        <p:spPr>
          <a:xfrm>
            <a:off x="17407650" y="1734779"/>
            <a:ext cx="367922" cy="421764"/>
          </a:xfrm>
          <a:custGeom>
            <a:avLst/>
            <a:gdLst>
              <a:gd name="connsiteX0" fmla="*/ 47109 w 449695"/>
              <a:gd name="connsiteY0" fmla="*/ 118127 h 515504"/>
              <a:gd name="connsiteX1" fmla="*/ 246784 w 449695"/>
              <a:gd name="connsiteY1" fmla="*/ 37292 h 515504"/>
              <a:gd name="connsiteX2" fmla="*/ 412404 w 449695"/>
              <a:gd name="connsiteY2" fmla="*/ 4113 h 515504"/>
              <a:gd name="connsiteX3" fmla="*/ 159971 w 449695"/>
              <a:gd name="connsiteY3" fmla="*/ 255065 h 515504"/>
              <a:gd name="connsiteX4" fmla="*/ 447667 w 449695"/>
              <a:gd name="connsiteY4" fmla="*/ 515395 h 515504"/>
              <a:gd name="connsiteX5" fmla="*/ 445638 w 449695"/>
              <a:gd name="connsiteY5" fmla="*/ 515395 h 515504"/>
              <a:gd name="connsiteX6" fmla="*/ 4113 w 449695"/>
              <a:gd name="connsiteY6" fmla="*/ 237735 h 515504"/>
              <a:gd name="connsiteX7" fmla="*/ 47109 w 449695"/>
              <a:gd name="connsiteY7" fmla="*/ 118127 h 51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695" h="515504">
                <a:moveTo>
                  <a:pt x="47109" y="118127"/>
                </a:moveTo>
                <a:cubicBezTo>
                  <a:pt x="106940" y="84126"/>
                  <a:pt x="175985" y="56596"/>
                  <a:pt x="246784" y="37292"/>
                </a:cubicBezTo>
                <a:cubicBezTo>
                  <a:pt x="300145" y="22759"/>
                  <a:pt x="356850" y="10749"/>
                  <a:pt x="412404" y="4113"/>
                </a:cubicBezTo>
                <a:cubicBezTo>
                  <a:pt x="263182" y="48644"/>
                  <a:pt x="159971" y="144287"/>
                  <a:pt x="159971" y="255065"/>
                </a:cubicBezTo>
                <a:cubicBezTo>
                  <a:pt x="159971" y="374399"/>
                  <a:pt x="279635" y="476074"/>
                  <a:pt x="447667" y="515395"/>
                </a:cubicBezTo>
                <a:lnTo>
                  <a:pt x="445638" y="515395"/>
                </a:lnTo>
                <a:cubicBezTo>
                  <a:pt x="201815" y="515395"/>
                  <a:pt x="4113" y="391071"/>
                  <a:pt x="4113" y="237735"/>
                </a:cubicBezTo>
                <a:cubicBezTo>
                  <a:pt x="4113" y="194905"/>
                  <a:pt x="19579" y="154377"/>
                  <a:pt x="47109" y="118127"/>
                </a:cubicBezTo>
                <a:close/>
              </a:path>
            </a:pathLst>
          </a:custGeom>
          <a:solidFill>
            <a:srgbClr val="5B36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11C257D3-C53C-4F7F-A493-2F9AC0A41166}"/>
              </a:ext>
            </a:extLst>
          </p:cNvPr>
          <p:cNvSpPr/>
          <p:nvPr/>
        </p:nvSpPr>
        <p:spPr>
          <a:xfrm>
            <a:off x="17407650" y="1831471"/>
            <a:ext cx="174987" cy="116658"/>
          </a:xfrm>
          <a:custGeom>
            <a:avLst/>
            <a:gdLst>
              <a:gd name="connsiteX0" fmla="*/ 213661 w 213879"/>
              <a:gd name="connsiteY0" fmla="*/ 4113 h 142586"/>
              <a:gd name="connsiteX1" fmla="*/ 12120 w 213879"/>
              <a:gd name="connsiteY1" fmla="*/ 66851 h 142586"/>
              <a:gd name="connsiteX2" fmla="*/ 4113 w 213879"/>
              <a:gd name="connsiteY2" fmla="*/ 119553 h 142586"/>
              <a:gd name="connsiteX3" fmla="*/ 5210 w 213879"/>
              <a:gd name="connsiteY3" fmla="*/ 139186 h 142586"/>
              <a:gd name="connsiteX4" fmla="*/ 162658 w 213879"/>
              <a:gd name="connsiteY4" fmla="*/ 106008 h 142586"/>
              <a:gd name="connsiteX5" fmla="*/ 213661 w 213879"/>
              <a:gd name="connsiteY5" fmla="*/ 4113 h 14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879" h="142586">
                <a:moveTo>
                  <a:pt x="213661" y="4113"/>
                </a:moveTo>
                <a:cubicBezTo>
                  <a:pt x="136554" y="16891"/>
                  <a:pt x="67510" y="37676"/>
                  <a:pt x="12120" y="66851"/>
                </a:cubicBezTo>
                <a:cubicBezTo>
                  <a:pt x="6910" y="83907"/>
                  <a:pt x="4113" y="101511"/>
                  <a:pt x="4113" y="119553"/>
                </a:cubicBezTo>
                <a:cubicBezTo>
                  <a:pt x="4113" y="126189"/>
                  <a:pt x="4497" y="132715"/>
                  <a:pt x="5210" y="139186"/>
                </a:cubicBezTo>
                <a:cubicBezTo>
                  <a:pt x="50893" y="118127"/>
                  <a:pt x="107598" y="109517"/>
                  <a:pt x="162658" y="106008"/>
                </a:cubicBezTo>
                <a:cubicBezTo>
                  <a:pt x="169130" y="69483"/>
                  <a:pt x="186843" y="34989"/>
                  <a:pt x="213661" y="4113"/>
                </a:cubicBezTo>
                <a:close/>
              </a:path>
            </a:pathLst>
          </a:custGeom>
          <a:solidFill>
            <a:srgbClr val="683B3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E84788BA-1F3C-48F6-91F6-41F5E70DBC48}"/>
              </a:ext>
            </a:extLst>
          </p:cNvPr>
          <p:cNvSpPr/>
          <p:nvPr/>
        </p:nvSpPr>
        <p:spPr>
          <a:xfrm>
            <a:off x="17757115" y="2299126"/>
            <a:ext cx="498040" cy="349974"/>
          </a:xfrm>
          <a:custGeom>
            <a:avLst/>
            <a:gdLst>
              <a:gd name="connsiteX0" fmla="*/ 9616 w 608734"/>
              <a:gd name="connsiteY0" fmla="*/ 22496 h 427759"/>
              <a:gd name="connsiteX1" fmla="*/ 510150 w 608734"/>
              <a:gd name="connsiteY1" fmla="*/ 107390 h 427759"/>
              <a:gd name="connsiteX2" fmla="*/ 470883 w 608734"/>
              <a:gd name="connsiteY2" fmla="*/ 410057 h 427759"/>
              <a:gd name="connsiteX3" fmla="*/ 9616 w 608734"/>
              <a:gd name="connsiteY3" fmla="*/ 22496 h 4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734" h="427759">
                <a:moveTo>
                  <a:pt x="9616" y="22496"/>
                </a:moveTo>
                <a:cubicBezTo>
                  <a:pt x="149790" y="-33332"/>
                  <a:pt x="425695" y="50520"/>
                  <a:pt x="510150" y="107390"/>
                </a:cubicBezTo>
                <a:cubicBezTo>
                  <a:pt x="631842" y="181754"/>
                  <a:pt x="658385" y="363058"/>
                  <a:pt x="470883" y="410057"/>
                </a:cubicBezTo>
                <a:cubicBezTo>
                  <a:pt x="36598" y="518807"/>
                  <a:pt x="-16488" y="-43"/>
                  <a:pt x="9616" y="22496"/>
                </a:cubicBezTo>
                <a:close/>
              </a:path>
            </a:pathLst>
          </a:custGeom>
          <a:solidFill>
            <a:srgbClr val="30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1BD0F629-886F-404B-8314-C2D29EA95DF7}"/>
              </a:ext>
            </a:extLst>
          </p:cNvPr>
          <p:cNvSpPr/>
          <p:nvPr/>
        </p:nvSpPr>
        <p:spPr>
          <a:xfrm>
            <a:off x="17757115" y="2241237"/>
            <a:ext cx="498040" cy="332027"/>
          </a:xfrm>
          <a:custGeom>
            <a:avLst/>
            <a:gdLst>
              <a:gd name="connsiteX0" fmla="*/ 9616 w 608734"/>
              <a:gd name="connsiteY0" fmla="*/ 91551 h 405822"/>
              <a:gd name="connsiteX1" fmla="*/ 510150 w 608734"/>
              <a:gd name="connsiteY1" fmla="*/ 21793 h 405822"/>
              <a:gd name="connsiteX2" fmla="*/ 470883 w 608734"/>
              <a:gd name="connsiteY2" fmla="*/ 336580 h 405822"/>
              <a:gd name="connsiteX3" fmla="*/ 9616 w 608734"/>
              <a:gd name="connsiteY3" fmla="*/ 91551 h 40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734" h="405822">
                <a:moveTo>
                  <a:pt x="9616" y="91551"/>
                </a:moveTo>
                <a:cubicBezTo>
                  <a:pt x="149790" y="-7602"/>
                  <a:pt x="425695" y="-8973"/>
                  <a:pt x="510150" y="21793"/>
                </a:cubicBezTo>
                <a:cubicBezTo>
                  <a:pt x="631842" y="58591"/>
                  <a:pt x="658385" y="231669"/>
                  <a:pt x="470883" y="336580"/>
                </a:cubicBezTo>
                <a:cubicBezTo>
                  <a:pt x="36598" y="579525"/>
                  <a:pt x="-16488" y="77073"/>
                  <a:pt x="9616" y="91551"/>
                </a:cubicBezTo>
                <a:close/>
              </a:path>
            </a:pathLst>
          </a:custGeom>
          <a:solidFill>
            <a:srgbClr val="30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500C8627-8E38-4D73-B5D7-00A03A6495F9}"/>
              </a:ext>
            </a:extLst>
          </p:cNvPr>
          <p:cNvSpPr/>
          <p:nvPr/>
        </p:nvSpPr>
        <p:spPr>
          <a:xfrm>
            <a:off x="17674209" y="2280734"/>
            <a:ext cx="498040" cy="480093"/>
          </a:xfrm>
          <a:custGeom>
            <a:avLst/>
            <a:gdLst>
              <a:gd name="connsiteX0" fmla="*/ 84295 w 608734"/>
              <a:gd name="connsiteY0" fmla="*/ 5710 h 586798"/>
              <a:gd name="connsiteX1" fmla="*/ 576383 w 608734"/>
              <a:gd name="connsiteY1" fmla="*/ 330697 h 586798"/>
              <a:gd name="connsiteX2" fmla="*/ 341555 w 608734"/>
              <a:gd name="connsiteY2" fmla="*/ 572601 h 586798"/>
              <a:gd name="connsiteX3" fmla="*/ 84295 w 608734"/>
              <a:gd name="connsiteY3" fmla="*/ 5710 h 58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734" h="586798">
                <a:moveTo>
                  <a:pt x="84295" y="5710"/>
                </a:moveTo>
                <a:cubicBezTo>
                  <a:pt x="272565" y="27921"/>
                  <a:pt x="520336" y="239113"/>
                  <a:pt x="576383" y="330697"/>
                </a:cubicBezTo>
                <a:cubicBezTo>
                  <a:pt x="661936" y="456174"/>
                  <a:pt x="575890" y="626235"/>
                  <a:pt x="341555" y="572601"/>
                </a:cubicBezTo>
                <a:cubicBezTo>
                  <a:pt x="-201042" y="448331"/>
                  <a:pt x="70147" y="-26866"/>
                  <a:pt x="84295" y="5710"/>
                </a:cubicBezTo>
                <a:close/>
              </a:path>
            </a:pathLst>
          </a:custGeom>
          <a:solidFill>
            <a:srgbClr val="30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95DD1DFB-5E83-4225-A5AA-45A8DDDC6B8B}"/>
              </a:ext>
            </a:extLst>
          </p:cNvPr>
          <p:cNvSpPr/>
          <p:nvPr/>
        </p:nvSpPr>
        <p:spPr>
          <a:xfrm>
            <a:off x="17318017" y="1951090"/>
            <a:ext cx="762764" cy="1112738"/>
          </a:xfrm>
          <a:custGeom>
            <a:avLst/>
            <a:gdLst>
              <a:gd name="connsiteX0" fmla="*/ 367252 w 932295"/>
              <a:gd name="connsiteY0" fmla="*/ 1304885 h 1360055"/>
              <a:gd name="connsiteX1" fmla="*/ 389737 w 932295"/>
              <a:gd name="connsiteY1" fmla="*/ 978856 h 1360055"/>
              <a:gd name="connsiteX2" fmla="*/ 233988 w 932295"/>
              <a:gd name="connsiteY2" fmla="*/ 1005070 h 1360055"/>
              <a:gd name="connsiteX3" fmla="*/ 5302 w 932295"/>
              <a:gd name="connsiteY3" fmla="*/ 494830 h 1360055"/>
              <a:gd name="connsiteX4" fmla="*/ 36726 w 932295"/>
              <a:gd name="connsiteY4" fmla="*/ 380925 h 1360055"/>
              <a:gd name="connsiteX5" fmla="*/ 36013 w 932295"/>
              <a:gd name="connsiteY5" fmla="*/ 194411 h 1360055"/>
              <a:gd name="connsiteX6" fmla="*/ 327163 w 932295"/>
              <a:gd name="connsiteY6" fmla="*/ 4113 h 1360055"/>
              <a:gd name="connsiteX7" fmla="*/ 726296 w 932295"/>
              <a:gd name="connsiteY7" fmla="*/ 464667 h 1360055"/>
              <a:gd name="connsiteX8" fmla="*/ 790953 w 932295"/>
              <a:gd name="connsiteY8" fmla="*/ 444650 h 1360055"/>
              <a:gd name="connsiteX9" fmla="*/ 877931 w 932295"/>
              <a:gd name="connsiteY9" fmla="*/ 394197 h 1360055"/>
              <a:gd name="connsiteX10" fmla="*/ 931620 w 932295"/>
              <a:gd name="connsiteY10" fmla="*/ 470864 h 1360055"/>
              <a:gd name="connsiteX11" fmla="*/ 902993 w 932295"/>
              <a:gd name="connsiteY11" fmla="*/ 531573 h 1360055"/>
              <a:gd name="connsiteX12" fmla="*/ 803183 w 932295"/>
              <a:gd name="connsiteY12" fmla="*/ 656501 h 1360055"/>
              <a:gd name="connsiteX13" fmla="*/ 815905 w 932295"/>
              <a:gd name="connsiteY13" fmla="*/ 1004851 h 1360055"/>
              <a:gd name="connsiteX14" fmla="*/ 789088 w 932295"/>
              <a:gd name="connsiteY14" fmla="*/ 1275820 h 1360055"/>
              <a:gd name="connsiteX15" fmla="*/ 367252 w 932295"/>
              <a:gd name="connsiteY15" fmla="*/ 1304885 h 13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2295" h="1360055">
                <a:moveTo>
                  <a:pt x="367252" y="1304885"/>
                </a:moveTo>
                <a:cubicBezTo>
                  <a:pt x="421270" y="1223227"/>
                  <a:pt x="430373" y="1119413"/>
                  <a:pt x="389737" y="978856"/>
                </a:cubicBezTo>
                <a:cubicBezTo>
                  <a:pt x="353980" y="992073"/>
                  <a:pt x="262122" y="1007757"/>
                  <a:pt x="233988" y="1005070"/>
                </a:cubicBezTo>
                <a:cubicBezTo>
                  <a:pt x="120577" y="994047"/>
                  <a:pt x="-9725" y="612135"/>
                  <a:pt x="5302" y="494830"/>
                </a:cubicBezTo>
                <a:cubicBezTo>
                  <a:pt x="10786" y="451944"/>
                  <a:pt x="21644" y="410813"/>
                  <a:pt x="36726" y="380925"/>
                </a:cubicBezTo>
                <a:cubicBezTo>
                  <a:pt x="71714" y="311497"/>
                  <a:pt x="41003" y="256656"/>
                  <a:pt x="36013" y="194411"/>
                </a:cubicBezTo>
                <a:cubicBezTo>
                  <a:pt x="21370" y="12723"/>
                  <a:pt x="204209" y="4881"/>
                  <a:pt x="327163" y="4113"/>
                </a:cubicBezTo>
                <a:cubicBezTo>
                  <a:pt x="666957" y="104472"/>
                  <a:pt x="427083" y="277056"/>
                  <a:pt x="726296" y="464667"/>
                </a:cubicBezTo>
                <a:cubicBezTo>
                  <a:pt x="748342" y="478487"/>
                  <a:pt x="777078" y="458525"/>
                  <a:pt x="790953" y="444650"/>
                </a:cubicBezTo>
                <a:cubicBezTo>
                  <a:pt x="817276" y="418381"/>
                  <a:pt x="847384" y="393264"/>
                  <a:pt x="877931" y="394197"/>
                </a:cubicBezTo>
                <a:cubicBezTo>
                  <a:pt x="908477" y="395129"/>
                  <a:pt x="939627" y="422111"/>
                  <a:pt x="931620" y="470864"/>
                </a:cubicBezTo>
                <a:cubicBezTo>
                  <a:pt x="929042" y="486275"/>
                  <a:pt x="915771" y="509801"/>
                  <a:pt x="902993" y="531573"/>
                </a:cubicBezTo>
                <a:cubicBezTo>
                  <a:pt x="864494" y="596834"/>
                  <a:pt x="879740" y="700209"/>
                  <a:pt x="803183" y="656501"/>
                </a:cubicBezTo>
                <a:cubicBezTo>
                  <a:pt x="797369" y="752857"/>
                  <a:pt x="805486" y="921383"/>
                  <a:pt x="815905" y="1004851"/>
                </a:cubicBezTo>
                <a:cubicBezTo>
                  <a:pt x="836745" y="1171622"/>
                  <a:pt x="924052" y="1196629"/>
                  <a:pt x="789088" y="1275820"/>
                </a:cubicBezTo>
                <a:cubicBezTo>
                  <a:pt x="629172" y="1369653"/>
                  <a:pt x="402350" y="1391479"/>
                  <a:pt x="367252" y="1304885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9F98C33B-3913-4095-97E4-A598D5EA8B59}"/>
              </a:ext>
            </a:extLst>
          </p:cNvPr>
          <p:cNvSpPr/>
          <p:nvPr/>
        </p:nvSpPr>
        <p:spPr>
          <a:xfrm>
            <a:off x="17526237" y="2766575"/>
            <a:ext cx="336514" cy="296132"/>
          </a:xfrm>
          <a:custGeom>
            <a:avLst/>
            <a:gdLst>
              <a:gd name="connsiteX0" fmla="*/ 4223 w 411307"/>
              <a:gd name="connsiteY0" fmla="*/ 7842 h 361950"/>
              <a:gd name="connsiteX1" fmla="*/ 4113 w 411307"/>
              <a:gd name="connsiteY1" fmla="*/ 7349 h 361950"/>
              <a:gd name="connsiteX2" fmla="*/ 9104 w 411307"/>
              <a:gd name="connsiteY2" fmla="*/ 7404 h 361950"/>
              <a:gd name="connsiteX3" fmla="*/ 4223 w 411307"/>
              <a:gd name="connsiteY3" fmla="*/ 7842 h 361950"/>
              <a:gd name="connsiteX4" fmla="*/ 4223 w 411307"/>
              <a:gd name="connsiteY4" fmla="*/ 7842 h 361950"/>
              <a:gd name="connsiteX5" fmla="*/ 141215 w 411307"/>
              <a:gd name="connsiteY5" fmla="*/ 4113 h 361950"/>
              <a:gd name="connsiteX6" fmla="*/ 333159 w 411307"/>
              <a:gd name="connsiteY6" fmla="*/ 77326 h 361950"/>
              <a:gd name="connsiteX7" fmla="*/ 411033 w 411307"/>
              <a:gd name="connsiteY7" fmla="*/ 333872 h 361950"/>
              <a:gd name="connsiteX8" fmla="*/ 112698 w 411307"/>
              <a:gd name="connsiteY8" fmla="*/ 308151 h 361950"/>
              <a:gd name="connsiteX9" fmla="*/ 141215 w 411307"/>
              <a:gd name="connsiteY9" fmla="*/ 411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307" h="361950">
                <a:moveTo>
                  <a:pt x="4223" y="7842"/>
                </a:moveTo>
                <a:lnTo>
                  <a:pt x="4113" y="7349"/>
                </a:lnTo>
                <a:lnTo>
                  <a:pt x="9104" y="7404"/>
                </a:lnTo>
                <a:lnTo>
                  <a:pt x="4223" y="7842"/>
                </a:lnTo>
                <a:lnTo>
                  <a:pt x="4223" y="7842"/>
                </a:lnTo>
                <a:close/>
                <a:moveTo>
                  <a:pt x="141215" y="4113"/>
                </a:moveTo>
                <a:cubicBezTo>
                  <a:pt x="218212" y="4058"/>
                  <a:pt x="288957" y="14972"/>
                  <a:pt x="333159" y="77326"/>
                </a:cubicBezTo>
                <a:cubicBezTo>
                  <a:pt x="376757" y="138748"/>
                  <a:pt x="401655" y="239326"/>
                  <a:pt x="411033" y="333872"/>
                </a:cubicBezTo>
                <a:cubicBezTo>
                  <a:pt x="276563" y="377141"/>
                  <a:pt x="139406" y="373960"/>
                  <a:pt x="112698" y="308151"/>
                </a:cubicBezTo>
                <a:cubicBezTo>
                  <a:pt x="163920" y="230771"/>
                  <a:pt x="174778" y="133593"/>
                  <a:pt x="141215" y="4113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4E1B3252-850F-44CB-96F7-2B79F8A2E90B}"/>
              </a:ext>
            </a:extLst>
          </p:cNvPr>
          <p:cNvSpPr/>
          <p:nvPr/>
        </p:nvSpPr>
        <p:spPr>
          <a:xfrm>
            <a:off x="17341770" y="2035787"/>
            <a:ext cx="524961" cy="731356"/>
          </a:xfrm>
          <a:custGeom>
            <a:avLst/>
            <a:gdLst>
              <a:gd name="connsiteX0" fmla="*/ 35772 w 641638"/>
              <a:gd name="connsiteY0" fmla="*/ 62099 h 893907"/>
              <a:gd name="connsiteX1" fmla="*/ 42846 w 641638"/>
              <a:gd name="connsiteY1" fmla="*/ 263749 h 893907"/>
              <a:gd name="connsiteX2" fmla="*/ 5225 w 641638"/>
              <a:gd name="connsiteY2" fmla="*/ 371950 h 893907"/>
              <a:gd name="connsiteX3" fmla="*/ 187298 w 641638"/>
              <a:gd name="connsiteY3" fmla="*/ 888826 h 893907"/>
              <a:gd name="connsiteX4" fmla="*/ 277620 w 641638"/>
              <a:gd name="connsiteY4" fmla="*/ 883945 h 893907"/>
              <a:gd name="connsiteX5" fmla="*/ 596630 w 641638"/>
              <a:gd name="connsiteY5" fmla="*/ 686353 h 893907"/>
              <a:gd name="connsiteX6" fmla="*/ 477022 w 641638"/>
              <a:gd name="connsiteY6" fmla="*/ 301699 h 893907"/>
              <a:gd name="connsiteX7" fmla="*/ 35772 w 641638"/>
              <a:gd name="connsiteY7" fmla="*/ 62099 h 89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638" h="893907">
                <a:moveTo>
                  <a:pt x="35772" y="62099"/>
                </a:moveTo>
                <a:cubicBezTo>
                  <a:pt x="17894" y="154999"/>
                  <a:pt x="72296" y="205398"/>
                  <a:pt x="42846" y="263749"/>
                </a:cubicBezTo>
                <a:cubicBezTo>
                  <a:pt x="29575" y="290072"/>
                  <a:pt x="10051" y="334165"/>
                  <a:pt x="5225" y="371950"/>
                </a:cubicBezTo>
                <a:cubicBezTo>
                  <a:pt x="-7498" y="471102"/>
                  <a:pt x="91161" y="854715"/>
                  <a:pt x="187298" y="888826"/>
                </a:cubicBezTo>
                <a:cubicBezTo>
                  <a:pt x="209892" y="896832"/>
                  <a:pt x="253326" y="887510"/>
                  <a:pt x="277620" y="883945"/>
                </a:cubicBezTo>
                <a:cubicBezTo>
                  <a:pt x="382915" y="868644"/>
                  <a:pt x="541570" y="777883"/>
                  <a:pt x="596630" y="686353"/>
                </a:cubicBezTo>
                <a:cubicBezTo>
                  <a:pt x="740313" y="448289"/>
                  <a:pt x="475267" y="315738"/>
                  <a:pt x="477022" y="301699"/>
                </a:cubicBezTo>
                <a:cubicBezTo>
                  <a:pt x="398161" y="-38480"/>
                  <a:pt x="54966" y="-37602"/>
                  <a:pt x="35772" y="62099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E118A83-9A2A-4558-ADA2-1E71C29D806F}"/>
              </a:ext>
            </a:extLst>
          </p:cNvPr>
          <p:cNvSpPr/>
          <p:nvPr/>
        </p:nvSpPr>
        <p:spPr>
          <a:xfrm>
            <a:off x="17781359" y="2489019"/>
            <a:ext cx="242290" cy="551883"/>
          </a:xfrm>
          <a:custGeom>
            <a:avLst/>
            <a:gdLst>
              <a:gd name="connsiteX0" fmla="*/ 4113 w 296141"/>
              <a:gd name="connsiteY0" fmla="*/ 229564 h 674543"/>
              <a:gd name="connsiteX1" fmla="*/ 236474 w 296141"/>
              <a:gd name="connsiteY1" fmla="*/ 4113 h 674543"/>
              <a:gd name="connsiteX2" fmla="*/ 236474 w 296141"/>
              <a:gd name="connsiteY2" fmla="*/ 4168 h 674543"/>
              <a:gd name="connsiteX3" fmla="*/ 249471 w 296141"/>
              <a:gd name="connsiteY3" fmla="*/ 347472 h 674543"/>
              <a:gd name="connsiteX4" fmla="*/ 222654 w 296141"/>
              <a:gd name="connsiteY4" fmla="*/ 618441 h 674543"/>
              <a:gd name="connsiteX5" fmla="*/ 106885 w 296141"/>
              <a:gd name="connsiteY5" fmla="*/ 670595 h 674543"/>
              <a:gd name="connsiteX6" fmla="*/ 4113 w 296141"/>
              <a:gd name="connsiteY6" fmla="*/ 229564 h 6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41" h="674543">
                <a:moveTo>
                  <a:pt x="4113" y="229564"/>
                </a:moveTo>
                <a:cubicBezTo>
                  <a:pt x="69539" y="193314"/>
                  <a:pt x="184047" y="91420"/>
                  <a:pt x="236474" y="4113"/>
                </a:cubicBezTo>
                <a:lnTo>
                  <a:pt x="236474" y="4168"/>
                </a:lnTo>
                <a:cubicBezTo>
                  <a:pt x="231210" y="101291"/>
                  <a:pt x="239271" y="265430"/>
                  <a:pt x="249471" y="347472"/>
                </a:cubicBezTo>
                <a:cubicBezTo>
                  <a:pt x="270311" y="514243"/>
                  <a:pt x="357618" y="539251"/>
                  <a:pt x="222654" y="618441"/>
                </a:cubicBezTo>
                <a:cubicBezTo>
                  <a:pt x="186514" y="639665"/>
                  <a:pt x="146919" y="657159"/>
                  <a:pt x="106885" y="670595"/>
                </a:cubicBezTo>
                <a:cubicBezTo>
                  <a:pt x="182840" y="248484"/>
                  <a:pt x="10913" y="277934"/>
                  <a:pt x="4113" y="229564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76FF6697-1112-442B-A1AF-EF4208361045}"/>
              </a:ext>
            </a:extLst>
          </p:cNvPr>
          <p:cNvSpPr/>
          <p:nvPr/>
        </p:nvSpPr>
        <p:spPr>
          <a:xfrm>
            <a:off x="17712304" y="2115650"/>
            <a:ext cx="498040" cy="332027"/>
          </a:xfrm>
          <a:custGeom>
            <a:avLst/>
            <a:gdLst>
              <a:gd name="connsiteX0" fmla="*/ 9600 w 608734"/>
              <a:gd name="connsiteY0" fmla="*/ 91551 h 405822"/>
              <a:gd name="connsiteX1" fmla="*/ 510133 w 608734"/>
              <a:gd name="connsiteY1" fmla="*/ 21793 h 405822"/>
              <a:gd name="connsiteX2" fmla="*/ 470867 w 608734"/>
              <a:gd name="connsiteY2" fmla="*/ 336580 h 405822"/>
              <a:gd name="connsiteX3" fmla="*/ 9600 w 608734"/>
              <a:gd name="connsiteY3" fmla="*/ 91551 h 40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734" h="405822">
                <a:moveTo>
                  <a:pt x="9600" y="91551"/>
                </a:moveTo>
                <a:cubicBezTo>
                  <a:pt x="149774" y="-7602"/>
                  <a:pt x="425678" y="-8973"/>
                  <a:pt x="510133" y="21793"/>
                </a:cubicBezTo>
                <a:cubicBezTo>
                  <a:pt x="631826" y="58591"/>
                  <a:pt x="658369" y="231669"/>
                  <a:pt x="470867" y="336580"/>
                </a:cubicBezTo>
                <a:cubicBezTo>
                  <a:pt x="36582" y="579525"/>
                  <a:pt x="-16449" y="77073"/>
                  <a:pt x="9600" y="91551"/>
                </a:cubicBezTo>
                <a:close/>
              </a:path>
            </a:pathLst>
          </a:custGeom>
          <a:solidFill>
            <a:srgbClr val="30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B5B9646-32BE-4439-9153-B2E437EEA054}"/>
              </a:ext>
            </a:extLst>
          </p:cNvPr>
          <p:cNvSpPr/>
          <p:nvPr/>
        </p:nvSpPr>
        <p:spPr>
          <a:xfrm>
            <a:off x="17567741" y="1829644"/>
            <a:ext cx="601238" cy="574317"/>
          </a:xfrm>
          <a:custGeom>
            <a:avLst/>
            <a:gdLst>
              <a:gd name="connsiteX0" fmla="*/ 4113 w 734868"/>
              <a:gd name="connsiteY0" fmla="*/ 146684 h 701964"/>
              <a:gd name="connsiteX1" fmla="*/ 536673 w 734868"/>
              <a:gd name="connsiteY1" fmla="*/ 18631 h 701964"/>
              <a:gd name="connsiteX2" fmla="*/ 717758 w 734868"/>
              <a:gd name="connsiteY2" fmla="*/ 523606 h 701964"/>
              <a:gd name="connsiteX3" fmla="*/ 411746 w 734868"/>
              <a:gd name="connsiteY3" fmla="*/ 694052 h 701964"/>
              <a:gd name="connsiteX4" fmla="*/ 177575 w 734868"/>
              <a:gd name="connsiteY4" fmla="*/ 513351 h 701964"/>
              <a:gd name="connsiteX5" fmla="*/ 4113 w 734868"/>
              <a:gd name="connsiteY5" fmla="*/ 146684 h 70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868" h="701964">
                <a:moveTo>
                  <a:pt x="4113" y="146684"/>
                </a:moveTo>
                <a:cubicBezTo>
                  <a:pt x="112534" y="19508"/>
                  <a:pt x="420081" y="-20800"/>
                  <a:pt x="536673" y="18631"/>
                </a:cubicBezTo>
                <a:cubicBezTo>
                  <a:pt x="663520" y="43419"/>
                  <a:pt x="778577" y="361551"/>
                  <a:pt x="717758" y="523606"/>
                </a:cubicBezTo>
                <a:cubicBezTo>
                  <a:pt x="644874" y="717853"/>
                  <a:pt x="503495" y="708311"/>
                  <a:pt x="411746" y="694052"/>
                </a:cubicBezTo>
                <a:cubicBezTo>
                  <a:pt x="325207" y="680616"/>
                  <a:pt x="225780" y="605100"/>
                  <a:pt x="177575" y="513351"/>
                </a:cubicBezTo>
                <a:cubicBezTo>
                  <a:pt x="106117" y="377455"/>
                  <a:pt x="97068" y="205693"/>
                  <a:pt x="4113" y="146684"/>
                </a:cubicBezTo>
                <a:close/>
              </a:path>
            </a:pathLst>
          </a:custGeom>
          <a:solidFill>
            <a:srgbClr val="3F26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EF5315F9-F560-4454-9352-250CD14E36B1}"/>
              </a:ext>
            </a:extLst>
          </p:cNvPr>
          <p:cNvSpPr/>
          <p:nvPr/>
        </p:nvSpPr>
        <p:spPr>
          <a:xfrm>
            <a:off x="17580842" y="1850675"/>
            <a:ext cx="583290" cy="354461"/>
          </a:xfrm>
          <a:custGeom>
            <a:avLst/>
            <a:gdLst>
              <a:gd name="connsiteX0" fmla="*/ 4113 w 712932"/>
              <a:gd name="connsiteY0" fmla="*/ 121088 h 433243"/>
              <a:gd name="connsiteX1" fmla="*/ 506894 w 712932"/>
              <a:gd name="connsiteY1" fmla="*/ 20400 h 433243"/>
              <a:gd name="connsiteX2" fmla="*/ 710903 w 712932"/>
              <a:gd name="connsiteY2" fmla="*/ 420026 h 433243"/>
              <a:gd name="connsiteX3" fmla="*/ 341768 w 712932"/>
              <a:gd name="connsiteY3" fmla="*/ 373082 h 433243"/>
              <a:gd name="connsiteX4" fmla="*/ 4113 w 712932"/>
              <a:gd name="connsiteY4" fmla="*/ 121088 h 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932" h="433243">
                <a:moveTo>
                  <a:pt x="4113" y="121088"/>
                </a:moveTo>
                <a:cubicBezTo>
                  <a:pt x="103595" y="4386"/>
                  <a:pt x="399900" y="-15795"/>
                  <a:pt x="506894" y="20400"/>
                </a:cubicBezTo>
                <a:cubicBezTo>
                  <a:pt x="623322" y="43159"/>
                  <a:pt x="712658" y="251500"/>
                  <a:pt x="710903" y="420026"/>
                </a:cubicBezTo>
                <a:cubicBezTo>
                  <a:pt x="636045" y="441853"/>
                  <a:pt x="489126" y="439494"/>
                  <a:pt x="341768" y="373082"/>
                </a:cubicBezTo>
                <a:cubicBezTo>
                  <a:pt x="199402" y="308918"/>
                  <a:pt x="56047" y="182016"/>
                  <a:pt x="4113" y="121088"/>
                </a:cubicBezTo>
                <a:close/>
              </a:path>
            </a:pathLst>
          </a:custGeom>
          <a:solidFill>
            <a:srgbClr val="4B2D2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AA38703E-75A8-4B50-B8E7-95798FDEA930}"/>
              </a:ext>
            </a:extLst>
          </p:cNvPr>
          <p:cNvSpPr/>
          <p:nvPr/>
        </p:nvSpPr>
        <p:spPr>
          <a:xfrm>
            <a:off x="17586046" y="1908900"/>
            <a:ext cx="574317" cy="282672"/>
          </a:xfrm>
          <a:custGeom>
            <a:avLst/>
            <a:gdLst>
              <a:gd name="connsiteX0" fmla="*/ 4113 w 701964"/>
              <a:gd name="connsiteY0" fmla="*/ 57107 h 345497"/>
              <a:gd name="connsiteX1" fmla="*/ 699113 w 701964"/>
              <a:gd name="connsiteY1" fmla="*/ 343705 h 345497"/>
              <a:gd name="connsiteX2" fmla="*/ 4113 w 701964"/>
              <a:gd name="connsiteY2" fmla="*/ 57107 h 345497"/>
              <a:gd name="connsiteX3" fmla="*/ 4113 w 701964"/>
              <a:gd name="connsiteY3" fmla="*/ 57107 h 345497"/>
              <a:gd name="connsiteX4" fmla="*/ 699113 w 701964"/>
              <a:gd name="connsiteY4" fmla="*/ 343650 h 345497"/>
              <a:gd name="connsiteX5" fmla="*/ 4113 w 701964"/>
              <a:gd name="connsiteY5" fmla="*/ 57052 h 345497"/>
              <a:gd name="connsiteX6" fmla="*/ 699113 w 701964"/>
              <a:gd name="connsiteY6" fmla="*/ 343650 h 3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964" h="345497">
                <a:moveTo>
                  <a:pt x="4113" y="57107"/>
                </a:moveTo>
                <a:cubicBezTo>
                  <a:pt x="335407" y="-52466"/>
                  <a:pt x="611586" y="-8319"/>
                  <a:pt x="699113" y="343705"/>
                </a:cubicBezTo>
                <a:cubicBezTo>
                  <a:pt x="445144" y="206384"/>
                  <a:pt x="406317" y="169421"/>
                  <a:pt x="4113" y="57107"/>
                </a:cubicBezTo>
                <a:lnTo>
                  <a:pt x="4113" y="57107"/>
                </a:lnTo>
                <a:close/>
                <a:moveTo>
                  <a:pt x="699113" y="343650"/>
                </a:moveTo>
                <a:cubicBezTo>
                  <a:pt x="583288" y="174247"/>
                  <a:pt x="384764" y="12192"/>
                  <a:pt x="4113" y="57052"/>
                </a:cubicBezTo>
                <a:cubicBezTo>
                  <a:pt x="231594" y="211923"/>
                  <a:pt x="390029" y="299229"/>
                  <a:pt x="699113" y="343650"/>
                </a:cubicBezTo>
                <a:close/>
              </a:path>
            </a:pathLst>
          </a:custGeom>
          <a:solidFill>
            <a:srgbClr val="5B36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53B9D125-6760-4F49-BF68-6F6C2A4ED0FF}"/>
              </a:ext>
            </a:extLst>
          </p:cNvPr>
          <p:cNvSpPr/>
          <p:nvPr/>
        </p:nvSpPr>
        <p:spPr>
          <a:xfrm>
            <a:off x="17748157" y="2115648"/>
            <a:ext cx="318566" cy="318567"/>
          </a:xfrm>
          <a:custGeom>
            <a:avLst/>
            <a:gdLst>
              <a:gd name="connsiteX0" fmla="*/ 213825 w 389370"/>
              <a:gd name="connsiteY0" fmla="*/ 10390 h 389370"/>
              <a:gd name="connsiteX1" fmla="*/ 385642 w 389370"/>
              <a:gd name="connsiteY1" fmla="*/ 6825 h 389370"/>
              <a:gd name="connsiteX2" fmla="*/ 132057 w 389370"/>
              <a:gd name="connsiteY2" fmla="*/ 388463 h 389370"/>
              <a:gd name="connsiteX3" fmla="*/ 4113 w 389370"/>
              <a:gd name="connsiteY3" fmla="*/ 266990 h 389370"/>
              <a:gd name="connsiteX4" fmla="*/ 213825 w 389370"/>
              <a:gd name="connsiteY4" fmla="*/ 10390 h 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370" h="389370">
                <a:moveTo>
                  <a:pt x="213825" y="10390"/>
                </a:moveTo>
                <a:cubicBezTo>
                  <a:pt x="276125" y="3041"/>
                  <a:pt x="336888" y="2547"/>
                  <a:pt x="385642" y="6825"/>
                </a:cubicBezTo>
                <a:cubicBezTo>
                  <a:pt x="352682" y="166302"/>
                  <a:pt x="259453" y="302527"/>
                  <a:pt x="132057" y="388463"/>
                </a:cubicBezTo>
                <a:cubicBezTo>
                  <a:pt x="71732" y="365320"/>
                  <a:pt x="30821" y="317554"/>
                  <a:pt x="4113" y="266990"/>
                </a:cubicBezTo>
                <a:cubicBezTo>
                  <a:pt x="103266" y="214507"/>
                  <a:pt x="179659" y="122265"/>
                  <a:pt x="213825" y="10390"/>
                </a:cubicBezTo>
                <a:close/>
              </a:path>
            </a:pathLst>
          </a:custGeom>
          <a:solidFill>
            <a:srgbClr val="3F26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A2395CBC-1F48-42F4-A81D-7DFD0162955A}"/>
              </a:ext>
            </a:extLst>
          </p:cNvPr>
          <p:cNvSpPr/>
          <p:nvPr/>
        </p:nvSpPr>
        <p:spPr>
          <a:xfrm>
            <a:off x="17766104" y="1829660"/>
            <a:ext cx="309592" cy="569830"/>
          </a:xfrm>
          <a:custGeom>
            <a:avLst/>
            <a:gdLst>
              <a:gd name="connsiteX0" fmla="*/ 152239 w 378402"/>
              <a:gd name="connsiteY0" fmla="*/ 4681 h 696479"/>
              <a:gd name="connsiteX1" fmla="*/ 294222 w 378402"/>
              <a:gd name="connsiteY1" fmla="*/ 18665 h 696479"/>
              <a:gd name="connsiteX2" fmla="*/ 350982 w 378402"/>
              <a:gd name="connsiteY2" fmla="*/ 49047 h 696479"/>
              <a:gd name="connsiteX3" fmla="*/ 376758 w 378402"/>
              <a:gd name="connsiteY3" fmla="*/ 228048 h 696479"/>
              <a:gd name="connsiteX4" fmla="*/ 167594 w 378402"/>
              <a:gd name="connsiteY4" fmla="*/ 693812 h 696479"/>
              <a:gd name="connsiteX5" fmla="*/ 4113 w 378402"/>
              <a:gd name="connsiteY5" fmla="*/ 603982 h 696479"/>
              <a:gd name="connsiteX6" fmla="*/ 211467 w 378402"/>
              <a:gd name="connsiteY6" fmla="*/ 227993 h 696479"/>
              <a:gd name="connsiteX7" fmla="*/ 152239 w 378402"/>
              <a:gd name="connsiteY7" fmla="*/ 4681 h 69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402" h="696479">
                <a:moveTo>
                  <a:pt x="152239" y="4681"/>
                </a:moveTo>
                <a:cubicBezTo>
                  <a:pt x="209438" y="2377"/>
                  <a:pt x="260001" y="7094"/>
                  <a:pt x="294222" y="18665"/>
                </a:cubicBezTo>
                <a:cubicBezTo>
                  <a:pt x="313636" y="22449"/>
                  <a:pt x="332720" y="33143"/>
                  <a:pt x="350982" y="49047"/>
                </a:cubicBezTo>
                <a:cubicBezTo>
                  <a:pt x="367764" y="105643"/>
                  <a:pt x="376758" y="165748"/>
                  <a:pt x="376758" y="228048"/>
                </a:cubicBezTo>
                <a:cubicBezTo>
                  <a:pt x="376758" y="415110"/>
                  <a:pt x="295428" y="582375"/>
                  <a:pt x="167594" y="693812"/>
                </a:cubicBezTo>
                <a:cubicBezTo>
                  <a:pt x="112644" y="684763"/>
                  <a:pt x="52757" y="650981"/>
                  <a:pt x="4113" y="603982"/>
                </a:cubicBezTo>
                <a:cubicBezTo>
                  <a:pt x="128163" y="528412"/>
                  <a:pt x="211467" y="388348"/>
                  <a:pt x="211467" y="227993"/>
                </a:cubicBezTo>
                <a:cubicBezTo>
                  <a:pt x="211467" y="146390"/>
                  <a:pt x="189859" y="69996"/>
                  <a:pt x="152239" y="4681"/>
                </a:cubicBezTo>
                <a:close/>
              </a:path>
            </a:pathLst>
          </a:custGeom>
          <a:solidFill>
            <a:srgbClr val="4B2D2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B64CE4F6-38A9-478B-9708-149DF2E50DC1}"/>
              </a:ext>
            </a:extLst>
          </p:cNvPr>
          <p:cNvSpPr/>
          <p:nvPr/>
        </p:nvSpPr>
        <p:spPr>
          <a:xfrm>
            <a:off x="17898376" y="1850854"/>
            <a:ext cx="174987" cy="354461"/>
          </a:xfrm>
          <a:custGeom>
            <a:avLst/>
            <a:gdLst>
              <a:gd name="connsiteX0" fmla="*/ 4113 w 213879"/>
              <a:gd name="connsiteY0" fmla="*/ 4113 h 433243"/>
              <a:gd name="connsiteX1" fmla="*/ 118786 w 213879"/>
              <a:gd name="connsiteY1" fmla="*/ 20181 h 433243"/>
              <a:gd name="connsiteX2" fmla="*/ 201157 w 213879"/>
              <a:gd name="connsiteY2" fmla="*/ 69703 h 433243"/>
              <a:gd name="connsiteX3" fmla="*/ 215087 w 213879"/>
              <a:gd name="connsiteY3" fmla="*/ 202089 h 433243"/>
              <a:gd name="connsiteX4" fmla="*/ 172530 w 213879"/>
              <a:gd name="connsiteY4" fmla="*/ 430063 h 433243"/>
              <a:gd name="connsiteX5" fmla="*/ 6910 w 213879"/>
              <a:gd name="connsiteY5" fmla="*/ 394197 h 433243"/>
              <a:gd name="connsiteX6" fmla="*/ 49796 w 213879"/>
              <a:gd name="connsiteY6" fmla="*/ 202089 h 433243"/>
              <a:gd name="connsiteX7" fmla="*/ 4113 w 213879"/>
              <a:gd name="connsiteY7" fmla="*/ 4113 h 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79" h="433243">
                <a:moveTo>
                  <a:pt x="4113" y="4113"/>
                </a:moveTo>
                <a:cubicBezTo>
                  <a:pt x="50564" y="5210"/>
                  <a:pt x="91036" y="10804"/>
                  <a:pt x="118786" y="20181"/>
                </a:cubicBezTo>
                <a:cubicBezTo>
                  <a:pt x="148345" y="25940"/>
                  <a:pt x="176150" y="43708"/>
                  <a:pt x="201157" y="69703"/>
                </a:cubicBezTo>
                <a:cubicBezTo>
                  <a:pt x="210261" y="112314"/>
                  <a:pt x="215087" y="156626"/>
                  <a:pt x="215087" y="202089"/>
                </a:cubicBezTo>
                <a:cubicBezTo>
                  <a:pt x="215087" y="282705"/>
                  <a:pt x="199951" y="359647"/>
                  <a:pt x="172530" y="430063"/>
                </a:cubicBezTo>
                <a:cubicBezTo>
                  <a:pt x="121747" y="425785"/>
                  <a:pt x="65042" y="414707"/>
                  <a:pt x="6910" y="394197"/>
                </a:cubicBezTo>
                <a:cubicBezTo>
                  <a:pt x="34330" y="336230"/>
                  <a:pt x="49796" y="271024"/>
                  <a:pt x="49796" y="202089"/>
                </a:cubicBezTo>
                <a:cubicBezTo>
                  <a:pt x="49796" y="130796"/>
                  <a:pt x="33289" y="63506"/>
                  <a:pt x="4113" y="4113"/>
                </a:cubicBezTo>
                <a:close/>
              </a:path>
            </a:pathLst>
          </a:custGeom>
          <a:solidFill>
            <a:srgbClr val="5B36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25C796B9-99CB-42BB-B237-B07F917BCF24}"/>
              </a:ext>
            </a:extLst>
          </p:cNvPr>
          <p:cNvSpPr/>
          <p:nvPr/>
        </p:nvSpPr>
        <p:spPr>
          <a:xfrm>
            <a:off x="17916368" y="1921612"/>
            <a:ext cx="157039" cy="251263"/>
          </a:xfrm>
          <a:custGeom>
            <a:avLst/>
            <a:gdLst>
              <a:gd name="connsiteX0" fmla="*/ 13930 w 191943"/>
              <a:gd name="connsiteY0" fmla="*/ 4113 h 307109"/>
              <a:gd name="connsiteX1" fmla="*/ 193150 w 191943"/>
              <a:gd name="connsiteY1" fmla="*/ 115605 h 307109"/>
              <a:gd name="connsiteX2" fmla="*/ 193150 w 191943"/>
              <a:gd name="connsiteY2" fmla="*/ 115660 h 307109"/>
              <a:gd name="connsiteX3" fmla="*/ 187282 w 191943"/>
              <a:gd name="connsiteY3" fmla="*/ 201760 h 307109"/>
              <a:gd name="connsiteX4" fmla="*/ 27311 w 191943"/>
              <a:gd name="connsiteY4" fmla="*/ 95039 h 307109"/>
              <a:gd name="connsiteX5" fmla="*/ 13930 w 191943"/>
              <a:gd name="connsiteY5" fmla="*/ 4113 h 307109"/>
              <a:gd name="connsiteX6" fmla="*/ 13930 w 191943"/>
              <a:gd name="connsiteY6" fmla="*/ 4113 h 307109"/>
              <a:gd name="connsiteX7" fmla="*/ 4113 w 191943"/>
              <a:gd name="connsiteY7" fmla="*/ 260330 h 307109"/>
              <a:gd name="connsiteX8" fmla="*/ 164194 w 191943"/>
              <a:gd name="connsiteY8" fmla="*/ 304861 h 307109"/>
              <a:gd name="connsiteX9" fmla="*/ 175820 w 191943"/>
              <a:gd name="connsiteY9" fmla="*/ 262798 h 307109"/>
              <a:gd name="connsiteX10" fmla="*/ 22594 w 191943"/>
              <a:gd name="connsiteY10" fmla="*/ 184156 h 307109"/>
              <a:gd name="connsiteX11" fmla="*/ 4113 w 191943"/>
              <a:gd name="connsiteY11" fmla="*/ 260330 h 30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1943" h="307109">
                <a:moveTo>
                  <a:pt x="13930" y="4113"/>
                </a:moveTo>
                <a:cubicBezTo>
                  <a:pt x="83687" y="22759"/>
                  <a:pt x="144397" y="58789"/>
                  <a:pt x="193150" y="115605"/>
                </a:cubicBezTo>
                <a:lnTo>
                  <a:pt x="193150" y="115660"/>
                </a:lnTo>
                <a:cubicBezTo>
                  <a:pt x="193150" y="144890"/>
                  <a:pt x="191121" y="173626"/>
                  <a:pt x="187282" y="201760"/>
                </a:cubicBezTo>
                <a:cubicBezTo>
                  <a:pt x="142586" y="160519"/>
                  <a:pt x="89884" y="123666"/>
                  <a:pt x="27311" y="95039"/>
                </a:cubicBezTo>
                <a:cubicBezTo>
                  <a:pt x="25885" y="63725"/>
                  <a:pt x="21333" y="33288"/>
                  <a:pt x="13930" y="4113"/>
                </a:cubicBezTo>
                <a:lnTo>
                  <a:pt x="13930" y="4113"/>
                </a:lnTo>
                <a:close/>
                <a:moveTo>
                  <a:pt x="4113" y="260330"/>
                </a:moveTo>
                <a:cubicBezTo>
                  <a:pt x="53470" y="277550"/>
                  <a:pt x="106063" y="292302"/>
                  <a:pt x="164194" y="304861"/>
                </a:cubicBezTo>
                <a:cubicBezTo>
                  <a:pt x="168527" y="291041"/>
                  <a:pt x="172420" y="277002"/>
                  <a:pt x="175820" y="262798"/>
                </a:cubicBezTo>
                <a:cubicBezTo>
                  <a:pt x="120212" y="232361"/>
                  <a:pt x="73597" y="207518"/>
                  <a:pt x="22594" y="184156"/>
                </a:cubicBezTo>
                <a:cubicBezTo>
                  <a:pt x="18646" y="210370"/>
                  <a:pt x="12394" y="235816"/>
                  <a:pt x="4113" y="260330"/>
                </a:cubicBezTo>
                <a:close/>
              </a:path>
            </a:pathLst>
          </a:custGeom>
          <a:solidFill>
            <a:srgbClr val="683B3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7AC51A5-AA71-4C35-8FAF-E83D8E37810C}"/>
              </a:ext>
            </a:extLst>
          </p:cNvPr>
          <p:cNvSpPr/>
          <p:nvPr/>
        </p:nvSpPr>
        <p:spPr>
          <a:xfrm>
            <a:off x="17234592" y="2070710"/>
            <a:ext cx="628159" cy="462146"/>
          </a:xfrm>
          <a:custGeom>
            <a:avLst/>
            <a:gdLst>
              <a:gd name="connsiteX0" fmla="*/ 4113 w 767773"/>
              <a:gd name="connsiteY0" fmla="*/ 95697 h 564861"/>
              <a:gd name="connsiteX1" fmla="*/ 135676 w 767773"/>
              <a:gd name="connsiteY1" fmla="*/ 4113 h 564861"/>
              <a:gd name="connsiteX2" fmla="*/ 706735 w 767773"/>
              <a:gd name="connsiteY2" fmla="*/ 72500 h 564861"/>
              <a:gd name="connsiteX3" fmla="*/ 747976 w 767773"/>
              <a:gd name="connsiteY3" fmla="*/ 92133 h 564861"/>
              <a:gd name="connsiteX4" fmla="*/ 766567 w 767773"/>
              <a:gd name="connsiteY4" fmla="*/ 139351 h 564861"/>
              <a:gd name="connsiteX5" fmla="*/ 762015 w 767773"/>
              <a:gd name="connsiteY5" fmla="*/ 424798 h 564861"/>
              <a:gd name="connsiteX6" fmla="*/ 738488 w 767773"/>
              <a:gd name="connsiteY6" fmla="*/ 478487 h 564861"/>
              <a:gd name="connsiteX7" fmla="*/ 617344 w 767773"/>
              <a:gd name="connsiteY7" fmla="*/ 562833 h 564861"/>
              <a:gd name="connsiteX8" fmla="*/ 630123 w 767773"/>
              <a:gd name="connsiteY8" fmla="*/ 551206 h 564861"/>
              <a:gd name="connsiteX9" fmla="*/ 633413 w 767773"/>
              <a:gd name="connsiteY9" fmla="*/ 546545 h 564861"/>
              <a:gd name="connsiteX10" fmla="*/ 641036 w 767773"/>
              <a:gd name="connsiteY10" fmla="*/ 517699 h 564861"/>
              <a:gd name="connsiteX11" fmla="*/ 639610 w 767773"/>
              <a:gd name="connsiteY11" fmla="*/ 431927 h 564861"/>
              <a:gd name="connsiteX12" fmla="*/ 639445 w 767773"/>
              <a:gd name="connsiteY12" fmla="*/ 423372 h 564861"/>
              <a:gd name="connsiteX13" fmla="*/ 637142 w 767773"/>
              <a:gd name="connsiteY13" fmla="*/ 286105 h 564861"/>
              <a:gd name="connsiteX14" fmla="*/ 636045 w 767773"/>
              <a:gd name="connsiteY14" fmla="*/ 237132 h 564861"/>
              <a:gd name="connsiteX15" fmla="*/ 608131 w 767773"/>
              <a:gd name="connsiteY15" fmla="*/ 187062 h 564861"/>
              <a:gd name="connsiteX16" fmla="*/ 569139 w 767773"/>
              <a:gd name="connsiteY16" fmla="*/ 176917 h 564861"/>
              <a:gd name="connsiteX17" fmla="*/ 447283 w 767773"/>
              <a:gd name="connsiteY17" fmla="*/ 186843 h 564861"/>
              <a:gd name="connsiteX18" fmla="*/ 124598 w 767773"/>
              <a:gd name="connsiteY18" fmla="*/ 138583 h 564861"/>
              <a:gd name="connsiteX19" fmla="*/ 11681 w 767773"/>
              <a:gd name="connsiteY19" fmla="*/ 98549 h 564861"/>
              <a:gd name="connsiteX20" fmla="*/ 4113 w 767773"/>
              <a:gd name="connsiteY20" fmla="*/ 95697 h 56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773" h="564861">
                <a:moveTo>
                  <a:pt x="4113" y="95697"/>
                </a:moveTo>
                <a:lnTo>
                  <a:pt x="135676" y="4113"/>
                </a:lnTo>
                <a:cubicBezTo>
                  <a:pt x="380761" y="96465"/>
                  <a:pt x="453699" y="89665"/>
                  <a:pt x="706735" y="72500"/>
                </a:cubicBezTo>
                <a:cubicBezTo>
                  <a:pt x="726478" y="73816"/>
                  <a:pt x="735801" y="79629"/>
                  <a:pt x="747976" y="92133"/>
                </a:cubicBezTo>
                <a:cubicBezTo>
                  <a:pt x="759931" y="107104"/>
                  <a:pt x="765306" y="119937"/>
                  <a:pt x="766567" y="139351"/>
                </a:cubicBezTo>
                <a:cubicBezTo>
                  <a:pt x="768157" y="234609"/>
                  <a:pt x="760534" y="335407"/>
                  <a:pt x="762015" y="424798"/>
                </a:cubicBezTo>
                <a:cubicBezTo>
                  <a:pt x="762399" y="447228"/>
                  <a:pt x="760480" y="462145"/>
                  <a:pt x="738488" y="478487"/>
                </a:cubicBezTo>
                <a:lnTo>
                  <a:pt x="617344" y="562833"/>
                </a:lnTo>
                <a:cubicBezTo>
                  <a:pt x="622938" y="558665"/>
                  <a:pt x="625570" y="556306"/>
                  <a:pt x="630123" y="551206"/>
                </a:cubicBezTo>
                <a:lnTo>
                  <a:pt x="633413" y="546545"/>
                </a:lnTo>
                <a:cubicBezTo>
                  <a:pt x="639500" y="535357"/>
                  <a:pt x="640597" y="529489"/>
                  <a:pt x="641036" y="517699"/>
                </a:cubicBezTo>
                <a:cubicBezTo>
                  <a:pt x="640542" y="489126"/>
                  <a:pt x="640048" y="460499"/>
                  <a:pt x="639610" y="431927"/>
                </a:cubicBezTo>
                <a:lnTo>
                  <a:pt x="639445" y="423372"/>
                </a:lnTo>
                <a:cubicBezTo>
                  <a:pt x="638677" y="377635"/>
                  <a:pt x="637910" y="331897"/>
                  <a:pt x="637142" y="286105"/>
                </a:cubicBezTo>
                <a:cubicBezTo>
                  <a:pt x="636868" y="269927"/>
                  <a:pt x="637087" y="253146"/>
                  <a:pt x="636045" y="237132"/>
                </a:cubicBezTo>
                <a:cubicBezTo>
                  <a:pt x="632645" y="215799"/>
                  <a:pt x="625022" y="201157"/>
                  <a:pt x="608131" y="187062"/>
                </a:cubicBezTo>
                <a:cubicBezTo>
                  <a:pt x="594914" y="178343"/>
                  <a:pt x="586798" y="175710"/>
                  <a:pt x="569139" y="176917"/>
                </a:cubicBezTo>
                <a:cubicBezTo>
                  <a:pt x="527844" y="182291"/>
                  <a:pt x="488359" y="185582"/>
                  <a:pt x="447283" y="186843"/>
                </a:cubicBezTo>
                <a:cubicBezTo>
                  <a:pt x="328113" y="189256"/>
                  <a:pt x="231648" y="172584"/>
                  <a:pt x="124598" y="138583"/>
                </a:cubicBezTo>
                <a:cubicBezTo>
                  <a:pt x="86320" y="126189"/>
                  <a:pt x="49027" y="112588"/>
                  <a:pt x="11681" y="98549"/>
                </a:cubicBezTo>
                <a:lnTo>
                  <a:pt x="4113" y="95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41F1187C-68BB-4258-B6AB-831D324A4A35}"/>
              </a:ext>
            </a:extLst>
          </p:cNvPr>
          <p:cNvSpPr/>
          <p:nvPr/>
        </p:nvSpPr>
        <p:spPr>
          <a:xfrm>
            <a:off x="17196050" y="2068062"/>
            <a:ext cx="152553" cy="85250"/>
          </a:xfrm>
          <a:custGeom>
            <a:avLst/>
            <a:gdLst>
              <a:gd name="connsiteX0" fmla="*/ 4113 w 186459"/>
              <a:gd name="connsiteY0" fmla="*/ 104691 h 104197"/>
              <a:gd name="connsiteX1" fmla="*/ 135676 w 186459"/>
              <a:gd name="connsiteY1" fmla="*/ 13107 h 104197"/>
              <a:gd name="connsiteX2" fmla="*/ 141544 w 186459"/>
              <a:gd name="connsiteY2" fmla="*/ 9652 h 104197"/>
              <a:gd name="connsiteX3" fmla="*/ 147851 w 186459"/>
              <a:gd name="connsiteY3" fmla="*/ 6965 h 104197"/>
              <a:gd name="connsiteX4" fmla="*/ 154377 w 186459"/>
              <a:gd name="connsiteY4" fmla="*/ 5100 h 104197"/>
              <a:gd name="connsiteX5" fmla="*/ 161233 w 186459"/>
              <a:gd name="connsiteY5" fmla="*/ 4113 h 104197"/>
              <a:gd name="connsiteX6" fmla="*/ 168307 w 186459"/>
              <a:gd name="connsiteY6" fmla="*/ 4113 h 104197"/>
              <a:gd name="connsiteX7" fmla="*/ 175491 w 186459"/>
              <a:gd name="connsiteY7" fmla="*/ 5155 h 104197"/>
              <a:gd name="connsiteX8" fmla="*/ 182785 w 186459"/>
              <a:gd name="connsiteY8" fmla="*/ 7349 h 104197"/>
              <a:gd name="connsiteX9" fmla="*/ 51221 w 186459"/>
              <a:gd name="connsiteY9" fmla="*/ 98933 h 104197"/>
              <a:gd name="connsiteX10" fmla="*/ 43928 w 186459"/>
              <a:gd name="connsiteY10" fmla="*/ 96739 h 104197"/>
              <a:gd name="connsiteX11" fmla="*/ 36743 w 186459"/>
              <a:gd name="connsiteY11" fmla="*/ 95697 h 104197"/>
              <a:gd name="connsiteX12" fmla="*/ 29668 w 186459"/>
              <a:gd name="connsiteY12" fmla="*/ 95697 h 104197"/>
              <a:gd name="connsiteX13" fmla="*/ 22868 w 186459"/>
              <a:gd name="connsiteY13" fmla="*/ 96685 h 104197"/>
              <a:gd name="connsiteX14" fmla="*/ 16288 w 186459"/>
              <a:gd name="connsiteY14" fmla="*/ 98549 h 104197"/>
              <a:gd name="connsiteX15" fmla="*/ 9981 w 186459"/>
              <a:gd name="connsiteY15" fmla="*/ 101236 h 1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6459" h="104197">
                <a:moveTo>
                  <a:pt x="4113" y="104691"/>
                </a:moveTo>
                <a:lnTo>
                  <a:pt x="135676" y="13107"/>
                </a:lnTo>
                <a:lnTo>
                  <a:pt x="141544" y="9652"/>
                </a:lnTo>
                <a:lnTo>
                  <a:pt x="147851" y="6965"/>
                </a:lnTo>
                <a:lnTo>
                  <a:pt x="154377" y="5100"/>
                </a:lnTo>
                <a:lnTo>
                  <a:pt x="161233" y="4113"/>
                </a:lnTo>
                <a:lnTo>
                  <a:pt x="168307" y="4113"/>
                </a:lnTo>
                <a:lnTo>
                  <a:pt x="175491" y="5155"/>
                </a:lnTo>
                <a:lnTo>
                  <a:pt x="182785" y="7349"/>
                </a:lnTo>
                <a:lnTo>
                  <a:pt x="51221" y="98933"/>
                </a:lnTo>
                <a:lnTo>
                  <a:pt x="43928" y="96739"/>
                </a:lnTo>
                <a:lnTo>
                  <a:pt x="36743" y="95697"/>
                </a:lnTo>
                <a:lnTo>
                  <a:pt x="29668" y="95697"/>
                </a:lnTo>
                <a:lnTo>
                  <a:pt x="22868" y="96685"/>
                </a:lnTo>
                <a:lnTo>
                  <a:pt x="16288" y="98549"/>
                </a:lnTo>
                <a:lnTo>
                  <a:pt x="9981" y="101236"/>
                </a:ln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353E965-E600-45C3-B484-98ADB2C86C64}"/>
              </a:ext>
            </a:extLst>
          </p:cNvPr>
          <p:cNvSpPr/>
          <p:nvPr/>
        </p:nvSpPr>
        <p:spPr>
          <a:xfrm>
            <a:off x="17729581" y="2151787"/>
            <a:ext cx="134606" cy="381382"/>
          </a:xfrm>
          <a:custGeom>
            <a:avLst/>
            <a:gdLst>
              <a:gd name="connsiteX0" fmla="*/ 150758 w 164522"/>
              <a:gd name="connsiteY0" fmla="*/ 4113 h 466147"/>
              <a:gd name="connsiteX1" fmla="*/ 161562 w 164522"/>
              <a:gd name="connsiteY1" fmla="*/ 40308 h 466147"/>
              <a:gd name="connsiteX2" fmla="*/ 157010 w 164522"/>
              <a:gd name="connsiteY2" fmla="*/ 325755 h 466147"/>
              <a:gd name="connsiteX3" fmla="*/ 133483 w 164522"/>
              <a:gd name="connsiteY3" fmla="*/ 379444 h 466147"/>
              <a:gd name="connsiteX4" fmla="*/ 12339 w 164522"/>
              <a:gd name="connsiteY4" fmla="*/ 463790 h 466147"/>
              <a:gd name="connsiteX5" fmla="*/ 25118 w 164522"/>
              <a:gd name="connsiteY5" fmla="*/ 452164 h 466147"/>
              <a:gd name="connsiteX6" fmla="*/ 28408 w 164522"/>
              <a:gd name="connsiteY6" fmla="*/ 447502 h 466147"/>
              <a:gd name="connsiteX7" fmla="*/ 36031 w 164522"/>
              <a:gd name="connsiteY7" fmla="*/ 418656 h 466147"/>
              <a:gd name="connsiteX8" fmla="*/ 34605 w 164522"/>
              <a:gd name="connsiteY8" fmla="*/ 332885 h 466147"/>
              <a:gd name="connsiteX9" fmla="*/ 34440 w 164522"/>
              <a:gd name="connsiteY9" fmla="*/ 324329 h 466147"/>
              <a:gd name="connsiteX10" fmla="*/ 32137 w 164522"/>
              <a:gd name="connsiteY10" fmla="*/ 187063 h 466147"/>
              <a:gd name="connsiteX11" fmla="*/ 31040 w 164522"/>
              <a:gd name="connsiteY11" fmla="*/ 138089 h 466147"/>
              <a:gd name="connsiteX12" fmla="*/ 4113 w 164522"/>
              <a:gd name="connsiteY12" fmla="*/ 88787 h 466147"/>
              <a:gd name="connsiteX13" fmla="*/ 150758 w 164522"/>
              <a:gd name="connsiteY13" fmla="*/ 4113 h 46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22" h="466147">
                <a:moveTo>
                  <a:pt x="150758" y="4113"/>
                </a:moveTo>
                <a:cubicBezTo>
                  <a:pt x="157339" y="14917"/>
                  <a:pt x="160574" y="25775"/>
                  <a:pt x="161562" y="40308"/>
                </a:cubicBezTo>
                <a:cubicBezTo>
                  <a:pt x="163152" y="135567"/>
                  <a:pt x="155529" y="236364"/>
                  <a:pt x="157010" y="325755"/>
                </a:cubicBezTo>
                <a:cubicBezTo>
                  <a:pt x="157394" y="348185"/>
                  <a:pt x="155475" y="363102"/>
                  <a:pt x="133483" y="379444"/>
                </a:cubicBezTo>
                <a:lnTo>
                  <a:pt x="12339" y="463790"/>
                </a:lnTo>
                <a:cubicBezTo>
                  <a:pt x="17933" y="459622"/>
                  <a:pt x="20565" y="457264"/>
                  <a:pt x="25118" y="452164"/>
                </a:cubicBezTo>
                <a:lnTo>
                  <a:pt x="28408" y="447502"/>
                </a:lnTo>
                <a:cubicBezTo>
                  <a:pt x="34495" y="436315"/>
                  <a:pt x="35592" y="430447"/>
                  <a:pt x="36031" y="418656"/>
                </a:cubicBezTo>
                <a:cubicBezTo>
                  <a:pt x="35537" y="390084"/>
                  <a:pt x="35043" y="361457"/>
                  <a:pt x="34605" y="332885"/>
                </a:cubicBezTo>
                <a:lnTo>
                  <a:pt x="34440" y="324329"/>
                </a:lnTo>
                <a:cubicBezTo>
                  <a:pt x="33672" y="278592"/>
                  <a:pt x="32905" y="232855"/>
                  <a:pt x="32137" y="187063"/>
                </a:cubicBezTo>
                <a:cubicBezTo>
                  <a:pt x="31863" y="170884"/>
                  <a:pt x="32082" y="154103"/>
                  <a:pt x="31040" y="138089"/>
                </a:cubicBezTo>
                <a:cubicBezTo>
                  <a:pt x="27695" y="117195"/>
                  <a:pt x="20292" y="102662"/>
                  <a:pt x="4113" y="88787"/>
                </a:cubicBezTo>
                <a:lnTo>
                  <a:pt x="150758" y="4113"/>
                </a:ln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9B59BB84-AB45-4674-B54D-952577ACC332}"/>
              </a:ext>
            </a:extLst>
          </p:cNvPr>
          <p:cNvSpPr/>
          <p:nvPr/>
        </p:nvSpPr>
        <p:spPr>
          <a:xfrm>
            <a:off x="17172892" y="2142893"/>
            <a:ext cx="587777" cy="403816"/>
          </a:xfrm>
          <a:custGeom>
            <a:avLst/>
            <a:gdLst>
              <a:gd name="connsiteX0" fmla="*/ 79527 w 718416"/>
              <a:gd name="connsiteY0" fmla="*/ 7471 h 493568"/>
              <a:gd name="connsiteX1" fmla="*/ 325543 w 718416"/>
              <a:gd name="connsiteY1" fmla="*/ 82932 h 493568"/>
              <a:gd name="connsiteX2" fmla="*/ 644498 w 718416"/>
              <a:gd name="connsiteY2" fmla="*/ 88635 h 493568"/>
              <a:gd name="connsiteX3" fmla="*/ 711788 w 718416"/>
              <a:gd name="connsiteY3" fmla="*/ 154993 h 493568"/>
              <a:gd name="connsiteX4" fmla="*/ 716449 w 718416"/>
              <a:gd name="connsiteY4" fmla="*/ 429472 h 493568"/>
              <a:gd name="connsiteX5" fmla="*/ 650202 w 718416"/>
              <a:gd name="connsiteY5" fmla="*/ 488262 h 493568"/>
              <a:gd name="connsiteX6" fmla="*/ 63952 w 718416"/>
              <a:gd name="connsiteY6" fmla="*/ 404026 h 493568"/>
              <a:gd name="connsiteX7" fmla="*/ 8727 w 718416"/>
              <a:gd name="connsiteY7" fmla="*/ 339533 h 493568"/>
              <a:gd name="connsiteX8" fmla="*/ 4120 w 718416"/>
              <a:gd name="connsiteY8" fmla="*/ 65054 h 493568"/>
              <a:gd name="connsiteX9" fmla="*/ 79527 w 718416"/>
              <a:gd name="connsiteY9" fmla="*/ 7471 h 49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416" h="493568">
                <a:moveTo>
                  <a:pt x="79527" y="7471"/>
                </a:moveTo>
                <a:cubicBezTo>
                  <a:pt x="159649" y="37688"/>
                  <a:pt x="238565" y="66370"/>
                  <a:pt x="325543" y="82932"/>
                </a:cubicBezTo>
                <a:cubicBezTo>
                  <a:pt x="429631" y="102784"/>
                  <a:pt x="534432" y="103388"/>
                  <a:pt x="644498" y="88635"/>
                </a:cubicBezTo>
                <a:cubicBezTo>
                  <a:pt x="685135" y="83206"/>
                  <a:pt x="711239" y="123021"/>
                  <a:pt x="711788" y="154993"/>
                </a:cubicBezTo>
                <a:cubicBezTo>
                  <a:pt x="713323" y="246523"/>
                  <a:pt x="714859" y="337997"/>
                  <a:pt x="716449" y="429472"/>
                </a:cubicBezTo>
                <a:cubicBezTo>
                  <a:pt x="717053" y="465228"/>
                  <a:pt x="687383" y="485136"/>
                  <a:pt x="650202" y="488262"/>
                </a:cubicBezTo>
                <a:cubicBezTo>
                  <a:pt x="443671" y="505701"/>
                  <a:pt x="235823" y="490510"/>
                  <a:pt x="63952" y="404026"/>
                </a:cubicBezTo>
                <a:cubicBezTo>
                  <a:pt x="36915" y="390425"/>
                  <a:pt x="9275" y="371121"/>
                  <a:pt x="8727" y="339533"/>
                </a:cubicBezTo>
                <a:cubicBezTo>
                  <a:pt x="7192" y="248058"/>
                  <a:pt x="5656" y="156529"/>
                  <a:pt x="4120" y="65054"/>
                </a:cubicBezTo>
                <a:cubicBezTo>
                  <a:pt x="3517" y="29243"/>
                  <a:pt x="40425" y="-7281"/>
                  <a:pt x="79527" y="7471"/>
                </a:cubicBezTo>
                <a:close/>
              </a:path>
            </a:pathLst>
          </a:custGeom>
          <a:solidFill>
            <a:srgbClr val="E8A33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FB7AA022-2E66-414C-AA52-F005FEEEE06F}"/>
              </a:ext>
            </a:extLst>
          </p:cNvPr>
          <p:cNvSpPr/>
          <p:nvPr/>
        </p:nvSpPr>
        <p:spPr>
          <a:xfrm>
            <a:off x="17183303" y="2158933"/>
            <a:ext cx="551883" cy="376895"/>
          </a:xfrm>
          <a:custGeom>
            <a:avLst/>
            <a:gdLst>
              <a:gd name="connsiteX0" fmla="*/ 49033 w 674543"/>
              <a:gd name="connsiteY0" fmla="*/ 6017 h 460663"/>
              <a:gd name="connsiteX1" fmla="*/ 623162 w 674543"/>
              <a:gd name="connsiteY1" fmla="*/ 88388 h 460663"/>
              <a:gd name="connsiteX2" fmla="*/ 669503 w 674543"/>
              <a:gd name="connsiteY2" fmla="*/ 139226 h 460663"/>
              <a:gd name="connsiteX3" fmla="*/ 674110 w 674543"/>
              <a:gd name="connsiteY3" fmla="*/ 413705 h 460663"/>
              <a:gd name="connsiteX4" fmla="*/ 629250 w 674543"/>
              <a:gd name="connsiteY4" fmla="*/ 451490 h 460663"/>
              <a:gd name="connsiteX5" fmla="*/ 55120 w 674543"/>
              <a:gd name="connsiteY5" fmla="*/ 369119 h 460663"/>
              <a:gd name="connsiteX6" fmla="*/ 8780 w 674543"/>
              <a:gd name="connsiteY6" fmla="*/ 318282 h 460663"/>
              <a:gd name="connsiteX7" fmla="*/ 4118 w 674543"/>
              <a:gd name="connsiteY7" fmla="*/ 43803 h 460663"/>
              <a:gd name="connsiteX8" fmla="*/ 49033 w 674543"/>
              <a:gd name="connsiteY8" fmla="*/ 6017 h 46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543" h="460663">
                <a:moveTo>
                  <a:pt x="49033" y="6017"/>
                </a:moveTo>
                <a:cubicBezTo>
                  <a:pt x="205823" y="65300"/>
                  <a:pt x="364149" y="123103"/>
                  <a:pt x="623162" y="88388"/>
                </a:cubicBezTo>
                <a:cubicBezTo>
                  <a:pt x="649322" y="84879"/>
                  <a:pt x="669119" y="114877"/>
                  <a:pt x="669503" y="139226"/>
                </a:cubicBezTo>
                <a:cubicBezTo>
                  <a:pt x="671039" y="230701"/>
                  <a:pt x="672574" y="322230"/>
                  <a:pt x="674110" y="413705"/>
                </a:cubicBezTo>
                <a:cubicBezTo>
                  <a:pt x="674494" y="438054"/>
                  <a:pt x="655354" y="449242"/>
                  <a:pt x="629250" y="451490"/>
                </a:cubicBezTo>
                <a:cubicBezTo>
                  <a:pt x="405609" y="470356"/>
                  <a:pt x="210924" y="447651"/>
                  <a:pt x="55120" y="369119"/>
                </a:cubicBezTo>
                <a:cubicBezTo>
                  <a:pt x="33677" y="358315"/>
                  <a:pt x="9164" y="342631"/>
                  <a:pt x="8780" y="318282"/>
                </a:cubicBezTo>
                <a:cubicBezTo>
                  <a:pt x="7244" y="226807"/>
                  <a:pt x="5709" y="135277"/>
                  <a:pt x="4118" y="43803"/>
                </a:cubicBezTo>
                <a:cubicBezTo>
                  <a:pt x="3734" y="19398"/>
                  <a:pt x="26164" y="-2593"/>
                  <a:pt x="49033" y="6017"/>
                </a:cubicBezTo>
                <a:close/>
              </a:path>
            </a:pathLst>
          </a:custGeom>
          <a:solidFill>
            <a:srgbClr val="E9C4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A7BE2361-21CA-4AC2-A94A-A3A8BC797DCE}"/>
              </a:ext>
            </a:extLst>
          </p:cNvPr>
          <p:cNvSpPr/>
          <p:nvPr/>
        </p:nvSpPr>
        <p:spPr>
          <a:xfrm>
            <a:off x="17185955" y="2193918"/>
            <a:ext cx="251263" cy="273698"/>
          </a:xfrm>
          <a:custGeom>
            <a:avLst/>
            <a:gdLst>
              <a:gd name="connsiteX0" fmla="*/ 159258 w 307109"/>
              <a:gd name="connsiteY0" fmla="*/ 4113 h 334529"/>
              <a:gd name="connsiteX1" fmla="*/ 303819 w 307109"/>
              <a:gd name="connsiteY1" fmla="*/ 41460 h 334529"/>
              <a:gd name="connsiteX2" fmla="*/ 61751 w 307109"/>
              <a:gd name="connsiteY2" fmla="*/ 331239 h 334529"/>
              <a:gd name="connsiteX3" fmla="*/ 51934 w 307109"/>
              <a:gd name="connsiteY3" fmla="*/ 326413 h 334529"/>
              <a:gd name="connsiteX4" fmla="*/ 5539 w 307109"/>
              <a:gd name="connsiteY4" fmla="*/ 275576 h 334529"/>
              <a:gd name="connsiteX5" fmla="*/ 4113 w 307109"/>
              <a:gd name="connsiteY5" fmla="*/ 189859 h 334529"/>
              <a:gd name="connsiteX6" fmla="*/ 159258 w 307109"/>
              <a:gd name="connsiteY6" fmla="*/ 4113 h 33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09" h="334529">
                <a:moveTo>
                  <a:pt x="159258" y="4113"/>
                </a:moveTo>
                <a:cubicBezTo>
                  <a:pt x="204776" y="19030"/>
                  <a:pt x="252268" y="32137"/>
                  <a:pt x="303819" y="41460"/>
                </a:cubicBezTo>
                <a:lnTo>
                  <a:pt x="61751" y="331239"/>
                </a:lnTo>
                <a:cubicBezTo>
                  <a:pt x="58460" y="329649"/>
                  <a:pt x="55170" y="328058"/>
                  <a:pt x="51934" y="326413"/>
                </a:cubicBezTo>
                <a:cubicBezTo>
                  <a:pt x="30491" y="315610"/>
                  <a:pt x="5977" y="299925"/>
                  <a:pt x="5539" y="275576"/>
                </a:cubicBezTo>
                <a:lnTo>
                  <a:pt x="4113" y="189859"/>
                </a:lnTo>
                <a:lnTo>
                  <a:pt x="159258" y="411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49F35DE1-2A66-425F-8775-145ECA6B34B5}"/>
              </a:ext>
            </a:extLst>
          </p:cNvPr>
          <p:cNvSpPr/>
          <p:nvPr/>
        </p:nvSpPr>
        <p:spPr>
          <a:xfrm>
            <a:off x="17408323" y="2227698"/>
            <a:ext cx="327540" cy="305105"/>
          </a:xfrm>
          <a:custGeom>
            <a:avLst/>
            <a:gdLst>
              <a:gd name="connsiteX0" fmla="*/ 293619 w 400338"/>
              <a:gd name="connsiteY0" fmla="*/ 10482 h 372918"/>
              <a:gd name="connsiteX1" fmla="*/ 348130 w 400338"/>
              <a:gd name="connsiteY1" fmla="*/ 4395 h 372918"/>
              <a:gd name="connsiteX2" fmla="*/ 394471 w 400338"/>
              <a:gd name="connsiteY2" fmla="*/ 55232 h 372918"/>
              <a:gd name="connsiteX3" fmla="*/ 397926 w 400338"/>
              <a:gd name="connsiteY3" fmla="*/ 260447 h 372918"/>
              <a:gd name="connsiteX4" fmla="*/ 305574 w 400338"/>
              <a:gd name="connsiteY4" fmla="*/ 370952 h 372918"/>
              <a:gd name="connsiteX5" fmla="*/ 4113 w 400338"/>
              <a:gd name="connsiteY5" fmla="*/ 356967 h 372918"/>
              <a:gd name="connsiteX6" fmla="*/ 293619 w 400338"/>
              <a:gd name="connsiteY6" fmla="*/ 10482 h 37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338" h="372918">
                <a:moveTo>
                  <a:pt x="293619" y="10482"/>
                </a:moveTo>
                <a:cubicBezTo>
                  <a:pt x="311277" y="8892"/>
                  <a:pt x="329430" y="6917"/>
                  <a:pt x="348130" y="4395"/>
                </a:cubicBezTo>
                <a:cubicBezTo>
                  <a:pt x="374289" y="885"/>
                  <a:pt x="394087" y="30883"/>
                  <a:pt x="394471" y="55232"/>
                </a:cubicBezTo>
                <a:lnTo>
                  <a:pt x="397926" y="260447"/>
                </a:lnTo>
                <a:lnTo>
                  <a:pt x="305574" y="370952"/>
                </a:lnTo>
                <a:cubicBezTo>
                  <a:pt x="197482" y="377203"/>
                  <a:pt x="96575" y="373145"/>
                  <a:pt x="4113" y="356967"/>
                </a:cubicBezTo>
                <a:lnTo>
                  <a:pt x="293619" y="10482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8C8E8C7-7CE9-4246-B323-104868476E99}"/>
              </a:ext>
            </a:extLst>
          </p:cNvPr>
          <p:cNvSpPr/>
          <p:nvPr/>
        </p:nvSpPr>
        <p:spPr>
          <a:xfrm>
            <a:off x="17779161" y="2227660"/>
            <a:ext cx="98711" cy="183961"/>
          </a:xfrm>
          <a:custGeom>
            <a:avLst/>
            <a:gdLst>
              <a:gd name="connsiteX0" fmla="*/ 4113 w 120650"/>
              <a:gd name="connsiteY0" fmla="*/ 71567 h 224847"/>
              <a:gd name="connsiteX1" fmla="*/ 120979 w 120650"/>
              <a:gd name="connsiteY1" fmla="*/ 4113 h 224847"/>
              <a:gd name="connsiteX2" fmla="*/ 120979 w 120650"/>
              <a:gd name="connsiteY2" fmla="*/ 156681 h 224847"/>
              <a:gd name="connsiteX3" fmla="*/ 4113 w 120650"/>
              <a:gd name="connsiteY3" fmla="*/ 224080 h 22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" h="224847">
                <a:moveTo>
                  <a:pt x="4113" y="71567"/>
                </a:moveTo>
                <a:lnTo>
                  <a:pt x="120979" y="4113"/>
                </a:lnTo>
                <a:lnTo>
                  <a:pt x="120979" y="156681"/>
                </a:lnTo>
                <a:lnTo>
                  <a:pt x="4113" y="224080"/>
                </a:lnTo>
                <a:close/>
              </a:path>
            </a:pathLst>
          </a:custGeom>
          <a:solidFill>
            <a:srgbClr val="B2BCC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F370027-46F8-4E6D-A199-EBE0E37C9EFE}"/>
              </a:ext>
            </a:extLst>
          </p:cNvPr>
          <p:cNvSpPr/>
          <p:nvPr/>
        </p:nvSpPr>
        <p:spPr>
          <a:xfrm>
            <a:off x="17875045" y="2082824"/>
            <a:ext cx="305105" cy="255750"/>
          </a:xfrm>
          <a:custGeom>
            <a:avLst/>
            <a:gdLst>
              <a:gd name="connsiteX0" fmla="*/ 4113 w 372918"/>
              <a:gd name="connsiteY0" fmla="*/ 206531 h 312593"/>
              <a:gd name="connsiteX1" fmla="*/ 350653 w 372918"/>
              <a:gd name="connsiteY1" fmla="*/ 4113 h 312593"/>
              <a:gd name="connsiteX2" fmla="*/ 366831 w 372918"/>
              <a:gd name="connsiteY2" fmla="*/ 103375 h 312593"/>
              <a:gd name="connsiteX3" fmla="*/ 4113 w 372918"/>
              <a:gd name="connsiteY3" fmla="*/ 312429 h 312593"/>
              <a:gd name="connsiteX4" fmla="*/ 4113 w 372918"/>
              <a:gd name="connsiteY4" fmla="*/ 206531 h 31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918" h="312593">
                <a:moveTo>
                  <a:pt x="4113" y="206531"/>
                </a:moveTo>
                <a:cubicBezTo>
                  <a:pt x="133592" y="148838"/>
                  <a:pt x="231264" y="89281"/>
                  <a:pt x="350653" y="4113"/>
                </a:cubicBezTo>
                <a:cubicBezTo>
                  <a:pt x="368531" y="29285"/>
                  <a:pt x="376593" y="72171"/>
                  <a:pt x="366831" y="103375"/>
                </a:cubicBezTo>
                <a:cubicBezTo>
                  <a:pt x="250952" y="186021"/>
                  <a:pt x="134525" y="248594"/>
                  <a:pt x="4113" y="312429"/>
                </a:cubicBezTo>
                <a:cubicBezTo>
                  <a:pt x="4113" y="277111"/>
                  <a:pt x="4113" y="241849"/>
                  <a:pt x="4113" y="206531"/>
                </a:cubicBez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5E537122-96C1-4C1A-97A0-089316AF232C}"/>
              </a:ext>
            </a:extLst>
          </p:cNvPr>
          <p:cNvSpPr/>
          <p:nvPr/>
        </p:nvSpPr>
        <p:spPr>
          <a:xfrm>
            <a:off x="17635118" y="3171518"/>
            <a:ext cx="40382" cy="53842"/>
          </a:xfrm>
          <a:custGeom>
            <a:avLst/>
            <a:gdLst>
              <a:gd name="connsiteX0" fmla="*/ 39504 w 49356"/>
              <a:gd name="connsiteY0" fmla="*/ 5149 h 65809"/>
              <a:gd name="connsiteX1" fmla="*/ 42850 w 49356"/>
              <a:gd name="connsiteY1" fmla="*/ 42441 h 65809"/>
              <a:gd name="connsiteX2" fmla="*/ 12249 w 49356"/>
              <a:gd name="connsiteY2" fmla="*/ 64103 h 65809"/>
              <a:gd name="connsiteX3" fmla="*/ 8903 w 49356"/>
              <a:gd name="connsiteY3" fmla="*/ 26811 h 65809"/>
              <a:gd name="connsiteX4" fmla="*/ 39504 w 49356"/>
              <a:gd name="connsiteY4" fmla="*/ 5149 h 6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56" h="65809">
                <a:moveTo>
                  <a:pt x="39504" y="5149"/>
                </a:moveTo>
                <a:cubicBezTo>
                  <a:pt x="48883" y="9481"/>
                  <a:pt x="50363" y="26153"/>
                  <a:pt x="42850" y="42441"/>
                </a:cubicBezTo>
                <a:cubicBezTo>
                  <a:pt x="35336" y="58728"/>
                  <a:pt x="21626" y="68435"/>
                  <a:pt x="12249" y="64103"/>
                </a:cubicBezTo>
                <a:cubicBezTo>
                  <a:pt x="2871" y="59770"/>
                  <a:pt x="1390" y="43044"/>
                  <a:pt x="8903" y="26811"/>
                </a:cubicBezTo>
                <a:cubicBezTo>
                  <a:pt x="16471" y="10468"/>
                  <a:pt x="30182" y="816"/>
                  <a:pt x="39504" y="5149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BD399B4E-86A1-410D-A4DE-71C016339D60}"/>
              </a:ext>
            </a:extLst>
          </p:cNvPr>
          <p:cNvSpPr/>
          <p:nvPr/>
        </p:nvSpPr>
        <p:spPr>
          <a:xfrm>
            <a:off x="17541510" y="3391911"/>
            <a:ext cx="35895" cy="58329"/>
          </a:xfrm>
          <a:custGeom>
            <a:avLst/>
            <a:gdLst>
              <a:gd name="connsiteX0" fmla="*/ 28825 w 43872"/>
              <a:gd name="connsiteY0" fmla="*/ 4273 h 71293"/>
              <a:gd name="connsiteX1" fmla="*/ 41767 w 43872"/>
              <a:gd name="connsiteY1" fmla="*/ 39426 h 71293"/>
              <a:gd name="connsiteX2" fmla="*/ 17857 w 43872"/>
              <a:gd name="connsiteY2" fmla="*/ 68272 h 71293"/>
              <a:gd name="connsiteX3" fmla="*/ 4914 w 43872"/>
              <a:gd name="connsiteY3" fmla="*/ 33119 h 71293"/>
              <a:gd name="connsiteX4" fmla="*/ 28825 w 43872"/>
              <a:gd name="connsiteY4" fmla="*/ 4273 h 7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2" h="71293">
                <a:moveTo>
                  <a:pt x="28825" y="4273"/>
                </a:moveTo>
                <a:cubicBezTo>
                  <a:pt x="39025" y="6028"/>
                  <a:pt x="44783" y="21767"/>
                  <a:pt x="41767" y="39426"/>
                </a:cubicBezTo>
                <a:cubicBezTo>
                  <a:pt x="38751" y="57085"/>
                  <a:pt x="28002" y="70027"/>
                  <a:pt x="17857" y="68272"/>
                </a:cubicBezTo>
                <a:cubicBezTo>
                  <a:pt x="7656" y="66517"/>
                  <a:pt x="1898" y="50778"/>
                  <a:pt x="4914" y="33119"/>
                </a:cubicBezTo>
                <a:cubicBezTo>
                  <a:pt x="7930" y="15406"/>
                  <a:pt x="18679" y="2518"/>
                  <a:pt x="28825" y="4273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245229E0-BB03-4BA8-BFBF-ABED02D54950}"/>
              </a:ext>
            </a:extLst>
          </p:cNvPr>
          <p:cNvSpPr/>
          <p:nvPr/>
        </p:nvSpPr>
        <p:spPr>
          <a:xfrm>
            <a:off x="17588506" y="3643157"/>
            <a:ext cx="35895" cy="58329"/>
          </a:xfrm>
          <a:custGeom>
            <a:avLst/>
            <a:gdLst>
              <a:gd name="connsiteX0" fmla="*/ 17505 w 43872"/>
              <a:gd name="connsiteY0" fmla="*/ 4294 h 71293"/>
              <a:gd name="connsiteX1" fmla="*/ 41800 w 43872"/>
              <a:gd name="connsiteY1" fmla="*/ 32811 h 71293"/>
              <a:gd name="connsiteX2" fmla="*/ 29351 w 43872"/>
              <a:gd name="connsiteY2" fmla="*/ 68129 h 71293"/>
              <a:gd name="connsiteX3" fmla="*/ 5057 w 43872"/>
              <a:gd name="connsiteY3" fmla="*/ 39611 h 71293"/>
              <a:gd name="connsiteX4" fmla="*/ 17505 w 43872"/>
              <a:gd name="connsiteY4" fmla="*/ 4294 h 7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2" h="71293">
                <a:moveTo>
                  <a:pt x="17505" y="4294"/>
                </a:moveTo>
                <a:cubicBezTo>
                  <a:pt x="27651" y="2429"/>
                  <a:pt x="38510" y="15207"/>
                  <a:pt x="41800" y="32811"/>
                </a:cubicBezTo>
                <a:cubicBezTo>
                  <a:pt x="45090" y="50470"/>
                  <a:pt x="39497" y="66264"/>
                  <a:pt x="29351" y="68129"/>
                </a:cubicBezTo>
                <a:cubicBezTo>
                  <a:pt x="19206" y="69993"/>
                  <a:pt x="8347" y="57215"/>
                  <a:pt x="5057" y="39611"/>
                </a:cubicBezTo>
                <a:cubicBezTo>
                  <a:pt x="1766" y="21952"/>
                  <a:pt x="7360" y="6158"/>
                  <a:pt x="17505" y="4294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554BE9B-FE26-41BA-863F-414DA97BB2B0}"/>
              </a:ext>
            </a:extLst>
          </p:cNvPr>
          <p:cNvSpPr/>
          <p:nvPr/>
        </p:nvSpPr>
        <p:spPr>
          <a:xfrm>
            <a:off x="17571661" y="4323650"/>
            <a:ext cx="35895" cy="58329"/>
          </a:xfrm>
          <a:custGeom>
            <a:avLst/>
            <a:gdLst>
              <a:gd name="connsiteX0" fmla="*/ 28825 w 43872"/>
              <a:gd name="connsiteY0" fmla="*/ 4272 h 71293"/>
              <a:gd name="connsiteX1" fmla="*/ 41767 w 43872"/>
              <a:gd name="connsiteY1" fmla="*/ 39426 h 71293"/>
              <a:gd name="connsiteX2" fmla="*/ 17857 w 43872"/>
              <a:gd name="connsiteY2" fmla="*/ 68272 h 71293"/>
              <a:gd name="connsiteX3" fmla="*/ 4914 w 43872"/>
              <a:gd name="connsiteY3" fmla="*/ 33119 h 71293"/>
              <a:gd name="connsiteX4" fmla="*/ 28825 w 43872"/>
              <a:gd name="connsiteY4" fmla="*/ 4272 h 7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2" h="71293">
                <a:moveTo>
                  <a:pt x="28825" y="4272"/>
                </a:moveTo>
                <a:cubicBezTo>
                  <a:pt x="39025" y="6027"/>
                  <a:pt x="44784" y="21767"/>
                  <a:pt x="41767" y="39426"/>
                </a:cubicBezTo>
                <a:cubicBezTo>
                  <a:pt x="38751" y="57084"/>
                  <a:pt x="28002" y="70027"/>
                  <a:pt x="17857" y="68272"/>
                </a:cubicBezTo>
                <a:cubicBezTo>
                  <a:pt x="7656" y="66517"/>
                  <a:pt x="1898" y="50778"/>
                  <a:pt x="4914" y="33119"/>
                </a:cubicBezTo>
                <a:cubicBezTo>
                  <a:pt x="7930" y="15460"/>
                  <a:pt x="18625" y="2517"/>
                  <a:pt x="28825" y="4272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0A459142-5EC9-4E36-A8F6-1B2E7DE3D4E8}"/>
              </a:ext>
            </a:extLst>
          </p:cNvPr>
          <p:cNvSpPr/>
          <p:nvPr/>
        </p:nvSpPr>
        <p:spPr>
          <a:xfrm>
            <a:off x="17606406" y="3905731"/>
            <a:ext cx="35895" cy="58329"/>
          </a:xfrm>
          <a:custGeom>
            <a:avLst/>
            <a:gdLst>
              <a:gd name="connsiteX0" fmla="*/ 24528 w 43872"/>
              <a:gd name="connsiteY0" fmla="*/ 4126 h 71293"/>
              <a:gd name="connsiteX1" fmla="*/ 41528 w 43872"/>
              <a:gd name="connsiteY1" fmla="*/ 37469 h 71293"/>
              <a:gd name="connsiteX2" fmla="*/ 21237 w 43872"/>
              <a:gd name="connsiteY2" fmla="*/ 68948 h 71293"/>
              <a:gd name="connsiteX3" fmla="*/ 4182 w 43872"/>
              <a:gd name="connsiteY3" fmla="*/ 35549 h 71293"/>
              <a:gd name="connsiteX4" fmla="*/ 24528 w 43872"/>
              <a:gd name="connsiteY4" fmla="*/ 4126 h 7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2" h="71293">
                <a:moveTo>
                  <a:pt x="24528" y="4126"/>
                </a:moveTo>
                <a:cubicBezTo>
                  <a:pt x="34838" y="4674"/>
                  <a:pt x="42461" y="19591"/>
                  <a:pt x="41528" y="37469"/>
                </a:cubicBezTo>
                <a:cubicBezTo>
                  <a:pt x="40596" y="55402"/>
                  <a:pt x="31547" y="69496"/>
                  <a:pt x="21237" y="68948"/>
                </a:cubicBezTo>
                <a:cubicBezTo>
                  <a:pt x="10927" y="68454"/>
                  <a:pt x="3304" y="53483"/>
                  <a:pt x="4182" y="35549"/>
                </a:cubicBezTo>
                <a:cubicBezTo>
                  <a:pt x="5114" y="17726"/>
                  <a:pt x="14218" y="3632"/>
                  <a:pt x="24528" y="4126"/>
                </a:cubicBezTo>
                <a:close/>
              </a:path>
            </a:pathLst>
          </a:custGeom>
          <a:solidFill>
            <a:srgbClr val="EBE8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6883D267-2DF1-417B-9493-CA8671265EAA}"/>
              </a:ext>
            </a:extLst>
          </p:cNvPr>
          <p:cNvSpPr/>
          <p:nvPr/>
        </p:nvSpPr>
        <p:spPr>
          <a:xfrm>
            <a:off x="16550417" y="4423164"/>
            <a:ext cx="1736410" cy="1624239"/>
          </a:xfrm>
          <a:custGeom>
            <a:avLst/>
            <a:gdLst>
              <a:gd name="connsiteX0" fmla="*/ 1901305 w 2122344"/>
              <a:gd name="connsiteY0" fmla="*/ 4113 h 1985241"/>
              <a:gd name="connsiteX1" fmla="*/ 2120450 w 2122344"/>
              <a:gd name="connsiteY1" fmla="*/ 752527 h 1985241"/>
              <a:gd name="connsiteX2" fmla="*/ 1559811 w 2122344"/>
              <a:gd name="connsiteY2" fmla="*/ 1530501 h 1985241"/>
              <a:gd name="connsiteX3" fmla="*/ 553809 w 2122344"/>
              <a:gd name="connsiteY3" fmla="*/ 1943673 h 1985241"/>
              <a:gd name="connsiteX4" fmla="*/ 4522 w 2122344"/>
              <a:gd name="connsiteY4" fmla="*/ 1675336 h 1985241"/>
              <a:gd name="connsiteX5" fmla="*/ 160435 w 2122344"/>
              <a:gd name="connsiteY5" fmla="*/ 1387750 h 1985241"/>
              <a:gd name="connsiteX6" fmla="*/ 660694 w 2122344"/>
              <a:gd name="connsiteY6" fmla="*/ 891001 h 1985241"/>
              <a:gd name="connsiteX7" fmla="*/ 1136877 w 2122344"/>
              <a:gd name="connsiteY7" fmla="*/ 189640 h 1985241"/>
              <a:gd name="connsiteX8" fmla="*/ 1158923 w 2122344"/>
              <a:gd name="connsiteY8" fmla="*/ 38005 h 1985241"/>
              <a:gd name="connsiteX9" fmla="*/ 1159801 w 2122344"/>
              <a:gd name="connsiteY9" fmla="*/ 34989 h 1985241"/>
              <a:gd name="connsiteX10" fmla="*/ 1882166 w 2122344"/>
              <a:gd name="connsiteY10" fmla="*/ 32192 h 1985241"/>
              <a:gd name="connsiteX11" fmla="*/ 1901305 w 2122344"/>
              <a:gd name="connsiteY11" fmla="*/ 4113 h 198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2344" h="1985241">
                <a:moveTo>
                  <a:pt x="1901305" y="4113"/>
                </a:moveTo>
                <a:cubicBezTo>
                  <a:pt x="2025520" y="246839"/>
                  <a:pt x="2119188" y="506676"/>
                  <a:pt x="2120450" y="752527"/>
                </a:cubicBezTo>
                <a:cubicBezTo>
                  <a:pt x="2122589" y="1168331"/>
                  <a:pt x="1899112" y="1357478"/>
                  <a:pt x="1559811" y="1530501"/>
                </a:cubicBezTo>
                <a:cubicBezTo>
                  <a:pt x="1243927" y="1691569"/>
                  <a:pt x="848085" y="1821707"/>
                  <a:pt x="553809" y="1943673"/>
                </a:cubicBezTo>
                <a:cubicBezTo>
                  <a:pt x="275984" y="2058784"/>
                  <a:pt x="-8146" y="1923326"/>
                  <a:pt x="4522" y="1675336"/>
                </a:cubicBezTo>
                <a:cubicBezTo>
                  <a:pt x="9183" y="1584355"/>
                  <a:pt x="77296" y="1470834"/>
                  <a:pt x="160435" y="1387750"/>
                </a:cubicBezTo>
                <a:cubicBezTo>
                  <a:pt x="318925" y="1229314"/>
                  <a:pt x="500722" y="1048120"/>
                  <a:pt x="660694" y="891001"/>
                </a:cubicBezTo>
                <a:cubicBezTo>
                  <a:pt x="885322" y="670321"/>
                  <a:pt x="1105838" y="503275"/>
                  <a:pt x="1136877" y="189640"/>
                </a:cubicBezTo>
                <a:cubicBezTo>
                  <a:pt x="1141320" y="144945"/>
                  <a:pt x="1146365" y="80945"/>
                  <a:pt x="1158923" y="38005"/>
                </a:cubicBezTo>
                <a:lnTo>
                  <a:pt x="1159801" y="34989"/>
                </a:lnTo>
                <a:cubicBezTo>
                  <a:pt x="1403020" y="143354"/>
                  <a:pt x="1758609" y="200444"/>
                  <a:pt x="1882166" y="32192"/>
                </a:cubicBezTo>
                <a:cubicBezTo>
                  <a:pt x="1890611" y="26214"/>
                  <a:pt x="1896699" y="16562"/>
                  <a:pt x="1901305" y="41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7B2346AC-DB03-4386-9BB2-FD22834E24B5}"/>
              </a:ext>
            </a:extLst>
          </p:cNvPr>
          <p:cNvSpPr/>
          <p:nvPr/>
        </p:nvSpPr>
        <p:spPr>
          <a:xfrm>
            <a:off x="16547835" y="5597308"/>
            <a:ext cx="753791" cy="2207529"/>
          </a:xfrm>
          <a:custGeom>
            <a:avLst/>
            <a:gdLst>
              <a:gd name="connsiteX0" fmla="*/ 695658 w 921327"/>
              <a:gd name="connsiteY0" fmla="*/ 315908 h 2698174"/>
              <a:gd name="connsiteX1" fmla="*/ 845593 w 921327"/>
              <a:gd name="connsiteY1" fmla="*/ 1042551 h 2698174"/>
              <a:gd name="connsiteX2" fmla="*/ 903396 w 921327"/>
              <a:gd name="connsiteY2" fmla="*/ 1791788 h 2698174"/>
              <a:gd name="connsiteX3" fmla="*/ 797607 w 921327"/>
              <a:gd name="connsiteY3" fmla="*/ 2639574 h 2698174"/>
              <a:gd name="connsiteX4" fmla="*/ 381254 w 921327"/>
              <a:gd name="connsiteY4" fmla="*/ 2674891 h 2698174"/>
              <a:gd name="connsiteX5" fmla="*/ 381858 w 921327"/>
              <a:gd name="connsiteY5" fmla="*/ 2465892 h 2698174"/>
              <a:gd name="connsiteX6" fmla="*/ 315830 w 921327"/>
              <a:gd name="connsiteY6" fmla="*/ 1781148 h 2698174"/>
              <a:gd name="connsiteX7" fmla="*/ 204996 w 921327"/>
              <a:gd name="connsiteY7" fmla="*/ 1006410 h 2698174"/>
              <a:gd name="connsiteX8" fmla="*/ 96191 w 921327"/>
              <a:gd name="connsiteY8" fmla="*/ 655538 h 2698174"/>
              <a:gd name="connsiteX9" fmla="*/ 18536 w 921327"/>
              <a:gd name="connsiteY9" fmla="*/ 381881 h 2698174"/>
              <a:gd name="connsiteX10" fmla="*/ 695658 w 921327"/>
              <a:gd name="connsiteY10" fmla="*/ 315908 h 269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1327" h="2698174">
                <a:moveTo>
                  <a:pt x="695658" y="315908"/>
                </a:moveTo>
                <a:cubicBezTo>
                  <a:pt x="664783" y="534669"/>
                  <a:pt x="799472" y="818196"/>
                  <a:pt x="845593" y="1042551"/>
                </a:cubicBezTo>
                <a:cubicBezTo>
                  <a:pt x="895827" y="1286922"/>
                  <a:pt x="944142" y="1562388"/>
                  <a:pt x="903396" y="1791788"/>
                </a:cubicBezTo>
                <a:cubicBezTo>
                  <a:pt x="853600" y="2071695"/>
                  <a:pt x="787571" y="2377324"/>
                  <a:pt x="797607" y="2639574"/>
                </a:cubicBezTo>
                <a:cubicBezTo>
                  <a:pt x="740463" y="2690027"/>
                  <a:pt x="404507" y="2717667"/>
                  <a:pt x="381254" y="2674891"/>
                </a:cubicBezTo>
                <a:cubicBezTo>
                  <a:pt x="383174" y="2604969"/>
                  <a:pt x="383778" y="2535869"/>
                  <a:pt x="381858" y="2465892"/>
                </a:cubicBezTo>
                <a:cubicBezTo>
                  <a:pt x="375497" y="2235067"/>
                  <a:pt x="345224" y="2009671"/>
                  <a:pt x="315830" y="1781148"/>
                </a:cubicBezTo>
                <a:cubicBezTo>
                  <a:pt x="282267" y="1520599"/>
                  <a:pt x="281609" y="1254950"/>
                  <a:pt x="204996" y="1006410"/>
                </a:cubicBezTo>
                <a:cubicBezTo>
                  <a:pt x="168965" y="889380"/>
                  <a:pt x="131399" y="772843"/>
                  <a:pt x="96191" y="655538"/>
                </a:cubicBezTo>
                <a:cubicBezTo>
                  <a:pt x="68936" y="564776"/>
                  <a:pt x="42886" y="473521"/>
                  <a:pt x="18536" y="381881"/>
                </a:cubicBezTo>
                <a:cubicBezTo>
                  <a:pt x="-117359" y="-129181"/>
                  <a:pt x="753241" y="-92218"/>
                  <a:pt x="695658" y="31590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CA16BA6F-B338-4809-B77B-30036C0EF79E}"/>
              </a:ext>
            </a:extLst>
          </p:cNvPr>
          <p:cNvSpPr/>
          <p:nvPr/>
        </p:nvSpPr>
        <p:spPr>
          <a:xfrm>
            <a:off x="17650096" y="3181568"/>
            <a:ext cx="865962" cy="1206962"/>
          </a:xfrm>
          <a:custGeom>
            <a:avLst/>
            <a:gdLst>
              <a:gd name="connsiteX0" fmla="*/ 598453 w 1058430"/>
              <a:gd name="connsiteY0" fmla="*/ 183108 h 1475221"/>
              <a:gd name="connsiteX1" fmla="*/ 30576 w 1058430"/>
              <a:gd name="connsiteY1" fmla="*/ 1122698 h 1475221"/>
              <a:gd name="connsiteX2" fmla="*/ 324742 w 1058430"/>
              <a:gd name="connsiteY2" fmla="*/ 1428656 h 1475221"/>
              <a:gd name="connsiteX3" fmla="*/ 991334 w 1058430"/>
              <a:gd name="connsiteY3" fmla="*/ 427754 h 1475221"/>
              <a:gd name="connsiteX4" fmla="*/ 598453 w 1058430"/>
              <a:gd name="connsiteY4" fmla="*/ 183108 h 147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430" h="1475221">
                <a:moveTo>
                  <a:pt x="598453" y="183108"/>
                </a:moveTo>
                <a:cubicBezTo>
                  <a:pt x="437660" y="371816"/>
                  <a:pt x="298144" y="807418"/>
                  <a:pt x="30576" y="1122698"/>
                </a:cubicBezTo>
                <a:cubicBezTo>
                  <a:pt x="-80094" y="1253055"/>
                  <a:pt x="183253" y="1590327"/>
                  <a:pt x="324742" y="1428656"/>
                </a:cubicBezTo>
                <a:cubicBezTo>
                  <a:pt x="407552" y="1334000"/>
                  <a:pt x="820285" y="785865"/>
                  <a:pt x="991334" y="427754"/>
                </a:cubicBezTo>
                <a:cubicBezTo>
                  <a:pt x="1196988" y="-2747"/>
                  <a:pt x="875619" y="-142043"/>
                  <a:pt x="598453" y="1831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356353DD-D8FE-4E3E-8748-72F6C2F2788A}"/>
              </a:ext>
            </a:extLst>
          </p:cNvPr>
          <p:cNvSpPr/>
          <p:nvPr/>
        </p:nvSpPr>
        <p:spPr>
          <a:xfrm>
            <a:off x="17327110" y="2823406"/>
            <a:ext cx="341000" cy="677514"/>
          </a:xfrm>
          <a:custGeom>
            <a:avLst/>
            <a:gdLst>
              <a:gd name="connsiteX0" fmla="*/ 352738 w 416791"/>
              <a:gd name="connsiteY0" fmla="*/ 172277 h 828098"/>
              <a:gd name="connsiteX1" fmla="*/ 352793 w 416791"/>
              <a:gd name="connsiteY1" fmla="*/ 173210 h 828098"/>
              <a:gd name="connsiteX2" fmla="*/ 296472 w 416791"/>
              <a:gd name="connsiteY2" fmla="*/ 472038 h 828098"/>
              <a:gd name="connsiteX3" fmla="*/ 315666 w 416791"/>
              <a:gd name="connsiteY3" fmla="*/ 822362 h 828098"/>
              <a:gd name="connsiteX4" fmla="*/ 101238 w 416791"/>
              <a:gd name="connsiteY4" fmla="*/ 509988 h 828098"/>
              <a:gd name="connsiteX5" fmla="*/ 52539 w 416791"/>
              <a:gd name="connsiteY5" fmla="*/ 339378 h 828098"/>
              <a:gd name="connsiteX6" fmla="*/ 47987 w 416791"/>
              <a:gd name="connsiteY6" fmla="*/ 139921 h 828098"/>
              <a:gd name="connsiteX7" fmla="*/ 134472 w 416791"/>
              <a:gd name="connsiteY7" fmla="*/ 46088 h 828098"/>
              <a:gd name="connsiteX8" fmla="*/ 352738 w 416791"/>
              <a:gd name="connsiteY8" fmla="*/ 172277 h 82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791" h="828098">
                <a:moveTo>
                  <a:pt x="352738" y="172277"/>
                </a:moveTo>
                <a:cubicBezTo>
                  <a:pt x="352903" y="172826"/>
                  <a:pt x="352903" y="172661"/>
                  <a:pt x="352793" y="173210"/>
                </a:cubicBezTo>
                <a:cubicBezTo>
                  <a:pt x="334038" y="272801"/>
                  <a:pt x="315282" y="372447"/>
                  <a:pt x="296472" y="472038"/>
                </a:cubicBezTo>
                <a:cubicBezTo>
                  <a:pt x="419151" y="746462"/>
                  <a:pt x="474979" y="804045"/>
                  <a:pt x="315666" y="822362"/>
                </a:cubicBezTo>
                <a:cubicBezTo>
                  <a:pt x="172860" y="838759"/>
                  <a:pt x="146318" y="813094"/>
                  <a:pt x="101238" y="509988"/>
                </a:cubicBezTo>
                <a:cubicBezTo>
                  <a:pt x="69595" y="449279"/>
                  <a:pt x="57091" y="393341"/>
                  <a:pt x="52539" y="339378"/>
                </a:cubicBezTo>
                <a:cubicBezTo>
                  <a:pt x="12724" y="316673"/>
                  <a:pt x="-30709" y="220921"/>
                  <a:pt x="47987" y="139921"/>
                </a:cubicBezTo>
                <a:cubicBezTo>
                  <a:pt x="52375" y="104275"/>
                  <a:pt x="92299" y="57495"/>
                  <a:pt x="134472" y="46088"/>
                </a:cubicBezTo>
                <a:cubicBezTo>
                  <a:pt x="286765" y="4958"/>
                  <a:pt x="310731" y="-63648"/>
                  <a:pt x="352738" y="172277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3687C01F-B983-4754-B509-98843017916D}"/>
              </a:ext>
            </a:extLst>
          </p:cNvPr>
          <p:cNvSpPr/>
          <p:nvPr/>
        </p:nvSpPr>
        <p:spPr>
          <a:xfrm>
            <a:off x="17425337" y="2880804"/>
            <a:ext cx="183961" cy="323053"/>
          </a:xfrm>
          <a:custGeom>
            <a:avLst/>
            <a:gdLst>
              <a:gd name="connsiteX0" fmla="*/ 225494 w 224847"/>
              <a:gd name="connsiteY0" fmla="*/ 103437 h 394854"/>
              <a:gd name="connsiteX1" fmla="*/ 138187 w 224847"/>
              <a:gd name="connsiteY1" fmla="*/ 55725 h 394854"/>
              <a:gd name="connsiteX2" fmla="*/ 7227 w 224847"/>
              <a:gd name="connsiteY2" fmla="*/ 196392 h 394854"/>
              <a:gd name="connsiteX3" fmla="*/ 47041 w 224847"/>
              <a:gd name="connsiteY3" fmla="*/ 263408 h 394854"/>
              <a:gd name="connsiteX4" fmla="*/ 50003 w 224847"/>
              <a:gd name="connsiteY4" fmla="*/ 265108 h 394854"/>
              <a:gd name="connsiteX5" fmla="*/ 50277 w 224847"/>
              <a:gd name="connsiteY5" fmla="*/ 268508 h 394854"/>
              <a:gd name="connsiteX6" fmla="*/ 108079 w 224847"/>
              <a:gd name="connsiteY6" fmla="*/ 390694 h 394854"/>
              <a:gd name="connsiteX7" fmla="*/ 190176 w 224847"/>
              <a:gd name="connsiteY7" fmla="*/ 291212 h 394854"/>
              <a:gd name="connsiteX8" fmla="*/ 225494 w 224847"/>
              <a:gd name="connsiteY8" fmla="*/ 103437 h 39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47" h="394854">
                <a:moveTo>
                  <a:pt x="225494" y="103437"/>
                </a:moveTo>
                <a:cubicBezTo>
                  <a:pt x="164072" y="-65418"/>
                  <a:pt x="139887" y="25563"/>
                  <a:pt x="138187" y="55725"/>
                </a:cubicBezTo>
                <a:cubicBezTo>
                  <a:pt x="4321" y="35653"/>
                  <a:pt x="-2809" y="134641"/>
                  <a:pt x="7227" y="196392"/>
                </a:cubicBezTo>
                <a:cubicBezTo>
                  <a:pt x="11066" y="220138"/>
                  <a:pt x="25215" y="251014"/>
                  <a:pt x="47041" y="263408"/>
                </a:cubicBezTo>
                <a:lnTo>
                  <a:pt x="50003" y="265108"/>
                </a:lnTo>
                <a:lnTo>
                  <a:pt x="50277" y="268508"/>
                </a:lnTo>
                <a:cubicBezTo>
                  <a:pt x="54281" y="316220"/>
                  <a:pt x="39912" y="400565"/>
                  <a:pt x="108079" y="390694"/>
                </a:cubicBezTo>
                <a:cubicBezTo>
                  <a:pt x="143507" y="385538"/>
                  <a:pt x="178989" y="350440"/>
                  <a:pt x="190176" y="291212"/>
                </a:cubicBezTo>
                <a:cubicBezTo>
                  <a:pt x="201857" y="228748"/>
                  <a:pt x="213648" y="166175"/>
                  <a:pt x="225494" y="103437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138DA347-5ACE-4755-BEF8-49C77D3DC9EB}"/>
              </a:ext>
            </a:extLst>
          </p:cNvPr>
          <p:cNvSpPr/>
          <p:nvPr/>
        </p:nvSpPr>
        <p:spPr>
          <a:xfrm>
            <a:off x="17327110" y="2855634"/>
            <a:ext cx="210882" cy="646107"/>
          </a:xfrm>
          <a:custGeom>
            <a:avLst/>
            <a:gdLst>
              <a:gd name="connsiteX0" fmla="*/ 257699 w 257752"/>
              <a:gd name="connsiteY0" fmla="*/ 786700 h 789709"/>
              <a:gd name="connsiteX1" fmla="*/ 101238 w 257752"/>
              <a:gd name="connsiteY1" fmla="*/ 470597 h 789709"/>
              <a:gd name="connsiteX2" fmla="*/ 52539 w 257752"/>
              <a:gd name="connsiteY2" fmla="*/ 299987 h 789709"/>
              <a:gd name="connsiteX3" fmla="*/ 47987 w 257752"/>
              <a:gd name="connsiteY3" fmla="*/ 100530 h 789709"/>
              <a:gd name="connsiteX4" fmla="*/ 188655 w 257752"/>
              <a:gd name="connsiteY4" fmla="*/ 16075 h 789709"/>
              <a:gd name="connsiteX5" fmla="*/ 77108 w 257752"/>
              <a:gd name="connsiteY5" fmla="*/ 96746 h 789709"/>
              <a:gd name="connsiteX6" fmla="*/ 103706 w 257752"/>
              <a:gd name="connsiteY6" fmla="*/ 310077 h 789709"/>
              <a:gd name="connsiteX7" fmla="*/ 152405 w 257752"/>
              <a:gd name="connsiteY7" fmla="*/ 480688 h 789709"/>
              <a:gd name="connsiteX8" fmla="*/ 257699 w 257752"/>
              <a:gd name="connsiteY8" fmla="*/ 786700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752" h="789709">
                <a:moveTo>
                  <a:pt x="257699" y="786700"/>
                </a:moveTo>
                <a:cubicBezTo>
                  <a:pt x="164305" y="784945"/>
                  <a:pt x="139408" y="727198"/>
                  <a:pt x="101238" y="470597"/>
                </a:cubicBezTo>
                <a:cubicBezTo>
                  <a:pt x="69595" y="409888"/>
                  <a:pt x="57091" y="353950"/>
                  <a:pt x="52539" y="299987"/>
                </a:cubicBezTo>
                <a:cubicBezTo>
                  <a:pt x="12724" y="277282"/>
                  <a:pt x="-30709" y="181530"/>
                  <a:pt x="47987" y="100530"/>
                </a:cubicBezTo>
                <a:cubicBezTo>
                  <a:pt x="54294" y="49199"/>
                  <a:pt x="134142" y="-25110"/>
                  <a:pt x="188655" y="16075"/>
                </a:cubicBezTo>
                <a:cubicBezTo>
                  <a:pt x="120323" y="-14910"/>
                  <a:pt x="81605" y="60277"/>
                  <a:pt x="77108" y="96746"/>
                </a:cubicBezTo>
                <a:cubicBezTo>
                  <a:pt x="-1589" y="177801"/>
                  <a:pt x="63891" y="287373"/>
                  <a:pt x="103706" y="310077"/>
                </a:cubicBezTo>
                <a:cubicBezTo>
                  <a:pt x="108258" y="364041"/>
                  <a:pt x="120761" y="420033"/>
                  <a:pt x="152405" y="480688"/>
                </a:cubicBezTo>
                <a:cubicBezTo>
                  <a:pt x="182458" y="682667"/>
                  <a:pt x="204284" y="761418"/>
                  <a:pt x="257699" y="786700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FE281123-0FDB-4E66-89A1-69BAA7409A42}"/>
              </a:ext>
            </a:extLst>
          </p:cNvPr>
          <p:cNvSpPr/>
          <p:nvPr/>
        </p:nvSpPr>
        <p:spPr>
          <a:xfrm>
            <a:off x="17408438" y="3297015"/>
            <a:ext cx="551883" cy="1108251"/>
          </a:xfrm>
          <a:custGeom>
            <a:avLst/>
            <a:gdLst>
              <a:gd name="connsiteX0" fmla="*/ 289585 w 674543"/>
              <a:gd name="connsiteY0" fmla="*/ 1176716 h 1354571"/>
              <a:gd name="connsiteX1" fmla="*/ 399760 w 674543"/>
              <a:gd name="connsiteY1" fmla="*/ 1335206 h 1354571"/>
              <a:gd name="connsiteX2" fmla="*/ 589181 w 674543"/>
              <a:gd name="connsiteY2" fmla="*/ 1314093 h 1354571"/>
              <a:gd name="connsiteX3" fmla="*/ 666287 w 674543"/>
              <a:gd name="connsiteY3" fmla="*/ 1194869 h 1354571"/>
              <a:gd name="connsiteX4" fmla="*/ 644954 w 674543"/>
              <a:gd name="connsiteY4" fmla="*/ 969746 h 1354571"/>
              <a:gd name="connsiteX5" fmla="*/ 270116 w 674543"/>
              <a:gd name="connsiteY5" fmla="*/ 10304 h 1354571"/>
              <a:gd name="connsiteX6" fmla="*/ 10445 w 674543"/>
              <a:gd name="connsiteY6" fmla="*/ 94540 h 1354571"/>
              <a:gd name="connsiteX7" fmla="*/ 289585 w 674543"/>
              <a:gd name="connsiteY7" fmla="*/ 1176716 h 135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4543" h="1354571">
                <a:moveTo>
                  <a:pt x="289585" y="1176716"/>
                </a:moveTo>
                <a:cubicBezTo>
                  <a:pt x="311576" y="1228980"/>
                  <a:pt x="362249" y="1312996"/>
                  <a:pt x="399760" y="1335206"/>
                </a:cubicBezTo>
                <a:cubicBezTo>
                  <a:pt x="460085" y="1370853"/>
                  <a:pt x="534394" y="1356759"/>
                  <a:pt x="589181" y="1314093"/>
                </a:cubicBezTo>
                <a:cubicBezTo>
                  <a:pt x="627460" y="1284314"/>
                  <a:pt x="655374" y="1238412"/>
                  <a:pt x="666287" y="1194869"/>
                </a:cubicBezTo>
                <a:cubicBezTo>
                  <a:pt x="677091" y="1151873"/>
                  <a:pt x="669632" y="1023216"/>
                  <a:pt x="644954" y="969746"/>
                </a:cubicBezTo>
                <a:cubicBezTo>
                  <a:pt x="460689" y="570230"/>
                  <a:pt x="343658" y="20450"/>
                  <a:pt x="270116" y="10304"/>
                </a:cubicBezTo>
                <a:cubicBezTo>
                  <a:pt x="236992" y="-8835"/>
                  <a:pt x="45981" y="15624"/>
                  <a:pt x="10445" y="94540"/>
                </a:cubicBezTo>
                <a:cubicBezTo>
                  <a:pt x="-40941" y="208664"/>
                  <a:pt x="235731" y="1048992"/>
                  <a:pt x="289585" y="11767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6A16493E-F0C4-46BA-8124-AA51E33AACAF}"/>
              </a:ext>
            </a:extLst>
          </p:cNvPr>
          <p:cNvSpPr/>
          <p:nvPr/>
        </p:nvSpPr>
        <p:spPr>
          <a:xfrm>
            <a:off x="17930398" y="8833063"/>
            <a:ext cx="910830" cy="421764"/>
          </a:xfrm>
          <a:custGeom>
            <a:avLst/>
            <a:gdLst>
              <a:gd name="connsiteX0" fmla="*/ 738726 w 1113271"/>
              <a:gd name="connsiteY0" fmla="*/ 296141 h 515504"/>
              <a:gd name="connsiteX1" fmla="*/ 376556 w 1113271"/>
              <a:gd name="connsiteY1" fmla="*/ 502946 h 515504"/>
              <a:gd name="connsiteX2" fmla="*/ 81403 w 1113271"/>
              <a:gd name="connsiteY2" fmla="*/ 475197 h 515504"/>
              <a:gd name="connsiteX3" fmla="*/ 4186 w 1113271"/>
              <a:gd name="connsiteY3" fmla="*/ 341220 h 515504"/>
              <a:gd name="connsiteX4" fmla="*/ 13235 w 1113271"/>
              <a:gd name="connsiteY4" fmla="*/ 266253 h 515504"/>
              <a:gd name="connsiteX5" fmla="*/ 88751 w 1113271"/>
              <a:gd name="connsiteY5" fmla="*/ 413556 h 515504"/>
              <a:gd name="connsiteX6" fmla="*/ 383905 w 1113271"/>
              <a:gd name="connsiteY6" fmla="*/ 441305 h 515504"/>
              <a:gd name="connsiteX7" fmla="*/ 746075 w 1113271"/>
              <a:gd name="connsiteY7" fmla="*/ 234500 h 515504"/>
              <a:gd name="connsiteX8" fmla="*/ 1068649 w 1113271"/>
              <a:gd name="connsiteY8" fmla="*/ 98878 h 515504"/>
              <a:gd name="connsiteX9" fmla="*/ 1109177 w 1113271"/>
              <a:gd name="connsiteY9" fmla="*/ 4113 h 515504"/>
              <a:gd name="connsiteX10" fmla="*/ 1061356 w 1113271"/>
              <a:gd name="connsiteY10" fmla="*/ 160574 h 515504"/>
              <a:gd name="connsiteX11" fmla="*/ 738726 w 1113271"/>
              <a:gd name="connsiteY11" fmla="*/ 296141 h 51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3271" h="515504">
                <a:moveTo>
                  <a:pt x="738726" y="296141"/>
                </a:moveTo>
                <a:cubicBezTo>
                  <a:pt x="599649" y="371492"/>
                  <a:pt x="466002" y="485891"/>
                  <a:pt x="376556" y="502946"/>
                </a:cubicBezTo>
                <a:cubicBezTo>
                  <a:pt x="320234" y="513695"/>
                  <a:pt x="138327" y="531628"/>
                  <a:pt x="81403" y="475197"/>
                </a:cubicBezTo>
                <a:cubicBezTo>
                  <a:pt x="42794" y="436918"/>
                  <a:pt x="2157" y="389426"/>
                  <a:pt x="4186" y="341220"/>
                </a:cubicBezTo>
                <a:cubicBezTo>
                  <a:pt x="4734" y="328168"/>
                  <a:pt x="6380" y="289396"/>
                  <a:pt x="13235" y="266253"/>
                </a:cubicBezTo>
                <a:cubicBezTo>
                  <a:pt x="2102" y="319065"/>
                  <a:pt x="46633" y="371767"/>
                  <a:pt x="88751" y="413556"/>
                </a:cubicBezTo>
                <a:cubicBezTo>
                  <a:pt x="145731" y="469987"/>
                  <a:pt x="327584" y="452054"/>
                  <a:pt x="383905" y="441305"/>
                </a:cubicBezTo>
                <a:cubicBezTo>
                  <a:pt x="473351" y="424249"/>
                  <a:pt x="606998" y="309851"/>
                  <a:pt x="746075" y="234500"/>
                </a:cubicBezTo>
                <a:cubicBezTo>
                  <a:pt x="828774" y="189750"/>
                  <a:pt x="1022308" y="176314"/>
                  <a:pt x="1068649" y="98878"/>
                </a:cubicBezTo>
                <a:cubicBezTo>
                  <a:pt x="1086307" y="69319"/>
                  <a:pt x="1100896" y="38773"/>
                  <a:pt x="1109177" y="4113"/>
                </a:cubicBezTo>
                <a:cubicBezTo>
                  <a:pt x="1108738" y="66522"/>
                  <a:pt x="1088776" y="114727"/>
                  <a:pt x="1061356" y="160574"/>
                </a:cubicBezTo>
                <a:cubicBezTo>
                  <a:pt x="1014959" y="237955"/>
                  <a:pt x="821427" y="251391"/>
                  <a:pt x="738726" y="296141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1221EDC5-6CE1-47C1-9CDE-88BF9F821A1C}"/>
              </a:ext>
            </a:extLst>
          </p:cNvPr>
          <p:cNvSpPr/>
          <p:nvPr/>
        </p:nvSpPr>
        <p:spPr>
          <a:xfrm>
            <a:off x="17936430" y="8605996"/>
            <a:ext cx="910830" cy="596750"/>
          </a:xfrm>
          <a:custGeom>
            <a:avLst/>
            <a:gdLst>
              <a:gd name="connsiteX0" fmla="*/ 738702 w 1113271"/>
              <a:gd name="connsiteY0" fmla="*/ 511980 h 729384"/>
              <a:gd name="connsiteX1" fmla="*/ 376531 w 1113271"/>
              <a:gd name="connsiteY1" fmla="*/ 718785 h 729384"/>
              <a:gd name="connsiteX2" fmla="*/ 81378 w 1113271"/>
              <a:gd name="connsiteY2" fmla="*/ 691035 h 729384"/>
              <a:gd name="connsiteX3" fmla="*/ 22479 w 1113271"/>
              <a:gd name="connsiteY3" fmla="*/ 508251 h 729384"/>
              <a:gd name="connsiteX4" fmla="*/ 585805 w 1113271"/>
              <a:gd name="connsiteY4" fmla="*/ 105225 h 729384"/>
              <a:gd name="connsiteX5" fmla="*/ 1107835 w 1113271"/>
              <a:gd name="connsiteY5" fmla="*/ 188857 h 729384"/>
              <a:gd name="connsiteX6" fmla="*/ 1061275 w 1113271"/>
              <a:gd name="connsiteY6" fmla="*/ 376413 h 729384"/>
              <a:gd name="connsiteX7" fmla="*/ 738702 w 1113271"/>
              <a:gd name="connsiteY7" fmla="*/ 511980 h 7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71" h="729384">
                <a:moveTo>
                  <a:pt x="738702" y="511980"/>
                </a:moveTo>
                <a:cubicBezTo>
                  <a:pt x="599625" y="587331"/>
                  <a:pt x="465977" y="701729"/>
                  <a:pt x="376531" y="718785"/>
                </a:cubicBezTo>
                <a:cubicBezTo>
                  <a:pt x="320210" y="729534"/>
                  <a:pt x="138303" y="747467"/>
                  <a:pt x="81378" y="691035"/>
                </a:cubicBezTo>
                <a:cubicBezTo>
                  <a:pt x="29772" y="639869"/>
                  <a:pt x="-25452" y="572250"/>
                  <a:pt x="22479" y="508251"/>
                </a:cubicBezTo>
                <a:cubicBezTo>
                  <a:pt x="201095" y="269748"/>
                  <a:pt x="391449" y="266786"/>
                  <a:pt x="585805" y="105225"/>
                </a:cubicBezTo>
                <a:cubicBezTo>
                  <a:pt x="700806" y="9637"/>
                  <a:pt x="1081951" y="-96371"/>
                  <a:pt x="1107835" y="188857"/>
                </a:cubicBezTo>
                <a:cubicBezTo>
                  <a:pt x="1114910" y="266841"/>
                  <a:pt x="1093138" y="323218"/>
                  <a:pt x="1061275" y="376413"/>
                </a:cubicBezTo>
                <a:cubicBezTo>
                  <a:pt x="1014935" y="453793"/>
                  <a:pt x="821401" y="467229"/>
                  <a:pt x="738702" y="511980"/>
                </a:cubicBez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58F6930C-4C63-4221-870F-236DE47172FE}"/>
              </a:ext>
            </a:extLst>
          </p:cNvPr>
          <p:cNvSpPr/>
          <p:nvPr/>
        </p:nvSpPr>
        <p:spPr>
          <a:xfrm>
            <a:off x="17936385" y="8605897"/>
            <a:ext cx="861475" cy="596750"/>
          </a:xfrm>
          <a:custGeom>
            <a:avLst/>
            <a:gdLst>
              <a:gd name="connsiteX0" fmla="*/ 303264 w 1052946"/>
              <a:gd name="connsiteY0" fmla="*/ 727955 h 729384"/>
              <a:gd name="connsiteX1" fmla="*/ 81378 w 1052946"/>
              <a:gd name="connsiteY1" fmla="*/ 691102 h 729384"/>
              <a:gd name="connsiteX2" fmla="*/ 22479 w 1052946"/>
              <a:gd name="connsiteY2" fmla="*/ 508317 h 729384"/>
              <a:gd name="connsiteX3" fmla="*/ 585805 w 1052946"/>
              <a:gd name="connsiteY3" fmla="*/ 105236 h 729384"/>
              <a:gd name="connsiteX4" fmla="*/ 1015100 w 1052946"/>
              <a:gd name="connsiteY4" fmla="*/ 31859 h 729384"/>
              <a:gd name="connsiteX5" fmla="*/ 1048936 w 1052946"/>
              <a:gd name="connsiteY5" fmla="*/ 119111 h 729384"/>
              <a:gd name="connsiteX6" fmla="*/ 1018664 w 1052946"/>
              <a:gd name="connsiteY6" fmla="*/ 309244 h 729384"/>
              <a:gd name="connsiteX7" fmla="*/ 707277 w 1052946"/>
              <a:gd name="connsiteY7" fmla="*/ 474590 h 729384"/>
              <a:gd name="connsiteX8" fmla="*/ 362438 w 1052946"/>
              <a:gd name="connsiteY8" fmla="*/ 714245 h 729384"/>
              <a:gd name="connsiteX9" fmla="*/ 303264 w 1052946"/>
              <a:gd name="connsiteY9" fmla="*/ 727955 h 7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946" h="729384">
                <a:moveTo>
                  <a:pt x="303264" y="727955"/>
                </a:moveTo>
                <a:cubicBezTo>
                  <a:pt x="226377" y="733823"/>
                  <a:pt x="122070" y="731410"/>
                  <a:pt x="81378" y="691102"/>
                </a:cubicBezTo>
                <a:cubicBezTo>
                  <a:pt x="29772" y="639936"/>
                  <a:pt x="-25452" y="572316"/>
                  <a:pt x="22479" y="508317"/>
                </a:cubicBezTo>
                <a:cubicBezTo>
                  <a:pt x="201095" y="269814"/>
                  <a:pt x="391394" y="266798"/>
                  <a:pt x="585805" y="105236"/>
                </a:cubicBezTo>
                <a:cubicBezTo>
                  <a:pt x="668395" y="36630"/>
                  <a:pt x="888089" y="-37405"/>
                  <a:pt x="1015100" y="31859"/>
                </a:cubicBezTo>
                <a:cubicBezTo>
                  <a:pt x="1030785" y="54782"/>
                  <a:pt x="1042465" y="83519"/>
                  <a:pt x="1048936" y="119111"/>
                </a:cubicBezTo>
                <a:cubicBezTo>
                  <a:pt x="1062811" y="195614"/>
                  <a:pt x="1045920" y="253526"/>
                  <a:pt x="1018664" y="309244"/>
                </a:cubicBezTo>
                <a:cubicBezTo>
                  <a:pt x="978959" y="390354"/>
                  <a:pt x="786194" y="422326"/>
                  <a:pt x="707277" y="474590"/>
                </a:cubicBezTo>
                <a:cubicBezTo>
                  <a:pt x="574508" y="562609"/>
                  <a:pt x="450567" y="688743"/>
                  <a:pt x="362438" y="714245"/>
                </a:cubicBezTo>
                <a:cubicBezTo>
                  <a:pt x="348947" y="718248"/>
                  <a:pt x="328052" y="723294"/>
                  <a:pt x="303264" y="727955"/>
                </a:cubicBezTo>
                <a:close/>
              </a:path>
            </a:pathLst>
          </a:custGeom>
          <a:solidFill>
            <a:srgbClr val="56515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4C6232AE-89E3-400D-B249-B168C03AF4E5}"/>
              </a:ext>
            </a:extLst>
          </p:cNvPr>
          <p:cNvSpPr/>
          <p:nvPr/>
        </p:nvSpPr>
        <p:spPr>
          <a:xfrm>
            <a:off x="18240352" y="5759929"/>
            <a:ext cx="1835121" cy="2992728"/>
          </a:xfrm>
          <a:custGeom>
            <a:avLst/>
            <a:gdLst>
              <a:gd name="connsiteX0" fmla="*/ 776123 w 2242994"/>
              <a:gd name="connsiteY0" fmla="*/ 3613582 h 3657890"/>
              <a:gd name="connsiteX1" fmla="*/ 60449 w 2242994"/>
              <a:gd name="connsiteY1" fmla="*/ 3541575 h 3657890"/>
              <a:gd name="connsiteX2" fmla="*/ 8241 w 2242994"/>
              <a:gd name="connsiteY2" fmla="*/ 1586222 h 3657890"/>
              <a:gd name="connsiteX3" fmla="*/ 1537645 w 2242994"/>
              <a:gd name="connsiteY3" fmla="*/ 59834 h 3657890"/>
              <a:gd name="connsiteX4" fmla="*/ 2238183 w 2242994"/>
              <a:gd name="connsiteY4" fmla="*/ 631332 h 3657890"/>
              <a:gd name="connsiteX5" fmla="*/ 781882 w 2242994"/>
              <a:gd name="connsiteY5" fmla="*/ 1943949 h 3657890"/>
              <a:gd name="connsiteX6" fmla="*/ 776123 w 2242994"/>
              <a:gd name="connsiteY6" fmla="*/ 3613582 h 365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2994" h="3657890">
                <a:moveTo>
                  <a:pt x="776123" y="3613582"/>
                </a:moveTo>
                <a:cubicBezTo>
                  <a:pt x="771407" y="3635408"/>
                  <a:pt x="289849" y="3723921"/>
                  <a:pt x="60449" y="3541575"/>
                </a:cubicBezTo>
                <a:cubicBezTo>
                  <a:pt x="68676" y="2898895"/>
                  <a:pt x="-15122" y="2258517"/>
                  <a:pt x="8241" y="1586222"/>
                </a:cubicBezTo>
                <a:cubicBezTo>
                  <a:pt x="292756" y="1090515"/>
                  <a:pt x="1319213" y="170832"/>
                  <a:pt x="1537645" y="59834"/>
                </a:cubicBezTo>
                <a:cubicBezTo>
                  <a:pt x="1684619" y="-185470"/>
                  <a:pt x="2266755" y="447724"/>
                  <a:pt x="2238183" y="631332"/>
                </a:cubicBezTo>
                <a:cubicBezTo>
                  <a:pt x="2194420" y="1244892"/>
                  <a:pt x="911307" y="1649015"/>
                  <a:pt x="781882" y="1943949"/>
                </a:cubicBezTo>
                <a:cubicBezTo>
                  <a:pt x="765594" y="2681944"/>
                  <a:pt x="799705" y="3037861"/>
                  <a:pt x="776123" y="36135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10F2D2F4-FB8D-4E57-999F-C1239185D367}"/>
              </a:ext>
            </a:extLst>
          </p:cNvPr>
          <p:cNvSpPr/>
          <p:nvPr/>
        </p:nvSpPr>
        <p:spPr>
          <a:xfrm>
            <a:off x="18891043" y="9267704"/>
            <a:ext cx="771738" cy="578803"/>
          </a:xfrm>
          <a:custGeom>
            <a:avLst/>
            <a:gdLst>
              <a:gd name="connsiteX0" fmla="*/ 804850 w 943264"/>
              <a:gd name="connsiteY0" fmla="*/ 270585 h 707448"/>
              <a:gd name="connsiteX1" fmla="*/ 518470 w 943264"/>
              <a:gd name="connsiteY1" fmla="*/ 594037 h 707448"/>
              <a:gd name="connsiteX2" fmla="*/ 205438 w 943264"/>
              <a:gd name="connsiteY2" fmla="*/ 705858 h 707448"/>
              <a:gd name="connsiteX3" fmla="*/ 17170 w 943264"/>
              <a:gd name="connsiteY3" fmla="*/ 599686 h 707448"/>
              <a:gd name="connsiteX4" fmla="*/ 11192 w 943264"/>
              <a:gd name="connsiteY4" fmla="*/ 485397 h 707448"/>
              <a:gd name="connsiteX5" fmla="*/ 11192 w 943264"/>
              <a:gd name="connsiteY5" fmla="*/ 485287 h 707448"/>
              <a:gd name="connsiteX6" fmla="*/ 205438 w 943264"/>
              <a:gd name="connsiteY6" fmla="*/ 652224 h 707448"/>
              <a:gd name="connsiteX7" fmla="*/ 513206 w 943264"/>
              <a:gd name="connsiteY7" fmla="*/ 537496 h 707448"/>
              <a:gd name="connsiteX8" fmla="*/ 797282 w 943264"/>
              <a:gd name="connsiteY8" fmla="*/ 217499 h 707448"/>
              <a:gd name="connsiteX9" fmla="*/ 941732 w 943264"/>
              <a:gd name="connsiteY9" fmla="*/ 4113 h 707448"/>
              <a:gd name="connsiteX10" fmla="*/ 942666 w 943264"/>
              <a:gd name="connsiteY10" fmla="*/ 40089 h 707448"/>
              <a:gd name="connsiteX11" fmla="*/ 898573 w 943264"/>
              <a:gd name="connsiteY11" fmla="*/ 157777 h 707448"/>
              <a:gd name="connsiteX12" fmla="*/ 804850 w 943264"/>
              <a:gd name="connsiteY12" fmla="*/ 270585 h 70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3264" h="707448">
                <a:moveTo>
                  <a:pt x="804850" y="270585"/>
                </a:moveTo>
                <a:cubicBezTo>
                  <a:pt x="712991" y="384819"/>
                  <a:pt x="596948" y="542267"/>
                  <a:pt x="518470" y="594037"/>
                </a:cubicBezTo>
                <a:cubicBezTo>
                  <a:pt x="469059" y="626613"/>
                  <a:pt x="294391" y="717813"/>
                  <a:pt x="205438" y="705858"/>
                </a:cubicBezTo>
                <a:cubicBezTo>
                  <a:pt x="109850" y="692970"/>
                  <a:pt x="40587" y="652388"/>
                  <a:pt x="17170" y="599686"/>
                </a:cubicBezTo>
                <a:cubicBezTo>
                  <a:pt x="5543" y="573527"/>
                  <a:pt x="-2244" y="520057"/>
                  <a:pt x="11192" y="485397"/>
                </a:cubicBezTo>
                <a:lnTo>
                  <a:pt x="11192" y="485287"/>
                </a:lnTo>
                <a:cubicBezTo>
                  <a:pt x="-7618" y="575611"/>
                  <a:pt x="74094" y="634510"/>
                  <a:pt x="205438" y="652224"/>
                </a:cubicBezTo>
                <a:cubicBezTo>
                  <a:pt x="294391" y="664233"/>
                  <a:pt x="463739" y="570127"/>
                  <a:pt x="513206" y="537496"/>
                </a:cubicBezTo>
                <a:cubicBezTo>
                  <a:pt x="591738" y="485727"/>
                  <a:pt x="703394" y="330581"/>
                  <a:pt x="797282" y="217499"/>
                </a:cubicBezTo>
                <a:cubicBezTo>
                  <a:pt x="850148" y="153829"/>
                  <a:pt x="932245" y="74090"/>
                  <a:pt x="941732" y="4113"/>
                </a:cubicBezTo>
                <a:cubicBezTo>
                  <a:pt x="942501" y="15739"/>
                  <a:pt x="942885" y="27695"/>
                  <a:pt x="942666" y="40089"/>
                </a:cubicBezTo>
                <a:cubicBezTo>
                  <a:pt x="941952" y="75297"/>
                  <a:pt x="927365" y="119334"/>
                  <a:pt x="898573" y="157777"/>
                </a:cubicBezTo>
                <a:cubicBezTo>
                  <a:pt x="869178" y="196879"/>
                  <a:pt x="832764" y="235871"/>
                  <a:pt x="804850" y="270585"/>
                </a:cubicBezTo>
                <a:close/>
              </a:path>
            </a:pathLst>
          </a:custGeom>
          <a:solidFill>
            <a:srgbClr val="2B2B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D91B07C2-AA4F-44C1-A273-F424F640CA07}"/>
              </a:ext>
            </a:extLst>
          </p:cNvPr>
          <p:cNvSpPr/>
          <p:nvPr/>
        </p:nvSpPr>
        <p:spPr>
          <a:xfrm>
            <a:off x="18894582" y="9072448"/>
            <a:ext cx="767251" cy="731356"/>
          </a:xfrm>
          <a:custGeom>
            <a:avLst/>
            <a:gdLst>
              <a:gd name="connsiteX0" fmla="*/ 792902 w 937780"/>
              <a:gd name="connsiteY0" fmla="*/ 456099 h 893907"/>
              <a:gd name="connsiteX1" fmla="*/ 508825 w 937780"/>
              <a:gd name="connsiteY1" fmla="*/ 776096 h 893907"/>
              <a:gd name="connsiteX2" fmla="*/ 201057 w 937780"/>
              <a:gd name="connsiteY2" fmla="*/ 890823 h 893907"/>
              <a:gd name="connsiteX3" fmla="*/ 14270 w 937780"/>
              <a:gd name="connsiteY3" fmla="*/ 698935 h 893907"/>
              <a:gd name="connsiteX4" fmla="*/ 324943 w 937780"/>
              <a:gd name="connsiteY4" fmla="*/ 203227 h 893907"/>
              <a:gd name="connsiteX5" fmla="*/ 357793 w 937780"/>
              <a:gd name="connsiteY5" fmla="*/ 118553 h 893907"/>
              <a:gd name="connsiteX6" fmla="*/ 918322 w 937780"/>
              <a:gd name="connsiteY6" fmla="*/ 99688 h 893907"/>
              <a:gd name="connsiteX7" fmla="*/ 938285 w 937780"/>
              <a:gd name="connsiteY7" fmla="*/ 230867 h 893907"/>
              <a:gd name="connsiteX8" fmla="*/ 792902 w 937780"/>
              <a:gd name="connsiteY8" fmla="*/ 456099 h 89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780" h="893907">
                <a:moveTo>
                  <a:pt x="792902" y="456099"/>
                </a:moveTo>
                <a:cubicBezTo>
                  <a:pt x="699013" y="569236"/>
                  <a:pt x="587358" y="724381"/>
                  <a:pt x="508825" y="776096"/>
                </a:cubicBezTo>
                <a:cubicBezTo>
                  <a:pt x="459413" y="808726"/>
                  <a:pt x="290010" y="902833"/>
                  <a:pt x="201057" y="890823"/>
                </a:cubicBezTo>
                <a:cubicBezTo>
                  <a:pt x="57978" y="871464"/>
                  <a:pt x="-26203" y="803406"/>
                  <a:pt x="14270" y="698935"/>
                </a:cubicBezTo>
                <a:cubicBezTo>
                  <a:pt x="78598" y="532986"/>
                  <a:pt x="250306" y="351353"/>
                  <a:pt x="324943" y="203227"/>
                </a:cubicBezTo>
                <a:cubicBezTo>
                  <a:pt x="340189" y="172955"/>
                  <a:pt x="350663" y="144273"/>
                  <a:pt x="357793" y="118553"/>
                </a:cubicBezTo>
                <a:cubicBezTo>
                  <a:pt x="394098" y="-11530"/>
                  <a:pt x="865566" y="-47560"/>
                  <a:pt x="918322" y="99688"/>
                </a:cubicBezTo>
                <a:cubicBezTo>
                  <a:pt x="931759" y="137199"/>
                  <a:pt x="938997" y="180907"/>
                  <a:pt x="938285" y="230867"/>
                </a:cubicBezTo>
                <a:cubicBezTo>
                  <a:pt x="937297" y="303586"/>
                  <a:pt x="848784" y="388809"/>
                  <a:pt x="792902" y="456099"/>
                </a:cubicBezTo>
                <a:close/>
              </a:path>
            </a:pathLst>
          </a:custGeom>
          <a:solidFill>
            <a:srgbClr val="4B47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7BF9B3CE-107C-41B2-A32C-B2ABB83554D3}"/>
              </a:ext>
            </a:extLst>
          </p:cNvPr>
          <p:cNvSpPr/>
          <p:nvPr/>
        </p:nvSpPr>
        <p:spPr>
          <a:xfrm>
            <a:off x="19046052" y="5883639"/>
            <a:ext cx="1700516" cy="3315781"/>
          </a:xfrm>
          <a:custGeom>
            <a:avLst/>
            <a:gdLst>
              <a:gd name="connsiteX0" fmla="*/ 810953 w 2078471"/>
              <a:gd name="connsiteY0" fmla="*/ 3997459 h 4052745"/>
              <a:gd name="connsiteX1" fmla="*/ 44221 w 2078471"/>
              <a:gd name="connsiteY1" fmla="*/ 3949637 h 4052745"/>
              <a:gd name="connsiteX2" fmla="*/ 9122 w 2078471"/>
              <a:gd name="connsiteY2" fmla="*/ 1991322 h 4052745"/>
              <a:gd name="connsiteX3" fmla="*/ 854989 w 2078471"/>
              <a:gd name="connsiteY3" fmla="*/ 735409 h 4052745"/>
              <a:gd name="connsiteX4" fmla="*/ 951070 w 2078471"/>
              <a:gd name="connsiteY4" fmla="*/ 230599 h 4052745"/>
              <a:gd name="connsiteX5" fmla="*/ 1116801 w 2078471"/>
              <a:gd name="connsiteY5" fmla="*/ 168299 h 4052745"/>
              <a:gd name="connsiteX6" fmla="*/ 1967932 w 2078471"/>
              <a:gd name="connsiteY6" fmla="*/ 90645 h 4052745"/>
              <a:gd name="connsiteX7" fmla="*/ 2073829 w 2078471"/>
              <a:gd name="connsiteY7" fmla="*/ 791183 h 4052745"/>
              <a:gd name="connsiteX8" fmla="*/ 1851065 w 2078471"/>
              <a:gd name="connsiteY8" fmla="*/ 1253383 h 4052745"/>
              <a:gd name="connsiteX9" fmla="*/ 819507 w 2078471"/>
              <a:gd name="connsiteY9" fmla="*/ 2180962 h 4052745"/>
              <a:gd name="connsiteX10" fmla="*/ 810953 w 2078471"/>
              <a:gd name="connsiteY10" fmla="*/ 3997459 h 405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8471" h="4052745">
                <a:moveTo>
                  <a:pt x="810953" y="3997459"/>
                </a:moveTo>
                <a:cubicBezTo>
                  <a:pt x="806236" y="4019285"/>
                  <a:pt x="273675" y="4131983"/>
                  <a:pt x="44221" y="3949637"/>
                </a:cubicBezTo>
                <a:cubicBezTo>
                  <a:pt x="52447" y="3306956"/>
                  <a:pt x="-14294" y="2663562"/>
                  <a:pt x="9122" y="1991322"/>
                </a:cubicBezTo>
                <a:cubicBezTo>
                  <a:pt x="130266" y="1644124"/>
                  <a:pt x="529014" y="1057107"/>
                  <a:pt x="854989" y="735409"/>
                </a:cubicBezTo>
                <a:cubicBezTo>
                  <a:pt x="994011" y="598197"/>
                  <a:pt x="954141" y="317412"/>
                  <a:pt x="951070" y="230599"/>
                </a:cubicBezTo>
                <a:cubicBezTo>
                  <a:pt x="948712" y="164296"/>
                  <a:pt x="1057133" y="205098"/>
                  <a:pt x="1116801" y="168299"/>
                </a:cubicBezTo>
                <a:cubicBezTo>
                  <a:pt x="1298543" y="56205"/>
                  <a:pt x="1740177" y="-93237"/>
                  <a:pt x="1967932" y="90645"/>
                </a:cubicBezTo>
                <a:cubicBezTo>
                  <a:pt x="2072567" y="175154"/>
                  <a:pt x="2088801" y="571874"/>
                  <a:pt x="2073829" y="791183"/>
                </a:cubicBezTo>
                <a:cubicBezTo>
                  <a:pt x="2058802" y="1011150"/>
                  <a:pt x="1967383" y="1125548"/>
                  <a:pt x="1851065" y="1253383"/>
                </a:cubicBezTo>
                <a:cubicBezTo>
                  <a:pt x="1518564" y="1618623"/>
                  <a:pt x="919866" y="1952275"/>
                  <a:pt x="819507" y="2180962"/>
                </a:cubicBezTo>
                <a:cubicBezTo>
                  <a:pt x="803109" y="2918792"/>
                  <a:pt x="834478" y="3421738"/>
                  <a:pt x="810953" y="39974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6BF8B039-CE4B-48DE-8D60-5BAED7C21934}"/>
              </a:ext>
            </a:extLst>
          </p:cNvPr>
          <p:cNvSpPr/>
          <p:nvPr/>
        </p:nvSpPr>
        <p:spPr>
          <a:xfrm>
            <a:off x="18312535" y="3072264"/>
            <a:ext cx="1166580" cy="933265"/>
          </a:xfrm>
          <a:custGeom>
            <a:avLst/>
            <a:gdLst>
              <a:gd name="connsiteX0" fmla="*/ 1354763 w 1425864"/>
              <a:gd name="connsiteY0" fmla="*/ 772160 h 1140691"/>
              <a:gd name="connsiteX1" fmla="*/ 1222321 w 1425864"/>
              <a:gd name="connsiteY1" fmla="*/ 667085 h 1140691"/>
              <a:gd name="connsiteX2" fmla="*/ 1037288 w 1425864"/>
              <a:gd name="connsiteY2" fmla="*/ 552139 h 1140691"/>
              <a:gd name="connsiteX3" fmla="*/ 597629 w 1425864"/>
              <a:gd name="connsiteY3" fmla="*/ 281773 h 1140691"/>
              <a:gd name="connsiteX4" fmla="*/ 328798 w 1425864"/>
              <a:gd name="connsiteY4" fmla="*/ 64603 h 1140691"/>
              <a:gd name="connsiteX5" fmla="*/ 228714 w 1425864"/>
              <a:gd name="connsiteY5" fmla="*/ 4168 h 1140691"/>
              <a:gd name="connsiteX6" fmla="*/ 46971 w 1425864"/>
              <a:gd name="connsiteY6" fmla="*/ 349172 h 1140691"/>
              <a:gd name="connsiteX7" fmla="*/ 164275 w 1425864"/>
              <a:gd name="connsiteY7" fmla="*/ 461926 h 1140691"/>
              <a:gd name="connsiteX8" fmla="*/ 586113 w 1425864"/>
              <a:gd name="connsiteY8" fmla="*/ 796729 h 1140691"/>
              <a:gd name="connsiteX9" fmla="*/ 982557 w 1425864"/>
              <a:gd name="connsiteY9" fmla="*/ 1077625 h 1140691"/>
              <a:gd name="connsiteX10" fmla="*/ 1354763 w 1425864"/>
              <a:gd name="connsiteY10" fmla="*/ 772160 h 114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5864" h="1140691">
                <a:moveTo>
                  <a:pt x="1354763" y="772160"/>
                </a:moveTo>
                <a:cubicBezTo>
                  <a:pt x="1315771" y="732785"/>
                  <a:pt x="1268114" y="698071"/>
                  <a:pt x="1222321" y="667085"/>
                </a:cubicBezTo>
                <a:cubicBezTo>
                  <a:pt x="1162271" y="626448"/>
                  <a:pt x="1099698" y="588992"/>
                  <a:pt x="1037288" y="552139"/>
                </a:cubicBezTo>
                <a:cubicBezTo>
                  <a:pt x="888999" y="464558"/>
                  <a:pt x="739558" y="379774"/>
                  <a:pt x="597629" y="281773"/>
                </a:cubicBezTo>
                <a:cubicBezTo>
                  <a:pt x="502973" y="216403"/>
                  <a:pt x="411115" y="145164"/>
                  <a:pt x="328798" y="64603"/>
                </a:cubicBezTo>
                <a:cubicBezTo>
                  <a:pt x="304120" y="40473"/>
                  <a:pt x="265457" y="5155"/>
                  <a:pt x="228714" y="4168"/>
                </a:cubicBezTo>
                <a:cubicBezTo>
                  <a:pt x="78559" y="55"/>
                  <a:pt x="-71869" y="227754"/>
                  <a:pt x="46971" y="349172"/>
                </a:cubicBezTo>
                <a:cubicBezTo>
                  <a:pt x="84921" y="387945"/>
                  <a:pt x="124132" y="425456"/>
                  <a:pt x="164275" y="461926"/>
                </a:cubicBezTo>
                <a:cubicBezTo>
                  <a:pt x="297210" y="582630"/>
                  <a:pt x="440400" y="691928"/>
                  <a:pt x="586113" y="796729"/>
                </a:cubicBezTo>
                <a:cubicBezTo>
                  <a:pt x="717566" y="891275"/>
                  <a:pt x="852091" y="981818"/>
                  <a:pt x="982557" y="1077625"/>
                </a:cubicBezTo>
                <a:cubicBezTo>
                  <a:pt x="1245411" y="1270500"/>
                  <a:pt x="1565791" y="985273"/>
                  <a:pt x="1354763" y="772160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3D2BAB6F-7BEA-4AB6-A594-5CFBA78E14FA}"/>
              </a:ext>
            </a:extLst>
          </p:cNvPr>
          <p:cNvSpPr/>
          <p:nvPr/>
        </p:nvSpPr>
        <p:spPr>
          <a:xfrm>
            <a:off x="18764697" y="3418873"/>
            <a:ext cx="1081331" cy="789686"/>
          </a:xfrm>
          <a:custGeom>
            <a:avLst/>
            <a:gdLst>
              <a:gd name="connsiteX0" fmla="*/ 696041 w 1321666"/>
              <a:gd name="connsiteY0" fmla="*/ 201869 h 965200"/>
              <a:gd name="connsiteX1" fmla="*/ 366228 w 1321666"/>
              <a:gd name="connsiteY1" fmla="*/ 4113 h 965200"/>
              <a:gd name="connsiteX2" fmla="*/ 4113 w 1321666"/>
              <a:gd name="connsiteY2" fmla="*/ 442676 h 965200"/>
              <a:gd name="connsiteX3" fmla="*/ 165729 w 1321666"/>
              <a:gd name="connsiteY3" fmla="*/ 562175 h 965200"/>
              <a:gd name="connsiteX4" fmla="*/ 967394 w 1321666"/>
              <a:gd name="connsiteY4" fmla="*/ 952039 h 965200"/>
              <a:gd name="connsiteX5" fmla="*/ 1014557 w 1321666"/>
              <a:gd name="connsiteY5" fmla="*/ 161726 h 965200"/>
              <a:gd name="connsiteX6" fmla="*/ 696041 w 1321666"/>
              <a:gd name="connsiteY6" fmla="*/ 201869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1666" h="965200">
                <a:moveTo>
                  <a:pt x="696041" y="201869"/>
                </a:moveTo>
                <a:cubicBezTo>
                  <a:pt x="585537" y="136609"/>
                  <a:pt x="474429" y="72884"/>
                  <a:pt x="366228" y="4113"/>
                </a:cubicBezTo>
                <a:cubicBezTo>
                  <a:pt x="255997" y="91146"/>
                  <a:pt x="91968" y="302009"/>
                  <a:pt x="4113" y="442676"/>
                </a:cubicBezTo>
                <a:cubicBezTo>
                  <a:pt x="57363" y="483368"/>
                  <a:pt x="111382" y="523073"/>
                  <a:pt x="165729" y="562175"/>
                </a:cubicBezTo>
                <a:cubicBezTo>
                  <a:pt x="402697" y="732565"/>
                  <a:pt x="653319" y="1034026"/>
                  <a:pt x="967394" y="952039"/>
                </a:cubicBezTo>
                <a:cubicBezTo>
                  <a:pt x="1270829" y="872794"/>
                  <a:pt x="1558964" y="528283"/>
                  <a:pt x="1014557" y="161726"/>
                </a:cubicBezTo>
                <a:cubicBezTo>
                  <a:pt x="957414" y="123283"/>
                  <a:pt x="770954" y="246126"/>
                  <a:pt x="696041" y="20186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8BF136F6-C0DE-4818-B9C1-D53754286014}"/>
              </a:ext>
            </a:extLst>
          </p:cNvPr>
          <p:cNvSpPr/>
          <p:nvPr/>
        </p:nvSpPr>
        <p:spPr>
          <a:xfrm>
            <a:off x="19270511" y="3534742"/>
            <a:ext cx="1660134" cy="2642753"/>
          </a:xfrm>
          <a:custGeom>
            <a:avLst/>
            <a:gdLst>
              <a:gd name="connsiteX0" fmla="*/ 1786265 w 2029114"/>
              <a:gd name="connsiteY0" fmla="*/ 314544 h 3230131"/>
              <a:gd name="connsiteX1" fmla="*/ 1278384 w 2029114"/>
              <a:gd name="connsiteY1" fmla="*/ 135434 h 3230131"/>
              <a:gd name="connsiteX2" fmla="*/ 364184 w 2029114"/>
              <a:gd name="connsiteY2" fmla="*/ 11110 h 3230131"/>
              <a:gd name="connsiteX3" fmla="*/ 131055 w 2029114"/>
              <a:gd name="connsiteY3" fmla="*/ 188355 h 3230131"/>
              <a:gd name="connsiteX4" fmla="*/ 98206 w 2029114"/>
              <a:gd name="connsiteY4" fmla="*/ 596537 h 3230131"/>
              <a:gd name="connsiteX5" fmla="*/ 22087 w 2029114"/>
              <a:gd name="connsiteY5" fmla="*/ 2828728 h 3230131"/>
              <a:gd name="connsiteX6" fmla="*/ 48191 w 2029114"/>
              <a:gd name="connsiteY6" fmla="*/ 3000270 h 3230131"/>
              <a:gd name="connsiteX7" fmla="*/ 822051 w 2029114"/>
              <a:gd name="connsiteY7" fmla="*/ 3224514 h 3230131"/>
              <a:gd name="connsiteX8" fmla="*/ 1700767 w 2029114"/>
              <a:gd name="connsiteY8" fmla="*/ 3171429 h 3230131"/>
              <a:gd name="connsiteX9" fmla="*/ 1790762 w 2029114"/>
              <a:gd name="connsiteY9" fmla="*/ 3018203 h 3230131"/>
              <a:gd name="connsiteX10" fmla="*/ 1730985 w 2029114"/>
              <a:gd name="connsiteY10" fmla="*/ 2164330 h 3230131"/>
              <a:gd name="connsiteX11" fmla="*/ 1856956 w 2029114"/>
              <a:gd name="connsiteY11" fmla="*/ 1165676 h 3230131"/>
              <a:gd name="connsiteX12" fmla="*/ 1786265 w 2029114"/>
              <a:gd name="connsiteY12" fmla="*/ 314544 h 323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114" h="3230131">
                <a:moveTo>
                  <a:pt x="1786265" y="314544"/>
                </a:moveTo>
                <a:cubicBezTo>
                  <a:pt x="1681080" y="263926"/>
                  <a:pt x="1489849" y="196253"/>
                  <a:pt x="1278384" y="135434"/>
                </a:cubicBezTo>
                <a:cubicBezTo>
                  <a:pt x="948899" y="40614"/>
                  <a:pt x="542362" y="-16585"/>
                  <a:pt x="364184" y="11110"/>
                </a:cubicBezTo>
                <a:cubicBezTo>
                  <a:pt x="257574" y="27672"/>
                  <a:pt x="167745" y="106643"/>
                  <a:pt x="131055" y="188355"/>
                </a:cubicBezTo>
                <a:cubicBezTo>
                  <a:pt x="79066" y="304070"/>
                  <a:pt x="105445" y="445395"/>
                  <a:pt x="98206" y="596537"/>
                </a:cubicBezTo>
                <a:cubicBezTo>
                  <a:pt x="59215" y="1409334"/>
                  <a:pt x="235802" y="1822725"/>
                  <a:pt x="22087" y="2828728"/>
                </a:cubicBezTo>
                <a:cubicBezTo>
                  <a:pt x="261" y="2931555"/>
                  <a:pt x="-12134" y="2956287"/>
                  <a:pt x="48191" y="3000270"/>
                </a:cubicBezTo>
                <a:cubicBezTo>
                  <a:pt x="257080" y="3152508"/>
                  <a:pt x="556347" y="3211352"/>
                  <a:pt x="822051" y="3224514"/>
                </a:cubicBezTo>
                <a:cubicBezTo>
                  <a:pt x="982351" y="3232467"/>
                  <a:pt x="1555331" y="3228244"/>
                  <a:pt x="1700767" y="3171429"/>
                </a:cubicBezTo>
                <a:cubicBezTo>
                  <a:pt x="1754786" y="3150369"/>
                  <a:pt x="1800469" y="3100739"/>
                  <a:pt x="1790762" y="3018203"/>
                </a:cubicBezTo>
                <a:cubicBezTo>
                  <a:pt x="1727256" y="2480817"/>
                  <a:pt x="1713711" y="2558636"/>
                  <a:pt x="1730985" y="2164330"/>
                </a:cubicBezTo>
                <a:cubicBezTo>
                  <a:pt x="1745848" y="1825303"/>
                  <a:pt x="1782646" y="1445639"/>
                  <a:pt x="1856956" y="1165676"/>
                </a:cubicBezTo>
                <a:cubicBezTo>
                  <a:pt x="1967350" y="749104"/>
                  <a:pt x="2215341" y="521131"/>
                  <a:pt x="1786265" y="3145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AD325940-6B0A-445B-BDF7-A3FBB0EAC080}"/>
              </a:ext>
            </a:extLst>
          </p:cNvPr>
          <p:cNvSpPr/>
          <p:nvPr/>
        </p:nvSpPr>
        <p:spPr>
          <a:xfrm>
            <a:off x="18078848" y="1588952"/>
            <a:ext cx="520474" cy="1785765"/>
          </a:xfrm>
          <a:custGeom>
            <a:avLst/>
            <a:gdLst>
              <a:gd name="connsiteX0" fmla="*/ 271340 w 636154"/>
              <a:gd name="connsiteY0" fmla="*/ 2027365 h 2182669"/>
              <a:gd name="connsiteX1" fmla="*/ 346033 w 636154"/>
              <a:gd name="connsiteY1" fmla="*/ 2158435 h 2182669"/>
              <a:gd name="connsiteX2" fmla="*/ 636471 w 636154"/>
              <a:gd name="connsiteY2" fmla="*/ 1980367 h 2182669"/>
              <a:gd name="connsiteX3" fmla="*/ 506223 w 636154"/>
              <a:gd name="connsiteY3" fmla="*/ 845159 h 2182669"/>
              <a:gd name="connsiteX4" fmla="*/ 494981 w 636154"/>
              <a:gd name="connsiteY4" fmla="*/ 350000 h 2182669"/>
              <a:gd name="connsiteX5" fmla="*/ 360018 w 636154"/>
              <a:gd name="connsiteY5" fmla="*/ 113691 h 2182669"/>
              <a:gd name="connsiteX6" fmla="*/ 4264 w 636154"/>
              <a:gd name="connsiteY6" fmla="*/ 39436 h 2182669"/>
              <a:gd name="connsiteX7" fmla="*/ 229222 w 636154"/>
              <a:gd name="connsiteY7" fmla="*/ 136340 h 2182669"/>
              <a:gd name="connsiteX8" fmla="*/ 251323 w 636154"/>
              <a:gd name="connsiteY8" fmla="*/ 163102 h 2182669"/>
              <a:gd name="connsiteX9" fmla="*/ 335888 w 636154"/>
              <a:gd name="connsiteY9" fmla="*/ 343365 h 2182669"/>
              <a:gd name="connsiteX10" fmla="*/ 317022 w 636154"/>
              <a:gd name="connsiteY10" fmla="*/ 433962 h 2182669"/>
              <a:gd name="connsiteX11" fmla="*/ 307864 w 636154"/>
              <a:gd name="connsiteY11" fmla="*/ 434565 h 2182669"/>
              <a:gd name="connsiteX12" fmla="*/ 267720 w 636154"/>
              <a:gd name="connsiteY12" fmla="*/ 250519 h 2182669"/>
              <a:gd name="connsiteX13" fmla="*/ 165058 w 636154"/>
              <a:gd name="connsiteY13" fmla="*/ 221947 h 2182669"/>
              <a:gd name="connsiteX14" fmla="*/ 166100 w 636154"/>
              <a:gd name="connsiteY14" fmla="*/ 597498 h 2182669"/>
              <a:gd name="connsiteX15" fmla="*/ 166429 w 636154"/>
              <a:gd name="connsiteY15" fmla="*/ 598594 h 2182669"/>
              <a:gd name="connsiteX16" fmla="*/ 283624 w 636154"/>
              <a:gd name="connsiteY16" fmla="*/ 888209 h 2182669"/>
              <a:gd name="connsiteX17" fmla="*/ 271340 w 636154"/>
              <a:gd name="connsiteY17" fmla="*/ 2027365 h 218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6154" h="2182669">
                <a:moveTo>
                  <a:pt x="271340" y="2027365"/>
                </a:moveTo>
                <a:cubicBezTo>
                  <a:pt x="285050" y="2089062"/>
                  <a:pt x="304628" y="2130192"/>
                  <a:pt x="346033" y="2158435"/>
                </a:cubicBezTo>
                <a:cubicBezTo>
                  <a:pt x="458841" y="2235541"/>
                  <a:pt x="634387" y="2105733"/>
                  <a:pt x="636471" y="1980367"/>
                </a:cubicBezTo>
                <a:cubicBezTo>
                  <a:pt x="642119" y="1640737"/>
                  <a:pt x="583440" y="1205738"/>
                  <a:pt x="506223" y="845159"/>
                </a:cubicBezTo>
                <a:cubicBezTo>
                  <a:pt x="516260" y="763062"/>
                  <a:pt x="512695" y="413013"/>
                  <a:pt x="494981" y="350000"/>
                </a:cubicBezTo>
                <a:cubicBezTo>
                  <a:pt x="427088" y="214324"/>
                  <a:pt x="425827" y="215201"/>
                  <a:pt x="360018" y="113691"/>
                </a:cubicBezTo>
                <a:cubicBezTo>
                  <a:pt x="311703" y="57040"/>
                  <a:pt x="14794" y="-52258"/>
                  <a:pt x="4264" y="39436"/>
                </a:cubicBezTo>
                <a:cubicBezTo>
                  <a:pt x="-891" y="84406"/>
                  <a:pt x="126889" y="102777"/>
                  <a:pt x="229222" y="136340"/>
                </a:cubicBezTo>
                <a:cubicBezTo>
                  <a:pt x="237229" y="145279"/>
                  <a:pt x="244687" y="154109"/>
                  <a:pt x="251323" y="163102"/>
                </a:cubicBezTo>
                <a:cubicBezTo>
                  <a:pt x="294263" y="221508"/>
                  <a:pt x="326071" y="286549"/>
                  <a:pt x="335888" y="343365"/>
                </a:cubicBezTo>
                <a:cubicBezTo>
                  <a:pt x="332049" y="374624"/>
                  <a:pt x="323274" y="405116"/>
                  <a:pt x="317022" y="433962"/>
                </a:cubicBezTo>
                <a:cubicBezTo>
                  <a:pt x="314445" y="445753"/>
                  <a:pt x="311373" y="450524"/>
                  <a:pt x="307864" y="434565"/>
                </a:cubicBezTo>
                <a:lnTo>
                  <a:pt x="267720" y="250519"/>
                </a:lnTo>
                <a:cubicBezTo>
                  <a:pt x="248691" y="153067"/>
                  <a:pt x="157490" y="156083"/>
                  <a:pt x="165058" y="221947"/>
                </a:cubicBezTo>
                <a:lnTo>
                  <a:pt x="166100" y="597498"/>
                </a:lnTo>
                <a:cubicBezTo>
                  <a:pt x="166155" y="598210"/>
                  <a:pt x="166045" y="597991"/>
                  <a:pt x="166429" y="598594"/>
                </a:cubicBezTo>
                <a:cubicBezTo>
                  <a:pt x="187049" y="730103"/>
                  <a:pt x="220119" y="783463"/>
                  <a:pt x="283624" y="888209"/>
                </a:cubicBezTo>
                <a:cubicBezTo>
                  <a:pt x="236406" y="1268422"/>
                  <a:pt x="202844" y="1719214"/>
                  <a:pt x="271340" y="2027365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99158386-C009-4C45-A1DB-BB04454C441C}"/>
              </a:ext>
            </a:extLst>
          </p:cNvPr>
          <p:cNvSpPr/>
          <p:nvPr/>
        </p:nvSpPr>
        <p:spPr>
          <a:xfrm>
            <a:off x="18065103" y="1679763"/>
            <a:ext cx="264724" cy="121145"/>
          </a:xfrm>
          <a:custGeom>
            <a:avLst/>
            <a:gdLst>
              <a:gd name="connsiteX0" fmla="*/ 163596 w 323561"/>
              <a:gd name="connsiteY0" fmla="*/ 4232 h 148070"/>
              <a:gd name="connsiteX1" fmla="*/ 4393 w 323561"/>
              <a:gd name="connsiteY1" fmla="*/ 44101 h 148070"/>
              <a:gd name="connsiteX2" fmla="*/ 182077 w 323561"/>
              <a:gd name="connsiteY2" fmla="*/ 94993 h 148070"/>
              <a:gd name="connsiteX3" fmla="*/ 186464 w 323561"/>
              <a:gd name="connsiteY3" fmla="*/ 81557 h 148070"/>
              <a:gd name="connsiteX4" fmla="*/ 186574 w 323561"/>
              <a:gd name="connsiteY4" fmla="*/ 81393 h 148070"/>
              <a:gd name="connsiteX5" fmla="*/ 187452 w 323561"/>
              <a:gd name="connsiteY5" fmla="*/ 79912 h 148070"/>
              <a:gd name="connsiteX6" fmla="*/ 187562 w 323561"/>
              <a:gd name="connsiteY6" fmla="*/ 79693 h 148070"/>
              <a:gd name="connsiteX7" fmla="*/ 188493 w 323561"/>
              <a:gd name="connsiteY7" fmla="*/ 78212 h 148070"/>
              <a:gd name="connsiteX8" fmla="*/ 188493 w 323561"/>
              <a:gd name="connsiteY8" fmla="*/ 78212 h 148070"/>
              <a:gd name="connsiteX9" fmla="*/ 194472 w 323561"/>
              <a:gd name="connsiteY9" fmla="*/ 71631 h 148070"/>
              <a:gd name="connsiteX10" fmla="*/ 194636 w 323561"/>
              <a:gd name="connsiteY10" fmla="*/ 71521 h 148070"/>
              <a:gd name="connsiteX11" fmla="*/ 195788 w 323561"/>
              <a:gd name="connsiteY11" fmla="*/ 70644 h 148070"/>
              <a:gd name="connsiteX12" fmla="*/ 196171 w 323561"/>
              <a:gd name="connsiteY12" fmla="*/ 70370 h 148070"/>
              <a:gd name="connsiteX13" fmla="*/ 197378 w 323561"/>
              <a:gd name="connsiteY13" fmla="*/ 69492 h 148070"/>
              <a:gd name="connsiteX14" fmla="*/ 197432 w 323561"/>
              <a:gd name="connsiteY14" fmla="*/ 69437 h 148070"/>
              <a:gd name="connsiteX15" fmla="*/ 208730 w 323561"/>
              <a:gd name="connsiteY15" fmla="*/ 64611 h 148070"/>
              <a:gd name="connsiteX16" fmla="*/ 208840 w 323561"/>
              <a:gd name="connsiteY16" fmla="*/ 64557 h 148070"/>
              <a:gd name="connsiteX17" fmla="*/ 217943 w 323561"/>
              <a:gd name="connsiteY17" fmla="*/ 63569 h 148070"/>
              <a:gd name="connsiteX18" fmla="*/ 233572 w 323561"/>
              <a:gd name="connsiteY18" fmla="*/ 66531 h 148070"/>
              <a:gd name="connsiteX19" fmla="*/ 233572 w 323561"/>
              <a:gd name="connsiteY19" fmla="*/ 66531 h 148070"/>
              <a:gd name="connsiteX20" fmla="*/ 280791 w 323561"/>
              <a:gd name="connsiteY20" fmla="*/ 124333 h 148070"/>
              <a:gd name="connsiteX21" fmla="*/ 323622 w 323561"/>
              <a:gd name="connsiteY21" fmla="*/ 148628 h 148070"/>
              <a:gd name="connsiteX22" fmla="*/ 322525 w 323561"/>
              <a:gd name="connsiteY22" fmla="*/ 142047 h 148070"/>
              <a:gd name="connsiteX23" fmla="*/ 321812 w 323561"/>
              <a:gd name="connsiteY23" fmla="*/ 140511 h 148070"/>
              <a:gd name="connsiteX24" fmla="*/ 321538 w 323561"/>
              <a:gd name="connsiteY24" fmla="*/ 139963 h 148070"/>
              <a:gd name="connsiteX25" fmla="*/ 268177 w 323561"/>
              <a:gd name="connsiteY25" fmla="*/ 52108 h 148070"/>
              <a:gd name="connsiteX26" fmla="*/ 246076 w 323561"/>
              <a:gd name="connsiteY26" fmla="*/ 25345 h 148070"/>
              <a:gd name="connsiteX27" fmla="*/ 194690 w 323561"/>
              <a:gd name="connsiteY27" fmla="*/ 5986 h 148070"/>
              <a:gd name="connsiteX28" fmla="*/ 163596 w 323561"/>
              <a:gd name="connsiteY28" fmla="*/ 4232 h 1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3561" h="148070">
                <a:moveTo>
                  <a:pt x="163596" y="4232"/>
                </a:moveTo>
                <a:cubicBezTo>
                  <a:pt x="81060" y="3902"/>
                  <a:pt x="11028" y="1764"/>
                  <a:pt x="4393" y="44101"/>
                </a:cubicBezTo>
                <a:cubicBezTo>
                  <a:pt x="-1804" y="83531"/>
                  <a:pt x="96196" y="81557"/>
                  <a:pt x="182077" y="94993"/>
                </a:cubicBezTo>
                <a:cubicBezTo>
                  <a:pt x="182845" y="89948"/>
                  <a:pt x="184380" y="85451"/>
                  <a:pt x="186464" y="81557"/>
                </a:cubicBezTo>
                <a:lnTo>
                  <a:pt x="186574" y="81393"/>
                </a:lnTo>
                <a:lnTo>
                  <a:pt x="187452" y="79912"/>
                </a:lnTo>
                <a:lnTo>
                  <a:pt x="187562" y="79693"/>
                </a:lnTo>
                <a:lnTo>
                  <a:pt x="188493" y="78212"/>
                </a:lnTo>
                <a:lnTo>
                  <a:pt x="188493" y="78212"/>
                </a:lnTo>
                <a:cubicBezTo>
                  <a:pt x="190249" y="75689"/>
                  <a:pt x="192223" y="73496"/>
                  <a:pt x="194472" y="71631"/>
                </a:cubicBezTo>
                <a:lnTo>
                  <a:pt x="194636" y="71521"/>
                </a:lnTo>
                <a:lnTo>
                  <a:pt x="195788" y="70644"/>
                </a:lnTo>
                <a:lnTo>
                  <a:pt x="196171" y="70370"/>
                </a:lnTo>
                <a:lnTo>
                  <a:pt x="197378" y="69492"/>
                </a:lnTo>
                <a:lnTo>
                  <a:pt x="197432" y="69437"/>
                </a:lnTo>
                <a:cubicBezTo>
                  <a:pt x="200833" y="67189"/>
                  <a:pt x="204617" y="65544"/>
                  <a:pt x="208730" y="64611"/>
                </a:cubicBezTo>
                <a:lnTo>
                  <a:pt x="208840" y="64557"/>
                </a:lnTo>
                <a:cubicBezTo>
                  <a:pt x="211746" y="63898"/>
                  <a:pt x="214817" y="63569"/>
                  <a:pt x="217943" y="63569"/>
                </a:cubicBezTo>
                <a:cubicBezTo>
                  <a:pt x="222989" y="63624"/>
                  <a:pt x="228253" y="64557"/>
                  <a:pt x="233572" y="66531"/>
                </a:cubicBezTo>
                <a:lnTo>
                  <a:pt x="233572" y="66531"/>
                </a:lnTo>
                <a:cubicBezTo>
                  <a:pt x="252109" y="73276"/>
                  <a:pt x="270865" y="91922"/>
                  <a:pt x="280791" y="124333"/>
                </a:cubicBezTo>
                <a:cubicBezTo>
                  <a:pt x="296476" y="131682"/>
                  <a:pt x="309637" y="139469"/>
                  <a:pt x="323622" y="148628"/>
                </a:cubicBezTo>
                <a:cubicBezTo>
                  <a:pt x="322635" y="146708"/>
                  <a:pt x="322360" y="144515"/>
                  <a:pt x="322525" y="142047"/>
                </a:cubicBezTo>
                <a:lnTo>
                  <a:pt x="321812" y="140511"/>
                </a:lnTo>
                <a:lnTo>
                  <a:pt x="321538" y="139963"/>
                </a:lnTo>
                <a:cubicBezTo>
                  <a:pt x="307224" y="110239"/>
                  <a:pt x="289017" y="80406"/>
                  <a:pt x="268177" y="52108"/>
                </a:cubicBezTo>
                <a:cubicBezTo>
                  <a:pt x="261542" y="43114"/>
                  <a:pt x="254084" y="34230"/>
                  <a:pt x="246076" y="25345"/>
                </a:cubicBezTo>
                <a:cubicBezTo>
                  <a:pt x="229734" y="18326"/>
                  <a:pt x="212295" y="11909"/>
                  <a:pt x="194690" y="5986"/>
                </a:cubicBezTo>
                <a:cubicBezTo>
                  <a:pt x="186464" y="5712"/>
                  <a:pt x="176374" y="5274"/>
                  <a:pt x="163596" y="4232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CAA199DC-8359-44D9-84EA-2DA7F7859976}"/>
              </a:ext>
            </a:extLst>
          </p:cNvPr>
          <p:cNvSpPr/>
          <p:nvPr/>
        </p:nvSpPr>
        <p:spPr>
          <a:xfrm>
            <a:off x="18112672" y="1611159"/>
            <a:ext cx="453171" cy="1642186"/>
          </a:xfrm>
          <a:custGeom>
            <a:avLst/>
            <a:gdLst>
              <a:gd name="connsiteX0" fmla="*/ 410644 w 553893"/>
              <a:gd name="connsiteY0" fmla="*/ 336897 h 2007178"/>
              <a:gd name="connsiteX1" fmla="*/ 297288 w 553893"/>
              <a:gd name="connsiteY1" fmla="*/ 106510 h 2007178"/>
              <a:gd name="connsiteX2" fmla="*/ 167041 w 553893"/>
              <a:gd name="connsiteY2" fmla="*/ 29733 h 2007178"/>
              <a:gd name="connsiteX3" fmla="*/ 61362 w 553893"/>
              <a:gd name="connsiteY3" fmla="*/ 6480 h 2007178"/>
              <a:gd name="connsiteX4" fmla="*/ 4602 w 553893"/>
              <a:gd name="connsiteY4" fmla="*/ 15090 h 2007178"/>
              <a:gd name="connsiteX5" fmla="*/ 50668 w 553893"/>
              <a:gd name="connsiteY5" fmla="*/ 46020 h 2007178"/>
              <a:gd name="connsiteX6" fmla="*/ 128926 w 553893"/>
              <a:gd name="connsiteY6" fmla="*/ 70425 h 2007178"/>
              <a:gd name="connsiteX7" fmla="*/ 209597 w 553893"/>
              <a:gd name="connsiteY7" fmla="*/ 111281 h 2007178"/>
              <a:gd name="connsiteX8" fmla="*/ 209652 w 553893"/>
              <a:gd name="connsiteY8" fmla="*/ 111336 h 2007178"/>
              <a:gd name="connsiteX9" fmla="*/ 209652 w 553893"/>
              <a:gd name="connsiteY9" fmla="*/ 111336 h 2007178"/>
              <a:gd name="connsiteX10" fmla="*/ 217987 w 553893"/>
              <a:gd name="connsiteY10" fmla="*/ 122195 h 2007178"/>
              <a:gd name="connsiteX11" fmla="*/ 307817 w 553893"/>
              <a:gd name="connsiteY11" fmla="*/ 314796 h 2007178"/>
              <a:gd name="connsiteX12" fmla="*/ 308585 w 553893"/>
              <a:gd name="connsiteY12" fmla="*/ 319019 h 2007178"/>
              <a:gd name="connsiteX13" fmla="*/ 308036 w 553893"/>
              <a:gd name="connsiteY13" fmla="*/ 323296 h 2007178"/>
              <a:gd name="connsiteX14" fmla="*/ 288732 w 553893"/>
              <a:gd name="connsiteY14" fmla="*/ 416526 h 2007178"/>
              <a:gd name="connsiteX15" fmla="*/ 222485 w 553893"/>
              <a:gd name="connsiteY15" fmla="*/ 417129 h 2007178"/>
              <a:gd name="connsiteX16" fmla="*/ 182177 w 553893"/>
              <a:gd name="connsiteY16" fmla="*/ 232425 h 2007178"/>
              <a:gd name="connsiteX17" fmla="*/ 156236 w 553893"/>
              <a:gd name="connsiteY17" fmla="*/ 184604 h 2007178"/>
              <a:gd name="connsiteX18" fmla="*/ 140059 w 553893"/>
              <a:gd name="connsiteY18" fmla="*/ 180929 h 2007178"/>
              <a:gd name="connsiteX19" fmla="*/ 137207 w 553893"/>
              <a:gd name="connsiteY19" fmla="*/ 194859 h 2007178"/>
              <a:gd name="connsiteX20" fmla="*/ 137371 w 553893"/>
              <a:gd name="connsiteY20" fmla="*/ 196504 h 2007178"/>
              <a:gd name="connsiteX21" fmla="*/ 138413 w 553893"/>
              <a:gd name="connsiteY21" fmla="*/ 570355 h 2007178"/>
              <a:gd name="connsiteX22" fmla="*/ 251715 w 553893"/>
              <a:gd name="connsiteY22" fmla="*/ 849331 h 2007178"/>
              <a:gd name="connsiteX23" fmla="*/ 257912 w 553893"/>
              <a:gd name="connsiteY23" fmla="*/ 859531 h 2007178"/>
              <a:gd name="connsiteX24" fmla="*/ 255170 w 553893"/>
              <a:gd name="connsiteY24" fmla="*/ 871157 h 2007178"/>
              <a:gd name="connsiteX25" fmla="*/ 233508 w 553893"/>
              <a:gd name="connsiteY25" fmla="*/ 1823361 h 2007178"/>
              <a:gd name="connsiteX26" fmla="*/ 429729 w 553893"/>
              <a:gd name="connsiteY26" fmla="*/ 1992929 h 2007178"/>
              <a:gd name="connsiteX27" fmla="*/ 549501 w 553893"/>
              <a:gd name="connsiteY27" fmla="*/ 1753054 h 2007178"/>
              <a:gd name="connsiteX28" fmla="*/ 435158 w 553893"/>
              <a:gd name="connsiteY28" fmla="*/ 830685 h 2007178"/>
              <a:gd name="connsiteX29" fmla="*/ 434116 w 553893"/>
              <a:gd name="connsiteY29" fmla="*/ 825859 h 2007178"/>
              <a:gd name="connsiteX30" fmla="*/ 434719 w 553893"/>
              <a:gd name="connsiteY30" fmla="*/ 820978 h 2007178"/>
              <a:gd name="connsiteX31" fmla="*/ 437296 w 553893"/>
              <a:gd name="connsiteY31" fmla="*/ 725500 h 2007178"/>
              <a:gd name="connsiteX32" fmla="*/ 432690 w 553893"/>
              <a:gd name="connsiteY32" fmla="*/ 579787 h 2007178"/>
              <a:gd name="connsiteX33" fmla="*/ 422325 w 553893"/>
              <a:gd name="connsiteY33" fmla="*/ 425959 h 2007178"/>
              <a:gd name="connsiteX34" fmla="*/ 410644 w 553893"/>
              <a:gd name="connsiteY34" fmla="*/ 336897 h 20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3893" h="2007178">
                <a:moveTo>
                  <a:pt x="410644" y="336897"/>
                </a:moveTo>
                <a:cubicBezTo>
                  <a:pt x="380646" y="276846"/>
                  <a:pt x="343518" y="165300"/>
                  <a:pt x="297288" y="106510"/>
                </a:cubicBezTo>
                <a:cubicBezTo>
                  <a:pt x="295314" y="101958"/>
                  <a:pt x="264932" y="59566"/>
                  <a:pt x="167041" y="29733"/>
                </a:cubicBezTo>
                <a:cubicBezTo>
                  <a:pt x="131997" y="19094"/>
                  <a:pt x="95966" y="10648"/>
                  <a:pt x="61362" y="6480"/>
                </a:cubicBezTo>
                <a:cubicBezTo>
                  <a:pt x="8221" y="64"/>
                  <a:pt x="6356" y="7961"/>
                  <a:pt x="4602" y="15090"/>
                </a:cubicBezTo>
                <a:cubicBezTo>
                  <a:pt x="2737" y="22713"/>
                  <a:pt x="3944" y="30336"/>
                  <a:pt x="50668" y="46020"/>
                </a:cubicBezTo>
                <a:cubicBezTo>
                  <a:pt x="83682" y="57098"/>
                  <a:pt x="117739" y="66970"/>
                  <a:pt x="128926" y="70425"/>
                </a:cubicBezTo>
                <a:cubicBezTo>
                  <a:pt x="154043" y="78815"/>
                  <a:pt x="194790" y="93293"/>
                  <a:pt x="209597" y="111281"/>
                </a:cubicBezTo>
                <a:lnTo>
                  <a:pt x="209652" y="111336"/>
                </a:lnTo>
                <a:lnTo>
                  <a:pt x="209652" y="111336"/>
                </a:lnTo>
                <a:cubicBezTo>
                  <a:pt x="212503" y="114901"/>
                  <a:pt x="215300" y="118520"/>
                  <a:pt x="217987" y="122195"/>
                </a:cubicBezTo>
                <a:cubicBezTo>
                  <a:pt x="258405" y="177200"/>
                  <a:pt x="296081" y="246903"/>
                  <a:pt x="307817" y="314796"/>
                </a:cubicBezTo>
                <a:lnTo>
                  <a:pt x="308585" y="319019"/>
                </a:lnTo>
                <a:lnTo>
                  <a:pt x="308036" y="323296"/>
                </a:lnTo>
                <a:cubicBezTo>
                  <a:pt x="304143" y="355104"/>
                  <a:pt x="295478" y="385376"/>
                  <a:pt x="288732" y="416526"/>
                </a:cubicBezTo>
                <a:cubicBezTo>
                  <a:pt x="278861" y="461715"/>
                  <a:pt x="232356" y="462373"/>
                  <a:pt x="222485" y="417129"/>
                </a:cubicBezTo>
                <a:lnTo>
                  <a:pt x="182177" y="232425"/>
                </a:lnTo>
                <a:cubicBezTo>
                  <a:pt x="178886" y="215534"/>
                  <a:pt x="171099" y="194749"/>
                  <a:pt x="156236" y="184604"/>
                </a:cubicBezTo>
                <a:cubicBezTo>
                  <a:pt x="152617" y="182136"/>
                  <a:pt x="144501" y="178297"/>
                  <a:pt x="140059" y="180929"/>
                </a:cubicBezTo>
                <a:cubicBezTo>
                  <a:pt x="136494" y="183068"/>
                  <a:pt x="136823" y="191568"/>
                  <a:pt x="137207" y="194859"/>
                </a:cubicBezTo>
                <a:lnTo>
                  <a:pt x="137371" y="196504"/>
                </a:lnTo>
                <a:lnTo>
                  <a:pt x="138413" y="570355"/>
                </a:lnTo>
                <a:cubicBezTo>
                  <a:pt x="157553" y="692485"/>
                  <a:pt x="189251" y="746230"/>
                  <a:pt x="251715" y="849331"/>
                </a:cubicBezTo>
                <a:lnTo>
                  <a:pt x="257912" y="859531"/>
                </a:lnTo>
                <a:lnTo>
                  <a:pt x="255170" y="871157"/>
                </a:lnTo>
                <a:cubicBezTo>
                  <a:pt x="245682" y="911520"/>
                  <a:pt x="206361" y="1452855"/>
                  <a:pt x="233508" y="1823361"/>
                </a:cubicBezTo>
                <a:cubicBezTo>
                  <a:pt x="248808" y="2031591"/>
                  <a:pt x="363207" y="2017114"/>
                  <a:pt x="429729" y="1992929"/>
                </a:cubicBezTo>
                <a:cubicBezTo>
                  <a:pt x="490109" y="1970992"/>
                  <a:pt x="560251" y="1931836"/>
                  <a:pt x="549501" y="1753054"/>
                </a:cubicBezTo>
                <a:cubicBezTo>
                  <a:pt x="528935" y="1411286"/>
                  <a:pt x="507164" y="1167024"/>
                  <a:pt x="435158" y="830685"/>
                </a:cubicBezTo>
                <a:lnTo>
                  <a:pt x="434116" y="825859"/>
                </a:lnTo>
                <a:lnTo>
                  <a:pt x="434719" y="820978"/>
                </a:lnTo>
                <a:cubicBezTo>
                  <a:pt x="438393" y="791035"/>
                  <a:pt x="437571" y="755717"/>
                  <a:pt x="437296" y="725500"/>
                </a:cubicBezTo>
                <a:cubicBezTo>
                  <a:pt x="436803" y="676911"/>
                  <a:pt x="435048" y="628267"/>
                  <a:pt x="432690" y="579787"/>
                </a:cubicBezTo>
                <a:cubicBezTo>
                  <a:pt x="430167" y="528511"/>
                  <a:pt x="426987" y="477125"/>
                  <a:pt x="422325" y="425959"/>
                </a:cubicBezTo>
                <a:cubicBezTo>
                  <a:pt x="419912" y="400238"/>
                  <a:pt x="417335" y="362508"/>
                  <a:pt x="410644" y="336897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9203DAB1-8F56-4BF7-87BC-224FD6EB8D2A}"/>
              </a:ext>
            </a:extLst>
          </p:cNvPr>
          <p:cNvSpPr/>
          <p:nvPr/>
        </p:nvSpPr>
        <p:spPr>
          <a:xfrm>
            <a:off x="18054005" y="1744201"/>
            <a:ext cx="161526" cy="89737"/>
          </a:xfrm>
          <a:custGeom>
            <a:avLst/>
            <a:gdLst>
              <a:gd name="connsiteX0" fmla="*/ 96051 w 197427"/>
              <a:gd name="connsiteY0" fmla="*/ 4113 h 109681"/>
              <a:gd name="connsiteX1" fmla="*/ 4358 w 197427"/>
              <a:gd name="connsiteY1" fmla="*/ 54512 h 109681"/>
              <a:gd name="connsiteX2" fmla="*/ 195478 w 197427"/>
              <a:gd name="connsiteY2" fmla="*/ 106117 h 109681"/>
              <a:gd name="connsiteX3" fmla="*/ 195368 w 197427"/>
              <a:gd name="connsiteY3" fmla="*/ 39266 h 109681"/>
              <a:gd name="connsiteX4" fmla="*/ 195368 w 197427"/>
              <a:gd name="connsiteY4" fmla="*/ 38992 h 109681"/>
              <a:gd name="connsiteX5" fmla="*/ 195368 w 197427"/>
              <a:gd name="connsiteY5" fmla="*/ 36908 h 109681"/>
              <a:gd name="connsiteX6" fmla="*/ 195368 w 197427"/>
              <a:gd name="connsiteY6" fmla="*/ 36689 h 109681"/>
              <a:gd name="connsiteX7" fmla="*/ 195368 w 197427"/>
              <a:gd name="connsiteY7" fmla="*/ 34550 h 109681"/>
              <a:gd name="connsiteX8" fmla="*/ 195368 w 197427"/>
              <a:gd name="connsiteY8" fmla="*/ 32192 h 109681"/>
              <a:gd name="connsiteX9" fmla="*/ 195094 w 197427"/>
              <a:gd name="connsiteY9" fmla="*/ 29230 h 109681"/>
              <a:gd name="connsiteX10" fmla="*/ 195094 w 197427"/>
              <a:gd name="connsiteY10" fmla="*/ 29121 h 109681"/>
              <a:gd name="connsiteX11" fmla="*/ 195094 w 197427"/>
              <a:gd name="connsiteY11" fmla="*/ 28956 h 109681"/>
              <a:gd name="connsiteX12" fmla="*/ 195094 w 197427"/>
              <a:gd name="connsiteY12" fmla="*/ 28682 h 109681"/>
              <a:gd name="connsiteX13" fmla="*/ 194985 w 197427"/>
              <a:gd name="connsiteY13" fmla="*/ 26598 h 109681"/>
              <a:gd name="connsiteX14" fmla="*/ 194985 w 197427"/>
              <a:gd name="connsiteY14" fmla="*/ 26324 h 109681"/>
              <a:gd name="connsiteX15" fmla="*/ 194985 w 197427"/>
              <a:gd name="connsiteY15" fmla="*/ 26159 h 109681"/>
              <a:gd name="connsiteX16" fmla="*/ 194985 w 197427"/>
              <a:gd name="connsiteY16" fmla="*/ 26104 h 109681"/>
              <a:gd name="connsiteX17" fmla="*/ 194985 w 197427"/>
              <a:gd name="connsiteY17" fmla="*/ 25830 h 109681"/>
              <a:gd name="connsiteX18" fmla="*/ 194985 w 197427"/>
              <a:gd name="connsiteY18" fmla="*/ 25556 h 109681"/>
              <a:gd name="connsiteX19" fmla="*/ 194985 w 197427"/>
              <a:gd name="connsiteY19" fmla="*/ 23801 h 109681"/>
              <a:gd name="connsiteX20" fmla="*/ 194985 w 197427"/>
              <a:gd name="connsiteY20" fmla="*/ 23582 h 109681"/>
              <a:gd name="connsiteX21" fmla="*/ 194985 w 197427"/>
              <a:gd name="connsiteY21" fmla="*/ 23362 h 109681"/>
              <a:gd name="connsiteX22" fmla="*/ 194985 w 197427"/>
              <a:gd name="connsiteY22" fmla="*/ 23143 h 109681"/>
              <a:gd name="connsiteX23" fmla="*/ 194985 w 197427"/>
              <a:gd name="connsiteY23" fmla="*/ 22924 h 109681"/>
              <a:gd name="connsiteX24" fmla="*/ 194985 w 197427"/>
              <a:gd name="connsiteY24" fmla="*/ 22704 h 109681"/>
              <a:gd name="connsiteX25" fmla="*/ 194985 w 197427"/>
              <a:gd name="connsiteY25" fmla="*/ 22485 h 109681"/>
              <a:gd name="connsiteX26" fmla="*/ 194985 w 197427"/>
              <a:gd name="connsiteY26" fmla="*/ 22265 h 109681"/>
              <a:gd name="connsiteX27" fmla="*/ 195039 w 197427"/>
              <a:gd name="connsiteY27" fmla="*/ 21333 h 109681"/>
              <a:gd name="connsiteX28" fmla="*/ 195039 w 197427"/>
              <a:gd name="connsiteY28" fmla="*/ 21278 h 109681"/>
              <a:gd name="connsiteX29" fmla="*/ 195039 w 197427"/>
              <a:gd name="connsiteY29" fmla="*/ 21059 h 109681"/>
              <a:gd name="connsiteX30" fmla="*/ 195039 w 197427"/>
              <a:gd name="connsiteY30" fmla="*/ 20840 h 109681"/>
              <a:gd name="connsiteX31" fmla="*/ 195094 w 197427"/>
              <a:gd name="connsiteY31" fmla="*/ 20346 h 109681"/>
              <a:gd name="connsiteX32" fmla="*/ 195094 w 197427"/>
              <a:gd name="connsiteY32" fmla="*/ 20127 h 109681"/>
              <a:gd name="connsiteX33" fmla="*/ 195094 w 197427"/>
              <a:gd name="connsiteY33" fmla="*/ 19907 h 109681"/>
              <a:gd name="connsiteX34" fmla="*/ 195094 w 197427"/>
              <a:gd name="connsiteY34" fmla="*/ 19688 h 109681"/>
              <a:gd name="connsiteX35" fmla="*/ 195094 w 197427"/>
              <a:gd name="connsiteY35" fmla="*/ 19469 h 109681"/>
              <a:gd name="connsiteX36" fmla="*/ 195094 w 197427"/>
              <a:gd name="connsiteY36" fmla="*/ 19249 h 109681"/>
              <a:gd name="connsiteX37" fmla="*/ 195094 w 197427"/>
              <a:gd name="connsiteY37" fmla="*/ 19030 h 109681"/>
              <a:gd name="connsiteX38" fmla="*/ 195094 w 197427"/>
              <a:gd name="connsiteY38" fmla="*/ 18810 h 109681"/>
              <a:gd name="connsiteX39" fmla="*/ 195259 w 197427"/>
              <a:gd name="connsiteY39" fmla="*/ 17439 h 109681"/>
              <a:gd name="connsiteX40" fmla="*/ 195313 w 197427"/>
              <a:gd name="connsiteY40" fmla="*/ 17220 h 109681"/>
              <a:gd name="connsiteX41" fmla="*/ 195368 w 197427"/>
              <a:gd name="connsiteY41" fmla="*/ 17001 h 109681"/>
              <a:gd name="connsiteX42" fmla="*/ 195423 w 197427"/>
              <a:gd name="connsiteY42" fmla="*/ 16781 h 109681"/>
              <a:gd name="connsiteX43" fmla="*/ 195478 w 197427"/>
              <a:gd name="connsiteY43" fmla="*/ 16562 h 109681"/>
              <a:gd name="connsiteX44" fmla="*/ 96051 w 197427"/>
              <a:gd name="connsiteY44" fmla="*/ 4113 h 10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7427" h="109681">
                <a:moveTo>
                  <a:pt x="96051" y="4113"/>
                </a:moveTo>
                <a:cubicBezTo>
                  <a:pt x="45597" y="9487"/>
                  <a:pt x="8909" y="25446"/>
                  <a:pt x="4358" y="54512"/>
                </a:cubicBezTo>
                <a:cubicBezTo>
                  <a:pt x="-1949" y="94656"/>
                  <a:pt x="115136" y="85881"/>
                  <a:pt x="195478" y="106117"/>
                </a:cubicBezTo>
                <a:cubicBezTo>
                  <a:pt x="195423" y="83797"/>
                  <a:pt x="195423" y="61532"/>
                  <a:pt x="195368" y="39266"/>
                </a:cubicBezTo>
                <a:lnTo>
                  <a:pt x="195368" y="38992"/>
                </a:lnTo>
                <a:lnTo>
                  <a:pt x="195368" y="36908"/>
                </a:lnTo>
                <a:lnTo>
                  <a:pt x="195368" y="36689"/>
                </a:lnTo>
                <a:lnTo>
                  <a:pt x="195368" y="34550"/>
                </a:lnTo>
                <a:lnTo>
                  <a:pt x="195368" y="32192"/>
                </a:lnTo>
                <a:cubicBezTo>
                  <a:pt x="195259" y="31205"/>
                  <a:pt x="195149" y="30217"/>
                  <a:pt x="195094" y="29230"/>
                </a:cubicBezTo>
                <a:lnTo>
                  <a:pt x="195094" y="29121"/>
                </a:lnTo>
                <a:lnTo>
                  <a:pt x="195094" y="28956"/>
                </a:lnTo>
                <a:lnTo>
                  <a:pt x="195094" y="28682"/>
                </a:lnTo>
                <a:lnTo>
                  <a:pt x="194985" y="26598"/>
                </a:lnTo>
                <a:lnTo>
                  <a:pt x="194985" y="26324"/>
                </a:lnTo>
                <a:lnTo>
                  <a:pt x="194985" y="26159"/>
                </a:lnTo>
                <a:lnTo>
                  <a:pt x="194985" y="26104"/>
                </a:lnTo>
                <a:lnTo>
                  <a:pt x="194985" y="25830"/>
                </a:lnTo>
                <a:lnTo>
                  <a:pt x="194985" y="25556"/>
                </a:lnTo>
                <a:lnTo>
                  <a:pt x="194985" y="23801"/>
                </a:lnTo>
                <a:lnTo>
                  <a:pt x="194985" y="23582"/>
                </a:lnTo>
                <a:lnTo>
                  <a:pt x="194985" y="23362"/>
                </a:lnTo>
                <a:lnTo>
                  <a:pt x="194985" y="23143"/>
                </a:lnTo>
                <a:lnTo>
                  <a:pt x="194985" y="22924"/>
                </a:lnTo>
                <a:lnTo>
                  <a:pt x="194985" y="22704"/>
                </a:lnTo>
                <a:lnTo>
                  <a:pt x="194985" y="22485"/>
                </a:lnTo>
                <a:lnTo>
                  <a:pt x="194985" y="22265"/>
                </a:lnTo>
                <a:lnTo>
                  <a:pt x="195039" y="21333"/>
                </a:lnTo>
                <a:lnTo>
                  <a:pt x="195039" y="21278"/>
                </a:lnTo>
                <a:lnTo>
                  <a:pt x="195039" y="21059"/>
                </a:lnTo>
                <a:lnTo>
                  <a:pt x="195039" y="20840"/>
                </a:lnTo>
                <a:lnTo>
                  <a:pt x="195094" y="20346"/>
                </a:lnTo>
                <a:lnTo>
                  <a:pt x="195094" y="20127"/>
                </a:lnTo>
                <a:lnTo>
                  <a:pt x="195094" y="19907"/>
                </a:lnTo>
                <a:lnTo>
                  <a:pt x="195094" y="19688"/>
                </a:lnTo>
                <a:lnTo>
                  <a:pt x="195094" y="19469"/>
                </a:lnTo>
                <a:lnTo>
                  <a:pt x="195094" y="19249"/>
                </a:lnTo>
                <a:lnTo>
                  <a:pt x="195094" y="19030"/>
                </a:lnTo>
                <a:lnTo>
                  <a:pt x="195094" y="18810"/>
                </a:lnTo>
                <a:lnTo>
                  <a:pt x="195259" y="17439"/>
                </a:lnTo>
                <a:lnTo>
                  <a:pt x="195313" y="17220"/>
                </a:lnTo>
                <a:lnTo>
                  <a:pt x="195368" y="17001"/>
                </a:lnTo>
                <a:lnTo>
                  <a:pt x="195423" y="16781"/>
                </a:lnTo>
                <a:lnTo>
                  <a:pt x="195478" y="16562"/>
                </a:lnTo>
                <a:cubicBezTo>
                  <a:pt x="161970" y="10968"/>
                  <a:pt x="126434" y="8062"/>
                  <a:pt x="96051" y="4113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E19FE536-8366-4C0B-A91E-76E40089D389}"/>
              </a:ext>
            </a:extLst>
          </p:cNvPr>
          <p:cNvSpPr/>
          <p:nvPr/>
        </p:nvSpPr>
        <p:spPr>
          <a:xfrm>
            <a:off x="18104674" y="1816665"/>
            <a:ext cx="112171" cy="58329"/>
          </a:xfrm>
          <a:custGeom>
            <a:avLst/>
            <a:gdLst>
              <a:gd name="connsiteX0" fmla="*/ 47502 w 137102"/>
              <a:gd name="connsiteY0" fmla="*/ 4113 h 71293"/>
              <a:gd name="connsiteX1" fmla="*/ 4232 w 137102"/>
              <a:gd name="connsiteY1" fmla="*/ 37676 h 71293"/>
              <a:gd name="connsiteX2" fmla="*/ 133712 w 137102"/>
              <a:gd name="connsiteY2" fmla="*/ 72445 h 71293"/>
              <a:gd name="connsiteX3" fmla="*/ 133547 w 137102"/>
              <a:gd name="connsiteY3" fmla="*/ 17494 h 71293"/>
              <a:gd name="connsiteX4" fmla="*/ 133547 w 137102"/>
              <a:gd name="connsiteY4" fmla="*/ 17494 h 71293"/>
              <a:gd name="connsiteX5" fmla="*/ 47502 w 137102"/>
              <a:gd name="connsiteY5" fmla="*/ 4113 h 7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02" h="71293">
                <a:moveTo>
                  <a:pt x="47502" y="4113"/>
                </a:moveTo>
                <a:cubicBezTo>
                  <a:pt x="22440" y="10913"/>
                  <a:pt x="6262" y="21881"/>
                  <a:pt x="4232" y="37676"/>
                </a:cubicBezTo>
                <a:cubicBezTo>
                  <a:pt x="942" y="62683"/>
                  <a:pt x="66477" y="65261"/>
                  <a:pt x="133712" y="72445"/>
                </a:cubicBezTo>
                <a:lnTo>
                  <a:pt x="133547" y="17494"/>
                </a:lnTo>
                <a:lnTo>
                  <a:pt x="133547" y="17494"/>
                </a:lnTo>
                <a:cubicBezTo>
                  <a:pt x="107005" y="10804"/>
                  <a:pt x="76348" y="7294"/>
                  <a:pt x="47502" y="4113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5F7F5187-CAD2-4719-AB7C-A1A9FE2FCB0D}"/>
              </a:ext>
            </a:extLst>
          </p:cNvPr>
          <p:cNvSpPr/>
          <p:nvPr/>
        </p:nvSpPr>
        <p:spPr>
          <a:xfrm>
            <a:off x="18286847" y="1764168"/>
            <a:ext cx="67302" cy="188448"/>
          </a:xfrm>
          <a:custGeom>
            <a:avLst/>
            <a:gdLst>
              <a:gd name="connsiteX0" fmla="*/ 33124 w 82261"/>
              <a:gd name="connsiteY0" fmla="*/ 4113 h 230331"/>
              <a:gd name="connsiteX1" fmla="*/ 33124 w 82261"/>
              <a:gd name="connsiteY1" fmla="*/ 4113 h 230331"/>
              <a:gd name="connsiteX2" fmla="*/ 81658 w 82261"/>
              <a:gd name="connsiteY2" fmla="*/ 129205 h 230331"/>
              <a:gd name="connsiteX3" fmla="*/ 62793 w 82261"/>
              <a:gd name="connsiteY3" fmla="*/ 219802 h 230331"/>
              <a:gd name="connsiteX4" fmla="*/ 53635 w 82261"/>
              <a:gd name="connsiteY4" fmla="*/ 220406 h 230331"/>
              <a:gd name="connsiteX5" fmla="*/ 13491 w 82261"/>
              <a:gd name="connsiteY5" fmla="*/ 36360 h 230331"/>
              <a:gd name="connsiteX6" fmla="*/ 4113 w 82261"/>
              <a:gd name="connsiteY6" fmla="*/ 6307 h 230331"/>
              <a:gd name="connsiteX7" fmla="*/ 52537 w 82261"/>
              <a:gd name="connsiteY7" fmla="*/ 45518 h 230331"/>
              <a:gd name="connsiteX8" fmla="*/ 33124 w 82261"/>
              <a:gd name="connsiteY8" fmla="*/ 4113 h 23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261" h="230331">
                <a:moveTo>
                  <a:pt x="33124" y="4113"/>
                </a:moveTo>
                <a:lnTo>
                  <a:pt x="33124" y="4113"/>
                </a:lnTo>
                <a:cubicBezTo>
                  <a:pt x="57473" y="46450"/>
                  <a:pt x="74858" y="89775"/>
                  <a:pt x="81658" y="129205"/>
                </a:cubicBezTo>
                <a:cubicBezTo>
                  <a:pt x="77819" y="160465"/>
                  <a:pt x="69045" y="190956"/>
                  <a:pt x="62793" y="219802"/>
                </a:cubicBezTo>
                <a:cubicBezTo>
                  <a:pt x="60215" y="231648"/>
                  <a:pt x="57144" y="236364"/>
                  <a:pt x="53635" y="220406"/>
                </a:cubicBezTo>
                <a:lnTo>
                  <a:pt x="13491" y="36360"/>
                </a:lnTo>
                <a:cubicBezTo>
                  <a:pt x="11297" y="25008"/>
                  <a:pt x="8061" y="14972"/>
                  <a:pt x="4113" y="6307"/>
                </a:cubicBezTo>
                <a:cubicBezTo>
                  <a:pt x="22375" y="19085"/>
                  <a:pt x="36908" y="31259"/>
                  <a:pt x="52537" y="45518"/>
                </a:cubicBezTo>
                <a:cubicBezTo>
                  <a:pt x="45847" y="30711"/>
                  <a:pt x="40911" y="18043"/>
                  <a:pt x="33124" y="4113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845300D9-1B19-45FE-BFD2-4463D5B0D6AE}"/>
              </a:ext>
            </a:extLst>
          </p:cNvPr>
          <p:cNvSpPr/>
          <p:nvPr/>
        </p:nvSpPr>
        <p:spPr>
          <a:xfrm>
            <a:off x="18245480" y="1936811"/>
            <a:ext cx="210882" cy="376895"/>
          </a:xfrm>
          <a:custGeom>
            <a:avLst/>
            <a:gdLst>
              <a:gd name="connsiteX0" fmla="*/ 47327 w 257752"/>
              <a:gd name="connsiteY0" fmla="*/ 304161 h 460663"/>
              <a:gd name="connsiteX1" fmla="*/ 114835 w 257752"/>
              <a:gd name="connsiteY1" fmla="*/ 437589 h 460663"/>
              <a:gd name="connsiteX2" fmla="*/ 251280 w 257752"/>
              <a:gd name="connsiteY2" fmla="*/ 416476 h 460663"/>
              <a:gd name="connsiteX3" fmla="*/ 242012 w 257752"/>
              <a:gd name="connsiteY3" fmla="*/ 121925 h 460663"/>
              <a:gd name="connsiteX4" fmla="*/ 206474 w 257752"/>
              <a:gd name="connsiteY4" fmla="*/ 4127 h 460663"/>
              <a:gd name="connsiteX5" fmla="*/ 96025 w 257752"/>
              <a:gd name="connsiteY5" fmla="*/ 123789 h 460663"/>
              <a:gd name="connsiteX6" fmla="*/ 35206 w 257752"/>
              <a:gd name="connsiteY6" fmla="*/ 113041 h 460663"/>
              <a:gd name="connsiteX7" fmla="*/ 47327 w 257752"/>
              <a:gd name="connsiteY7" fmla="*/ 304161 h 46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752" h="460663">
                <a:moveTo>
                  <a:pt x="47327" y="304161"/>
                </a:moveTo>
                <a:cubicBezTo>
                  <a:pt x="62024" y="350008"/>
                  <a:pt x="83137" y="385326"/>
                  <a:pt x="114835" y="437589"/>
                </a:cubicBezTo>
                <a:cubicBezTo>
                  <a:pt x="139020" y="477897"/>
                  <a:pt x="207462" y="464571"/>
                  <a:pt x="251280" y="416476"/>
                </a:cubicBezTo>
                <a:cubicBezTo>
                  <a:pt x="260877" y="338272"/>
                  <a:pt x="249306" y="201993"/>
                  <a:pt x="242012" y="121925"/>
                </a:cubicBezTo>
                <a:cubicBezTo>
                  <a:pt x="237789" y="75694"/>
                  <a:pt x="227150" y="2975"/>
                  <a:pt x="206474" y="4127"/>
                </a:cubicBezTo>
                <a:cubicBezTo>
                  <a:pt x="170719" y="6046"/>
                  <a:pt x="161286" y="101195"/>
                  <a:pt x="96025" y="123789"/>
                </a:cubicBezTo>
                <a:cubicBezTo>
                  <a:pt x="79518" y="129493"/>
                  <a:pt x="49520" y="107557"/>
                  <a:pt x="35206" y="113041"/>
                </a:cubicBezTo>
                <a:cubicBezTo>
                  <a:pt x="-34496" y="139639"/>
                  <a:pt x="32684" y="258589"/>
                  <a:pt x="47327" y="304161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2804DBD7-D3F0-432F-92BC-1FD980329576}"/>
              </a:ext>
            </a:extLst>
          </p:cNvPr>
          <p:cNvSpPr/>
          <p:nvPr/>
        </p:nvSpPr>
        <p:spPr>
          <a:xfrm>
            <a:off x="19510100" y="2293689"/>
            <a:ext cx="987107" cy="1135173"/>
          </a:xfrm>
          <a:custGeom>
            <a:avLst/>
            <a:gdLst>
              <a:gd name="connsiteX0" fmla="*/ 1138823 w 1206500"/>
              <a:gd name="connsiteY0" fmla="*/ 459259 h 1387475"/>
              <a:gd name="connsiteX1" fmla="*/ 1205180 w 1206500"/>
              <a:gd name="connsiteY1" fmla="*/ 641715 h 1387475"/>
              <a:gd name="connsiteX2" fmla="*/ 1135917 w 1206500"/>
              <a:gd name="connsiteY2" fmla="*/ 1049512 h 1387475"/>
              <a:gd name="connsiteX3" fmla="*/ 996839 w 1206500"/>
              <a:gd name="connsiteY3" fmla="*/ 1347957 h 1387475"/>
              <a:gd name="connsiteX4" fmla="*/ 872900 w 1206500"/>
              <a:gd name="connsiteY4" fmla="*/ 1385468 h 1387475"/>
              <a:gd name="connsiteX5" fmla="*/ 80393 w 1206500"/>
              <a:gd name="connsiteY5" fmla="*/ 720247 h 1387475"/>
              <a:gd name="connsiteX6" fmla="*/ 23797 w 1206500"/>
              <a:gd name="connsiteY6" fmla="*/ 388459 h 1387475"/>
              <a:gd name="connsiteX7" fmla="*/ 688031 w 1206500"/>
              <a:gd name="connsiteY7" fmla="*/ 22561 h 1387475"/>
              <a:gd name="connsiteX8" fmla="*/ 1138823 w 1206500"/>
              <a:gd name="connsiteY8" fmla="*/ 459259 h 13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387475">
                <a:moveTo>
                  <a:pt x="1138823" y="459259"/>
                </a:moveTo>
                <a:cubicBezTo>
                  <a:pt x="1180283" y="503406"/>
                  <a:pt x="1205180" y="562744"/>
                  <a:pt x="1205180" y="641715"/>
                </a:cubicBezTo>
                <a:cubicBezTo>
                  <a:pt x="1205180" y="747997"/>
                  <a:pt x="1181545" y="905939"/>
                  <a:pt x="1135917" y="1049512"/>
                </a:cubicBezTo>
                <a:cubicBezTo>
                  <a:pt x="1094456" y="1180034"/>
                  <a:pt x="1070052" y="1263118"/>
                  <a:pt x="996839" y="1347957"/>
                </a:cubicBezTo>
                <a:cubicBezTo>
                  <a:pt x="967610" y="1381848"/>
                  <a:pt x="909094" y="1385468"/>
                  <a:pt x="872900" y="1385468"/>
                </a:cubicBezTo>
                <a:cubicBezTo>
                  <a:pt x="420078" y="1385468"/>
                  <a:pt x="233179" y="839965"/>
                  <a:pt x="80393" y="720247"/>
                </a:cubicBezTo>
                <a:cubicBezTo>
                  <a:pt x="8112" y="663597"/>
                  <a:pt x="-17334" y="527152"/>
                  <a:pt x="23797" y="388459"/>
                </a:cubicBezTo>
                <a:cubicBezTo>
                  <a:pt x="89880" y="165641"/>
                  <a:pt x="314015" y="-63210"/>
                  <a:pt x="688031" y="22561"/>
                </a:cubicBezTo>
                <a:cubicBezTo>
                  <a:pt x="948799" y="82392"/>
                  <a:pt x="1149682" y="236276"/>
                  <a:pt x="1138823" y="459259"/>
                </a:cubicBezTo>
                <a:close/>
              </a:path>
            </a:pathLst>
          </a:custGeom>
          <a:solidFill>
            <a:srgbClr val="4B2D2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6F5660CA-B7DD-45F6-94C9-9C96F5BD1676}"/>
              </a:ext>
            </a:extLst>
          </p:cNvPr>
          <p:cNvSpPr/>
          <p:nvPr/>
        </p:nvSpPr>
        <p:spPr>
          <a:xfrm>
            <a:off x="19702240" y="3682015"/>
            <a:ext cx="677514" cy="246777"/>
          </a:xfrm>
          <a:custGeom>
            <a:avLst/>
            <a:gdLst>
              <a:gd name="connsiteX0" fmla="*/ 449730 w 828098"/>
              <a:gd name="connsiteY0" fmla="*/ 290617 h 301625"/>
              <a:gd name="connsiteX1" fmla="*/ 8151 w 828098"/>
              <a:gd name="connsiteY1" fmla="*/ 192177 h 301625"/>
              <a:gd name="connsiteX2" fmla="*/ 61895 w 828098"/>
              <a:gd name="connsiteY2" fmla="*/ 96425 h 301625"/>
              <a:gd name="connsiteX3" fmla="*/ 790403 w 828098"/>
              <a:gd name="connsiteY3" fmla="*/ 23980 h 301625"/>
              <a:gd name="connsiteX4" fmla="*/ 802797 w 828098"/>
              <a:gd name="connsiteY4" fmla="*/ 140243 h 301625"/>
              <a:gd name="connsiteX5" fmla="*/ 449730 w 828098"/>
              <a:gd name="connsiteY5" fmla="*/ 290617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098" h="301625">
                <a:moveTo>
                  <a:pt x="449730" y="290617"/>
                </a:moveTo>
                <a:cubicBezTo>
                  <a:pt x="335880" y="308276"/>
                  <a:pt x="62937" y="327196"/>
                  <a:pt x="8151" y="192177"/>
                </a:cubicBezTo>
                <a:cubicBezTo>
                  <a:pt x="-8137" y="152034"/>
                  <a:pt x="27894" y="111671"/>
                  <a:pt x="61895" y="96425"/>
                </a:cubicBezTo>
                <a:cubicBezTo>
                  <a:pt x="165326" y="50030"/>
                  <a:pt x="641399" y="-34425"/>
                  <a:pt x="790403" y="23980"/>
                </a:cubicBezTo>
                <a:cubicBezTo>
                  <a:pt x="843049" y="44601"/>
                  <a:pt x="834056" y="100484"/>
                  <a:pt x="802797" y="140243"/>
                </a:cubicBezTo>
                <a:cubicBezTo>
                  <a:pt x="740717" y="219050"/>
                  <a:pt x="542850" y="276194"/>
                  <a:pt x="449730" y="29061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A60DC09-8375-443A-A98A-5418A1C591B3}"/>
              </a:ext>
            </a:extLst>
          </p:cNvPr>
          <p:cNvSpPr/>
          <p:nvPr/>
        </p:nvSpPr>
        <p:spPr>
          <a:xfrm>
            <a:off x="19531182" y="2651218"/>
            <a:ext cx="843528" cy="1220423"/>
          </a:xfrm>
          <a:custGeom>
            <a:avLst/>
            <a:gdLst>
              <a:gd name="connsiteX0" fmla="*/ 283752 w 1031009"/>
              <a:gd name="connsiteY0" fmla="*/ 1425097 h 1491673"/>
              <a:gd name="connsiteX1" fmla="*/ 304427 w 1031009"/>
              <a:gd name="connsiteY1" fmla="*/ 1091883 h 1491673"/>
              <a:gd name="connsiteX2" fmla="*/ 304427 w 1031009"/>
              <a:gd name="connsiteY2" fmla="*/ 1091883 h 1491673"/>
              <a:gd name="connsiteX3" fmla="*/ 250134 w 1031009"/>
              <a:gd name="connsiteY3" fmla="*/ 1099341 h 1491673"/>
              <a:gd name="connsiteX4" fmla="*/ 5544 w 1031009"/>
              <a:gd name="connsiteY4" fmla="*/ 533219 h 1491673"/>
              <a:gd name="connsiteX5" fmla="*/ 40641 w 1031009"/>
              <a:gd name="connsiteY5" fmla="*/ 406097 h 1491673"/>
              <a:gd name="connsiteX6" fmla="*/ 39819 w 1031009"/>
              <a:gd name="connsiteY6" fmla="*/ 197921 h 1491673"/>
              <a:gd name="connsiteX7" fmla="*/ 74643 w 1031009"/>
              <a:gd name="connsiteY7" fmla="*/ 4113 h 1491673"/>
              <a:gd name="connsiteX8" fmla="*/ 92027 w 1031009"/>
              <a:gd name="connsiteY8" fmla="*/ 28737 h 1491673"/>
              <a:gd name="connsiteX9" fmla="*/ 618062 w 1031009"/>
              <a:gd name="connsiteY9" fmla="*/ 109188 h 1491673"/>
              <a:gd name="connsiteX10" fmla="*/ 684858 w 1031009"/>
              <a:gd name="connsiteY10" fmla="*/ 187282 h 1491673"/>
              <a:gd name="connsiteX11" fmla="*/ 771232 w 1031009"/>
              <a:gd name="connsiteY11" fmla="*/ 363760 h 1491673"/>
              <a:gd name="connsiteX12" fmla="*/ 765858 w 1031009"/>
              <a:gd name="connsiteY12" fmla="*/ 426992 h 1491673"/>
              <a:gd name="connsiteX13" fmla="*/ 733612 w 1031009"/>
              <a:gd name="connsiteY13" fmla="*/ 578243 h 1491673"/>
              <a:gd name="connsiteX14" fmla="*/ 791140 w 1031009"/>
              <a:gd name="connsiteY14" fmla="*/ 615535 h 1491673"/>
              <a:gd name="connsiteX15" fmla="*/ 1028765 w 1031009"/>
              <a:gd name="connsiteY15" fmla="*/ 547038 h 1491673"/>
              <a:gd name="connsiteX16" fmla="*/ 904167 w 1031009"/>
              <a:gd name="connsiteY16" fmla="*/ 801171 h 1491673"/>
              <a:gd name="connsiteX17" fmla="*/ 910419 w 1031009"/>
              <a:gd name="connsiteY17" fmla="*/ 1102742 h 1491673"/>
              <a:gd name="connsiteX18" fmla="*/ 880475 w 1031009"/>
              <a:gd name="connsiteY18" fmla="*/ 1405244 h 1491673"/>
              <a:gd name="connsiteX19" fmla="*/ 283752 w 1031009"/>
              <a:gd name="connsiteY19" fmla="*/ 1425097 h 149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31009" h="1491673">
                <a:moveTo>
                  <a:pt x="283752" y="1425097"/>
                </a:moveTo>
                <a:cubicBezTo>
                  <a:pt x="344022" y="1333896"/>
                  <a:pt x="349834" y="1248783"/>
                  <a:pt x="304427" y="1091883"/>
                </a:cubicBezTo>
                <a:lnTo>
                  <a:pt x="304427" y="1091883"/>
                </a:lnTo>
                <a:cubicBezTo>
                  <a:pt x="294500" y="1092651"/>
                  <a:pt x="259346" y="1100219"/>
                  <a:pt x="250134" y="1099341"/>
                </a:cubicBezTo>
                <a:cubicBezTo>
                  <a:pt x="123507" y="1086947"/>
                  <a:pt x="-11293" y="664233"/>
                  <a:pt x="5544" y="533219"/>
                </a:cubicBezTo>
                <a:cubicBezTo>
                  <a:pt x="11685" y="485288"/>
                  <a:pt x="23805" y="439386"/>
                  <a:pt x="40641" y="406097"/>
                </a:cubicBezTo>
                <a:cubicBezTo>
                  <a:pt x="79742" y="328607"/>
                  <a:pt x="45412" y="267404"/>
                  <a:pt x="39819" y="197921"/>
                </a:cubicBezTo>
                <a:cubicBezTo>
                  <a:pt x="34390" y="130193"/>
                  <a:pt x="47387" y="62793"/>
                  <a:pt x="74643" y="4113"/>
                </a:cubicBezTo>
                <a:cubicBezTo>
                  <a:pt x="79852" y="12230"/>
                  <a:pt x="85556" y="20456"/>
                  <a:pt x="92027" y="28737"/>
                </a:cubicBezTo>
                <a:cubicBezTo>
                  <a:pt x="156520" y="111711"/>
                  <a:pt x="483317" y="157448"/>
                  <a:pt x="618062" y="109188"/>
                </a:cubicBezTo>
                <a:cubicBezTo>
                  <a:pt x="667911" y="91310"/>
                  <a:pt x="681019" y="140667"/>
                  <a:pt x="684858" y="187282"/>
                </a:cubicBezTo>
                <a:cubicBezTo>
                  <a:pt x="691110" y="263017"/>
                  <a:pt x="710085" y="337272"/>
                  <a:pt x="771232" y="363760"/>
                </a:cubicBezTo>
                <a:cubicBezTo>
                  <a:pt x="770300" y="384161"/>
                  <a:pt x="768545" y="405275"/>
                  <a:pt x="765858" y="426992"/>
                </a:cubicBezTo>
                <a:cubicBezTo>
                  <a:pt x="759277" y="479310"/>
                  <a:pt x="748364" y="529873"/>
                  <a:pt x="733612" y="578243"/>
                </a:cubicBezTo>
                <a:cubicBezTo>
                  <a:pt x="733612" y="578517"/>
                  <a:pt x="785107" y="610599"/>
                  <a:pt x="791140" y="615535"/>
                </a:cubicBezTo>
                <a:cubicBezTo>
                  <a:pt x="850916" y="285666"/>
                  <a:pt x="1015549" y="409881"/>
                  <a:pt x="1028765" y="547038"/>
                </a:cubicBezTo>
                <a:cubicBezTo>
                  <a:pt x="1037760" y="639281"/>
                  <a:pt x="995531" y="845976"/>
                  <a:pt x="904167" y="801171"/>
                </a:cubicBezTo>
                <a:cubicBezTo>
                  <a:pt x="897641" y="908714"/>
                  <a:pt x="898792" y="1009567"/>
                  <a:pt x="910419" y="1102742"/>
                </a:cubicBezTo>
                <a:cubicBezTo>
                  <a:pt x="933672" y="1288927"/>
                  <a:pt x="1031178" y="1316896"/>
                  <a:pt x="880475" y="1405244"/>
                </a:cubicBezTo>
                <a:cubicBezTo>
                  <a:pt x="702079" y="1509881"/>
                  <a:pt x="322962" y="1521781"/>
                  <a:pt x="283752" y="1425097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E3E21F9C-B414-4ECD-80EA-10D5E7685462}"/>
              </a:ext>
            </a:extLst>
          </p:cNvPr>
          <p:cNvSpPr/>
          <p:nvPr/>
        </p:nvSpPr>
        <p:spPr>
          <a:xfrm>
            <a:off x="19759970" y="3581371"/>
            <a:ext cx="336514" cy="291645"/>
          </a:xfrm>
          <a:custGeom>
            <a:avLst/>
            <a:gdLst>
              <a:gd name="connsiteX0" fmla="*/ 4113 w 411307"/>
              <a:gd name="connsiteY0" fmla="*/ 288209 h 356466"/>
              <a:gd name="connsiteX1" fmla="*/ 38607 w 411307"/>
              <a:gd name="connsiteY1" fmla="*/ 7039 h 356466"/>
              <a:gd name="connsiteX2" fmla="*/ 335022 w 411307"/>
              <a:gd name="connsiteY2" fmla="*/ 70051 h 356466"/>
              <a:gd name="connsiteX3" fmla="*/ 407851 w 411307"/>
              <a:gd name="connsiteY3" fmla="*/ 335701 h 356466"/>
              <a:gd name="connsiteX4" fmla="*/ 4113 w 411307"/>
              <a:gd name="connsiteY4" fmla="*/ 288209 h 35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07" h="356466">
                <a:moveTo>
                  <a:pt x="4113" y="288209"/>
                </a:moveTo>
                <a:cubicBezTo>
                  <a:pt x="57363" y="207647"/>
                  <a:pt x="68112" y="131802"/>
                  <a:pt x="38607" y="7039"/>
                </a:cubicBezTo>
                <a:cubicBezTo>
                  <a:pt x="149057" y="8355"/>
                  <a:pt x="272010" y="-18846"/>
                  <a:pt x="335022" y="70051"/>
                </a:cubicBezTo>
                <a:cubicBezTo>
                  <a:pt x="379664" y="132954"/>
                  <a:pt x="402532" y="241429"/>
                  <a:pt x="407851" y="335701"/>
                </a:cubicBezTo>
                <a:cubicBezTo>
                  <a:pt x="230880" y="370744"/>
                  <a:pt x="31971" y="356815"/>
                  <a:pt x="4113" y="288209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0BCE2D93-B23A-476C-9CE3-D88AC6A5429B}"/>
              </a:ext>
            </a:extLst>
          </p:cNvPr>
          <p:cNvSpPr/>
          <p:nvPr/>
        </p:nvSpPr>
        <p:spPr>
          <a:xfrm>
            <a:off x="19531318" y="2651218"/>
            <a:ext cx="592264" cy="901857"/>
          </a:xfrm>
          <a:custGeom>
            <a:avLst/>
            <a:gdLst>
              <a:gd name="connsiteX0" fmla="*/ 74531 w 723900"/>
              <a:gd name="connsiteY0" fmla="*/ 4113 h 1102302"/>
              <a:gd name="connsiteX1" fmla="*/ 73270 w 723900"/>
              <a:gd name="connsiteY1" fmla="*/ 6855 h 1102302"/>
              <a:gd name="connsiteX2" fmla="*/ 73270 w 723900"/>
              <a:gd name="connsiteY2" fmla="*/ 6855 h 1102302"/>
              <a:gd name="connsiteX3" fmla="*/ 72009 w 723900"/>
              <a:gd name="connsiteY3" fmla="*/ 9597 h 1102302"/>
              <a:gd name="connsiteX4" fmla="*/ 72009 w 723900"/>
              <a:gd name="connsiteY4" fmla="*/ 9597 h 1102302"/>
              <a:gd name="connsiteX5" fmla="*/ 70802 w 723900"/>
              <a:gd name="connsiteY5" fmla="*/ 12339 h 1102302"/>
              <a:gd name="connsiteX6" fmla="*/ 70802 w 723900"/>
              <a:gd name="connsiteY6" fmla="*/ 12394 h 1102302"/>
              <a:gd name="connsiteX7" fmla="*/ 69596 w 723900"/>
              <a:gd name="connsiteY7" fmla="*/ 15136 h 1102302"/>
              <a:gd name="connsiteX8" fmla="*/ 69596 w 723900"/>
              <a:gd name="connsiteY8" fmla="*/ 15191 h 1102302"/>
              <a:gd name="connsiteX9" fmla="*/ 68390 w 723900"/>
              <a:gd name="connsiteY9" fmla="*/ 17988 h 1102302"/>
              <a:gd name="connsiteX10" fmla="*/ 68390 w 723900"/>
              <a:gd name="connsiteY10" fmla="*/ 18043 h 1102302"/>
              <a:gd name="connsiteX11" fmla="*/ 67237 w 723900"/>
              <a:gd name="connsiteY11" fmla="*/ 20840 h 1102302"/>
              <a:gd name="connsiteX12" fmla="*/ 67237 w 723900"/>
              <a:gd name="connsiteY12" fmla="*/ 20894 h 1102302"/>
              <a:gd name="connsiteX13" fmla="*/ 66085 w 723900"/>
              <a:gd name="connsiteY13" fmla="*/ 23691 h 1102302"/>
              <a:gd name="connsiteX14" fmla="*/ 66085 w 723900"/>
              <a:gd name="connsiteY14" fmla="*/ 23746 h 1102302"/>
              <a:gd name="connsiteX15" fmla="*/ 64989 w 723900"/>
              <a:gd name="connsiteY15" fmla="*/ 26543 h 1102302"/>
              <a:gd name="connsiteX16" fmla="*/ 64989 w 723900"/>
              <a:gd name="connsiteY16" fmla="*/ 26598 h 1102302"/>
              <a:gd name="connsiteX17" fmla="*/ 63892 w 723900"/>
              <a:gd name="connsiteY17" fmla="*/ 29395 h 1102302"/>
              <a:gd name="connsiteX18" fmla="*/ 63892 w 723900"/>
              <a:gd name="connsiteY18" fmla="*/ 29450 h 1102302"/>
              <a:gd name="connsiteX19" fmla="*/ 62796 w 723900"/>
              <a:gd name="connsiteY19" fmla="*/ 32246 h 1102302"/>
              <a:gd name="connsiteX20" fmla="*/ 62796 w 723900"/>
              <a:gd name="connsiteY20" fmla="*/ 32301 h 1102302"/>
              <a:gd name="connsiteX21" fmla="*/ 61753 w 723900"/>
              <a:gd name="connsiteY21" fmla="*/ 35153 h 1102302"/>
              <a:gd name="connsiteX22" fmla="*/ 61753 w 723900"/>
              <a:gd name="connsiteY22" fmla="*/ 35208 h 1102302"/>
              <a:gd name="connsiteX23" fmla="*/ 60711 w 723900"/>
              <a:gd name="connsiteY23" fmla="*/ 38060 h 1102302"/>
              <a:gd name="connsiteX24" fmla="*/ 60711 w 723900"/>
              <a:gd name="connsiteY24" fmla="*/ 38115 h 1102302"/>
              <a:gd name="connsiteX25" fmla="*/ 59669 w 723900"/>
              <a:gd name="connsiteY25" fmla="*/ 40966 h 1102302"/>
              <a:gd name="connsiteX26" fmla="*/ 59669 w 723900"/>
              <a:gd name="connsiteY26" fmla="*/ 41021 h 1102302"/>
              <a:gd name="connsiteX27" fmla="*/ 58683 w 723900"/>
              <a:gd name="connsiteY27" fmla="*/ 43873 h 1102302"/>
              <a:gd name="connsiteX28" fmla="*/ 58683 w 723900"/>
              <a:gd name="connsiteY28" fmla="*/ 43928 h 1102302"/>
              <a:gd name="connsiteX29" fmla="*/ 57694 w 723900"/>
              <a:gd name="connsiteY29" fmla="*/ 46779 h 1102302"/>
              <a:gd name="connsiteX30" fmla="*/ 57694 w 723900"/>
              <a:gd name="connsiteY30" fmla="*/ 46834 h 1102302"/>
              <a:gd name="connsiteX31" fmla="*/ 56763 w 723900"/>
              <a:gd name="connsiteY31" fmla="*/ 49686 h 1102302"/>
              <a:gd name="connsiteX32" fmla="*/ 56763 w 723900"/>
              <a:gd name="connsiteY32" fmla="*/ 49741 h 1102302"/>
              <a:gd name="connsiteX33" fmla="*/ 55831 w 723900"/>
              <a:gd name="connsiteY33" fmla="*/ 52647 h 1102302"/>
              <a:gd name="connsiteX34" fmla="*/ 55831 w 723900"/>
              <a:gd name="connsiteY34" fmla="*/ 52702 h 1102302"/>
              <a:gd name="connsiteX35" fmla="*/ 54952 w 723900"/>
              <a:gd name="connsiteY35" fmla="*/ 55609 h 1102302"/>
              <a:gd name="connsiteX36" fmla="*/ 54952 w 723900"/>
              <a:gd name="connsiteY36" fmla="*/ 55664 h 1102302"/>
              <a:gd name="connsiteX37" fmla="*/ 54075 w 723900"/>
              <a:gd name="connsiteY37" fmla="*/ 58570 h 1102302"/>
              <a:gd name="connsiteX38" fmla="*/ 54075 w 723900"/>
              <a:gd name="connsiteY38" fmla="*/ 58625 h 1102302"/>
              <a:gd name="connsiteX39" fmla="*/ 53253 w 723900"/>
              <a:gd name="connsiteY39" fmla="*/ 61586 h 1102302"/>
              <a:gd name="connsiteX40" fmla="*/ 53253 w 723900"/>
              <a:gd name="connsiteY40" fmla="*/ 61641 h 1102302"/>
              <a:gd name="connsiteX41" fmla="*/ 52430 w 723900"/>
              <a:gd name="connsiteY41" fmla="*/ 64548 h 1102302"/>
              <a:gd name="connsiteX42" fmla="*/ 52430 w 723900"/>
              <a:gd name="connsiteY42" fmla="*/ 64603 h 1102302"/>
              <a:gd name="connsiteX43" fmla="*/ 51608 w 723900"/>
              <a:gd name="connsiteY43" fmla="*/ 67509 h 1102302"/>
              <a:gd name="connsiteX44" fmla="*/ 51608 w 723900"/>
              <a:gd name="connsiteY44" fmla="*/ 67400 h 1102302"/>
              <a:gd name="connsiteX45" fmla="*/ 50839 w 723900"/>
              <a:gd name="connsiteY45" fmla="*/ 70361 h 1102302"/>
              <a:gd name="connsiteX46" fmla="*/ 50839 w 723900"/>
              <a:gd name="connsiteY46" fmla="*/ 70416 h 1102302"/>
              <a:gd name="connsiteX47" fmla="*/ 50072 w 723900"/>
              <a:gd name="connsiteY47" fmla="*/ 73377 h 1102302"/>
              <a:gd name="connsiteX48" fmla="*/ 50072 w 723900"/>
              <a:gd name="connsiteY48" fmla="*/ 73432 h 1102302"/>
              <a:gd name="connsiteX49" fmla="*/ 49359 w 723900"/>
              <a:gd name="connsiteY49" fmla="*/ 76394 h 1102302"/>
              <a:gd name="connsiteX50" fmla="*/ 49359 w 723900"/>
              <a:gd name="connsiteY50" fmla="*/ 76448 h 1102302"/>
              <a:gd name="connsiteX51" fmla="*/ 48646 w 723900"/>
              <a:gd name="connsiteY51" fmla="*/ 79410 h 1102302"/>
              <a:gd name="connsiteX52" fmla="*/ 48646 w 723900"/>
              <a:gd name="connsiteY52" fmla="*/ 79465 h 1102302"/>
              <a:gd name="connsiteX53" fmla="*/ 47934 w 723900"/>
              <a:gd name="connsiteY53" fmla="*/ 82426 h 1102302"/>
              <a:gd name="connsiteX54" fmla="*/ 47934 w 723900"/>
              <a:gd name="connsiteY54" fmla="*/ 82481 h 1102302"/>
              <a:gd name="connsiteX55" fmla="*/ 47275 w 723900"/>
              <a:gd name="connsiteY55" fmla="*/ 85442 h 1102302"/>
              <a:gd name="connsiteX56" fmla="*/ 47275 w 723900"/>
              <a:gd name="connsiteY56" fmla="*/ 85497 h 1102302"/>
              <a:gd name="connsiteX57" fmla="*/ 46616 w 723900"/>
              <a:gd name="connsiteY57" fmla="*/ 88458 h 1102302"/>
              <a:gd name="connsiteX58" fmla="*/ 46616 w 723900"/>
              <a:gd name="connsiteY58" fmla="*/ 88513 h 1102302"/>
              <a:gd name="connsiteX59" fmla="*/ 46014 w 723900"/>
              <a:gd name="connsiteY59" fmla="*/ 91530 h 1102302"/>
              <a:gd name="connsiteX60" fmla="*/ 46014 w 723900"/>
              <a:gd name="connsiteY60" fmla="*/ 91584 h 1102302"/>
              <a:gd name="connsiteX61" fmla="*/ 45410 w 723900"/>
              <a:gd name="connsiteY61" fmla="*/ 94601 h 1102302"/>
              <a:gd name="connsiteX62" fmla="*/ 45410 w 723900"/>
              <a:gd name="connsiteY62" fmla="*/ 94656 h 1102302"/>
              <a:gd name="connsiteX63" fmla="*/ 44863 w 723900"/>
              <a:gd name="connsiteY63" fmla="*/ 97672 h 1102302"/>
              <a:gd name="connsiteX64" fmla="*/ 44863 w 723900"/>
              <a:gd name="connsiteY64" fmla="*/ 97727 h 1102302"/>
              <a:gd name="connsiteX65" fmla="*/ 44314 w 723900"/>
              <a:gd name="connsiteY65" fmla="*/ 100743 h 1102302"/>
              <a:gd name="connsiteX66" fmla="*/ 44314 w 723900"/>
              <a:gd name="connsiteY66" fmla="*/ 100798 h 1102302"/>
              <a:gd name="connsiteX67" fmla="*/ 43766 w 723900"/>
              <a:gd name="connsiteY67" fmla="*/ 103814 h 1102302"/>
              <a:gd name="connsiteX68" fmla="*/ 43766 w 723900"/>
              <a:gd name="connsiteY68" fmla="*/ 103869 h 1102302"/>
              <a:gd name="connsiteX69" fmla="*/ 43272 w 723900"/>
              <a:gd name="connsiteY69" fmla="*/ 106885 h 1102302"/>
              <a:gd name="connsiteX70" fmla="*/ 43272 w 723900"/>
              <a:gd name="connsiteY70" fmla="*/ 106940 h 1102302"/>
              <a:gd name="connsiteX71" fmla="*/ 42778 w 723900"/>
              <a:gd name="connsiteY71" fmla="*/ 109956 h 1102302"/>
              <a:gd name="connsiteX72" fmla="*/ 42778 w 723900"/>
              <a:gd name="connsiteY72" fmla="*/ 110011 h 1102302"/>
              <a:gd name="connsiteX73" fmla="*/ 42340 w 723900"/>
              <a:gd name="connsiteY73" fmla="*/ 113027 h 1102302"/>
              <a:gd name="connsiteX74" fmla="*/ 42340 w 723900"/>
              <a:gd name="connsiteY74" fmla="*/ 113082 h 1102302"/>
              <a:gd name="connsiteX75" fmla="*/ 41901 w 723900"/>
              <a:gd name="connsiteY75" fmla="*/ 116098 h 1102302"/>
              <a:gd name="connsiteX76" fmla="*/ 41901 w 723900"/>
              <a:gd name="connsiteY76" fmla="*/ 116153 h 1102302"/>
              <a:gd name="connsiteX77" fmla="*/ 41517 w 723900"/>
              <a:gd name="connsiteY77" fmla="*/ 119224 h 1102302"/>
              <a:gd name="connsiteX78" fmla="*/ 41517 w 723900"/>
              <a:gd name="connsiteY78" fmla="*/ 119279 h 1102302"/>
              <a:gd name="connsiteX79" fmla="*/ 41132 w 723900"/>
              <a:gd name="connsiteY79" fmla="*/ 122350 h 1102302"/>
              <a:gd name="connsiteX80" fmla="*/ 41132 w 723900"/>
              <a:gd name="connsiteY80" fmla="*/ 122405 h 1102302"/>
              <a:gd name="connsiteX81" fmla="*/ 40804 w 723900"/>
              <a:gd name="connsiteY81" fmla="*/ 125476 h 1102302"/>
              <a:gd name="connsiteX82" fmla="*/ 40804 w 723900"/>
              <a:gd name="connsiteY82" fmla="*/ 125531 h 1102302"/>
              <a:gd name="connsiteX83" fmla="*/ 40475 w 723900"/>
              <a:gd name="connsiteY83" fmla="*/ 128602 h 1102302"/>
              <a:gd name="connsiteX84" fmla="*/ 40475 w 723900"/>
              <a:gd name="connsiteY84" fmla="*/ 128657 h 1102302"/>
              <a:gd name="connsiteX85" fmla="*/ 40201 w 723900"/>
              <a:gd name="connsiteY85" fmla="*/ 131728 h 1102302"/>
              <a:gd name="connsiteX86" fmla="*/ 40201 w 723900"/>
              <a:gd name="connsiteY86" fmla="*/ 131783 h 1102302"/>
              <a:gd name="connsiteX87" fmla="*/ 39926 w 723900"/>
              <a:gd name="connsiteY87" fmla="*/ 134854 h 1102302"/>
              <a:gd name="connsiteX88" fmla="*/ 39926 w 723900"/>
              <a:gd name="connsiteY88" fmla="*/ 134909 h 1102302"/>
              <a:gd name="connsiteX89" fmla="*/ 39653 w 723900"/>
              <a:gd name="connsiteY89" fmla="*/ 137980 h 1102302"/>
              <a:gd name="connsiteX90" fmla="*/ 39653 w 723900"/>
              <a:gd name="connsiteY90" fmla="*/ 138035 h 1102302"/>
              <a:gd name="connsiteX91" fmla="*/ 39433 w 723900"/>
              <a:gd name="connsiteY91" fmla="*/ 141106 h 1102302"/>
              <a:gd name="connsiteX92" fmla="*/ 39433 w 723900"/>
              <a:gd name="connsiteY92" fmla="*/ 141161 h 1102302"/>
              <a:gd name="connsiteX93" fmla="*/ 39214 w 723900"/>
              <a:gd name="connsiteY93" fmla="*/ 144232 h 1102302"/>
              <a:gd name="connsiteX94" fmla="*/ 39214 w 723900"/>
              <a:gd name="connsiteY94" fmla="*/ 144177 h 1102302"/>
              <a:gd name="connsiteX95" fmla="*/ 39049 w 723900"/>
              <a:gd name="connsiteY95" fmla="*/ 147303 h 1102302"/>
              <a:gd name="connsiteX96" fmla="*/ 39049 w 723900"/>
              <a:gd name="connsiteY96" fmla="*/ 147358 h 1102302"/>
              <a:gd name="connsiteX97" fmla="*/ 38884 w 723900"/>
              <a:gd name="connsiteY97" fmla="*/ 150484 h 1102302"/>
              <a:gd name="connsiteX98" fmla="*/ 38884 w 723900"/>
              <a:gd name="connsiteY98" fmla="*/ 150538 h 1102302"/>
              <a:gd name="connsiteX99" fmla="*/ 38775 w 723900"/>
              <a:gd name="connsiteY99" fmla="*/ 153664 h 1102302"/>
              <a:gd name="connsiteX100" fmla="*/ 38775 w 723900"/>
              <a:gd name="connsiteY100" fmla="*/ 153719 h 1102302"/>
              <a:gd name="connsiteX101" fmla="*/ 38720 w 723900"/>
              <a:gd name="connsiteY101" fmla="*/ 156790 h 1102302"/>
              <a:gd name="connsiteX102" fmla="*/ 38720 w 723900"/>
              <a:gd name="connsiteY102" fmla="*/ 156845 h 1102302"/>
              <a:gd name="connsiteX103" fmla="*/ 38665 w 723900"/>
              <a:gd name="connsiteY103" fmla="*/ 159971 h 1102302"/>
              <a:gd name="connsiteX104" fmla="*/ 38665 w 723900"/>
              <a:gd name="connsiteY104" fmla="*/ 160026 h 1102302"/>
              <a:gd name="connsiteX105" fmla="*/ 38610 w 723900"/>
              <a:gd name="connsiteY105" fmla="*/ 163152 h 1102302"/>
              <a:gd name="connsiteX106" fmla="*/ 38610 w 723900"/>
              <a:gd name="connsiteY106" fmla="*/ 163207 h 1102302"/>
              <a:gd name="connsiteX107" fmla="*/ 38610 w 723900"/>
              <a:gd name="connsiteY107" fmla="*/ 166333 h 1102302"/>
              <a:gd name="connsiteX108" fmla="*/ 38610 w 723900"/>
              <a:gd name="connsiteY108" fmla="*/ 166387 h 1102302"/>
              <a:gd name="connsiteX109" fmla="*/ 38610 w 723900"/>
              <a:gd name="connsiteY109" fmla="*/ 169513 h 1102302"/>
              <a:gd name="connsiteX110" fmla="*/ 38610 w 723900"/>
              <a:gd name="connsiteY110" fmla="*/ 169568 h 1102302"/>
              <a:gd name="connsiteX111" fmla="*/ 38665 w 723900"/>
              <a:gd name="connsiteY111" fmla="*/ 175820 h 1102302"/>
              <a:gd name="connsiteX112" fmla="*/ 38665 w 723900"/>
              <a:gd name="connsiteY112" fmla="*/ 175875 h 1102302"/>
              <a:gd name="connsiteX113" fmla="*/ 38884 w 723900"/>
              <a:gd name="connsiteY113" fmla="*/ 182182 h 1102302"/>
              <a:gd name="connsiteX114" fmla="*/ 38884 w 723900"/>
              <a:gd name="connsiteY114" fmla="*/ 182237 h 1102302"/>
              <a:gd name="connsiteX115" fmla="*/ 38994 w 723900"/>
              <a:gd name="connsiteY115" fmla="*/ 185362 h 1102302"/>
              <a:gd name="connsiteX116" fmla="*/ 38994 w 723900"/>
              <a:gd name="connsiteY116" fmla="*/ 185417 h 1102302"/>
              <a:gd name="connsiteX117" fmla="*/ 39159 w 723900"/>
              <a:gd name="connsiteY117" fmla="*/ 188543 h 1102302"/>
              <a:gd name="connsiteX118" fmla="*/ 39159 w 723900"/>
              <a:gd name="connsiteY118" fmla="*/ 188598 h 1102302"/>
              <a:gd name="connsiteX119" fmla="*/ 39378 w 723900"/>
              <a:gd name="connsiteY119" fmla="*/ 191724 h 1102302"/>
              <a:gd name="connsiteX120" fmla="*/ 39378 w 723900"/>
              <a:gd name="connsiteY120" fmla="*/ 191779 h 1102302"/>
              <a:gd name="connsiteX121" fmla="*/ 39598 w 723900"/>
              <a:gd name="connsiteY121" fmla="*/ 194905 h 1102302"/>
              <a:gd name="connsiteX122" fmla="*/ 39598 w 723900"/>
              <a:gd name="connsiteY122" fmla="*/ 194960 h 1102302"/>
              <a:gd name="connsiteX123" fmla="*/ 39816 w 723900"/>
              <a:gd name="connsiteY123" fmla="*/ 198085 h 1102302"/>
              <a:gd name="connsiteX124" fmla="*/ 39816 w 723900"/>
              <a:gd name="connsiteY124" fmla="*/ 198140 h 1102302"/>
              <a:gd name="connsiteX125" fmla="*/ 40091 w 723900"/>
              <a:gd name="connsiteY125" fmla="*/ 201321 h 1102302"/>
              <a:gd name="connsiteX126" fmla="*/ 40091 w 723900"/>
              <a:gd name="connsiteY126" fmla="*/ 201376 h 1102302"/>
              <a:gd name="connsiteX127" fmla="*/ 40640 w 723900"/>
              <a:gd name="connsiteY127" fmla="*/ 406262 h 1102302"/>
              <a:gd name="connsiteX128" fmla="*/ 5541 w 723900"/>
              <a:gd name="connsiteY128" fmla="*/ 533383 h 1102302"/>
              <a:gd name="connsiteX129" fmla="*/ 234447 w 723900"/>
              <a:gd name="connsiteY129" fmla="*/ 1095832 h 1102302"/>
              <a:gd name="connsiteX130" fmla="*/ 348845 w 723900"/>
              <a:gd name="connsiteY130" fmla="*/ 1089689 h 1102302"/>
              <a:gd name="connsiteX131" fmla="*/ 696263 w 723900"/>
              <a:gd name="connsiteY131" fmla="*/ 924618 h 1102302"/>
              <a:gd name="connsiteX132" fmla="*/ 676246 w 723900"/>
              <a:gd name="connsiteY132" fmla="*/ 516327 h 1102302"/>
              <a:gd name="connsiteX133" fmla="*/ 575996 w 723900"/>
              <a:gd name="connsiteY133" fmla="*/ 470810 h 1102302"/>
              <a:gd name="connsiteX134" fmla="*/ 597001 w 723900"/>
              <a:gd name="connsiteY134" fmla="*/ 365241 h 1102302"/>
              <a:gd name="connsiteX135" fmla="*/ 609505 w 723900"/>
              <a:gd name="connsiteY135" fmla="*/ 112150 h 1102302"/>
              <a:gd name="connsiteX136" fmla="*/ 506403 w 723900"/>
              <a:gd name="connsiteY136" fmla="*/ 128109 h 1102302"/>
              <a:gd name="connsiteX137" fmla="*/ 497465 w 723900"/>
              <a:gd name="connsiteY137" fmla="*/ 128492 h 1102302"/>
              <a:gd name="connsiteX138" fmla="*/ 497245 w 723900"/>
              <a:gd name="connsiteY138" fmla="*/ 128492 h 1102302"/>
              <a:gd name="connsiteX139" fmla="*/ 478654 w 723900"/>
              <a:gd name="connsiteY139" fmla="*/ 128931 h 1102302"/>
              <a:gd name="connsiteX140" fmla="*/ 478435 w 723900"/>
              <a:gd name="connsiteY140" fmla="*/ 128931 h 1102302"/>
              <a:gd name="connsiteX141" fmla="*/ 469166 w 723900"/>
              <a:gd name="connsiteY141" fmla="*/ 128986 h 1102302"/>
              <a:gd name="connsiteX142" fmla="*/ 468783 w 723900"/>
              <a:gd name="connsiteY142" fmla="*/ 128986 h 1102302"/>
              <a:gd name="connsiteX143" fmla="*/ 459624 w 723900"/>
              <a:gd name="connsiteY143" fmla="*/ 128931 h 1102302"/>
              <a:gd name="connsiteX144" fmla="*/ 459021 w 723900"/>
              <a:gd name="connsiteY144" fmla="*/ 128931 h 1102302"/>
              <a:gd name="connsiteX145" fmla="*/ 449972 w 723900"/>
              <a:gd name="connsiteY145" fmla="*/ 128767 h 1102302"/>
              <a:gd name="connsiteX146" fmla="*/ 449150 w 723900"/>
              <a:gd name="connsiteY146" fmla="*/ 128767 h 1102302"/>
              <a:gd name="connsiteX147" fmla="*/ 440265 w 723900"/>
              <a:gd name="connsiteY147" fmla="*/ 128492 h 1102302"/>
              <a:gd name="connsiteX148" fmla="*/ 439223 w 723900"/>
              <a:gd name="connsiteY148" fmla="*/ 128438 h 1102302"/>
              <a:gd name="connsiteX149" fmla="*/ 430503 w 723900"/>
              <a:gd name="connsiteY149" fmla="*/ 128109 h 1102302"/>
              <a:gd name="connsiteX150" fmla="*/ 429297 w 723900"/>
              <a:gd name="connsiteY150" fmla="*/ 128054 h 1102302"/>
              <a:gd name="connsiteX151" fmla="*/ 420743 w 723900"/>
              <a:gd name="connsiteY151" fmla="*/ 127615 h 1102302"/>
              <a:gd name="connsiteX152" fmla="*/ 419317 w 723900"/>
              <a:gd name="connsiteY152" fmla="*/ 127560 h 1102302"/>
              <a:gd name="connsiteX153" fmla="*/ 410926 w 723900"/>
              <a:gd name="connsiteY153" fmla="*/ 127067 h 1102302"/>
              <a:gd name="connsiteX154" fmla="*/ 409280 w 723900"/>
              <a:gd name="connsiteY154" fmla="*/ 126957 h 1102302"/>
              <a:gd name="connsiteX155" fmla="*/ 401054 w 723900"/>
              <a:gd name="connsiteY155" fmla="*/ 126354 h 1102302"/>
              <a:gd name="connsiteX156" fmla="*/ 399189 w 723900"/>
              <a:gd name="connsiteY156" fmla="*/ 126244 h 1102302"/>
              <a:gd name="connsiteX157" fmla="*/ 391128 w 723900"/>
              <a:gd name="connsiteY157" fmla="*/ 125586 h 1102302"/>
              <a:gd name="connsiteX158" fmla="*/ 389044 w 723900"/>
              <a:gd name="connsiteY158" fmla="*/ 125421 h 1102302"/>
              <a:gd name="connsiteX159" fmla="*/ 381201 w 723900"/>
              <a:gd name="connsiteY159" fmla="*/ 124708 h 1102302"/>
              <a:gd name="connsiteX160" fmla="*/ 378898 w 723900"/>
              <a:gd name="connsiteY160" fmla="*/ 124489 h 1102302"/>
              <a:gd name="connsiteX161" fmla="*/ 371276 w 723900"/>
              <a:gd name="connsiteY161" fmla="*/ 123721 h 1102302"/>
              <a:gd name="connsiteX162" fmla="*/ 368807 w 723900"/>
              <a:gd name="connsiteY162" fmla="*/ 123447 h 1102302"/>
              <a:gd name="connsiteX163" fmla="*/ 361404 w 723900"/>
              <a:gd name="connsiteY163" fmla="*/ 122624 h 1102302"/>
              <a:gd name="connsiteX164" fmla="*/ 358717 w 723900"/>
              <a:gd name="connsiteY164" fmla="*/ 122295 h 1102302"/>
              <a:gd name="connsiteX165" fmla="*/ 351533 w 723900"/>
              <a:gd name="connsiteY165" fmla="*/ 121418 h 1102302"/>
              <a:gd name="connsiteX166" fmla="*/ 348681 w 723900"/>
              <a:gd name="connsiteY166" fmla="*/ 121089 h 1102302"/>
              <a:gd name="connsiteX167" fmla="*/ 341716 w 723900"/>
              <a:gd name="connsiteY167" fmla="*/ 120157 h 1102302"/>
              <a:gd name="connsiteX168" fmla="*/ 338644 w 723900"/>
              <a:gd name="connsiteY168" fmla="*/ 119718 h 1102302"/>
              <a:gd name="connsiteX169" fmla="*/ 328610 w 723900"/>
              <a:gd name="connsiteY169" fmla="*/ 118292 h 1102302"/>
              <a:gd name="connsiteX170" fmla="*/ 322084 w 723900"/>
              <a:gd name="connsiteY170" fmla="*/ 117305 h 1102302"/>
              <a:gd name="connsiteX171" fmla="*/ 318628 w 723900"/>
              <a:gd name="connsiteY171" fmla="*/ 116756 h 1102302"/>
              <a:gd name="connsiteX172" fmla="*/ 312377 w 723900"/>
              <a:gd name="connsiteY172" fmla="*/ 115714 h 1102302"/>
              <a:gd name="connsiteX173" fmla="*/ 308756 w 723900"/>
              <a:gd name="connsiteY173" fmla="*/ 115111 h 1102302"/>
              <a:gd name="connsiteX174" fmla="*/ 302725 w 723900"/>
              <a:gd name="connsiteY174" fmla="*/ 114069 h 1102302"/>
              <a:gd name="connsiteX175" fmla="*/ 298940 w 723900"/>
              <a:gd name="connsiteY175" fmla="*/ 113356 h 1102302"/>
              <a:gd name="connsiteX176" fmla="*/ 293182 w 723900"/>
              <a:gd name="connsiteY176" fmla="*/ 112314 h 1102302"/>
              <a:gd name="connsiteX177" fmla="*/ 289234 w 723900"/>
              <a:gd name="connsiteY177" fmla="*/ 111601 h 1102302"/>
              <a:gd name="connsiteX178" fmla="*/ 283695 w 723900"/>
              <a:gd name="connsiteY178" fmla="*/ 110504 h 1102302"/>
              <a:gd name="connsiteX179" fmla="*/ 279582 w 723900"/>
              <a:gd name="connsiteY179" fmla="*/ 109682 h 1102302"/>
              <a:gd name="connsiteX180" fmla="*/ 274261 w 723900"/>
              <a:gd name="connsiteY180" fmla="*/ 108585 h 1102302"/>
              <a:gd name="connsiteX181" fmla="*/ 269985 w 723900"/>
              <a:gd name="connsiteY181" fmla="*/ 107708 h 1102302"/>
              <a:gd name="connsiteX182" fmla="*/ 264939 w 723900"/>
              <a:gd name="connsiteY182" fmla="*/ 106611 h 1102302"/>
              <a:gd name="connsiteX183" fmla="*/ 264007 w 723900"/>
              <a:gd name="connsiteY183" fmla="*/ 106391 h 1102302"/>
              <a:gd name="connsiteX184" fmla="*/ 248048 w 723900"/>
              <a:gd name="connsiteY184" fmla="*/ 102662 h 1102302"/>
              <a:gd name="connsiteX185" fmla="*/ 245252 w 723900"/>
              <a:gd name="connsiteY185" fmla="*/ 102004 h 1102302"/>
              <a:gd name="connsiteX186" fmla="*/ 239054 w 723900"/>
              <a:gd name="connsiteY186" fmla="*/ 100469 h 1102302"/>
              <a:gd name="connsiteX187" fmla="*/ 237793 w 723900"/>
              <a:gd name="connsiteY187" fmla="*/ 100140 h 1102302"/>
              <a:gd name="connsiteX188" fmla="*/ 233022 w 723900"/>
              <a:gd name="connsiteY188" fmla="*/ 98878 h 1102302"/>
              <a:gd name="connsiteX189" fmla="*/ 229018 w 723900"/>
              <a:gd name="connsiteY189" fmla="*/ 97781 h 1102302"/>
              <a:gd name="connsiteX190" fmla="*/ 224137 w 723900"/>
              <a:gd name="connsiteY190" fmla="*/ 96410 h 1102302"/>
              <a:gd name="connsiteX191" fmla="*/ 222876 w 723900"/>
              <a:gd name="connsiteY191" fmla="*/ 96027 h 1102302"/>
              <a:gd name="connsiteX192" fmla="*/ 216953 w 723900"/>
              <a:gd name="connsiteY192" fmla="*/ 94326 h 1102302"/>
              <a:gd name="connsiteX193" fmla="*/ 214321 w 723900"/>
              <a:gd name="connsiteY193" fmla="*/ 93559 h 1102302"/>
              <a:gd name="connsiteX194" fmla="*/ 208562 w 723900"/>
              <a:gd name="connsiteY194" fmla="*/ 91804 h 1102302"/>
              <a:gd name="connsiteX195" fmla="*/ 205820 w 723900"/>
              <a:gd name="connsiteY195" fmla="*/ 90926 h 1102302"/>
              <a:gd name="connsiteX196" fmla="*/ 200885 w 723900"/>
              <a:gd name="connsiteY196" fmla="*/ 89391 h 1102302"/>
              <a:gd name="connsiteX197" fmla="*/ 198527 w 723900"/>
              <a:gd name="connsiteY197" fmla="*/ 88623 h 1102302"/>
              <a:gd name="connsiteX198" fmla="*/ 195510 w 723900"/>
              <a:gd name="connsiteY198" fmla="*/ 87636 h 1102302"/>
              <a:gd name="connsiteX199" fmla="*/ 190356 w 723900"/>
              <a:gd name="connsiteY199" fmla="*/ 85881 h 1102302"/>
              <a:gd name="connsiteX200" fmla="*/ 189807 w 723900"/>
              <a:gd name="connsiteY200" fmla="*/ 85662 h 1102302"/>
              <a:gd name="connsiteX201" fmla="*/ 183774 w 723900"/>
              <a:gd name="connsiteY201" fmla="*/ 83523 h 1102302"/>
              <a:gd name="connsiteX202" fmla="*/ 182403 w 723900"/>
              <a:gd name="connsiteY202" fmla="*/ 83029 h 1102302"/>
              <a:gd name="connsiteX203" fmla="*/ 179825 w 723900"/>
              <a:gd name="connsiteY203" fmla="*/ 82097 h 1102302"/>
              <a:gd name="connsiteX204" fmla="*/ 174671 w 723900"/>
              <a:gd name="connsiteY204" fmla="*/ 80123 h 1102302"/>
              <a:gd name="connsiteX205" fmla="*/ 172368 w 723900"/>
              <a:gd name="connsiteY205" fmla="*/ 79245 h 1102302"/>
              <a:gd name="connsiteX206" fmla="*/ 167213 w 723900"/>
              <a:gd name="connsiteY206" fmla="*/ 77216 h 1102302"/>
              <a:gd name="connsiteX207" fmla="*/ 166390 w 723900"/>
              <a:gd name="connsiteY207" fmla="*/ 76832 h 1102302"/>
              <a:gd name="connsiteX208" fmla="*/ 161619 w 723900"/>
              <a:gd name="connsiteY208" fmla="*/ 74858 h 1102302"/>
              <a:gd name="connsiteX209" fmla="*/ 159919 w 723900"/>
              <a:gd name="connsiteY209" fmla="*/ 74145 h 1102302"/>
              <a:gd name="connsiteX210" fmla="*/ 157999 w 723900"/>
              <a:gd name="connsiteY210" fmla="*/ 73322 h 1102302"/>
              <a:gd name="connsiteX211" fmla="*/ 152899 w 723900"/>
              <a:gd name="connsiteY211" fmla="*/ 71019 h 1102302"/>
              <a:gd name="connsiteX212" fmla="*/ 152515 w 723900"/>
              <a:gd name="connsiteY212" fmla="*/ 70855 h 1102302"/>
              <a:gd name="connsiteX213" fmla="*/ 147580 w 723900"/>
              <a:gd name="connsiteY213" fmla="*/ 68496 h 1102302"/>
              <a:gd name="connsiteX214" fmla="*/ 146154 w 723900"/>
              <a:gd name="connsiteY214" fmla="*/ 67838 h 1102302"/>
              <a:gd name="connsiteX215" fmla="*/ 144673 w 723900"/>
              <a:gd name="connsiteY215" fmla="*/ 67125 h 1102302"/>
              <a:gd name="connsiteX216" fmla="*/ 139683 w 723900"/>
              <a:gd name="connsiteY216" fmla="*/ 64603 h 1102302"/>
              <a:gd name="connsiteX217" fmla="*/ 138367 w 723900"/>
              <a:gd name="connsiteY217" fmla="*/ 63945 h 1102302"/>
              <a:gd name="connsiteX218" fmla="*/ 136062 w 723900"/>
              <a:gd name="connsiteY218" fmla="*/ 62683 h 1102302"/>
              <a:gd name="connsiteX219" fmla="*/ 132718 w 723900"/>
              <a:gd name="connsiteY219" fmla="*/ 60928 h 1102302"/>
              <a:gd name="connsiteX220" fmla="*/ 132334 w 723900"/>
              <a:gd name="connsiteY220" fmla="*/ 60709 h 1102302"/>
              <a:gd name="connsiteX221" fmla="*/ 127562 w 723900"/>
              <a:gd name="connsiteY221" fmla="*/ 57967 h 1102302"/>
              <a:gd name="connsiteX222" fmla="*/ 126630 w 723900"/>
              <a:gd name="connsiteY222" fmla="*/ 57418 h 1102302"/>
              <a:gd name="connsiteX223" fmla="*/ 121969 w 723900"/>
              <a:gd name="connsiteY223" fmla="*/ 54512 h 1102302"/>
              <a:gd name="connsiteX224" fmla="*/ 121859 w 723900"/>
              <a:gd name="connsiteY224" fmla="*/ 54457 h 1102302"/>
              <a:gd name="connsiteX225" fmla="*/ 118953 w 723900"/>
              <a:gd name="connsiteY225" fmla="*/ 52538 h 1102302"/>
              <a:gd name="connsiteX226" fmla="*/ 116046 w 723900"/>
              <a:gd name="connsiteY226" fmla="*/ 50563 h 1102302"/>
              <a:gd name="connsiteX227" fmla="*/ 111713 w 723900"/>
              <a:gd name="connsiteY227" fmla="*/ 47437 h 1102302"/>
              <a:gd name="connsiteX228" fmla="*/ 111219 w 723900"/>
              <a:gd name="connsiteY228" fmla="*/ 47054 h 1102302"/>
              <a:gd name="connsiteX229" fmla="*/ 107051 w 723900"/>
              <a:gd name="connsiteY229" fmla="*/ 43763 h 1102302"/>
              <a:gd name="connsiteX230" fmla="*/ 106668 w 723900"/>
              <a:gd name="connsiteY230" fmla="*/ 43434 h 1102302"/>
              <a:gd name="connsiteX231" fmla="*/ 102720 w 723900"/>
              <a:gd name="connsiteY231" fmla="*/ 40034 h 1102302"/>
              <a:gd name="connsiteX232" fmla="*/ 102446 w 723900"/>
              <a:gd name="connsiteY232" fmla="*/ 39815 h 1102302"/>
              <a:gd name="connsiteX233" fmla="*/ 98715 w 723900"/>
              <a:gd name="connsiteY233" fmla="*/ 36305 h 1102302"/>
              <a:gd name="connsiteX234" fmla="*/ 98552 w 723900"/>
              <a:gd name="connsiteY234" fmla="*/ 36140 h 1102302"/>
              <a:gd name="connsiteX235" fmla="*/ 95151 w 723900"/>
              <a:gd name="connsiteY235" fmla="*/ 32466 h 1102302"/>
              <a:gd name="connsiteX236" fmla="*/ 95096 w 723900"/>
              <a:gd name="connsiteY236" fmla="*/ 32411 h 1102302"/>
              <a:gd name="connsiteX237" fmla="*/ 91970 w 723900"/>
              <a:gd name="connsiteY237" fmla="*/ 28627 h 1102302"/>
              <a:gd name="connsiteX238" fmla="*/ 91697 w 723900"/>
              <a:gd name="connsiteY238" fmla="*/ 28243 h 1102302"/>
              <a:gd name="connsiteX239" fmla="*/ 91368 w 723900"/>
              <a:gd name="connsiteY239" fmla="*/ 27859 h 1102302"/>
              <a:gd name="connsiteX240" fmla="*/ 91093 w 723900"/>
              <a:gd name="connsiteY240" fmla="*/ 27475 h 1102302"/>
              <a:gd name="connsiteX241" fmla="*/ 90819 w 723900"/>
              <a:gd name="connsiteY241" fmla="*/ 27091 h 1102302"/>
              <a:gd name="connsiteX242" fmla="*/ 90489 w 723900"/>
              <a:gd name="connsiteY242" fmla="*/ 26708 h 1102302"/>
              <a:gd name="connsiteX243" fmla="*/ 90216 w 723900"/>
              <a:gd name="connsiteY243" fmla="*/ 26324 h 1102302"/>
              <a:gd name="connsiteX244" fmla="*/ 89942 w 723900"/>
              <a:gd name="connsiteY244" fmla="*/ 25940 h 1102302"/>
              <a:gd name="connsiteX245" fmla="*/ 89667 w 723900"/>
              <a:gd name="connsiteY245" fmla="*/ 25556 h 1102302"/>
              <a:gd name="connsiteX246" fmla="*/ 89393 w 723900"/>
              <a:gd name="connsiteY246" fmla="*/ 25172 h 1102302"/>
              <a:gd name="connsiteX247" fmla="*/ 89118 w 723900"/>
              <a:gd name="connsiteY247" fmla="*/ 24788 h 1102302"/>
              <a:gd name="connsiteX248" fmla="*/ 88845 w 723900"/>
              <a:gd name="connsiteY248" fmla="*/ 24404 h 1102302"/>
              <a:gd name="connsiteX249" fmla="*/ 88571 w 723900"/>
              <a:gd name="connsiteY249" fmla="*/ 24020 h 1102302"/>
              <a:gd name="connsiteX250" fmla="*/ 88296 w 723900"/>
              <a:gd name="connsiteY250" fmla="*/ 23636 h 1102302"/>
              <a:gd name="connsiteX251" fmla="*/ 88022 w 723900"/>
              <a:gd name="connsiteY251" fmla="*/ 23253 h 1102302"/>
              <a:gd name="connsiteX252" fmla="*/ 87747 w 723900"/>
              <a:gd name="connsiteY252" fmla="*/ 22869 h 1102302"/>
              <a:gd name="connsiteX253" fmla="*/ 87747 w 723900"/>
              <a:gd name="connsiteY253" fmla="*/ 22869 h 1102302"/>
              <a:gd name="connsiteX254" fmla="*/ 87474 w 723900"/>
              <a:gd name="connsiteY254" fmla="*/ 22485 h 1102302"/>
              <a:gd name="connsiteX255" fmla="*/ 87200 w 723900"/>
              <a:gd name="connsiteY255" fmla="*/ 22101 h 1102302"/>
              <a:gd name="connsiteX256" fmla="*/ 86925 w 723900"/>
              <a:gd name="connsiteY256" fmla="*/ 21717 h 1102302"/>
              <a:gd name="connsiteX257" fmla="*/ 86651 w 723900"/>
              <a:gd name="connsiteY257" fmla="*/ 21333 h 1102302"/>
              <a:gd name="connsiteX258" fmla="*/ 86376 w 723900"/>
              <a:gd name="connsiteY258" fmla="*/ 20949 h 1102302"/>
              <a:gd name="connsiteX259" fmla="*/ 86376 w 723900"/>
              <a:gd name="connsiteY259" fmla="*/ 20949 h 1102302"/>
              <a:gd name="connsiteX260" fmla="*/ 86103 w 723900"/>
              <a:gd name="connsiteY260" fmla="*/ 20565 h 1102302"/>
              <a:gd name="connsiteX261" fmla="*/ 85829 w 723900"/>
              <a:gd name="connsiteY261" fmla="*/ 20182 h 1102302"/>
              <a:gd name="connsiteX262" fmla="*/ 85554 w 723900"/>
              <a:gd name="connsiteY262" fmla="*/ 19798 h 1102302"/>
              <a:gd name="connsiteX263" fmla="*/ 85280 w 723900"/>
              <a:gd name="connsiteY263" fmla="*/ 19414 h 1102302"/>
              <a:gd name="connsiteX264" fmla="*/ 85005 w 723900"/>
              <a:gd name="connsiteY264" fmla="*/ 19030 h 1102302"/>
              <a:gd name="connsiteX265" fmla="*/ 85005 w 723900"/>
              <a:gd name="connsiteY265" fmla="*/ 19030 h 1102302"/>
              <a:gd name="connsiteX266" fmla="*/ 84732 w 723900"/>
              <a:gd name="connsiteY266" fmla="*/ 18646 h 1102302"/>
              <a:gd name="connsiteX267" fmla="*/ 84458 w 723900"/>
              <a:gd name="connsiteY267" fmla="*/ 18262 h 1102302"/>
              <a:gd name="connsiteX268" fmla="*/ 84183 w 723900"/>
              <a:gd name="connsiteY268" fmla="*/ 17878 h 1102302"/>
              <a:gd name="connsiteX269" fmla="*/ 83909 w 723900"/>
              <a:gd name="connsiteY269" fmla="*/ 17494 h 1102302"/>
              <a:gd name="connsiteX270" fmla="*/ 83634 w 723900"/>
              <a:gd name="connsiteY270" fmla="*/ 17110 h 1102302"/>
              <a:gd name="connsiteX271" fmla="*/ 83361 w 723900"/>
              <a:gd name="connsiteY271" fmla="*/ 16727 h 1102302"/>
              <a:gd name="connsiteX272" fmla="*/ 83087 w 723900"/>
              <a:gd name="connsiteY272" fmla="*/ 16343 h 1102302"/>
              <a:gd name="connsiteX273" fmla="*/ 83087 w 723900"/>
              <a:gd name="connsiteY273" fmla="*/ 16343 h 1102302"/>
              <a:gd name="connsiteX274" fmla="*/ 82812 w 723900"/>
              <a:gd name="connsiteY274" fmla="*/ 15959 h 1102302"/>
              <a:gd name="connsiteX275" fmla="*/ 82538 w 723900"/>
              <a:gd name="connsiteY275" fmla="*/ 15575 h 1102302"/>
              <a:gd name="connsiteX276" fmla="*/ 82263 w 723900"/>
              <a:gd name="connsiteY276" fmla="*/ 15191 h 1102302"/>
              <a:gd name="connsiteX277" fmla="*/ 82263 w 723900"/>
              <a:gd name="connsiteY277" fmla="*/ 15191 h 1102302"/>
              <a:gd name="connsiteX278" fmla="*/ 81990 w 723900"/>
              <a:gd name="connsiteY278" fmla="*/ 14807 h 1102302"/>
              <a:gd name="connsiteX279" fmla="*/ 81715 w 723900"/>
              <a:gd name="connsiteY279" fmla="*/ 14423 h 1102302"/>
              <a:gd name="connsiteX280" fmla="*/ 81441 w 723900"/>
              <a:gd name="connsiteY280" fmla="*/ 14039 h 1102302"/>
              <a:gd name="connsiteX281" fmla="*/ 81441 w 723900"/>
              <a:gd name="connsiteY281" fmla="*/ 14039 h 1102302"/>
              <a:gd name="connsiteX282" fmla="*/ 81167 w 723900"/>
              <a:gd name="connsiteY282" fmla="*/ 13656 h 1102302"/>
              <a:gd name="connsiteX283" fmla="*/ 80892 w 723900"/>
              <a:gd name="connsiteY283" fmla="*/ 13272 h 1102302"/>
              <a:gd name="connsiteX284" fmla="*/ 80619 w 723900"/>
              <a:gd name="connsiteY284" fmla="*/ 12888 h 1102302"/>
              <a:gd name="connsiteX285" fmla="*/ 80619 w 723900"/>
              <a:gd name="connsiteY285" fmla="*/ 12888 h 1102302"/>
              <a:gd name="connsiteX286" fmla="*/ 80344 w 723900"/>
              <a:gd name="connsiteY286" fmla="*/ 12504 h 1102302"/>
              <a:gd name="connsiteX287" fmla="*/ 80070 w 723900"/>
              <a:gd name="connsiteY287" fmla="*/ 12120 h 1102302"/>
              <a:gd name="connsiteX288" fmla="*/ 79796 w 723900"/>
              <a:gd name="connsiteY288" fmla="*/ 11736 h 1102302"/>
              <a:gd name="connsiteX289" fmla="*/ 79521 w 723900"/>
              <a:gd name="connsiteY289" fmla="*/ 11352 h 1102302"/>
              <a:gd name="connsiteX290" fmla="*/ 79248 w 723900"/>
              <a:gd name="connsiteY290" fmla="*/ 10968 h 1102302"/>
              <a:gd name="connsiteX291" fmla="*/ 78973 w 723900"/>
              <a:gd name="connsiteY291" fmla="*/ 10584 h 1102302"/>
              <a:gd name="connsiteX292" fmla="*/ 78699 w 723900"/>
              <a:gd name="connsiteY292" fmla="*/ 10201 h 1102302"/>
              <a:gd name="connsiteX293" fmla="*/ 78424 w 723900"/>
              <a:gd name="connsiteY293" fmla="*/ 9817 h 1102302"/>
              <a:gd name="connsiteX294" fmla="*/ 78150 w 723900"/>
              <a:gd name="connsiteY294" fmla="*/ 9433 h 1102302"/>
              <a:gd name="connsiteX295" fmla="*/ 77877 w 723900"/>
              <a:gd name="connsiteY295" fmla="*/ 9049 h 1102302"/>
              <a:gd name="connsiteX296" fmla="*/ 77877 w 723900"/>
              <a:gd name="connsiteY296" fmla="*/ 9049 h 1102302"/>
              <a:gd name="connsiteX297" fmla="*/ 77602 w 723900"/>
              <a:gd name="connsiteY297" fmla="*/ 8665 h 1102302"/>
              <a:gd name="connsiteX298" fmla="*/ 77328 w 723900"/>
              <a:gd name="connsiteY298" fmla="*/ 8281 h 1102302"/>
              <a:gd name="connsiteX299" fmla="*/ 77053 w 723900"/>
              <a:gd name="connsiteY299" fmla="*/ 7897 h 1102302"/>
              <a:gd name="connsiteX300" fmla="*/ 76779 w 723900"/>
              <a:gd name="connsiteY300" fmla="*/ 7513 h 1102302"/>
              <a:gd name="connsiteX301" fmla="*/ 76506 w 723900"/>
              <a:gd name="connsiteY301" fmla="*/ 7129 h 1102302"/>
              <a:gd name="connsiteX302" fmla="*/ 76506 w 723900"/>
              <a:gd name="connsiteY302" fmla="*/ 7129 h 1102302"/>
              <a:gd name="connsiteX303" fmla="*/ 76231 w 723900"/>
              <a:gd name="connsiteY303" fmla="*/ 6745 h 1102302"/>
              <a:gd name="connsiteX304" fmla="*/ 76012 w 723900"/>
              <a:gd name="connsiteY304" fmla="*/ 6362 h 1102302"/>
              <a:gd name="connsiteX305" fmla="*/ 76012 w 723900"/>
              <a:gd name="connsiteY305" fmla="*/ 6362 h 1102302"/>
              <a:gd name="connsiteX306" fmla="*/ 75737 w 723900"/>
              <a:gd name="connsiteY306" fmla="*/ 5978 h 1102302"/>
              <a:gd name="connsiteX307" fmla="*/ 75463 w 723900"/>
              <a:gd name="connsiteY307" fmla="*/ 5594 h 1102302"/>
              <a:gd name="connsiteX308" fmla="*/ 75463 w 723900"/>
              <a:gd name="connsiteY308" fmla="*/ 5594 h 1102302"/>
              <a:gd name="connsiteX309" fmla="*/ 75245 w 723900"/>
              <a:gd name="connsiteY309" fmla="*/ 5210 h 1102302"/>
              <a:gd name="connsiteX310" fmla="*/ 74970 w 723900"/>
              <a:gd name="connsiteY310" fmla="*/ 4826 h 1102302"/>
              <a:gd name="connsiteX311" fmla="*/ 74970 w 723900"/>
              <a:gd name="connsiteY311" fmla="*/ 4826 h 1102302"/>
              <a:gd name="connsiteX312" fmla="*/ 74696 w 723900"/>
              <a:gd name="connsiteY312" fmla="*/ 4442 h 1102302"/>
              <a:gd name="connsiteX313" fmla="*/ 74531 w 723900"/>
              <a:gd name="connsiteY313" fmla="*/ 4113 h 110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</a:cxnLst>
            <a:rect l="l" t="t" r="r" b="b"/>
            <a:pathLst>
              <a:path w="723900" h="1102302">
                <a:moveTo>
                  <a:pt x="74531" y="4113"/>
                </a:moveTo>
                <a:lnTo>
                  <a:pt x="73270" y="6855"/>
                </a:lnTo>
                <a:lnTo>
                  <a:pt x="73270" y="6855"/>
                </a:lnTo>
                <a:lnTo>
                  <a:pt x="72009" y="9597"/>
                </a:lnTo>
                <a:lnTo>
                  <a:pt x="72009" y="9597"/>
                </a:lnTo>
                <a:lnTo>
                  <a:pt x="70802" y="12339"/>
                </a:lnTo>
                <a:lnTo>
                  <a:pt x="70802" y="12394"/>
                </a:lnTo>
                <a:lnTo>
                  <a:pt x="69596" y="15136"/>
                </a:lnTo>
                <a:lnTo>
                  <a:pt x="69596" y="15191"/>
                </a:lnTo>
                <a:lnTo>
                  <a:pt x="68390" y="17988"/>
                </a:lnTo>
                <a:lnTo>
                  <a:pt x="68390" y="18043"/>
                </a:lnTo>
                <a:lnTo>
                  <a:pt x="67237" y="20840"/>
                </a:lnTo>
                <a:lnTo>
                  <a:pt x="67237" y="20894"/>
                </a:lnTo>
                <a:lnTo>
                  <a:pt x="66085" y="23691"/>
                </a:lnTo>
                <a:lnTo>
                  <a:pt x="66085" y="23746"/>
                </a:lnTo>
                <a:lnTo>
                  <a:pt x="64989" y="26543"/>
                </a:lnTo>
                <a:lnTo>
                  <a:pt x="64989" y="26598"/>
                </a:lnTo>
                <a:lnTo>
                  <a:pt x="63892" y="29395"/>
                </a:lnTo>
                <a:lnTo>
                  <a:pt x="63892" y="29450"/>
                </a:lnTo>
                <a:lnTo>
                  <a:pt x="62796" y="32246"/>
                </a:lnTo>
                <a:lnTo>
                  <a:pt x="62796" y="32301"/>
                </a:lnTo>
                <a:lnTo>
                  <a:pt x="61753" y="35153"/>
                </a:lnTo>
                <a:lnTo>
                  <a:pt x="61753" y="35208"/>
                </a:lnTo>
                <a:lnTo>
                  <a:pt x="60711" y="38060"/>
                </a:lnTo>
                <a:lnTo>
                  <a:pt x="60711" y="38115"/>
                </a:lnTo>
                <a:lnTo>
                  <a:pt x="59669" y="40966"/>
                </a:lnTo>
                <a:lnTo>
                  <a:pt x="59669" y="41021"/>
                </a:lnTo>
                <a:lnTo>
                  <a:pt x="58683" y="43873"/>
                </a:lnTo>
                <a:lnTo>
                  <a:pt x="58683" y="43928"/>
                </a:lnTo>
                <a:lnTo>
                  <a:pt x="57694" y="46779"/>
                </a:lnTo>
                <a:lnTo>
                  <a:pt x="57694" y="46834"/>
                </a:lnTo>
                <a:lnTo>
                  <a:pt x="56763" y="49686"/>
                </a:lnTo>
                <a:lnTo>
                  <a:pt x="56763" y="49741"/>
                </a:lnTo>
                <a:lnTo>
                  <a:pt x="55831" y="52647"/>
                </a:lnTo>
                <a:lnTo>
                  <a:pt x="55831" y="52702"/>
                </a:lnTo>
                <a:lnTo>
                  <a:pt x="54952" y="55609"/>
                </a:lnTo>
                <a:lnTo>
                  <a:pt x="54952" y="55664"/>
                </a:lnTo>
                <a:lnTo>
                  <a:pt x="54075" y="58570"/>
                </a:lnTo>
                <a:lnTo>
                  <a:pt x="54075" y="58625"/>
                </a:lnTo>
                <a:lnTo>
                  <a:pt x="53253" y="61586"/>
                </a:lnTo>
                <a:lnTo>
                  <a:pt x="53253" y="61641"/>
                </a:lnTo>
                <a:lnTo>
                  <a:pt x="52430" y="64548"/>
                </a:lnTo>
                <a:lnTo>
                  <a:pt x="52430" y="64603"/>
                </a:lnTo>
                <a:lnTo>
                  <a:pt x="51608" y="67509"/>
                </a:lnTo>
                <a:lnTo>
                  <a:pt x="51608" y="67400"/>
                </a:lnTo>
                <a:lnTo>
                  <a:pt x="50839" y="70361"/>
                </a:lnTo>
                <a:lnTo>
                  <a:pt x="50839" y="70416"/>
                </a:lnTo>
                <a:lnTo>
                  <a:pt x="50072" y="73377"/>
                </a:lnTo>
                <a:lnTo>
                  <a:pt x="50072" y="73432"/>
                </a:lnTo>
                <a:lnTo>
                  <a:pt x="49359" y="76394"/>
                </a:lnTo>
                <a:lnTo>
                  <a:pt x="49359" y="76448"/>
                </a:lnTo>
                <a:lnTo>
                  <a:pt x="48646" y="79410"/>
                </a:lnTo>
                <a:lnTo>
                  <a:pt x="48646" y="79465"/>
                </a:lnTo>
                <a:lnTo>
                  <a:pt x="47934" y="82426"/>
                </a:lnTo>
                <a:lnTo>
                  <a:pt x="47934" y="82481"/>
                </a:lnTo>
                <a:lnTo>
                  <a:pt x="47275" y="85442"/>
                </a:lnTo>
                <a:lnTo>
                  <a:pt x="47275" y="85497"/>
                </a:lnTo>
                <a:lnTo>
                  <a:pt x="46616" y="88458"/>
                </a:lnTo>
                <a:lnTo>
                  <a:pt x="46616" y="88513"/>
                </a:lnTo>
                <a:lnTo>
                  <a:pt x="46014" y="91530"/>
                </a:lnTo>
                <a:lnTo>
                  <a:pt x="46014" y="91584"/>
                </a:lnTo>
                <a:lnTo>
                  <a:pt x="45410" y="94601"/>
                </a:lnTo>
                <a:lnTo>
                  <a:pt x="45410" y="94656"/>
                </a:lnTo>
                <a:lnTo>
                  <a:pt x="44863" y="97672"/>
                </a:lnTo>
                <a:lnTo>
                  <a:pt x="44863" y="97727"/>
                </a:lnTo>
                <a:lnTo>
                  <a:pt x="44314" y="100743"/>
                </a:lnTo>
                <a:lnTo>
                  <a:pt x="44314" y="100798"/>
                </a:lnTo>
                <a:lnTo>
                  <a:pt x="43766" y="103814"/>
                </a:lnTo>
                <a:lnTo>
                  <a:pt x="43766" y="103869"/>
                </a:lnTo>
                <a:lnTo>
                  <a:pt x="43272" y="106885"/>
                </a:lnTo>
                <a:lnTo>
                  <a:pt x="43272" y="106940"/>
                </a:lnTo>
                <a:lnTo>
                  <a:pt x="42778" y="109956"/>
                </a:lnTo>
                <a:lnTo>
                  <a:pt x="42778" y="110011"/>
                </a:lnTo>
                <a:lnTo>
                  <a:pt x="42340" y="113027"/>
                </a:lnTo>
                <a:lnTo>
                  <a:pt x="42340" y="113082"/>
                </a:lnTo>
                <a:lnTo>
                  <a:pt x="41901" y="116098"/>
                </a:lnTo>
                <a:lnTo>
                  <a:pt x="41901" y="116153"/>
                </a:lnTo>
                <a:lnTo>
                  <a:pt x="41517" y="119224"/>
                </a:lnTo>
                <a:lnTo>
                  <a:pt x="41517" y="119279"/>
                </a:lnTo>
                <a:lnTo>
                  <a:pt x="41132" y="122350"/>
                </a:lnTo>
                <a:lnTo>
                  <a:pt x="41132" y="122405"/>
                </a:lnTo>
                <a:lnTo>
                  <a:pt x="40804" y="125476"/>
                </a:lnTo>
                <a:lnTo>
                  <a:pt x="40804" y="125531"/>
                </a:lnTo>
                <a:lnTo>
                  <a:pt x="40475" y="128602"/>
                </a:lnTo>
                <a:lnTo>
                  <a:pt x="40475" y="128657"/>
                </a:lnTo>
                <a:lnTo>
                  <a:pt x="40201" y="131728"/>
                </a:lnTo>
                <a:lnTo>
                  <a:pt x="40201" y="131783"/>
                </a:lnTo>
                <a:lnTo>
                  <a:pt x="39926" y="134854"/>
                </a:lnTo>
                <a:lnTo>
                  <a:pt x="39926" y="134909"/>
                </a:lnTo>
                <a:lnTo>
                  <a:pt x="39653" y="137980"/>
                </a:lnTo>
                <a:lnTo>
                  <a:pt x="39653" y="138035"/>
                </a:lnTo>
                <a:lnTo>
                  <a:pt x="39433" y="141106"/>
                </a:lnTo>
                <a:lnTo>
                  <a:pt x="39433" y="141161"/>
                </a:lnTo>
                <a:lnTo>
                  <a:pt x="39214" y="144232"/>
                </a:lnTo>
                <a:lnTo>
                  <a:pt x="39214" y="144177"/>
                </a:lnTo>
                <a:lnTo>
                  <a:pt x="39049" y="147303"/>
                </a:lnTo>
                <a:lnTo>
                  <a:pt x="39049" y="147358"/>
                </a:lnTo>
                <a:lnTo>
                  <a:pt x="38884" y="150484"/>
                </a:lnTo>
                <a:lnTo>
                  <a:pt x="38884" y="150538"/>
                </a:lnTo>
                <a:lnTo>
                  <a:pt x="38775" y="153664"/>
                </a:lnTo>
                <a:lnTo>
                  <a:pt x="38775" y="153719"/>
                </a:lnTo>
                <a:lnTo>
                  <a:pt x="38720" y="156790"/>
                </a:lnTo>
                <a:lnTo>
                  <a:pt x="38720" y="156845"/>
                </a:lnTo>
                <a:lnTo>
                  <a:pt x="38665" y="159971"/>
                </a:lnTo>
                <a:lnTo>
                  <a:pt x="38665" y="160026"/>
                </a:lnTo>
                <a:lnTo>
                  <a:pt x="38610" y="163152"/>
                </a:lnTo>
                <a:lnTo>
                  <a:pt x="38610" y="163207"/>
                </a:lnTo>
                <a:lnTo>
                  <a:pt x="38610" y="166333"/>
                </a:lnTo>
                <a:lnTo>
                  <a:pt x="38610" y="166387"/>
                </a:lnTo>
                <a:lnTo>
                  <a:pt x="38610" y="169513"/>
                </a:lnTo>
                <a:lnTo>
                  <a:pt x="38610" y="169568"/>
                </a:lnTo>
                <a:lnTo>
                  <a:pt x="38665" y="175820"/>
                </a:lnTo>
                <a:lnTo>
                  <a:pt x="38665" y="175875"/>
                </a:lnTo>
                <a:lnTo>
                  <a:pt x="38884" y="182182"/>
                </a:lnTo>
                <a:lnTo>
                  <a:pt x="38884" y="182237"/>
                </a:lnTo>
                <a:lnTo>
                  <a:pt x="38994" y="185362"/>
                </a:lnTo>
                <a:lnTo>
                  <a:pt x="38994" y="185417"/>
                </a:lnTo>
                <a:lnTo>
                  <a:pt x="39159" y="188543"/>
                </a:lnTo>
                <a:lnTo>
                  <a:pt x="39159" y="188598"/>
                </a:lnTo>
                <a:lnTo>
                  <a:pt x="39378" y="191724"/>
                </a:lnTo>
                <a:lnTo>
                  <a:pt x="39378" y="191779"/>
                </a:lnTo>
                <a:lnTo>
                  <a:pt x="39598" y="194905"/>
                </a:lnTo>
                <a:lnTo>
                  <a:pt x="39598" y="194960"/>
                </a:lnTo>
                <a:lnTo>
                  <a:pt x="39816" y="198085"/>
                </a:lnTo>
                <a:lnTo>
                  <a:pt x="39816" y="198140"/>
                </a:lnTo>
                <a:lnTo>
                  <a:pt x="40091" y="201321"/>
                </a:lnTo>
                <a:lnTo>
                  <a:pt x="40091" y="201376"/>
                </a:lnTo>
                <a:cubicBezTo>
                  <a:pt x="46453" y="269488"/>
                  <a:pt x="79083" y="329978"/>
                  <a:pt x="40640" y="406262"/>
                </a:cubicBezTo>
                <a:cubicBezTo>
                  <a:pt x="23803" y="439605"/>
                  <a:pt x="11683" y="485507"/>
                  <a:pt x="5541" y="533383"/>
                </a:cubicBezTo>
                <a:cubicBezTo>
                  <a:pt x="-10582" y="658969"/>
                  <a:pt x="112645" y="1052672"/>
                  <a:pt x="234447" y="1095832"/>
                </a:cubicBezTo>
                <a:cubicBezTo>
                  <a:pt x="263130" y="1106032"/>
                  <a:pt x="318079" y="1094186"/>
                  <a:pt x="348845" y="1089689"/>
                </a:cubicBezTo>
                <a:cubicBezTo>
                  <a:pt x="482274" y="1070221"/>
                  <a:pt x="626506" y="1040497"/>
                  <a:pt x="696263" y="924618"/>
                </a:cubicBezTo>
                <a:cubicBezTo>
                  <a:pt x="737229" y="856725"/>
                  <a:pt x="722586" y="583946"/>
                  <a:pt x="676246" y="516327"/>
                </a:cubicBezTo>
                <a:cubicBezTo>
                  <a:pt x="655461" y="486110"/>
                  <a:pt x="591352" y="495598"/>
                  <a:pt x="575996" y="470810"/>
                </a:cubicBezTo>
                <a:cubicBezTo>
                  <a:pt x="560970" y="446460"/>
                  <a:pt x="594314" y="387067"/>
                  <a:pt x="597001" y="365241"/>
                </a:cubicBezTo>
                <a:cubicBezTo>
                  <a:pt x="608134" y="272560"/>
                  <a:pt x="614220" y="186898"/>
                  <a:pt x="609505" y="112150"/>
                </a:cubicBezTo>
                <a:cubicBezTo>
                  <a:pt x="581207" y="120979"/>
                  <a:pt x="545669" y="126134"/>
                  <a:pt x="506403" y="128109"/>
                </a:cubicBezTo>
                <a:lnTo>
                  <a:pt x="497465" y="128492"/>
                </a:lnTo>
                <a:lnTo>
                  <a:pt x="497245" y="128492"/>
                </a:lnTo>
                <a:cubicBezTo>
                  <a:pt x="491103" y="128712"/>
                  <a:pt x="484961" y="128876"/>
                  <a:pt x="478654" y="128931"/>
                </a:cubicBezTo>
                <a:lnTo>
                  <a:pt x="478435" y="128931"/>
                </a:lnTo>
                <a:lnTo>
                  <a:pt x="469166" y="128986"/>
                </a:lnTo>
                <a:lnTo>
                  <a:pt x="468783" y="128986"/>
                </a:lnTo>
                <a:lnTo>
                  <a:pt x="459624" y="128931"/>
                </a:lnTo>
                <a:lnTo>
                  <a:pt x="459021" y="128931"/>
                </a:lnTo>
                <a:lnTo>
                  <a:pt x="449972" y="128767"/>
                </a:lnTo>
                <a:lnTo>
                  <a:pt x="449150" y="128767"/>
                </a:lnTo>
                <a:lnTo>
                  <a:pt x="440265" y="128492"/>
                </a:lnTo>
                <a:lnTo>
                  <a:pt x="439223" y="128438"/>
                </a:lnTo>
                <a:lnTo>
                  <a:pt x="430503" y="128109"/>
                </a:lnTo>
                <a:lnTo>
                  <a:pt x="429297" y="128054"/>
                </a:lnTo>
                <a:lnTo>
                  <a:pt x="420743" y="127615"/>
                </a:lnTo>
                <a:lnTo>
                  <a:pt x="419317" y="127560"/>
                </a:lnTo>
                <a:lnTo>
                  <a:pt x="410926" y="127067"/>
                </a:lnTo>
                <a:lnTo>
                  <a:pt x="409280" y="126957"/>
                </a:lnTo>
                <a:lnTo>
                  <a:pt x="401054" y="126354"/>
                </a:lnTo>
                <a:lnTo>
                  <a:pt x="399189" y="126244"/>
                </a:lnTo>
                <a:lnTo>
                  <a:pt x="391128" y="125586"/>
                </a:lnTo>
                <a:lnTo>
                  <a:pt x="389044" y="125421"/>
                </a:lnTo>
                <a:lnTo>
                  <a:pt x="381201" y="124708"/>
                </a:lnTo>
                <a:lnTo>
                  <a:pt x="378898" y="124489"/>
                </a:lnTo>
                <a:lnTo>
                  <a:pt x="371276" y="123721"/>
                </a:lnTo>
                <a:lnTo>
                  <a:pt x="368807" y="123447"/>
                </a:lnTo>
                <a:lnTo>
                  <a:pt x="361404" y="122624"/>
                </a:lnTo>
                <a:lnTo>
                  <a:pt x="358717" y="122295"/>
                </a:lnTo>
                <a:lnTo>
                  <a:pt x="351533" y="121418"/>
                </a:lnTo>
                <a:lnTo>
                  <a:pt x="348681" y="121089"/>
                </a:lnTo>
                <a:lnTo>
                  <a:pt x="341716" y="120157"/>
                </a:lnTo>
                <a:lnTo>
                  <a:pt x="338644" y="119718"/>
                </a:lnTo>
                <a:lnTo>
                  <a:pt x="328610" y="118292"/>
                </a:lnTo>
                <a:lnTo>
                  <a:pt x="322084" y="117305"/>
                </a:lnTo>
                <a:lnTo>
                  <a:pt x="318628" y="116756"/>
                </a:lnTo>
                <a:lnTo>
                  <a:pt x="312377" y="115714"/>
                </a:lnTo>
                <a:lnTo>
                  <a:pt x="308756" y="115111"/>
                </a:lnTo>
                <a:lnTo>
                  <a:pt x="302725" y="114069"/>
                </a:lnTo>
                <a:lnTo>
                  <a:pt x="298940" y="113356"/>
                </a:lnTo>
                <a:lnTo>
                  <a:pt x="293182" y="112314"/>
                </a:lnTo>
                <a:lnTo>
                  <a:pt x="289234" y="111601"/>
                </a:lnTo>
                <a:lnTo>
                  <a:pt x="283695" y="110504"/>
                </a:lnTo>
                <a:lnTo>
                  <a:pt x="279582" y="109682"/>
                </a:lnTo>
                <a:lnTo>
                  <a:pt x="274261" y="108585"/>
                </a:lnTo>
                <a:lnTo>
                  <a:pt x="269985" y="107708"/>
                </a:lnTo>
                <a:lnTo>
                  <a:pt x="264939" y="106611"/>
                </a:lnTo>
                <a:lnTo>
                  <a:pt x="264007" y="106391"/>
                </a:lnTo>
                <a:cubicBezTo>
                  <a:pt x="258632" y="105185"/>
                  <a:pt x="253313" y="103924"/>
                  <a:pt x="248048" y="102662"/>
                </a:cubicBezTo>
                <a:lnTo>
                  <a:pt x="245252" y="102004"/>
                </a:lnTo>
                <a:lnTo>
                  <a:pt x="239054" y="100469"/>
                </a:lnTo>
                <a:lnTo>
                  <a:pt x="237793" y="100140"/>
                </a:lnTo>
                <a:lnTo>
                  <a:pt x="233022" y="98878"/>
                </a:lnTo>
                <a:lnTo>
                  <a:pt x="229018" y="97781"/>
                </a:lnTo>
                <a:lnTo>
                  <a:pt x="224137" y="96410"/>
                </a:lnTo>
                <a:lnTo>
                  <a:pt x="222876" y="96027"/>
                </a:lnTo>
                <a:lnTo>
                  <a:pt x="216953" y="94326"/>
                </a:lnTo>
                <a:lnTo>
                  <a:pt x="214321" y="93559"/>
                </a:lnTo>
                <a:lnTo>
                  <a:pt x="208562" y="91804"/>
                </a:lnTo>
                <a:lnTo>
                  <a:pt x="205820" y="90926"/>
                </a:lnTo>
                <a:lnTo>
                  <a:pt x="200885" y="89391"/>
                </a:lnTo>
                <a:lnTo>
                  <a:pt x="198527" y="88623"/>
                </a:lnTo>
                <a:lnTo>
                  <a:pt x="195510" y="87636"/>
                </a:lnTo>
                <a:lnTo>
                  <a:pt x="190356" y="85881"/>
                </a:lnTo>
                <a:lnTo>
                  <a:pt x="189807" y="85662"/>
                </a:lnTo>
                <a:lnTo>
                  <a:pt x="183774" y="83523"/>
                </a:lnTo>
                <a:lnTo>
                  <a:pt x="182403" y="83029"/>
                </a:lnTo>
                <a:lnTo>
                  <a:pt x="179825" y="82097"/>
                </a:lnTo>
                <a:lnTo>
                  <a:pt x="174671" y="80123"/>
                </a:lnTo>
                <a:lnTo>
                  <a:pt x="172368" y="79245"/>
                </a:lnTo>
                <a:lnTo>
                  <a:pt x="167213" y="77216"/>
                </a:lnTo>
                <a:lnTo>
                  <a:pt x="166390" y="76832"/>
                </a:lnTo>
                <a:lnTo>
                  <a:pt x="161619" y="74858"/>
                </a:lnTo>
                <a:lnTo>
                  <a:pt x="159919" y="74145"/>
                </a:lnTo>
                <a:lnTo>
                  <a:pt x="157999" y="73322"/>
                </a:lnTo>
                <a:lnTo>
                  <a:pt x="152899" y="71019"/>
                </a:lnTo>
                <a:lnTo>
                  <a:pt x="152515" y="70855"/>
                </a:lnTo>
                <a:lnTo>
                  <a:pt x="147580" y="68496"/>
                </a:lnTo>
                <a:lnTo>
                  <a:pt x="146154" y="67838"/>
                </a:lnTo>
                <a:lnTo>
                  <a:pt x="144673" y="67125"/>
                </a:lnTo>
                <a:lnTo>
                  <a:pt x="139683" y="64603"/>
                </a:lnTo>
                <a:lnTo>
                  <a:pt x="138367" y="63945"/>
                </a:lnTo>
                <a:lnTo>
                  <a:pt x="136062" y="62683"/>
                </a:lnTo>
                <a:lnTo>
                  <a:pt x="132718" y="60928"/>
                </a:lnTo>
                <a:lnTo>
                  <a:pt x="132334" y="60709"/>
                </a:lnTo>
                <a:lnTo>
                  <a:pt x="127562" y="57967"/>
                </a:lnTo>
                <a:lnTo>
                  <a:pt x="126630" y="57418"/>
                </a:lnTo>
                <a:lnTo>
                  <a:pt x="121969" y="54512"/>
                </a:lnTo>
                <a:lnTo>
                  <a:pt x="121859" y="54457"/>
                </a:lnTo>
                <a:lnTo>
                  <a:pt x="118953" y="52538"/>
                </a:lnTo>
                <a:lnTo>
                  <a:pt x="116046" y="50563"/>
                </a:lnTo>
                <a:lnTo>
                  <a:pt x="111713" y="47437"/>
                </a:lnTo>
                <a:lnTo>
                  <a:pt x="111219" y="47054"/>
                </a:lnTo>
                <a:lnTo>
                  <a:pt x="107051" y="43763"/>
                </a:lnTo>
                <a:lnTo>
                  <a:pt x="106668" y="43434"/>
                </a:lnTo>
                <a:lnTo>
                  <a:pt x="102720" y="40034"/>
                </a:lnTo>
                <a:lnTo>
                  <a:pt x="102446" y="39815"/>
                </a:lnTo>
                <a:cubicBezTo>
                  <a:pt x="101184" y="38663"/>
                  <a:pt x="99923" y="37511"/>
                  <a:pt x="98715" y="36305"/>
                </a:cubicBezTo>
                <a:lnTo>
                  <a:pt x="98552" y="36140"/>
                </a:lnTo>
                <a:lnTo>
                  <a:pt x="95151" y="32466"/>
                </a:lnTo>
                <a:lnTo>
                  <a:pt x="95096" y="32411"/>
                </a:lnTo>
                <a:lnTo>
                  <a:pt x="91970" y="28627"/>
                </a:lnTo>
                <a:lnTo>
                  <a:pt x="91697" y="28243"/>
                </a:lnTo>
                <a:lnTo>
                  <a:pt x="91368" y="27859"/>
                </a:lnTo>
                <a:lnTo>
                  <a:pt x="91093" y="27475"/>
                </a:lnTo>
                <a:lnTo>
                  <a:pt x="90819" y="27091"/>
                </a:lnTo>
                <a:lnTo>
                  <a:pt x="90489" y="26708"/>
                </a:lnTo>
                <a:lnTo>
                  <a:pt x="90216" y="26324"/>
                </a:lnTo>
                <a:lnTo>
                  <a:pt x="89942" y="25940"/>
                </a:lnTo>
                <a:lnTo>
                  <a:pt x="89667" y="25556"/>
                </a:lnTo>
                <a:lnTo>
                  <a:pt x="89393" y="25172"/>
                </a:lnTo>
                <a:lnTo>
                  <a:pt x="89118" y="24788"/>
                </a:lnTo>
                <a:lnTo>
                  <a:pt x="88845" y="24404"/>
                </a:lnTo>
                <a:lnTo>
                  <a:pt x="88571" y="24020"/>
                </a:lnTo>
                <a:lnTo>
                  <a:pt x="88296" y="23636"/>
                </a:lnTo>
                <a:lnTo>
                  <a:pt x="88022" y="23253"/>
                </a:lnTo>
                <a:lnTo>
                  <a:pt x="87747" y="22869"/>
                </a:lnTo>
                <a:lnTo>
                  <a:pt x="87747" y="22869"/>
                </a:lnTo>
                <a:lnTo>
                  <a:pt x="87474" y="22485"/>
                </a:lnTo>
                <a:lnTo>
                  <a:pt x="87200" y="22101"/>
                </a:lnTo>
                <a:lnTo>
                  <a:pt x="86925" y="21717"/>
                </a:lnTo>
                <a:lnTo>
                  <a:pt x="86651" y="21333"/>
                </a:lnTo>
                <a:lnTo>
                  <a:pt x="86376" y="20949"/>
                </a:lnTo>
                <a:lnTo>
                  <a:pt x="86376" y="20949"/>
                </a:lnTo>
                <a:lnTo>
                  <a:pt x="86103" y="20565"/>
                </a:lnTo>
                <a:lnTo>
                  <a:pt x="85829" y="20182"/>
                </a:lnTo>
                <a:lnTo>
                  <a:pt x="85554" y="19798"/>
                </a:lnTo>
                <a:lnTo>
                  <a:pt x="85280" y="19414"/>
                </a:lnTo>
                <a:lnTo>
                  <a:pt x="85005" y="19030"/>
                </a:lnTo>
                <a:lnTo>
                  <a:pt x="85005" y="19030"/>
                </a:lnTo>
                <a:lnTo>
                  <a:pt x="84732" y="18646"/>
                </a:lnTo>
                <a:lnTo>
                  <a:pt x="84458" y="18262"/>
                </a:lnTo>
                <a:lnTo>
                  <a:pt x="84183" y="17878"/>
                </a:lnTo>
                <a:lnTo>
                  <a:pt x="83909" y="17494"/>
                </a:lnTo>
                <a:lnTo>
                  <a:pt x="83634" y="17110"/>
                </a:lnTo>
                <a:lnTo>
                  <a:pt x="83361" y="16727"/>
                </a:lnTo>
                <a:lnTo>
                  <a:pt x="83087" y="16343"/>
                </a:lnTo>
                <a:lnTo>
                  <a:pt x="83087" y="16343"/>
                </a:lnTo>
                <a:lnTo>
                  <a:pt x="82812" y="15959"/>
                </a:lnTo>
                <a:lnTo>
                  <a:pt x="82538" y="15575"/>
                </a:lnTo>
                <a:lnTo>
                  <a:pt x="82263" y="15191"/>
                </a:lnTo>
                <a:lnTo>
                  <a:pt x="82263" y="15191"/>
                </a:lnTo>
                <a:lnTo>
                  <a:pt x="81990" y="14807"/>
                </a:lnTo>
                <a:lnTo>
                  <a:pt x="81715" y="14423"/>
                </a:lnTo>
                <a:lnTo>
                  <a:pt x="81441" y="14039"/>
                </a:lnTo>
                <a:lnTo>
                  <a:pt x="81441" y="14039"/>
                </a:lnTo>
                <a:lnTo>
                  <a:pt x="81167" y="13656"/>
                </a:lnTo>
                <a:lnTo>
                  <a:pt x="80892" y="13272"/>
                </a:lnTo>
                <a:lnTo>
                  <a:pt x="80619" y="12888"/>
                </a:lnTo>
                <a:lnTo>
                  <a:pt x="80619" y="12888"/>
                </a:lnTo>
                <a:lnTo>
                  <a:pt x="80344" y="12504"/>
                </a:lnTo>
                <a:lnTo>
                  <a:pt x="80070" y="12120"/>
                </a:lnTo>
                <a:lnTo>
                  <a:pt x="79796" y="11736"/>
                </a:lnTo>
                <a:lnTo>
                  <a:pt x="79521" y="11352"/>
                </a:lnTo>
                <a:lnTo>
                  <a:pt x="79248" y="10968"/>
                </a:lnTo>
                <a:lnTo>
                  <a:pt x="78973" y="10584"/>
                </a:lnTo>
                <a:lnTo>
                  <a:pt x="78699" y="10201"/>
                </a:lnTo>
                <a:lnTo>
                  <a:pt x="78424" y="9817"/>
                </a:lnTo>
                <a:lnTo>
                  <a:pt x="78150" y="9433"/>
                </a:lnTo>
                <a:lnTo>
                  <a:pt x="77877" y="9049"/>
                </a:lnTo>
                <a:lnTo>
                  <a:pt x="77877" y="9049"/>
                </a:lnTo>
                <a:lnTo>
                  <a:pt x="77602" y="8665"/>
                </a:lnTo>
                <a:lnTo>
                  <a:pt x="77328" y="8281"/>
                </a:lnTo>
                <a:lnTo>
                  <a:pt x="77053" y="7897"/>
                </a:lnTo>
                <a:lnTo>
                  <a:pt x="76779" y="7513"/>
                </a:lnTo>
                <a:lnTo>
                  <a:pt x="76506" y="7129"/>
                </a:lnTo>
                <a:lnTo>
                  <a:pt x="76506" y="7129"/>
                </a:lnTo>
                <a:lnTo>
                  <a:pt x="76231" y="6745"/>
                </a:lnTo>
                <a:lnTo>
                  <a:pt x="76012" y="6362"/>
                </a:lnTo>
                <a:lnTo>
                  <a:pt x="76012" y="6362"/>
                </a:lnTo>
                <a:lnTo>
                  <a:pt x="75737" y="5978"/>
                </a:lnTo>
                <a:lnTo>
                  <a:pt x="75463" y="5594"/>
                </a:lnTo>
                <a:lnTo>
                  <a:pt x="75463" y="5594"/>
                </a:lnTo>
                <a:lnTo>
                  <a:pt x="75245" y="5210"/>
                </a:lnTo>
                <a:lnTo>
                  <a:pt x="74970" y="4826"/>
                </a:lnTo>
                <a:lnTo>
                  <a:pt x="74970" y="4826"/>
                </a:lnTo>
                <a:lnTo>
                  <a:pt x="74696" y="4442"/>
                </a:lnTo>
                <a:lnTo>
                  <a:pt x="74531" y="4113"/>
                </a:ln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23B849EA-36A3-4C1E-96AA-D800F2F9939B}"/>
              </a:ext>
            </a:extLst>
          </p:cNvPr>
          <p:cNvSpPr/>
          <p:nvPr/>
        </p:nvSpPr>
        <p:spPr>
          <a:xfrm>
            <a:off x="19519774" y="2281094"/>
            <a:ext cx="924290" cy="489066"/>
          </a:xfrm>
          <a:custGeom>
            <a:avLst/>
            <a:gdLst>
              <a:gd name="connsiteX0" fmla="*/ 652681 w 1129723"/>
              <a:gd name="connsiteY0" fmla="*/ 557847 h 597766"/>
              <a:gd name="connsiteX1" fmla="*/ 632006 w 1129723"/>
              <a:gd name="connsiteY1" fmla="*/ 561576 h 597766"/>
              <a:gd name="connsiteX2" fmla="*/ 24203 w 1129723"/>
              <a:gd name="connsiteY2" fmla="*/ 367275 h 597766"/>
              <a:gd name="connsiteX3" fmla="*/ 118859 w 1129723"/>
              <a:gd name="connsiteY3" fmla="*/ 38723 h 597766"/>
              <a:gd name="connsiteX4" fmla="*/ 899081 w 1129723"/>
              <a:gd name="connsiteY4" fmla="*/ 64882 h 597766"/>
              <a:gd name="connsiteX5" fmla="*/ 1127055 w 1129723"/>
              <a:gd name="connsiteY5" fmla="*/ 471692 h 597766"/>
              <a:gd name="connsiteX6" fmla="*/ 652681 w 1129723"/>
              <a:gd name="connsiteY6" fmla="*/ 557847 h 5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9723" h="597766">
                <a:moveTo>
                  <a:pt x="652681" y="557847"/>
                </a:moveTo>
                <a:cubicBezTo>
                  <a:pt x="646593" y="557628"/>
                  <a:pt x="639738" y="558779"/>
                  <a:pt x="632006" y="561576"/>
                </a:cubicBezTo>
                <a:cubicBezTo>
                  <a:pt x="421855" y="636928"/>
                  <a:pt x="106629" y="589326"/>
                  <a:pt x="24203" y="367275"/>
                </a:cubicBezTo>
                <a:cubicBezTo>
                  <a:pt x="-12430" y="268616"/>
                  <a:pt x="-8701" y="127675"/>
                  <a:pt x="118859" y="38723"/>
                </a:cubicBezTo>
                <a:cubicBezTo>
                  <a:pt x="356540" y="242128"/>
                  <a:pt x="544370" y="-135726"/>
                  <a:pt x="899081" y="64882"/>
                </a:cubicBezTo>
                <a:cubicBezTo>
                  <a:pt x="1051484" y="151092"/>
                  <a:pt x="1132429" y="301246"/>
                  <a:pt x="1127055" y="471692"/>
                </a:cubicBezTo>
                <a:cubicBezTo>
                  <a:pt x="951674" y="432865"/>
                  <a:pt x="775799" y="466208"/>
                  <a:pt x="652681" y="557847"/>
                </a:cubicBezTo>
                <a:close/>
              </a:path>
            </a:pathLst>
          </a:custGeom>
          <a:solidFill>
            <a:srgbClr val="5B36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23FD9EE6-7766-46CC-84BF-B9D8B8637143}"/>
              </a:ext>
            </a:extLst>
          </p:cNvPr>
          <p:cNvSpPr/>
          <p:nvPr/>
        </p:nvSpPr>
        <p:spPr>
          <a:xfrm>
            <a:off x="19582909" y="2309365"/>
            <a:ext cx="861475" cy="372409"/>
          </a:xfrm>
          <a:custGeom>
            <a:avLst/>
            <a:gdLst>
              <a:gd name="connsiteX0" fmla="*/ 255406 w 1052946"/>
              <a:gd name="connsiteY0" fmla="*/ 449751 h 455179"/>
              <a:gd name="connsiteX1" fmla="*/ 41691 w 1052946"/>
              <a:gd name="connsiteY1" fmla="*/ 4113 h 455179"/>
              <a:gd name="connsiteX2" fmla="*/ 265936 w 1052946"/>
              <a:gd name="connsiteY2" fmla="*/ 158326 h 455179"/>
              <a:gd name="connsiteX3" fmla="*/ 1049887 w 1052946"/>
              <a:gd name="connsiteY3" fmla="*/ 437082 h 455179"/>
              <a:gd name="connsiteX4" fmla="*/ 255406 w 1052946"/>
              <a:gd name="connsiteY4" fmla="*/ 449751 h 4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946" h="455179">
                <a:moveTo>
                  <a:pt x="255406" y="449751"/>
                </a:moveTo>
                <a:cubicBezTo>
                  <a:pt x="-5363" y="401874"/>
                  <a:pt x="-36402" y="195014"/>
                  <a:pt x="41691" y="4113"/>
                </a:cubicBezTo>
                <a:cubicBezTo>
                  <a:pt x="32423" y="150867"/>
                  <a:pt x="128615" y="169459"/>
                  <a:pt x="265936" y="158326"/>
                </a:cubicBezTo>
                <a:cubicBezTo>
                  <a:pt x="524676" y="137431"/>
                  <a:pt x="883829" y="-69538"/>
                  <a:pt x="1049887" y="437082"/>
                </a:cubicBezTo>
                <a:cubicBezTo>
                  <a:pt x="815990" y="169239"/>
                  <a:pt x="558402" y="505305"/>
                  <a:pt x="255406" y="449751"/>
                </a:cubicBezTo>
                <a:close/>
              </a:path>
            </a:pathLst>
          </a:custGeom>
          <a:solidFill>
            <a:srgbClr val="6A494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AD821B40-F450-467A-824F-F71317C01F2C}"/>
              </a:ext>
            </a:extLst>
          </p:cNvPr>
          <p:cNvSpPr/>
          <p:nvPr/>
        </p:nvSpPr>
        <p:spPr>
          <a:xfrm>
            <a:off x="19442031" y="2812610"/>
            <a:ext cx="699949" cy="515988"/>
          </a:xfrm>
          <a:custGeom>
            <a:avLst/>
            <a:gdLst>
              <a:gd name="connsiteX0" fmla="*/ 4113 w 855518"/>
              <a:gd name="connsiteY0" fmla="*/ 106391 h 630670"/>
              <a:gd name="connsiteX1" fmla="*/ 150977 w 855518"/>
              <a:gd name="connsiteY1" fmla="*/ 4113 h 630670"/>
              <a:gd name="connsiteX2" fmla="*/ 788503 w 855518"/>
              <a:gd name="connsiteY2" fmla="*/ 80452 h 630670"/>
              <a:gd name="connsiteX3" fmla="*/ 834569 w 855518"/>
              <a:gd name="connsiteY3" fmla="*/ 102388 h 630670"/>
              <a:gd name="connsiteX4" fmla="*/ 855354 w 855518"/>
              <a:gd name="connsiteY4" fmla="*/ 155090 h 630670"/>
              <a:gd name="connsiteX5" fmla="*/ 850309 w 855518"/>
              <a:gd name="connsiteY5" fmla="*/ 473716 h 630670"/>
              <a:gd name="connsiteX6" fmla="*/ 824040 w 855518"/>
              <a:gd name="connsiteY6" fmla="*/ 533657 h 630670"/>
              <a:gd name="connsiteX7" fmla="*/ 688803 w 855518"/>
              <a:gd name="connsiteY7" fmla="*/ 627819 h 630670"/>
              <a:gd name="connsiteX8" fmla="*/ 703061 w 855518"/>
              <a:gd name="connsiteY8" fmla="*/ 614822 h 630670"/>
              <a:gd name="connsiteX9" fmla="*/ 706736 w 855518"/>
              <a:gd name="connsiteY9" fmla="*/ 609667 h 630670"/>
              <a:gd name="connsiteX10" fmla="*/ 715235 w 855518"/>
              <a:gd name="connsiteY10" fmla="*/ 577475 h 630670"/>
              <a:gd name="connsiteX11" fmla="*/ 713591 w 855518"/>
              <a:gd name="connsiteY11" fmla="*/ 481723 h 630670"/>
              <a:gd name="connsiteX12" fmla="*/ 713426 w 855518"/>
              <a:gd name="connsiteY12" fmla="*/ 472126 h 630670"/>
              <a:gd name="connsiteX13" fmla="*/ 710849 w 855518"/>
              <a:gd name="connsiteY13" fmla="*/ 318900 h 630670"/>
              <a:gd name="connsiteX14" fmla="*/ 709588 w 855518"/>
              <a:gd name="connsiteY14" fmla="*/ 264224 h 630670"/>
              <a:gd name="connsiteX15" fmla="*/ 678437 w 855518"/>
              <a:gd name="connsiteY15" fmla="*/ 208286 h 630670"/>
              <a:gd name="connsiteX16" fmla="*/ 634894 w 855518"/>
              <a:gd name="connsiteY16" fmla="*/ 196934 h 630670"/>
              <a:gd name="connsiteX17" fmla="*/ 498833 w 855518"/>
              <a:gd name="connsiteY17" fmla="*/ 208012 h 630670"/>
              <a:gd name="connsiteX18" fmla="*/ 138583 w 855518"/>
              <a:gd name="connsiteY18" fmla="*/ 154158 h 630670"/>
              <a:gd name="connsiteX19" fmla="*/ 12504 w 855518"/>
              <a:gd name="connsiteY19" fmla="*/ 109463 h 630670"/>
              <a:gd name="connsiteX20" fmla="*/ 4113 w 855518"/>
              <a:gd name="connsiteY20" fmla="*/ 106391 h 6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5518" h="630670">
                <a:moveTo>
                  <a:pt x="4113" y="106391"/>
                </a:moveTo>
                <a:lnTo>
                  <a:pt x="150977" y="4113"/>
                </a:lnTo>
                <a:cubicBezTo>
                  <a:pt x="424578" y="107214"/>
                  <a:pt x="506017" y="99591"/>
                  <a:pt x="788503" y="80452"/>
                </a:cubicBezTo>
                <a:cubicBezTo>
                  <a:pt x="810549" y="81932"/>
                  <a:pt x="820969" y="88404"/>
                  <a:pt x="834569" y="102388"/>
                </a:cubicBezTo>
                <a:cubicBezTo>
                  <a:pt x="847896" y="119115"/>
                  <a:pt x="853928" y="133428"/>
                  <a:pt x="855354" y="155090"/>
                </a:cubicBezTo>
                <a:cubicBezTo>
                  <a:pt x="857164" y="261427"/>
                  <a:pt x="848609" y="374015"/>
                  <a:pt x="850309" y="473716"/>
                </a:cubicBezTo>
                <a:cubicBezTo>
                  <a:pt x="850748" y="498778"/>
                  <a:pt x="848609" y="515450"/>
                  <a:pt x="824040" y="533657"/>
                </a:cubicBezTo>
                <a:lnTo>
                  <a:pt x="688803" y="627819"/>
                </a:lnTo>
                <a:cubicBezTo>
                  <a:pt x="695054" y="623158"/>
                  <a:pt x="697961" y="620525"/>
                  <a:pt x="703061" y="614822"/>
                </a:cubicBezTo>
                <a:lnTo>
                  <a:pt x="706736" y="609667"/>
                </a:lnTo>
                <a:cubicBezTo>
                  <a:pt x="713536" y="597218"/>
                  <a:pt x="714742" y="590582"/>
                  <a:pt x="715235" y="577475"/>
                </a:cubicBezTo>
                <a:cubicBezTo>
                  <a:pt x="714688" y="545558"/>
                  <a:pt x="714139" y="513640"/>
                  <a:pt x="713591" y="481723"/>
                </a:cubicBezTo>
                <a:lnTo>
                  <a:pt x="713426" y="472126"/>
                </a:lnTo>
                <a:cubicBezTo>
                  <a:pt x="712548" y="421069"/>
                  <a:pt x="711726" y="369957"/>
                  <a:pt x="710849" y="318900"/>
                </a:cubicBezTo>
                <a:cubicBezTo>
                  <a:pt x="710574" y="300857"/>
                  <a:pt x="710739" y="282102"/>
                  <a:pt x="709588" y="264224"/>
                </a:cubicBezTo>
                <a:cubicBezTo>
                  <a:pt x="705803" y="240423"/>
                  <a:pt x="697248" y="224025"/>
                  <a:pt x="678437" y="208286"/>
                </a:cubicBezTo>
                <a:cubicBezTo>
                  <a:pt x="663685" y="198524"/>
                  <a:pt x="654582" y="195618"/>
                  <a:pt x="634894" y="196934"/>
                </a:cubicBezTo>
                <a:cubicBezTo>
                  <a:pt x="588828" y="202911"/>
                  <a:pt x="544736" y="206641"/>
                  <a:pt x="498833" y="208012"/>
                </a:cubicBezTo>
                <a:cubicBezTo>
                  <a:pt x="365789" y="210699"/>
                  <a:pt x="258082" y="192053"/>
                  <a:pt x="138583" y="154158"/>
                </a:cubicBezTo>
                <a:cubicBezTo>
                  <a:pt x="95862" y="140338"/>
                  <a:pt x="54238" y="125147"/>
                  <a:pt x="12504" y="109463"/>
                </a:cubicBezTo>
                <a:lnTo>
                  <a:pt x="4113" y="10639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85C49562-8D35-4FDE-A489-26526D984DDA}"/>
              </a:ext>
            </a:extLst>
          </p:cNvPr>
          <p:cNvSpPr/>
          <p:nvPr/>
        </p:nvSpPr>
        <p:spPr>
          <a:xfrm>
            <a:off x="19399002" y="2809693"/>
            <a:ext cx="166013" cy="94224"/>
          </a:xfrm>
          <a:custGeom>
            <a:avLst/>
            <a:gdLst>
              <a:gd name="connsiteX0" fmla="*/ 4113 w 202911"/>
              <a:gd name="connsiteY0" fmla="*/ 116372 h 115165"/>
              <a:gd name="connsiteX1" fmla="*/ 150977 w 202911"/>
              <a:gd name="connsiteY1" fmla="*/ 14094 h 115165"/>
              <a:gd name="connsiteX2" fmla="*/ 157559 w 202911"/>
              <a:gd name="connsiteY2" fmla="*/ 10255 h 115165"/>
              <a:gd name="connsiteX3" fmla="*/ 164578 w 202911"/>
              <a:gd name="connsiteY3" fmla="*/ 7294 h 115165"/>
              <a:gd name="connsiteX4" fmla="*/ 171927 w 202911"/>
              <a:gd name="connsiteY4" fmla="*/ 5210 h 115165"/>
              <a:gd name="connsiteX5" fmla="*/ 179549 w 202911"/>
              <a:gd name="connsiteY5" fmla="*/ 4113 h 115165"/>
              <a:gd name="connsiteX6" fmla="*/ 187392 w 202911"/>
              <a:gd name="connsiteY6" fmla="*/ 4113 h 115165"/>
              <a:gd name="connsiteX7" fmla="*/ 195454 w 202911"/>
              <a:gd name="connsiteY7" fmla="*/ 5265 h 115165"/>
              <a:gd name="connsiteX8" fmla="*/ 203570 w 202911"/>
              <a:gd name="connsiteY8" fmla="*/ 7678 h 115165"/>
              <a:gd name="connsiteX9" fmla="*/ 56706 w 202911"/>
              <a:gd name="connsiteY9" fmla="*/ 109956 h 115165"/>
              <a:gd name="connsiteX10" fmla="*/ 48590 w 202911"/>
              <a:gd name="connsiteY10" fmla="*/ 107543 h 115165"/>
              <a:gd name="connsiteX11" fmla="*/ 40528 w 202911"/>
              <a:gd name="connsiteY11" fmla="*/ 106337 h 115165"/>
              <a:gd name="connsiteX12" fmla="*/ 32686 w 202911"/>
              <a:gd name="connsiteY12" fmla="*/ 106337 h 115165"/>
              <a:gd name="connsiteX13" fmla="*/ 25063 w 202911"/>
              <a:gd name="connsiteY13" fmla="*/ 107433 h 115165"/>
              <a:gd name="connsiteX14" fmla="*/ 17715 w 202911"/>
              <a:gd name="connsiteY14" fmla="*/ 109517 h 115165"/>
              <a:gd name="connsiteX15" fmla="*/ 10695 w 202911"/>
              <a:gd name="connsiteY15" fmla="*/ 112534 h 1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911" h="115165">
                <a:moveTo>
                  <a:pt x="4113" y="116372"/>
                </a:moveTo>
                <a:lnTo>
                  <a:pt x="150977" y="14094"/>
                </a:lnTo>
                <a:lnTo>
                  <a:pt x="157559" y="10255"/>
                </a:lnTo>
                <a:lnTo>
                  <a:pt x="164578" y="7294"/>
                </a:lnTo>
                <a:lnTo>
                  <a:pt x="171927" y="5210"/>
                </a:lnTo>
                <a:lnTo>
                  <a:pt x="179549" y="4113"/>
                </a:lnTo>
                <a:lnTo>
                  <a:pt x="187392" y="4113"/>
                </a:lnTo>
                <a:lnTo>
                  <a:pt x="195454" y="5265"/>
                </a:lnTo>
                <a:lnTo>
                  <a:pt x="203570" y="7678"/>
                </a:lnTo>
                <a:lnTo>
                  <a:pt x="56706" y="109956"/>
                </a:lnTo>
                <a:lnTo>
                  <a:pt x="48590" y="107543"/>
                </a:lnTo>
                <a:lnTo>
                  <a:pt x="40528" y="106337"/>
                </a:lnTo>
                <a:lnTo>
                  <a:pt x="32686" y="106337"/>
                </a:lnTo>
                <a:lnTo>
                  <a:pt x="25063" y="107433"/>
                </a:lnTo>
                <a:lnTo>
                  <a:pt x="17715" y="109517"/>
                </a:lnTo>
                <a:lnTo>
                  <a:pt x="10695" y="112534"/>
                </a:ln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452BA95A-86F5-47E3-9442-F5864FC1510C}"/>
              </a:ext>
            </a:extLst>
          </p:cNvPr>
          <p:cNvSpPr/>
          <p:nvPr/>
        </p:nvSpPr>
        <p:spPr>
          <a:xfrm>
            <a:off x="19994587" y="2903110"/>
            <a:ext cx="148066" cy="426251"/>
          </a:xfrm>
          <a:custGeom>
            <a:avLst/>
            <a:gdLst>
              <a:gd name="connsiteX0" fmla="*/ 167924 w 180975"/>
              <a:gd name="connsiteY0" fmla="*/ 4113 h 520988"/>
              <a:gd name="connsiteX1" fmla="*/ 179988 w 180975"/>
              <a:gd name="connsiteY1" fmla="*/ 44476 h 520988"/>
              <a:gd name="connsiteX2" fmla="*/ 174943 w 180975"/>
              <a:gd name="connsiteY2" fmla="*/ 363102 h 520988"/>
              <a:gd name="connsiteX3" fmla="*/ 148674 w 180975"/>
              <a:gd name="connsiteY3" fmla="*/ 423043 h 520988"/>
              <a:gd name="connsiteX4" fmla="*/ 13437 w 180975"/>
              <a:gd name="connsiteY4" fmla="*/ 517205 h 520988"/>
              <a:gd name="connsiteX5" fmla="*/ 27695 w 180975"/>
              <a:gd name="connsiteY5" fmla="*/ 504207 h 520988"/>
              <a:gd name="connsiteX6" fmla="*/ 31370 w 180975"/>
              <a:gd name="connsiteY6" fmla="*/ 499052 h 520988"/>
              <a:gd name="connsiteX7" fmla="*/ 39869 w 180975"/>
              <a:gd name="connsiteY7" fmla="*/ 466861 h 520988"/>
              <a:gd name="connsiteX8" fmla="*/ 38225 w 180975"/>
              <a:gd name="connsiteY8" fmla="*/ 371109 h 520988"/>
              <a:gd name="connsiteX9" fmla="*/ 38061 w 180975"/>
              <a:gd name="connsiteY9" fmla="*/ 361511 h 520988"/>
              <a:gd name="connsiteX10" fmla="*/ 35483 w 180975"/>
              <a:gd name="connsiteY10" fmla="*/ 208286 h 520988"/>
              <a:gd name="connsiteX11" fmla="*/ 34222 w 180975"/>
              <a:gd name="connsiteY11" fmla="*/ 153609 h 520988"/>
              <a:gd name="connsiteX12" fmla="*/ 4113 w 180975"/>
              <a:gd name="connsiteY12" fmla="*/ 98604 h 520988"/>
              <a:gd name="connsiteX13" fmla="*/ 167924 w 180975"/>
              <a:gd name="connsiteY13" fmla="*/ 4113 h 5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0975" h="520988">
                <a:moveTo>
                  <a:pt x="167924" y="4113"/>
                </a:moveTo>
                <a:cubicBezTo>
                  <a:pt x="175273" y="16178"/>
                  <a:pt x="178892" y="28298"/>
                  <a:pt x="179988" y="44476"/>
                </a:cubicBezTo>
                <a:cubicBezTo>
                  <a:pt x="181799" y="150813"/>
                  <a:pt x="173243" y="263401"/>
                  <a:pt x="174943" y="363102"/>
                </a:cubicBezTo>
                <a:cubicBezTo>
                  <a:pt x="175383" y="388164"/>
                  <a:pt x="173243" y="404836"/>
                  <a:pt x="148674" y="423043"/>
                </a:cubicBezTo>
                <a:lnTo>
                  <a:pt x="13437" y="517205"/>
                </a:lnTo>
                <a:cubicBezTo>
                  <a:pt x="19688" y="512543"/>
                  <a:pt x="22595" y="509911"/>
                  <a:pt x="27695" y="504207"/>
                </a:cubicBezTo>
                <a:lnTo>
                  <a:pt x="31370" y="499052"/>
                </a:lnTo>
                <a:cubicBezTo>
                  <a:pt x="38170" y="486604"/>
                  <a:pt x="39377" y="479968"/>
                  <a:pt x="39869" y="466861"/>
                </a:cubicBezTo>
                <a:cubicBezTo>
                  <a:pt x="39322" y="434943"/>
                  <a:pt x="38773" y="403026"/>
                  <a:pt x="38225" y="371109"/>
                </a:cubicBezTo>
                <a:lnTo>
                  <a:pt x="38061" y="361511"/>
                </a:lnTo>
                <a:cubicBezTo>
                  <a:pt x="37182" y="310454"/>
                  <a:pt x="36360" y="259343"/>
                  <a:pt x="35483" y="208286"/>
                </a:cubicBezTo>
                <a:cubicBezTo>
                  <a:pt x="35209" y="190243"/>
                  <a:pt x="35373" y="171488"/>
                  <a:pt x="34222" y="153609"/>
                </a:cubicBezTo>
                <a:cubicBezTo>
                  <a:pt x="30492" y="130247"/>
                  <a:pt x="22211" y="114014"/>
                  <a:pt x="4113" y="98604"/>
                </a:cubicBezTo>
                <a:lnTo>
                  <a:pt x="167924" y="4113"/>
                </a:ln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301BE574-F9A4-49B7-A8BF-47239919B319}"/>
              </a:ext>
            </a:extLst>
          </p:cNvPr>
          <p:cNvSpPr/>
          <p:nvPr/>
        </p:nvSpPr>
        <p:spPr>
          <a:xfrm>
            <a:off x="19373151" y="2893226"/>
            <a:ext cx="655080" cy="453171"/>
          </a:xfrm>
          <a:custGeom>
            <a:avLst/>
            <a:gdLst>
              <a:gd name="connsiteX0" fmla="*/ 88304 w 800677"/>
              <a:gd name="connsiteY0" fmla="*/ 7857 h 553893"/>
              <a:gd name="connsiteX1" fmla="*/ 362947 w 800677"/>
              <a:gd name="connsiteY1" fmla="*/ 92093 h 553893"/>
              <a:gd name="connsiteX2" fmla="*/ 719029 w 800677"/>
              <a:gd name="connsiteY2" fmla="*/ 98454 h 553893"/>
              <a:gd name="connsiteX3" fmla="*/ 794161 w 800677"/>
              <a:gd name="connsiteY3" fmla="*/ 172489 h 553893"/>
              <a:gd name="connsiteX4" fmla="*/ 799316 w 800677"/>
              <a:gd name="connsiteY4" fmla="*/ 478941 h 553893"/>
              <a:gd name="connsiteX5" fmla="*/ 725390 w 800677"/>
              <a:gd name="connsiteY5" fmla="*/ 544585 h 553893"/>
              <a:gd name="connsiteX6" fmla="*/ 70919 w 800677"/>
              <a:gd name="connsiteY6" fmla="*/ 450588 h 553893"/>
              <a:gd name="connsiteX7" fmla="*/ 9278 w 800677"/>
              <a:gd name="connsiteY7" fmla="*/ 378582 h 553893"/>
              <a:gd name="connsiteX8" fmla="*/ 4122 w 800677"/>
              <a:gd name="connsiteY8" fmla="*/ 72130 h 553893"/>
              <a:gd name="connsiteX9" fmla="*/ 88304 w 800677"/>
              <a:gd name="connsiteY9" fmla="*/ 7857 h 5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0677" h="553893">
                <a:moveTo>
                  <a:pt x="88304" y="7857"/>
                </a:moveTo>
                <a:cubicBezTo>
                  <a:pt x="177749" y="41584"/>
                  <a:pt x="265879" y="73611"/>
                  <a:pt x="362947" y="92093"/>
                </a:cubicBezTo>
                <a:cubicBezTo>
                  <a:pt x="479155" y="114248"/>
                  <a:pt x="596131" y="114906"/>
                  <a:pt x="719029" y="98454"/>
                </a:cubicBezTo>
                <a:cubicBezTo>
                  <a:pt x="764383" y="92367"/>
                  <a:pt x="793559" y="136788"/>
                  <a:pt x="794161" y="172489"/>
                </a:cubicBezTo>
                <a:cubicBezTo>
                  <a:pt x="795861" y="274658"/>
                  <a:pt x="797617" y="376772"/>
                  <a:pt x="799316" y="478941"/>
                </a:cubicBezTo>
                <a:cubicBezTo>
                  <a:pt x="799975" y="518865"/>
                  <a:pt x="766905" y="541075"/>
                  <a:pt x="725390" y="544585"/>
                </a:cubicBezTo>
                <a:cubicBezTo>
                  <a:pt x="494840" y="564054"/>
                  <a:pt x="262753" y="547108"/>
                  <a:pt x="70919" y="450588"/>
                </a:cubicBezTo>
                <a:cubicBezTo>
                  <a:pt x="40757" y="435397"/>
                  <a:pt x="9881" y="413844"/>
                  <a:pt x="9278" y="378582"/>
                </a:cubicBezTo>
                <a:cubicBezTo>
                  <a:pt x="7578" y="276413"/>
                  <a:pt x="5823" y="174299"/>
                  <a:pt x="4122" y="72130"/>
                </a:cubicBezTo>
                <a:cubicBezTo>
                  <a:pt x="3410" y="32151"/>
                  <a:pt x="44650" y="-8595"/>
                  <a:pt x="88304" y="7857"/>
                </a:cubicBezTo>
                <a:close/>
              </a:path>
            </a:pathLst>
          </a:custGeom>
          <a:solidFill>
            <a:srgbClr val="E8A33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1A6C3F0D-37C5-4993-B17B-C71545AB381D}"/>
              </a:ext>
            </a:extLst>
          </p:cNvPr>
          <p:cNvSpPr/>
          <p:nvPr/>
        </p:nvSpPr>
        <p:spPr>
          <a:xfrm>
            <a:off x="19384819" y="2911140"/>
            <a:ext cx="614698" cy="417277"/>
          </a:xfrm>
          <a:custGeom>
            <a:avLst/>
            <a:gdLst>
              <a:gd name="connsiteX0" fmla="*/ 54191 w 751320"/>
              <a:gd name="connsiteY0" fmla="*/ 6253 h 510020"/>
              <a:gd name="connsiteX1" fmla="*/ 695116 w 751320"/>
              <a:gd name="connsiteY1" fmla="*/ 98221 h 510020"/>
              <a:gd name="connsiteX2" fmla="*/ 746886 w 751320"/>
              <a:gd name="connsiteY2" fmla="*/ 154982 h 510020"/>
              <a:gd name="connsiteX3" fmla="*/ 752042 w 751320"/>
              <a:gd name="connsiteY3" fmla="*/ 461433 h 510020"/>
              <a:gd name="connsiteX4" fmla="*/ 701971 w 751320"/>
              <a:gd name="connsiteY4" fmla="*/ 503606 h 510020"/>
              <a:gd name="connsiteX5" fmla="*/ 61046 w 751320"/>
              <a:gd name="connsiteY5" fmla="*/ 411638 h 510020"/>
              <a:gd name="connsiteX6" fmla="*/ 9275 w 751320"/>
              <a:gd name="connsiteY6" fmla="*/ 354877 h 510020"/>
              <a:gd name="connsiteX7" fmla="*/ 4120 w 751320"/>
              <a:gd name="connsiteY7" fmla="*/ 48426 h 510020"/>
              <a:gd name="connsiteX8" fmla="*/ 54191 w 751320"/>
              <a:gd name="connsiteY8" fmla="*/ 6253 h 5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1320" h="510020">
                <a:moveTo>
                  <a:pt x="54191" y="6253"/>
                </a:moveTo>
                <a:cubicBezTo>
                  <a:pt x="229188" y="72446"/>
                  <a:pt x="405995" y="136994"/>
                  <a:pt x="695116" y="98221"/>
                </a:cubicBezTo>
                <a:cubicBezTo>
                  <a:pt x="724292" y="94328"/>
                  <a:pt x="746393" y="127781"/>
                  <a:pt x="746886" y="154982"/>
                </a:cubicBezTo>
                <a:cubicBezTo>
                  <a:pt x="748586" y="257151"/>
                  <a:pt x="750341" y="359264"/>
                  <a:pt x="752042" y="461433"/>
                </a:cubicBezTo>
                <a:cubicBezTo>
                  <a:pt x="752480" y="488634"/>
                  <a:pt x="731147" y="501138"/>
                  <a:pt x="701971" y="503606"/>
                </a:cubicBezTo>
                <a:cubicBezTo>
                  <a:pt x="452280" y="524665"/>
                  <a:pt x="234946" y="499328"/>
                  <a:pt x="61046" y="411638"/>
                </a:cubicBezTo>
                <a:cubicBezTo>
                  <a:pt x="37135" y="399572"/>
                  <a:pt x="9769" y="382078"/>
                  <a:pt x="9275" y="354877"/>
                </a:cubicBezTo>
                <a:cubicBezTo>
                  <a:pt x="7576" y="252708"/>
                  <a:pt x="5821" y="150595"/>
                  <a:pt x="4120" y="48426"/>
                </a:cubicBezTo>
                <a:cubicBezTo>
                  <a:pt x="3626" y="21170"/>
                  <a:pt x="28689" y="-3399"/>
                  <a:pt x="54191" y="62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4A6839C1-5EFD-49C5-A1CF-4E54589127F7}"/>
              </a:ext>
            </a:extLst>
          </p:cNvPr>
          <p:cNvSpPr/>
          <p:nvPr/>
        </p:nvSpPr>
        <p:spPr>
          <a:xfrm>
            <a:off x="19387740" y="2950177"/>
            <a:ext cx="278185" cy="305105"/>
          </a:xfrm>
          <a:custGeom>
            <a:avLst/>
            <a:gdLst>
              <a:gd name="connsiteX0" fmla="*/ 177301 w 340013"/>
              <a:gd name="connsiteY0" fmla="*/ 4113 h 372918"/>
              <a:gd name="connsiteX1" fmla="*/ 338698 w 340013"/>
              <a:gd name="connsiteY1" fmla="*/ 45792 h 372918"/>
              <a:gd name="connsiteX2" fmla="*/ 68443 w 340013"/>
              <a:gd name="connsiteY2" fmla="*/ 369299 h 372918"/>
              <a:gd name="connsiteX3" fmla="*/ 57475 w 340013"/>
              <a:gd name="connsiteY3" fmla="*/ 363925 h 372918"/>
              <a:gd name="connsiteX4" fmla="*/ 5704 w 340013"/>
              <a:gd name="connsiteY4" fmla="*/ 307164 h 372918"/>
              <a:gd name="connsiteX5" fmla="*/ 4113 w 340013"/>
              <a:gd name="connsiteY5" fmla="*/ 211467 h 372918"/>
              <a:gd name="connsiteX6" fmla="*/ 177301 w 340013"/>
              <a:gd name="connsiteY6" fmla="*/ 4113 h 37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13" h="372918">
                <a:moveTo>
                  <a:pt x="177301" y="4113"/>
                </a:moveTo>
                <a:cubicBezTo>
                  <a:pt x="228084" y="20785"/>
                  <a:pt x="281115" y="35372"/>
                  <a:pt x="338698" y="45792"/>
                </a:cubicBezTo>
                <a:lnTo>
                  <a:pt x="68443" y="369299"/>
                </a:lnTo>
                <a:cubicBezTo>
                  <a:pt x="64767" y="367544"/>
                  <a:pt x="61148" y="365734"/>
                  <a:pt x="57475" y="363925"/>
                </a:cubicBezTo>
                <a:cubicBezTo>
                  <a:pt x="33563" y="351859"/>
                  <a:pt x="6198" y="334365"/>
                  <a:pt x="5704" y="307164"/>
                </a:cubicBezTo>
                <a:lnTo>
                  <a:pt x="4113" y="211467"/>
                </a:lnTo>
                <a:lnTo>
                  <a:pt x="177301" y="411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3BBB9A09-A7EF-4748-8B34-58727F20E1EA}"/>
              </a:ext>
            </a:extLst>
          </p:cNvPr>
          <p:cNvSpPr/>
          <p:nvPr/>
        </p:nvSpPr>
        <p:spPr>
          <a:xfrm>
            <a:off x="19635998" y="2987881"/>
            <a:ext cx="363435" cy="341000"/>
          </a:xfrm>
          <a:custGeom>
            <a:avLst/>
            <a:gdLst>
              <a:gd name="connsiteX0" fmla="*/ 327290 w 444211"/>
              <a:gd name="connsiteY0" fmla="*/ 11224 h 416791"/>
              <a:gd name="connsiteX1" fmla="*/ 388109 w 444211"/>
              <a:gd name="connsiteY1" fmla="*/ 4424 h 416791"/>
              <a:gd name="connsiteX2" fmla="*/ 439879 w 444211"/>
              <a:gd name="connsiteY2" fmla="*/ 61184 h 416791"/>
              <a:gd name="connsiteX3" fmla="*/ 443772 w 444211"/>
              <a:gd name="connsiteY3" fmla="*/ 290255 h 416791"/>
              <a:gd name="connsiteX4" fmla="*/ 340673 w 444211"/>
              <a:gd name="connsiteY4" fmla="*/ 413647 h 416791"/>
              <a:gd name="connsiteX5" fmla="*/ 4113 w 444211"/>
              <a:gd name="connsiteY5" fmla="*/ 398072 h 416791"/>
              <a:gd name="connsiteX6" fmla="*/ 327290 w 444211"/>
              <a:gd name="connsiteY6" fmla="*/ 11224 h 4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11" h="416791">
                <a:moveTo>
                  <a:pt x="327290" y="11224"/>
                </a:moveTo>
                <a:cubicBezTo>
                  <a:pt x="347034" y="9469"/>
                  <a:pt x="367270" y="7221"/>
                  <a:pt x="388109" y="4424"/>
                </a:cubicBezTo>
                <a:cubicBezTo>
                  <a:pt x="417285" y="530"/>
                  <a:pt x="439386" y="33983"/>
                  <a:pt x="439879" y="61184"/>
                </a:cubicBezTo>
                <a:lnTo>
                  <a:pt x="443772" y="290255"/>
                </a:lnTo>
                <a:lnTo>
                  <a:pt x="340673" y="413647"/>
                </a:lnTo>
                <a:cubicBezTo>
                  <a:pt x="219968" y="420612"/>
                  <a:pt x="107379" y="416060"/>
                  <a:pt x="4113" y="398072"/>
                </a:cubicBezTo>
                <a:lnTo>
                  <a:pt x="327290" y="1122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6A1D3F94-EC62-4D96-8B3C-EA794ABEAC62}"/>
              </a:ext>
            </a:extLst>
          </p:cNvPr>
          <p:cNvSpPr/>
          <p:nvPr/>
        </p:nvSpPr>
        <p:spPr>
          <a:xfrm>
            <a:off x="20050000" y="2987867"/>
            <a:ext cx="112171" cy="206395"/>
          </a:xfrm>
          <a:custGeom>
            <a:avLst/>
            <a:gdLst>
              <a:gd name="connsiteX0" fmla="*/ 4113 w 137102"/>
              <a:gd name="connsiteY0" fmla="*/ 79355 h 252268"/>
              <a:gd name="connsiteX1" fmla="*/ 134580 w 137102"/>
              <a:gd name="connsiteY1" fmla="*/ 4113 h 252268"/>
              <a:gd name="connsiteX2" fmla="*/ 134580 w 137102"/>
              <a:gd name="connsiteY2" fmla="*/ 174394 h 252268"/>
              <a:gd name="connsiteX3" fmla="*/ 4113 w 137102"/>
              <a:gd name="connsiteY3" fmla="*/ 249636 h 25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02" h="252268">
                <a:moveTo>
                  <a:pt x="4113" y="79355"/>
                </a:moveTo>
                <a:lnTo>
                  <a:pt x="134580" y="4113"/>
                </a:lnTo>
                <a:lnTo>
                  <a:pt x="134580" y="174394"/>
                </a:lnTo>
                <a:lnTo>
                  <a:pt x="4113" y="249636"/>
                </a:lnTo>
                <a:close/>
              </a:path>
            </a:pathLst>
          </a:custGeom>
          <a:solidFill>
            <a:srgbClr val="B2BCC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8E0ED1D0-06C9-4BBC-A772-B9FD74CB0F0F}"/>
              </a:ext>
            </a:extLst>
          </p:cNvPr>
          <p:cNvSpPr/>
          <p:nvPr/>
        </p:nvSpPr>
        <p:spPr>
          <a:xfrm>
            <a:off x="20157056" y="2814719"/>
            <a:ext cx="345487" cy="296132"/>
          </a:xfrm>
          <a:custGeom>
            <a:avLst/>
            <a:gdLst>
              <a:gd name="connsiteX0" fmla="*/ 4113 w 422275"/>
              <a:gd name="connsiteY0" fmla="*/ 244097 h 361950"/>
              <a:gd name="connsiteX1" fmla="*/ 420520 w 422275"/>
              <a:gd name="connsiteY1" fmla="*/ 4113 h 361950"/>
              <a:gd name="connsiteX2" fmla="*/ 409058 w 422275"/>
              <a:gd name="connsiteY2" fmla="*/ 128931 h 361950"/>
              <a:gd name="connsiteX3" fmla="*/ 4168 w 422275"/>
              <a:gd name="connsiteY3" fmla="*/ 362334 h 361950"/>
              <a:gd name="connsiteX4" fmla="*/ 4113 w 422275"/>
              <a:gd name="connsiteY4" fmla="*/ 24409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275" h="361950">
                <a:moveTo>
                  <a:pt x="4113" y="244097"/>
                </a:moveTo>
                <a:cubicBezTo>
                  <a:pt x="148673" y="179714"/>
                  <a:pt x="287256" y="99207"/>
                  <a:pt x="420520" y="4113"/>
                </a:cubicBezTo>
                <a:cubicBezTo>
                  <a:pt x="420520" y="43489"/>
                  <a:pt x="419916" y="94052"/>
                  <a:pt x="409058" y="128931"/>
                </a:cubicBezTo>
                <a:cubicBezTo>
                  <a:pt x="279689" y="221174"/>
                  <a:pt x="149660" y="291096"/>
                  <a:pt x="4168" y="362334"/>
                </a:cubicBezTo>
                <a:cubicBezTo>
                  <a:pt x="4113" y="322849"/>
                  <a:pt x="4113" y="283473"/>
                  <a:pt x="4113" y="244097"/>
                </a:cubicBezTo>
                <a:close/>
              </a:path>
            </a:pathLst>
          </a:custGeom>
          <a:solidFill>
            <a:srgbClr val="DAE0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68ED3759-13D5-494E-9423-0E1500B05DE6}"/>
              </a:ext>
            </a:extLst>
          </p:cNvPr>
          <p:cNvSpPr/>
          <p:nvPr/>
        </p:nvSpPr>
        <p:spPr>
          <a:xfrm>
            <a:off x="19777963" y="2979706"/>
            <a:ext cx="596750" cy="848015"/>
          </a:xfrm>
          <a:custGeom>
            <a:avLst/>
            <a:gdLst>
              <a:gd name="connsiteX0" fmla="*/ 15409 w 729384"/>
              <a:gd name="connsiteY0" fmla="*/ 737438 h 1036493"/>
              <a:gd name="connsiteX1" fmla="*/ 4113 w 729384"/>
              <a:gd name="connsiteY1" fmla="*/ 694772 h 1036493"/>
              <a:gd name="connsiteX2" fmla="*/ 236638 w 729384"/>
              <a:gd name="connsiteY2" fmla="*/ 652983 h 1036493"/>
              <a:gd name="connsiteX3" fmla="*/ 464777 w 729384"/>
              <a:gd name="connsiteY3" fmla="*/ 524217 h 1036493"/>
              <a:gd name="connsiteX4" fmla="*/ 491594 w 729384"/>
              <a:gd name="connsiteY4" fmla="*/ 203397 h 1036493"/>
              <a:gd name="connsiteX5" fmla="*/ 727190 w 729384"/>
              <a:gd name="connsiteY5" fmla="*/ 145595 h 1036493"/>
              <a:gd name="connsiteX6" fmla="*/ 602592 w 729384"/>
              <a:gd name="connsiteY6" fmla="*/ 399783 h 1036493"/>
              <a:gd name="connsiteX7" fmla="*/ 608844 w 729384"/>
              <a:gd name="connsiteY7" fmla="*/ 701353 h 1036493"/>
              <a:gd name="connsiteX8" fmla="*/ 578900 w 729384"/>
              <a:gd name="connsiteY8" fmla="*/ 1003855 h 1036493"/>
              <a:gd name="connsiteX9" fmla="*/ 509911 w 729384"/>
              <a:gd name="connsiteY9" fmla="*/ 1036321 h 1036493"/>
              <a:gd name="connsiteX10" fmla="*/ 417284 w 729384"/>
              <a:gd name="connsiteY10" fmla="*/ 773140 h 1036493"/>
              <a:gd name="connsiteX11" fmla="*/ 15409 w 729384"/>
              <a:gd name="connsiteY11" fmla="*/ 737438 h 103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9384" h="1036493">
                <a:moveTo>
                  <a:pt x="15409" y="737438"/>
                </a:moveTo>
                <a:cubicBezTo>
                  <a:pt x="11571" y="721644"/>
                  <a:pt x="8609" y="710402"/>
                  <a:pt x="4113" y="694772"/>
                </a:cubicBezTo>
                <a:cubicBezTo>
                  <a:pt x="28078" y="688246"/>
                  <a:pt x="131179" y="690056"/>
                  <a:pt x="236638" y="652983"/>
                </a:cubicBezTo>
                <a:cubicBezTo>
                  <a:pt x="305244" y="628853"/>
                  <a:pt x="426279" y="600939"/>
                  <a:pt x="464777" y="524217"/>
                </a:cubicBezTo>
                <a:cubicBezTo>
                  <a:pt x="505908" y="442284"/>
                  <a:pt x="503933" y="347026"/>
                  <a:pt x="491594" y="203397"/>
                </a:cubicBezTo>
                <a:cubicBezTo>
                  <a:pt x="552960" y="-113035"/>
                  <a:pt x="714084" y="9973"/>
                  <a:pt x="727190" y="145595"/>
                </a:cubicBezTo>
                <a:cubicBezTo>
                  <a:pt x="736185" y="237837"/>
                  <a:pt x="693956" y="444533"/>
                  <a:pt x="602592" y="399783"/>
                </a:cubicBezTo>
                <a:cubicBezTo>
                  <a:pt x="596066" y="507326"/>
                  <a:pt x="597217" y="608178"/>
                  <a:pt x="608844" y="701353"/>
                </a:cubicBezTo>
                <a:cubicBezTo>
                  <a:pt x="632097" y="887538"/>
                  <a:pt x="729603" y="915452"/>
                  <a:pt x="578900" y="1003855"/>
                </a:cubicBezTo>
                <a:cubicBezTo>
                  <a:pt x="558335" y="1015920"/>
                  <a:pt x="535027" y="1026724"/>
                  <a:pt x="509911" y="1036321"/>
                </a:cubicBezTo>
                <a:cubicBezTo>
                  <a:pt x="505523" y="934372"/>
                  <a:pt x="491154" y="824635"/>
                  <a:pt x="417284" y="773140"/>
                </a:cubicBezTo>
                <a:cubicBezTo>
                  <a:pt x="319886" y="705247"/>
                  <a:pt x="154981" y="726744"/>
                  <a:pt x="15409" y="737438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ACE99E46-966F-4493-9926-969C43113C04}"/>
              </a:ext>
            </a:extLst>
          </p:cNvPr>
          <p:cNvSpPr/>
          <p:nvPr/>
        </p:nvSpPr>
        <p:spPr>
          <a:xfrm>
            <a:off x="20572320" y="3935696"/>
            <a:ext cx="623672" cy="1588344"/>
          </a:xfrm>
          <a:custGeom>
            <a:avLst/>
            <a:gdLst>
              <a:gd name="connsiteX0" fmla="*/ 9151 w 762289"/>
              <a:gd name="connsiteY0" fmla="*/ 512729 h 1941369"/>
              <a:gd name="connsiteX1" fmla="*/ 287469 w 762289"/>
              <a:gd name="connsiteY1" fmla="*/ 1750270 h 1941369"/>
              <a:gd name="connsiteX2" fmla="*/ 344942 w 762289"/>
              <a:gd name="connsiteY2" fmla="*/ 1887427 h 1941369"/>
              <a:gd name="connsiteX3" fmla="*/ 761679 w 762289"/>
              <a:gd name="connsiteY3" fmla="*/ 1690822 h 1941369"/>
              <a:gd name="connsiteX4" fmla="*/ 521859 w 762289"/>
              <a:gd name="connsiteY4" fmla="*/ 462221 h 1941369"/>
              <a:gd name="connsiteX5" fmla="*/ 9151 w 762289"/>
              <a:gd name="connsiteY5" fmla="*/ 512729 h 194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289" h="1941369">
                <a:moveTo>
                  <a:pt x="9151" y="512729"/>
                </a:moveTo>
                <a:cubicBezTo>
                  <a:pt x="36791" y="795654"/>
                  <a:pt x="233615" y="1279241"/>
                  <a:pt x="287469" y="1750270"/>
                </a:cubicBezTo>
                <a:cubicBezTo>
                  <a:pt x="294434" y="1811417"/>
                  <a:pt x="307650" y="1857978"/>
                  <a:pt x="344942" y="1887427"/>
                </a:cubicBezTo>
                <a:cubicBezTo>
                  <a:pt x="499703" y="2009667"/>
                  <a:pt x="782079" y="1912818"/>
                  <a:pt x="761679" y="1690822"/>
                </a:cubicBezTo>
                <a:cubicBezTo>
                  <a:pt x="721205" y="1250833"/>
                  <a:pt x="610482" y="795270"/>
                  <a:pt x="521859" y="462221"/>
                </a:cubicBezTo>
                <a:cubicBezTo>
                  <a:pt x="326296" y="-272813"/>
                  <a:pt x="-43277" y="-23944"/>
                  <a:pt x="9151" y="512729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87BA957C-6951-4259-AABE-E9B5DF24D6AB}"/>
              </a:ext>
            </a:extLst>
          </p:cNvPr>
          <p:cNvSpPr/>
          <p:nvPr/>
        </p:nvSpPr>
        <p:spPr>
          <a:xfrm>
            <a:off x="19390461" y="5136835"/>
            <a:ext cx="1808200" cy="1350541"/>
          </a:xfrm>
          <a:custGeom>
            <a:avLst/>
            <a:gdLst>
              <a:gd name="connsiteX0" fmla="*/ 1730088 w 2210089"/>
              <a:gd name="connsiteY0" fmla="*/ 84684 h 1650712"/>
              <a:gd name="connsiteX1" fmla="*/ 735384 w 2210089"/>
              <a:gd name="connsiteY1" fmla="*/ 1176293 h 1650712"/>
              <a:gd name="connsiteX2" fmla="*/ 416648 w 2210089"/>
              <a:gd name="connsiteY2" fmla="*/ 1221043 h 1650712"/>
              <a:gd name="connsiteX3" fmla="*/ 302743 w 2210089"/>
              <a:gd name="connsiteY3" fmla="*/ 1257567 h 1650712"/>
              <a:gd name="connsiteX4" fmla="*/ 200246 w 2210089"/>
              <a:gd name="connsiteY4" fmla="*/ 1339445 h 1650712"/>
              <a:gd name="connsiteX5" fmla="*/ 292817 w 2210089"/>
              <a:gd name="connsiteY5" fmla="*/ 1373172 h 1650712"/>
              <a:gd name="connsiteX6" fmla="*/ 488325 w 2210089"/>
              <a:gd name="connsiteY6" fmla="*/ 1318550 h 1650712"/>
              <a:gd name="connsiteX7" fmla="*/ 432003 w 2210089"/>
              <a:gd name="connsiteY7" fmla="*/ 1478192 h 1650712"/>
              <a:gd name="connsiteX8" fmla="*/ 246586 w 2210089"/>
              <a:gd name="connsiteY8" fmla="*/ 1509835 h 1650712"/>
              <a:gd name="connsiteX9" fmla="*/ 109099 w 2210089"/>
              <a:gd name="connsiteY9" fmla="*/ 1410847 h 1650712"/>
              <a:gd name="connsiteX10" fmla="*/ 9673 w 2210089"/>
              <a:gd name="connsiteY10" fmla="*/ 1395657 h 1650712"/>
              <a:gd name="connsiteX11" fmla="*/ 36764 w 2210089"/>
              <a:gd name="connsiteY11" fmla="*/ 1483896 h 1650712"/>
              <a:gd name="connsiteX12" fmla="*/ 224924 w 2210089"/>
              <a:gd name="connsiteY12" fmla="*/ 1646115 h 1650712"/>
              <a:gd name="connsiteX13" fmla="*/ 522436 w 2210089"/>
              <a:gd name="connsiteY13" fmla="*/ 1620505 h 1650712"/>
              <a:gd name="connsiteX14" fmla="*/ 847808 w 2210089"/>
              <a:gd name="connsiteY14" fmla="*/ 1361162 h 1650712"/>
              <a:gd name="connsiteX15" fmla="*/ 2147758 w 2210089"/>
              <a:gd name="connsiteY15" fmla="*/ 395248 h 1650712"/>
              <a:gd name="connsiteX16" fmla="*/ 1730088 w 2210089"/>
              <a:gd name="connsiteY16" fmla="*/ 84684 h 165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10089" h="1650712">
                <a:moveTo>
                  <a:pt x="1730088" y="84684"/>
                </a:moveTo>
                <a:cubicBezTo>
                  <a:pt x="1423144" y="455847"/>
                  <a:pt x="1007504" y="799975"/>
                  <a:pt x="735384" y="1176293"/>
                </a:cubicBezTo>
                <a:cubicBezTo>
                  <a:pt x="613198" y="1141908"/>
                  <a:pt x="529236" y="1177938"/>
                  <a:pt x="416648" y="1221043"/>
                </a:cubicBezTo>
                <a:cubicBezTo>
                  <a:pt x="377930" y="1235905"/>
                  <a:pt x="337238" y="1246599"/>
                  <a:pt x="302743" y="1257567"/>
                </a:cubicBezTo>
                <a:cubicBezTo>
                  <a:pt x="266549" y="1269084"/>
                  <a:pt x="191471" y="1289978"/>
                  <a:pt x="200246" y="1339445"/>
                </a:cubicBezTo>
                <a:cubicBezTo>
                  <a:pt x="204468" y="1363081"/>
                  <a:pt x="226954" y="1389405"/>
                  <a:pt x="292817" y="1373172"/>
                </a:cubicBezTo>
                <a:lnTo>
                  <a:pt x="488325" y="1318550"/>
                </a:lnTo>
                <a:cubicBezTo>
                  <a:pt x="511468" y="1305991"/>
                  <a:pt x="480757" y="1424174"/>
                  <a:pt x="432003" y="1478192"/>
                </a:cubicBezTo>
                <a:cubicBezTo>
                  <a:pt x="387582" y="1505009"/>
                  <a:pt x="299069" y="1509890"/>
                  <a:pt x="246586" y="1509835"/>
                </a:cubicBezTo>
                <a:cubicBezTo>
                  <a:pt x="185877" y="1469746"/>
                  <a:pt x="143869" y="1433442"/>
                  <a:pt x="109099" y="1410847"/>
                </a:cubicBezTo>
                <a:cubicBezTo>
                  <a:pt x="64240" y="1381672"/>
                  <a:pt x="23987" y="1377230"/>
                  <a:pt x="9673" y="1395657"/>
                </a:cubicBezTo>
                <a:cubicBezTo>
                  <a:pt x="-1899" y="1410519"/>
                  <a:pt x="3422" y="1440297"/>
                  <a:pt x="36764" y="1483896"/>
                </a:cubicBezTo>
                <a:cubicBezTo>
                  <a:pt x="75647" y="1534733"/>
                  <a:pt x="167231" y="1632350"/>
                  <a:pt x="224924" y="1646115"/>
                </a:cubicBezTo>
                <a:cubicBezTo>
                  <a:pt x="312724" y="1648857"/>
                  <a:pt x="387309" y="1654999"/>
                  <a:pt x="522436" y="1620505"/>
                </a:cubicBezTo>
                <a:cubicBezTo>
                  <a:pt x="575796" y="1595442"/>
                  <a:pt x="797902" y="1416386"/>
                  <a:pt x="847808" y="1361162"/>
                </a:cubicBezTo>
                <a:cubicBezTo>
                  <a:pt x="1252205" y="1138727"/>
                  <a:pt x="1923952" y="648065"/>
                  <a:pt x="2147758" y="395248"/>
                </a:cubicBezTo>
                <a:cubicBezTo>
                  <a:pt x="2370301" y="143912"/>
                  <a:pt x="1913751" y="-137477"/>
                  <a:pt x="1730088" y="84684"/>
                </a:cubicBezTo>
                <a:close/>
              </a:path>
            </a:pathLst>
          </a:custGeom>
          <a:solidFill>
            <a:srgbClr val="E5C1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B5544456-1552-456B-BBC2-87A1574339ED}"/>
              </a:ext>
            </a:extLst>
          </p:cNvPr>
          <p:cNvSpPr/>
          <p:nvPr/>
        </p:nvSpPr>
        <p:spPr>
          <a:xfrm>
            <a:off x="19405082" y="5148932"/>
            <a:ext cx="1758845" cy="1310159"/>
          </a:xfrm>
          <a:custGeom>
            <a:avLst/>
            <a:gdLst>
              <a:gd name="connsiteX0" fmla="*/ 1259067 w 2149764"/>
              <a:gd name="connsiteY0" fmla="*/ 588528 h 1601355"/>
              <a:gd name="connsiteX1" fmla="*/ 1723185 w 2149764"/>
              <a:gd name="connsiteY1" fmla="*/ 79001 h 1601355"/>
              <a:gd name="connsiteX2" fmla="*/ 1827547 w 2149764"/>
              <a:gd name="connsiteY2" fmla="*/ 11657 h 1601355"/>
              <a:gd name="connsiteX3" fmla="*/ 2088591 w 2149764"/>
              <a:gd name="connsiteY3" fmla="*/ 392253 h 1601355"/>
              <a:gd name="connsiteX4" fmla="*/ 1329811 w 2149764"/>
              <a:gd name="connsiteY4" fmla="*/ 1002249 h 1601355"/>
              <a:gd name="connsiteX5" fmla="*/ 813045 w 2149764"/>
              <a:gd name="connsiteY5" fmla="*/ 1315445 h 1601355"/>
              <a:gd name="connsiteX6" fmla="*/ 809535 w 2149764"/>
              <a:gd name="connsiteY6" fmla="*/ 1317364 h 1601355"/>
              <a:gd name="connsiteX7" fmla="*/ 806848 w 2149764"/>
              <a:gd name="connsiteY7" fmla="*/ 1320326 h 1601355"/>
              <a:gd name="connsiteX8" fmla="*/ 747620 w 2149764"/>
              <a:gd name="connsiteY8" fmla="*/ 1375880 h 1601355"/>
              <a:gd name="connsiteX9" fmla="*/ 655761 w 2149764"/>
              <a:gd name="connsiteY9" fmla="*/ 1452602 h 1601355"/>
              <a:gd name="connsiteX10" fmla="*/ 554634 w 2149764"/>
              <a:gd name="connsiteY10" fmla="*/ 1530641 h 1601355"/>
              <a:gd name="connsiteX11" fmla="*/ 490964 w 2149764"/>
              <a:gd name="connsiteY11" fmla="*/ 1573088 h 1601355"/>
              <a:gd name="connsiteX12" fmla="*/ 249060 w 2149764"/>
              <a:gd name="connsiteY12" fmla="*/ 1598918 h 1601355"/>
              <a:gd name="connsiteX13" fmla="*/ 205023 w 2149764"/>
              <a:gd name="connsiteY13" fmla="*/ 1597437 h 1601355"/>
              <a:gd name="connsiteX14" fmla="*/ 32383 w 2149764"/>
              <a:gd name="connsiteY14" fmla="*/ 1444486 h 1601355"/>
              <a:gd name="connsiteX15" fmla="*/ 5182 w 2149764"/>
              <a:gd name="connsiteY15" fmla="*/ 1385367 h 1601355"/>
              <a:gd name="connsiteX16" fmla="*/ 72802 w 2149764"/>
              <a:gd name="connsiteY16" fmla="*/ 1405933 h 1601355"/>
              <a:gd name="connsiteX17" fmla="*/ 210124 w 2149764"/>
              <a:gd name="connsiteY17" fmla="*/ 1504811 h 1601355"/>
              <a:gd name="connsiteX18" fmla="*/ 216101 w 2149764"/>
              <a:gd name="connsiteY18" fmla="*/ 1508759 h 1601355"/>
              <a:gd name="connsiteX19" fmla="*/ 223230 w 2149764"/>
              <a:gd name="connsiteY19" fmla="*/ 1508759 h 1601355"/>
              <a:gd name="connsiteX20" fmla="*/ 420987 w 2149764"/>
              <a:gd name="connsiteY20" fmla="*/ 1473716 h 1601355"/>
              <a:gd name="connsiteX21" fmla="*/ 424003 w 2149764"/>
              <a:gd name="connsiteY21" fmla="*/ 1471906 h 1601355"/>
              <a:gd name="connsiteX22" fmla="*/ 426361 w 2149764"/>
              <a:gd name="connsiteY22" fmla="*/ 1469274 h 1601355"/>
              <a:gd name="connsiteX23" fmla="*/ 463653 w 2149764"/>
              <a:gd name="connsiteY23" fmla="*/ 1412349 h 1601355"/>
              <a:gd name="connsiteX24" fmla="*/ 479009 w 2149764"/>
              <a:gd name="connsiteY24" fmla="*/ 1271189 h 1601355"/>
              <a:gd name="connsiteX25" fmla="*/ 456743 w 2149764"/>
              <a:gd name="connsiteY25" fmla="*/ 1271189 h 1601355"/>
              <a:gd name="connsiteX26" fmla="*/ 263045 w 2149764"/>
              <a:gd name="connsiteY26" fmla="*/ 1325317 h 1601355"/>
              <a:gd name="connsiteX27" fmla="*/ 200307 w 2149764"/>
              <a:gd name="connsiteY27" fmla="*/ 1310400 h 1601355"/>
              <a:gd name="connsiteX28" fmla="*/ 286572 w 2149764"/>
              <a:gd name="connsiteY28" fmla="*/ 1255449 h 1601355"/>
              <a:gd name="connsiteX29" fmla="*/ 401793 w 2149764"/>
              <a:gd name="connsiteY29" fmla="*/ 1218486 h 1601355"/>
              <a:gd name="connsiteX30" fmla="*/ 705501 w 2149764"/>
              <a:gd name="connsiteY30" fmla="*/ 1174394 h 1601355"/>
              <a:gd name="connsiteX31" fmla="*/ 721516 w 2149764"/>
              <a:gd name="connsiteY31" fmla="*/ 1178891 h 1601355"/>
              <a:gd name="connsiteX32" fmla="*/ 731277 w 2149764"/>
              <a:gd name="connsiteY32" fmla="*/ 1165400 h 1601355"/>
              <a:gd name="connsiteX33" fmla="*/ 1259067 w 2149764"/>
              <a:gd name="connsiteY33" fmla="*/ 588528 h 16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49764" h="1601355">
                <a:moveTo>
                  <a:pt x="1259067" y="588528"/>
                </a:moveTo>
                <a:cubicBezTo>
                  <a:pt x="1419147" y="423512"/>
                  <a:pt x="1576595" y="256247"/>
                  <a:pt x="1723185" y="79001"/>
                </a:cubicBezTo>
                <a:cubicBezTo>
                  <a:pt x="1750660" y="45768"/>
                  <a:pt x="1785977" y="22954"/>
                  <a:pt x="1827547" y="11657"/>
                </a:cubicBezTo>
                <a:cubicBezTo>
                  <a:pt x="2022782" y="-41374"/>
                  <a:pt x="2262546" y="195758"/>
                  <a:pt x="2088591" y="392253"/>
                </a:cubicBezTo>
                <a:cubicBezTo>
                  <a:pt x="1870763" y="638324"/>
                  <a:pt x="1602919" y="822699"/>
                  <a:pt x="1329811" y="1002249"/>
                </a:cubicBezTo>
                <a:cubicBezTo>
                  <a:pt x="1156459" y="1116263"/>
                  <a:pt x="993690" y="1216018"/>
                  <a:pt x="813045" y="1315445"/>
                </a:cubicBezTo>
                <a:lnTo>
                  <a:pt x="809535" y="1317364"/>
                </a:lnTo>
                <a:lnTo>
                  <a:pt x="806848" y="1320326"/>
                </a:lnTo>
                <a:cubicBezTo>
                  <a:pt x="789353" y="1339685"/>
                  <a:pt x="767307" y="1358715"/>
                  <a:pt x="747620" y="1375880"/>
                </a:cubicBezTo>
                <a:cubicBezTo>
                  <a:pt x="717567" y="1402094"/>
                  <a:pt x="686801" y="1427649"/>
                  <a:pt x="655761" y="1452602"/>
                </a:cubicBezTo>
                <a:cubicBezTo>
                  <a:pt x="622637" y="1479255"/>
                  <a:pt x="588964" y="1505579"/>
                  <a:pt x="554634" y="1530641"/>
                </a:cubicBezTo>
                <a:cubicBezTo>
                  <a:pt x="536647" y="1543803"/>
                  <a:pt x="511310" y="1563052"/>
                  <a:pt x="490964" y="1573088"/>
                </a:cubicBezTo>
                <a:cubicBezTo>
                  <a:pt x="406235" y="1594531"/>
                  <a:pt x="336148" y="1601551"/>
                  <a:pt x="249060" y="1598918"/>
                </a:cubicBezTo>
                <a:cubicBezTo>
                  <a:pt x="234363" y="1598479"/>
                  <a:pt x="219721" y="1597931"/>
                  <a:pt x="205023" y="1597437"/>
                </a:cubicBezTo>
                <a:cubicBezTo>
                  <a:pt x="152924" y="1582959"/>
                  <a:pt x="64411" y="1486385"/>
                  <a:pt x="32383" y="1444486"/>
                </a:cubicBezTo>
                <a:cubicBezTo>
                  <a:pt x="26899" y="1437356"/>
                  <a:pt x="-1728" y="1395568"/>
                  <a:pt x="5182" y="1385367"/>
                </a:cubicBezTo>
                <a:cubicBezTo>
                  <a:pt x="15274" y="1374564"/>
                  <a:pt x="63917" y="1400119"/>
                  <a:pt x="72802" y="1405933"/>
                </a:cubicBezTo>
                <a:cubicBezTo>
                  <a:pt x="119472" y="1436315"/>
                  <a:pt x="162850" y="1473606"/>
                  <a:pt x="210124" y="1504811"/>
                </a:cubicBezTo>
                <a:lnTo>
                  <a:pt x="216101" y="1508759"/>
                </a:lnTo>
                <a:lnTo>
                  <a:pt x="223230" y="1508759"/>
                </a:lnTo>
                <a:cubicBezTo>
                  <a:pt x="280758" y="1508814"/>
                  <a:pt x="371465" y="1503605"/>
                  <a:pt x="420987" y="1473716"/>
                </a:cubicBezTo>
                <a:lnTo>
                  <a:pt x="424003" y="1471906"/>
                </a:lnTo>
                <a:lnTo>
                  <a:pt x="426361" y="1469274"/>
                </a:lnTo>
                <a:cubicBezTo>
                  <a:pt x="441388" y="1452602"/>
                  <a:pt x="453672" y="1432366"/>
                  <a:pt x="463653" y="1412349"/>
                </a:cubicBezTo>
                <a:cubicBezTo>
                  <a:pt x="476377" y="1386848"/>
                  <a:pt x="520304" y="1289451"/>
                  <a:pt x="479009" y="1271189"/>
                </a:cubicBezTo>
                <a:cubicBezTo>
                  <a:pt x="471715" y="1267953"/>
                  <a:pt x="463873" y="1268227"/>
                  <a:pt x="456743" y="1271189"/>
                </a:cubicBezTo>
                <a:lnTo>
                  <a:pt x="263045" y="1325317"/>
                </a:lnTo>
                <a:cubicBezTo>
                  <a:pt x="246373" y="1329430"/>
                  <a:pt x="205077" y="1336998"/>
                  <a:pt x="200307" y="1310400"/>
                </a:cubicBezTo>
                <a:cubicBezTo>
                  <a:pt x="195097" y="1280950"/>
                  <a:pt x="266993" y="1261646"/>
                  <a:pt x="286572" y="1255449"/>
                </a:cubicBezTo>
                <a:cubicBezTo>
                  <a:pt x="325125" y="1243219"/>
                  <a:pt x="363953" y="1233019"/>
                  <a:pt x="401793" y="1218486"/>
                </a:cubicBezTo>
                <a:cubicBezTo>
                  <a:pt x="508732" y="1177465"/>
                  <a:pt x="589623" y="1141764"/>
                  <a:pt x="705501" y="1174394"/>
                </a:cubicBezTo>
                <a:lnTo>
                  <a:pt x="721516" y="1178891"/>
                </a:lnTo>
                <a:lnTo>
                  <a:pt x="731277" y="1165400"/>
                </a:lnTo>
                <a:cubicBezTo>
                  <a:pt x="858179" y="990129"/>
                  <a:pt x="1105402" y="746909"/>
                  <a:pt x="1259067" y="588528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0F95C2D1-D5B5-4C0A-BF5B-9C1CF7AF4C26}"/>
              </a:ext>
            </a:extLst>
          </p:cNvPr>
          <p:cNvSpPr/>
          <p:nvPr/>
        </p:nvSpPr>
        <p:spPr>
          <a:xfrm>
            <a:off x="20691169" y="4697445"/>
            <a:ext cx="475606" cy="816606"/>
          </a:xfrm>
          <a:custGeom>
            <a:avLst/>
            <a:gdLst>
              <a:gd name="connsiteX0" fmla="*/ 442183 w 581313"/>
              <a:gd name="connsiteY0" fmla="*/ 4113 h 998105"/>
              <a:gd name="connsiteX1" fmla="*/ 540403 w 581313"/>
              <a:gd name="connsiteY1" fmla="*/ 476677 h 998105"/>
              <a:gd name="connsiteX2" fmla="*/ 579943 w 581313"/>
              <a:gd name="connsiteY2" fmla="*/ 761137 h 998105"/>
              <a:gd name="connsiteX3" fmla="*/ 532122 w 581313"/>
              <a:gd name="connsiteY3" fmla="*/ 913431 h 998105"/>
              <a:gd name="connsiteX4" fmla="*/ 219693 w 581313"/>
              <a:gd name="connsiteY4" fmla="*/ 943867 h 998105"/>
              <a:gd name="connsiteX5" fmla="*/ 135786 w 581313"/>
              <a:gd name="connsiteY5" fmla="*/ 609722 h 998105"/>
              <a:gd name="connsiteX6" fmla="*/ 4113 w 581313"/>
              <a:gd name="connsiteY6" fmla="*/ 74200 h 998105"/>
              <a:gd name="connsiteX7" fmla="*/ 410101 w 581313"/>
              <a:gd name="connsiteY7" fmla="*/ 11242 h 998105"/>
              <a:gd name="connsiteX8" fmla="*/ 442183 w 581313"/>
              <a:gd name="connsiteY8" fmla="*/ 4113 h 99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313" h="998105">
                <a:moveTo>
                  <a:pt x="442183" y="4113"/>
                </a:moveTo>
                <a:cubicBezTo>
                  <a:pt x="478379" y="159697"/>
                  <a:pt x="511392" y="316158"/>
                  <a:pt x="540403" y="476677"/>
                </a:cubicBezTo>
                <a:cubicBezTo>
                  <a:pt x="557404" y="570894"/>
                  <a:pt x="571169" y="665769"/>
                  <a:pt x="579943" y="761137"/>
                </a:cubicBezTo>
                <a:cubicBezTo>
                  <a:pt x="585154" y="817678"/>
                  <a:pt x="569798" y="870545"/>
                  <a:pt x="532122" y="913431"/>
                </a:cubicBezTo>
                <a:cubicBezTo>
                  <a:pt x="448764" y="1008141"/>
                  <a:pt x="319175" y="1022400"/>
                  <a:pt x="219693" y="943867"/>
                </a:cubicBezTo>
                <a:cubicBezTo>
                  <a:pt x="160794" y="897362"/>
                  <a:pt x="151032" y="690447"/>
                  <a:pt x="135786" y="609722"/>
                </a:cubicBezTo>
                <a:cubicBezTo>
                  <a:pt x="101620" y="428801"/>
                  <a:pt x="53252" y="251446"/>
                  <a:pt x="4113" y="74200"/>
                </a:cubicBezTo>
                <a:cubicBezTo>
                  <a:pt x="136335" y="61751"/>
                  <a:pt x="272231" y="40966"/>
                  <a:pt x="410101" y="11242"/>
                </a:cubicBezTo>
                <a:cubicBezTo>
                  <a:pt x="420796" y="8884"/>
                  <a:pt x="431489" y="6526"/>
                  <a:pt x="442183" y="4113"/>
                </a:cubicBezTo>
                <a:close/>
              </a:path>
            </a:pathLst>
          </a:custGeom>
          <a:solidFill>
            <a:srgbClr val="EBD1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F327F295-111E-4D12-A125-D555AC491132}"/>
              </a:ext>
            </a:extLst>
          </p:cNvPr>
          <p:cNvSpPr/>
          <p:nvPr/>
        </p:nvSpPr>
        <p:spPr>
          <a:xfrm>
            <a:off x="19451466" y="6243037"/>
            <a:ext cx="336514" cy="130119"/>
          </a:xfrm>
          <a:custGeom>
            <a:avLst/>
            <a:gdLst>
              <a:gd name="connsiteX0" fmla="*/ 4426 w 411307"/>
              <a:gd name="connsiteY0" fmla="*/ 42383 h 159038"/>
              <a:gd name="connsiteX1" fmla="*/ 9637 w 411307"/>
              <a:gd name="connsiteY1" fmla="*/ 18857 h 159038"/>
              <a:gd name="connsiteX2" fmla="*/ 264703 w 411307"/>
              <a:gd name="connsiteY2" fmla="*/ 114992 h 159038"/>
              <a:gd name="connsiteX3" fmla="*/ 407782 w 411307"/>
              <a:gd name="connsiteY3" fmla="*/ 35528 h 159038"/>
              <a:gd name="connsiteX4" fmla="*/ 357493 w 411307"/>
              <a:gd name="connsiteY4" fmla="*/ 126070 h 159038"/>
              <a:gd name="connsiteX5" fmla="*/ 172076 w 411307"/>
              <a:gd name="connsiteY5" fmla="*/ 157659 h 159038"/>
              <a:gd name="connsiteX6" fmla="*/ 44461 w 411307"/>
              <a:gd name="connsiteY6" fmla="*/ 65307 h 159038"/>
              <a:gd name="connsiteX7" fmla="*/ 34589 w 411307"/>
              <a:gd name="connsiteY7" fmla="*/ 58671 h 159038"/>
              <a:gd name="connsiteX8" fmla="*/ 4426 w 411307"/>
              <a:gd name="connsiteY8" fmla="*/ 42383 h 15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07" h="159038">
                <a:moveTo>
                  <a:pt x="4426" y="42383"/>
                </a:moveTo>
                <a:cubicBezTo>
                  <a:pt x="3275" y="32402"/>
                  <a:pt x="5360" y="24615"/>
                  <a:pt x="9637" y="18857"/>
                </a:cubicBezTo>
                <a:cubicBezTo>
                  <a:pt x="53455" y="-39659"/>
                  <a:pt x="232071" y="93440"/>
                  <a:pt x="264703" y="114992"/>
                </a:cubicBezTo>
                <a:cubicBezTo>
                  <a:pt x="277260" y="114992"/>
                  <a:pt x="338024" y="78688"/>
                  <a:pt x="407782" y="35528"/>
                </a:cubicBezTo>
                <a:cubicBezTo>
                  <a:pt x="396376" y="67171"/>
                  <a:pt x="378607" y="102653"/>
                  <a:pt x="357493" y="126070"/>
                </a:cubicBezTo>
                <a:cubicBezTo>
                  <a:pt x="313017" y="152888"/>
                  <a:pt x="224559" y="157714"/>
                  <a:pt x="172076" y="157659"/>
                </a:cubicBezTo>
                <a:cubicBezTo>
                  <a:pt x="117015" y="121299"/>
                  <a:pt x="77310" y="88066"/>
                  <a:pt x="44461" y="65307"/>
                </a:cubicBezTo>
                <a:cubicBezTo>
                  <a:pt x="41116" y="63003"/>
                  <a:pt x="37825" y="60755"/>
                  <a:pt x="34589" y="58671"/>
                </a:cubicBezTo>
                <a:cubicBezTo>
                  <a:pt x="24992" y="52529"/>
                  <a:pt x="14902" y="46880"/>
                  <a:pt x="4426" y="42383"/>
                </a:cubicBezTo>
                <a:close/>
              </a:path>
            </a:pathLst>
          </a:custGeom>
          <a:solidFill>
            <a:srgbClr val="D7B3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FC23FB85-1036-4D40-960A-F06A7C2BCAB9}"/>
              </a:ext>
            </a:extLst>
          </p:cNvPr>
          <p:cNvSpPr/>
          <p:nvPr/>
        </p:nvSpPr>
        <p:spPr>
          <a:xfrm>
            <a:off x="19527764" y="6218397"/>
            <a:ext cx="260237" cy="121145"/>
          </a:xfrm>
          <a:custGeom>
            <a:avLst/>
            <a:gdLst>
              <a:gd name="connsiteX0" fmla="*/ 7526 w 318077"/>
              <a:gd name="connsiteY0" fmla="*/ 47876 h 148070"/>
              <a:gd name="connsiteX1" fmla="*/ 6375 w 318077"/>
              <a:gd name="connsiteY1" fmla="*/ 21388 h 148070"/>
              <a:gd name="connsiteX2" fmla="*/ 32095 w 318077"/>
              <a:gd name="connsiteY2" fmla="*/ 4113 h 148070"/>
              <a:gd name="connsiteX3" fmla="*/ 32424 w 318077"/>
              <a:gd name="connsiteY3" fmla="*/ 17440 h 148070"/>
              <a:gd name="connsiteX4" fmla="*/ 124995 w 318077"/>
              <a:gd name="connsiteY4" fmla="*/ 51166 h 148070"/>
              <a:gd name="connsiteX5" fmla="*/ 167334 w 318077"/>
              <a:gd name="connsiteY5" fmla="*/ 39321 h 148070"/>
              <a:gd name="connsiteX6" fmla="*/ 262976 w 318077"/>
              <a:gd name="connsiteY6" fmla="*/ 79136 h 148070"/>
              <a:gd name="connsiteX7" fmla="*/ 314581 w 318077"/>
              <a:gd name="connsiteY7" fmla="*/ 65480 h 148070"/>
              <a:gd name="connsiteX8" fmla="*/ 314526 w 318077"/>
              <a:gd name="connsiteY8" fmla="*/ 65644 h 148070"/>
              <a:gd name="connsiteX9" fmla="*/ 171447 w 318077"/>
              <a:gd name="connsiteY9" fmla="*/ 145109 h 148070"/>
              <a:gd name="connsiteX10" fmla="*/ 7526 w 318077"/>
              <a:gd name="connsiteY10" fmla="*/ 47876 h 1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077" h="148070">
                <a:moveTo>
                  <a:pt x="7526" y="47876"/>
                </a:moveTo>
                <a:cubicBezTo>
                  <a:pt x="3249" y="37347"/>
                  <a:pt x="3139" y="28463"/>
                  <a:pt x="6375" y="21388"/>
                </a:cubicBezTo>
                <a:cubicBezTo>
                  <a:pt x="10378" y="12778"/>
                  <a:pt x="19373" y="6855"/>
                  <a:pt x="32095" y="4113"/>
                </a:cubicBezTo>
                <a:cubicBezTo>
                  <a:pt x="31493" y="8336"/>
                  <a:pt x="31602" y="12778"/>
                  <a:pt x="32424" y="17440"/>
                </a:cubicBezTo>
                <a:cubicBezTo>
                  <a:pt x="36647" y="41076"/>
                  <a:pt x="59078" y="67455"/>
                  <a:pt x="124995" y="51166"/>
                </a:cubicBezTo>
                <a:lnTo>
                  <a:pt x="167334" y="39321"/>
                </a:lnTo>
                <a:cubicBezTo>
                  <a:pt x="194535" y="51441"/>
                  <a:pt x="225958" y="65316"/>
                  <a:pt x="262976" y="79136"/>
                </a:cubicBezTo>
                <a:cubicBezTo>
                  <a:pt x="277947" y="75681"/>
                  <a:pt x="295880" y="71129"/>
                  <a:pt x="314581" y="65480"/>
                </a:cubicBezTo>
                <a:lnTo>
                  <a:pt x="314526" y="65644"/>
                </a:lnTo>
                <a:cubicBezTo>
                  <a:pt x="244768" y="108804"/>
                  <a:pt x="184004" y="145109"/>
                  <a:pt x="171447" y="145109"/>
                </a:cubicBezTo>
                <a:cubicBezTo>
                  <a:pt x="151045" y="131618"/>
                  <a:pt x="73445" y="74474"/>
                  <a:pt x="7526" y="47876"/>
                </a:cubicBezTo>
                <a:close/>
              </a:path>
            </a:pathLst>
          </a:custGeom>
          <a:solidFill>
            <a:srgbClr val="CCA7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0A432D8-D02E-43FD-9EBB-AF552E019458}"/>
              </a:ext>
            </a:extLst>
          </p:cNvPr>
          <p:cNvSpPr/>
          <p:nvPr/>
        </p:nvSpPr>
        <p:spPr>
          <a:xfrm>
            <a:off x="19801792" y="5267142"/>
            <a:ext cx="1256317" cy="1117225"/>
          </a:xfrm>
          <a:custGeom>
            <a:avLst/>
            <a:gdLst>
              <a:gd name="connsiteX0" fmla="*/ 17104 w 1535546"/>
              <a:gd name="connsiteY0" fmla="*/ 1287116 h 1365539"/>
              <a:gd name="connsiteX1" fmla="*/ 53573 w 1535546"/>
              <a:gd name="connsiteY1" fmla="*/ 1172169 h 1365539"/>
              <a:gd name="connsiteX2" fmla="*/ 97830 w 1535546"/>
              <a:gd name="connsiteY2" fmla="*/ 1062542 h 1365539"/>
              <a:gd name="connsiteX3" fmla="*/ 209103 w 1535546"/>
              <a:gd name="connsiteY3" fmla="*/ 1071261 h 1365539"/>
              <a:gd name="connsiteX4" fmla="*/ 253852 w 1535546"/>
              <a:gd name="connsiteY4" fmla="*/ 1083820 h 1365539"/>
              <a:gd name="connsiteX5" fmla="*/ 281108 w 1535546"/>
              <a:gd name="connsiteY5" fmla="*/ 1046199 h 1365539"/>
              <a:gd name="connsiteX6" fmla="*/ 538258 w 1535546"/>
              <a:gd name="connsiteY6" fmla="*/ 748413 h 1365539"/>
              <a:gd name="connsiteX7" fmla="*/ 1185107 w 1535546"/>
              <a:gd name="connsiteY7" fmla="*/ 63614 h 1365539"/>
              <a:gd name="connsiteX8" fmla="*/ 1485526 w 1535546"/>
              <a:gd name="connsiteY8" fmla="*/ 321257 h 1365539"/>
              <a:gd name="connsiteX9" fmla="*/ 307597 w 1535546"/>
              <a:gd name="connsiteY9" fmla="*/ 1133506 h 1365539"/>
              <a:gd name="connsiteX10" fmla="*/ 297780 w 1535546"/>
              <a:gd name="connsiteY10" fmla="*/ 1138935 h 1365539"/>
              <a:gd name="connsiteX11" fmla="*/ 290268 w 1535546"/>
              <a:gd name="connsiteY11" fmla="*/ 1147271 h 1365539"/>
              <a:gd name="connsiteX12" fmla="*/ 234658 w 1535546"/>
              <a:gd name="connsiteY12" fmla="*/ 1199315 h 1365539"/>
              <a:gd name="connsiteX13" fmla="*/ 144116 w 1535546"/>
              <a:gd name="connsiteY13" fmla="*/ 1274941 h 1365539"/>
              <a:gd name="connsiteX14" fmla="*/ 44580 w 1535546"/>
              <a:gd name="connsiteY14" fmla="*/ 1351773 h 1365539"/>
              <a:gd name="connsiteX15" fmla="*/ 17104 w 1535546"/>
              <a:gd name="connsiteY15" fmla="*/ 1287116 h 13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35546" h="1365539">
                <a:moveTo>
                  <a:pt x="17104" y="1287116"/>
                </a:moveTo>
                <a:cubicBezTo>
                  <a:pt x="31362" y="1258488"/>
                  <a:pt x="50393" y="1213245"/>
                  <a:pt x="53573" y="1172169"/>
                </a:cubicBezTo>
                <a:cubicBezTo>
                  <a:pt x="58947" y="1102028"/>
                  <a:pt x="-8616" y="1075759"/>
                  <a:pt x="97830" y="1062542"/>
                </a:cubicBezTo>
                <a:cubicBezTo>
                  <a:pt x="132490" y="1058209"/>
                  <a:pt x="168629" y="1059909"/>
                  <a:pt x="209103" y="1071261"/>
                </a:cubicBezTo>
                <a:lnTo>
                  <a:pt x="253852" y="1083820"/>
                </a:lnTo>
                <a:lnTo>
                  <a:pt x="281108" y="1046199"/>
                </a:lnTo>
                <a:cubicBezTo>
                  <a:pt x="356514" y="942001"/>
                  <a:pt x="449799" y="841807"/>
                  <a:pt x="538258" y="748413"/>
                </a:cubicBezTo>
                <a:cubicBezTo>
                  <a:pt x="753892" y="520714"/>
                  <a:pt x="985267" y="305298"/>
                  <a:pt x="1185107" y="63614"/>
                </a:cubicBezTo>
                <a:cubicBezTo>
                  <a:pt x="1326432" y="-107325"/>
                  <a:pt x="1659316" y="124871"/>
                  <a:pt x="1485526" y="321257"/>
                </a:cubicBezTo>
                <a:cubicBezTo>
                  <a:pt x="1238796" y="599959"/>
                  <a:pt x="650957" y="944963"/>
                  <a:pt x="307597" y="1133506"/>
                </a:cubicBezTo>
                <a:lnTo>
                  <a:pt x="297780" y="1138935"/>
                </a:lnTo>
                <a:lnTo>
                  <a:pt x="290268" y="1147271"/>
                </a:lnTo>
                <a:cubicBezTo>
                  <a:pt x="273431" y="1165917"/>
                  <a:pt x="253578" y="1182753"/>
                  <a:pt x="234658" y="1199315"/>
                </a:cubicBezTo>
                <a:cubicBezTo>
                  <a:pt x="205045" y="1225200"/>
                  <a:pt x="174772" y="1250317"/>
                  <a:pt x="144116" y="1274941"/>
                </a:cubicBezTo>
                <a:cubicBezTo>
                  <a:pt x="111486" y="1301210"/>
                  <a:pt x="78416" y="1327039"/>
                  <a:pt x="44580" y="1351773"/>
                </a:cubicBezTo>
                <a:cubicBezTo>
                  <a:pt x="-9932" y="1391532"/>
                  <a:pt x="1310" y="1318923"/>
                  <a:pt x="17104" y="1287116"/>
                </a:cubicBezTo>
                <a:close/>
              </a:path>
            </a:pathLst>
          </a:custGeom>
          <a:solidFill>
            <a:srgbClr val="EFD9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FAE642F1-ADA9-46FD-8659-7C4A9EC68FC9}"/>
              </a:ext>
            </a:extLst>
          </p:cNvPr>
          <p:cNvSpPr/>
          <p:nvPr/>
        </p:nvSpPr>
        <p:spPr>
          <a:xfrm>
            <a:off x="20510051" y="3870527"/>
            <a:ext cx="587777" cy="807633"/>
          </a:xfrm>
          <a:custGeom>
            <a:avLst/>
            <a:gdLst>
              <a:gd name="connsiteX0" fmla="*/ 10951 w 718416"/>
              <a:gd name="connsiteY0" fmla="*/ 603515 h 987136"/>
              <a:gd name="connsiteX1" fmla="*/ 114435 w 718416"/>
              <a:gd name="connsiteY1" fmla="*/ 986470 h 987136"/>
              <a:gd name="connsiteX2" fmla="*/ 581022 w 718416"/>
              <a:gd name="connsiteY2" fmla="*/ 926035 h 987136"/>
              <a:gd name="connsiteX3" fmla="*/ 719221 w 718416"/>
              <a:gd name="connsiteY3" fmla="*/ 892636 h 987136"/>
              <a:gd name="connsiteX4" fmla="*/ 611020 w 718416"/>
              <a:gd name="connsiteY4" fmla="*/ 503266 h 987136"/>
              <a:gd name="connsiteX5" fmla="*/ 483350 w 718416"/>
              <a:gd name="connsiteY5" fmla="*/ 122834 h 987136"/>
              <a:gd name="connsiteX6" fmla="*/ 215507 w 718416"/>
              <a:gd name="connsiteY6" fmla="*/ 24175 h 987136"/>
              <a:gd name="connsiteX7" fmla="*/ 10951 w 718416"/>
              <a:gd name="connsiteY7" fmla="*/ 603515 h 98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8416" h="987136">
                <a:moveTo>
                  <a:pt x="10951" y="603515"/>
                </a:moveTo>
                <a:cubicBezTo>
                  <a:pt x="21425" y="710345"/>
                  <a:pt x="63379" y="840483"/>
                  <a:pt x="114435" y="986470"/>
                </a:cubicBezTo>
                <a:cubicBezTo>
                  <a:pt x="263876" y="980272"/>
                  <a:pt x="420887" y="960584"/>
                  <a:pt x="581022" y="926035"/>
                </a:cubicBezTo>
                <a:cubicBezTo>
                  <a:pt x="627911" y="915944"/>
                  <a:pt x="673977" y="904756"/>
                  <a:pt x="719221" y="892636"/>
                </a:cubicBezTo>
                <a:cubicBezTo>
                  <a:pt x="680559" y="751641"/>
                  <a:pt x="642060" y="619858"/>
                  <a:pt x="611020" y="503266"/>
                </a:cubicBezTo>
                <a:cubicBezTo>
                  <a:pt x="569614" y="347737"/>
                  <a:pt x="542468" y="210141"/>
                  <a:pt x="483350" y="122834"/>
                </a:cubicBezTo>
                <a:cubicBezTo>
                  <a:pt x="391218" y="-13226"/>
                  <a:pt x="306160" y="-10429"/>
                  <a:pt x="215507" y="24175"/>
                </a:cubicBezTo>
                <a:cubicBezTo>
                  <a:pt x="89483" y="72161"/>
                  <a:pt x="-25463" y="231090"/>
                  <a:pt x="10951" y="60351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086A2D-5789-4C65-941A-6193F4F45FD0}"/>
              </a:ext>
            </a:extLst>
          </p:cNvPr>
          <p:cNvGrpSpPr/>
          <p:nvPr/>
        </p:nvGrpSpPr>
        <p:grpSpPr>
          <a:xfrm>
            <a:off x="1325011" y="2328032"/>
            <a:ext cx="11297712" cy="8229616"/>
            <a:chOff x="1536403" y="1777333"/>
            <a:chExt cx="11297712" cy="8229616"/>
          </a:xfrm>
        </p:grpSpPr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0041C32-9AE2-43A4-A5C2-E97E29C75012}"/>
                </a:ext>
              </a:extLst>
            </p:cNvPr>
            <p:cNvSpPr txBox="1"/>
            <p:nvPr/>
          </p:nvSpPr>
          <p:spPr>
            <a:xfrm>
              <a:off x="1536403" y="1777333"/>
              <a:ext cx="11297712" cy="112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Virtual Reality Concept 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7835DAEF-46C8-4280-8212-35FC619C4BA3}"/>
                </a:ext>
              </a:extLst>
            </p:cNvPr>
            <p:cNvGrpSpPr/>
            <p:nvPr/>
          </p:nvGrpSpPr>
          <p:grpSpPr>
            <a:xfrm>
              <a:off x="1762780" y="3680493"/>
              <a:ext cx="5160316" cy="6326456"/>
              <a:chOff x="8859931" y="6880893"/>
              <a:chExt cx="5160316" cy="6326456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7EE5877B-00C9-4214-B810-46D514E56312}"/>
                  </a:ext>
                </a:extLst>
              </p:cNvPr>
              <p:cNvSpPr/>
              <p:nvPr/>
            </p:nvSpPr>
            <p:spPr>
              <a:xfrm>
                <a:off x="8859931" y="7646949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37688CC7-43C1-4EEE-8BDE-0D96B9C911F1}"/>
                  </a:ext>
                </a:extLst>
              </p:cNvPr>
              <p:cNvSpPr/>
              <p:nvPr/>
            </p:nvSpPr>
            <p:spPr>
              <a:xfrm>
                <a:off x="8859931" y="6880893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2A9D8F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0B61EF57-A6BB-45FA-8C6A-D3BACCE537E3}"/>
                  </a:ext>
                </a:extLst>
              </p:cNvPr>
              <p:cNvSpPr/>
              <p:nvPr/>
            </p:nvSpPr>
            <p:spPr>
              <a:xfrm>
                <a:off x="8859931" y="9859780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1E2E2623-78B0-47E9-9BA7-50905E5333FF}"/>
                  </a:ext>
                </a:extLst>
              </p:cNvPr>
              <p:cNvSpPr/>
              <p:nvPr/>
            </p:nvSpPr>
            <p:spPr>
              <a:xfrm>
                <a:off x="8859931" y="9093724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4A26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2B28FE6F-31F9-497D-83A8-F2E5B7A55A4E}"/>
                  </a:ext>
                </a:extLst>
              </p:cNvPr>
              <p:cNvSpPr/>
              <p:nvPr/>
            </p:nvSpPr>
            <p:spPr>
              <a:xfrm>
                <a:off x="8859931" y="12263373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13CE622-34FC-4827-A0BA-190E0BF7755F}"/>
                  </a:ext>
                </a:extLst>
              </p:cNvPr>
              <p:cNvSpPr/>
              <p:nvPr/>
            </p:nvSpPr>
            <p:spPr>
              <a:xfrm>
                <a:off x="8859931" y="11497317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E76F5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538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E2A979BB-1629-4B25-9321-F751347924D1}"/>
              </a:ext>
            </a:extLst>
          </p:cNvPr>
          <p:cNvGrpSpPr/>
          <p:nvPr/>
        </p:nvGrpSpPr>
        <p:grpSpPr>
          <a:xfrm>
            <a:off x="1197854" y="1599024"/>
            <a:ext cx="21991466" cy="8292123"/>
            <a:chOff x="1034967" y="4008236"/>
            <a:chExt cx="21988921" cy="82911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711E09-A271-4BE8-8083-91D2AE8CD044}"/>
                </a:ext>
              </a:extLst>
            </p:cNvPr>
            <p:cNvSpPr/>
            <p:nvPr/>
          </p:nvSpPr>
          <p:spPr>
            <a:xfrm>
              <a:off x="1034967" y="4008236"/>
              <a:ext cx="21988921" cy="8249595"/>
            </a:xfrm>
            <a:custGeom>
              <a:avLst/>
              <a:gdLst>
                <a:gd name="connsiteX0" fmla="*/ 19678134 w 21988920"/>
                <a:gd name="connsiteY0" fmla="*/ 3915277 h 8249595"/>
                <a:gd name="connsiteX1" fmla="*/ 18884674 w 21988920"/>
                <a:gd name="connsiteY1" fmla="*/ 5935678 h 8249595"/>
                <a:gd name="connsiteX2" fmla="*/ 14371395 w 21988920"/>
                <a:gd name="connsiteY2" fmla="*/ 92864 h 8249595"/>
                <a:gd name="connsiteX3" fmla="*/ 10314094 w 21988920"/>
                <a:gd name="connsiteY3" fmla="*/ 5019823 h 8249595"/>
                <a:gd name="connsiteX4" fmla="*/ 6183597 w 21988920"/>
                <a:gd name="connsiteY4" fmla="*/ 2327455 h 8249595"/>
                <a:gd name="connsiteX5" fmla="*/ 3473530 w 21988920"/>
                <a:gd name="connsiteY5" fmla="*/ 6627744 h 8249595"/>
                <a:gd name="connsiteX6" fmla="*/ 2080998 w 21988920"/>
                <a:gd name="connsiteY6" fmla="*/ 6210165 h 8249595"/>
                <a:gd name="connsiteX7" fmla="*/ 1163943 w 21988920"/>
                <a:gd name="connsiteY7" fmla="*/ 7421805 h 8249595"/>
                <a:gd name="connsiteX8" fmla="*/ 22499 w 21988920"/>
                <a:gd name="connsiteY8" fmla="*/ 8236265 h 8249595"/>
                <a:gd name="connsiteX9" fmla="*/ 21977822 w 21988920"/>
                <a:gd name="connsiteY9" fmla="*/ 8236265 h 8249595"/>
                <a:gd name="connsiteX10" fmla="*/ 19678134 w 21988920"/>
                <a:gd name="connsiteY10" fmla="*/ 3915277 h 824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88920" h="8249595">
                  <a:moveTo>
                    <a:pt x="19678134" y="3915277"/>
                  </a:moveTo>
                  <a:cubicBezTo>
                    <a:pt x="19312152" y="4099168"/>
                    <a:pt x="19366450" y="5935678"/>
                    <a:pt x="18884674" y="5935678"/>
                  </a:cubicBezTo>
                  <a:cubicBezTo>
                    <a:pt x="17181656" y="5935678"/>
                    <a:pt x="16741279" y="-729995"/>
                    <a:pt x="14371395" y="92864"/>
                  </a:cubicBezTo>
                  <a:cubicBezTo>
                    <a:pt x="13142355" y="519443"/>
                    <a:pt x="11804421" y="4035871"/>
                    <a:pt x="10314094" y="5019823"/>
                  </a:cubicBezTo>
                  <a:cubicBezTo>
                    <a:pt x="8761370" y="6044873"/>
                    <a:pt x="7303442" y="2327455"/>
                    <a:pt x="6183597" y="2327455"/>
                  </a:cubicBezTo>
                  <a:cubicBezTo>
                    <a:pt x="5004355" y="2327455"/>
                    <a:pt x="4405584" y="6390756"/>
                    <a:pt x="3473530" y="6627744"/>
                  </a:cubicBezTo>
                  <a:cubicBezTo>
                    <a:pt x="3017852" y="6743539"/>
                    <a:pt x="2514477" y="6021774"/>
                    <a:pt x="2080998" y="6210165"/>
                  </a:cubicBezTo>
                  <a:cubicBezTo>
                    <a:pt x="1617821" y="6411455"/>
                    <a:pt x="1415631" y="6963127"/>
                    <a:pt x="1163943" y="7421805"/>
                  </a:cubicBezTo>
                  <a:cubicBezTo>
                    <a:pt x="912255" y="7880483"/>
                    <a:pt x="382781" y="8206266"/>
                    <a:pt x="22499" y="8236265"/>
                  </a:cubicBezTo>
                  <a:lnTo>
                    <a:pt x="21977822" y="8236265"/>
                  </a:lnTo>
                  <a:cubicBezTo>
                    <a:pt x="20301504" y="7126020"/>
                    <a:pt x="20856476" y="3323106"/>
                    <a:pt x="19678134" y="3915277"/>
                  </a:cubicBez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0CF449-04C2-431D-8E70-0926DE1A4F22}"/>
                </a:ext>
              </a:extLst>
            </p:cNvPr>
            <p:cNvSpPr/>
            <p:nvPr/>
          </p:nvSpPr>
          <p:spPr>
            <a:xfrm>
              <a:off x="5267459" y="7889615"/>
              <a:ext cx="89996" cy="4409784"/>
            </a:xfrm>
            <a:custGeom>
              <a:avLst/>
              <a:gdLst>
                <a:gd name="connsiteX0" fmla="*/ 22499 w 89995"/>
                <a:gd name="connsiteY0" fmla="*/ 4387585 h 4409783"/>
                <a:gd name="connsiteX1" fmla="*/ 58197 w 89995"/>
                <a:gd name="connsiteY1" fmla="*/ 4387585 h 4409783"/>
                <a:gd name="connsiteX2" fmla="*/ 80996 w 89995"/>
                <a:gd name="connsiteY2" fmla="*/ 22499 h 4409783"/>
                <a:gd name="connsiteX3" fmla="*/ 53997 w 89995"/>
                <a:gd name="connsiteY3" fmla="*/ 22499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95" h="4409783">
                  <a:moveTo>
                    <a:pt x="22499" y="4387585"/>
                  </a:moveTo>
                  <a:lnTo>
                    <a:pt x="58197" y="4387585"/>
                  </a:lnTo>
                  <a:lnTo>
                    <a:pt x="80996" y="22499"/>
                  </a:lnTo>
                  <a:lnTo>
                    <a:pt x="53997" y="22499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A95A93-B068-470F-948E-E8630A62D287}"/>
                </a:ext>
              </a:extLst>
            </p:cNvPr>
            <p:cNvSpPr/>
            <p:nvPr/>
          </p:nvSpPr>
          <p:spPr>
            <a:xfrm>
              <a:off x="5916376" y="7876115"/>
              <a:ext cx="389981" cy="4409784"/>
            </a:xfrm>
            <a:custGeom>
              <a:avLst/>
              <a:gdLst>
                <a:gd name="connsiteX0" fmla="*/ 250139 w 389980"/>
                <a:gd name="connsiteY0" fmla="*/ 219589 h 4409783"/>
                <a:gd name="connsiteX1" fmla="*/ 152344 w 389980"/>
                <a:gd name="connsiteY1" fmla="*/ 716365 h 4409783"/>
                <a:gd name="connsiteX2" fmla="*/ 33250 w 389980"/>
                <a:gd name="connsiteY2" fmla="*/ 2218091 h 4409783"/>
                <a:gd name="connsiteX3" fmla="*/ 129245 w 389980"/>
                <a:gd name="connsiteY3" fmla="*/ 4401384 h 4409783"/>
                <a:gd name="connsiteX4" fmla="*/ 164943 w 389980"/>
                <a:gd name="connsiteY4" fmla="*/ 4401384 h 4409783"/>
                <a:gd name="connsiteX5" fmla="*/ 60249 w 389980"/>
                <a:gd name="connsiteY5" fmla="*/ 2219292 h 4409783"/>
                <a:gd name="connsiteX6" fmla="*/ 179343 w 389980"/>
                <a:gd name="connsiteY6" fmla="*/ 719965 h 4409783"/>
                <a:gd name="connsiteX7" fmla="*/ 391132 w 389980"/>
                <a:gd name="connsiteY7" fmla="*/ 49498 h 4409783"/>
                <a:gd name="connsiteX8" fmla="*/ 391132 w 389980"/>
                <a:gd name="connsiteY8" fmla="*/ 22499 h 4409783"/>
                <a:gd name="connsiteX9" fmla="*/ 250139 w 389980"/>
                <a:gd name="connsiteY9" fmla="*/ 219589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80" h="4409783">
                  <a:moveTo>
                    <a:pt x="250139" y="219589"/>
                  </a:moveTo>
                  <a:cubicBezTo>
                    <a:pt x="214441" y="333584"/>
                    <a:pt x="181743" y="500676"/>
                    <a:pt x="152344" y="716365"/>
                  </a:cubicBezTo>
                  <a:cubicBezTo>
                    <a:pt x="103146" y="1078747"/>
                    <a:pt x="62948" y="1583923"/>
                    <a:pt x="33250" y="2218091"/>
                  </a:cubicBezTo>
                  <a:cubicBezTo>
                    <a:pt x="-17748" y="3297139"/>
                    <a:pt x="129245" y="4390285"/>
                    <a:pt x="129245" y="4401384"/>
                  </a:cubicBezTo>
                  <a:lnTo>
                    <a:pt x="164943" y="4401384"/>
                  </a:lnTo>
                  <a:cubicBezTo>
                    <a:pt x="164943" y="4390585"/>
                    <a:pt x="9551" y="3298038"/>
                    <a:pt x="60249" y="2219292"/>
                  </a:cubicBezTo>
                  <a:cubicBezTo>
                    <a:pt x="90247" y="1586022"/>
                    <a:pt x="130145" y="1081747"/>
                    <a:pt x="179343" y="719965"/>
                  </a:cubicBezTo>
                  <a:cubicBezTo>
                    <a:pt x="258539" y="136793"/>
                    <a:pt x="346135" y="49498"/>
                    <a:pt x="391132" y="49498"/>
                  </a:cubicBezTo>
                  <a:lnTo>
                    <a:pt x="391132" y="22499"/>
                  </a:lnTo>
                  <a:cubicBezTo>
                    <a:pt x="337435" y="22499"/>
                    <a:pt x="291537" y="86996"/>
                    <a:pt x="250139" y="21958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B7835B-E9F2-45E8-9EFC-8EBBF17BE239}"/>
                </a:ext>
              </a:extLst>
            </p:cNvPr>
            <p:cNvSpPr/>
            <p:nvPr/>
          </p:nvSpPr>
          <p:spPr>
            <a:xfrm>
              <a:off x="6542992" y="7875516"/>
              <a:ext cx="749963" cy="4409784"/>
            </a:xfrm>
            <a:custGeom>
              <a:avLst/>
              <a:gdLst>
                <a:gd name="connsiteX0" fmla="*/ 477281 w 749963"/>
                <a:gd name="connsiteY0" fmla="*/ 216889 h 4409783"/>
                <a:gd name="connsiteX1" fmla="*/ 281091 w 749963"/>
                <a:gd name="connsiteY1" fmla="*/ 714865 h 4409783"/>
                <a:gd name="connsiteX2" fmla="*/ 42302 w 749963"/>
                <a:gd name="connsiteY2" fmla="*/ 2217491 h 4409783"/>
                <a:gd name="connsiteX3" fmla="*/ 265491 w 749963"/>
                <a:gd name="connsiteY3" fmla="*/ 4401384 h 4409783"/>
                <a:gd name="connsiteX4" fmla="*/ 301190 w 749963"/>
                <a:gd name="connsiteY4" fmla="*/ 4401384 h 4409783"/>
                <a:gd name="connsiteX5" fmla="*/ 69301 w 749963"/>
                <a:gd name="connsiteY5" fmla="*/ 2219891 h 4409783"/>
                <a:gd name="connsiteX6" fmla="*/ 744568 w 749963"/>
                <a:gd name="connsiteY6" fmla="*/ 49497 h 4409783"/>
                <a:gd name="connsiteX7" fmla="*/ 744568 w 749963"/>
                <a:gd name="connsiteY7" fmla="*/ 22499 h 4409783"/>
                <a:gd name="connsiteX8" fmla="*/ 477281 w 749963"/>
                <a:gd name="connsiteY8" fmla="*/ 216889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963" h="4409783">
                  <a:moveTo>
                    <a:pt x="477281" y="216889"/>
                  </a:moveTo>
                  <a:cubicBezTo>
                    <a:pt x="405885" y="331184"/>
                    <a:pt x="339888" y="498875"/>
                    <a:pt x="281091" y="714865"/>
                  </a:cubicBezTo>
                  <a:cubicBezTo>
                    <a:pt x="182696" y="1077547"/>
                    <a:pt x="102299" y="1583322"/>
                    <a:pt x="42302" y="2217491"/>
                  </a:cubicBezTo>
                  <a:cubicBezTo>
                    <a:pt x="-59693" y="3296838"/>
                    <a:pt x="265491" y="4390285"/>
                    <a:pt x="265491" y="4401384"/>
                  </a:cubicBezTo>
                  <a:lnTo>
                    <a:pt x="301190" y="4401384"/>
                  </a:lnTo>
                  <a:cubicBezTo>
                    <a:pt x="301190" y="4390585"/>
                    <a:pt x="-32694" y="3298338"/>
                    <a:pt x="69301" y="2219891"/>
                  </a:cubicBezTo>
                  <a:cubicBezTo>
                    <a:pt x="203395" y="800061"/>
                    <a:pt x="436783" y="49497"/>
                    <a:pt x="744568" y="49497"/>
                  </a:cubicBezTo>
                  <a:lnTo>
                    <a:pt x="744568" y="22499"/>
                  </a:lnTo>
                  <a:cubicBezTo>
                    <a:pt x="647673" y="23099"/>
                    <a:pt x="557677" y="88496"/>
                    <a:pt x="477281" y="21688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1EF085-494A-4F6F-B46C-0090E8CD00A3}"/>
                </a:ext>
              </a:extLst>
            </p:cNvPr>
            <p:cNvSpPr/>
            <p:nvPr/>
          </p:nvSpPr>
          <p:spPr>
            <a:xfrm>
              <a:off x="7170435" y="7876415"/>
              <a:ext cx="1109946" cy="4409784"/>
            </a:xfrm>
            <a:custGeom>
              <a:avLst/>
              <a:gdLst>
                <a:gd name="connsiteX0" fmla="*/ 409610 w 1109945"/>
                <a:gd name="connsiteY0" fmla="*/ 712765 h 4409783"/>
                <a:gd name="connsiteX1" fmla="*/ 51428 w 1109945"/>
                <a:gd name="connsiteY1" fmla="*/ 2216591 h 4409783"/>
                <a:gd name="connsiteX2" fmla="*/ 401811 w 1109945"/>
                <a:gd name="connsiteY2" fmla="*/ 4401084 h 4409783"/>
                <a:gd name="connsiteX3" fmla="*/ 437509 w 1109945"/>
                <a:gd name="connsiteY3" fmla="*/ 4401385 h 4409783"/>
                <a:gd name="connsiteX4" fmla="*/ 78127 w 1109945"/>
                <a:gd name="connsiteY4" fmla="*/ 2220491 h 4409783"/>
                <a:gd name="connsiteX5" fmla="*/ 434509 w 1109945"/>
                <a:gd name="connsiteY5" fmla="*/ 723265 h 4409783"/>
                <a:gd name="connsiteX6" fmla="*/ 1097477 w 1109945"/>
                <a:gd name="connsiteY6" fmla="*/ 49498 h 4409783"/>
                <a:gd name="connsiteX7" fmla="*/ 1097477 w 1109945"/>
                <a:gd name="connsiteY7" fmla="*/ 22499 h 4409783"/>
                <a:gd name="connsiteX8" fmla="*/ 409610 w 1109945"/>
                <a:gd name="connsiteY8" fmla="*/ 712765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945" h="4409783">
                  <a:moveTo>
                    <a:pt x="409610" y="712765"/>
                  </a:moveTo>
                  <a:cubicBezTo>
                    <a:pt x="261718" y="1075748"/>
                    <a:pt x="141424" y="1581822"/>
                    <a:pt x="51428" y="2216591"/>
                  </a:cubicBezTo>
                  <a:cubicBezTo>
                    <a:pt x="-101564" y="3296239"/>
                    <a:pt x="402111" y="4389985"/>
                    <a:pt x="401811" y="4401084"/>
                  </a:cubicBezTo>
                  <a:lnTo>
                    <a:pt x="437509" y="4401385"/>
                  </a:lnTo>
                  <a:cubicBezTo>
                    <a:pt x="437509" y="4390585"/>
                    <a:pt x="-74566" y="3298638"/>
                    <a:pt x="78127" y="2220491"/>
                  </a:cubicBezTo>
                  <a:cubicBezTo>
                    <a:pt x="167822" y="1588123"/>
                    <a:pt x="287817" y="1084147"/>
                    <a:pt x="434509" y="723265"/>
                  </a:cubicBezTo>
                  <a:cubicBezTo>
                    <a:pt x="616300" y="276287"/>
                    <a:pt x="839489" y="49498"/>
                    <a:pt x="1097477" y="49498"/>
                  </a:cubicBezTo>
                  <a:lnTo>
                    <a:pt x="1097477" y="22499"/>
                  </a:lnTo>
                  <a:cubicBezTo>
                    <a:pt x="827790" y="22199"/>
                    <a:pt x="596201" y="254388"/>
                    <a:pt x="409610" y="712765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797091-C132-4489-80E0-622987196B58}"/>
                </a:ext>
              </a:extLst>
            </p:cNvPr>
            <p:cNvSpPr/>
            <p:nvPr/>
          </p:nvSpPr>
          <p:spPr>
            <a:xfrm>
              <a:off x="7977378" y="8233398"/>
              <a:ext cx="1109946" cy="4049801"/>
            </a:xfrm>
            <a:custGeom>
              <a:avLst/>
              <a:gdLst>
                <a:gd name="connsiteX0" fmla="*/ 403328 w 1109945"/>
                <a:gd name="connsiteY0" fmla="*/ 656368 h 4049801"/>
                <a:gd name="connsiteX1" fmla="*/ 45146 w 1109945"/>
                <a:gd name="connsiteY1" fmla="*/ 2037501 h 4049801"/>
                <a:gd name="connsiteX2" fmla="*/ 564420 w 1109945"/>
                <a:gd name="connsiteY2" fmla="*/ 4043802 h 4049801"/>
                <a:gd name="connsiteX3" fmla="*/ 600119 w 1109945"/>
                <a:gd name="connsiteY3" fmla="*/ 4044102 h 4049801"/>
                <a:gd name="connsiteX4" fmla="*/ 71845 w 1109945"/>
                <a:gd name="connsiteY4" fmla="*/ 2041101 h 4049801"/>
                <a:gd name="connsiteX5" fmla="*/ 428227 w 1109945"/>
                <a:gd name="connsiteY5" fmla="*/ 665968 h 4049801"/>
                <a:gd name="connsiteX6" fmla="*/ 1091194 w 1109945"/>
                <a:gd name="connsiteY6" fmla="*/ 47398 h 4049801"/>
                <a:gd name="connsiteX7" fmla="*/ 1091194 w 1109945"/>
                <a:gd name="connsiteY7" fmla="*/ 22499 h 4049801"/>
                <a:gd name="connsiteX8" fmla="*/ 403328 w 1109945"/>
                <a:gd name="connsiteY8" fmla="*/ 656368 h 404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945" h="4049801">
                  <a:moveTo>
                    <a:pt x="403328" y="656368"/>
                  </a:moveTo>
                  <a:cubicBezTo>
                    <a:pt x="255436" y="989952"/>
                    <a:pt x="135141" y="1454629"/>
                    <a:pt x="45146" y="2037501"/>
                  </a:cubicBezTo>
                  <a:cubicBezTo>
                    <a:pt x="-107847" y="3029252"/>
                    <a:pt x="564420" y="4033602"/>
                    <a:pt x="564420" y="4043802"/>
                  </a:cubicBezTo>
                  <a:lnTo>
                    <a:pt x="600119" y="4044102"/>
                  </a:lnTo>
                  <a:cubicBezTo>
                    <a:pt x="600119" y="4034203"/>
                    <a:pt x="-80848" y="3031052"/>
                    <a:pt x="71845" y="2041101"/>
                  </a:cubicBezTo>
                  <a:cubicBezTo>
                    <a:pt x="161540" y="1460029"/>
                    <a:pt x="281534" y="997451"/>
                    <a:pt x="428227" y="665968"/>
                  </a:cubicBezTo>
                  <a:cubicBezTo>
                    <a:pt x="610018" y="255288"/>
                    <a:pt x="833207" y="47398"/>
                    <a:pt x="1091194" y="47398"/>
                  </a:cubicBezTo>
                  <a:lnTo>
                    <a:pt x="1091194" y="22499"/>
                  </a:lnTo>
                  <a:cubicBezTo>
                    <a:pt x="821508" y="22199"/>
                    <a:pt x="589919" y="235789"/>
                    <a:pt x="403328" y="656368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168F3A-44E3-4F57-86C1-B02F5BF9283A}"/>
                </a:ext>
              </a:extLst>
            </p:cNvPr>
            <p:cNvSpPr/>
            <p:nvPr/>
          </p:nvSpPr>
          <p:spPr>
            <a:xfrm>
              <a:off x="4309606" y="7876115"/>
              <a:ext cx="389981" cy="4409784"/>
            </a:xfrm>
            <a:custGeom>
              <a:avLst/>
              <a:gdLst>
                <a:gd name="connsiteX0" fmla="*/ 261287 w 389980"/>
                <a:gd name="connsiteY0" fmla="*/ 716365 h 4409783"/>
                <a:gd name="connsiteX1" fmla="*/ 163492 w 389980"/>
                <a:gd name="connsiteY1" fmla="*/ 219589 h 4409783"/>
                <a:gd name="connsiteX2" fmla="*/ 22499 w 389980"/>
                <a:gd name="connsiteY2" fmla="*/ 22499 h 4409783"/>
                <a:gd name="connsiteX3" fmla="*/ 22499 w 389980"/>
                <a:gd name="connsiteY3" fmla="*/ 49498 h 4409783"/>
                <a:gd name="connsiteX4" fmla="*/ 234288 w 389980"/>
                <a:gd name="connsiteY4" fmla="*/ 719665 h 4409783"/>
                <a:gd name="connsiteX5" fmla="*/ 353383 w 389980"/>
                <a:gd name="connsiteY5" fmla="*/ 2218991 h 4409783"/>
                <a:gd name="connsiteX6" fmla="*/ 197691 w 389980"/>
                <a:gd name="connsiteY6" fmla="*/ 4401084 h 4409783"/>
                <a:gd name="connsiteX7" fmla="*/ 233389 w 389980"/>
                <a:gd name="connsiteY7" fmla="*/ 4401084 h 4409783"/>
                <a:gd name="connsiteX8" fmla="*/ 380382 w 389980"/>
                <a:gd name="connsiteY8" fmla="*/ 2217791 h 4409783"/>
                <a:gd name="connsiteX9" fmla="*/ 261287 w 389980"/>
                <a:gd name="connsiteY9" fmla="*/ 716365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80" h="4409783">
                  <a:moveTo>
                    <a:pt x="261287" y="716365"/>
                  </a:moveTo>
                  <a:cubicBezTo>
                    <a:pt x="231889" y="500676"/>
                    <a:pt x="199190" y="333584"/>
                    <a:pt x="163492" y="219589"/>
                  </a:cubicBezTo>
                  <a:cubicBezTo>
                    <a:pt x="122094" y="86996"/>
                    <a:pt x="75896" y="22499"/>
                    <a:pt x="22499" y="22499"/>
                  </a:cubicBezTo>
                  <a:lnTo>
                    <a:pt x="22499" y="49498"/>
                  </a:lnTo>
                  <a:cubicBezTo>
                    <a:pt x="67497" y="49498"/>
                    <a:pt x="155092" y="136493"/>
                    <a:pt x="234288" y="719665"/>
                  </a:cubicBezTo>
                  <a:cubicBezTo>
                    <a:pt x="283486" y="1081447"/>
                    <a:pt x="323384" y="1585723"/>
                    <a:pt x="353383" y="2218991"/>
                  </a:cubicBezTo>
                  <a:cubicBezTo>
                    <a:pt x="404380" y="3297439"/>
                    <a:pt x="197691" y="4390285"/>
                    <a:pt x="197691" y="4401084"/>
                  </a:cubicBezTo>
                  <a:lnTo>
                    <a:pt x="233389" y="4401084"/>
                  </a:lnTo>
                  <a:cubicBezTo>
                    <a:pt x="233389" y="4390285"/>
                    <a:pt x="431379" y="3297139"/>
                    <a:pt x="380382" y="2217791"/>
                  </a:cubicBezTo>
                  <a:cubicBezTo>
                    <a:pt x="350683" y="1583923"/>
                    <a:pt x="310485" y="1078747"/>
                    <a:pt x="261287" y="716365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EE0F96-2811-4EA7-9C9D-7FB235E36B7E}"/>
                </a:ext>
              </a:extLst>
            </p:cNvPr>
            <p:cNvSpPr/>
            <p:nvPr/>
          </p:nvSpPr>
          <p:spPr>
            <a:xfrm>
              <a:off x="3329254" y="7876416"/>
              <a:ext cx="749963" cy="4409784"/>
            </a:xfrm>
            <a:custGeom>
              <a:avLst/>
              <a:gdLst>
                <a:gd name="connsiteX0" fmla="*/ 485976 w 749963"/>
                <a:gd name="connsiteY0" fmla="*/ 714265 h 4409783"/>
                <a:gd name="connsiteX1" fmla="*/ 289786 w 749963"/>
                <a:gd name="connsiteY1" fmla="*/ 216289 h 4409783"/>
                <a:gd name="connsiteX2" fmla="*/ 22499 w 749963"/>
                <a:gd name="connsiteY2" fmla="*/ 22499 h 4409783"/>
                <a:gd name="connsiteX3" fmla="*/ 22499 w 749963"/>
                <a:gd name="connsiteY3" fmla="*/ 49497 h 4409783"/>
                <a:gd name="connsiteX4" fmla="*/ 697766 w 749963"/>
                <a:gd name="connsiteY4" fmla="*/ 2219591 h 4409783"/>
                <a:gd name="connsiteX5" fmla="*/ 414580 w 749963"/>
                <a:gd name="connsiteY5" fmla="*/ 4401084 h 4409783"/>
                <a:gd name="connsiteX6" fmla="*/ 450278 w 749963"/>
                <a:gd name="connsiteY6" fmla="*/ 4401084 h 4409783"/>
                <a:gd name="connsiteX7" fmla="*/ 724764 w 749963"/>
                <a:gd name="connsiteY7" fmla="*/ 2217192 h 4409783"/>
                <a:gd name="connsiteX8" fmla="*/ 485976 w 749963"/>
                <a:gd name="connsiteY8" fmla="*/ 714265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963" h="4409783">
                  <a:moveTo>
                    <a:pt x="485976" y="714265"/>
                  </a:moveTo>
                  <a:cubicBezTo>
                    <a:pt x="427179" y="497975"/>
                    <a:pt x="361482" y="330284"/>
                    <a:pt x="289786" y="216289"/>
                  </a:cubicBezTo>
                  <a:cubicBezTo>
                    <a:pt x="209390" y="87596"/>
                    <a:pt x="119394" y="22499"/>
                    <a:pt x="22499" y="22499"/>
                  </a:cubicBezTo>
                  <a:lnTo>
                    <a:pt x="22499" y="49497"/>
                  </a:lnTo>
                  <a:cubicBezTo>
                    <a:pt x="329984" y="49497"/>
                    <a:pt x="563672" y="800061"/>
                    <a:pt x="697766" y="2219591"/>
                  </a:cubicBezTo>
                  <a:cubicBezTo>
                    <a:pt x="799761" y="3297738"/>
                    <a:pt x="414580" y="4390285"/>
                    <a:pt x="414580" y="4401084"/>
                  </a:cubicBezTo>
                  <a:lnTo>
                    <a:pt x="450278" y="4401084"/>
                  </a:lnTo>
                  <a:cubicBezTo>
                    <a:pt x="450278" y="4390285"/>
                    <a:pt x="826759" y="3296838"/>
                    <a:pt x="724764" y="2217192"/>
                  </a:cubicBezTo>
                  <a:cubicBezTo>
                    <a:pt x="664767" y="1582722"/>
                    <a:pt x="584371" y="1076947"/>
                    <a:pt x="485976" y="714265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5377B2-F722-41E5-A05B-289765E1AB73}"/>
                </a:ext>
              </a:extLst>
            </p:cNvPr>
            <p:cNvSpPr/>
            <p:nvPr/>
          </p:nvSpPr>
          <p:spPr>
            <a:xfrm>
              <a:off x="2348603" y="7876115"/>
              <a:ext cx="1109946" cy="4409784"/>
            </a:xfrm>
            <a:custGeom>
              <a:avLst/>
              <a:gdLst>
                <a:gd name="connsiteX0" fmla="*/ 710665 w 1109945"/>
                <a:gd name="connsiteY0" fmla="*/ 713065 h 4409783"/>
                <a:gd name="connsiteX1" fmla="*/ 22499 w 1109945"/>
                <a:gd name="connsiteY1" fmla="*/ 22499 h 4409783"/>
                <a:gd name="connsiteX2" fmla="*/ 22499 w 1109945"/>
                <a:gd name="connsiteY2" fmla="*/ 49498 h 4409783"/>
                <a:gd name="connsiteX3" fmla="*/ 685466 w 1109945"/>
                <a:gd name="connsiteY3" fmla="*/ 722965 h 4409783"/>
                <a:gd name="connsiteX4" fmla="*/ 1041849 w 1109945"/>
                <a:gd name="connsiteY4" fmla="*/ 2220192 h 4409783"/>
                <a:gd name="connsiteX5" fmla="*/ 631169 w 1109945"/>
                <a:gd name="connsiteY5" fmla="*/ 4401084 h 4409783"/>
                <a:gd name="connsiteX6" fmla="*/ 666867 w 1109945"/>
                <a:gd name="connsiteY6" fmla="*/ 4400785 h 4409783"/>
                <a:gd name="connsiteX7" fmla="*/ 1068548 w 1109945"/>
                <a:gd name="connsiteY7" fmla="*/ 2216292 h 4409783"/>
                <a:gd name="connsiteX8" fmla="*/ 710665 w 1109945"/>
                <a:gd name="connsiteY8" fmla="*/ 713065 h 440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945" h="4409783">
                  <a:moveTo>
                    <a:pt x="710665" y="713065"/>
                  </a:moveTo>
                  <a:cubicBezTo>
                    <a:pt x="524074" y="254988"/>
                    <a:pt x="292786" y="22499"/>
                    <a:pt x="22499" y="22499"/>
                  </a:cubicBezTo>
                  <a:lnTo>
                    <a:pt x="22499" y="49498"/>
                  </a:lnTo>
                  <a:cubicBezTo>
                    <a:pt x="280486" y="49498"/>
                    <a:pt x="503675" y="275986"/>
                    <a:pt x="685466" y="722965"/>
                  </a:cubicBezTo>
                  <a:cubicBezTo>
                    <a:pt x="832459" y="1083847"/>
                    <a:pt x="952453" y="1587822"/>
                    <a:pt x="1041849" y="2220192"/>
                  </a:cubicBezTo>
                  <a:cubicBezTo>
                    <a:pt x="1194541" y="3298038"/>
                    <a:pt x="631169" y="4390285"/>
                    <a:pt x="631169" y="4401084"/>
                  </a:cubicBezTo>
                  <a:lnTo>
                    <a:pt x="666867" y="4400785"/>
                  </a:lnTo>
                  <a:cubicBezTo>
                    <a:pt x="666867" y="4389985"/>
                    <a:pt x="1221540" y="3296239"/>
                    <a:pt x="1068548" y="2216292"/>
                  </a:cubicBezTo>
                  <a:cubicBezTo>
                    <a:pt x="979152" y="1582122"/>
                    <a:pt x="858558" y="1076048"/>
                    <a:pt x="710665" y="713065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04628D-F0B6-403F-8304-B0A546114205}"/>
                </a:ext>
              </a:extLst>
            </p:cNvPr>
            <p:cNvSpPr/>
            <p:nvPr/>
          </p:nvSpPr>
          <p:spPr>
            <a:xfrm>
              <a:off x="3024169" y="11494538"/>
              <a:ext cx="5399735" cy="59997"/>
            </a:xfrm>
            <a:custGeom>
              <a:avLst/>
              <a:gdLst>
                <a:gd name="connsiteX0" fmla="*/ 22499 w 5399734"/>
                <a:gd name="connsiteY0" fmla="*/ 22499 h 59997"/>
                <a:gd name="connsiteX1" fmla="*/ 5388035 w 5399734"/>
                <a:gd name="connsiteY1" fmla="*/ 22499 h 59997"/>
                <a:gd name="connsiteX2" fmla="*/ 5388035 w 5399734"/>
                <a:gd name="connsiteY2" fmla="*/ 49497 h 59997"/>
                <a:gd name="connsiteX3" fmla="*/ 22499 w 5399734"/>
                <a:gd name="connsiteY3" fmla="*/ 49497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4" h="59997">
                  <a:moveTo>
                    <a:pt x="22499" y="22499"/>
                  </a:moveTo>
                  <a:lnTo>
                    <a:pt x="5388035" y="22499"/>
                  </a:lnTo>
                  <a:lnTo>
                    <a:pt x="5388035" y="49497"/>
                  </a:lnTo>
                  <a:lnTo>
                    <a:pt x="22499" y="4949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008E42-5EC2-4BED-A4EC-225E20451D15}"/>
                </a:ext>
              </a:extLst>
            </p:cNvPr>
            <p:cNvSpPr/>
            <p:nvPr/>
          </p:nvSpPr>
          <p:spPr>
            <a:xfrm>
              <a:off x="2162012" y="12162305"/>
              <a:ext cx="7109651" cy="59997"/>
            </a:xfrm>
            <a:custGeom>
              <a:avLst/>
              <a:gdLst>
                <a:gd name="connsiteX0" fmla="*/ 22499 w 7109650"/>
                <a:gd name="connsiteY0" fmla="*/ 22499 h 59997"/>
                <a:gd name="connsiteX1" fmla="*/ 7112351 w 7109650"/>
                <a:gd name="connsiteY1" fmla="*/ 22499 h 59997"/>
                <a:gd name="connsiteX2" fmla="*/ 7112351 w 7109650"/>
                <a:gd name="connsiteY2" fmla="*/ 49497 h 59997"/>
                <a:gd name="connsiteX3" fmla="*/ 22499 w 7109650"/>
                <a:gd name="connsiteY3" fmla="*/ 49497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9650" h="59997">
                  <a:moveTo>
                    <a:pt x="22499" y="22499"/>
                  </a:moveTo>
                  <a:lnTo>
                    <a:pt x="7112351" y="22499"/>
                  </a:lnTo>
                  <a:lnTo>
                    <a:pt x="7112351" y="49497"/>
                  </a:lnTo>
                  <a:lnTo>
                    <a:pt x="22499" y="4949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81EA5F-01B3-4A6E-B388-9CFEEFBED388}"/>
                </a:ext>
              </a:extLst>
            </p:cNvPr>
            <p:cNvSpPr/>
            <p:nvPr/>
          </p:nvSpPr>
          <p:spPr>
            <a:xfrm>
              <a:off x="3024169" y="10788673"/>
              <a:ext cx="5399735" cy="59997"/>
            </a:xfrm>
            <a:custGeom>
              <a:avLst/>
              <a:gdLst>
                <a:gd name="connsiteX0" fmla="*/ 22499 w 5399734"/>
                <a:gd name="connsiteY0" fmla="*/ 22499 h 59997"/>
                <a:gd name="connsiteX1" fmla="*/ 5388035 w 5399734"/>
                <a:gd name="connsiteY1" fmla="*/ 22499 h 59997"/>
                <a:gd name="connsiteX2" fmla="*/ 5388035 w 5399734"/>
                <a:gd name="connsiteY2" fmla="*/ 49497 h 59997"/>
                <a:gd name="connsiteX3" fmla="*/ 22499 w 5399734"/>
                <a:gd name="connsiteY3" fmla="*/ 49497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4" h="59997">
                  <a:moveTo>
                    <a:pt x="22499" y="22499"/>
                  </a:moveTo>
                  <a:lnTo>
                    <a:pt x="5388035" y="22499"/>
                  </a:lnTo>
                  <a:lnTo>
                    <a:pt x="5388035" y="49497"/>
                  </a:lnTo>
                  <a:lnTo>
                    <a:pt x="22499" y="4949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6F44DD-9337-46FF-8904-256E231464C7}"/>
                </a:ext>
              </a:extLst>
            </p:cNvPr>
            <p:cNvSpPr/>
            <p:nvPr/>
          </p:nvSpPr>
          <p:spPr>
            <a:xfrm>
              <a:off x="3024169" y="10083107"/>
              <a:ext cx="5399735" cy="59997"/>
            </a:xfrm>
            <a:custGeom>
              <a:avLst/>
              <a:gdLst>
                <a:gd name="connsiteX0" fmla="*/ 22499 w 5399734"/>
                <a:gd name="connsiteY0" fmla="*/ 22499 h 59997"/>
                <a:gd name="connsiteX1" fmla="*/ 5388035 w 5399734"/>
                <a:gd name="connsiteY1" fmla="*/ 22499 h 59997"/>
                <a:gd name="connsiteX2" fmla="*/ 5388035 w 5399734"/>
                <a:gd name="connsiteY2" fmla="*/ 49498 h 59997"/>
                <a:gd name="connsiteX3" fmla="*/ 22499 w 5399734"/>
                <a:gd name="connsiteY3" fmla="*/ 49498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4" h="59997">
                  <a:moveTo>
                    <a:pt x="22499" y="22499"/>
                  </a:moveTo>
                  <a:lnTo>
                    <a:pt x="5388035" y="22499"/>
                  </a:lnTo>
                  <a:lnTo>
                    <a:pt x="5388035" y="49498"/>
                  </a:lnTo>
                  <a:lnTo>
                    <a:pt x="22499" y="49498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C393C1-FEDC-49CF-A5C4-AA8162F7A930}"/>
                </a:ext>
              </a:extLst>
            </p:cNvPr>
            <p:cNvSpPr/>
            <p:nvPr/>
          </p:nvSpPr>
          <p:spPr>
            <a:xfrm>
              <a:off x="3024169" y="9377242"/>
              <a:ext cx="5399735" cy="59997"/>
            </a:xfrm>
            <a:custGeom>
              <a:avLst/>
              <a:gdLst>
                <a:gd name="connsiteX0" fmla="*/ 22499 w 5399734"/>
                <a:gd name="connsiteY0" fmla="*/ 22499 h 59997"/>
                <a:gd name="connsiteX1" fmla="*/ 5388035 w 5399734"/>
                <a:gd name="connsiteY1" fmla="*/ 22499 h 59997"/>
                <a:gd name="connsiteX2" fmla="*/ 5388035 w 5399734"/>
                <a:gd name="connsiteY2" fmla="*/ 49498 h 59997"/>
                <a:gd name="connsiteX3" fmla="*/ 22499 w 5399734"/>
                <a:gd name="connsiteY3" fmla="*/ 49498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4" h="59997">
                  <a:moveTo>
                    <a:pt x="22499" y="22499"/>
                  </a:moveTo>
                  <a:lnTo>
                    <a:pt x="5388035" y="22499"/>
                  </a:lnTo>
                  <a:lnTo>
                    <a:pt x="5388035" y="49498"/>
                  </a:lnTo>
                  <a:lnTo>
                    <a:pt x="22499" y="49498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12BFA4-1A41-4665-97E6-2BEFE749B81B}"/>
                </a:ext>
              </a:extLst>
            </p:cNvPr>
            <p:cNvSpPr/>
            <p:nvPr/>
          </p:nvSpPr>
          <p:spPr>
            <a:xfrm>
              <a:off x="3024169" y="8671676"/>
              <a:ext cx="5399735" cy="59997"/>
            </a:xfrm>
            <a:custGeom>
              <a:avLst/>
              <a:gdLst>
                <a:gd name="connsiteX0" fmla="*/ 22499 w 5399734"/>
                <a:gd name="connsiteY0" fmla="*/ 22499 h 59997"/>
                <a:gd name="connsiteX1" fmla="*/ 5388035 w 5399734"/>
                <a:gd name="connsiteY1" fmla="*/ 22499 h 59997"/>
                <a:gd name="connsiteX2" fmla="*/ 5388035 w 5399734"/>
                <a:gd name="connsiteY2" fmla="*/ 49497 h 59997"/>
                <a:gd name="connsiteX3" fmla="*/ 22499 w 5399734"/>
                <a:gd name="connsiteY3" fmla="*/ 49497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4" h="59997">
                  <a:moveTo>
                    <a:pt x="22499" y="22499"/>
                  </a:moveTo>
                  <a:lnTo>
                    <a:pt x="5388035" y="22499"/>
                  </a:lnTo>
                  <a:lnTo>
                    <a:pt x="5388035" y="49497"/>
                  </a:lnTo>
                  <a:lnTo>
                    <a:pt x="22499" y="4949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274DA4-2B96-49A1-962D-DFDB53E58F01}"/>
                </a:ext>
              </a:extLst>
            </p:cNvPr>
            <p:cNvSpPr/>
            <p:nvPr/>
          </p:nvSpPr>
          <p:spPr>
            <a:xfrm>
              <a:off x="3024169" y="7965811"/>
              <a:ext cx="5399735" cy="59997"/>
            </a:xfrm>
            <a:custGeom>
              <a:avLst/>
              <a:gdLst>
                <a:gd name="connsiteX0" fmla="*/ 22499 w 5399734"/>
                <a:gd name="connsiteY0" fmla="*/ 22499 h 59997"/>
                <a:gd name="connsiteX1" fmla="*/ 5388035 w 5399734"/>
                <a:gd name="connsiteY1" fmla="*/ 22499 h 59997"/>
                <a:gd name="connsiteX2" fmla="*/ 5388035 w 5399734"/>
                <a:gd name="connsiteY2" fmla="*/ 49497 h 59997"/>
                <a:gd name="connsiteX3" fmla="*/ 22499 w 5399734"/>
                <a:gd name="connsiteY3" fmla="*/ 49497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4" h="59997">
                  <a:moveTo>
                    <a:pt x="22499" y="22499"/>
                  </a:moveTo>
                  <a:lnTo>
                    <a:pt x="5388035" y="22499"/>
                  </a:lnTo>
                  <a:lnTo>
                    <a:pt x="5388035" y="49497"/>
                  </a:lnTo>
                  <a:lnTo>
                    <a:pt x="22499" y="4949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A94EB4-AC76-47E5-9560-77F154EAE3C6}"/>
                </a:ext>
              </a:extLst>
            </p:cNvPr>
            <p:cNvSpPr/>
            <p:nvPr/>
          </p:nvSpPr>
          <p:spPr>
            <a:xfrm>
              <a:off x="3482847" y="8074106"/>
              <a:ext cx="1049948" cy="719965"/>
            </a:xfrm>
            <a:custGeom>
              <a:avLst/>
              <a:gdLst>
                <a:gd name="connsiteX0" fmla="*/ 22499 w 1049948"/>
                <a:gd name="connsiteY0" fmla="*/ 22499 h 719964"/>
                <a:gd name="connsiteX1" fmla="*/ 1043649 w 1049948"/>
                <a:gd name="connsiteY1" fmla="*/ 22499 h 719964"/>
                <a:gd name="connsiteX2" fmla="*/ 1043649 w 1049948"/>
                <a:gd name="connsiteY2" fmla="*/ 723265 h 719964"/>
                <a:gd name="connsiteX3" fmla="*/ 22499 w 1049948"/>
                <a:gd name="connsiteY3" fmla="*/ 723265 h 7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48" h="719964">
                  <a:moveTo>
                    <a:pt x="22499" y="22499"/>
                  </a:moveTo>
                  <a:lnTo>
                    <a:pt x="1043649" y="22499"/>
                  </a:lnTo>
                  <a:lnTo>
                    <a:pt x="1043649" y="723265"/>
                  </a:lnTo>
                  <a:lnTo>
                    <a:pt x="22499" y="723265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BE3DFE-6116-41B8-A79D-8D928C970D64}"/>
                </a:ext>
              </a:extLst>
            </p:cNvPr>
            <p:cNvSpPr/>
            <p:nvPr/>
          </p:nvSpPr>
          <p:spPr>
            <a:xfrm>
              <a:off x="7381755" y="11767225"/>
              <a:ext cx="689966" cy="479976"/>
            </a:xfrm>
            <a:custGeom>
              <a:avLst/>
              <a:gdLst>
                <a:gd name="connsiteX0" fmla="*/ 22499 w 689966"/>
                <a:gd name="connsiteY0" fmla="*/ 22499 h 479976"/>
                <a:gd name="connsiteX1" fmla="*/ 684866 w 689966"/>
                <a:gd name="connsiteY1" fmla="*/ 22499 h 479976"/>
                <a:gd name="connsiteX2" fmla="*/ 684866 w 689966"/>
                <a:gd name="connsiteY2" fmla="*/ 476976 h 479976"/>
                <a:gd name="connsiteX3" fmla="*/ 22499 w 689966"/>
                <a:gd name="connsiteY3" fmla="*/ 476976 h 47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66" h="479976">
                  <a:moveTo>
                    <a:pt x="22499" y="22499"/>
                  </a:moveTo>
                  <a:lnTo>
                    <a:pt x="684866" y="22499"/>
                  </a:lnTo>
                  <a:lnTo>
                    <a:pt x="684866" y="476976"/>
                  </a:lnTo>
                  <a:lnTo>
                    <a:pt x="22499" y="476976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E39676-8A2D-4DE9-B0C9-8692AA562E96}"/>
                </a:ext>
              </a:extLst>
            </p:cNvPr>
            <p:cNvSpPr/>
            <p:nvPr/>
          </p:nvSpPr>
          <p:spPr>
            <a:xfrm>
              <a:off x="3167562" y="9072457"/>
              <a:ext cx="539973" cy="209990"/>
            </a:xfrm>
            <a:custGeom>
              <a:avLst/>
              <a:gdLst>
                <a:gd name="connsiteX0" fmla="*/ 22499 w 539973"/>
                <a:gd name="connsiteY0" fmla="*/ 22499 h 209989"/>
                <a:gd name="connsiteX1" fmla="*/ 529174 w 539973"/>
                <a:gd name="connsiteY1" fmla="*/ 22499 h 209989"/>
                <a:gd name="connsiteX2" fmla="*/ 529174 w 539973"/>
                <a:gd name="connsiteY2" fmla="*/ 207890 h 209989"/>
                <a:gd name="connsiteX3" fmla="*/ 22499 w 539973"/>
                <a:gd name="connsiteY3" fmla="*/ 2078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" h="209989">
                  <a:moveTo>
                    <a:pt x="22499" y="22499"/>
                  </a:moveTo>
                  <a:lnTo>
                    <a:pt x="529174" y="22499"/>
                  </a:lnTo>
                  <a:lnTo>
                    <a:pt x="529174" y="207890"/>
                  </a:lnTo>
                  <a:lnTo>
                    <a:pt x="22499" y="2078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0F6AD6-0A41-4187-9914-F16674DE3E03}"/>
                </a:ext>
              </a:extLst>
            </p:cNvPr>
            <p:cNvSpPr/>
            <p:nvPr/>
          </p:nvSpPr>
          <p:spPr>
            <a:xfrm>
              <a:off x="4802782" y="7924713"/>
              <a:ext cx="389981" cy="209990"/>
            </a:xfrm>
            <a:custGeom>
              <a:avLst/>
              <a:gdLst>
                <a:gd name="connsiteX0" fmla="*/ 295185 w 389980"/>
                <a:gd name="connsiteY0" fmla="*/ 22499 h 209989"/>
                <a:gd name="connsiteX1" fmla="*/ 115194 w 389980"/>
                <a:gd name="connsiteY1" fmla="*/ 22499 h 209989"/>
                <a:gd name="connsiteX2" fmla="*/ 22499 w 389980"/>
                <a:gd name="connsiteY2" fmla="*/ 115194 h 209989"/>
                <a:gd name="connsiteX3" fmla="*/ 115194 w 389980"/>
                <a:gd name="connsiteY3" fmla="*/ 207890 h 209989"/>
                <a:gd name="connsiteX4" fmla="*/ 295185 w 389980"/>
                <a:gd name="connsiteY4" fmla="*/ 207890 h 209989"/>
                <a:gd name="connsiteX5" fmla="*/ 387881 w 389980"/>
                <a:gd name="connsiteY5" fmla="*/ 115194 h 209989"/>
                <a:gd name="connsiteX6" fmla="*/ 295185 w 389980"/>
                <a:gd name="connsiteY6" fmla="*/ 22499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980" h="209989">
                  <a:moveTo>
                    <a:pt x="295185" y="22499"/>
                  </a:moveTo>
                  <a:lnTo>
                    <a:pt x="115194" y="22499"/>
                  </a:lnTo>
                  <a:cubicBezTo>
                    <a:pt x="63897" y="22499"/>
                    <a:pt x="22499" y="63897"/>
                    <a:pt x="22499" y="115194"/>
                  </a:cubicBezTo>
                  <a:cubicBezTo>
                    <a:pt x="22499" y="166491"/>
                    <a:pt x="63897" y="207890"/>
                    <a:pt x="115194" y="207890"/>
                  </a:cubicBezTo>
                  <a:lnTo>
                    <a:pt x="295185" y="207890"/>
                  </a:lnTo>
                  <a:cubicBezTo>
                    <a:pt x="346483" y="207890"/>
                    <a:pt x="387881" y="166491"/>
                    <a:pt x="387881" y="115194"/>
                  </a:cubicBezTo>
                  <a:cubicBezTo>
                    <a:pt x="387881" y="63897"/>
                    <a:pt x="346483" y="22499"/>
                    <a:pt x="295185" y="224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7B6B3E-294D-4C45-B80E-1E7526E95B71}"/>
                </a:ext>
              </a:extLst>
            </p:cNvPr>
            <p:cNvSpPr/>
            <p:nvPr/>
          </p:nvSpPr>
          <p:spPr>
            <a:xfrm>
              <a:off x="5343356" y="7924713"/>
              <a:ext cx="389981" cy="209990"/>
            </a:xfrm>
            <a:custGeom>
              <a:avLst/>
              <a:gdLst>
                <a:gd name="connsiteX0" fmla="*/ 22499 w 389980"/>
                <a:gd name="connsiteY0" fmla="*/ 22499 h 209989"/>
                <a:gd name="connsiteX1" fmla="*/ 387881 w 389980"/>
                <a:gd name="connsiteY1" fmla="*/ 22499 h 209989"/>
                <a:gd name="connsiteX2" fmla="*/ 387881 w 389980"/>
                <a:gd name="connsiteY2" fmla="*/ 207890 h 209989"/>
                <a:gd name="connsiteX3" fmla="*/ 22499 w 389980"/>
                <a:gd name="connsiteY3" fmla="*/ 2078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980" h="209989">
                  <a:moveTo>
                    <a:pt x="22499" y="22499"/>
                  </a:moveTo>
                  <a:lnTo>
                    <a:pt x="387881" y="22499"/>
                  </a:lnTo>
                  <a:lnTo>
                    <a:pt x="387881" y="207890"/>
                  </a:lnTo>
                  <a:lnTo>
                    <a:pt x="22499" y="2078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F145934-43A5-4A58-9642-1E686460A730}"/>
                </a:ext>
              </a:extLst>
            </p:cNvPr>
            <p:cNvSpPr/>
            <p:nvPr/>
          </p:nvSpPr>
          <p:spPr>
            <a:xfrm>
              <a:off x="5819132" y="7924713"/>
              <a:ext cx="389981" cy="209990"/>
            </a:xfrm>
            <a:custGeom>
              <a:avLst/>
              <a:gdLst>
                <a:gd name="connsiteX0" fmla="*/ 22499 w 389980"/>
                <a:gd name="connsiteY0" fmla="*/ 22499 h 209989"/>
                <a:gd name="connsiteX1" fmla="*/ 387881 w 389980"/>
                <a:gd name="connsiteY1" fmla="*/ 22499 h 209989"/>
                <a:gd name="connsiteX2" fmla="*/ 387881 w 389980"/>
                <a:gd name="connsiteY2" fmla="*/ 207890 h 209989"/>
                <a:gd name="connsiteX3" fmla="*/ 22499 w 389980"/>
                <a:gd name="connsiteY3" fmla="*/ 2078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980" h="209989">
                  <a:moveTo>
                    <a:pt x="22499" y="22499"/>
                  </a:moveTo>
                  <a:lnTo>
                    <a:pt x="387881" y="22499"/>
                  </a:lnTo>
                  <a:lnTo>
                    <a:pt x="387881" y="207890"/>
                  </a:lnTo>
                  <a:lnTo>
                    <a:pt x="22499" y="207890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105337-CD3A-4D04-B79C-F7DB1D8BA0D0}"/>
                </a:ext>
              </a:extLst>
            </p:cNvPr>
            <p:cNvSpPr/>
            <p:nvPr/>
          </p:nvSpPr>
          <p:spPr>
            <a:xfrm>
              <a:off x="6294909" y="7924713"/>
              <a:ext cx="389981" cy="209990"/>
            </a:xfrm>
            <a:custGeom>
              <a:avLst/>
              <a:gdLst>
                <a:gd name="connsiteX0" fmla="*/ 22499 w 389980"/>
                <a:gd name="connsiteY0" fmla="*/ 22499 h 209989"/>
                <a:gd name="connsiteX1" fmla="*/ 387881 w 389980"/>
                <a:gd name="connsiteY1" fmla="*/ 22499 h 209989"/>
                <a:gd name="connsiteX2" fmla="*/ 387881 w 389980"/>
                <a:gd name="connsiteY2" fmla="*/ 207890 h 209989"/>
                <a:gd name="connsiteX3" fmla="*/ 22499 w 389980"/>
                <a:gd name="connsiteY3" fmla="*/ 2078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980" h="209989">
                  <a:moveTo>
                    <a:pt x="22499" y="22499"/>
                  </a:moveTo>
                  <a:lnTo>
                    <a:pt x="387881" y="22499"/>
                  </a:lnTo>
                  <a:lnTo>
                    <a:pt x="387881" y="207890"/>
                  </a:lnTo>
                  <a:lnTo>
                    <a:pt x="22499" y="2078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2E6244-0AC2-4859-9E9D-378A52331A57}"/>
                </a:ext>
              </a:extLst>
            </p:cNvPr>
            <p:cNvSpPr/>
            <p:nvPr/>
          </p:nvSpPr>
          <p:spPr>
            <a:xfrm>
              <a:off x="3167562" y="9441739"/>
              <a:ext cx="539973" cy="209990"/>
            </a:xfrm>
            <a:custGeom>
              <a:avLst/>
              <a:gdLst>
                <a:gd name="connsiteX0" fmla="*/ 22499 w 539973"/>
                <a:gd name="connsiteY0" fmla="*/ 22499 h 209989"/>
                <a:gd name="connsiteX1" fmla="*/ 529174 w 539973"/>
                <a:gd name="connsiteY1" fmla="*/ 22499 h 209989"/>
                <a:gd name="connsiteX2" fmla="*/ 529174 w 539973"/>
                <a:gd name="connsiteY2" fmla="*/ 207890 h 209989"/>
                <a:gd name="connsiteX3" fmla="*/ 22499 w 539973"/>
                <a:gd name="connsiteY3" fmla="*/ 2078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" h="209989">
                  <a:moveTo>
                    <a:pt x="22499" y="22499"/>
                  </a:moveTo>
                  <a:lnTo>
                    <a:pt x="529174" y="22499"/>
                  </a:lnTo>
                  <a:lnTo>
                    <a:pt x="529174" y="207890"/>
                  </a:lnTo>
                  <a:lnTo>
                    <a:pt x="22499" y="207890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8C9AA5-BAA9-4344-B6DA-8C9DF4E04FFA}"/>
                </a:ext>
              </a:extLst>
            </p:cNvPr>
            <p:cNvSpPr/>
            <p:nvPr/>
          </p:nvSpPr>
          <p:spPr>
            <a:xfrm>
              <a:off x="3167562" y="9810721"/>
              <a:ext cx="539973" cy="209990"/>
            </a:xfrm>
            <a:custGeom>
              <a:avLst/>
              <a:gdLst>
                <a:gd name="connsiteX0" fmla="*/ 22499 w 539973"/>
                <a:gd name="connsiteY0" fmla="*/ 22498 h 209989"/>
                <a:gd name="connsiteX1" fmla="*/ 529174 w 539973"/>
                <a:gd name="connsiteY1" fmla="*/ 22498 h 209989"/>
                <a:gd name="connsiteX2" fmla="*/ 529174 w 539973"/>
                <a:gd name="connsiteY2" fmla="*/ 207889 h 209989"/>
                <a:gd name="connsiteX3" fmla="*/ 22499 w 539973"/>
                <a:gd name="connsiteY3" fmla="*/ 207889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" h="209989">
                  <a:moveTo>
                    <a:pt x="22499" y="22498"/>
                  </a:moveTo>
                  <a:lnTo>
                    <a:pt x="529174" y="22498"/>
                  </a:lnTo>
                  <a:lnTo>
                    <a:pt x="529174" y="207889"/>
                  </a:lnTo>
                  <a:lnTo>
                    <a:pt x="22499" y="207889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B0DD37-44C0-4AF7-90E0-E19CB3338F48}"/>
                </a:ext>
              </a:extLst>
            </p:cNvPr>
            <p:cNvSpPr/>
            <p:nvPr/>
          </p:nvSpPr>
          <p:spPr>
            <a:xfrm>
              <a:off x="3167562" y="10180002"/>
              <a:ext cx="539973" cy="209990"/>
            </a:xfrm>
            <a:custGeom>
              <a:avLst/>
              <a:gdLst>
                <a:gd name="connsiteX0" fmla="*/ 22499 w 539973"/>
                <a:gd name="connsiteY0" fmla="*/ 22499 h 209989"/>
                <a:gd name="connsiteX1" fmla="*/ 529174 w 539973"/>
                <a:gd name="connsiteY1" fmla="*/ 22499 h 209989"/>
                <a:gd name="connsiteX2" fmla="*/ 529174 w 539973"/>
                <a:gd name="connsiteY2" fmla="*/ 207890 h 209989"/>
                <a:gd name="connsiteX3" fmla="*/ 22499 w 539973"/>
                <a:gd name="connsiteY3" fmla="*/ 2078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973" h="209989">
                  <a:moveTo>
                    <a:pt x="22499" y="22499"/>
                  </a:moveTo>
                  <a:lnTo>
                    <a:pt x="529174" y="22499"/>
                  </a:lnTo>
                  <a:lnTo>
                    <a:pt x="529174" y="207890"/>
                  </a:lnTo>
                  <a:lnTo>
                    <a:pt x="22499" y="207890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2CFEF9-3A05-47A9-A2DD-1F0A6B0C4C14}"/>
                </a:ext>
              </a:extLst>
            </p:cNvPr>
            <p:cNvSpPr/>
            <p:nvPr/>
          </p:nvSpPr>
          <p:spPr>
            <a:xfrm>
              <a:off x="4549034" y="11979314"/>
              <a:ext cx="359982" cy="239988"/>
            </a:xfrm>
            <a:custGeom>
              <a:avLst/>
              <a:gdLst>
                <a:gd name="connsiteX0" fmla="*/ 160153 w 359982"/>
                <a:gd name="connsiteY0" fmla="*/ 71996 h 239988"/>
                <a:gd name="connsiteX1" fmla="*/ 123854 w 359982"/>
                <a:gd name="connsiteY1" fmla="*/ 22499 h 239988"/>
                <a:gd name="connsiteX2" fmla="*/ 30259 w 359982"/>
                <a:gd name="connsiteY2" fmla="*/ 74397 h 239988"/>
                <a:gd name="connsiteX3" fmla="*/ 27559 w 359982"/>
                <a:gd name="connsiteY3" fmla="*/ 114294 h 239988"/>
                <a:gd name="connsiteX4" fmla="*/ 31159 w 359982"/>
                <a:gd name="connsiteY4" fmla="*/ 176392 h 239988"/>
                <a:gd name="connsiteX5" fmla="*/ 129854 w 359982"/>
                <a:gd name="connsiteY5" fmla="*/ 227089 h 239988"/>
                <a:gd name="connsiteX6" fmla="*/ 240849 w 359982"/>
                <a:gd name="connsiteY6" fmla="*/ 242389 h 239988"/>
                <a:gd name="connsiteX7" fmla="*/ 343143 w 359982"/>
                <a:gd name="connsiteY7" fmla="*/ 189591 h 239988"/>
                <a:gd name="connsiteX8" fmla="*/ 160153 w 359982"/>
                <a:gd name="connsiteY8" fmla="*/ 71996 h 23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982" h="239988">
                  <a:moveTo>
                    <a:pt x="160153" y="71996"/>
                  </a:moveTo>
                  <a:cubicBezTo>
                    <a:pt x="143653" y="52497"/>
                    <a:pt x="123854" y="22499"/>
                    <a:pt x="123854" y="22499"/>
                  </a:cubicBezTo>
                  <a:lnTo>
                    <a:pt x="30259" y="74397"/>
                  </a:lnTo>
                  <a:cubicBezTo>
                    <a:pt x="30259" y="74397"/>
                    <a:pt x="22759" y="84596"/>
                    <a:pt x="27559" y="114294"/>
                  </a:cubicBezTo>
                  <a:cubicBezTo>
                    <a:pt x="27559" y="114294"/>
                    <a:pt x="14060" y="147593"/>
                    <a:pt x="31159" y="176392"/>
                  </a:cubicBezTo>
                  <a:cubicBezTo>
                    <a:pt x="41058" y="192890"/>
                    <a:pt x="102855" y="218090"/>
                    <a:pt x="129854" y="227089"/>
                  </a:cubicBezTo>
                  <a:cubicBezTo>
                    <a:pt x="156853" y="236088"/>
                    <a:pt x="194651" y="244188"/>
                    <a:pt x="240849" y="242389"/>
                  </a:cubicBezTo>
                  <a:cubicBezTo>
                    <a:pt x="286747" y="240589"/>
                    <a:pt x="343143" y="216589"/>
                    <a:pt x="343143" y="189591"/>
                  </a:cubicBezTo>
                  <a:cubicBezTo>
                    <a:pt x="342844" y="136494"/>
                    <a:pt x="191651" y="109494"/>
                    <a:pt x="160153" y="71996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1E47BA0-E809-4047-8737-7A04B00304C8}"/>
                </a:ext>
              </a:extLst>
            </p:cNvPr>
            <p:cNvSpPr/>
            <p:nvPr/>
          </p:nvSpPr>
          <p:spPr>
            <a:xfrm>
              <a:off x="4550680" y="11976314"/>
              <a:ext cx="179991" cy="149993"/>
            </a:xfrm>
            <a:custGeom>
              <a:avLst/>
              <a:gdLst>
                <a:gd name="connsiteX0" fmla="*/ 148907 w 179991"/>
                <a:gd name="connsiteY0" fmla="*/ 22499 h 149992"/>
                <a:gd name="connsiteX1" fmla="*/ 23213 w 179991"/>
                <a:gd name="connsiteY1" fmla="*/ 44998 h 149992"/>
                <a:gd name="connsiteX2" fmla="*/ 25613 w 179991"/>
                <a:gd name="connsiteY2" fmla="*/ 117294 h 149992"/>
                <a:gd name="connsiteX3" fmla="*/ 103909 w 179991"/>
                <a:gd name="connsiteY3" fmla="*/ 126894 h 149992"/>
                <a:gd name="connsiteX4" fmla="*/ 158206 w 179991"/>
                <a:gd name="connsiteY4" fmla="*/ 74697 h 149992"/>
                <a:gd name="connsiteX5" fmla="*/ 148907 w 179991"/>
                <a:gd name="connsiteY5" fmla="*/ 22499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91" h="149992">
                  <a:moveTo>
                    <a:pt x="148907" y="22499"/>
                  </a:moveTo>
                  <a:lnTo>
                    <a:pt x="23213" y="44998"/>
                  </a:lnTo>
                  <a:cubicBezTo>
                    <a:pt x="23213" y="44998"/>
                    <a:pt x="20513" y="87896"/>
                    <a:pt x="25613" y="117294"/>
                  </a:cubicBezTo>
                  <a:cubicBezTo>
                    <a:pt x="25613" y="117294"/>
                    <a:pt x="83810" y="137993"/>
                    <a:pt x="103909" y="126894"/>
                  </a:cubicBezTo>
                  <a:cubicBezTo>
                    <a:pt x="139308" y="107395"/>
                    <a:pt x="158206" y="74697"/>
                    <a:pt x="158206" y="74697"/>
                  </a:cubicBezTo>
                  <a:cubicBezTo>
                    <a:pt x="134807" y="44998"/>
                    <a:pt x="148907" y="22499"/>
                    <a:pt x="148907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EDEB05-8DBC-4381-A11E-0C97EF9C32F6}"/>
                </a:ext>
              </a:extLst>
            </p:cNvPr>
            <p:cNvSpPr/>
            <p:nvPr/>
          </p:nvSpPr>
          <p:spPr>
            <a:xfrm>
              <a:off x="4287107" y="9011259"/>
              <a:ext cx="839959" cy="3029851"/>
            </a:xfrm>
            <a:custGeom>
              <a:avLst/>
              <a:gdLst>
                <a:gd name="connsiteX0" fmla="*/ 22499 w 839958"/>
                <a:gd name="connsiteY0" fmla="*/ 73497 h 3029851"/>
                <a:gd name="connsiteX1" fmla="*/ 22499 w 839958"/>
                <a:gd name="connsiteY1" fmla="*/ 661768 h 3029851"/>
                <a:gd name="connsiteX2" fmla="*/ 433779 w 839958"/>
                <a:gd name="connsiteY2" fmla="*/ 1748015 h 3029851"/>
                <a:gd name="connsiteX3" fmla="*/ 273287 w 839958"/>
                <a:gd name="connsiteY3" fmla="*/ 3012453 h 3029851"/>
                <a:gd name="connsiteX4" fmla="*/ 411280 w 839958"/>
                <a:gd name="connsiteY4" fmla="*/ 3008553 h 3029851"/>
                <a:gd name="connsiteX5" fmla="*/ 822860 w 839958"/>
                <a:gd name="connsiteY5" fmla="*/ 1744115 h 3029851"/>
                <a:gd name="connsiteX6" fmla="*/ 649768 w 839958"/>
                <a:gd name="connsiteY6" fmla="*/ 22499 h 3029851"/>
                <a:gd name="connsiteX7" fmla="*/ 22499 w 839958"/>
                <a:gd name="connsiteY7" fmla="*/ 73497 h 302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58" h="3029851">
                  <a:moveTo>
                    <a:pt x="22499" y="73497"/>
                  </a:moveTo>
                  <a:lnTo>
                    <a:pt x="22499" y="661768"/>
                  </a:lnTo>
                  <a:cubicBezTo>
                    <a:pt x="66297" y="696267"/>
                    <a:pt x="323084" y="1363133"/>
                    <a:pt x="433779" y="1748015"/>
                  </a:cubicBezTo>
                  <a:cubicBezTo>
                    <a:pt x="437379" y="1760614"/>
                    <a:pt x="273287" y="2891559"/>
                    <a:pt x="273287" y="3012453"/>
                  </a:cubicBezTo>
                  <a:cubicBezTo>
                    <a:pt x="319184" y="3062850"/>
                    <a:pt x="410080" y="3013353"/>
                    <a:pt x="411280" y="3008553"/>
                  </a:cubicBezTo>
                  <a:cubicBezTo>
                    <a:pt x="411280" y="3008553"/>
                    <a:pt x="765862" y="2435881"/>
                    <a:pt x="822860" y="1744115"/>
                  </a:cubicBezTo>
                  <a:cubicBezTo>
                    <a:pt x="889156" y="940454"/>
                    <a:pt x="658768" y="86696"/>
                    <a:pt x="649768" y="22499"/>
                  </a:cubicBezTo>
                  <a:cubicBezTo>
                    <a:pt x="575072" y="54898"/>
                    <a:pt x="247788" y="88196"/>
                    <a:pt x="22499" y="73497"/>
                  </a:cubicBezTo>
                  <a:close/>
                </a:path>
              </a:pathLst>
            </a:custGeom>
            <a:solidFill>
              <a:srgbClr val="01D0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4AAB03-6B76-4640-B55D-F87155EB1680}"/>
                </a:ext>
              </a:extLst>
            </p:cNvPr>
            <p:cNvSpPr/>
            <p:nvPr/>
          </p:nvSpPr>
          <p:spPr>
            <a:xfrm>
              <a:off x="3834660" y="11993413"/>
              <a:ext cx="359982" cy="269987"/>
            </a:xfrm>
            <a:custGeom>
              <a:avLst/>
              <a:gdLst>
                <a:gd name="connsiteX0" fmla="*/ 165961 w 359982"/>
                <a:gd name="connsiteY0" fmla="*/ 74696 h 269986"/>
                <a:gd name="connsiteX1" fmla="*/ 133563 w 359982"/>
                <a:gd name="connsiteY1" fmla="*/ 22499 h 269986"/>
                <a:gd name="connsiteX2" fmla="*/ 36067 w 359982"/>
                <a:gd name="connsiteY2" fmla="*/ 66897 h 269986"/>
                <a:gd name="connsiteX3" fmla="*/ 30068 w 359982"/>
                <a:gd name="connsiteY3" fmla="*/ 106495 h 269986"/>
                <a:gd name="connsiteX4" fmla="*/ 28868 w 359982"/>
                <a:gd name="connsiteY4" fmla="*/ 168592 h 269986"/>
                <a:gd name="connsiteX5" fmla="*/ 123363 w 359982"/>
                <a:gd name="connsiteY5" fmla="*/ 226789 h 269986"/>
                <a:gd name="connsiteX6" fmla="*/ 232558 w 359982"/>
                <a:gd name="connsiteY6" fmla="*/ 250788 h 269986"/>
                <a:gd name="connsiteX7" fmla="*/ 338753 w 359982"/>
                <a:gd name="connsiteY7" fmla="*/ 206390 h 269986"/>
                <a:gd name="connsiteX8" fmla="*/ 165961 w 359982"/>
                <a:gd name="connsiteY8" fmla="*/ 74696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982" h="269986">
                  <a:moveTo>
                    <a:pt x="165961" y="74696"/>
                  </a:moveTo>
                  <a:cubicBezTo>
                    <a:pt x="151262" y="53998"/>
                    <a:pt x="133563" y="22499"/>
                    <a:pt x="133563" y="22499"/>
                  </a:cubicBezTo>
                  <a:lnTo>
                    <a:pt x="36067" y="66897"/>
                  </a:lnTo>
                  <a:cubicBezTo>
                    <a:pt x="36067" y="66897"/>
                    <a:pt x="27668" y="76497"/>
                    <a:pt x="30068" y="106495"/>
                  </a:cubicBezTo>
                  <a:cubicBezTo>
                    <a:pt x="30068" y="106495"/>
                    <a:pt x="13868" y="138593"/>
                    <a:pt x="28868" y="168592"/>
                  </a:cubicBezTo>
                  <a:cubicBezTo>
                    <a:pt x="37267" y="185991"/>
                    <a:pt x="94265" y="206390"/>
                    <a:pt x="123363" y="226789"/>
                  </a:cubicBezTo>
                  <a:cubicBezTo>
                    <a:pt x="146762" y="243289"/>
                    <a:pt x="186660" y="248988"/>
                    <a:pt x="232558" y="250788"/>
                  </a:cubicBezTo>
                  <a:cubicBezTo>
                    <a:pt x="278456" y="252588"/>
                    <a:pt x="336653" y="233088"/>
                    <a:pt x="338753" y="206390"/>
                  </a:cubicBezTo>
                  <a:cubicBezTo>
                    <a:pt x="343252" y="153293"/>
                    <a:pt x="194460" y="114595"/>
                    <a:pt x="165961" y="74696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ABEA0F-7D6C-4A6A-A1AF-234CF121FCC6}"/>
                </a:ext>
              </a:extLst>
            </p:cNvPr>
            <p:cNvSpPr/>
            <p:nvPr/>
          </p:nvSpPr>
          <p:spPr>
            <a:xfrm>
              <a:off x="3840914" y="11989513"/>
              <a:ext cx="179991" cy="149993"/>
            </a:xfrm>
            <a:custGeom>
              <a:avLst/>
              <a:gdLst>
                <a:gd name="connsiteX0" fmla="*/ 147108 w 179991"/>
                <a:gd name="connsiteY0" fmla="*/ 22499 h 149992"/>
                <a:gd name="connsiteX1" fmla="*/ 22914 w 179991"/>
                <a:gd name="connsiteY1" fmla="*/ 35999 h 149992"/>
                <a:gd name="connsiteX2" fmla="*/ 24114 w 179991"/>
                <a:gd name="connsiteY2" fmla="*/ 110695 h 149992"/>
                <a:gd name="connsiteX3" fmla="*/ 101510 w 179991"/>
                <a:gd name="connsiteY3" fmla="*/ 126594 h 149992"/>
                <a:gd name="connsiteX4" fmla="*/ 159708 w 179991"/>
                <a:gd name="connsiteY4" fmla="*/ 78896 h 149992"/>
                <a:gd name="connsiteX5" fmla="*/ 147108 w 179991"/>
                <a:gd name="connsiteY5" fmla="*/ 22499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91" h="149992">
                  <a:moveTo>
                    <a:pt x="147108" y="22499"/>
                  </a:moveTo>
                  <a:lnTo>
                    <a:pt x="22914" y="35999"/>
                  </a:lnTo>
                  <a:cubicBezTo>
                    <a:pt x="22914" y="35999"/>
                    <a:pt x="21414" y="80696"/>
                    <a:pt x="24114" y="110695"/>
                  </a:cubicBezTo>
                  <a:cubicBezTo>
                    <a:pt x="24114" y="110695"/>
                    <a:pt x="80512" y="135893"/>
                    <a:pt x="101510" y="126594"/>
                  </a:cubicBezTo>
                  <a:cubicBezTo>
                    <a:pt x="138409" y="109795"/>
                    <a:pt x="159708" y="78896"/>
                    <a:pt x="159708" y="78896"/>
                  </a:cubicBezTo>
                  <a:cubicBezTo>
                    <a:pt x="138409" y="46798"/>
                    <a:pt x="147108" y="22499"/>
                    <a:pt x="147108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2B0231-DE6D-4280-8EED-A52667894D77}"/>
                </a:ext>
              </a:extLst>
            </p:cNvPr>
            <p:cNvSpPr/>
            <p:nvPr/>
          </p:nvSpPr>
          <p:spPr>
            <a:xfrm>
              <a:off x="3832330" y="8900318"/>
              <a:ext cx="719965" cy="3149846"/>
            </a:xfrm>
            <a:custGeom>
              <a:avLst/>
              <a:gdLst>
                <a:gd name="connsiteX0" fmla="*/ 147893 w 719964"/>
                <a:gd name="connsiteY0" fmla="*/ 51545 h 3149845"/>
                <a:gd name="connsiteX1" fmla="*/ 286786 w 719964"/>
                <a:gd name="connsiteY1" fmla="*/ 1866456 h 3149845"/>
                <a:gd name="connsiteX2" fmla="*/ 22499 w 719964"/>
                <a:gd name="connsiteY2" fmla="*/ 3128494 h 3149845"/>
                <a:gd name="connsiteX3" fmla="*/ 160492 w 719964"/>
                <a:gd name="connsiteY3" fmla="*/ 3135394 h 3149845"/>
                <a:gd name="connsiteX4" fmla="*/ 674067 w 719964"/>
                <a:gd name="connsiteY4" fmla="*/ 1899754 h 3149845"/>
                <a:gd name="connsiteX5" fmla="*/ 699266 w 719964"/>
                <a:gd name="connsiteY5" fmla="*/ 177239 h 3149845"/>
                <a:gd name="connsiteX6" fmla="*/ 147893 w 719964"/>
                <a:gd name="connsiteY6" fmla="*/ 51545 h 314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964" h="3149845">
                  <a:moveTo>
                    <a:pt x="147893" y="51545"/>
                  </a:moveTo>
                  <a:cubicBezTo>
                    <a:pt x="-131994" y="584619"/>
                    <a:pt x="238488" y="1363981"/>
                    <a:pt x="286786" y="1866456"/>
                  </a:cubicBezTo>
                  <a:cubicBezTo>
                    <a:pt x="286786" y="1866456"/>
                    <a:pt x="22499" y="2558822"/>
                    <a:pt x="22499" y="3128494"/>
                  </a:cubicBezTo>
                  <a:cubicBezTo>
                    <a:pt x="64197" y="3182492"/>
                    <a:pt x="158692" y="3140194"/>
                    <a:pt x="160492" y="3135394"/>
                  </a:cubicBezTo>
                  <a:cubicBezTo>
                    <a:pt x="160492" y="2904105"/>
                    <a:pt x="623069" y="2319134"/>
                    <a:pt x="674067" y="1899754"/>
                  </a:cubicBezTo>
                  <a:cubicBezTo>
                    <a:pt x="771862" y="1097594"/>
                    <a:pt x="703165" y="242335"/>
                    <a:pt x="699266" y="177239"/>
                  </a:cubicBezTo>
                  <a:cubicBezTo>
                    <a:pt x="622770" y="78544"/>
                    <a:pt x="342883" y="-30951"/>
                    <a:pt x="147893" y="51545"/>
                  </a:cubicBezTo>
                  <a:close/>
                </a:path>
              </a:pathLst>
            </a:custGeom>
            <a:solidFill>
              <a:srgbClr val="01D0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CBE82D-F247-4531-ABBA-7F680D2358EB}"/>
                </a:ext>
              </a:extLst>
            </p:cNvPr>
            <p:cNvSpPr/>
            <p:nvPr/>
          </p:nvSpPr>
          <p:spPr>
            <a:xfrm>
              <a:off x="4551994" y="7338542"/>
              <a:ext cx="299985" cy="389981"/>
            </a:xfrm>
            <a:custGeom>
              <a:avLst/>
              <a:gdLst>
                <a:gd name="connsiteX0" fmla="*/ 70497 w 299985"/>
                <a:gd name="connsiteY0" fmla="*/ 22499 h 389980"/>
                <a:gd name="connsiteX1" fmla="*/ 22499 w 299985"/>
                <a:gd name="connsiteY1" fmla="*/ 290086 h 389980"/>
                <a:gd name="connsiteX2" fmla="*/ 272387 w 299985"/>
                <a:gd name="connsiteY2" fmla="*/ 353383 h 389980"/>
                <a:gd name="connsiteX3" fmla="*/ 288586 w 299985"/>
                <a:gd name="connsiteY3" fmla="*/ 131994 h 389980"/>
                <a:gd name="connsiteX4" fmla="*/ 70497 w 299985"/>
                <a:gd name="connsiteY4" fmla="*/ 22499 h 38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389980">
                  <a:moveTo>
                    <a:pt x="70497" y="22499"/>
                  </a:moveTo>
                  <a:cubicBezTo>
                    <a:pt x="75596" y="85796"/>
                    <a:pt x="46198" y="258587"/>
                    <a:pt x="22499" y="290086"/>
                  </a:cubicBezTo>
                  <a:cubicBezTo>
                    <a:pt x="66897" y="408580"/>
                    <a:pt x="254987" y="420279"/>
                    <a:pt x="272387" y="353383"/>
                  </a:cubicBezTo>
                  <a:cubicBezTo>
                    <a:pt x="247188" y="278386"/>
                    <a:pt x="287386" y="144593"/>
                    <a:pt x="288586" y="131994"/>
                  </a:cubicBezTo>
                  <a:cubicBezTo>
                    <a:pt x="241788" y="135893"/>
                    <a:pt x="85496" y="35098"/>
                    <a:pt x="70497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58C8158-86D0-4E2D-96F4-72FE7AA2DA9A}"/>
                </a:ext>
              </a:extLst>
            </p:cNvPr>
            <p:cNvSpPr/>
            <p:nvPr/>
          </p:nvSpPr>
          <p:spPr>
            <a:xfrm>
              <a:off x="4632989" y="7124649"/>
              <a:ext cx="359982" cy="449978"/>
            </a:xfrm>
            <a:custGeom>
              <a:avLst/>
              <a:gdLst>
                <a:gd name="connsiteX0" fmla="*/ 174593 w 359982"/>
                <a:gd name="connsiteY0" fmla="*/ 22502 h 449977"/>
                <a:gd name="connsiteX1" fmla="*/ 22500 w 359982"/>
                <a:gd name="connsiteY1" fmla="*/ 189893 h 449977"/>
                <a:gd name="connsiteX2" fmla="*/ 22800 w 359982"/>
                <a:gd name="connsiteY2" fmla="*/ 284389 h 449977"/>
                <a:gd name="connsiteX3" fmla="*/ 188992 w 359982"/>
                <a:gd name="connsiteY3" fmla="*/ 448181 h 449977"/>
                <a:gd name="connsiteX4" fmla="*/ 355184 w 359982"/>
                <a:gd name="connsiteY4" fmla="*/ 128996 h 449977"/>
                <a:gd name="connsiteX5" fmla="*/ 174593 w 359982"/>
                <a:gd name="connsiteY5" fmla="*/ 22502 h 4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82" h="449977">
                  <a:moveTo>
                    <a:pt x="174593" y="22502"/>
                  </a:moveTo>
                  <a:cubicBezTo>
                    <a:pt x="82497" y="22802"/>
                    <a:pt x="22200" y="98698"/>
                    <a:pt x="22500" y="189893"/>
                  </a:cubicBezTo>
                  <a:cubicBezTo>
                    <a:pt x="22500" y="190793"/>
                    <a:pt x="22800" y="284389"/>
                    <a:pt x="22800" y="284389"/>
                  </a:cubicBezTo>
                  <a:cubicBezTo>
                    <a:pt x="23100" y="353085"/>
                    <a:pt x="129295" y="461080"/>
                    <a:pt x="188992" y="448181"/>
                  </a:cubicBezTo>
                  <a:cubicBezTo>
                    <a:pt x="330585" y="417882"/>
                    <a:pt x="359983" y="158395"/>
                    <a:pt x="355184" y="128996"/>
                  </a:cubicBezTo>
                  <a:cubicBezTo>
                    <a:pt x="341385" y="47400"/>
                    <a:pt x="260389" y="22202"/>
                    <a:pt x="174593" y="22502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4D9E60-599F-479B-A466-00F0362E2D1B}"/>
                </a:ext>
              </a:extLst>
            </p:cNvPr>
            <p:cNvSpPr/>
            <p:nvPr/>
          </p:nvSpPr>
          <p:spPr>
            <a:xfrm>
              <a:off x="3769544" y="7606129"/>
              <a:ext cx="1319935" cy="2069898"/>
            </a:xfrm>
            <a:custGeom>
              <a:avLst/>
              <a:gdLst>
                <a:gd name="connsiteX0" fmla="*/ 1245627 w 1319935"/>
                <a:gd name="connsiteY0" fmla="*/ 166192 h 2069898"/>
                <a:gd name="connsiteX1" fmla="*/ 1054837 w 1319935"/>
                <a:gd name="connsiteY1" fmla="*/ 85796 h 2069898"/>
                <a:gd name="connsiteX2" fmla="*/ 967241 w 1319935"/>
                <a:gd name="connsiteY2" fmla="*/ 126294 h 2069898"/>
                <a:gd name="connsiteX3" fmla="*/ 804949 w 1319935"/>
                <a:gd name="connsiteY3" fmla="*/ 22499 h 2069898"/>
                <a:gd name="connsiteX4" fmla="*/ 610858 w 1319935"/>
                <a:gd name="connsiteY4" fmla="*/ 60597 h 2069898"/>
                <a:gd name="connsiteX5" fmla="*/ 36986 w 1319935"/>
                <a:gd name="connsiteY5" fmla="*/ 1952604 h 2069898"/>
                <a:gd name="connsiteX6" fmla="*/ 141981 w 1319935"/>
                <a:gd name="connsiteY6" fmla="*/ 1961904 h 2069898"/>
                <a:gd name="connsiteX7" fmla="*/ 220277 w 1319935"/>
                <a:gd name="connsiteY7" fmla="*/ 1566523 h 2069898"/>
                <a:gd name="connsiteX8" fmla="*/ 249076 w 1319935"/>
                <a:gd name="connsiteY8" fmla="*/ 1983803 h 2069898"/>
                <a:gd name="connsiteX9" fmla="*/ 1272926 w 1319935"/>
                <a:gd name="connsiteY9" fmla="*/ 1730016 h 2069898"/>
                <a:gd name="connsiteX10" fmla="*/ 1242028 w 1319935"/>
                <a:gd name="connsiteY10" fmla="*/ 1175642 h 2069898"/>
                <a:gd name="connsiteX11" fmla="*/ 1247427 w 1319935"/>
                <a:gd name="connsiteY11" fmla="*/ 1001651 h 2069898"/>
                <a:gd name="connsiteX12" fmla="*/ 1299324 w 1319935"/>
                <a:gd name="connsiteY12" fmla="*/ 519274 h 2069898"/>
                <a:gd name="connsiteX13" fmla="*/ 1245627 w 1319935"/>
                <a:gd name="connsiteY13" fmla="*/ 166192 h 20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9935" h="2069898">
                  <a:moveTo>
                    <a:pt x="1245627" y="166192"/>
                  </a:moveTo>
                  <a:cubicBezTo>
                    <a:pt x="1216529" y="146693"/>
                    <a:pt x="1054837" y="85796"/>
                    <a:pt x="1054837" y="85796"/>
                  </a:cubicBezTo>
                  <a:cubicBezTo>
                    <a:pt x="1054837" y="85796"/>
                    <a:pt x="1012538" y="132593"/>
                    <a:pt x="967241" y="126294"/>
                  </a:cubicBezTo>
                  <a:cubicBezTo>
                    <a:pt x="900644" y="116995"/>
                    <a:pt x="804949" y="22499"/>
                    <a:pt x="804949" y="22499"/>
                  </a:cubicBezTo>
                  <a:cubicBezTo>
                    <a:pt x="804949" y="22499"/>
                    <a:pt x="657956" y="44998"/>
                    <a:pt x="610858" y="60597"/>
                  </a:cubicBezTo>
                  <a:cubicBezTo>
                    <a:pt x="189979" y="199790"/>
                    <a:pt x="-39210" y="718165"/>
                    <a:pt x="36986" y="1952604"/>
                  </a:cubicBezTo>
                  <a:cubicBezTo>
                    <a:pt x="58585" y="1955604"/>
                    <a:pt x="115283" y="1957104"/>
                    <a:pt x="141981" y="1961904"/>
                  </a:cubicBezTo>
                  <a:lnTo>
                    <a:pt x="220277" y="1566523"/>
                  </a:lnTo>
                  <a:lnTo>
                    <a:pt x="249076" y="1983803"/>
                  </a:lnTo>
                  <a:cubicBezTo>
                    <a:pt x="661856" y="2174294"/>
                    <a:pt x="1227328" y="2036000"/>
                    <a:pt x="1272926" y="1730016"/>
                  </a:cubicBezTo>
                  <a:cubicBezTo>
                    <a:pt x="1247727" y="1525726"/>
                    <a:pt x="1240228" y="1338535"/>
                    <a:pt x="1242028" y="1175642"/>
                  </a:cubicBezTo>
                  <a:cubicBezTo>
                    <a:pt x="1242627" y="1114145"/>
                    <a:pt x="1244727" y="1055948"/>
                    <a:pt x="1247427" y="1001651"/>
                  </a:cubicBezTo>
                  <a:cubicBezTo>
                    <a:pt x="1261227" y="737064"/>
                    <a:pt x="1296025" y="562173"/>
                    <a:pt x="1299324" y="519274"/>
                  </a:cubicBezTo>
                  <a:cubicBezTo>
                    <a:pt x="1309224" y="390881"/>
                    <a:pt x="1357522" y="241188"/>
                    <a:pt x="1245627" y="166192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8FB5F6-8733-4F7E-8E6E-1D68342CBFA1}"/>
                </a:ext>
              </a:extLst>
            </p:cNvPr>
            <p:cNvSpPr/>
            <p:nvPr/>
          </p:nvSpPr>
          <p:spPr>
            <a:xfrm>
              <a:off x="4357604" y="7606129"/>
              <a:ext cx="629969" cy="449978"/>
            </a:xfrm>
            <a:custGeom>
              <a:avLst/>
              <a:gdLst>
                <a:gd name="connsiteX0" fmla="*/ 378882 w 629969"/>
                <a:gd name="connsiteY0" fmla="*/ 126294 h 449977"/>
                <a:gd name="connsiteX1" fmla="*/ 216889 w 629969"/>
                <a:gd name="connsiteY1" fmla="*/ 22499 h 449977"/>
                <a:gd name="connsiteX2" fmla="*/ 117594 w 629969"/>
                <a:gd name="connsiteY2" fmla="*/ 35698 h 449977"/>
                <a:gd name="connsiteX3" fmla="*/ 22499 w 629969"/>
                <a:gd name="connsiteY3" fmla="*/ 60597 h 449977"/>
                <a:gd name="connsiteX4" fmla="*/ 472477 w 629969"/>
                <a:gd name="connsiteY4" fmla="*/ 430179 h 449977"/>
                <a:gd name="connsiteX5" fmla="*/ 617070 w 629969"/>
                <a:gd name="connsiteY5" fmla="*/ 146093 h 449977"/>
                <a:gd name="connsiteX6" fmla="*/ 466477 w 629969"/>
                <a:gd name="connsiteY6" fmla="*/ 85496 h 449977"/>
                <a:gd name="connsiteX7" fmla="*/ 378882 w 629969"/>
                <a:gd name="connsiteY7" fmla="*/ 126294 h 4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969" h="449977">
                  <a:moveTo>
                    <a:pt x="378882" y="126294"/>
                  </a:moveTo>
                  <a:cubicBezTo>
                    <a:pt x="312285" y="116995"/>
                    <a:pt x="216889" y="22499"/>
                    <a:pt x="216889" y="22499"/>
                  </a:cubicBezTo>
                  <a:cubicBezTo>
                    <a:pt x="216889" y="22499"/>
                    <a:pt x="141293" y="32698"/>
                    <a:pt x="117594" y="35698"/>
                  </a:cubicBezTo>
                  <a:cubicBezTo>
                    <a:pt x="65697" y="42898"/>
                    <a:pt x="22499" y="60597"/>
                    <a:pt x="22499" y="60597"/>
                  </a:cubicBezTo>
                  <a:cubicBezTo>
                    <a:pt x="203690" y="163492"/>
                    <a:pt x="472477" y="430179"/>
                    <a:pt x="472477" y="430179"/>
                  </a:cubicBezTo>
                  <a:cubicBezTo>
                    <a:pt x="472477" y="430179"/>
                    <a:pt x="598171" y="280486"/>
                    <a:pt x="617070" y="146093"/>
                  </a:cubicBezTo>
                  <a:cubicBezTo>
                    <a:pt x="581071" y="124794"/>
                    <a:pt x="466477" y="85496"/>
                    <a:pt x="466477" y="85496"/>
                  </a:cubicBezTo>
                  <a:cubicBezTo>
                    <a:pt x="466477" y="85496"/>
                    <a:pt x="424479" y="132593"/>
                    <a:pt x="378882" y="126294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1DA9D4-B300-4AA3-954E-C872D944A707}"/>
                </a:ext>
              </a:extLst>
            </p:cNvPr>
            <p:cNvSpPr/>
            <p:nvPr/>
          </p:nvSpPr>
          <p:spPr>
            <a:xfrm>
              <a:off x="4505495" y="6914671"/>
              <a:ext cx="599971" cy="539974"/>
            </a:xfrm>
            <a:custGeom>
              <a:avLst/>
              <a:gdLst>
                <a:gd name="connsiteX0" fmla="*/ 113395 w 599970"/>
                <a:gd name="connsiteY0" fmla="*/ 86687 h 539973"/>
                <a:gd name="connsiteX1" fmla="*/ 113696 w 599970"/>
                <a:gd name="connsiteY1" fmla="*/ 524366 h 539973"/>
                <a:gd name="connsiteX2" fmla="*/ 178192 w 599970"/>
                <a:gd name="connsiteY2" fmla="*/ 315276 h 539973"/>
                <a:gd name="connsiteX3" fmla="*/ 591872 w 599970"/>
                <a:gd name="connsiteY3" fmla="*/ 260679 h 539973"/>
                <a:gd name="connsiteX4" fmla="*/ 113395 w 599970"/>
                <a:gd name="connsiteY4" fmla="*/ 86687 h 5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970" h="539973">
                  <a:moveTo>
                    <a:pt x="113395" y="86687"/>
                  </a:moveTo>
                  <a:cubicBezTo>
                    <a:pt x="-17398" y="203382"/>
                    <a:pt x="2101" y="424171"/>
                    <a:pt x="113696" y="524366"/>
                  </a:cubicBezTo>
                  <a:cubicBezTo>
                    <a:pt x="113696" y="524366"/>
                    <a:pt x="132295" y="380073"/>
                    <a:pt x="178192" y="315276"/>
                  </a:cubicBezTo>
                  <a:cubicBezTo>
                    <a:pt x="554674" y="398072"/>
                    <a:pt x="593372" y="300577"/>
                    <a:pt x="591872" y="260679"/>
                  </a:cubicBezTo>
                  <a:cubicBezTo>
                    <a:pt x="585872" y="78588"/>
                    <a:pt x="284387" y="-66005"/>
                    <a:pt x="113395" y="86687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8FD5AF-7C25-4BDC-9306-DA8315F96179}"/>
                </a:ext>
              </a:extLst>
            </p:cNvPr>
            <p:cNvSpPr/>
            <p:nvPr/>
          </p:nvSpPr>
          <p:spPr>
            <a:xfrm>
              <a:off x="4581233" y="7254220"/>
              <a:ext cx="119994" cy="149993"/>
            </a:xfrm>
            <a:custGeom>
              <a:avLst/>
              <a:gdLst>
                <a:gd name="connsiteX0" fmla="*/ 60757 w 119994"/>
                <a:gd name="connsiteY0" fmla="*/ 23124 h 149992"/>
                <a:gd name="connsiteX1" fmla="*/ 22959 w 119994"/>
                <a:gd name="connsiteY1" fmla="*/ 84621 h 149992"/>
                <a:gd name="connsiteX2" fmla="*/ 80856 w 119994"/>
                <a:gd name="connsiteY2" fmla="*/ 139518 h 149992"/>
                <a:gd name="connsiteX3" fmla="*/ 100955 w 119994"/>
                <a:gd name="connsiteY3" fmla="*/ 29124 h 149992"/>
                <a:gd name="connsiteX4" fmla="*/ 60757 w 119994"/>
                <a:gd name="connsiteY4" fmla="*/ 23124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149992">
                  <a:moveTo>
                    <a:pt x="60757" y="23124"/>
                  </a:moveTo>
                  <a:cubicBezTo>
                    <a:pt x="37358" y="26424"/>
                    <a:pt x="19359" y="61222"/>
                    <a:pt x="22959" y="84621"/>
                  </a:cubicBezTo>
                  <a:cubicBezTo>
                    <a:pt x="26259" y="106820"/>
                    <a:pt x="58057" y="136519"/>
                    <a:pt x="80856" y="139518"/>
                  </a:cubicBezTo>
                  <a:cubicBezTo>
                    <a:pt x="86556" y="113720"/>
                    <a:pt x="97955" y="61222"/>
                    <a:pt x="100955" y="29124"/>
                  </a:cubicBezTo>
                  <a:cubicBezTo>
                    <a:pt x="86556" y="22524"/>
                    <a:pt x="69457" y="21624"/>
                    <a:pt x="60757" y="23124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DF5D1A8-D3FA-422F-BC48-2192A18A459C}"/>
                </a:ext>
              </a:extLst>
            </p:cNvPr>
            <p:cNvSpPr/>
            <p:nvPr/>
          </p:nvSpPr>
          <p:spPr>
            <a:xfrm>
              <a:off x="6074720" y="8888997"/>
              <a:ext cx="119994" cy="89996"/>
            </a:xfrm>
            <a:custGeom>
              <a:avLst/>
              <a:gdLst>
                <a:gd name="connsiteX0" fmla="*/ 93295 w 119994"/>
                <a:gd name="connsiteY0" fmla="*/ 29868 h 89995"/>
                <a:gd name="connsiteX1" fmla="*/ 22499 w 119994"/>
                <a:gd name="connsiteY1" fmla="*/ 45167 h 89995"/>
                <a:gd name="connsiteX2" fmla="*/ 72896 w 119994"/>
                <a:gd name="connsiteY2" fmla="*/ 71265 h 89995"/>
                <a:gd name="connsiteX3" fmla="*/ 122094 w 119994"/>
                <a:gd name="connsiteY3" fmla="*/ 32567 h 89995"/>
                <a:gd name="connsiteX4" fmla="*/ 93295 w 119994"/>
                <a:gd name="connsiteY4" fmla="*/ 29868 h 8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89995">
                  <a:moveTo>
                    <a:pt x="93295" y="29868"/>
                  </a:moveTo>
                  <a:cubicBezTo>
                    <a:pt x="70796" y="37967"/>
                    <a:pt x="46198" y="43967"/>
                    <a:pt x="22499" y="45167"/>
                  </a:cubicBezTo>
                  <a:cubicBezTo>
                    <a:pt x="49497" y="47866"/>
                    <a:pt x="44998" y="64066"/>
                    <a:pt x="72896" y="71265"/>
                  </a:cubicBezTo>
                  <a:cubicBezTo>
                    <a:pt x="84296" y="70666"/>
                    <a:pt x="126294" y="43367"/>
                    <a:pt x="122094" y="32567"/>
                  </a:cubicBezTo>
                  <a:cubicBezTo>
                    <a:pt x="116994" y="15168"/>
                    <a:pt x="105295" y="24468"/>
                    <a:pt x="93295" y="29868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70C0CF-C3A4-4059-A540-4046EE92CD51}"/>
                </a:ext>
              </a:extLst>
            </p:cNvPr>
            <p:cNvSpPr/>
            <p:nvPr/>
          </p:nvSpPr>
          <p:spPr>
            <a:xfrm>
              <a:off x="6006023" y="8908665"/>
              <a:ext cx="359982" cy="179991"/>
            </a:xfrm>
            <a:custGeom>
              <a:avLst/>
              <a:gdLst>
                <a:gd name="connsiteX0" fmla="*/ 262187 w 359982"/>
                <a:gd name="connsiteY0" fmla="*/ 73797 h 179991"/>
                <a:gd name="connsiteX1" fmla="*/ 153293 w 359982"/>
                <a:gd name="connsiteY1" fmla="*/ 37798 h 179991"/>
                <a:gd name="connsiteX2" fmla="*/ 70497 w 359982"/>
                <a:gd name="connsiteY2" fmla="*/ 22499 h 179991"/>
                <a:gd name="connsiteX3" fmla="*/ 22499 w 359982"/>
                <a:gd name="connsiteY3" fmla="*/ 134093 h 179991"/>
                <a:gd name="connsiteX4" fmla="*/ 217789 w 359982"/>
                <a:gd name="connsiteY4" fmla="*/ 174292 h 179991"/>
                <a:gd name="connsiteX5" fmla="*/ 286786 w 359982"/>
                <a:gd name="connsiteY5" fmla="*/ 167392 h 179991"/>
                <a:gd name="connsiteX6" fmla="*/ 324284 w 359982"/>
                <a:gd name="connsiteY6" fmla="*/ 149393 h 179991"/>
                <a:gd name="connsiteX7" fmla="*/ 338684 w 359982"/>
                <a:gd name="connsiteY7" fmla="*/ 133194 h 179991"/>
                <a:gd name="connsiteX8" fmla="*/ 322784 w 359982"/>
                <a:gd name="connsiteY8" fmla="*/ 98395 h 179991"/>
                <a:gd name="connsiteX9" fmla="*/ 262187 w 359982"/>
                <a:gd name="connsiteY9" fmla="*/ 73797 h 17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982" h="179991">
                  <a:moveTo>
                    <a:pt x="262187" y="73797"/>
                  </a:moveTo>
                  <a:cubicBezTo>
                    <a:pt x="257088" y="71997"/>
                    <a:pt x="186291" y="45898"/>
                    <a:pt x="153293" y="37798"/>
                  </a:cubicBezTo>
                  <a:cubicBezTo>
                    <a:pt x="125694" y="30898"/>
                    <a:pt x="97495" y="25499"/>
                    <a:pt x="70497" y="22499"/>
                  </a:cubicBezTo>
                  <a:cubicBezTo>
                    <a:pt x="68997" y="22499"/>
                    <a:pt x="27899" y="105295"/>
                    <a:pt x="22499" y="134093"/>
                  </a:cubicBezTo>
                  <a:cubicBezTo>
                    <a:pt x="68397" y="146393"/>
                    <a:pt x="214489" y="173092"/>
                    <a:pt x="217789" y="174292"/>
                  </a:cubicBezTo>
                  <a:cubicBezTo>
                    <a:pt x="272987" y="195891"/>
                    <a:pt x="292785" y="182991"/>
                    <a:pt x="286786" y="167392"/>
                  </a:cubicBezTo>
                  <a:cubicBezTo>
                    <a:pt x="285286" y="163492"/>
                    <a:pt x="326684" y="165592"/>
                    <a:pt x="324284" y="149393"/>
                  </a:cubicBezTo>
                  <a:cubicBezTo>
                    <a:pt x="324284" y="149393"/>
                    <a:pt x="337783" y="145793"/>
                    <a:pt x="338684" y="133194"/>
                  </a:cubicBezTo>
                  <a:cubicBezTo>
                    <a:pt x="339283" y="123594"/>
                    <a:pt x="328784" y="103495"/>
                    <a:pt x="322784" y="98395"/>
                  </a:cubicBezTo>
                  <a:cubicBezTo>
                    <a:pt x="313785" y="90596"/>
                    <a:pt x="276287" y="79796"/>
                    <a:pt x="262187" y="7379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54674D-A837-476A-AD33-9049F89A8066}"/>
                </a:ext>
              </a:extLst>
            </p:cNvPr>
            <p:cNvSpPr/>
            <p:nvPr/>
          </p:nvSpPr>
          <p:spPr>
            <a:xfrm>
              <a:off x="5187639" y="8547095"/>
              <a:ext cx="899956" cy="509975"/>
            </a:xfrm>
            <a:custGeom>
              <a:avLst/>
              <a:gdLst>
                <a:gd name="connsiteX0" fmla="*/ 125718 w 899955"/>
                <a:gd name="connsiteY0" fmla="*/ 22587 h 509974"/>
                <a:gd name="connsiteX1" fmla="*/ 22823 w 899955"/>
                <a:gd name="connsiteY1" fmla="*/ 137481 h 509974"/>
                <a:gd name="connsiteX2" fmla="*/ 859482 w 899955"/>
                <a:gd name="connsiteY2" fmla="*/ 500163 h 509974"/>
                <a:gd name="connsiteX3" fmla="*/ 897580 w 899955"/>
                <a:gd name="connsiteY3" fmla="*/ 385269 h 509974"/>
                <a:gd name="connsiteX4" fmla="*/ 152417 w 899955"/>
                <a:gd name="connsiteY4" fmla="*/ 27686 h 509974"/>
                <a:gd name="connsiteX5" fmla="*/ 125718 w 899955"/>
                <a:gd name="connsiteY5" fmla="*/ 22587 h 5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955" h="509974">
                  <a:moveTo>
                    <a:pt x="125718" y="22587"/>
                  </a:moveTo>
                  <a:cubicBezTo>
                    <a:pt x="80720" y="20786"/>
                    <a:pt x="17423" y="46285"/>
                    <a:pt x="22823" y="137481"/>
                  </a:cubicBezTo>
                  <a:cubicBezTo>
                    <a:pt x="28522" y="236776"/>
                    <a:pt x="617094" y="444366"/>
                    <a:pt x="859482" y="500163"/>
                  </a:cubicBezTo>
                  <a:cubicBezTo>
                    <a:pt x="863982" y="469265"/>
                    <a:pt x="877781" y="430267"/>
                    <a:pt x="897580" y="385269"/>
                  </a:cubicBezTo>
                  <a:cubicBezTo>
                    <a:pt x="749387" y="354070"/>
                    <a:pt x="286210" y="78684"/>
                    <a:pt x="152417" y="27686"/>
                  </a:cubicBezTo>
                  <a:cubicBezTo>
                    <a:pt x="145217" y="24686"/>
                    <a:pt x="135917" y="22886"/>
                    <a:pt x="125718" y="2258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CA7F52-8FB0-4B82-9050-6D93F2CBA5FF}"/>
                </a:ext>
              </a:extLst>
            </p:cNvPr>
            <p:cNvSpPr/>
            <p:nvPr/>
          </p:nvSpPr>
          <p:spPr>
            <a:xfrm>
              <a:off x="4740854" y="7830829"/>
              <a:ext cx="689966" cy="929954"/>
            </a:xfrm>
            <a:custGeom>
              <a:avLst/>
              <a:gdLst>
                <a:gd name="connsiteX0" fmla="*/ 303416 w 689966"/>
                <a:gd name="connsiteY0" fmla="*/ 24287 h 929954"/>
                <a:gd name="connsiteX1" fmla="*/ 30129 w 689966"/>
                <a:gd name="connsiteY1" fmla="*/ 194379 h 929954"/>
                <a:gd name="connsiteX2" fmla="*/ 496906 w 689966"/>
                <a:gd name="connsiteY2" fmla="*/ 894845 h 929954"/>
                <a:gd name="connsiteX3" fmla="*/ 628300 w 689966"/>
                <a:gd name="connsiteY3" fmla="*/ 716653 h 929954"/>
                <a:gd name="connsiteX4" fmla="*/ 303416 w 689966"/>
                <a:gd name="connsiteY4" fmla="*/ 24287 h 9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966" h="929954">
                  <a:moveTo>
                    <a:pt x="303416" y="24287"/>
                  </a:moveTo>
                  <a:cubicBezTo>
                    <a:pt x="289616" y="4488"/>
                    <a:pt x="58328" y="154781"/>
                    <a:pt x="30129" y="194379"/>
                  </a:cubicBezTo>
                  <a:cubicBezTo>
                    <a:pt x="-35268" y="284974"/>
                    <a:pt x="336714" y="752352"/>
                    <a:pt x="496906" y="894845"/>
                  </a:cubicBezTo>
                  <a:cubicBezTo>
                    <a:pt x="557803" y="948842"/>
                    <a:pt x="757893" y="937143"/>
                    <a:pt x="628300" y="716653"/>
                  </a:cubicBezTo>
                  <a:cubicBezTo>
                    <a:pt x="522705" y="536662"/>
                    <a:pt x="379012" y="133482"/>
                    <a:pt x="303416" y="2428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4F0C17-CDCD-4609-8904-D3D05D8ABAD7}"/>
                </a:ext>
              </a:extLst>
            </p:cNvPr>
            <p:cNvSpPr/>
            <p:nvPr/>
          </p:nvSpPr>
          <p:spPr>
            <a:xfrm>
              <a:off x="4712168" y="7797758"/>
              <a:ext cx="1379932" cy="1289937"/>
            </a:xfrm>
            <a:custGeom>
              <a:avLst/>
              <a:gdLst>
                <a:gd name="connsiteX0" fmla="*/ 510593 w 1379932"/>
                <a:gd name="connsiteY0" fmla="*/ 364544 h 1289936"/>
                <a:gd name="connsiteX1" fmla="*/ 350701 w 1379932"/>
                <a:gd name="connsiteY1" fmla="*/ 26760 h 1289936"/>
                <a:gd name="connsiteX2" fmla="*/ 329102 w 1379932"/>
                <a:gd name="connsiteY2" fmla="*/ 25560 h 1289936"/>
                <a:gd name="connsiteX3" fmla="*/ 34517 w 1379932"/>
                <a:gd name="connsiteY3" fmla="*/ 209751 h 1289936"/>
                <a:gd name="connsiteX4" fmla="*/ 504294 w 1379932"/>
                <a:gd name="connsiteY4" fmla="*/ 948915 h 1289936"/>
                <a:gd name="connsiteX5" fmla="*/ 1328653 w 1379932"/>
                <a:gd name="connsiteY5" fmla="*/ 1278599 h 1289936"/>
                <a:gd name="connsiteX6" fmla="*/ 1379651 w 1379932"/>
                <a:gd name="connsiteY6" fmla="*/ 1105207 h 1289936"/>
                <a:gd name="connsiteX7" fmla="*/ 706184 w 1379932"/>
                <a:gd name="connsiteY7" fmla="*/ 779123 h 1289936"/>
                <a:gd name="connsiteX8" fmla="*/ 510593 w 1379932"/>
                <a:gd name="connsiteY8" fmla="*/ 364544 h 12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932" h="1289936">
                  <a:moveTo>
                    <a:pt x="510593" y="364544"/>
                  </a:moveTo>
                  <a:cubicBezTo>
                    <a:pt x="451796" y="227150"/>
                    <a:pt x="389999" y="83757"/>
                    <a:pt x="350701" y="26760"/>
                  </a:cubicBezTo>
                  <a:cubicBezTo>
                    <a:pt x="344702" y="17761"/>
                    <a:pt x="340502" y="25860"/>
                    <a:pt x="329102" y="25560"/>
                  </a:cubicBezTo>
                  <a:cubicBezTo>
                    <a:pt x="278705" y="23460"/>
                    <a:pt x="64215" y="168353"/>
                    <a:pt x="34517" y="209751"/>
                  </a:cubicBezTo>
                  <a:cubicBezTo>
                    <a:pt x="-54279" y="333045"/>
                    <a:pt x="373800" y="832220"/>
                    <a:pt x="504294" y="948915"/>
                  </a:cubicBezTo>
                  <a:cubicBezTo>
                    <a:pt x="627588" y="1062609"/>
                    <a:pt x="1115064" y="1229401"/>
                    <a:pt x="1328653" y="1278599"/>
                  </a:cubicBezTo>
                  <a:lnTo>
                    <a:pt x="1379651" y="1105207"/>
                  </a:lnTo>
                  <a:cubicBezTo>
                    <a:pt x="1293855" y="1087208"/>
                    <a:pt x="761981" y="805822"/>
                    <a:pt x="706184" y="779123"/>
                  </a:cubicBezTo>
                  <a:cubicBezTo>
                    <a:pt x="699584" y="764424"/>
                    <a:pt x="569990" y="503137"/>
                    <a:pt x="510593" y="364544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D9300A-2F00-4008-9229-CDCF3A730CC9}"/>
                </a:ext>
              </a:extLst>
            </p:cNvPr>
            <p:cNvSpPr/>
            <p:nvPr/>
          </p:nvSpPr>
          <p:spPr>
            <a:xfrm>
              <a:off x="4829781" y="7064355"/>
              <a:ext cx="149993" cy="59997"/>
            </a:xfrm>
            <a:custGeom>
              <a:avLst/>
              <a:gdLst>
                <a:gd name="connsiteX0" fmla="*/ 123894 w 149992"/>
                <a:gd name="connsiteY0" fmla="*/ 22799 h 59997"/>
                <a:gd name="connsiteX1" fmla="*/ 51897 w 149992"/>
                <a:gd name="connsiteY1" fmla="*/ 22499 h 59997"/>
                <a:gd name="connsiteX2" fmla="*/ 22499 w 149992"/>
                <a:gd name="connsiteY2" fmla="*/ 51598 h 59997"/>
                <a:gd name="connsiteX3" fmla="*/ 152992 w 149992"/>
                <a:gd name="connsiteY3" fmla="*/ 51897 h 59997"/>
                <a:gd name="connsiteX4" fmla="*/ 123894 w 149992"/>
                <a:gd name="connsiteY4" fmla="*/ 227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92" h="59997">
                  <a:moveTo>
                    <a:pt x="123894" y="22799"/>
                  </a:moveTo>
                  <a:lnTo>
                    <a:pt x="51897" y="22499"/>
                  </a:lnTo>
                  <a:cubicBezTo>
                    <a:pt x="35698" y="22499"/>
                    <a:pt x="22499" y="35399"/>
                    <a:pt x="22499" y="51598"/>
                  </a:cubicBezTo>
                  <a:lnTo>
                    <a:pt x="152992" y="51897"/>
                  </a:lnTo>
                  <a:cubicBezTo>
                    <a:pt x="152992" y="35998"/>
                    <a:pt x="140093" y="22799"/>
                    <a:pt x="123894" y="227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B73DBAC-5D7C-4BC8-9B7C-163FF15BC76C}"/>
                </a:ext>
              </a:extLst>
            </p:cNvPr>
            <p:cNvSpPr/>
            <p:nvPr/>
          </p:nvSpPr>
          <p:spPr>
            <a:xfrm>
              <a:off x="4581205" y="7116820"/>
              <a:ext cx="599971" cy="269987"/>
            </a:xfrm>
            <a:custGeom>
              <a:avLst/>
              <a:gdLst>
                <a:gd name="connsiteX0" fmla="*/ 493964 w 599970"/>
                <a:gd name="connsiteY0" fmla="*/ 28531 h 269986"/>
                <a:gd name="connsiteX1" fmla="*/ 306173 w 599970"/>
                <a:gd name="connsiteY1" fmla="*/ 22531 h 269986"/>
                <a:gd name="connsiteX2" fmla="*/ 118683 w 599970"/>
                <a:gd name="connsiteY2" fmla="*/ 27331 h 269986"/>
                <a:gd name="connsiteX3" fmla="*/ 27487 w 599970"/>
                <a:gd name="connsiteY3" fmla="*/ 93028 h 269986"/>
                <a:gd name="connsiteX4" fmla="*/ 27187 w 599970"/>
                <a:gd name="connsiteY4" fmla="*/ 204022 h 269986"/>
                <a:gd name="connsiteX5" fmla="*/ 118082 w 599970"/>
                <a:gd name="connsiteY5" fmla="*/ 270319 h 269986"/>
                <a:gd name="connsiteX6" fmla="*/ 242876 w 599970"/>
                <a:gd name="connsiteY6" fmla="*/ 274819 h 269986"/>
                <a:gd name="connsiteX7" fmla="*/ 271975 w 599970"/>
                <a:gd name="connsiteY7" fmla="*/ 257420 h 269986"/>
                <a:gd name="connsiteX8" fmla="*/ 300173 w 599970"/>
                <a:gd name="connsiteY8" fmla="*/ 240021 h 269986"/>
                <a:gd name="connsiteX9" fmla="*/ 372170 w 599970"/>
                <a:gd name="connsiteY9" fmla="*/ 240320 h 269986"/>
                <a:gd name="connsiteX10" fmla="*/ 400369 w 599970"/>
                <a:gd name="connsiteY10" fmla="*/ 257720 h 269986"/>
                <a:gd name="connsiteX11" fmla="*/ 400369 w 599970"/>
                <a:gd name="connsiteY11" fmla="*/ 257720 h 269986"/>
                <a:gd name="connsiteX12" fmla="*/ 429167 w 599970"/>
                <a:gd name="connsiteY12" fmla="*/ 275119 h 269986"/>
                <a:gd name="connsiteX13" fmla="*/ 493664 w 599970"/>
                <a:gd name="connsiteY13" fmla="*/ 271219 h 269986"/>
                <a:gd name="connsiteX14" fmla="*/ 584860 w 599970"/>
                <a:gd name="connsiteY14" fmla="*/ 205522 h 269986"/>
                <a:gd name="connsiteX15" fmla="*/ 585159 w 599970"/>
                <a:gd name="connsiteY15" fmla="*/ 94528 h 269986"/>
                <a:gd name="connsiteX16" fmla="*/ 493964 w 599970"/>
                <a:gd name="connsiteY16" fmla="*/ 28531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970" h="269986">
                  <a:moveTo>
                    <a:pt x="493964" y="28531"/>
                  </a:moveTo>
                  <a:cubicBezTo>
                    <a:pt x="431567" y="24631"/>
                    <a:pt x="368870" y="22831"/>
                    <a:pt x="306173" y="22531"/>
                  </a:cubicBezTo>
                  <a:cubicBezTo>
                    <a:pt x="243476" y="22231"/>
                    <a:pt x="180779" y="24031"/>
                    <a:pt x="118683" y="27331"/>
                  </a:cubicBezTo>
                  <a:cubicBezTo>
                    <a:pt x="77885" y="30031"/>
                    <a:pt x="33486" y="61829"/>
                    <a:pt x="27487" y="93028"/>
                  </a:cubicBezTo>
                  <a:cubicBezTo>
                    <a:pt x="20887" y="129926"/>
                    <a:pt x="20887" y="167424"/>
                    <a:pt x="27187" y="204022"/>
                  </a:cubicBezTo>
                  <a:cubicBezTo>
                    <a:pt x="33187" y="235221"/>
                    <a:pt x="77284" y="267619"/>
                    <a:pt x="118082" y="270319"/>
                  </a:cubicBezTo>
                  <a:cubicBezTo>
                    <a:pt x="149581" y="272119"/>
                    <a:pt x="211078" y="273619"/>
                    <a:pt x="242876" y="274819"/>
                  </a:cubicBezTo>
                  <a:cubicBezTo>
                    <a:pt x="256076" y="275119"/>
                    <a:pt x="268075" y="268219"/>
                    <a:pt x="271975" y="257420"/>
                  </a:cubicBezTo>
                  <a:cubicBezTo>
                    <a:pt x="275875" y="247220"/>
                    <a:pt x="287274" y="240021"/>
                    <a:pt x="300173" y="240021"/>
                  </a:cubicBezTo>
                  <a:lnTo>
                    <a:pt x="372170" y="240320"/>
                  </a:lnTo>
                  <a:cubicBezTo>
                    <a:pt x="385069" y="240320"/>
                    <a:pt x="396469" y="247520"/>
                    <a:pt x="400369" y="257720"/>
                  </a:cubicBezTo>
                  <a:lnTo>
                    <a:pt x="400369" y="257720"/>
                  </a:lnTo>
                  <a:cubicBezTo>
                    <a:pt x="404268" y="268219"/>
                    <a:pt x="415968" y="275419"/>
                    <a:pt x="429167" y="275119"/>
                  </a:cubicBezTo>
                  <a:cubicBezTo>
                    <a:pt x="460666" y="274219"/>
                    <a:pt x="462465" y="273019"/>
                    <a:pt x="493664" y="271219"/>
                  </a:cubicBezTo>
                  <a:cubicBezTo>
                    <a:pt x="534462" y="268519"/>
                    <a:pt x="578860" y="236721"/>
                    <a:pt x="584860" y="205522"/>
                  </a:cubicBezTo>
                  <a:cubicBezTo>
                    <a:pt x="591459" y="168624"/>
                    <a:pt x="591459" y="131126"/>
                    <a:pt x="585159" y="94528"/>
                  </a:cubicBezTo>
                  <a:cubicBezTo>
                    <a:pt x="578860" y="63629"/>
                    <a:pt x="534762" y="31231"/>
                    <a:pt x="493964" y="28531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7BA8F2E-DD0F-44CD-B63C-EE6721C64E8C}"/>
                </a:ext>
              </a:extLst>
            </p:cNvPr>
            <p:cNvSpPr/>
            <p:nvPr/>
          </p:nvSpPr>
          <p:spPr>
            <a:xfrm>
              <a:off x="4602054" y="7092320"/>
              <a:ext cx="569972" cy="329984"/>
            </a:xfrm>
            <a:custGeom>
              <a:avLst/>
              <a:gdLst>
                <a:gd name="connsiteX0" fmla="*/ 452416 w 569972"/>
                <a:gd name="connsiteY0" fmla="*/ 29032 h 329983"/>
                <a:gd name="connsiteX1" fmla="*/ 118833 w 569972"/>
                <a:gd name="connsiteY1" fmla="*/ 28132 h 329983"/>
                <a:gd name="connsiteX2" fmla="*/ 27037 w 569972"/>
                <a:gd name="connsiteY2" fmla="*/ 110928 h 329983"/>
                <a:gd name="connsiteX3" fmla="*/ 26737 w 569972"/>
                <a:gd name="connsiteY3" fmla="*/ 236322 h 329983"/>
                <a:gd name="connsiteX4" fmla="*/ 117933 w 569972"/>
                <a:gd name="connsiteY4" fmla="*/ 319418 h 329983"/>
                <a:gd name="connsiteX5" fmla="*/ 451516 w 569972"/>
                <a:gd name="connsiteY5" fmla="*/ 320318 h 329983"/>
                <a:gd name="connsiteX6" fmla="*/ 543312 w 569972"/>
                <a:gd name="connsiteY6" fmla="*/ 237522 h 329983"/>
                <a:gd name="connsiteX7" fmla="*/ 543612 w 569972"/>
                <a:gd name="connsiteY7" fmla="*/ 112128 h 329983"/>
                <a:gd name="connsiteX8" fmla="*/ 452416 w 569972"/>
                <a:gd name="connsiteY8" fmla="*/ 29032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972" h="329983">
                  <a:moveTo>
                    <a:pt x="452416" y="29032"/>
                  </a:moveTo>
                  <a:cubicBezTo>
                    <a:pt x="341122" y="20632"/>
                    <a:pt x="230127" y="20332"/>
                    <a:pt x="118833" y="28132"/>
                  </a:cubicBezTo>
                  <a:cubicBezTo>
                    <a:pt x="78635" y="31432"/>
                    <a:pt x="33637" y="69230"/>
                    <a:pt x="27037" y="110928"/>
                  </a:cubicBezTo>
                  <a:cubicBezTo>
                    <a:pt x="21037" y="152626"/>
                    <a:pt x="21037" y="194324"/>
                    <a:pt x="26737" y="236322"/>
                  </a:cubicBezTo>
                  <a:cubicBezTo>
                    <a:pt x="33037" y="278020"/>
                    <a:pt x="78035" y="316118"/>
                    <a:pt x="117933" y="319418"/>
                  </a:cubicBezTo>
                  <a:cubicBezTo>
                    <a:pt x="258926" y="329917"/>
                    <a:pt x="370220" y="326018"/>
                    <a:pt x="451516" y="320318"/>
                  </a:cubicBezTo>
                  <a:cubicBezTo>
                    <a:pt x="491714" y="317018"/>
                    <a:pt x="536712" y="279220"/>
                    <a:pt x="543312" y="237522"/>
                  </a:cubicBezTo>
                  <a:cubicBezTo>
                    <a:pt x="549311" y="195824"/>
                    <a:pt x="549311" y="154126"/>
                    <a:pt x="543612" y="112128"/>
                  </a:cubicBezTo>
                  <a:cubicBezTo>
                    <a:pt x="537312" y="70430"/>
                    <a:pt x="492314" y="32332"/>
                    <a:pt x="452416" y="290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787D2-3DE6-46ED-BEED-C3CF87B658A2}"/>
                </a:ext>
              </a:extLst>
            </p:cNvPr>
            <p:cNvSpPr/>
            <p:nvPr/>
          </p:nvSpPr>
          <p:spPr>
            <a:xfrm>
              <a:off x="4629202" y="7116553"/>
              <a:ext cx="509975" cy="269987"/>
            </a:xfrm>
            <a:custGeom>
              <a:avLst/>
              <a:gdLst>
                <a:gd name="connsiteX0" fmla="*/ 414168 w 509974"/>
                <a:gd name="connsiteY0" fmla="*/ 28499 h 269986"/>
                <a:gd name="connsiteX1" fmla="*/ 258176 w 509974"/>
                <a:gd name="connsiteY1" fmla="*/ 22499 h 269986"/>
                <a:gd name="connsiteX2" fmla="*/ 102483 w 509974"/>
                <a:gd name="connsiteY2" fmla="*/ 27599 h 269986"/>
                <a:gd name="connsiteX3" fmla="*/ 26587 w 509974"/>
                <a:gd name="connsiteY3" fmla="*/ 93295 h 269986"/>
                <a:gd name="connsiteX4" fmla="*/ 26287 w 509974"/>
                <a:gd name="connsiteY4" fmla="*/ 204290 h 269986"/>
                <a:gd name="connsiteX5" fmla="*/ 101584 w 509974"/>
                <a:gd name="connsiteY5" fmla="*/ 270586 h 269986"/>
                <a:gd name="connsiteX6" fmla="*/ 210178 w 509974"/>
                <a:gd name="connsiteY6" fmla="*/ 274786 h 269986"/>
                <a:gd name="connsiteX7" fmla="*/ 234177 w 509974"/>
                <a:gd name="connsiteY7" fmla="*/ 257687 h 269986"/>
                <a:gd name="connsiteX8" fmla="*/ 257576 w 509974"/>
                <a:gd name="connsiteY8" fmla="*/ 240288 h 269986"/>
                <a:gd name="connsiteX9" fmla="*/ 317273 w 509974"/>
                <a:gd name="connsiteY9" fmla="*/ 240588 h 269986"/>
                <a:gd name="connsiteX10" fmla="*/ 340672 w 509974"/>
                <a:gd name="connsiteY10" fmla="*/ 257987 h 269986"/>
                <a:gd name="connsiteX11" fmla="*/ 340672 w 509974"/>
                <a:gd name="connsiteY11" fmla="*/ 257987 h 269986"/>
                <a:gd name="connsiteX12" fmla="*/ 364670 w 509974"/>
                <a:gd name="connsiteY12" fmla="*/ 275386 h 269986"/>
                <a:gd name="connsiteX13" fmla="*/ 413268 w 509974"/>
                <a:gd name="connsiteY13" fmla="*/ 271487 h 269986"/>
                <a:gd name="connsiteX14" fmla="*/ 489164 w 509974"/>
                <a:gd name="connsiteY14" fmla="*/ 205790 h 269986"/>
                <a:gd name="connsiteX15" fmla="*/ 489464 w 509974"/>
                <a:gd name="connsiteY15" fmla="*/ 94795 h 269986"/>
                <a:gd name="connsiteX16" fmla="*/ 414168 w 509974"/>
                <a:gd name="connsiteY16" fmla="*/ 28499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9974" h="269986">
                  <a:moveTo>
                    <a:pt x="414168" y="28499"/>
                  </a:moveTo>
                  <a:cubicBezTo>
                    <a:pt x="362271" y="24599"/>
                    <a:pt x="310373" y="22799"/>
                    <a:pt x="258176" y="22499"/>
                  </a:cubicBezTo>
                  <a:cubicBezTo>
                    <a:pt x="205978" y="22499"/>
                    <a:pt x="154081" y="23999"/>
                    <a:pt x="102483" y="27599"/>
                  </a:cubicBezTo>
                  <a:cubicBezTo>
                    <a:pt x="68585" y="30298"/>
                    <a:pt x="31687" y="62397"/>
                    <a:pt x="26587" y="93295"/>
                  </a:cubicBezTo>
                  <a:cubicBezTo>
                    <a:pt x="21187" y="130194"/>
                    <a:pt x="21187" y="167392"/>
                    <a:pt x="26287" y="204290"/>
                  </a:cubicBezTo>
                  <a:cubicBezTo>
                    <a:pt x="31087" y="235488"/>
                    <a:pt x="67685" y="267887"/>
                    <a:pt x="101584" y="270586"/>
                  </a:cubicBezTo>
                  <a:cubicBezTo>
                    <a:pt x="127682" y="272387"/>
                    <a:pt x="184079" y="273886"/>
                    <a:pt x="210178" y="274786"/>
                  </a:cubicBezTo>
                  <a:cubicBezTo>
                    <a:pt x="221277" y="275086"/>
                    <a:pt x="231177" y="268187"/>
                    <a:pt x="234177" y="257687"/>
                  </a:cubicBezTo>
                  <a:cubicBezTo>
                    <a:pt x="237177" y="247488"/>
                    <a:pt x="246776" y="240288"/>
                    <a:pt x="257576" y="240288"/>
                  </a:cubicBezTo>
                  <a:lnTo>
                    <a:pt x="317273" y="240588"/>
                  </a:lnTo>
                  <a:cubicBezTo>
                    <a:pt x="328073" y="240588"/>
                    <a:pt x="337372" y="247788"/>
                    <a:pt x="340672" y="257987"/>
                  </a:cubicBezTo>
                  <a:lnTo>
                    <a:pt x="340672" y="257987"/>
                  </a:lnTo>
                  <a:cubicBezTo>
                    <a:pt x="343972" y="268487"/>
                    <a:pt x="353571" y="275687"/>
                    <a:pt x="364670" y="275386"/>
                  </a:cubicBezTo>
                  <a:cubicBezTo>
                    <a:pt x="391069" y="274486"/>
                    <a:pt x="387169" y="273287"/>
                    <a:pt x="413268" y="271487"/>
                  </a:cubicBezTo>
                  <a:cubicBezTo>
                    <a:pt x="447166" y="268787"/>
                    <a:pt x="484065" y="236688"/>
                    <a:pt x="489164" y="205790"/>
                  </a:cubicBezTo>
                  <a:cubicBezTo>
                    <a:pt x="494564" y="168891"/>
                    <a:pt x="494564" y="131694"/>
                    <a:pt x="489464" y="94795"/>
                  </a:cubicBezTo>
                  <a:cubicBezTo>
                    <a:pt x="484664" y="63597"/>
                    <a:pt x="448067" y="31499"/>
                    <a:pt x="414168" y="28499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FFD413-3E90-4EB4-981E-44F88C303043}"/>
                </a:ext>
              </a:extLst>
            </p:cNvPr>
            <p:cNvSpPr/>
            <p:nvPr/>
          </p:nvSpPr>
          <p:spPr>
            <a:xfrm>
              <a:off x="4860379" y="7139651"/>
              <a:ext cx="89996" cy="59997"/>
            </a:xfrm>
            <a:custGeom>
              <a:avLst/>
              <a:gdLst>
                <a:gd name="connsiteX0" fmla="*/ 83396 w 89995"/>
                <a:gd name="connsiteY0" fmla="*/ 22499 h 59997"/>
                <a:gd name="connsiteX1" fmla="*/ 31798 w 89995"/>
                <a:gd name="connsiteY1" fmla="*/ 22499 h 59997"/>
                <a:gd name="connsiteX2" fmla="*/ 22499 w 89995"/>
                <a:gd name="connsiteY2" fmla="*/ 31799 h 59997"/>
                <a:gd name="connsiteX3" fmla="*/ 31798 w 89995"/>
                <a:gd name="connsiteY3" fmla="*/ 41098 h 59997"/>
                <a:gd name="connsiteX4" fmla="*/ 83396 w 89995"/>
                <a:gd name="connsiteY4" fmla="*/ 41098 h 59997"/>
                <a:gd name="connsiteX5" fmla="*/ 92695 w 89995"/>
                <a:gd name="connsiteY5" fmla="*/ 31799 h 59997"/>
                <a:gd name="connsiteX6" fmla="*/ 83396 w 89995"/>
                <a:gd name="connsiteY6" fmla="*/ 224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95" h="59997">
                  <a:moveTo>
                    <a:pt x="83396" y="22499"/>
                  </a:moveTo>
                  <a:lnTo>
                    <a:pt x="31798" y="22499"/>
                  </a:lnTo>
                  <a:cubicBezTo>
                    <a:pt x="26699" y="22499"/>
                    <a:pt x="22499" y="26699"/>
                    <a:pt x="22499" y="31799"/>
                  </a:cubicBezTo>
                  <a:cubicBezTo>
                    <a:pt x="22499" y="36899"/>
                    <a:pt x="26699" y="41098"/>
                    <a:pt x="31798" y="41098"/>
                  </a:cubicBezTo>
                  <a:lnTo>
                    <a:pt x="83396" y="41098"/>
                  </a:lnTo>
                  <a:cubicBezTo>
                    <a:pt x="88496" y="41098"/>
                    <a:pt x="92695" y="36899"/>
                    <a:pt x="92695" y="31799"/>
                  </a:cubicBezTo>
                  <a:cubicBezTo>
                    <a:pt x="92695" y="26699"/>
                    <a:pt x="88496" y="22499"/>
                    <a:pt x="83396" y="224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ACC1C0-2769-42DD-A24F-3847BCB19D0F}"/>
                </a:ext>
              </a:extLst>
            </p:cNvPr>
            <p:cNvSpPr/>
            <p:nvPr/>
          </p:nvSpPr>
          <p:spPr>
            <a:xfrm>
              <a:off x="4773309" y="8910989"/>
              <a:ext cx="2489878" cy="2489878"/>
            </a:xfrm>
            <a:custGeom>
              <a:avLst/>
              <a:gdLst>
                <a:gd name="connsiteX0" fmla="*/ 382256 w 2489877"/>
                <a:gd name="connsiteY0" fmla="*/ 382256 h 2489877"/>
                <a:gd name="connsiteX1" fmla="*/ 382256 w 2489877"/>
                <a:gd name="connsiteY1" fmla="*/ 2119471 h 2489877"/>
                <a:gd name="connsiteX2" fmla="*/ 2119471 w 2489877"/>
                <a:gd name="connsiteY2" fmla="*/ 2119471 h 2489877"/>
                <a:gd name="connsiteX3" fmla="*/ 2119471 w 2489877"/>
                <a:gd name="connsiteY3" fmla="*/ 382256 h 2489877"/>
                <a:gd name="connsiteX4" fmla="*/ 382256 w 2489877"/>
                <a:gd name="connsiteY4" fmla="*/ 382256 h 2489877"/>
                <a:gd name="connsiteX5" fmla="*/ 1826985 w 2489877"/>
                <a:gd name="connsiteY5" fmla="*/ 1826985 h 2489877"/>
                <a:gd name="connsiteX6" fmla="*/ 674742 w 2489877"/>
                <a:gd name="connsiteY6" fmla="*/ 1826985 h 2489877"/>
                <a:gd name="connsiteX7" fmla="*/ 674742 w 2489877"/>
                <a:gd name="connsiteY7" fmla="*/ 674742 h 2489877"/>
                <a:gd name="connsiteX8" fmla="*/ 1826985 w 2489877"/>
                <a:gd name="connsiteY8" fmla="*/ 674742 h 2489877"/>
                <a:gd name="connsiteX9" fmla="*/ 1826985 w 2489877"/>
                <a:gd name="connsiteY9" fmla="*/ 1826985 h 248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9877" h="2489877">
                  <a:moveTo>
                    <a:pt x="382256" y="382256"/>
                  </a:moveTo>
                  <a:cubicBezTo>
                    <a:pt x="-97420" y="861933"/>
                    <a:pt x="-97420" y="1639795"/>
                    <a:pt x="382256" y="2119471"/>
                  </a:cubicBezTo>
                  <a:cubicBezTo>
                    <a:pt x="861933" y="2599148"/>
                    <a:pt x="1639795" y="2599148"/>
                    <a:pt x="2119471" y="2119471"/>
                  </a:cubicBezTo>
                  <a:cubicBezTo>
                    <a:pt x="2599148" y="1639795"/>
                    <a:pt x="2599148" y="861933"/>
                    <a:pt x="2119471" y="382256"/>
                  </a:cubicBezTo>
                  <a:cubicBezTo>
                    <a:pt x="1639795" y="-97420"/>
                    <a:pt x="861933" y="-97420"/>
                    <a:pt x="382256" y="382256"/>
                  </a:cubicBezTo>
                  <a:close/>
                  <a:moveTo>
                    <a:pt x="1826985" y="1826985"/>
                  </a:moveTo>
                  <a:cubicBezTo>
                    <a:pt x="1508701" y="2145270"/>
                    <a:pt x="993026" y="2145270"/>
                    <a:pt x="674742" y="1826985"/>
                  </a:cubicBezTo>
                  <a:cubicBezTo>
                    <a:pt x="356458" y="1508701"/>
                    <a:pt x="356458" y="993027"/>
                    <a:pt x="674742" y="674742"/>
                  </a:cubicBezTo>
                  <a:cubicBezTo>
                    <a:pt x="993026" y="356458"/>
                    <a:pt x="1508701" y="356458"/>
                    <a:pt x="1826985" y="674742"/>
                  </a:cubicBezTo>
                  <a:cubicBezTo>
                    <a:pt x="2145270" y="993027"/>
                    <a:pt x="2145270" y="1508701"/>
                    <a:pt x="1826985" y="1826985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F159DCB-53C4-4EEC-AF7C-A883ECBBD3B2}"/>
                </a:ext>
              </a:extLst>
            </p:cNvPr>
            <p:cNvSpPr/>
            <p:nvPr/>
          </p:nvSpPr>
          <p:spPr>
            <a:xfrm>
              <a:off x="5365554" y="9443538"/>
              <a:ext cx="1379932" cy="1409931"/>
            </a:xfrm>
            <a:custGeom>
              <a:avLst/>
              <a:gdLst>
                <a:gd name="connsiteX0" fmla="*/ 667467 w 1379932"/>
                <a:gd name="connsiteY0" fmla="*/ 22499 h 1409930"/>
                <a:gd name="connsiteX1" fmla="*/ 25199 w 1379932"/>
                <a:gd name="connsiteY1" fmla="*/ 450578 h 1409930"/>
                <a:gd name="connsiteX2" fmla="*/ 230689 w 1379932"/>
                <a:gd name="connsiteY2" fmla="*/ 569072 h 1409930"/>
                <a:gd name="connsiteX3" fmla="*/ 667467 w 1379932"/>
                <a:gd name="connsiteY3" fmla="*/ 256488 h 1409930"/>
                <a:gd name="connsiteX4" fmla="*/ 1128845 w 1379932"/>
                <a:gd name="connsiteY4" fmla="*/ 717865 h 1409930"/>
                <a:gd name="connsiteX5" fmla="*/ 667467 w 1379932"/>
                <a:gd name="connsiteY5" fmla="*/ 1179242 h 1409930"/>
                <a:gd name="connsiteX6" fmla="*/ 228289 w 1379932"/>
                <a:gd name="connsiteY6" fmla="*/ 859458 h 1409930"/>
                <a:gd name="connsiteX7" fmla="*/ 22499 w 1379932"/>
                <a:gd name="connsiteY7" fmla="*/ 978253 h 1409930"/>
                <a:gd name="connsiteX8" fmla="*/ 667768 w 1379932"/>
                <a:gd name="connsiteY8" fmla="*/ 1413231 h 1409930"/>
                <a:gd name="connsiteX9" fmla="*/ 1363433 w 1379932"/>
                <a:gd name="connsiteY9" fmla="*/ 717565 h 1409930"/>
                <a:gd name="connsiteX10" fmla="*/ 667467 w 1379932"/>
                <a:gd name="connsiteY10" fmla="*/ 22499 h 140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932" h="1409930">
                  <a:moveTo>
                    <a:pt x="667467" y="22499"/>
                  </a:moveTo>
                  <a:cubicBezTo>
                    <a:pt x="377982" y="22499"/>
                    <a:pt x="129894" y="199191"/>
                    <a:pt x="25199" y="450578"/>
                  </a:cubicBezTo>
                  <a:lnTo>
                    <a:pt x="230689" y="569072"/>
                  </a:lnTo>
                  <a:cubicBezTo>
                    <a:pt x="292486" y="387281"/>
                    <a:pt x="464977" y="256488"/>
                    <a:pt x="667467" y="256488"/>
                  </a:cubicBezTo>
                  <a:cubicBezTo>
                    <a:pt x="922455" y="256488"/>
                    <a:pt x="1128845" y="463177"/>
                    <a:pt x="1128845" y="717865"/>
                  </a:cubicBezTo>
                  <a:cubicBezTo>
                    <a:pt x="1128845" y="972852"/>
                    <a:pt x="922155" y="1179242"/>
                    <a:pt x="667467" y="1179242"/>
                  </a:cubicBezTo>
                  <a:cubicBezTo>
                    <a:pt x="461978" y="1179242"/>
                    <a:pt x="287986" y="1045149"/>
                    <a:pt x="228289" y="859458"/>
                  </a:cubicBezTo>
                  <a:lnTo>
                    <a:pt x="22499" y="978253"/>
                  </a:lnTo>
                  <a:cubicBezTo>
                    <a:pt x="125694" y="1233240"/>
                    <a:pt x="375582" y="1413231"/>
                    <a:pt x="667768" y="1413231"/>
                  </a:cubicBezTo>
                  <a:cubicBezTo>
                    <a:pt x="1052049" y="1413231"/>
                    <a:pt x="1363433" y="1101846"/>
                    <a:pt x="1363433" y="717565"/>
                  </a:cubicBezTo>
                  <a:cubicBezTo>
                    <a:pt x="1363433" y="334184"/>
                    <a:pt x="1051749" y="22499"/>
                    <a:pt x="667467" y="22499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33976-8824-482C-9A8B-5D73E8147A68}"/>
                </a:ext>
              </a:extLst>
            </p:cNvPr>
            <p:cNvSpPr/>
            <p:nvPr/>
          </p:nvSpPr>
          <p:spPr>
            <a:xfrm>
              <a:off x="4662389" y="8800119"/>
              <a:ext cx="2699867" cy="2699868"/>
            </a:xfrm>
            <a:custGeom>
              <a:avLst/>
              <a:gdLst>
                <a:gd name="connsiteX0" fmla="*/ 2159294 w 2699867"/>
                <a:gd name="connsiteY0" fmla="*/ 969503 h 2699867"/>
                <a:gd name="connsiteX1" fmla="*/ 1990102 w 2699867"/>
                <a:gd name="connsiteY1" fmla="*/ 1989754 h 2699867"/>
                <a:gd name="connsiteX2" fmla="*/ 733764 w 2699867"/>
                <a:gd name="connsiteY2" fmla="*/ 1989754 h 2699867"/>
                <a:gd name="connsiteX3" fmla="*/ 733764 w 2699867"/>
                <a:gd name="connsiteY3" fmla="*/ 733415 h 2699867"/>
                <a:gd name="connsiteX4" fmla="*/ 1766913 w 2699867"/>
                <a:gd name="connsiteY4" fmla="*/ 570824 h 2699867"/>
                <a:gd name="connsiteX5" fmla="*/ 1885407 w 2699867"/>
                <a:gd name="connsiteY5" fmla="*/ 128645 h 2699867"/>
                <a:gd name="connsiteX6" fmla="*/ 414880 w 2699867"/>
                <a:gd name="connsiteY6" fmla="*/ 414531 h 2699867"/>
                <a:gd name="connsiteX7" fmla="*/ 414880 w 2699867"/>
                <a:gd name="connsiteY7" fmla="*/ 2308638 h 2699867"/>
                <a:gd name="connsiteX8" fmla="*/ 2308987 w 2699867"/>
                <a:gd name="connsiteY8" fmla="*/ 2308638 h 2699867"/>
                <a:gd name="connsiteX9" fmla="*/ 2600572 w 2699867"/>
                <a:gd name="connsiteY9" fmla="*/ 851309 h 2699867"/>
                <a:gd name="connsiteX10" fmla="*/ 2159294 w 2699867"/>
                <a:gd name="connsiteY10" fmla="*/ 969503 h 269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9867" h="2699867">
                  <a:moveTo>
                    <a:pt x="2159294" y="969503"/>
                  </a:moveTo>
                  <a:cubicBezTo>
                    <a:pt x="2322486" y="1301287"/>
                    <a:pt x="2266089" y="1713767"/>
                    <a:pt x="1990102" y="1989754"/>
                  </a:cubicBezTo>
                  <a:cubicBezTo>
                    <a:pt x="1643019" y="2336537"/>
                    <a:pt x="1080547" y="2336537"/>
                    <a:pt x="733764" y="1989754"/>
                  </a:cubicBezTo>
                  <a:cubicBezTo>
                    <a:pt x="386681" y="1642671"/>
                    <a:pt x="386681" y="1080198"/>
                    <a:pt x="733764" y="733415"/>
                  </a:cubicBezTo>
                  <a:cubicBezTo>
                    <a:pt x="1013350" y="453829"/>
                    <a:pt x="1433029" y="399531"/>
                    <a:pt x="1766913" y="570824"/>
                  </a:cubicBezTo>
                  <a:lnTo>
                    <a:pt x="1885407" y="128645"/>
                  </a:lnTo>
                  <a:cubicBezTo>
                    <a:pt x="1397631" y="-78045"/>
                    <a:pt x="812360" y="17051"/>
                    <a:pt x="414880" y="414531"/>
                  </a:cubicBezTo>
                  <a:cubicBezTo>
                    <a:pt x="-108295" y="937406"/>
                    <a:pt x="-108295" y="1785464"/>
                    <a:pt x="414880" y="2308638"/>
                  </a:cubicBezTo>
                  <a:cubicBezTo>
                    <a:pt x="937754" y="2831512"/>
                    <a:pt x="1785812" y="2831512"/>
                    <a:pt x="2308987" y="2308638"/>
                  </a:cubicBezTo>
                  <a:cubicBezTo>
                    <a:pt x="2702867" y="1914757"/>
                    <a:pt x="2800063" y="1336386"/>
                    <a:pt x="2600572" y="851309"/>
                  </a:cubicBezTo>
                  <a:lnTo>
                    <a:pt x="2159294" y="969503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5D3A3F-BCEA-4745-94E4-EB9A30F149DB}"/>
                </a:ext>
              </a:extLst>
            </p:cNvPr>
            <p:cNvSpPr/>
            <p:nvPr/>
          </p:nvSpPr>
          <p:spPr>
            <a:xfrm>
              <a:off x="5694938" y="9819720"/>
              <a:ext cx="659968" cy="659968"/>
            </a:xfrm>
            <a:custGeom>
              <a:avLst/>
              <a:gdLst>
                <a:gd name="connsiteX0" fmla="*/ 342283 w 659967"/>
                <a:gd name="connsiteY0" fmla="*/ 22499 h 659967"/>
                <a:gd name="connsiteX1" fmla="*/ 22499 w 659967"/>
                <a:gd name="connsiteY1" fmla="*/ 342283 h 659967"/>
                <a:gd name="connsiteX2" fmla="*/ 342283 w 659967"/>
                <a:gd name="connsiteY2" fmla="*/ 662068 h 659967"/>
                <a:gd name="connsiteX3" fmla="*/ 662067 w 659967"/>
                <a:gd name="connsiteY3" fmla="*/ 342283 h 659967"/>
                <a:gd name="connsiteX4" fmla="*/ 342283 w 659967"/>
                <a:gd name="connsiteY4" fmla="*/ 342283 h 659967"/>
                <a:gd name="connsiteX5" fmla="*/ 342283 w 659967"/>
                <a:gd name="connsiteY5" fmla="*/ 22499 h 65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967" h="659967">
                  <a:moveTo>
                    <a:pt x="342283" y="22499"/>
                  </a:moveTo>
                  <a:cubicBezTo>
                    <a:pt x="165592" y="22499"/>
                    <a:pt x="22499" y="165592"/>
                    <a:pt x="22499" y="342283"/>
                  </a:cubicBezTo>
                  <a:cubicBezTo>
                    <a:pt x="22499" y="518974"/>
                    <a:pt x="165592" y="662068"/>
                    <a:pt x="342283" y="662068"/>
                  </a:cubicBezTo>
                  <a:cubicBezTo>
                    <a:pt x="518975" y="662068"/>
                    <a:pt x="662067" y="518974"/>
                    <a:pt x="662067" y="342283"/>
                  </a:cubicBezTo>
                  <a:lnTo>
                    <a:pt x="342283" y="342283"/>
                  </a:lnTo>
                  <a:lnTo>
                    <a:pt x="342283" y="22499"/>
                  </a:ln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69F421-B65A-4158-B46B-23897CD5DD49}"/>
                </a:ext>
              </a:extLst>
            </p:cNvPr>
            <p:cNvSpPr/>
            <p:nvPr/>
          </p:nvSpPr>
          <p:spPr>
            <a:xfrm>
              <a:off x="5000472" y="9138454"/>
              <a:ext cx="1049948" cy="2039900"/>
            </a:xfrm>
            <a:custGeom>
              <a:avLst/>
              <a:gdLst>
                <a:gd name="connsiteX0" fmla="*/ 1019950 w 1049948"/>
                <a:gd name="connsiteY0" fmla="*/ 2000001 h 2039899"/>
                <a:gd name="connsiteX1" fmla="*/ 701966 w 1049948"/>
                <a:gd name="connsiteY1" fmla="*/ 1946304 h 2039899"/>
                <a:gd name="connsiteX2" fmla="*/ 722665 w 1049948"/>
                <a:gd name="connsiteY2" fmla="*/ 1889607 h 2039899"/>
                <a:gd name="connsiteX3" fmla="*/ 700766 w 1049948"/>
                <a:gd name="connsiteY3" fmla="*/ 1881508 h 2039899"/>
                <a:gd name="connsiteX4" fmla="*/ 680067 w 1049948"/>
                <a:gd name="connsiteY4" fmla="*/ 1938205 h 2039899"/>
                <a:gd name="connsiteX5" fmla="*/ 405880 w 1049948"/>
                <a:gd name="connsiteY5" fmla="*/ 1780113 h 2039899"/>
                <a:gd name="connsiteX6" fmla="*/ 444878 w 1049948"/>
                <a:gd name="connsiteY6" fmla="*/ 1733614 h 2039899"/>
                <a:gd name="connsiteX7" fmla="*/ 426879 w 1049948"/>
                <a:gd name="connsiteY7" fmla="*/ 1718615 h 2039899"/>
                <a:gd name="connsiteX8" fmla="*/ 387881 w 1049948"/>
                <a:gd name="connsiteY8" fmla="*/ 1765113 h 2039899"/>
                <a:gd name="connsiteX9" fmla="*/ 332684 w 1049948"/>
                <a:gd name="connsiteY9" fmla="*/ 1713815 h 2039899"/>
                <a:gd name="connsiteX10" fmla="*/ 183891 w 1049948"/>
                <a:gd name="connsiteY10" fmla="*/ 1522725 h 2039899"/>
                <a:gd name="connsiteX11" fmla="*/ 236989 w 1049948"/>
                <a:gd name="connsiteY11" fmla="*/ 1492127 h 2039899"/>
                <a:gd name="connsiteX12" fmla="*/ 225289 w 1049948"/>
                <a:gd name="connsiteY12" fmla="*/ 1472027 h 2039899"/>
                <a:gd name="connsiteX13" fmla="*/ 172192 w 1049948"/>
                <a:gd name="connsiteY13" fmla="*/ 1502626 h 2039899"/>
                <a:gd name="connsiteX14" fmla="*/ 63897 w 1049948"/>
                <a:gd name="connsiteY14" fmla="*/ 1205040 h 2039899"/>
                <a:gd name="connsiteX15" fmla="*/ 123894 w 1049948"/>
                <a:gd name="connsiteY15" fmla="*/ 1194541 h 2039899"/>
                <a:gd name="connsiteX16" fmla="*/ 119694 w 1049948"/>
                <a:gd name="connsiteY16" fmla="*/ 1171442 h 2039899"/>
                <a:gd name="connsiteX17" fmla="*/ 59697 w 1049948"/>
                <a:gd name="connsiteY17" fmla="*/ 1181942 h 2039899"/>
                <a:gd name="connsiteX18" fmla="*/ 59697 w 1049948"/>
                <a:gd name="connsiteY18" fmla="*/ 865157 h 2039899"/>
                <a:gd name="connsiteX19" fmla="*/ 119694 w 1049948"/>
                <a:gd name="connsiteY19" fmla="*/ 875656 h 2039899"/>
                <a:gd name="connsiteX20" fmla="*/ 123894 w 1049948"/>
                <a:gd name="connsiteY20" fmla="*/ 852558 h 2039899"/>
                <a:gd name="connsiteX21" fmla="*/ 63897 w 1049948"/>
                <a:gd name="connsiteY21" fmla="*/ 842058 h 2039899"/>
                <a:gd name="connsiteX22" fmla="*/ 172192 w 1049948"/>
                <a:gd name="connsiteY22" fmla="*/ 544173 h 2039899"/>
                <a:gd name="connsiteX23" fmla="*/ 225289 w 1049948"/>
                <a:gd name="connsiteY23" fmla="*/ 574771 h 2039899"/>
                <a:gd name="connsiteX24" fmla="*/ 236989 w 1049948"/>
                <a:gd name="connsiteY24" fmla="*/ 554372 h 2039899"/>
                <a:gd name="connsiteX25" fmla="*/ 183891 w 1049948"/>
                <a:gd name="connsiteY25" fmla="*/ 523774 h 2039899"/>
                <a:gd name="connsiteX26" fmla="*/ 332684 w 1049948"/>
                <a:gd name="connsiteY26" fmla="*/ 332684 h 2039899"/>
                <a:gd name="connsiteX27" fmla="*/ 387881 w 1049948"/>
                <a:gd name="connsiteY27" fmla="*/ 281385 h 2039899"/>
                <a:gd name="connsiteX28" fmla="*/ 426879 w 1049948"/>
                <a:gd name="connsiteY28" fmla="*/ 327884 h 2039899"/>
                <a:gd name="connsiteX29" fmla="*/ 444878 w 1049948"/>
                <a:gd name="connsiteY29" fmla="*/ 312884 h 2039899"/>
                <a:gd name="connsiteX30" fmla="*/ 405880 w 1049948"/>
                <a:gd name="connsiteY30" fmla="*/ 266386 h 2039899"/>
                <a:gd name="connsiteX31" fmla="*/ 680067 w 1049948"/>
                <a:gd name="connsiteY31" fmla="*/ 108294 h 2039899"/>
                <a:gd name="connsiteX32" fmla="*/ 700766 w 1049948"/>
                <a:gd name="connsiteY32" fmla="*/ 164992 h 2039899"/>
                <a:gd name="connsiteX33" fmla="*/ 722665 w 1049948"/>
                <a:gd name="connsiteY33" fmla="*/ 156892 h 2039899"/>
                <a:gd name="connsiteX34" fmla="*/ 701966 w 1049948"/>
                <a:gd name="connsiteY34" fmla="*/ 100195 h 2039899"/>
                <a:gd name="connsiteX35" fmla="*/ 1013651 w 1049948"/>
                <a:gd name="connsiteY35" fmla="*/ 46497 h 2039899"/>
                <a:gd name="connsiteX36" fmla="*/ 1013651 w 1049948"/>
                <a:gd name="connsiteY36" fmla="*/ 105594 h 2039899"/>
                <a:gd name="connsiteX37" fmla="*/ 1037349 w 1049948"/>
                <a:gd name="connsiteY37" fmla="*/ 105594 h 2039899"/>
                <a:gd name="connsiteX38" fmla="*/ 1037349 w 1049948"/>
                <a:gd name="connsiteY38" fmla="*/ 22499 h 2039899"/>
                <a:gd name="connsiteX39" fmla="*/ 1025050 w 1049948"/>
                <a:gd name="connsiteY39" fmla="*/ 22499 h 2039899"/>
                <a:gd name="connsiteX40" fmla="*/ 1022950 w 1049948"/>
                <a:gd name="connsiteY40" fmla="*/ 22499 h 2039899"/>
                <a:gd name="connsiteX41" fmla="*/ 315585 w 1049948"/>
                <a:gd name="connsiteY41" fmla="*/ 315584 h 2039899"/>
                <a:gd name="connsiteX42" fmla="*/ 22499 w 1049948"/>
                <a:gd name="connsiteY42" fmla="*/ 1022949 h 2039899"/>
                <a:gd name="connsiteX43" fmla="*/ 315585 w 1049948"/>
                <a:gd name="connsiteY43" fmla="*/ 1730315 h 2039899"/>
                <a:gd name="connsiteX44" fmla="*/ 1022650 w 1049948"/>
                <a:gd name="connsiteY44" fmla="*/ 2023400 h 2039899"/>
                <a:gd name="connsiteX45" fmla="*/ 1031649 w 1049948"/>
                <a:gd name="connsiteY45" fmla="*/ 2023400 h 2039899"/>
                <a:gd name="connsiteX46" fmla="*/ 1043349 w 1049948"/>
                <a:gd name="connsiteY46" fmla="*/ 2023400 h 2039899"/>
                <a:gd name="connsiteX47" fmla="*/ 1043349 w 1049948"/>
                <a:gd name="connsiteY47" fmla="*/ 1940604 h 2039899"/>
                <a:gd name="connsiteX48" fmla="*/ 1019650 w 1049948"/>
                <a:gd name="connsiteY48" fmla="*/ 1940604 h 2039899"/>
                <a:gd name="connsiteX49" fmla="*/ 1019650 w 1049948"/>
                <a:gd name="connsiteY49" fmla="*/ 2000001 h 203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49948" h="2039899">
                  <a:moveTo>
                    <a:pt x="1019950" y="2000001"/>
                  </a:moveTo>
                  <a:cubicBezTo>
                    <a:pt x="910156" y="1999701"/>
                    <a:pt x="803061" y="1981102"/>
                    <a:pt x="701966" y="1946304"/>
                  </a:cubicBezTo>
                  <a:lnTo>
                    <a:pt x="722665" y="1889607"/>
                  </a:lnTo>
                  <a:lnTo>
                    <a:pt x="700766" y="1881508"/>
                  </a:lnTo>
                  <a:lnTo>
                    <a:pt x="680067" y="1938205"/>
                  </a:lnTo>
                  <a:cubicBezTo>
                    <a:pt x="581372" y="1901306"/>
                    <a:pt x="488676" y="1848209"/>
                    <a:pt x="405880" y="1780113"/>
                  </a:cubicBezTo>
                  <a:lnTo>
                    <a:pt x="444878" y="1733614"/>
                  </a:lnTo>
                  <a:lnTo>
                    <a:pt x="426879" y="1718615"/>
                  </a:lnTo>
                  <a:lnTo>
                    <a:pt x="387881" y="1765113"/>
                  </a:lnTo>
                  <a:cubicBezTo>
                    <a:pt x="368982" y="1748914"/>
                    <a:pt x="350383" y="1731815"/>
                    <a:pt x="332684" y="1713815"/>
                  </a:cubicBezTo>
                  <a:cubicBezTo>
                    <a:pt x="274187" y="1655319"/>
                    <a:pt x="224389" y="1590822"/>
                    <a:pt x="183891" y="1522725"/>
                  </a:cubicBezTo>
                  <a:lnTo>
                    <a:pt x="236989" y="1492127"/>
                  </a:lnTo>
                  <a:lnTo>
                    <a:pt x="225289" y="1472027"/>
                  </a:lnTo>
                  <a:lnTo>
                    <a:pt x="172192" y="1502626"/>
                  </a:lnTo>
                  <a:cubicBezTo>
                    <a:pt x="119394" y="1408731"/>
                    <a:pt x="83396" y="1308235"/>
                    <a:pt x="63897" y="1205040"/>
                  </a:cubicBezTo>
                  <a:lnTo>
                    <a:pt x="123894" y="1194541"/>
                  </a:lnTo>
                  <a:lnTo>
                    <a:pt x="119694" y="1171442"/>
                  </a:lnTo>
                  <a:lnTo>
                    <a:pt x="59697" y="1181942"/>
                  </a:lnTo>
                  <a:cubicBezTo>
                    <a:pt x="42598" y="1077246"/>
                    <a:pt x="42598" y="970152"/>
                    <a:pt x="59697" y="865157"/>
                  </a:cubicBezTo>
                  <a:lnTo>
                    <a:pt x="119694" y="875656"/>
                  </a:lnTo>
                  <a:lnTo>
                    <a:pt x="123894" y="852558"/>
                  </a:lnTo>
                  <a:lnTo>
                    <a:pt x="63897" y="842058"/>
                  </a:lnTo>
                  <a:cubicBezTo>
                    <a:pt x="83396" y="738863"/>
                    <a:pt x="119394" y="638068"/>
                    <a:pt x="172192" y="544173"/>
                  </a:cubicBezTo>
                  <a:lnTo>
                    <a:pt x="225289" y="574771"/>
                  </a:lnTo>
                  <a:lnTo>
                    <a:pt x="236989" y="554372"/>
                  </a:lnTo>
                  <a:lnTo>
                    <a:pt x="183891" y="523774"/>
                  </a:lnTo>
                  <a:cubicBezTo>
                    <a:pt x="224389" y="455677"/>
                    <a:pt x="274187" y="391180"/>
                    <a:pt x="332684" y="332684"/>
                  </a:cubicBezTo>
                  <a:cubicBezTo>
                    <a:pt x="350383" y="314684"/>
                    <a:pt x="368982" y="297885"/>
                    <a:pt x="387881" y="281385"/>
                  </a:cubicBezTo>
                  <a:lnTo>
                    <a:pt x="426879" y="327884"/>
                  </a:lnTo>
                  <a:lnTo>
                    <a:pt x="444878" y="312884"/>
                  </a:lnTo>
                  <a:lnTo>
                    <a:pt x="405880" y="266386"/>
                  </a:lnTo>
                  <a:cubicBezTo>
                    <a:pt x="488976" y="198290"/>
                    <a:pt x="581372" y="145193"/>
                    <a:pt x="680067" y="108294"/>
                  </a:cubicBezTo>
                  <a:lnTo>
                    <a:pt x="700766" y="164992"/>
                  </a:lnTo>
                  <a:lnTo>
                    <a:pt x="722665" y="156892"/>
                  </a:lnTo>
                  <a:lnTo>
                    <a:pt x="701966" y="100195"/>
                  </a:lnTo>
                  <a:cubicBezTo>
                    <a:pt x="800961" y="65996"/>
                    <a:pt x="905956" y="47397"/>
                    <a:pt x="1013651" y="46497"/>
                  </a:cubicBezTo>
                  <a:lnTo>
                    <a:pt x="1013651" y="105594"/>
                  </a:lnTo>
                  <a:lnTo>
                    <a:pt x="1037349" y="105594"/>
                  </a:lnTo>
                  <a:lnTo>
                    <a:pt x="1037349" y="22499"/>
                  </a:lnTo>
                  <a:lnTo>
                    <a:pt x="1025050" y="22499"/>
                  </a:lnTo>
                  <a:cubicBezTo>
                    <a:pt x="1024450" y="22499"/>
                    <a:pt x="1023850" y="22499"/>
                    <a:pt x="1022950" y="22499"/>
                  </a:cubicBezTo>
                  <a:cubicBezTo>
                    <a:pt x="755663" y="22499"/>
                    <a:pt x="504575" y="126594"/>
                    <a:pt x="315585" y="315584"/>
                  </a:cubicBezTo>
                  <a:cubicBezTo>
                    <a:pt x="126594" y="504575"/>
                    <a:pt x="22499" y="755662"/>
                    <a:pt x="22499" y="1022949"/>
                  </a:cubicBezTo>
                  <a:cubicBezTo>
                    <a:pt x="22499" y="1290236"/>
                    <a:pt x="126594" y="1541324"/>
                    <a:pt x="315585" y="1730315"/>
                  </a:cubicBezTo>
                  <a:cubicBezTo>
                    <a:pt x="504875" y="1919606"/>
                    <a:pt x="755663" y="2023400"/>
                    <a:pt x="1022650" y="2023400"/>
                  </a:cubicBezTo>
                  <a:cubicBezTo>
                    <a:pt x="1025650" y="2023400"/>
                    <a:pt x="1028650" y="2023400"/>
                    <a:pt x="1031649" y="2023400"/>
                  </a:cubicBezTo>
                  <a:lnTo>
                    <a:pt x="1043349" y="2023400"/>
                  </a:lnTo>
                  <a:lnTo>
                    <a:pt x="1043349" y="1940604"/>
                  </a:lnTo>
                  <a:lnTo>
                    <a:pt x="1019650" y="1940604"/>
                  </a:lnTo>
                  <a:lnTo>
                    <a:pt x="1019650" y="2000001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5BBA57-7411-421E-B3F1-44B631A1C421}"/>
                </a:ext>
              </a:extLst>
            </p:cNvPr>
            <p:cNvSpPr/>
            <p:nvPr/>
          </p:nvSpPr>
          <p:spPr>
            <a:xfrm>
              <a:off x="5835284" y="9964478"/>
              <a:ext cx="389981" cy="389981"/>
            </a:xfrm>
            <a:custGeom>
              <a:avLst/>
              <a:gdLst>
                <a:gd name="connsiteX0" fmla="*/ 136540 w 389980"/>
                <a:gd name="connsiteY0" fmla="*/ 33433 h 389980"/>
                <a:gd name="connsiteX1" fmla="*/ 153339 w 389980"/>
                <a:gd name="connsiteY1" fmla="*/ 50232 h 389980"/>
                <a:gd name="connsiteX2" fmla="*/ 306032 w 389980"/>
                <a:gd name="connsiteY2" fmla="*/ 88931 h 389980"/>
                <a:gd name="connsiteX3" fmla="*/ 306032 w 389980"/>
                <a:gd name="connsiteY3" fmla="*/ 306120 h 389980"/>
                <a:gd name="connsiteX4" fmla="*/ 88843 w 389980"/>
                <a:gd name="connsiteY4" fmla="*/ 306120 h 389980"/>
                <a:gd name="connsiteX5" fmla="*/ 48645 w 389980"/>
                <a:gd name="connsiteY5" fmla="*/ 159127 h 389980"/>
                <a:gd name="connsiteX6" fmla="*/ 31545 w 389980"/>
                <a:gd name="connsiteY6" fmla="*/ 142028 h 389980"/>
                <a:gd name="connsiteX7" fmla="*/ 73843 w 389980"/>
                <a:gd name="connsiteY7" fmla="*/ 321119 h 389980"/>
                <a:gd name="connsiteX8" fmla="*/ 321031 w 389980"/>
                <a:gd name="connsiteY8" fmla="*/ 321119 h 389980"/>
                <a:gd name="connsiteX9" fmla="*/ 321031 w 389980"/>
                <a:gd name="connsiteY9" fmla="*/ 73931 h 389980"/>
                <a:gd name="connsiteX10" fmla="*/ 136540 w 389980"/>
                <a:gd name="connsiteY10" fmla="*/ 33433 h 38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80" h="389980">
                  <a:moveTo>
                    <a:pt x="136540" y="33433"/>
                  </a:moveTo>
                  <a:lnTo>
                    <a:pt x="153339" y="50232"/>
                  </a:lnTo>
                  <a:cubicBezTo>
                    <a:pt x="205837" y="34633"/>
                    <a:pt x="264634" y="47533"/>
                    <a:pt x="306032" y="88931"/>
                  </a:cubicBezTo>
                  <a:cubicBezTo>
                    <a:pt x="366029" y="148928"/>
                    <a:pt x="366029" y="246123"/>
                    <a:pt x="306032" y="306120"/>
                  </a:cubicBezTo>
                  <a:cubicBezTo>
                    <a:pt x="246035" y="366117"/>
                    <a:pt x="148840" y="366117"/>
                    <a:pt x="88843" y="306120"/>
                  </a:cubicBezTo>
                  <a:cubicBezTo>
                    <a:pt x="48945" y="266221"/>
                    <a:pt x="35745" y="210124"/>
                    <a:pt x="48645" y="159127"/>
                  </a:cubicBezTo>
                  <a:lnTo>
                    <a:pt x="31545" y="142028"/>
                  </a:lnTo>
                  <a:cubicBezTo>
                    <a:pt x="11147" y="202925"/>
                    <a:pt x="25245" y="272821"/>
                    <a:pt x="73843" y="321119"/>
                  </a:cubicBezTo>
                  <a:cubicBezTo>
                    <a:pt x="142240" y="389516"/>
                    <a:pt x="252935" y="389516"/>
                    <a:pt x="321031" y="321119"/>
                  </a:cubicBezTo>
                  <a:cubicBezTo>
                    <a:pt x="389428" y="252722"/>
                    <a:pt x="389428" y="142028"/>
                    <a:pt x="321031" y="73931"/>
                  </a:cubicBezTo>
                  <a:cubicBezTo>
                    <a:pt x="271234" y="23834"/>
                    <a:pt x="198637" y="10334"/>
                    <a:pt x="136540" y="33433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738CCE-70C9-49B9-8614-22591B343679}"/>
                </a:ext>
              </a:extLst>
            </p:cNvPr>
            <p:cNvSpPr/>
            <p:nvPr/>
          </p:nvSpPr>
          <p:spPr>
            <a:xfrm>
              <a:off x="5895029" y="10024310"/>
              <a:ext cx="269987" cy="269987"/>
            </a:xfrm>
            <a:custGeom>
              <a:avLst/>
              <a:gdLst>
                <a:gd name="connsiteX0" fmla="*/ 137693 w 269986"/>
                <a:gd name="connsiteY0" fmla="*/ 22499 h 269986"/>
                <a:gd name="connsiteX1" fmla="*/ 22499 w 269986"/>
                <a:gd name="connsiteY1" fmla="*/ 137693 h 269986"/>
                <a:gd name="connsiteX2" fmla="*/ 137693 w 269986"/>
                <a:gd name="connsiteY2" fmla="*/ 252887 h 269986"/>
                <a:gd name="connsiteX3" fmla="*/ 252887 w 269986"/>
                <a:gd name="connsiteY3" fmla="*/ 137693 h 269986"/>
                <a:gd name="connsiteX4" fmla="*/ 137693 w 269986"/>
                <a:gd name="connsiteY4" fmla="*/ 22499 h 269986"/>
                <a:gd name="connsiteX5" fmla="*/ 137693 w 269986"/>
                <a:gd name="connsiteY5" fmla="*/ 182691 h 269986"/>
                <a:gd name="connsiteX6" fmla="*/ 92396 w 269986"/>
                <a:gd name="connsiteY6" fmla="*/ 137393 h 269986"/>
                <a:gd name="connsiteX7" fmla="*/ 137693 w 269986"/>
                <a:gd name="connsiteY7" fmla="*/ 92095 h 269986"/>
                <a:gd name="connsiteX8" fmla="*/ 182991 w 269986"/>
                <a:gd name="connsiteY8" fmla="*/ 137393 h 269986"/>
                <a:gd name="connsiteX9" fmla="*/ 137693 w 269986"/>
                <a:gd name="connsiteY9" fmla="*/ 182691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986" h="269986">
                  <a:moveTo>
                    <a:pt x="137693" y="22499"/>
                  </a:moveTo>
                  <a:cubicBezTo>
                    <a:pt x="74096" y="22499"/>
                    <a:pt x="22499" y="74096"/>
                    <a:pt x="22499" y="137693"/>
                  </a:cubicBezTo>
                  <a:cubicBezTo>
                    <a:pt x="22499" y="201290"/>
                    <a:pt x="74096" y="252887"/>
                    <a:pt x="137693" y="252887"/>
                  </a:cubicBezTo>
                  <a:cubicBezTo>
                    <a:pt x="201290" y="252887"/>
                    <a:pt x="252887" y="201290"/>
                    <a:pt x="252887" y="137693"/>
                  </a:cubicBezTo>
                  <a:cubicBezTo>
                    <a:pt x="252887" y="74096"/>
                    <a:pt x="201290" y="22499"/>
                    <a:pt x="137693" y="22499"/>
                  </a:cubicBezTo>
                  <a:close/>
                  <a:moveTo>
                    <a:pt x="137693" y="182691"/>
                  </a:moveTo>
                  <a:cubicBezTo>
                    <a:pt x="112794" y="182691"/>
                    <a:pt x="92396" y="162291"/>
                    <a:pt x="92396" y="137393"/>
                  </a:cubicBezTo>
                  <a:cubicBezTo>
                    <a:pt x="92396" y="112494"/>
                    <a:pt x="112794" y="92095"/>
                    <a:pt x="137693" y="92095"/>
                  </a:cubicBezTo>
                  <a:cubicBezTo>
                    <a:pt x="162592" y="92095"/>
                    <a:pt x="182991" y="112494"/>
                    <a:pt x="182991" y="137393"/>
                  </a:cubicBezTo>
                  <a:cubicBezTo>
                    <a:pt x="182991" y="162592"/>
                    <a:pt x="162592" y="182691"/>
                    <a:pt x="137693" y="182691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59D403B-893D-40EA-961C-C0F1ACEAE420}"/>
                </a:ext>
              </a:extLst>
            </p:cNvPr>
            <p:cNvSpPr/>
            <p:nvPr/>
          </p:nvSpPr>
          <p:spPr>
            <a:xfrm>
              <a:off x="5878229" y="10007211"/>
              <a:ext cx="299985" cy="299985"/>
            </a:xfrm>
            <a:custGeom>
              <a:avLst/>
              <a:gdLst>
                <a:gd name="connsiteX0" fmla="*/ 154492 w 299985"/>
                <a:gd name="connsiteY0" fmla="*/ 22499 h 299985"/>
                <a:gd name="connsiteX1" fmla="*/ 22499 w 299985"/>
                <a:gd name="connsiteY1" fmla="*/ 154492 h 299985"/>
                <a:gd name="connsiteX2" fmla="*/ 154492 w 299985"/>
                <a:gd name="connsiteY2" fmla="*/ 286486 h 299985"/>
                <a:gd name="connsiteX3" fmla="*/ 286486 w 299985"/>
                <a:gd name="connsiteY3" fmla="*/ 154492 h 299985"/>
                <a:gd name="connsiteX4" fmla="*/ 154492 w 299985"/>
                <a:gd name="connsiteY4" fmla="*/ 22499 h 299985"/>
                <a:gd name="connsiteX5" fmla="*/ 154492 w 299985"/>
                <a:gd name="connsiteY5" fmla="*/ 252887 h 299985"/>
                <a:gd name="connsiteX6" fmla="*/ 56397 w 299985"/>
                <a:gd name="connsiteY6" fmla="*/ 154793 h 299985"/>
                <a:gd name="connsiteX7" fmla="*/ 154492 w 299985"/>
                <a:gd name="connsiteY7" fmla="*/ 56697 h 299985"/>
                <a:gd name="connsiteX8" fmla="*/ 252588 w 299985"/>
                <a:gd name="connsiteY8" fmla="*/ 154793 h 299985"/>
                <a:gd name="connsiteX9" fmla="*/ 154492 w 299985"/>
                <a:gd name="connsiteY9" fmla="*/ 252887 h 2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985" h="299985">
                  <a:moveTo>
                    <a:pt x="154492" y="22499"/>
                  </a:moveTo>
                  <a:cubicBezTo>
                    <a:pt x="81596" y="22499"/>
                    <a:pt x="22499" y="81596"/>
                    <a:pt x="22499" y="154492"/>
                  </a:cubicBezTo>
                  <a:cubicBezTo>
                    <a:pt x="22499" y="227388"/>
                    <a:pt x="81596" y="286486"/>
                    <a:pt x="154492" y="286486"/>
                  </a:cubicBezTo>
                  <a:cubicBezTo>
                    <a:pt x="227389" y="286486"/>
                    <a:pt x="286486" y="227388"/>
                    <a:pt x="286486" y="154492"/>
                  </a:cubicBezTo>
                  <a:cubicBezTo>
                    <a:pt x="286486" y="81895"/>
                    <a:pt x="227389" y="22499"/>
                    <a:pt x="154492" y="22499"/>
                  </a:cubicBezTo>
                  <a:close/>
                  <a:moveTo>
                    <a:pt x="154492" y="252887"/>
                  </a:moveTo>
                  <a:cubicBezTo>
                    <a:pt x="100495" y="252887"/>
                    <a:pt x="56397" y="208790"/>
                    <a:pt x="56397" y="154793"/>
                  </a:cubicBezTo>
                  <a:cubicBezTo>
                    <a:pt x="56397" y="100795"/>
                    <a:pt x="100495" y="56697"/>
                    <a:pt x="154492" y="56697"/>
                  </a:cubicBezTo>
                  <a:cubicBezTo>
                    <a:pt x="208490" y="56697"/>
                    <a:pt x="252588" y="100795"/>
                    <a:pt x="252588" y="154793"/>
                  </a:cubicBezTo>
                  <a:cubicBezTo>
                    <a:pt x="252588" y="208790"/>
                    <a:pt x="208790" y="252887"/>
                    <a:pt x="154492" y="252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5A4E72-4F5D-43A2-8B3F-B710917117F7}"/>
                </a:ext>
              </a:extLst>
            </p:cNvPr>
            <p:cNvSpPr/>
            <p:nvPr/>
          </p:nvSpPr>
          <p:spPr>
            <a:xfrm>
              <a:off x="5948126" y="10077107"/>
              <a:ext cx="149993" cy="149993"/>
            </a:xfrm>
            <a:custGeom>
              <a:avLst/>
              <a:gdLst>
                <a:gd name="connsiteX0" fmla="*/ 84596 w 149992"/>
                <a:gd name="connsiteY0" fmla="*/ 22499 h 149992"/>
                <a:gd name="connsiteX1" fmla="*/ 22499 w 149992"/>
                <a:gd name="connsiteY1" fmla="*/ 84596 h 149992"/>
                <a:gd name="connsiteX2" fmla="*/ 84596 w 149992"/>
                <a:gd name="connsiteY2" fmla="*/ 146693 h 149992"/>
                <a:gd name="connsiteX3" fmla="*/ 146693 w 149992"/>
                <a:gd name="connsiteY3" fmla="*/ 84596 h 149992"/>
                <a:gd name="connsiteX4" fmla="*/ 84596 w 149992"/>
                <a:gd name="connsiteY4" fmla="*/ 22499 h 149992"/>
                <a:gd name="connsiteX5" fmla="*/ 84596 w 149992"/>
                <a:gd name="connsiteY5" fmla="*/ 113095 h 149992"/>
                <a:gd name="connsiteX6" fmla="*/ 56097 w 149992"/>
                <a:gd name="connsiteY6" fmla="*/ 84596 h 149992"/>
                <a:gd name="connsiteX7" fmla="*/ 84596 w 149992"/>
                <a:gd name="connsiteY7" fmla="*/ 56097 h 149992"/>
                <a:gd name="connsiteX8" fmla="*/ 113094 w 149992"/>
                <a:gd name="connsiteY8" fmla="*/ 84596 h 149992"/>
                <a:gd name="connsiteX9" fmla="*/ 84596 w 149992"/>
                <a:gd name="connsiteY9" fmla="*/ 113095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92" h="149992">
                  <a:moveTo>
                    <a:pt x="84596" y="22499"/>
                  </a:moveTo>
                  <a:cubicBezTo>
                    <a:pt x="50397" y="22499"/>
                    <a:pt x="22499" y="50398"/>
                    <a:pt x="22499" y="84596"/>
                  </a:cubicBezTo>
                  <a:cubicBezTo>
                    <a:pt x="22499" y="118795"/>
                    <a:pt x="50397" y="146693"/>
                    <a:pt x="84596" y="146693"/>
                  </a:cubicBezTo>
                  <a:cubicBezTo>
                    <a:pt x="118794" y="146693"/>
                    <a:pt x="146693" y="118795"/>
                    <a:pt x="146693" y="84596"/>
                  </a:cubicBezTo>
                  <a:cubicBezTo>
                    <a:pt x="146693" y="50398"/>
                    <a:pt x="118794" y="22499"/>
                    <a:pt x="84596" y="22499"/>
                  </a:cubicBezTo>
                  <a:close/>
                  <a:moveTo>
                    <a:pt x="84596" y="113095"/>
                  </a:moveTo>
                  <a:cubicBezTo>
                    <a:pt x="68996" y="113095"/>
                    <a:pt x="56097" y="100495"/>
                    <a:pt x="56097" y="84596"/>
                  </a:cubicBezTo>
                  <a:cubicBezTo>
                    <a:pt x="56097" y="68997"/>
                    <a:pt x="68696" y="56097"/>
                    <a:pt x="84596" y="56097"/>
                  </a:cubicBezTo>
                  <a:cubicBezTo>
                    <a:pt x="100495" y="56097"/>
                    <a:pt x="113094" y="68697"/>
                    <a:pt x="113094" y="84596"/>
                  </a:cubicBezTo>
                  <a:cubicBezTo>
                    <a:pt x="113094" y="100495"/>
                    <a:pt x="100195" y="113095"/>
                    <a:pt x="84596" y="1130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E48BD8-CD62-468E-A3E1-0D6F2216F537}"/>
                </a:ext>
              </a:extLst>
            </p:cNvPr>
            <p:cNvSpPr/>
            <p:nvPr/>
          </p:nvSpPr>
          <p:spPr>
            <a:xfrm>
              <a:off x="17485860" y="6791368"/>
              <a:ext cx="569972" cy="2099897"/>
            </a:xfrm>
            <a:custGeom>
              <a:avLst/>
              <a:gdLst>
                <a:gd name="connsiteX0" fmla="*/ 320084 w 569972"/>
                <a:gd name="connsiteY0" fmla="*/ 22499 h 2099897"/>
                <a:gd name="connsiteX1" fmla="*/ 150591 w 569972"/>
                <a:gd name="connsiteY1" fmla="*/ 338684 h 2099897"/>
                <a:gd name="connsiteX2" fmla="*/ 92096 w 569972"/>
                <a:gd name="connsiteY2" fmla="*/ 1049949 h 2099897"/>
                <a:gd name="connsiteX3" fmla="*/ 122094 w 569972"/>
                <a:gd name="connsiteY3" fmla="*/ 1079947 h 2099897"/>
                <a:gd name="connsiteX4" fmla="*/ 152093 w 569972"/>
                <a:gd name="connsiteY4" fmla="*/ 1049949 h 2099897"/>
                <a:gd name="connsiteX5" fmla="*/ 209689 w 569972"/>
                <a:gd name="connsiteY5" fmla="*/ 350383 h 2099897"/>
                <a:gd name="connsiteX6" fmla="*/ 320384 w 569972"/>
                <a:gd name="connsiteY6" fmla="*/ 82196 h 2099897"/>
                <a:gd name="connsiteX7" fmla="*/ 431079 w 569972"/>
                <a:gd name="connsiteY7" fmla="*/ 350383 h 2099897"/>
                <a:gd name="connsiteX8" fmla="*/ 488675 w 569972"/>
                <a:gd name="connsiteY8" fmla="*/ 1049949 h 2099897"/>
                <a:gd name="connsiteX9" fmla="*/ 431079 w 569972"/>
                <a:gd name="connsiteY9" fmla="*/ 1749514 h 2099897"/>
                <a:gd name="connsiteX10" fmla="*/ 320384 w 569972"/>
                <a:gd name="connsiteY10" fmla="*/ 2017701 h 2099897"/>
                <a:gd name="connsiteX11" fmla="*/ 245087 w 569972"/>
                <a:gd name="connsiteY11" fmla="*/ 1890808 h 2099897"/>
                <a:gd name="connsiteX12" fmla="*/ 178191 w 569972"/>
                <a:gd name="connsiteY12" fmla="*/ 1542825 h 2099897"/>
                <a:gd name="connsiteX13" fmla="*/ 274485 w 569972"/>
                <a:gd name="connsiteY13" fmla="*/ 1531125 h 2099897"/>
                <a:gd name="connsiteX14" fmla="*/ 132293 w 569972"/>
                <a:gd name="connsiteY14" fmla="*/ 1412631 h 2099897"/>
                <a:gd name="connsiteX15" fmla="*/ 22499 w 569972"/>
                <a:gd name="connsiteY15" fmla="*/ 1561724 h 2099897"/>
                <a:gd name="connsiteX16" fmla="*/ 118793 w 569972"/>
                <a:gd name="connsiteY16" fmla="*/ 1550024 h 2099897"/>
                <a:gd name="connsiteX17" fmla="*/ 320384 w 569972"/>
                <a:gd name="connsiteY17" fmla="*/ 2077398 h 2099897"/>
                <a:gd name="connsiteX18" fmla="*/ 489875 w 569972"/>
                <a:gd name="connsiteY18" fmla="*/ 1761214 h 2099897"/>
                <a:gd name="connsiteX19" fmla="*/ 548372 w 569972"/>
                <a:gd name="connsiteY19" fmla="*/ 1049949 h 2099897"/>
                <a:gd name="connsiteX20" fmla="*/ 489875 w 569972"/>
                <a:gd name="connsiteY20" fmla="*/ 338684 h 2099897"/>
                <a:gd name="connsiteX21" fmla="*/ 320084 w 569972"/>
                <a:gd name="connsiteY21" fmla="*/ 22499 h 209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9972" h="2099897">
                  <a:moveTo>
                    <a:pt x="320084" y="22499"/>
                  </a:moveTo>
                  <a:cubicBezTo>
                    <a:pt x="248387" y="22499"/>
                    <a:pt x="192890" y="125994"/>
                    <a:pt x="150591" y="338684"/>
                  </a:cubicBezTo>
                  <a:cubicBezTo>
                    <a:pt x="112793" y="528874"/>
                    <a:pt x="92096" y="781462"/>
                    <a:pt x="92096" y="1049949"/>
                  </a:cubicBezTo>
                  <a:cubicBezTo>
                    <a:pt x="92096" y="1066448"/>
                    <a:pt x="105594" y="1079947"/>
                    <a:pt x="122094" y="1079947"/>
                  </a:cubicBezTo>
                  <a:cubicBezTo>
                    <a:pt x="138593" y="1079947"/>
                    <a:pt x="152093" y="1066448"/>
                    <a:pt x="152093" y="1049949"/>
                  </a:cubicBezTo>
                  <a:cubicBezTo>
                    <a:pt x="152093" y="785362"/>
                    <a:pt x="172492" y="536974"/>
                    <a:pt x="209689" y="350383"/>
                  </a:cubicBezTo>
                  <a:cubicBezTo>
                    <a:pt x="262187" y="85496"/>
                    <a:pt x="319784" y="82196"/>
                    <a:pt x="320384" y="82196"/>
                  </a:cubicBezTo>
                  <a:cubicBezTo>
                    <a:pt x="320983" y="82196"/>
                    <a:pt x="378581" y="85196"/>
                    <a:pt x="431079" y="350383"/>
                  </a:cubicBezTo>
                  <a:cubicBezTo>
                    <a:pt x="467976" y="536974"/>
                    <a:pt x="488675" y="785362"/>
                    <a:pt x="488675" y="1049949"/>
                  </a:cubicBezTo>
                  <a:cubicBezTo>
                    <a:pt x="488675" y="1314536"/>
                    <a:pt x="468277" y="1562924"/>
                    <a:pt x="431079" y="1749514"/>
                  </a:cubicBezTo>
                  <a:cubicBezTo>
                    <a:pt x="378581" y="2014402"/>
                    <a:pt x="320983" y="2017701"/>
                    <a:pt x="320384" y="2017701"/>
                  </a:cubicBezTo>
                  <a:cubicBezTo>
                    <a:pt x="307485" y="2017701"/>
                    <a:pt x="277486" y="1991003"/>
                    <a:pt x="245087" y="1890808"/>
                  </a:cubicBezTo>
                  <a:cubicBezTo>
                    <a:pt x="217489" y="1805012"/>
                    <a:pt x="194390" y="1685318"/>
                    <a:pt x="178191" y="1542825"/>
                  </a:cubicBezTo>
                  <a:lnTo>
                    <a:pt x="274485" y="1531125"/>
                  </a:lnTo>
                  <a:lnTo>
                    <a:pt x="132293" y="1412631"/>
                  </a:lnTo>
                  <a:lnTo>
                    <a:pt x="22499" y="1561724"/>
                  </a:lnTo>
                  <a:lnTo>
                    <a:pt x="118793" y="1550024"/>
                  </a:lnTo>
                  <a:cubicBezTo>
                    <a:pt x="142791" y="1760914"/>
                    <a:pt x="199189" y="2077398"/>
                    <a:pt x="320384" y="2077398"/>
                  </a:cubicBezTo>
                  <a:cubicBezTo>
                    <a:pt x="392081" y="2077398"/>
                    <a:pt x="447578" y="1973903"/>
                    <a:pt x="489875" y="1761214"/>
                  </a:cubicBezTo>
                  <a:cubicBezTo>
                    <a:pt x="527673" y="1571023"/>
                    <a:pt x="548372" y="1318436"/>
                    <a:pt x="548372" y="1049949"/>
                  </a:cubicBezTo>
                  <a:cubicBezTo>
                    <a:pt x="548372" y="781462"/>
                    <a:pt x="527673" y="529175"/>
                    <a:pt x="489875" y="338684"/>
                  </a:cubicBezTo>
                  <a:cubicBezTo>
                    <a:pt x="447277" y="125694"/>
                    <a:pt x="391781" y="22499"/>
                    <a:pt x="320084" y="224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0E41CB-70EB-4AAD-9C28-AAB280E48B4C}"/>
                </a:ext>
              </a:extLst>
            </p:cNvPr>
            <p:cNvSpPr/>
            <p:nvPr/>
          </p:nvSpPr>
          <p:spPr>
            <a:xfrm>
              <a:off x="16755695" y="7513433"/>
              <a:ext cx="2099897" cy="569972"/>
            </a:xfrm>
            <a:custGeom>
              <a:avLst/>
              <a:gdLst>
                <a:gd name="connsiteX0" fmla="*/ 1150743 w 2099896"/>
                <a:gd name="connsiteY0" fmla="*/ 100795 h 569972"/>
                <a:gd name="connsiteX1" fmla="*/ 1150144 w 2099896"/>
                <a:gd name="connsiteY1" fmla="*/ 100795 h 569972"/>
                <a:gd name="connsiteX2" fmla="*/ 1120146 w 2099896"/>
                <a:gd name="connsiteY2" fmla="*/ 130194 h 569972"/>
                <a:gd name="connsiteX3" fmla="*/ 1149544 w 2099896"/>
                <a:gd name="connsiteY3" fmla="*/ 160792 h 569972"/>
                <a:gd name="connsiteX4" fmla="*/ 1781613 w 2099896"/>
                <a:gd name="connsiteY4" fmla="*/ 223789 h 569972"/>
                <a:gd name="connsiteX5" fmla="*/ 2018002 w 2099896"/>
                <a:gd name="connsiteY5" fmla="*/ 327884 h 569972"/>
                <a:gd name="connsiteX6" fmla="*/ 1749815 w 2099896"/>
                <a:gd name="connsiteY6" fmla="*/ 438578 h 569972"/>
                <a:gd name="connsiteX7" fmla="*/ 1050249 w 2099896"/>
                <a:gd name="connsiteY7" fmla="*/ 496175 h 569972"/>
                <a:gd name="connsiteX8" fmla="*/ 350683 w 2099896"/>
                <a:gd name="connsiteY8" fmla="*/ 438578 h 569972"/>
                <a:gd name="connsiteX9" fmla="*/ 82496 w 2099896"/>
                <a:gd name="connsiteY9" fmla="*/ 327884 h 569972"/>
                <a:gd name="connsiteX10" fmla="*/ 610770 w 2099896"/>
                <a:gd name="connsiteY10" fmla="*/ 179991 h 569972"/>
                <a:gd name="connsiteX11" fmla="*/ 614369 w 2099896"/>
                <a:gd name="connsiteY11" fmla="*/ 276287 h 569972"/>
                <a:gd name="connsiteX12" fmla="*/ 744263 w 2099896"/>
                <a:gd name="connsiteY12" fmla="*/ 144593 h 569972"/>
                <a:gd name="connsiteX13" fmla="*/ 605070 w 2099896"/>
                <a:gd name="connsiteY13" fmla="*/ 22499 h 569972"/>
                <a:gd name="connsiteX14" fmla="*/ 608669 w 2099896"/>
                <a:gd name="connsiteY14" fmla="*/ 119994 h 569972"/>
                <a:gd name="connsiteX15" fmla="*/ 211489 w 2099896"/>
                <a:gd name="connsiteY15" fmla="*/ 188991 h 569972"/>
                <a:gd name="connsiteX16" fmla="*/ 22499 w 2099896"/>
                <a:gd name="connsiteY16" fmla="*/ 327584 h 569972"/>
                <a:gd name="connsiteX17" fmla="*/ 338683 w 2099896"/>
                <a:gd name="connsiteY17" fmla="*/ 497076 h 569972"/>
                <a:gd name="connsiteX18" fmla="*/ 1049949 w 2099896"/>
                <a:gd name="connsiteY18" fmla="*/ 555573 h 569972"/>
                <a:gd name="connsiteX19" fmla="*/ 1761214 w 2099896"/>
                <a:gd name="connsiteY19" fmla="*/ 497076 h 569972"/>
                <a:gd name="connsiteX20" fmla="*/ 2077398 w 2099896"/>
                <a:gd name="connsiteY20" fmla="*/ 327584 h 569972"/>
                <a:gd name="connsiteX21" fmla="*/ 1150743 w 2099896"/>
                <a:gd name="connsiteY21" fmla="*/ 100795 h 5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9896" h="569972">
                  <a:moveTo>
                    <a:pt x="1150743" y="100795"/>
                  </a:moveTo>
                  <a:cubicBezTo>
                    <a:pt x="1150443" y="100795"/>
                    <a:pt x="1150443" y="100795"/>
                    <a:pt x="1150144" y="100795"/>
                  </a:cubicBezTo>
                  <a:cubicBezTo>
                    <a:pt x="1133944" y="100795"/>
                    <a:pt x="1120444" y="113694"/>
                    <a:pt x="1120146" y="130194"/>
                  </a:cubicBezTo>
                  <a:cubicBezTo>
                    <a:pt x="1119846" y="146693"/>
                    <a:pt x="1133045" y="160492"/>
                    <a:pt x="1149544" y="160792"/>
                  </a:cubicBezTo>
                  <a:cubicBezTo>
                    <a:pt x="1392531" y="165592"/>
                    <a:pt x="1616921" y="188091"/>
                    <a:pt x="1781613" y="223789"/>
                  </a:cubicBezTo>
                  <a:cubicBezTo>
                    <a:pt x="1968503" y="264587"/>
                    <a:pt x="2018002" y="309585"/>
                    <a:pt x="2018002" y="327884"/>
                  </a:cubicBezTo>
                  <a:cubicBezTo>
                    <a:pt x="2018002" y="328484"/>
                    <a:pt x="2015001" y="386081"/>
                    <a:pt x="1749815" y="438578"/>
                  </a:cubicBezTo>
                  <a:cubicBezTo>
                    <a:pt x="1563223" y="475477"/>
                    <a:pt x="1314836" y="496175"/>
                    <a:pt x="1050249" y="496175"/>
                  </a:cubicBezTo>
                  <a:cubicBezTo>
                    <a:pt x="785662" y="496175"/>
                    <a:pt x="537275" y="475777"/>
                    <a:pt x="350683" y="438578"/>
                  </a:cubicBezTo>
                  <a:cubicBezTo>
                    <a:pt x="85795" y="386081"/>
                    <a:pt x="82496" y="328484"/>
                    <a:pt x="82496" y="327884"/>
                  </a:cubicBezTo>
                  <a:cubicBezTo>
                    <a:pt x="82496" y="295486"/>
                    <a:pt x="212989" y="218989"/>
                    <a:pt x="610770" y="179991"/>
                  </a:cubicBezTo>
                  <a:lnTo>
                    <a:pt x="614369" y="276287"/>
                  </a:lnTo>
                  <a:lnTo>
                    <a:pt x="744263" y="144593"/>
                  </a:lnTo>
                  <a:lnTo>
                    <a:pt x="605070" y="22499"/>
                  </a:lnTo>
                  <a:lnTo>
                    <a:pt x="608669" y="119994"/>
                  </a:lnTo>
                  <a:cubicBezTo>
                    <a:pt x="448478" y="135593"/>
                    <a:pt x="311985" y="159292"/>
                    <a:pt x="211489" y="188991"/>
                  </a:cubicBezTo>
                  <a:cubicBezTo>
                    <a:pt x="84296" y="226789"/>
                    <a:pt x="22499" y="272087"/>
                    <a:pt x="22499" y="327584"/>
                  </a:cubicBezTo>
                  <a:cubicBezTo>
                    <a:pt x="22499" y="399280"/>
                    <a:pt x="125994" y="454778"/>
                    <a:pt x="338683" y="497076"/>
                  </a:cubicBezTo>
                  <a:cubicBezTo>
                    <a:pt x="528874" y="534874"/>
                    <a:pt x="781461" y="555573"/>
                    <a:pt x="1049949" y="555573"/>
                  </a:cubicBezTo>
                  <a:cubicBezTo>
                    <a:pt x="1318135" y="555573"/>
                    <a:pt x="1570723" y="534874"/>
                    <a:pt x="1761214" y="497076"/>
                  </a:cubicBezTo>
                  <a:cubicBezTo>
                    <a:pt x="1973903" y="454778"/>
                    <a:pt x="2077398" y="399280"/>
                    <a:pt x="2077398" y="327584"/>
                  </a:cubicBezTo>
                  <a:cubicBezTo>
                    <a:pt x="2077698" y="162892"/>
                    <a:pt x="1495127" y="107395"/>
                    <a:pt x="1150743" y="1007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EF52835-8496-44EB-AB32-55614093EBC4}"/>
                </a:ext>
              </a:extLst>
            </p:cNvPr>
            <p:cNvSpPr/>
            <p:nvPr/>
          </p:nvSpPr>
          <p:spPr>
            <a:xfrm>
              <a:off x="17677850" y="6893364"/>
              <a:ext cx="89996" cy="29999"/>
            </a:xfrm>
            <a:custGeom>
              <a:avLst/>
              <a:gdLst>
                <a:gd name="connsiteX0" fmla="*/ 86096 w 89995"/>
                <a:gd name="connsiteY0" fmla="*/ 22499 h 29998"/>
                <a:gd name="connsiteX1" fmla="*/ 22499 w 89995"/>
                <a:gd name="connsiteY1" fmla="*/ 27599 h 29998"/>
                <a:gd name="connsiteX2" fmla="*/ 86096 w 89995"/>
                <a:gd name="connsiteY2" fmla="*/ 22499 h 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95" h="29998">
                  <a:moveTo>
                    <a:pt x="86096" y="22499"/>
                  </a:moveTo>
                  <a:cubicBezTo>
                    <a:pt x="64798" y="23399"/>
                    <a:pt x="43498" y="25199"/>
                    <a:pt x="22499" y="27599"/>
                  </a:cubicBezTo>
                  <a:cubicBezTo>
                    <a:pt x="43498" y="25199"/>
                    <a:pt x="64798" y="23399"/>
                    <a:pt x="86096" y="22499"/>
                  </a:cubicBezTo>
                  <a:close/>
                </a:path>
              </a:pathLst>
            </a:custGeom>
            <a:solidFill>
              <a:srgbClr val="A1A9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75F280-A9DF-48EC-8160-7975CC65B7F8}"/>
                </a:ext>
              </a:extLst>
            </p:cNvPr>
            <p:cNvSpPr/>
            <p:nvPr/>
          </p:nvSpPr>
          <p:spPr>
            <a:xfrm>
              <a:off x="17711148" y="6892163"/>
              <a:ext cx="1019950" cy="839959"/>
            </a:xfrm>
            <a:custGeom>
              <a:avLst/>
              <a:gdLst>
                <a:gd name="connsiteX0" fmla="*/ 94796 w 1019949"/>
                <a:gd name="connsiteY0" fmla="*/ 22499 h 839958"/>
                <a:gd name="connsiteX1" fmla="*/ 54598 w 1019949"/>
                <a:gd name="connsiteY1" fmla="*/ 23399 h 839958"/>
                <a:gd name="connsiteX2" fmla="*/ 29700 w 1019949"/>
                <a:gd name="connsiteY2" fmla="*/ 78896 h 839958"/>
                <a:gd name="connsiteX3" fmla="*/ 22499 w 1019949"/>
                <a:gd name="connsiteY3" fmla="*/ 79796 h 839958"/>
                <a:gd name="connsiteX4" fmla="*/ 95097 w 1019949"/>
                <a:gd name="connsiteY4" fmla="*/ 76496 h 839958"/>
                <a:gd name="connsiteX5" fmla="*/ 957855 w 1019949"/>
                <a:gd name="connsiteY5" fmla="*/ 819560 h 839958"/>
                <a:gd name="connsiteX6" fmla="*/ 957554 w 1019949"/>
                <a:gd name="connsiteY6" fmla="*/ 818060 h 839958"/>
                <a:gd name="connsiteX7" fmla="*/ 1014851 w 1019949"/>
                <a:gd name="connsiteY7" fmla="*/ 839659 h 839958"/>
                <a:gd name="connsiteX8" fmla="*/ 94796 w 1019949"/>
                <a:gd name="connsiteY8" fmla="*/ 22499 h 83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949" h="839958">
                  <a:moveTo>
                    <a:pt x="94796" y="22499"/>
                  </a:moveTo>
                  <a:cubicBezTo>
                    <a:pt x="81297" y="22499"/>
                    <a:pt x="67797" y="22799"/>
                    <a:pt x="54598" y="23399"/>
                  </a:cubicBezTo>
                  <a:cubicBezTo>
                    <a:pt x="46799" y="36899"/>
                    <a:pt x="38399" y="54897"/>
                    <a:pt x="29700" y="78896"/>
                  </a:cubicBezTo>
                  <a:cubicBezTo>
                    <a:pt x="27300" y="79196"/>
                    <a:pt x="24899" y="79496"/>
                    <a:pt x="22499" y="79796"/>
                  </a:cubicBezTo>
                  <a:cubicBezTo>
                    <a:pt x="46499" y="77697"/>
                    <a:pt x="70498" y="76496"/>
                    <a:pt x="95097" y="76496"/>
                  </a:cubicBezTo>
                  <a:cubicBezTo>
                    <a:pt x="532175" y="76496"/>
                    <a:pt x="895157" y="399581"/>
                    <a:pt x="957855" y="819560"/>
                  </a:cubicBezTo>
                  <a:cubicBezTo>
                    <a:pt x="957855" y="818960"/>
                    <a:pt x="957855" y="818360"/>
                    <a:pt x="957554" y="818060"/>
                  </a:cubicBezTo>
                  <a:cubicBezTo>
                    <a:pt x="978253" y="824960"/>
                    <a:pt x="997451" y="832159"/>
                    <a:pt x="1014851" y="839659"/>
                  </a:cubicBezTo>
                  <a:cubicBezTo>
                    <a:pt x="960253" y="380382"/>
                    <a:pt x="568773" y="22499"/>
                    <a:pt x="94796" y="22499"/>
                  </a:cubicBezTo>
                  <a:close/>
                </a:path>
              </a:pathLst>
            </a:custGeom>
            <a:solidFill>
              <a:srgbClr val="A1A9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4A609D-F180-474D-808D-4ACECFD845F1}"/>
                </a:ext>
              </a:extLst>
            </p:cNvPr>
            <p:cNvSpPr/>
            <p:nvPr/>
          </p:nvSpPr>
          <p:spPr>
            <a:xfrm>
              <a:off x="16857090" y="6898463"/>
              <a:ext cx="839959" cy="1019950"/>
            </a:xfrm>
            <a:custGeom>
              <a:avLst/>
              <a:gdLst>
                <a:gd name="connsiteX0" fmla="*/ 22499 w 839958"/>
                <a:gd name="connsiteY0" fmla="*/ 942554 h 1019949"/>
                <a:gd name="connsiteX1" fmla="*/ 23400 w 839958"/>
                <a:gd name="connsiteY1" fmla="*/ 982752 h 1019949"/>
                <a:gd name="connsiteX2" fmla="*/ 78896 w 839958"/>
                <a:gd name="connsiteY2" fmla="*/ 1007651 h 1019949"/>
                <a:gd name="connsiteX3" fmla="*/ 76496 w 839958"/>
                <a:gd name="connsiteY3" fmla="*/ 942254 h 1019949"/>
                <a:gd name="connsiteX4" fmla="*/ 818959 w 839958"/>
                <a:gd name="connsiteY4" fmla="*/ 79496 h 1019949"/>
                <a:gd name="connsiteX5" fmla="*/ 817760 w 839958"/>
                <a:gd name="connsiteY5" fmla="*/ 79496 h 1019949"/>
                <a:gd name="connsiteX6" fmla="*/ 839058 w 839958"/>
                <a:gd name="connsiteY6" fmla="*/ 22499 h 1019949"/>
                <a:gd name="connsiteX7" fmla="*/ 22499 w 839958"/>
                <a:gd name="connsiteY7" fmla="*/ 942554 h 10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58" h="1019949">
                  <a:moveTo>
                    <a:pt x="22499" y="942554"/>
                  </a:moveTo>
                  <a:cubicBezTo>
                    <a:pt x="22499" y="956053"/>
                    <a:pt x="22799" y="969553"/>
                    <a:pt x="23400" y="982752"/>
                  </a:cubicBezTo>
                  <a:cubicBezTo>
                    <a:pt x="36898" y="990552"/>
                    <a:pt x="54898" y="998951"/>
                    <a:pt x="78896" y="1007651"/>
                  </a:cubicBezTo>
                  <a:cubicBezTo>
                    <a:pt x="79197" y="1010050"/>
                    <a:pt x="76496" y="966852"/>
                    <a:pt x="76496" y="942254"/>
                  </a:cubicBezTo>
                  <a:cubicBezTo>
                    <a:pt x="76496" y="505475"/>
                    <a:pt x="399280" y="142493"/>
                    <a:pt x="818959" y="79496"/>
                  </a:cubicBezTo>
                  <a:cubicBezTo>
                    <a:pt x="818659" y="79496"/>
                    <a:pt x="818060" y="79496"/>
                    <a:pt x="817760" y="79496"/>
                  </a:cubicBezTo>
                  <a:cubicBezTo>
                    <a:pt x="824659" y="58497"/>
                    <a:pt x="831859" y="39298"/>
                    <a:pt x="839058" y="22499"/>
                  </a:cubicBezTo>
                  <a:cubicBezTo>
                    <a:pt x="379781" y="77696"/>
                    <a:pt x="22499" y="469177"/>
                    <a:pt x="22499" y="942554"/>
                  </a:cubicBezTo>
                  <a:close/>
                </a:path>
              </a:pathLst>
            </a:custGeom>
            <a:solidFill>
              <a:srgbClr val="A1A9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AD7A47-6571-40BC-A61D-C6012269C673}"/>
                </a:ext>
              </a:extLst>
            </p:cNvPr>
            <p:cNvSpPr/>
            <p:nvPr/>
          </p:nvSpPr>
          <p:spPr>
            <a:xfrm>
              <a:off x="17893539" y="7753325"/>
              <a:ext cx="839959" cy="1019950"/>
            </a:xfrm>
            <a:custGeom>
              <a:avLst/>
              <a:gdLst>
                <a:gd name="connsiteX0" fmla="*/ 782362 w 839958"/>
                <a:gd name="connsiteY0" fmla="*/ 22595 h 1019949"/>
                <a:gd name="connsiteX1" fmla="*/ 784763 w 839958"/>
                <a:gd name="connsiteY1" fmla="*/ 87692 h 1019949"/>
                <a:gd name="connsiteX2" fmla="*/ 42597 w 839958"/>
                <a:gd name="connsiteY2" fmla="*/ 950149 h 1019949"/>
                <a:gd name="connsiteX3" fmla="*/ 43799 w 839958"/>
                <a:gd name="connsiteY3" fmla="*/ 950149 h 1019949"/>
                <a:gd name="connsiteX4" fmla="*/ 22499 w 839958"/>
                <a:gd name="connsiteY4" fmla="*/ 1007147 h 1019949"/>
                <a:gd name="connsiteX5" fmla="*/ 838760 w 839958"/>
                <a:gd name="connsiteY5" fmla="*/ 87692 h 1019949"/>
                <a:gd name="connsiteX6" fmla="*/ 837859 w 839958"/>
                <a:gd name="connsiteY6" fmla="*/ 47194 h 1019949"/>
                <a:gd name="connsiteX7" fmla="*/ 782362 w 839958"/>
                <a:gd name="connsiteY7" fmla="*/ 22595 h 10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58" h="1019949">
                  <a:moveTo>
                    <a:pt x="782362" y="22595"/>
                  </a:moveTo>
                  <a:cubicBezTo>
                    <a:pt x="782062" y="20195"/>
                    <a:pt x="784763" y="63393"/>
                    <a:pt x="784763" y="87692"/>
                  </a:cubicBezTo>
                  <a:cubicBezTo>
                    <a:pt x="784763" y="524470"/>
                    <a:pt x="461978" y="887153"/>
                    <a:pt x="42597" y="950149"/>
                  </a:cubicBezTo>
                  <a:cubicBezTo>
                    <a:pt x="42898" y="950149"/>
                    <a:pt x="43498" y="950149"/>
                    <a:pt x="43799" y="950149"/>
                  </a:cubicBezTo>
                  <a:cubicBezTo>
                    <a:pt x="36899" y="971148"/>
                    <a:pt x="29698" y="990347"/>
                    <a:pt x="22499" y="1007147"/>
                  </a:cubicBezTo>
                  <a:cubicBezTo>
                    <a:pt x="481476" y="952549"/>
                    <a:pt x="838760" y="561068"/>
                    <a:pt x="838760" y="87692"/>
                  </a:cubicBezTo>
                  <a:cubicBezTo>
                    <a:pt x="838760" y="74192"/>
                    <a:pt x="838159" y="60693"/>
                    <a:pt x="837859" y="47194"/>
                  </a:cubicBezTo>
                  <a:cubicBezTo>
                    <a:pt x="823760" y="39694"/>
                    <a:pt x="805462" y="31294"/>
                    <a:pt x="782362" y="22595"/>
                  </a:cubicBezTo>
                  <a:close/>
                </a:path>
              </a:pathLst>
            </a:custGeom>
            <a:solidFill>
              <a:srgbClr val="A1A9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FA35FC3-CA83-46C6-B966-A5EB2FE514F2}"/>
                </a:ext>
              </a:extLst>
            </p:cNvPr>
            <p:cNvSpPr/>
            <p:nvPr/>
          </p:nvSpPr>
          <p:spPr>
            <a:xfrm>
              <a:off x="17825444" y="8738873"/>
              <a:ext cx="89996" cy="29999"/>
            </a:xfrm>
            <a:custGeom>
              <a:avLst/>
              <a:gdLst>
                <a:gd name="connsiteX0" fmla="*/ 22499 w 89995"/>
                <a:gd name="connsiteY0" fmla="*/ 27599 h 29998"/>
                <a:gd name="connsiteX1" fmla="*/ 86096 w 89995"/>
                <a:gd name="connsiteY1" fmla="*/ 22499 h 29998"/>
                <a:gd name="connsiteX2" fmla="*/ 22499 w 89995"/>
                <a:gd name="connsiteY2" fmla="*/ 27599 h 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95" h="29998">
                  <a:moveTo>
                    <a:pt x="22499" y="27599"/>
                  </a:moveTo>
                  <a:cubicBezTo>
                    <a:pt x="43797" y="26699"/>
                    <a:pt x="65096" y="24898"/>
                    <a:pt x="86096" y="22499"/>
                  </a:cubicBezTo>
                  <a:cubicBezTo>
                    <a:pt x="65096" y="24898"/>
                    <a:pt x="44097" y="26398"/>
                    <a:pt x="22499" y="27599"/>
                  </a:cubicBezTo>
                  <a:close/>
                </a:path>
              </a:pathLst>
            </a:custGeom>
            <a:solidFill>
              <a:srgbClr val="A1A9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EC4EBA-FBD4-439D-81EE-F0C1018D5FAB}"/>
                </a:ext>
              </a:extLst>
            </p:cNvPr>
            <p:cNvSpPr/>
            <p:nvPr/>
          </p:nvSpPr>
          <p:spPr>
            <a:xfrm>
              <a:off x="16863989" y="7928613"/>
              <a:ext cx="1019950" cy="839959"/>
            </a:xfrm>
            <a:custGeom>
              <a:avLst/>
              <a:gdLst>
                <a:gd name="connsiteX0" fmla="*/ 79497 w 1019949"/>
                <a:gd name="connsiteY0" fmla="*/ 42898 h 839958"/>
                <a:gd name="connsiteX1" fmla="*/ 79497 w 1019949"/>
                <a:gd name="connsiteY1" fmla="*/ 43798 h 839958"/>
                <a:gd name="connsiteX2" fmla="*/ 22499 w 1019949"/>
                <a:gd name="connsiteY2" fmla="*/ 22499 h 839958"/>
                <a:gd name="connsiteX3" fmla="*/ 941955 w 1019949"/>
                <a:gd name="connsiteY3" fmla="*/ 838759 h 839958"/>
                <a:gd name="connsiteX4" fmla="*/ 982152 w 1019949"/>
                <a:gd name="connsiteY4" fmla="*/ 837559 h 839958"/>
                <a:gd name="connsiteX5" fmla="*/ 1007051 w 1019949"/>
                <a:gd name="connsiteY5" fmla="*/ 782062 h 839958"/>
                <a:gd name="connsiteX6" fmla="*/ 1014250 w 1019949"/>
                <a:gd name="connsiteY6" fmla="*/ 781162 h 839958"/>
                <a:gd name="connsiteX7" fmla="*/ 941955 w 1019949"/>
                <a:gd name="connsiteY7" fmla="*/ 784462 h 839958"/>
                <a:gd name="connsiteX8" fmla="*/ 79497 w 1019949"/>
                <a:gd name="connsiteY8" fmla="*/ 42898 h 83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949" h="839958">
                  <a:moveTo>
                    <a:pt x="79497" y="42898"/>
                  </a:moveTo>
                  <a:cubicBezTo>
                    <a:pt x="79497" y="43198"/>
                    <a:pt x="79497" y="43498"/>
                    <a:pt x="79497" y="43798"/>
                  </a:cubicBezTo>
                  <a:cubicBezTo>
                    <a:pt x="58497" y="36899"/>
                    <a:pt x="39298" y="29699"/>
                    <a:pt x="22499" y="22499"/>
                  </a:cubicBezTo>
                  <a:cubicBezTo>
                    <a:pt x="77096" y="481476"/>
                    <a:pt x="468577" y="838759"/>
                    <a:pt x="941955" y="838759"/>
                  </a:cubicBezTo>
                  <a:cubicBezTo>
                    <a:pt x="955454" y="838759"/>
                    <a:pt x="968954" y="838159"/>
                    <a:pt x="982152" y="837559"/>
                  </a:cubicBezTo>
                  <a:cubicBezTo>
                    <a:pt x="989951" y="824060"/>
                    <a:pt x="998352" y="806061"/>
                    <a:pt x="1007051" y="782062"/>
                  </a:cubicBezTo>
                  <a:cubicBezTo>
                    <a:pt x="1009451" y="781762"/>
                    <a:pt x="1011852" y="781462"/>
                    <a:pt x="1014250" y="781162"/>
                  </a:cubicBezTo>
                  <a:cubicBezTo>
                    <a:pt x="990252" y="783262"/>
                    <a:pt x="966253" y="784462"/>
                    <a:pt x="941955" y="784462"/>
                  </a:cubicBezTo>
                  <a:cubicBezTo>
                    <a:pt x="505176" y="784762"/>
                    <a:pt x="142493" y="462277"/>
                    <a:pt x="79497" y="42898"/>
                  </a:cubicBezTo>
                  <a:close/>
                </a:path>
              </a:pathLst>
            </a:custGeom>
            <a:solidFill>
              <a:srgbClr val="A1A9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32C785-C5D0-45FD-8916-8E7ED3544EA3}"/>
                </a:ext>
              </a:extLst>
            </p:cNvPr>
            <p:cNvSpPr/>
            <p:nvPr/>
          </p:nvSpPr>
          <p:spPr>
            <a:xfrm>
              <a:off x="3785832" y="5785818"/>
              <a:ext cx="479976" cy="329984"/>
            </a:xfrm>
            <a:custGeom>
              <a:avLst/>
              <a:gdLst>
                <a:gd name="connsiteX0" fmla="*/ 158692 w 479976"/>
                <a:gd name="connsiteY0" fmla="*/ 328784 h 329983"/>
                <a:gd name="connsiteX1" fmla="*/ 439179 w 479976"/>
                <a:gd name="connsiteY1" fmla="*/ 328784 h 329983"/>
                <a:gd name="connsiteX2" fmla="*/ 477276 w 479976"/>
                <a:gd name="connsiteY2" fmla="*/ 22499 h 329983"/>
                <a:gd name="connsiteX3" fmla="*/ 22499 w 479976"/>
                <a:gd name="connsiteY3" fmla="*/ 22499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976" h="329983">
                  <a:moveTo>
                    <a:pt x="158692" y="328784"/>
                  </a:moveTo>
                  <a:lnTo>
                    <a:pt x="439179" y="328784"/>
                  </a:lnTo>
                  <a:lnTo>
                    <a:pt x="477276" y="22499"/>
                  </a:lnTo>
                  <a:lnTo>
                    <a:pt x="22499" y="22499"/>
                  </a:ln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063D011-30EE-4176-B955-E08334FFC28E}"/>
                </a:ext>
              </a:extLst>
            </p:cNvPr>
            <p:cNvSpPr/>
            <p:nvPr/>
          </p:nvSpPr>
          <p:spPr>
            <a:xfrm>
              <a:off x="2871777" y="4944359"/>
              <a:ext cx="509975" cy="419979"/>
            </a:xfrm>
            <a:custGeom>
              <a:avLst/>
              <a:gdLst>
                <a:gd name="connsiteX0" fmla="*/ 341683 w 509974"/>
                <a:gd name="connsiteY0" fmla="*/ 70797 h 419979"/>
                <a:gd name="connsiteX1" fmla="*/ 22499 w 509974"/>
                <a:gd name="connsiteY1" fmla="*/ 22499 h 419979"/>
                <a:gd name="connsiteX2" fmla="*/ 232489 w 509974"/>
                <a:gd name="connsiteY2" fmla="*/ 403780 h 419979"/>
                <a:gd name="connsiteX3" fmla="*/ 497976 w 509974"/>
                <a:gd name="connsiteY3" fmla="*/ 316784 h 419979"/>
                <a:gd name="connsiteX4" fmla="*/ 498276 w 509974"/>
                <a:gd name="connsiteY4" fmla="*/ 176991 h 419979"/>
                <a:gd name="connsiteX5" fmla="*/ 341683 w 509974"/>
                <a:gd name="connsiteY5" fmla="*/ 70797 h 41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974" h="419979">
                  <a:moveTo>
                    <a:pt x="341683" y="70797"/>
                  </a:moveTo>
                  <a:lnTo>
                    <a:pt x="22499" y="22499"/>
                  </a:lnTo>
                  <a:lnTo>
                    <a:pt x="232489" y="403780"/>
                  </a:lnTo>
                  <a:lnTo>
                    <a:pt x="497976" y="316784"/>
                  </a:lnTo>
                  <a:cubicBezTo>
                    <a:pt x="498276" y="313485"/>
                    <a:pt x="498276" y="176991"/>
                    <a:pt x="498276" y="176991"/>
                  </a:cubicBezTo>
                  <a:cubicBezTo>
                    <a:pt x="498276" y="90296"/>
                    <a:pt x="428079" y="70797"/>
                    <a:pt x="341683" y="70797"/>
                  </a:cubicBez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1C065B-E1B7-4CEE-AAA0-2FBDF0B467EF}"/>
                </a:ext>
              </a:extLst>
            </p:cNvPr>
            <p:cNvSpPr/>
            <p:nvPr/>
          </p:nvSpPr>
          <p:spPr>
            <a:xfrm>
              <a:off x="2871477" y="5469034"/>
              <a:ext cx="509975" cy="419979"/>
            </a:xfrm>
            <a:custGeom>
              <a:avLst/>
              <a:gdLst>
                <a:gd name="connsiteX0" fmla="*/ 232489 w 509974"/>
                <a:gd name="connsiteY0" fmla="*/ 22499 h 419979"/>
                <a:gd name="connsiteX1" fmla="*/ 22499 w 509974"/>
                <a:gd name="connsiteY1" fmla="*/ 403780 h 419979"/>
                <a:gd name="connsiteX2" fmla="*/ 341683 w 509974"/>
                <a:gd name="connsiteY2" fmla="*/ 355482 h 419979"/>
                <a:gd name="connsiteX3" fmla="*/ 498576 w 509974"/>
                <a:gd name="connsiteY3" fmla="*/ 249288 h 419979"/>
                <a:gd name="connsiteX4" fmla="*/ 498276 w 509974"/>
                <a:gd name="connsiteY4" fmla="*/ 109494 h 419979"/>
                <a:gd name="connsiteX5" fmla="*/ 232489 w 509974"/>
                <a:gd name="connsiteY5" fmla="*/ 22499 h 41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974" h="419979">
                  <a:moveTo>
                    <a:pt x="232489" y="22499"/>
                  </a:moveTo>
                  <a:lnTo>
                    <a:pt x="22499" y="403780"/>
                  </a:lnTo>
                  <a:lnTo>
                    <a:pt x="341683" y="355482"/>
                  </a:lnTo>
                  <a:cubicBezTo>
                    <a:pt x="428379" y="355482"/>
                    <a:pt x="498576" y="335983"/>
                    <a:pt x="498576" y="249288"/>
                  </a:cubicBezTo>
                  <a:cubicBezTo>
                    <a:pt x="498576" y="249288"/>
                    <a:pt x="498576" y="112794"/>
                    <a:pt x="498276" y="109494"/>
                  </a:cubicBezTo>
                  <a:lnTo>
                    <a:pt x="232489" y="22499"/>
                  </a:ln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E0395FC-6768-4111-9477-B9175368EBE9}"/>
                </a:ext>
              </a:extLst>
            </p:cNvPr>
            <p:cNvSpPr/>
            <p:nvPr/>
          </p:nvSpPr>
          <p:spPr>
            <a:xfrm>
              <a:off x="2810880" y="4909955"/>
              <a:ext cx="2219891" cy="539974"/>
            </a:xfrm>
            <a:custGeom>
              <a:avLst/>
              <a:gdLst>
                <a:gd name="connsiteX0" fmla="*/ 22499 w 2219891"/>
                <a:gd name="connsiteY0" fmla="*/ 526680 h 539973"/>
                <a:gd name="connsiteX1" fmla="*/ 2200092 w 2219891"/>
                <a:gd name="connsiteY1" fmla="*/ 526680 h 539973"/>
                <a:gd name="connsiteX2" fmla="*/ 22499 w 2219891"/>
                <a:gd name="connsiteY2" fmla="*/ 526680 h 5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891" h="539973">
                  <a:moveTo>
                    <a:pt x="22499" y="526680"/>
                  </a:moveTo>
                  <a:cubicBezTo>
                    <a:pt x="22499" y="526680"/>
                    <a:pt x="2196493" y="522481"/>
                    <a:pt x="2200092" y="526680"/>
                  </a:cubicBezTo>
                  <a:cubicBezTo>
                    <a:pt x="1944805" y="-373576"/>
                    <a:pt x="143093" y="127700"/>
                    <a:pt x="22499" y="526680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3C34A41-943C-4C08-8FF6-ED59B70AD2BC}"/>
                </a:ext>
              </a:extLst>
            </p:cNvPr>
            <p:cNvSpPr/>
            <p:nvPr/>
          </p:nvSpPr>
          <p:spPr>
            <a:xfrm>
              <a:off x="2810880" y="5414136"/>
              <a:ext cx="2219891" cy="539974"/>
            </a:xfrm>
            <a:custGeom>
              <a:avLst/>
              <a:gdLst>
                <a:gd name="connsiteX0" fmla="*/ 22499 w 2219891"/>
                <a:gd name="connsiteY0" fmla="*/ 22499 h 539973"/>
                <a:gd name="connsiteX1" fmla="*/ 2200092 w 2219891"/>
                <a:gd name="connsiteY1" fmla="*/ 22499 h 539973"/>
                <a:gd name="connsiteX2" fmla="*/ 22499 w 2219891"/>
                <a:gd name="connsiteY2" fmla="*/ 22499 h 5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891" h="539973">
                  <a:moveTo>
                    <a:pt x="22499" y="22499"/>
                  </a:moveTo>
                  <a:cubicBezTo>
                    <a:pt x="143393" y="421479"/>
                    <a:pt x="1944805" y="922755"/>
                    <a:pt x="2200092" y="22499"/>
                  </a:cubicBezTo>
                  <a:cubicBezTo>
                    <a:pt x="2196192" y="26699"/>
                    <a:pt x="22499" y="22499"/>
                    <a:pt x="22499" y="22499"/>
                  </a:cubicBez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7DB641-E058-45DE-817C-07D65EA937C4}"/>
                </a:ext>
              </a:extLst>
            </p:cNvPr>
            <p:cNvSpPr/>
            <p:nvPr/>
          </p:nvSpPr>
          <p:spPr>
            <a:xfrm>
              <a:off x="2810880" y="5116251"/>
              <a:ext cx="2219891" cy="329984"/>
            </a:xfrm>
            <a:custGeom>
              <a:avLst/>
              <a:gdLst>
                <a:gd name="connsiteX0" fmla="*/ 1316036 w 2219891"/>
                <a:gd name="connsiteY0" fmla="*/ 22499 h 329983"/>
                <a:gd name="connsiteX1" fmla="*/ 22499 w 2219891"/>
                <a:gd name="connsiteY1" fmla="*/ 320084 h 329983"/>
                <a:gd name="connsiteX2" fmla="*/ 2200092 w 2219891"/>
                <a:gd name="connsiteY2" fmla="*/ 320084 h 329983"/>
                <a:gd name="connsiteX3" fmla="*/ 1316036 w 2219891"/>
                <a:gd name="connsiteY3" fmla="*/ 22499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9891" h="329983">
                  <a:moveTo>
                    <a:pt x="1316036" y="22499"/>
                  </a:moveTo>
                  <a:cubicBezTo>
                    <a:pt x="527674" y="22499"/>
                    <a:pt x="30299" y="317385"/>
                    <a:pt x="22499" y="320084"/>
                  </a:cubicBezTo>
                  <a:lnTo>
                    <a:pt x="2200092" y="320084"/>
                  </a:lnTo>
                  <a:cubicBezTo>
                    <a:pt x="2196192" y="316185"/>
                    <a:pt x="2103197" y="22499"/>
                    <a:pt x="1316036" y="22499"/>
                  </a:cubicBez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86214E-A542-45F4-B62C-5E9523A549BE}"/>
                </a:ext>
              </a:extLst>
            </p:cNvPr>
            <p:cNvSpPr/>
            <p:nvPr/>
          </p:nvSpPr>
          <p:spPr>
            <a:xfrm>
              <a:off x="2810880" y="5414436"/>
              <a:ext cx="2219891" cy="329984"/>
            </a:xfrm>
            <a:custGeom>
              <a:avLst/>
              <a:gdLst>
                <a:gd name="connsiteX0" fmla="*/ 1316036 w 2219891"/>
                <a:gd name="connsiteY0" fmla="*/ 320084 h 329983"/>
                <a:gd name="connsiteX1" fmla="*/ 2199792 w 2219891"/>
                <a:gd name="connsiteY1" fmla="*/ 22499 h 329983"/>
                <a:gd name="connsiteX2" fmla="*/ 22499 w 2219891"/>
                <a:gd name="connsiteY2" fmla="*/ 22499 h 329983"/>
                <a:gd name="connsiteX3" fmla="*/ 1316036 w 2219891"/>
                <a:gd name="connsiteY3" fmla="*/ 320084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9891" h="329983">
                  <a:moveTo>
                    <a:pt x="1316036" y="320084"/>
                  </a:moveTo>
                  <a:cubicBezTo>
                    <a:pt x="2102897" y="320084"/>
                    <a:pt x="2196192" y="26699"/>
                    <a:pt x="2199792" y="22499"/>
                  </a:cubicBezTo>
                  <a:lnTo>
                    <a:pt x="22499" y="22499"/>
                  </a:lnTo>
                  <a:cubicBezTo>
                    <a:pt x="30299" y="25199"/>
                    <a:pt x="527674" y="320084"/>
                    <a:pt x="1316036" y="320084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A1AA100-21CA-4908-B550-E7B6CA9DB003}"/>
                </a:ext>
              </a:extLst>
            </p:cNvPr>
            <p:cNvSpPr/>
            <p:nvPr/>
          </p:nvSpPr>
          <p:spPr>
            <a:xfrm>
              <a:off x="4988473" y="5414136"/>
              <a:ext cx="29999" cy="29999"/>
            </a:xfrm>
            <a:custGeom>
              <a:avLst/>
              <a:gdLst>
                <a:gd name="connsiteX0" fmla="*/ 22499 w 29998"/>
                <a:gd name="connsiteY0" fmla="*/ 22499 h 29998"/>
                <a:gd name="connsiteX1" fmla="*/ 22499 w 29998"/>
                <a:gd name="connsiteY1" fmla="*/ 22499 h 29998"/>
                <a:gd name="connsiteX2" fmla="*/ 22499 w 29998"/>
                <a:gd name="connsiteY2" fmla="*/ 22499 h 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98" h="29998">
                  <a:moveTo>
                    <a:pt x="22499" y="22499"/>
                  </a:moveTo>
                  <a:lnTo>
                    <a:pt x="22499" y="22499"/>
                  </a:lnTo>
                  <a:lnTo>
                    <a:pt x="22499" y="22499"/>
                  </a:ln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AC595A-ECEA-4592-BB67-D8A2E926FA6A}"/>
                </a:ext>
              </a:extLst>
            </p:cNvPr>
            <p:cNvSpPr/>
            <p:nvPr/>
          </p:nvSpPr>
          <p:spPr>
            <a:xfrm>
              <a:off x="22269724" y="6118502"/>
              <a:ext cx="449978" cy="119994"/>
            </a:xfrm>
            <a:custGeom>
              <a:avLst/>
              <a:gdLst>
                <a:gd name="connsiteX0" fmla="*/ 233389 w 449977"/>
                <a:gd name="connsiteY0" fmla="*/ 22499 h 119994"/>
                <a:gd name="connsiteX1" fmla="*/ 22499 w 449977"/>
                <a:gd name="connsiteY1" fmla="*/ 125994 h 119994"/>
                <a:gd name="connsiteX2" fmla="*/ 444578 w 449977"/>
                <a:gd name="connsiteY2" fmla="*/ 125994 h 119994"/>
                <a:gd name="connsiteX3" fmla="*/ 233389 w 449977"/>
                <a:gd name="connsiteY3" fmla="*/ 22499 h 11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77" h="119994">
                  <a:moveTo>
                    <a:pt x="233389" y="22499"/>
                  </a:moveTo>
                  <a:cubicBezTo>
                    <a:pt x="147592" y="22499"/>
                    <a:pt x="71397" y="65997"/>
                    <a:pt x="22499" y="125994"/>
                  </a:cubicBezTo>
                  <a:lnTo>
                    <a:pt x="444578" y="125994"/>
                  </a:lnTo>
                  <a:cubicBezTo>
                    <a:pt x="395380" y="65997"/>
                    <a:pt x="319185" y="22499"/>
                    <a:pt x="233389" y="224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27E8CB-ABAE-449D-BD40-9E09D1E935E5}"/>
                </a:ext>
              </a:extLst>
            </p:cNvPr>
            <p:cNvSpPr/>
            <p:nvPr/>
          </p:nvSpPr>
          <p:spPr>
            <a:xfrm>
              <a:off x="18069931" y="5674223"/>
              <a:ext cx="3779814" cy="569972"/>
            </a:xfrm>
            <a:custGeom>
              <a:avLst/>
              <a:gdLst>
                <a:gd name="connsiteX0" fmla="*/ 3398234 w 3779814"/>
                <a:gd name="connsiteY0" fmla="*/ 348283 h 569972"/>
                <a:gd name="connsiteX1" fmla="*/ 3158246 w 3779814"/>
                <a:gd name="connsiteY1" fmla="*/ 436479 h 569972"/>
                <a:gd name="connsiteX2" fmla="*/ 2711868 w 3779814"/>
                <a:gd name="connsiteY2" fmla="*/ 165592 h 569972"/>
                <a:gd name="connsiteX3" fmla="*/ 2334786 w 3779814"/>
                <a:gd name="connsiteY3" fmla="*/ 339883 h 569972"/>
                <a:gd name="connsiteX4" fmla="*/ 1778013 w 3779814"/>
                <a:gd name="connsiteY4" fmla="*/ 22499 h 569972"/>
                <a:gd name="connsiteX5" fmla="*/ 1248238 w 3779814"/>
                <a:gd name="connsiteY5" fmla="*/ 299385 h 569972"/>
                <a:gd name="connsiteX6" fmla="*/ 911956 w 3779814"/>
                <a:gd name="connsiteY6" fmla="*/ 169192 h 569972"/>
                <a:gd name="connsiteX7" fmla="*/ 420580 w 3779814"/>
                <a:gd name="connsiteY7" fmla="*/ 336584 h 569972"/>
                <a:gd name="connsiteX8" fmla="*/ 233389 w 3779814"/>
                <a:gd name="connsiteY8" fmla="*/ 482676 h 569972"/>
                <a:gd name="connsiteX9" fmla="*/ 22499 w 3779814"/>
                <a:gd name="connsiteY9" fmla="*/ 569672 h 569972"/>
                <a:gd name="connsiteX10" fmla="*/ 3765716 w 3779814"/>
                <a:gd name="connsiteY10" fmla="*/ 569672 h 569972"/>
                <a:gd name="connsiteX11" fmla="*/ 3398234 w 3779814"/>
                <a:gd name="connsiteY11" fmla="*/ 348283 h 5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79814" h="569972">
                  <a:moveTo>
                    <a:pt x="3398234" y="348283"/>
                  </a:moveTo>
                  <a:cubicBezTo>
                    <a:pt x="3308239" y="348283"/>
                    <a:pt x="3239541" y="455678"/>
                    <a:pt x="3158246" y="436479"/>
                  </a:cubicBezTo>
                  <a:cubicBezTo>
                    <a:pt x="2980355" y="394781"/>
                    <a:pt x="2907158" y="165592"/>
                    <a:pt x="2711868" y="165592"/>
                  </a:cubicBezTo>
                  <a:cubicBezTo>
                    <a:pt x="2561275" y="165592"/>
                    <a:pt x="2473980" y="352783"/>
                    <a:pt x="2334786" y="339883"/>
                  </a:cubicBezTo>
                  <a:cubicBezTo>
                    <a:pt x="2114596" y="319784"/>
                    <a:pt x="2015301" y="22499"/>
                    <a:pt x="1778013" y="22499"/>
                  </a:cubicBezTo>
                  <a:cubicBezTo>
                    <a:pt x="1558724" y="22499"/>
                    <a:pt x="1451029" y="276886"/>
                    <a:pt x="1248238" y="299385"/>
                  </a:cubicBezTo>
                  <a:cubicBezTo>
                    <a:pt x="1128845" y="312585"/>
                    <a:pt x="1041550" y="169192"/>
                    <a:pt x="911956" y="169192"/>
                  </a:cubicBezTo>
                  <a:cubicBezTo>
                    <a:pt x="667467" y="169192"/>
                    <a:pt x="645869" y="266387"/>
                    <a:pt x="420580" y="336584"/>
                  </a:cubicBezTo>
                  <a:cubicBezTo>
                    <a:pt x="355782" y="356683"/>
                    <a:pt x="306586" y="482676"/>
                    <a:pt x="233389" y="482676"/>
                  </a:cubicBezTo>
                  <a:cubicBezTo>
                    <a:pt x="147592" y="482676"/>
                    <a:pt x="71397" y="509675"/>
                    <a:pt x="22499" y="569672"/>
                  </a:cubicBezTo>
                  <a:lnTo>
                    <a:pt x="3765716" y="569672"/>
                  </a:lnTo>
                  <a:cubicBezTo>
                    <a:pt x="3702718" y="450278"/>
                    <a:pt x="3562025" y="348283"/>
                    <a:pt x="3398234" y="348283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0C54B5E-F4AB-4576-AD71-B4F3375DABCC}"/>
                </a:ext>
              </a:extLst>
            </p:cNvPr>
            <p:cNvSpPr/>
            <p:nvPr/>
          </p:nvSpPr>
          <p:spPr>
            <a:xfrm>
              <a:off x="8440403" y="5008556"/>
              <a:ext cx="449978" cy="119994"/>
            </a:xfrm>
            <a:custGeom>
              <a:avLst/>
              <a:gdLst>
                <a:gd name="connsiteX0" fmla="*/ 233389 w 449977"/>
                <a:gd name="connsiteY0" fmla="*/ 22499 h 119994"/>
                <a:gd name="connsiteX1" fmla="*/ 22499 w 449977"/>
                <a:gd name="connsiteY1" fmla="*/ 125994 h 119994"/>
                <a:gd name="connsiteX2" fmla="*/ 444578 w 449977"/>
                <a:gd name="connsiteY2" fmla="*/ 125994 h 119994"/>
                <a:gd name="connsiteX3" fmla="*/ 233389 w 449977"/>
                <a:gd name="connsiteY3" fmla="*/ 22499 h 11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77" h="119994">
                  <a:moveTo>
                    <a:pt x="233389" y="22499"/>
                  </a:moveTo>
                  <a:cubicBezTo>
                    <a:pt x="147593" y="22499"/>
                    <a:pt x="71397" y="65997"/>
                    <a:pt x="22499" y="125994"/>
                  </a:cubicBezTo>
                  <a:lnTo>
                    <a:pt x="444578" y="125994"/>
                  </a:lnTo>
                  <a:cubicBezTo>
                    <a:pt x="395380" y="65997"/>
                    <a:pt x="319185" y="22499"/>
                    <a:pt x="233389" y="224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500BCC-E8AD-4DE6-8448-01BF18FDC57C}"/>
                </a:ext>
              </a:extLst>
            </p:cNvPr>
            <p:cNvSpPr/>
            <p:nvPr/>
          </p:nvSpPr>
          <p:spPr>
            <a:xfrm>
              <a:off x="9319060" y="4564878"/>
              <a:ext cx="3779814" cy="569972"/>
            </a:xfrm>
            <a:custGeom>
              <a:avLst/>
              <a:gdLst>
                <a:gd name="connsiteX0" fmla="*/ 3554525 w 3779814"/>
                <a:gd name="connsiteY0" fmla="*/ 482676 h 569972"/>
                <a:gd name="connsiteX1" fmla="*/ 3367335 w 3779814"/>
                <a:gd name="connsiteY1" fmla="*/ 336584 h 569972"/>
                <a:gd name="connsiteX2" fmla="*/ 2875959 w 3779814"/>
                <a:gd name="connsiteY2" fmla="*/ 169192 h 569972"/>
                <a:gd name="connsiteX3" fmla="*/ 2539676 w 3779814"/>
                <a:gd name="connsiteY3" fmla="*/ 299385 h 569972"/>
                <a:gd name="connsiteX4" fmla="*/ 2009901 w 3779814"/>
                <a:gd name="connsiteY4" fmla="*/ 22499 h 569972"/>
                <a:gd name="connsiteX5" fmla="*/ 1453129 w 3779814"/>
                <a:gd name="connsiteY5" fmla="*/ 339883 h 569972"/>
                <a:gd name="connsiteX6" fmla="*/ 1076047 w 3779814"/>
                <a:gd name="connsiteY6" fmla="*/ 165592 h 569972"/>
                <a:gd name="connsiteX7" fmla="*/ 629669 w 3779814"/>
                <a:gd name="connsiteY7" fmla="*/ 436479 h 569972"/>
                <a:gd name="connsiteX8" fmla="*/ 389681 w 3779814"/>
                <a:gd name="connsiteY8" fmla="*/ 348283 h 569972"/>
                <a:gd name="connsiteX9" fmla="*/ 22499 w 3779814"/>
                <a:gd name="connsiteY9" fmla="*/ 570272 h 569972"/>
                <a:gd name="connsiteX10" fmla="*/ 3765715 w 3779814"/>
                <a:gd name="connsiteY10" fmla="*/ 570272 h 569972"/>
                <a:gd name="connsiteX11" fmla="*/ 3554525 w 3779814"/>
                <a:gd name="connsiteY11" fmla="*/ 482676 h 5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79814" h="569972">
                  <a:moveTo>
                    <a:pt x="3554525" y="482676"/>
                  </a:moveTo>
                  <a:cubicBezTo>
                    <a:pt x="3481329" y="482676"/>
                    <a:pt x="3545226" y="362082"/>
                    <a:pt x="3367335" y="336584"/>
                  </a:cubicBezTo>
                  <a:cubicBezTo>
                    <a:pt x="3063450" y="292786"/>
                    <a:pt x="3120747" y="169192"/>
                    <a:pt x="2875959" y="169192"/>
                  </a:cubicBezTo>
                  <a:cubicBezTo>
                    <a:pt x="2746365" y="169192"/>
                    <a:pt x="2659069" y="312585"/>
                    <a:pt x="2539676" y="299385"/>
                  </a:cubicBezTo>
                  <a:cubicBezTo>
                    <a:pt x="2337186" y="276887"/>
                    <a:pt x="2229191" y="22499"/>
                    <a:pt x="2009901" y="22499"/>
                  </a:cubicBezTo>
                  <a:cubicBezTo>
                    <a:pt x="1772613" y="22499"/>
                    <a:pt x="1673318" y="319784"/>
                    <a:pt x="1453129" y="339883"/>
                  </a:cubicBezTo>
                  <a:cubicBezTo>
                    <a:pt x="1313935" y="352483"/>
                    <a:pt x="1226639" y="165592"/>
                    <a:pt x="1076047" y="165592"/>
                  </a:cubicBezTo>
                  <a:cubicBezTo>
                    <a:pt x="880756" y="165592"/>
                    <a:pt x="807561" y="394781"/>
                    <a:pt x="629669" y="436479"/>
                  </a:cubicBezTo>
                  <a:cubicBezTo>
                    <a:pt x="548373" y="455678"/>
                    <a:pt x="479676" y="348283"/>
                    <a:pt x="389681" y="348283"/>
                  </a:cubicBezTo>
                  <a:cubicBezTo>
                    <a:pt x="225889" y="348283"/>
                    <a:pt x="85196" y="450278"/>
                    <a:pt x="22499" y="570272"/>
                  </a:cubicBezTo>
                  <a:lnTo>
                    <a:pt x="3765715" y="570272"/>
                  </a:lnTo>
                  <a:cubicBezTo>
                    <a:pt x="3716517" y="509675"/>
                    <a:pt x="3640322" y="482676"/>
                    <a:pt x="3554525" y="482676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8EA0BA3-1F16-4CA7-B7E9-E72148162574}"/>
                </a:ext>
              </a:extLst>
            </p:cNvPr>
            <p:cNvSpPr/>
            <p:nvPr/>
          </p:nvSpPr>
          <p:spPr>
            <a:xfrm>
              <a:off x="10703792" y="11059259"/>
              <a:ext cx="2459879" cy="899956"/>
            </a:xfrm>
            <a:custGeom>
              <a:avLst/>
              <a:gdLst>
                <a:gd name="connsiteX0" fmla="*/ 22499 w 2459879"/>
                <a:gd name="connsiteY0" fmla="*/ 22499 h 899955"/>
                <a:gd name="connsiteX1" fmla="*/ 2466179 w 2459879"/>
                <a:gd name="connsiteY1" fmla="*/ 22499 h 899955"/>
                <a:gd name="connsiteX2" fmla="*/ 2466179 w 2459879"/>
                <a:gd name="connsiteY2" fmla="*/ 879857 h 899955"/>
                <a:gd name="connsiteX3" fmla="*/ 22499 w 2459879"/>
                <a:gd name="connsiteY3" fmla="*/ 879857 h 8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9879" h="899955">
                  <a:moveTo>
                    <a:pt x="22499" y="22499"/>
                  </a:moveTo>
                  <a:lnTo>
                    <a:pt x="2466179" y="22499"/>
                  </a:lnTo>
                  <a:lnTo>
                    <a:pt x="2466179" y="879857"/>
                  </a:lnTo>
                  <a:lnTo>
                    <a:pt x="22499" y="87985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36622A-8C89-40D3-8F50-8FFC505045E0}"/>
                </a:ext>
              </a:extLst>
            </p:cNvPr>
            <p:cNvSpPr/>
            <p:nvPr/>
          </p:nvSpPr>
          <p:spPr>
            <a:xfrm>
              <a:off x="7590845" y="5990708"/>
              <a:ext cx="8699573" cy="5099750"/>
            </a:xfrm>
            <a:custGeom>
              <a:avLst/>
              <a:gdLst>
                <a:gd name="connsiteX0" fmla="*/ 8287393 w 8699572"/>
                <a:gd name="connsiteY0" fmla="*/ 22499 h 5099749"/>
                <a:gd name="connsiteX1" fmla="*/ 424779 w 8699572"/>
                <a:gd name="connsiteY1" fmla="*/ 22499 h 5099749"/>
                <a:gd name="connsiteX2" fmla="*/ 22499 w 8699572"/>
                <a:gd name="connsiteY2" fmla="*/ 424779 h 5099749"/>
                <a:gd name="connsiteX3" fmla="*/ 22499 w 8699572"/>
                <a:gd name="connsiteY3" fmla="*/ 4703469 h 5099749"/>
                <a:gd name="connsiteX4" fmla="*/ 424779 w 8699572"/>
                <a:gd name="connsiteY4" fmla="*/ 5105750 h 5099749"/>
                <a:gd name="connsiteX5" fmla="*/ 8287694 w 8699572"/>
                <a:gd name="connsiteY5" fmla="*/ 5105750 h 5099749"/>
                <a:gd name="connsiteX6" fmla="*/ 8689973 w 8699572"/>
                <a:gd name="connsiteY6" fmla="*/ 4703469 h 5099749"/>
                <a:gd name="connsiteX7" fmla="*/ 8689973 w 8699572"/>
                <a:gd name="connsiteY7" fmla="*/ 425079 h 5099749"/>
                <a:gd name="connsiteX8" fmla="*/ 8287393 w 8699572"/>
                <a:gd name="connsiteY8" fmla="*/ 22499 h 509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9572" h="5099749">
                  <a:moveTo>
                    <a:pt x="8287393" y="22499"/>
                  </a:moveTo>
                  <a:lnTo>
                    <a:pt x="424779" y="22499"/>
                  </a:lnTo>
                  <a:cubicBezTo>
                    <a:pt x="203390" y="22499"/>
                    <a:pt x="22499" y="203690"/>
                    <a:pt x="22499" y="424779"/>
                  </a:cubicBezTo>
                  <a:lnTo>
                    <a:pt x="22499" y="4703469"/>
                  </a:lnTo>
                  <a:cubicBezTo>
                    <a:pt x="22499" y="4924859"/>
                    <a:pt x="203390" y="5105750"/>
                    <a:pt x="424779" y="5105750"/>
                  </a:cubicBezTo>
                  <a:lnTo>
                    <a:pt x="8287694" y="5105750"/>
                  </a:lnTo>
                  <a:cubicBezTo>
                    <a:pt x="8509083" y="5105750"/>
                    <a:pt x="8689973" y="4924558"/>
                    <a:pt x="8689973" y="4703469"/>
                  </a:cubicBezTo>
                  <a:lnTo>
                    <a:pt x="8689973" y="425079"/>
                  </a:lnTo>
                  <a:cubicBezTo>
                    <a:pt x="8689674" y="203690"/>
                    <a:pt x="8508782" y="22499"/>
                    <a:pt x="8287393" y="224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E36916-60C4-44C2-8698-A8F7E11E8BC4}"/>
                </a:ext>
              </a:extLst>
            </p:cNvPr>
            <p:cNvSpPr/>
            <p:nvPr/>
          </p:nvSpPr>
          <p:spPr>
            <a:xfrm>
              <a:off x="7857832" y="6225596"/>
              <a:ext cx="8159599" cy="4169796"/>
            </a:xfrm>
            <a:custGeom>
              <a:avLst/>
              <a:gdLst>
                <a:gd name="connsiteX0" fmla="*/ 22499 w 8159599"/>
                <a:gd name="connsiteY0" fmla="*/ 22499 h 4169795"/>
                <a:gd name="connsiteX1" fmla="*/ 8156000 w 8159599"/>
                <a:gd name="connsiteY1" fmla="*/ 22499 h 4169795"/>
                <a:gd name="connsiteX2" fmla="*/ 8156000 w 8159599"/>
                <a:gd name="connsiteY2" fmla="*/ 4152997 h 4169795"/>
                <a:gd name="connsiteX3" fmla="*/ 22499 w 8159599"/>
                <a:gd name="connsiteY3" fmla="*/ 4152997 h 416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9599" h="4169795">
                  <a:moveTo>
                    <a:pt x="22499" y="22499"/>
                  </a:moveTo>
                  <a:lnTo>
                    <a:pt x="8156000" y="22499"/>
                  </a:lnTo>
                  <a:lnTo>
                    <a:pt x="8156000" y="4152997"/>
                  </a:lnTo>
                  <a:lnTo>
                    <a:pt x="22499" y="4152997"/>
                  </a:ln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91448F2-25F8-4B0E-9F8D-A88D62B457F2}"/>
                </a:ext>
              </a:extLst>
            </p:cNvPr>
            <p:cNvSpPr/>
            <p:nvPr/>
          </p:nvSpPr>
          <p:spPr>
            <a:xfrm>
              <a:off x="9784637" y="11910617"/>
              <a:ext cx="4319788" cy="329984"/>
            </a:xfrm>
            <a:custGeom>
              <a:avLst/>
              <a:gdLst>
                <a:gd name="connsiteX0" fmla="*/ 4146697 w 4319787"/>
                <a:gd name="connsiteY0" fmla="*/ 22499 h 329983"/>
                <a:gd name="connsiteX1" fmla="*/ 177892 w 4319787"/>
                <a:gd name="connsiteY1" fmla="*/ 22499 h 329983"/>
                <a:gd name="connsiteX2" fmla="*/ 22499 w 4319787"/>
                <a:gd name="connsiteY2" fmla="*/ 177892 h 329983"/>
                <a:gd name="connsiteX3" fmla="*/ 177892 w 4319787"/>
                <a:gd name="connsiteY3" fmla="*/ 333284 h 329983"/>
                <a:gd name="connsiteX4" fmla="*/ 4146397 w 4319787"/>
                <a:gd name="connsiteY4" fmla="*/ 333284 h 329983"/>
                <a:gd name="connsiteX5" fmla="*/ 4301790 w 4319787"/>
                <a:gd name="connsiteY5" fmla="*/ 177892 h 329983"/>
                <a:gd name="connsiteX6" fmla="*/ 4146697 w 4319787"/>
                <a:gd name="connsiteY6" fmla="*/ 22499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9787" h="329983">
                  <a:moveTo>
                    <a:pt x="4146697" y="22499"/>
                  </a:moveTo>
                  <a:lnTo>
                    <a:pt x="177892" y="22499"/>
                  </a:lnTo>
                  <a:cubicBezTo>
                    <a:pt x="92396" y="22499"/>
                    <a:pt x="22499" y="92396"/>
                    <a:pt x="22499" y="177892"/>
                  </a:cubicBezTo>
                  <a:cubicBezTo>
                    <a:pt x="22499" y="263387"/>
                    <a:pt x="92396" y="333284"/>
                    <a:pt x="177892" y="333284"/>
                  </a:cubicBezTo>
                  <a:lnTo>
                    <a:pt x="4146397" y="333284"/>
                  </a:lnTo>
                  <a:cubicBezTo>
                    <a:pt x="4231893" y="333284"/>
                    <a:pt x="4301790" y="263387"/>
                    <a:pt x="4301790" y="177892"/>
                  </a:cubicBezTo>
                  <a:cubicBezTo>
                    <a:pt x="4302089" y="92696"/>
                    <a:pt x="4232193" y="22499"/>
                    <a:pt x="4146697" y="224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09AB32-58E2-4851-BC9F-931AAFD251C3}"/>
                </a:ext>
              </a:extLst>
            </p:cNvPr>
            <p:cNvSpPr/>
            <p:nvPr/>
          </p:nvSpPr>
          <p:spPr>
            <a:xfrm>
              <a:off x="8793487" y="8866967"/>
              <a:ext cx="809960" cy="809960"/>
            </a:xfrm>
            <a:custGeom>
              <a:avLst/>
              <a:gdLst>
                <a:gd name="connsiteX0" fmla="*/ 414879 w 809960"/>
                <a:gd name="connsiteY0" fmla="*/ 414580 h 809960"/>
                <a:gd name="connsiteX1" fmla="*/ 596670 w 809960"/>
                <a:gd name="connsiteY1" fmla="*/ 806661 h 809960"/>
                <a:gd name="connsiteX2" fmla="*/ 806960 w 809960"/>
                <a:gd name="connsiteY2" fmla="*/ 22499 h 809960"/>
                <a:gd name="connsiteX3" fmla="*/ 22499 w 809960"/>
                <a:gd name="connsiteY3" fmla="*/ 232489 h 80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960" h="809960">
                  <a:moveTo>
                    <a:pt x="414879" y="414580"/>
                  </a:moveTo>
                  <a:lnTo>
                    <a:pt x="596670" y="806661"/>
                  </a:lnTo>
                  <a:lnTo>
                    <a:pt x="806960" y="22499"/>
                  </a:lnTo>
                  <a:lnTo>
                    <a:pt x="22499" y="232489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024B59-2883-4C6C-BC4B-00A6835D1571}"/>
                </a:ext>
              </a:extLst>
            </p:cNvPr>
            <p:cNvSpPr/>
            <p:nvPr/>
          </p:nvSpPr>
          <p:spPr>
            <a:xfrm>
              <a:off x="9627595" y="7413726"/>
              <a:ext cx="1469928" cy="1469928"/>
            </a:xfrm>
            <a:custGeom>
              <a:avLst/>
              <a:gdLst>
                <a:gd name="connsiteX0" fmla="*/ 1344084 w 1469927"/>
                <a:gd name="connsiteY0" fmla="*/ 579984 h 1469927"/>
                <a:gd name="connsiteX1" fmla="*/ 1180292 w 1469927"/>
                <a:gd name="connsiteY1" fmla="*/ 1180255 h 1469927"/>
                <a:gd name="connsiteX2" fmla="*/ 292935 w 1469927"/>
                <a:gd name="connsiteY2" fmla="*/ 1180255 h 1469927"/>
                <a:gd name="connsiteX3" fmla="*/ 292935 w 1469927"/>
                <a:gd name="connsiteY3" fmla="*/ 292898 h 1469927"/>
                <a:gd name="connsiteX4" fmla="*/ 916905 w 1469927"/>
                <a:gd name="connsiteY4" fmla="*/ 135406 h 1469927"/>
                <a:gd name="connsiteX5" fmla="*/ 985302 w 1469927"/>
                <a:gd name="connsiteY5" fmla="*/ 67009 h 1469927"/>
                <a:gd name="connsiteX6" fmla="*/ 231739 w 1469927"/>
                <a:gd name="connsiteY6" fmla="*/ 231401 h 1469927"/>
                <a:gd name="connsiteX7" fmla="*/ 231739 w 1469927"/>
                <a:gd name="connsiteY7" fmla="*/ 1241451 h 1469927"/>
                <a:gd name="connsiteX8" fmla="*/ 1241789 w 1469927"/>
                <a:gd name="connsiteY8" fmla="*/ 1241451 h 1469927"/>
                <a:gd name="connsiteX9" fmla="*/ 1413981 w 1469927"/>
                <a:gd name="connsiteY9" fmla="*/ 510087 h 1469927"/>
                <a:gd name="connsiteX10" fmla="*/ 1344084 w 1469927"/>
                <a:gd name="connsiteY10" fmla="*/ 579984 h 14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9927" h="1469927">
                  <a:moveTo>
                    <a:pt x="1344084" y="579984"/>
                  </a:moveTo>
                  <a:cubicBezTo>
                    <a:pt x="1397481" y="787874"/>
                    <a:pt x="1342884" y="1017663"/>
                    <a:pt x="1180292" y="1180255"/>
                  </a:cubicBezTo>
                  <a:cubicBezTo>
                    <a:pt x="935204" y="1425343"/>
                    <a:pt x="538024" y="1425343"/>
                    <a:pt x="292935" y="1180255"/>
                  </a:cubicBezTo>
                  <a:cubicBezTo>
                    <a:pt x="47848" y="935167"/>
                    <a:pt x="47848" y="537986"/>
                    <a:pt x="292935" y="292898"/>
                  </a:cubicBezTo>
                  <a:cubicBezTo>
                    <a:pt x="461827" y="124006"/>
                    <a:pt x="703016" y="71509"/>
                    <a:pt x="916905" y="135406"/>
                  </a:cubicBezTo>
                  <a:lnTo>
                    <a:pt x="985302" y="67009"/>
                  </a:lnTo>
                  <a:cubicBezTo>
                    <a:pt x="731814" y="-26886"/>
                    <a:pt x="435428" y="27711"/>
                    <a:pt x="231739" y="231401"/>
                  </a:cubicBezTo>
                  <a:cubicBezTo>
                    <a:pt x="-47248" y="510387"/>
                    <a:pt x="-47248" y="962465"/>
                    <a:pt x="231739" y="1241451"/>
                  </a:cubicBezTo>
                  <a:cubicBezTo>
                    <a:pt x="510725" y="1520438"/>
                    <a:pt x="962803" y="1520438"/>
                    <a:pt x="1241789" y="1241451"/>
                  </a:cubicBezTo>
                  <a:cubicBezTo>
                    <a:pt x="1439779" y="1043461"/>
                    <a:pt x="1497077" y="758475"/>
                    <a:pt x="1413981" y="510087"/>
                  </a:cubicBezTo>
                  <a:lnTo>
                    <a:pt x="1344084" y="579984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CEF97A7-6C53-4618-AA6B-20EAEFF71E54}"/>
                </a:ext>
              </a:extLst>
            </p:cNvPr>
            <p:cNvSpPr/>
            <p:nvPr/>
          </p:nvSpPr>
          <p:spPr>
            <a:xfrm>
              <a:off x="9871333" y="7658026"/>
              <a:ext cx="959953" cy="959953"/>
            </a:xfrm>
            <a:custGeom>
              <a:avLst/>
              <a:gdLst>
                <a:gd name="connsiteX0" fmla="*/ 492575 w 959952"/>
                <a:gd name="connsiteY0" fmla="*/ 22499 h 959952"/>
                <a:gd name="connsiteX1" fmla="*/ 22499 w 959952"/>
                <a:gd name="connsiteY1" fmla="*/ 492576 h 959952"/>
                <a:gd name="connsiteX2" fmla="*/ 492575 w 959952"/>
                <a:gd name="connsiteY2" fmla="*/ 962653 h 959952"/>
                <a:gd name="connsiteX3" fmla="*/ 962653 w 959952"/>
                <a:gd name="connsiteY3" fmla="*/ 492576 h 959952"/>
                <a:gd name="connsiteX4" fmla="*/ 492575 w 959952"/>
                <a:gd name="connsiteY4" fmla="*/ 22499 h 959952"/>
                <a:gd name="connsiteX5" fmla="*/ 492575 w 959952"/>
                <a:gd name="connsiteY5" fmla="*/ 677667 h 959952"/>
                <a:gd name="connsiteX6" fmla="*/ 307485 w 959952"/>
                <a:gd name="connsiteY6" fmla="*/ 492576 h 959952"/>
                <a:gd name="connsiteX7" fmla="*/ 492575 w 959952"/>
                <a:gd name="connsiteY7" fmla="*/ 307485 h 959952"/>
                <a:gd name="connsiteX8" fmla="*/ 677667 w 959952"/>
                <a:gd name="connsiteY8" fmla="*/ 492576 h 959952"/>
                <a:gd name="connsiteX9" fmla="*/ 492575 w 959952"/>
                <a:gd name="connsiteY9" fmla="*/ 677667 h 95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9952" h="959952">
                  <a:moveTo>
                    <a:pt x="492575" y="22499"/>
                  </a:moveTo>
                  <a:cubicBezTo>
                    <a:pt x="233088" y="22499"/>
                    <a:pt x="22499" y="232788"/>
                    <a:pt x="22499" y="492576"/>
                  </a:cubicBezTo>
                  <a:cubicBezTo>
                    <a:pt x="22499" y="752363"/>
                    <a:pt x="232789" y="962653"/>
                    <a:pt x="492575" y="962653"/>
                  </a:cubicBezTo>
                  <a:cubicBezTo>
                    <a:pt x="752063" y="962653"/>
                    <a:pt x="962653" y="752363"/>
                    <a:pt x="962653" y="492576"/>
                  </a:cubicBezTo>
                  <a:cubicBezTo>
                    <a:pt x="962653" y="232788"/>
                    <a:pt x="752363" y="22499"/>
                    <a:pt x="492575" y="22499"/>
                  </a:cubicBezTo>
                  <a:close/>
                  <a:moveTo>
                    <a:pt x="492575" y="677667"/>
                  </a:moveTo>
                  <a:cubicBezTo>
                    <a:pt x="390281" y="677667"/>
                    <a:pt x="307485" y="594870"/>
                    <a:pt x="307485" y="492576"/>
                  </a:cubicBezTo>
                  <a:cubicBezTo>
                    <a:pt x="307485" y="390281"/>
                    <a:pt x="390281" y="307485"/>
                    <a:pt x="492575" y="307485"/>
                  </a:cubicBezTo>
                  <a:cubicBezTo>
                    <a:pt x="594870" y="307485"/>
                    <a:pt x="677667" y="390281"/>
                    <a:pt x="677667" y="492576"/>
                  </a:cubicBezTo>
                  <a:cubicBezTo>
                    <a:pt x="677667" y="594571"/>
                    <a:pt x="594870" y="677667"/>
                    <a:pt x="492575" y="677667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F5A5166-2DEF-411B-842B-1BFAE2972326}"/>
                </a:ext>
              </a:extLst>
            </p:cNvPr>
            <p:cNvSpPr/>
            <p:nvPr/>
          </p:nvSpPr>
          <p:spPr>
            <a:xfrm>
              <a:off x="9215265" y="7063755"/>
              <a:ext cx="419979" cy="209990"/>
            </a:xfrm>
            <a:custGeom>
              <a:avLst/>
              <a:gdLst>
                <a:gd name="connsiteX0" fmla="*/ 22499 w 419979"/>
                <a:gd name="connsiteY0" fmla="*/ 22499 h 209989"/>
                <a:gd name="connsiteX1" fmla="*/ 413680 w 419979"/>
                <a:gd name="connsiteY1" fmla="*/ 22499 h 209989"/>
                <a:gd name="connsiteX2" fmla="*/ 413680 w 419979"/>
                <a:gd name="connsiteY2" fmla="*/ 201590 h 209989"/>
                <a:gd name="connsiteX3" fmla="*/ 22499 w 419979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979" h="209989">
                  <a:moveTo>
                    <a:pt x="22499" y="22499"/>
                  </a:moveTo>
                  <a:lnTo>
                    <a:pt x="413680" y="22499"/>
                  </a:lnTo>
                  <a:lnTo>
                    <a:pt x="413680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4E3BA7B-9DB1-46CA-B21D-6DD82D282C48}"/>
                </a:ext>
              </a:extLst>
            </p:cNvPr>
            <p:cNvSpPr/>
            <p:nvPr/>
          </p:nvSpPr>
          <p:spPr>
            <a:xfrm>
              <a:off x="8665092" y="7890515"/>
              <a:ext cx="419979" cy="209990"/>
            </a:xfrm>
            <a:custGeom>
              <a:avLst/>
              <a:gdLst>
                <a:gd name="connsiteX0" fmla="*/ 22499 w 419979"/>
                <a:gd name="connsiteY0" fmla="*/ 22499 h 209989"/>
                <a:gd name="connsiteX1" fmla="*/ 413680 w 419979"/>
                <a:gd name="connsiteY1" fmla="*/ 22499 h 209989"/>
                <a:gd name="connsiteX2" fmla="*/ 413680 w 419979"/>
                <a:gd name="connsiteY2" fmla="*/ 201590 h 209989"/>
                <a:gd name="connsiteX3" fmla="*/ 22499 w 419979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979" h="209989">
                  <a:moveTo>
                    <a:pt x="22499" y="22499"/>
                  </a:moveTo>
                  <a:lnTo>
                    <a:pt x="413680" y="22499"/>
                  </a:lnTo>
                  <a:lnTo>
                    <a:pt x="413680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001386B-F0DC-481C-8813-9D7E1EC3E336}"/>
                </a:ext>
              </a:extLst>
            </p:cNvPr>
            <p:cNvSpPr/>
            <p:nvPr/>
          </p:nvSpPr>
          <p:spPr>
            <a:xfrm>
              <a:off x="8665092" y="8186600"/>
              <a:ext cx="419979" cy="209990"/>
            </a:xfrm>
            <a:custGeom>
              <a:avLst/>
              <a:gdLst>
                <a:gd name="connsiteX0" fmla="*/ 22499 w 419979"/>
                <a:gd name="connsiteY0" fmla="*/ 22499 h 209989"/>
                <a:gd name="connsiteX1" fmla="*/ 413680 w 419979"/>
                <a:gd name="connsiteY1" fmla="*/ 22499 h 209989"/>
                <a:gd name="connsiteX2" fmla="*/ 413680 w 419979"/>
                <a:gd name="connsiteY2" fmla="*/ 201590 h 209989"/>
                <a:gd name="connsiteX3" fmla="*/ 22499 w 419979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979" h="209989">
                  <a:moveTo>
                    <a:pt x="22499" y="22499"/>
                  </a:moveTo>
                  <a:lnTo>
                    <a:pt x="413680" y="22499"/>
                  </a:lnTo>
                  <a:lnTo>
                    <a:pt x="413680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3B0DF63-B864-4D01-9A8D-83F038175858}"/>
                </a:ext>
              </a:extLst>
            </p:cNvPr>
            <p:cNvSpPr/>
            <p:nvPr/>
          </p:nvSpPr>
          <p:spPr>
            <a:xfrm>
              <a:off x="8665092" y="8482686"/>
              <a:ext cx="419979" cy="209990"/>
            </a:xfrm>
            <a:custGeom>
              <a:avLst/>
              <a:gdLst>
                <a:gd name="connsiteX0" fmla="*/ 22499 w 419979"/>
                <a:gd name="connsiteY0" fmla="*/ 22499 h 209989"/>
                <a:gd name="connsiteX1" fmla="*/ 413680 w 419979"/>
                <a:gd name="connsiteY1" fmla="*/ 22499 h 209989"/>
                <a:gd name="connsiteX2" fmla="*/ 413680 w 419979"/>
                <a:gd name="connsiteY2" fmla="*/ 201590 h 209989"/>
                <a:gd name="connsiteX3" fmla="*/ 22499 w 419979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979" h="209989">
                  <a:moveTo>
                    <a:pt x="22499" y="22499"/>
                  </a:moveTo>
                  <a:lnTo>
                    <a:pt x="413680" y="22499"/>
                  </a:lnTo>
                  <a:lnTo>
                    <a:pt x="413680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6A94A33-801B-4730-9D60-69098B00B70F}"/>
                </a:ext>
              </a:extLst>
            </p:cNvPr>
            <p:cNvSpPr/>
            <p:nvPr/>
          </p:nvSpPr>
          <p:spPr>
            <a:xfrm>
              <a:off x="9672143" y="7063755"/>
              <a:ext cx="89996" cy="209990"/>
            </a:xfrm>
            <a:custGeom>
              <a:avLst/>
              <a:gdLst>
                <a:gd name="connsiteX0" fmla="*/ 22499 w 89995"/>
                <a:gd name="connsiteY0" fmla="*/ 22499 h 209989"/>
                <a:gd name="connsiteX1" fmla="*/ 95395 w 89995"/>
                <a:gd name="connsiteY1" fmla="*/ 22499 h 209989"/>
                <a:gd name="connsiteX2" fmla="*/ 95395 w 89995"/>
                <a:gd name="connsiteY2" fmla="*/ 201590 h 209989"/>
                <a:gd name="connsiteX3" fmla="*/ 22499 w 89995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95" h="209989">
                  <a:moveTo>
                    <a:pt x="22499" y="22499"/>
                  </a:moveTo>
                  <a:lnTo>
                    <a:pt x="95395" y="22499"/>
                  </a:lnTo>
                  <a:lnTo>
                    <a:pt x="95395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3E6A823-197F-4C90-99C1-58E2073DA005}"/>
                </a:ext>
              </a:extLst>
            </p:cNvPr>
            <p:cNvSpPr/>
            <p:nvPr/>
          </p:nvSpPr>
          <p:spPr>
            <a:xfrm>
              <a:off x="9121670" y="7890515"/>
              <a:ext cx="89996" cy="209990"/>
            </a:xfrm>
            <a:custGeom>
              <a:avLst/>
              <a:gdLst>
                <a:gd name="connsiteX0" fmla="*/ 22499 w 89995"/>
                <a:gd name="connsiteY0" fmla="*/ 22499 h 209989"/>
                <a:gd name="connsiteX1" fmla="*/ 95396 w 89995"/>
                <a:gd name="connsiteY1" fmla="*/ 22499 h 209989"/>
                <a:gd name="connsiteX2" fmla="*/ 95396 w 89995"/>
                <a:gd name="connsiteY2" fmla="*/ 201590 h 209989"/>
                <a:gd name="connsiteX3" fmla="*/ 22499 w 89995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95" h="209989">
                  <a:moveTo>
                    <a:pt x="22499" y="22499"/>
                  </a:moveTo>
                  <a:lnTo>
                    <a:pt x="95396" y="22499"/>
                  </a:lnTo>
                  <a:lnTo>
                    <a:pt x="95396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E393210-4E96-4838-B4A0-3D20B8209F19}"/>
                </a:ext>
              </a:extLst>
            </p:cNvPr>
            <p:cNvSpPr/>
            <p:nvPr/>
          </p:nvSpPr>
          <p:spPr>
            <a:xfrm>
              <a:off x="9121670" y="8186600"/>
              <a:ext cx="89996" cy="209990"/>
            </a:xfrm>
            <a:custGeom>
              <a:avLst/>
              <a:gdLst>
                <a:gd name="connsiteX0" fmla="*/ 22499 w 89995"/>
                <a:gd name="connsiteY0" fmla="*/ 22499 h 209989"/>
                <a:gd name="connsiteX1" fmla="*/ 95396 w 89995"/>
                <a:gd name="connsiteY1" fmla="*/ 22499 h 209989"/>
                <a:gd name="connsiteX2" fmla="*/ 95396 w 89995"/>
                <a:gd name="connsiteY2" fmla="*/ 201590 h 209989"/>
                <a:gd name="connsiteX3" fmla="*/ 22499 w 89995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95" h="209989">
                  <a:moveTo>
                    <a:pt x="22499" y="22499"/>
                  </a:moveTo>
                  <a:lnTo>
                    <a:pt x="95396" y="22499"/>
                  </a:lnTo>
                  <a:lnTo>
                    <a:pt x="95396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3D75D40-2E5A-4672-847C-B4F09E7D5C0F}"/>
                </a:ext>
              </a:extLst>
            </p:cNvPr>
            <p:cNvSpPr/>
            <p:nvPr/>
          </p:nvSpPr>
          <p:spPr>
            <a:xfrm>
              <a:off x="9121670" y="8482686"/>
              <a:ext cx="89996" cy="209990"/>
            </a:xfrm>
            <a:custGeom>
              <a:avLst/>
              <a:gdLst>
                <a:gd name="connsiteX0" fmla="*/ 22499 w 89995"/>
                <a:gd name="connsiteY0" fmla="*/ 22499 h 209989"/>
                <a:gd name="connsiteX1" fmla="*/ 95396 w 89995"/>
                <a:gd name="connsiteY1" fmla="*/ 22499 h 209989"/>
                <a:gd name="connsiteX2" fmla="*/ 95396 w 89995"/>
                <a:gd name="connsiteY2" fmla="*/ 201590 h 209989"/>
                <a:gd name="connsiteX3" fmla="*/ 22499 w 89995"/>
                <a:gd name="connsiteY3" fmla="*/ 201590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95" h="209989">
                  <a:moveTo>
                    <a:pt x="22499" y="22499"/>
                  </a:moveTo>
                  <a:lnTo>
                    <a:pt x="95396" y="22499"/>
                  </a:lnTo>
                  <a:lnTo>
                    <a:pt x="95396" y="201590"/>
                  </a:lnTo>
                  <a:lnTo>
                    <a:pt x="22499" y="201590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9F9294-03C2-44BF-86D3-FBDF89930E95}"/>
                </a:ext>
              </a:extLst>
            </p:cNvPr>
            <p:cNvSpPr/>
            <p:nvPr/>
          </p:nvSpPr>
          <p:spPr>
            <a:xfrm>
              <a:off x="19573156" y="7040956"/>
              <a:ext cx="89996" cy="59997"/>
            </a:xfrm>
            <a:custGeom>
              <a:avLst/>
              <a:gdLst>
                <a:gd name="connsiteX0" fmla="*/ 83397 w 89995"/>
                <a:gd name="connsiteY0" fmla="*/ 22499 h 59997"/>
                <a:gd name="connsiteX1" fmla="*/ 31798 w 89995"/>
                <a:gd name="connsiteY1" fmla="*/ 22499 h 59997"/>
                <a:gd name="connsiteX2" fmla="*/ 22499 w 89995"/>
                <a:gd name="connsiteY2" fmla="*/ 31798 h 59997"/>
                <a:gd name="connsiteX3" fmla="*/ 31798 w 89995"/>
                <a:gd name="connsiteY3" fmla="*/ 41098 h 59997"/>
                <a:gd name="connsiteX4" fmla="*/ 83397 w 89995"/>
                <a:gd name="connsiteY4" fmla="*/ 41098 h 59997"/>
                <a:gd name="connsiteX5" fmla="*/ 92696 w 89995"/>
                <a:gd name="connsiteY5" fmla="*/ 31798 h 59997"/>
                <a:gd name="connsiteX6" fmla="*/ 83397 w 89995"/>
                <a:gd name="connsiteY6" fmla="*/ 224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95" h="59997">
                  <a:moveTo>
                    <a:pt x="83397" y="22499"/>
                  </a:moveTo>
                  <a:lnTo>
                    <a:pt x="31798" y="22499"/>
                  </a:lnTo>
                  <a:cubicBezTo>
                    <a:pt x="26699" y="22499"/>
                    <a:pt x="22499" y="26699"/>
                    <a:pt x="22499" y="31798"/>
                  </a:cubicBezTo>
                  <a:cubicBezTo>
                    <a:pt x="22499" y="36898"/>
                    <a:pt x="26699" y="41098"/>
                    <a:pt x="31798" y="41098"/>
                  </a:cubicBezTo>
                  <a:lnTo>
                    <a:pt x="83397" y="41098"/>
                  </a:lnTo>
                  <a:cubicBezTo>
                    <a:pt x="88496" y="41098"/>
                    <a:pt x="92696" y="36898"/>
                    <a:pt x="92696" y="31798"/>
                  </a:cubicBezTo>
                  <a:cubicBezTo>
                    <a:pt x="92696" y="26699"/>
                    <a:pt x="88496" y="22799"/>
                    <a:pt x="83397" y="224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BE9C38-97B7-4534-AEA7-CB1FF227788F}"/>
                </a:ext>
              </a:extLst>
            </p:cNvPr>
            <p:cNvSpPr/>
            <p:nvPr/>
          </p:nvSpPr>
          <p:spPr>
            <a:xfrm>
              <a:off x="19542559" y="6965960"/>
              <a:ext cx="149993" cy="59997"/>
            </a:xfrm>
            <a:custGeom>
              <a:avLst/>
              <a:gdLst>
                <a:gd name="connsiteX0" fmla="*/ 123894 w 149992"/>
                <a:gd name="connsiteY0" fmla="*/ 22799 h 59997"/>
                <a:gd name="connsiteX1" fmla="*/ 51897 w 149992"/>
                <a:gd name="connsiteY1" fmla="*/ 22499 h 59997"/>
                <a:gd name="connsiteX2" fmla="*/ 22499 w 149992"/>
                <a:gd name="connsiteY2" fmla="*/ 51598 h 59997"/>
                <a:gd name="connsiteX3" fmla="*/ 152992 w 149992"/>
                <a:gd name="connsiteY3" fmla="*/ 51897 h 59997"/>
                <a:gd name="connsiteX4" fmla="*/ 123894 w 149992"/>
                <a:gd name="connsiteY4" fmla="*/ 227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92" h="59997">
                  <a:moveTo>
                    <a:pt x="123894" y="22799"/>
                  </a:moveTo>
                  <a:lnTo>
                    <a:pt x="51897" y="22499"/>
                  </a:lnTo>
                  <a:cubicBezTo>
                    <a:pt x="35698" y="22499"/>
                    <a:pt x="22499" y="35398"/>
                    <a:pt x="22499" y="51598"/>
                  </a:cubicBezTo>
                  <a:lnTo>
                    <a:pt x="152992" y="51897"/>
                  </a:lnTo>
                  <a:cubicBezTo>
                    <a:pt x="152992" y="35998"/>
                    <a:pt x="140093" y="22799"/>
                    <a:pt x="123894" y="227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498A007-45D0-4852-B890-1E3187BD22CD}"/>
                </a:ext>
              </a:extLst>
            </p:cNvPr>
            <p:cNvSpPr/>
            <p:nvPr/>
          </p:nvSpPr>
          <p:spPr>
            <a:xfrm>
              <a:off x="19344830" y="6993625"/>
              <a:ext cx="569972" cy="329984"/>
            </a:xfrm>
            <a:custGeom>
              <a:avLst/>
              <a:gdLst>
                <a:gd name="connsiteX0" fmla="*/ 452416 w 569972"/>
                <a:gd name="connsiteY0" fmla="*/ 29032 h 329983"/>
                <a:gd name="connsiteX1" fmla="*/ 118833 w 569972"/>
                <a:gd name="connsiteY1" fmla="*/ 28132 h 329983"/>
                <a:gd name="connsiteX2" fmla="*/ 27037 w 569972"/>
                <a:gd name="connsiteY2" fmla="*/ 110928 h 329983"/>
                <a:gd name="connsiteX3" fmla="*/ 26737 w 569972"/>
                <a:gd name="connsiteY3" fmla="*/ 236322 h 329983"/>
                <a:gd name="connsiteX4" fmla="*/ 117932 w 569972"/>
                <a:gd name="connsiteY4" fmla="*/ 319418 h 329983"/>
                <a:gd name="connsiteX5" fmla="*/ 451515 w 569972"/>
                <a:gd name="connsiteY5" fmla="*/ 320318 h 329983"/>
                <a:gd name="connsiteX6" fmla="*/ 543311 w 569972"/>
                <a:gd name="connsiteY6" fmla="*/ 237522 h 329983"/>
                <a:gd name="connsiteX7" fmla="*/ 543611 w 569972"/>
                <a:gd name="connsiteY7" fmla="*/ 112128 h 329983"/>
                <a:gd name="connsiteX8" fmla="*/ 452416 w 569972"/>
                <a:gd name="connsiteY8" fmla="*/ 29032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972" h="329983">
                  <a:moveTo>
                    <a:pt x="452416" y="29032"/>
                  </a:moveTo>
                  <a:cubicBezTo>
                    <a:pt x="341121" y="20632"/>
                    <a:pt x="230126" y="20332"/>
                    <a:pt x="118833" y="28132"/>
                  </a:cubicBezTo>
                  <a:cubicBezTo>
                    <a:pt x="78634" y="31432"/>
                    <a:pt x="33636" y="69230"/>
                    <a:pt x="27037" y="110928"/>
                  </a:cubicBezTo>
                  <a:cubicBezTo>
                    <a:pt x="21037" y="152626"/>
                    <a:pt x="21037" y="194324"/>
                    <a:pt x="26737" y="236322"/>
                  </a:cubicBezTo>
                  <a:cubicBezTo>
                    <a:pt x="33037" y="278020"/>
                    <a:pt x="78035" y="316118"/>
                    <a:pt x="117932" y="319418"/>
                  </a:cubicBezTo>
                  <a:cubicBezTo>
                    <a:pt x="229227" y="327817"/>
                    <a:pt x="340222" y="328117"/>
                    <a:pt x="451515" y="320318"/>
                  </a:cubicBezTo>
                  <a:cubicBezTo>
                    <a:pt x="491714" y="317018"/>
                    <a:pt x="536712" y="279219"/>
                    <a:pt x="543311" y="237522"/>
                  </a:cubicBezTo>
                  <a:cubicBezTo>
                    <a:pt x="549311" y="195824"/>
                    <a:pt x="549311" y="154126"/>
                    <a:pt x="543611" y="112128"/>
                  </a:cubicBezTo>
                  <a:cubicBezTo>
                    <a:pt x="537312" y="70430"/>
                    <a:pt x="492315" y="32631"/>
                    <a:pt x="452416" y="29032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68D0A88-263F-4E23-890C-6CAAB880B0A1}"/>
                </a:ext>
              </a:extLst>
            </p:cNvPr>
            <p:cNvSpPr/>
            <p:nvPr/>
          </p:nvSpPr>
          <p:spPr>
            <a:xfrm>
              <a:off x="19371679" y="7018158"/>
              <a:ext cx="509975" cy="269987"/>
            </a:xfrm>
            <a:custGeom>
              <a:avLst/>
              <a:gdLst>
                <a:gd name="connsiteX0" fmla="*/ 414468 w 509974"/>
                <a:gd name="connsiteY0" fmla="*/ 28499 h 269986"/>
                <a:gd name="connsiteX1" fmla="*/ 258475 w 509974"/>
                <a:gd name="connsiteY1" fmla="*/ 22499 h 269986"/>
                <a:gd name="connsiteX2" fmla="*/ 102482 w 509974"/>
                <a:gd name="connsiteY2" fmla="*/ 27599 h 269986"/>
                <a:gd name="connsiteX3" fmla="*/ 26587 w 509974"/>
                <a:gd name="connsiteY3" fmla="*/ 93295 h 269986"/>
                <a:gd name="connsiteX4" fmla="*/ 26287 w 509974"/>
                <a:gd name="connsiteY4" fmla="*/ 204290 h 269986"/>
                <a:gd name="connsiteX5" fmla="*/ 101583 w 509974"/>
                <a:gd name="connsiteY5" fmla="*/ 270586 h 269986"/>
                <a:gd name="connsiteX6" fmla="*/ 180179 w 509974"/>
                <a:gd name="connsiteY6" fmla="*/ 274786 h 269986"/>
                <a:gd name="connsiteX7" fmla="*/ 204178 w 509974"/>
                <a:gd name="connsiteY7" fmla="*/ 257387 h 269986"/>
                <a:gd name="connsiteX8" fmla="*/ 227576 w 509974"/>
                <a:gd name="connsiteY8" fmla="*/ 239988 h 269986"/>
                <a:gd name="connsiteX9" fmla="*/ 287274 w 509974"/>
                <a:gd name="connsiteY9" fmla="*/ 240288 h 269986"/>
                <a:gd name="connsiteX10" fmla="*/ 310672 w 509974"/>
                <a:gd name="connsiteY10" fmla="*/ 257687 h 269986"/>
                <a:gd name="connsiteX11" fmla="*/ 310672 w 509974"/>
                <a:gd name="connsiteY11" fmla="*/ 257687 h 269986"/>
                <a:gd name="connsiteX12" fmla="*/ 334671 w 509974"/>
                <a:gd name="connsiteY12" fmla="*/ 275086 h 269986"/>
                <a:gd name="connsiteX13" fmla="*/ 413267 w 509974"/>
                <a:gd name="connsiteY13" fmla="*/ 271187 h 269986"/>
                <a:gd name="connsiteX14" fmla="*/ 489164 w 509974"/>
                <a:gd name="connsiteY14" fmla="*/ 205490 h 269986"/>
                <a:gd name="connsiteX15" fmla="*/ 489464 w 509974"/>
                <a:gd name="connsiteY15" fmla="*/ 94495 h 269986"/>
                <a:gd name="connsiteX16" fmla="*/ 414468 w 509974"/>
                <a:gd name="connsiteY16" fmla="*/ 28499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9974" h="269986">
                  <a:moveTo>
                    <a:pt x="414468" y="28499"/>
                  </a:moveTo>
                  <a:cubicBezTo>
                    <a:pt x="362569" y="24599"/>
                    <a:pt x="310672" y="22799"/>
                    <a:pt x="258475" y="22499"/>
                  </a:cubicBezTo>
                  <a:cubicBezTo>
                    <a:pt x="206278" y="22499"/>
                    <a:pt x="154379" y="23998"/>
                    <a:pt x="102482" y="27599"/>
                  </a:cubicBezTo>
                  <a:cubicBezTo>
                    <a:pt x="68584" y="30298"/>
                    <a:pt x="31686" y="62397"/>
                    <a:pt x="26587" y="93295"/>
                  </a:cubicBezTo>
                  <a:cubicBezTo>
                    <a:pt x="21187" y="130194"/>
                    <a:pt x="21187" y="167392"/>
                    <a:pt x="26287" y="204290"/>
                  </a:cubicBezTo>
                  <a:cubicBezTo>
                    <a:pt x="31086" y="235488"/>
                    <a:pt x="67685" y="267887"/>
                    <a:pt x="101583" y="270586"/>
                  </a:cubicBezTo>
                  <a:cubicBezTo>
                    <a:pt x="127682" y="272387"/>
                    <a:pt x="153780" y="273886"/>
                    <a:pt x="180179" y="274786"/>
                  </a:cubicBezTo>
                  <a:cubicBezTo>
                    <a:pt x="191279" y="275086"/>
                    <a:pt x="201179" y="268186"/>
                    <a:pt x="204178" y="257387"/>
                  </a:cubicBezTo>
                  <a:cubicBezTo>
                    <a:pt x="207177" y="247188"/>
                    <a:pt x="216777" y="239988"/>
                    <a:pt x="227576" y="239988"/>
                  </a:cubicBezTo>
                  <a:lnTo>
                    <a:pt x="287274" y="240288"/>
                  </a:lnTo>
                  <a:cubicBezTo>
                    <a:pt x="298073" y="240288"/>
                    <a:pt x="307373" y="247488"/>
                    <a:pt x="310672" y="257687"/>
                  </a:cubicBezTo>
                  <a:lnTo>
                    <a:pt x="310672" y="257687"/>
                  </a:lnTo>
                  <a:cubicBezTo>
                    <a:pt x="313971" y="268186"/>
                    <a:pt x="323571" y="275386"/>
                    <a:pt x="334671" y="275086"/>
                  </a:cubicBezTo>
                  <a:cubicBezTo>
                    <a:pt x="361069" y="274187"/>
                    <a:pt x="387168" y="272986"/>
                    <a:pt x="413267" y="271187"/>
                  </a:cubicBezTo>
                  <a:cubicBezTo>
                    <a:pt x="447165" y="268487"/>
                    <a:pt x="484064" y="236388"/>
                    <a:pt x="489164" y="205490"/>
                  </a:cubicBezTo>
                  <a:cubicBezTo>
                    <a:pt x="494563" y="168592"/>
                    <a:pt x="494563" y="131393"/>
                    <a:pt x="489464" y="94495"/>
                  </a:cubicBezTo>
                  <a:cubicBezTo>
                    <a:pt x="484963" y="63597"/>
                    <a:pt x="448366" y="31198"/>
                    <a:pt x="414468" y="28499"/>
                  </a:cubicBezTo>
                  <a:close/>
                </a:path>
              </a:pathLst>
            </a:custGeom>
            <a:solidFill>
              <a:srgbClr val="D3E1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2B5F71C-A81E-4109-8AE8-32BEE8C0594D}"/>
                </a:ext>
              </a:extLst>
            </p:cNvPr>
            <p:cNvSpPr/>
            <p:nvPr/>
          </p:nvSpPr>
          <p:spPr>
            <a:xfrm>
              <a:off x="19323981" y="7018125"/>
              <a:ext cx="599971" cy="269987"/>
            </a:xfrm>
            <a:custGeom>
              <a:avLst/>
              <a:gdLst>
                <a:gd name="connsiteX0" fmla="*/ 493964 w 599970"/>
                <a:gd name="connsiteY0" fmla="*/ 28531 h 269986"/>
                <a:gd name="connsiteX1" fmla="*/ 306173 w 599970"/>
                <a:gd name="connsiteY1" fmla="*/ 22531 h 269986"/>
                <a:gd name="connsiteX2" fmla="*/ 118682 w 599970"/>
                <a:gd name="connsiteY2" fmla="*/ 27331 h 269986"/>
                <a:gd name="connsiteX3" fmla="*/ 27488 w 599970"/>
                <a:gd name="connsiteY3" fmla="*/ 93028 h 269986"/>
                <a:gd name="connsiteX4" fmla="*/ 27187 w 599970"/>
                <a:gd name="connsiteY4" fmla="*/ 204022 h 269986"/>
                <a:gd name="connsiteX5" fmla="*/ 118082 w 599970"/>
                <a:gd name="connsiteY5" fmla="*/ 270319 h 269986"/>
                <a:gd name="connsiteX6" fmla="*/ 212878 w 599970"/>
                <a:gd name="connsiteY6" fmla="*/ 274819 h 269986"/>
                <a:gd name="connsiteX7" fmla="*/ 241976 w 599970"/>
                <a:gd name="connsiteY7" fmla="*/ 257420 h 269986"/>
                <a:gd name="connsiteX8" fmla="*/ 270175 w 599970"/>
                <a:gd name="connsiteY8" fmla="*/ 240021 h 269986"/>
                <a:gd name="connsiteX9" fmla="*/ 342172 w 599970"/>
                <a:gd name="connsiteY9" fmla="*/ 240320 h 269986"/>
                <a:gd name="connsiteX10" fmla="*/ 370371 w 599970"/>
                <a:gd name="connsiteY10" fmla="*/ 257720 h 269986"/>
                <a:gd name="connsiteX11" fmla="*/ 370371 w 599970"/>
                <a:gd name="connsiteY11" fmla="*/ 257720 h 269986"/>
                <a:gd name="connsiteX12" fmla="*/ 399168 w 599970"/>
                <a:gd name="connsiteY12" fmla="*/ 275119 h 269986"/>
                <a:gd name="connsiteX13" fmla="*/ 493664 w 599970"/>
                <a:gd name="connsiteY13" fmla="*/ 271219 h 269986"/>
                <a:gd name="connsiteX14" fmla="*/ 584859 w 599970"/>
                <a:gd name="connsiteY14" fmla="*/ 205522 h 269986"/>
                <a:gd name="connsiteX15" fmla="*/ 585159 w 599970"/>
                <a:gd name="connsiteY15" fmla="*/ 94528 h 269986"/>
                <a:gd name="connsiteX16" fmla="*/ 493964 w 599970"/>
                <a:gd name="connsiteY16" fmla="*/ 28531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970" h="269986">
                  <a:moveTo>
                    <a:pt x="493964" y="28531"/>
                  </a:moveTo>
                  <a:cubicBezTo>
                    <a:pt x="431567" y="24631"/>
                    <a:pt x="368871" y="22831"/>
                    <a:pt x="306173" y="22531"/>
                  </a:cubicBezTo>
                  <a:cubicBezTo>
                    <a:pt x="243475" y="22231"/>
                    <a:pt x="180780" y="24031"/>
                    <a:pt x="118682" y="27331"/>
                  </a:cubicBezTo>
                  <a:cubicBezTo>
                    <a:pt x="77885" y="30031"/>
                    <a:pt x="33486" y="61829"/>
                    <a:pt x="27488" y="93028"/>
                  </a:cubicBezTo>
                  <a:cubicBezTo>
                    <a:pt x="20887" y="129926"/>
                    <a:pt x="20887" y="167424"/>
                    <a:pt x="27187" y="204022"/>
                  </a:cubicBezTo>
                  <a:cubicBezTo>
                    <a:pt x="33187" y="235221"/>
                    <a:pt x="77284" y="267619"/>
                    <a:pt x="118082" y="270319"/>
                  </a:cubicBezTo>
                  <a:cubicBezTo>
                    <a:pt x="149580" y="272119"/>
                    <a:pt x="181080" y="273619"/>
                    <a:pt x="212878" y="274819"/>
                  </a:cubicBezTo>
                  <a:cubicBezTo>
                    <a:pt x="226078" y="275119"/>
                    <a:pt x="238076" y="268219"/>
                    <a:pt x="241976" y="257420"/>
                  </a:cubicBezTo>
                  <a:cubicBezTo>
                    <a:pt x="245876" y="247220"/>
                    <a:pt x="257275" y="240021"/>
                    <a:pt x="270175" y="240021"/>
                  </a:cubicBezTo>
                  <a:lnTo>
                    <a:pt x="342172" y="240320"/>
                  </a:lnTo>
                  <a:cubicBezTo>
                    <a:pt x="355071" y="240320"/>
                    <a:pt x="366471" y="247520"/>
                    <a:pt x="370371" y="257720"/>
                  </a:cubicBezTo>
                  <a:lnTo>
                    <a:pt x="370371" y="257720"/>
                  </a:lnTo>
                  <a:cubicBezTo>
                    <a:pt x="374270" y="268219"/>
                    <a:pt x="385969" y="275419"/>
                    <a:pt x="399168" y="275119"/>
                  </a:cubicBezTo>
                  <a:cubicBezTo>
                    <a:pt x="430668" y="274219"/>
                    <a:pt x="462466" y="273019"/>
                    <a:pt x="493664" y="271219"/>
                  </a:cubicBezTo>
                  <a:cubicBezTo>
                    <a:pt x="534462" y="268519"/>
                    <a:pt x="578861" y="236721"/>
                    <a:pt x="584859" y="205522"/>
                  </a:cubicBezTo>
                  <a:cubicBezTo>
                    <a:pt x="591460" y="168624"/>
                    <a:pt x="591460" y="131126"/>
                    <a:pt x="585159" y="94528"/>
                  </a:cubicBezTo>
                  <a:cubicBezTo>
                    <a:pt x="578861" y="63629"/>
                    <a:pt x="534762" y="31531"/>
                    <a:pt x="493964" y="28531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E785252-CFDE-4410-882A-FB78B34C9157}"/>
                </a:ext>
              </a:extLst>
            </p:cNvPr>
            <p:cNvSpPr/>
            <p:nvPr/>
          </p:nvSpPr>
          <p:spPr>
            <a:xfrm>
              <a:off x="18940438" y="8997454"/>
              <a:ext cx="119994" cy="59997"/>
            </a:xfrm>
            <a:custGeom>
              <a:avLst/>
              <a:gdLst>
                <a:gd name="connsiteX0" fmla="*/ 50148 w 119994"/>
                <a:gd name="connsiteY0" fmla="*/ 26105 h 59997"/>
                <a:gd name="connsiteX1" fmla="*/ 22550 w 119994"/>
                <a:gd name="connsiteY1" fmla="*/ 34205 h 59997"/>
                <a:gd name="connsiteX2" fmla="*/ 78347 w 119994"/>
                <a:gd name="connsiteY2" fmla="*/ 62403 h 59997"/>
                <a:gd name="connsiteX3" fmla="*/ 122445 w 119994"/>
                <a:gd name="connsiteY3" fmla="*/ 27005 h 59997"/>
                <a:gd name="connsiteX4" fmla="*/ 50148 w 119994"/>
                <a:gd name="connsiteY4" fmla="*/ 26105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59997">
                  <a:moveTo>
                    <a:pt x="50148" y="26105"/>
                  </a:moveTo>
                  <a:cubicBezTo>
                    <a:pt x="37249" y="23406"/>
                    <a:pt x="24049" y="16506"/>
                    <a:pt x="22550" y="34205"/>
                  </a:cubicBezTo>
                  <a:cubicBezTo>
                    <a:pt x="20750" y="45605"/>
                    <a:pt x="67247" y="64203"/>
                    <a:pt x="78347" y="62403"/>
                  </a:cubicBezTo>
                  <a:cubicBezTo>
                    <a:pt x="104145" y="50104"/>
                    <a:pt x="96645" y="35105"/>
                    <a:pt x="122445" y="27005"/>
                  </a:cubicBezTo>
                  <a:cubicBezTo>
                    <a:pt x="99346" y="30905"/>
                    <a:pt x="73846" y="29705"/>
                    <a:pt x="50148" y="26105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C0812C4-2FEA-43B0-9B23-9B5D02D9897D}"/>
                </a:ext>
              </a:extLst>
            </p:cNvPr>
            <p:cNvSpPr/>
            <p:nvPr/>
          </p:nvSpPr>
          <p:spPr>
            <a:xfrm>
              <a:off x="18818167" y="8995359"/>
              <a:ext cx="329984" cy="239988"/>
            </a:xfrm>
            <a:custGeom>
              <a:avLst/>
              <a:gdLst>
                <a:gd name="connsiteX0" fmla="*/ 264214 w 329983"/>
                <a:gd name="connsiteY0" fmla="*/ 22500 h 239988"/>
                <a:gd name="connsiteX1" fmla="*/ 186218 w 329983"/>
                <a:gd name="connsiteY1" fmla="*/ 53699 h 239988"/>
                <a:gd name="connsiteX2" fmla="*/ 86623 w 329983"/>
                <a:gd name="connsiteY2" fmla="*/ 110395 h 239988"/>
                <a:gd name="connsiteX3" fmla="*/ 31725 w 329983"/>
                <a:gd name="connsiteY3" fmla="*/ 146694 h 239988"/>
                <a:gd name="connsiteX4" fmla="*/ 23026 w 329983"/>
                <a:gd name="connsiteY4" fmla="*/ 183892 h 239988"/>
                <a:gd name="connsiteX5" fmla="*/ 40126 w 329983"/>
                <a:gd name="connsiteY5" fmla="*/ 196791 h 239988"/>
                <a:gd name="connsiteX6" fmla="*/ 80623 w 329983"/>
                <a:gd name="connsiteY6" fmla="*/ 206991 h 239988"/>
                <a:gd name="connsiteX7" fmla="*/ 149619 w 329983"/>
                <a:gd name="connsiteY7" fmla="*/ 200092 h 239988"/>
                <a:gd name="connsiteX8" fmla="*/ 333210 w 329983"/>
                <a:gd name="connsiteY8" fmla="*/ 122095 h 239988"/>
                <a:gd name="connsiteX9" fmla="*/ 264214 w 329983"/>
                <a:gd name="connsiteY9" fmla="*/ 22500 h 23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9983" h="239988">
                  <a:moveTo>
                    <a:pt x="264214" y="22500"/>
                  </a:moveTo>
                  <a:cubicBezTo>
                    <a:pt x="238415" y="30600"/>
                    <a:pt x="212017" y="41399"/>
                    <a:pt x="186218" y="53699"/>
                  </a:cubicBezTo>
                  <a:cubicBezTo>
                    <a:pt x="155619" y="68098"/>
                    <a:pt x="91122" y="107396"/>
                    <a:pt x="86623" y="110395"/>
                  </a:cubicBezTo>
                  <a:cubicBezTo>
                    <a:pt x="74024" y="119095"/>
                    <a:pt x="39525" y="137094"/>
                    <a:pt x="31725" y="146694"/>
                  </a:cubicBezTo>
                  <a:cubicBezTo>
                    <a:pt x="26926" y="152693"/>
                    <a:pt x="20626" y="174593"/>
                    <a:pt x="23026" y="183892"/>
                  </a:cubicBezTo>
                  <a:cubicBezTo>
                    <a:pt x="26326" y="196192"/>
                    <a:pt x="40126" y="196791"/>
                    <a:pt x="40126" y="196791"/>
                  </a:cubicBezTo>
                  <a:cubicBezTo>
                    <a:pt x="41025" y="213291"/>
                    <a:pt x="81223" y="203092"/>
                    <a:pt x="80623" y="206991"/>
                  </a:cubicBezTo>
                  <a:cubicBezTo>
                    <a:pt x="77922" y="223490"/>
                    <a:pt x="99822" y="232490"/>
                    <a:pt x="149619" y="200092"/>
                  </a:cubicBezTo>
                  <a:cubicBezTo>
                    <a:pt x="152620" y="198292"/>
                    <a:pt x="290613" y="143394"/>
                    <a:pt x="333210" y="122095"/>
                  </a:cubicBezTo>
                  <a:cubicBezTo>
                    <a:pt x="322411" y="95097"/>
                    <a:pt x="265713" y="22200"/>
                    <a:pt x="264214" y="2250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28C4BD3-D45E-4DA5-BD31-E8C1AD40CA34}"/>
                </a:ext>
              </a:extLst>
            </p:cNvPr>
            <p:cNvSpPr/>
            <p:nvPr/>
          </p:nvSpPr>
          <p:spPr>
            <a:xfrm>
              <a:off x="19051782" y="8487073"/>
              <a:ext cx="839959" cy="659968"/>
            </a:xfrm>
            <a:custGeom>
              <a:avLst/>
              <a:gdLst>
                <a:gd name="connsiteX0" fmla="*/ 707666 w 839958"/>
                <a:gd name="connsiteY0" fmla="*/ 25611 h 659967"/>
                <a:gd name="connsiteX1" fmla="*/ 682467 w 839958"/>
                <a:gd name="connsiteY1" fmla="*/ 35810 h 659967"/>
                <a:gd name="connsiteX2" fmla="*/ 22499 w 839958"/>
                <a:gd name="connsiteY2" fmla="*/ 533486 h 659967"/>
                <a:gd name="connsiteX3" fmla="*/ 82496 w 839958"/>
                <a:gd name="connsiteY3" fmla="*/ 638480 h 659967"/>
                <a:gd name="connsiteX4" fmla="*/ 831260 w 839958"/>
                <a:gd name="connsiteY4" fmla="*/ 117706 h 659967"/>
                <a:gd name="connsiteX5" fmla="*/ 707666 w 839958"/>
                <a:gd name="connsiteY5" fmla="*/ 25611 h 65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9958" h="659967">
                  <a:moveTo>
                    <a:pt x="707666" y="25611"/>
                  </a:moveTo>
                  <a:cubicBezTo>
                    <a:pt x="697766" y="28011"/>
                    <a:pt x="689067" y="31610"/>
                    <a:pt x="682467" y="35810"/>
                  </a:cubicBezTo>
                  <a:cubicBezTo>
                    <a:pt x="561273" y="112306"/>
                    <a:pt x="161392" y="473789"/>
                    <a:pt x="22499" y="533486"/>
                  </a:cubicBezTo>
                  <a:cubicBezTo>
                    <a:pt x="50998" y="573684"/>
                    <a:pt x="71997" y="609083"/>
                    <a:pt x="82496" y="638480"/>
                  </a:cubicBezTo>
                  <a:cubicBezTo>
                    <a:pt x="309285" y="535586"/>
                    <a:pt x="845060" y="216102"/>
                    <a:pt x="831260" y="117706"/>
                  </a:cubicBezTo>
                  <a:cubicBezTo>
                    <a:pt x="818361" y="27711"/>
                    <a:pt x="751465" y="15112"/>
                    <a:pt x="707666" y="25611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65BAFB-A381-4BE8-9CD3-6EF16911E5EA}"/>
                </a:ext>
              </a:extLst>
            </p:cNvPr>
            <p:cNvSpPr/>
            <p:nvPr/>
          </p:nvSpPr>
          <p:spPr>
            <a:xfrm>
              <a:off x="19657521" y="7733491"/>
              <a:ext cx="539973" cy="959953"/>
            </a:xfrm>
            <a:custGeom>
              <a:avLst/>
              <a:gdLst>
                <a:gd name="connsiteX0" fmla="*/ 224622 w 539973"/>
                <a:gd name="connsiteY0" fmla="*/ 25630 h 959952"/>
                <a:gd name="connsiteX1" fmla="*/ 42831 w 539973"/>
                <a:gd name="connsiteY1" fmla="*/ 768393 h 959952"/>
                <a:gd name="connsiteX2" fmla="*/ 206922 w 539973"/>
                <a:gd name="connsiteY2" fmla="*/ 917186 h 959952"/>
                <a:gd name="connsiteX3" fmla="*/ 526407 w 539973"/>
                <a:gd name="connsiteY3" fmla="*/ 138124 h 959952"/>
                <a:gd name="connsiteX4" fmla="*/ 224622 w 539973"/>
                <a:gd name="connsiteY4" fmla="*/ 25630 h 95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973" h="959952">
                  <a:moveTo>
                    <a:pt x="224622" y="25630"/>
                  </a:moveTo>
                  <a:cubicBezTo>
                    <a:pt x="172125" y="147424"/>
                    <a:pt x="110926" y="571303"/>
                    <a:pt x="42831" y="768393"/>
                  </a:cubicBezTo>
                  <a:cubicBezTo>
                    <a:pt x="-40866" y="1010181"/>
                    <a:pt x="157724" y="982283"/>
                    <a:pt x="206922" y="917186"/>
                  </a:cubicBezTo>
                  <a:cubicBezTo>
                    <a:pt x="335915" y="745894"/>
                    <a:pt x="608303" y="214320"/>
                    <a:pt x="526407" y="138124"/>
                  </a:cubicBezTo>
                  <a:cubicBezTo>
                    <a:pt x="490409" y="105426"/>
                    <a:pt x="234220" y="3431"/>
                    <a:pt x="224622" y="2563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A7515E5-6FE1-4233-BD87-7B47929C46C3}"/>
                </a:ext>
              </a:extLst>
            </p:cNvPr>
            <p:cNvSpPr/>
            <p:nvPr/>
          </p:nvSpPr>
          <p:spPr>
            <a:xfrm>
              <a:off x="19039783" y="7663635"/>
              <a:ext cx="1169943" cy="1499926"/>
            </a:xfrm>
            <a:custGeom>
              <a:avLst/>
              <a:gdLst>
                <a:gd name="connsiteX0" fmla="*/ 800361 w 1169942"/>
                <a:gd name="connsiteY0" fmla="*/ 27689 h 1499926"/>
                <a:gd name="connsiteX1" fmla="*/ 728065 w 1169942"/>
                <a:gd name="connsiteY1" fmla="*/ 432069 h 1499926"/>
                <a:gd name="connsiteX2" fmla="*/ 632069 w 1169942"/>
                <a:gd name="connsiteY2" fmla="*/ 828650 h 1499926"/>
                <a:gd name="connsiteX3" fmla="*/ 618269 w 1169942"/>
                <a:gd name="connsiteY3" fmla="*/ 876948 h 1499926"/>
                <a:gd name="connsiteX4" fmla="*/ 436478 w 1169942"/>
                <a:gd name="connsiteY4" fmla="*/ 1022740 h 1499926"/>
                <a:gd name="connsiteX5" fmla="*/ 22499 w 1169942"/>
                <a:gd name="connsiteY5" fmla="*/ 1329625 h 1499926"/>
                <a:gd name="connsiteX6" fmla="*/ 106795 w 1169942"/>
                <a:gd name="connsiteY6" fmla="*/ 1489518 h 1499926"/>
                <a:gd name="connsiteX7" fmla="*/ 849859 w 1169942"/>
                <a:gd name="connsiteY7" fmla="*/ 1003541 h 1499926"/>
                <a:gd name="connsiteX8" fmla="*/ 1158843 w 1169942"/>
                <a:gd name="connsiteY8" fmla="*/ 222379 h 1499926"/>
                <a:gd name="connsiteX9" fmla="*/ 800361 w 1169942"/>
                <a:gd name="connsiteY9" fmla="*/ 27689 h 149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942" h="1499926">
                  <a:moveTo>
                    <a:pt x="800361" y="27689"/>
                  </a:moveTo>
                  <a:cubicBezTo>
                    <a:pt x="779361" y="161782"/>
                    <a:pt x="758662" y="285676"/>
                    <a:pt x="728065" y="432069"/>
                  </a:cubicBezTo>
                  <a:cubicBezTo>
                    <a:pt x="697466" y="579362"/>
                    <a:pt x="665667" y="731754"/>
                    <a:pt x="632069" y="828650"/>
                  </a:cubicBezTo>
                  <a:cubicBezTo>
                    <a:pt x="626369" y="845149"/>
                    <a:pt x="621569" y="861348"/>
                    <a:pt x="618269" y="876948"/>
                  </a:cubicBezTo>
                  <a:cubicBezTo>
                    <a:pt x="569071" y="914446"/>
                    <a:pt x="504575" y="966943"/>
                    <a:pt x="436478" y="1022740"/>
                  </a:cubicBezTo>
                  <a:cubicBezTo>
                    <a:pt x="287985" y="1144234"/>
                    <a:pt x="103195" y="1295127"/>
                    <a:pt x="22499" y="1329625"/>
                  </a:cubicBezTo>
                  <a:lnTo>
                    <a:pt x="106795" y="1489518"/>
                  </a:lnTo>
                  <a:cubicBezTo>
                    <a:pt x="306584" y="1398922"/>
                    <a:pt x="751162" y="1139134"/>
                    <a:pt x="849859" y="1003541"/>
                  </a:cubicBezTo>
                  <a:cubicBezTo>
                    <a:pt x="954854" y="863448"/>
                    <a:pt x="1232340" y="355573"/>
                    <a:pt x="1158843" y="222379"/>
                  </a:cubicBezTo>
                  <a:cubicBezTo>
                    <a:pt x="1036749" y="990"/>
                    <a:pt x="802160" y="17190"/>
                    <a:pt x="800361" y="27689"/>
                  </a:cubicBezTo>
                  <a:close/>
                </a:path>
              </a:pathLst>
            </a:custGeom>
            <a:solidFill>
              <a:srgbClr val="01D0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EB10CD-32A6-41DA-80EA-C1A1517148B0}"/>
                </a:ext>
              </a:extLst>
            </p:cNvPr>
            <p:cNvSpPr/>
            <p:nvPr/>
          </p:nvSpPr>
          <p:spPr>
            <a:xfrm>
              <a:off x="18241013" y="9146186"/>
              <a:ext cx="2069898" cy="929954"/>
            </a:xfrm>
            <a:custGeom>
              <a:avLst/>
              <a:gdLst>
                <a:gd name="connsiteX0" fmla="*/ 1747924 w 2069898"/>
                <a:gd name="connsiteY0" fmla="*/ 22566 h 929954"/>
                <a:gd name="connsiteX1" fmla="*/ 122304 w 2069898"/>
                <a:gd name="connsiteY1" fmla="*/ 644736 h 929954"/>
                <a:gd name="connsiteX2" fmla="*/ 212898 w 2069898"/>
                <a:gd name="connsiteY2" fmla="*/ 927022 h 929954"/>
                <a:gd name="connsiteX3" fmla="*/ 1842719 w 2069898"/>
                <a:gd name="connsiteY3" fmla="*/ 678034 h 929954"/>
                <a:gd name="connsiteX4" fmla="*/ 1747924 w 2069898"/>
                <a:gd name="connsiteY4" fmla="*/ 22566 h 9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898" h="929954">
                  <a:moveTo>
                    <a:pt x="1747924" y="22566"/>
                  </a:moveTo>
                  <a:cubicBezTo>
                    <a:pt x="1553833" y="32166"/>
                    <a:pt x="535983" y="396348"/>
                    <a:pt x="122304" y="644736"/>
                  </a:cubicBezTo>
                  <a:cubicBezTo>
                    <a:pt x="-53489" y="750331"/>
                    <a:pt x="19409" y="938721"/>
                    <a:pt x="212898" y="927022"/>
                  </a:cubicBezTo>
                  <a:cubicBezTo>
                    <a:pt x="772672" y="893124"/>
                    <a:pt x="1513636" y="913823"/>
                    <a:pt x="1842719" y="678034"/>
                  </a:cubicBezTo>
                  <a:cubicBezTo>
                    <a:pt x="2366494" y="303353"/>
                    <a:pt x="1851418" y="17467"/>
                    <a:pt x="1747924" y="22566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56CB5D0-6D63-4243-9631-9708AA27B766}"/>
                </a:ext>
              </a:extLst>
            </p:cNvPr>
            <p:cNvSpPr/>
            <p:nvPr/>
          </p:nvSpPr>
          <p:spPr>
            <a:xfrm>
              <a:off x="18894290" y="11087089"/>
              <a:ext cx="149993" cy="179991"/>
            </a:xfrm>
            <a:custGeom>
              <a:avLst/>
              <a:gdLst>
                <a:gd name="connsiteX0" fmla="*/ 26699 w 149992"/>
                <a:gd name="connsiteY0" fmla="*/ 41467 h 179991"/>
                <a:gd name="connsiteX1" fmla="*/ 22499 w 149992"/>
                <a:gd name="connsiteY1" fmla="*/ 130563 h 179991"/>
                <a:gd name="connsiteX2" fmla="*/ 131394 w 149992"/>
                <a:gd name="connsiteY2" fmla="*/ 166861 h 179991"/>
                <a:gd name="connsiteX3" fmla="*/ 138893 w 149992"/>
                <a:gd name="connsiteY3" fmla="*/ 48067 h 179991"/>
                <a:gd name="connsiteX4" fmla="*/ 26699 w 149992"/>
                <a:gd name="connsiteY4" fmla="*/ 41467 h 17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92" h="179991">
                  <a:moveTo>
                    <a:pt x="26699" y="41467"/>
                  </a:moveTo>
                  <a:cubicBezTo>
                    <a:pt x="24000" y="97864"/>
                    <a:pt x="22499" y="130563"/>
                    <a:pt x="22499" y="130563"/>
                  </a:cubicBezTo>
                  <a:cubicBezTo>
                    <a:pt x="61498" y="169861"/>
                    <a:pt x="129894" y="170160"/>
                    <a:pt x="131394" y="166861"/>
                  </a:cubicBezTo>
                  <a:cubicBezTo>
                    <a:pt x="131394" y="166861"/>
                    <a:pt x="147894" y="117363"/>
                    <a:pt x="138893" y="48067"/>
                  </a:cubicBezTo>
                  <a:cubicBezTo>
                    <a:pt x="132295" y="48666"/>
                    <a:pt x="77397" y="-5031"/>
                    <a:pt x="26699" y="4146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66D12E3-AAE0-4554-AB1F-0B8BC4CDD967}"/>
                </a:ext>
              </a:extLst>
            </p:cNvPr>
            <p:cNvSpPr/>
            <p:nvPr/>
          </p:nvSpPr>
          <p:spPr>
            <a:xfrm>
              <a:off x="18236084" y="9767346"/>
              <a:ext cx="809960" cy="1439929"/>
            </a:xfrm>
            <a:custGeom>
              <a:avLst/>
              <a:gdLst>
                <a:gd name="connsiteX0" fmla="*/ 52535 w 809960"/>
                <a:gd name="connsiteY0" fmla="*/ 313661 h 1439929"/>
                <a:gd name="connsiteX1" fmla="*/ 677705 w 809960"/>
                <a:gd name="connsiteY1" fmla="*/ 1426007 h 1439929"/>
                <a:gd name="connsiteX2" fmla="*/ 806398 w 809960"/>
                <a:gd name="connsiteY2" fmla="*/ 1375609 h 1439929"/>
                <a:gd name="connsiteX3" fmla="*/ 414319 w 809960"/>
                <a:gd name="connsiteY3" fmla="*/ 228165 h 1439929"/>
                <a:gd name="connsiteX4" fmla="*/ 52535 w 809960"/>
                <a:gd name="connsiteY4" fmla="*/ 313661 h 143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960" h="1439929">
                  <a:moveTo>
                    <a:pt x="52535" y="313661"/>
                  </a:moveTo>
                  <a:cubicBezTo>
                    <a:pt x="388819" y="919931"/>
                    <a:pt x="677705" y="1426007"/>
                    <a:pt x="677705" y="1426007"/>
                  </a:cubicBezTo>
                  <a:cubicBezTo>
                    <a:pt x="699005" y="1387009"/>
                    <a:pt x="753302" y="1360311"/>
                    <a:pt x="806398" y="1375609"/>
                  </a:cubicBezTo>
                  <a:cubicBezTo>
                    <a:pt x="806398" y="1375609"/>
                    <a:pt x="611110" y="805637"/>
                    <a:pt x="414319" y="228165"/>
                  </a:cubicBezTo>
                  <a:cubicBezTo>
                    <a:pt x="284725" y="-152516"/>
                    <a:pt x="-84556" y="66474"/>
                    <a:pt x="52535" y="313661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3ACF487-D123-41EC-95EC-B9DBDDD2B546}"/>
                </a:ext>
              </a:extLst>
            </p:cNvPr>
            <p:cNvSpPr/>
            <p:nvPr/>
          </p:nvSpPr>
          <p:spPr>
            <a:xfrm>
              <a:off x="18670103" y="11160287"/>
              <a:ext cx="359982" cy="299985"/>
            </a:xfrm>
            <a:custGeom>
              <a:avLst/>
              <a:gdLst>
                <a:gd name="connsiteX0" fmla="*/ 248187 w 359982"/>
                <a:gd name="connsiteY0" fmla="*/ 25567 h 299985"/>
                <a:gd name="connsiteX1" fmla="*/ 222987 w 359982"/>
                <a:gd name="connsiteY1" fmla="*/ 52265 h 299985"/>
                <a:gd name="connsiteX2" fmla="*/ 22597 w 359982"/>
                <a:gd name="connsiteY2" fmla="*/ 209757 h 299985"/>
                <a:gd name="connsiteX3" fmla="*/ 118893 w 359982"/>
                <a:gd name="connsiteY3" fmla="*/ 272754 h 299985"/>
                <a:gd name="connsiteX4" fmla="*/ 230787 w 359982"/>
                <a:gd name="connsiteY4" fmla="*/ 269155 h 299985"/>
                <a:gd name="connsiteX5" fmla="*/ 340581 w 359982"/>
                <a:gd name="connsiteY5" fmla="*/ 169259 h 299985"/>
                <a:gd name="connsiteX6" fmla="*/ 360681 w 359982"/>
                <a:gd name="connsiteY6" fmla="*/ 68164 h 299985"/>
                <a:gd name="connsiteX7" fmla="*/ 248187 w 359982"/>
                <a:gd name="connsiteY7" fmla="*/ 25567 h 2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982" h="299985">
                  <a:moveTo>
                    <a:pt x="248187" y="25567"/>
                  </a:moveTo>
                  <a:cubicBezTo>
                    <a:pt x="248187" y="25567"/>
                    <a:pt x="241286" y="34566"/>
                    <a:pt x="222987" y="52265"/>
                  </a:cubicBezTo>
                  <a:cubicBezTo>
                    <a:pt x="187589" y="86163"/>
                    <a:pt x="28297" y="157260"/>
                    <a:pt x="22597" y="209757"/>
                  </a:cubicBezTo>
                  <a:cubicBezTo>
                    <a:pt x="19897" y="236456"/>
                    <a:pt x="73295" y="266155"/>
                    <a:pt x="118893" y="272754"/>
                  </a:cubicBezTo>
                  <a:cubicBezTo>
                    <a:pt x="164490" y="279354"/>
                    <a:pt x="204689" y="280853"/>
                    <a:pt x="230787" y="269155"/>
                  </a:cubicBezTo>
                  <a:cubicBezTo>
                    <a:pt x="263186" y="254455"/>
                    <a:pt x="329181" y="184859"/>
                    <a:pt x="340581" y="169259"/>
                  </a:cubicBezTo>
                  <a:cubicBezTo>
                    <a:pt x="360681" y="142561"/>
                    <a:pt x="360681" y="68164"/>
                    <a:pt x="360681" y="68164"/>
                  </a:cubicBezTo>
                  <a:cubicBezTo>
                    <a:pt x="334282" y="5467"/>
                    <a:pt x="248187" y="25567"/>
                    <a:pt x="248187" y="25567"/>
                  </a:cubicBezTo>
                  <a:close/>
                </a:path>
              </a:pathLst>
            </a:custGeom>
            <a:solidFill>
              <a:srgbClr val="FF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98834ED-993E-456D-9517-36326C148D47}"/>
                </a:ext>
              </a:extLst>
            </p:cNvPr>
            <p:cNvSpPr/>
            <p:nvPr/>
          </p:nvSpPr>
          <p:spPr>
            <a:xfrm>
              <a:off x="18693808" y="11221186"/>
              <a:ext cx="329984" cy="209990"/>
            </a:xfrm>
            <a:custGeom>
              <a:avLst/>
              <a:gdLst>
                <a:gd name="connsiteX0" fmla="*/ 221180 w 329983"/>
                <a:gd name="connsiteY0" fmla="*/ 31563 h 209989"/>
                <a:gd name="connsiteX1" fmla="*/ 22590 w 329983"/>
                <a:gd name="connsiteY1" fmla="*/ 159957 h 209989"/>
                <a:gd name="connsiteX2" fmla="*/ 103587 w 329983"/>
                <a:gd name="connsiteY2" fmla="*/ 213055 h 209989"/>
                <a:gd name="connsiteX3" fmla="*/ 197782 w 329983"/>
                <a:gd name="connsiteY3" fmla="*/ 210055 h 209989"/>
                <a:gd name="connsiteX4" fmla="*/ 290178 w 329983"/>
                <a:gd name="connsiteY4" fmla="*/ 126059 h 209989"/>
                <a:gd name="connsiteX5" fmla="*/ 221180 w 329983"/>
                <a:gd name="connsiteY5" fmla="*/ 31563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983" h="209989">
                  <a:moveTo>
                    <a:pt x="221180" y="31563"/>
                  </a:moveTo>
                  <a:cubicBezTo>
                    <a:pt x="175284" y="63662"/>
                    <a:pt x="27391" y="115560"/>
                    <a:pt x="22590" y="159957"/>
                  </a:cubicBezTo>
                  <a:cubicBezTo>
                    <a:pt x="20192" y="182456"/>
                    <a:pt x="65488" y="207355"/>
                    <a:pt x="103587" y="213055"/>
                  </a:cubicBezTo>
                  <a:cubicBezTo>
                    <a:pt x="141986" y="218455"/>
                    <a:pt x="175884" y="219954"/>
                    <a:pt x="197782" y="210055"/>
                  </a:cubicBezTo>
                  <a:cubicBezTo>
                    <a:pt x="225080" y="197455"/>
                    <a:pt x="280879" y="139258"/>
                    <a:pt x="290178" y="126059"/>
                  </a:cubicBezTo>
                  <a:cubicBezTo>
                    <a:pt x="342376" y="54062"/>
                    <a:pt x="265579" y="365"/>
                    <a:pt x="221180" y="31563"/>
                  </a:cubicBezTo>
                  <a:close/>
                </a:path>
              </a:pathLst>
            </a:custGeom>
            <a:solidFill>
              <a:srgbClr val="FF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F8F10D-AC96-470C-ABFB-A84287599E63}"/>
                </a:ext>
              </a:extLst>
            </p:cNvPr>
            <p:cNvSpPr/>
            <p:nvPr/>
          </p:nvSpPr>
          <p:spPr>
            <a:xfrm>
              <a:off x="19758831" y="11090030"/>
              <a:ext cx="209990" cy="209990"/>
            </a:xfrm>
            <a:custGeom>
              <a:avLst/>
              <a:gdLst>
                <a:gd name="connsiteX0" fmla="*/ 23716 w 209989"/>
                <a:gd name="connsiteY0" fmla="*/ 64324 h 209989"/>
                <a:gd name="connsiteX1" fmla="*/ 55815 w 209989"/>
                <a:gd name="connsiteY1" fmla="*/ 198718 h 209989"/>
                <a:gd name="connsiteX2" fmla="*/ 194408 w 209989"/>
                <a:gd name="connsiteY2" fmla="*/ 127321 h 209989"/>
                <a:gd name="connsiteX3" fmla="*/ 142809 w 209989"/>
                <a:gd name="connsiteY3" fmla="*/ 37925 h 209989"/>
                <a:gd name="connsiteX4" fmla="*/ 23716 w 209989"/>
                <a:gd name="connsiteY4" fmla="*/ 64324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989" h="209989">
                  <a:moveTo>
                    <a:pt x="23716" y="64324"/>
                  </a:moveTo>
                  <a:cubicBezTo>
                    <a:pt x="15015" y="133621"/>
                    <a:pt x="55815" y="198718"/>
                    <a:pt x="55815" y="198718"/>
                  </a:cubicBezTo>
                  <a:cubicBezTo>
                    <a:pt x="57314" y="202017"/>
                    <a:pt x="155110" y="166919"/>
                    <a:pt x="194408" y="127321"/>
                  </a:cubicBezTo>
                  <a:cubicBezTo>
                    <a:pt x="194408" y="127321"/>
                    <a:pt x="164409" y="80824"/>
                    <a:pt x="142809" y="37925"/>
                  </a:cubicBezTo>
                  <a:cubicBezTo>
                    <a:pt x="92112" y="-8572"/>
                    <a:pt x="30615" y="64925"/>
                    <a:pt x="23716" y="64324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7CEEA38-846C-4531-8741-F30D66A59C53}"/>
                </a:ext>
              </a:extLst>
            </p:cNvPr>
            <p:cNvSpPr/>
            <p:nvPr/>
          </p:nvSpPr>
          <p:spPr>
            <a:xfrm>
              <a:off x="19138138" y="9857341"/>
              <a:ext cx="779962" cy="1349934"/>
            </a:xfrm>
            <a:custGeom>
              <a:avLst/>
              <a:gdLst>
                <a:gd name="connsiteX0" fmla="*/ 52537 w 779961"/>
                <a:gd name="connsiteY0" fmla="*/ 313661 h 1349933"/>
                <a:gd name="connsiteX1" fmla="*/ 647709 w 779961"/>
                <a:gd name="connsiteY1" fmla="*/ 1336012 h 1349933"/>
                <a:gd name="connsiteX2" fmla="*/ 776101 w 779961"/>
                <a:gd name="connsiteY2" fmla="*/ 1285614 h 1349933"/>
                <a:gd name="connsiteX3" fmla="*/ 414021 w 779961"/>
                <a:gd name="connsiteY3" fmla="*/ 228165 h 1349933"/>
                <a:gd name="connsiteX4" fmla="*/ 52537 w 779961"/>
                <a:gd name="connsiteY4" fmla="*/ 313661 h 134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961" h="1349933">
                  <a:moveTo>
                    <a:pt x="52537" y="313661"/>
                  </a:moveTo>
                  <a:cubicBezTo>
                    <a:pt x="388821" y="919931"/>
                    <a:pt x="647709" y="1336012"/>
                    <a:pt x="647709" y="1336012"/>
                  </a:cubicBezTo>
                  <a:cubicBezTo>
                    <a:pt x="669008" y="1297013"/>
                    <a:pt x="723305" y="1270315"/>
                    <a:pt x="776101" y="1285614"/>
                  </a:cubicBezTo>
                  <a:cubicBezTo>
                    <a:pt x="776101" y="1285614"/>
                    <a:pt x="610811" y="805637"/>
                    <a:pt x="414021" y="228165"/>
                  </a:cubicBezTo>
                  <a:cubicBezTo>
                    <a:pt x="284727" y="-152516"/>
                    <a:pt x="-84557" y="66474"/>
                    <a:pt x="52537" y="313661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52C5AA7-DCCE-4DF4-861C-8E72208933DF}"/>
                </a:ext>
              </a:extLst>
            </p:cNvPr>
            <p:cNvSpPr/>
            <p:nvPr/>
          </p:nvSpPr>
          <p:spPr>
            <a:xfrm>
              <a:off x="19786746" y="11160221"/>
              <a:ext cx="359982" cy="299985"/>
            </a:xfrm>
            <a:custGeom>
              <a:avLst/>
              <a:gdLst>
                <a:gd name="connsiteX0" fmla="*/ 160193 w 359982"/>
                <a:gd name="connsiteY0" fmla="*/ 52331 h 299985"/>
                <a:gd name="connsiteX1" fmla="*/ 134993 w 359982"/>
                <a:gd name="connsiteY1" fmla="*/ 25633 h 299985"/>
                <a:gd name="connsiteX2" fmla="*/ 22499 w 359982"/>
                <a:gd name="connsiteY2" fmla="*/ 68530 h 299985"/>
                <a:gd name="connsiteX3" fmla="*/ 42599 w 359982"/>
                <a:gd name="connsiteY3" fmla="*/ 169625 h 299985"/>
                <a:gd name="connsiteX4" fmla="*/ 152393 w 359982"/>
                <a:gd name="connsiteY4" fmla="*/ 269520 h 299985"/>
                <a:gd name="connsiteX5" fmla="*/ 264287 w 359982"/>
                <a:gd name="connsiteY5" fmla="*/ 273120 h 299985"/>
                <a:gd name="connsiteX6" fmla="*/ 360583 w 359982"/>
                <a:gd name="connsiteY6" fmla="*/ 210123 h 299985"/>
                <a:gd name="connsiteX7" fmla="*/ 160193 w 359982"/>
                <a:gd name="connsiteY7" fmla="*/ 52331 h 2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982" h="299985">
                  <a:moveTo>
                    <a:pt x="160193" y="52331"/>
                  </a:moveTo>
                  <a:cubicBezTo>
                    <a:pt x="141894" y="34632"/>
                    <a:pt x="134993" y="25633"/>
                    <a:pt x="134993" y="25633"/>
                  </a:cubicBezTo>
                  <a:cubicBezTo>
                    <a:pt x="134993" y="25633"/>
                    <a:pt x="48898" y="5233"/>
                    <a:pt x="22499" y="68530"/>
                  </a:cubicBezTo>
                  <a:cubicBezTo>
                    <a:pt x="22499" y="68530"/>
                    <a:pt x="22499" y="142926"/>
                    <a:pt x="42599" y="169625"/>
                  </a:cubicBezTo>
                  <a:cubicBezTo>
                    <a:pt x="53999" y="184925"/>
                    <a:pt x="119994" y="254521"/>
                    <a:pt x="152393" y="269520"/>
                  </a:cubicBezTo>
                  <a:cubicBezTo>
                    <a:pt x="178492" y="281520"/>
                    <a:pt x="218690" y="279720"/>
                    <a:pt x="264287" y="273120"/>
                  </a:cubicBezTo>
                  <a:cubicBezTo>
                    <a:pt x="309885" y="266521"/>
                    <a:pt x="363284" y="236822"/>
                    <a:pt x="360583" y="210123"/>
                  </a:cubicBezTo>
                  <a:cubicBezTo>
                    <a:pt x="354883" y="157326"/>
                    <a:pt x="195591" y="86229"/>
                    <a:pt x="160193" y="52331"/>
                  </a:cubicBezTo>
                  <a:close/>
                </a:path>
              </a:pathLst>
            </a:custGeom>
            <a:solidFill>
              <a:srgbClr val="FF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DAB011-CA09-4AD8-8A24-1FA4B51E2E08}"/>
                </a:ext>
              </a:extLst>
            </p:cNvPr>
            <p:cNvSpPr/>
            <p:nvPr/>
          </p:nvSpPr>
          <p:spPr>
            <a:xfrm>
              <a:off x="19815886" y="11221184"/>
              <a:ext cx="329984" cy="209990"/>
            </a:xfrm>
            <a:custGeom>
              <a:avLst/>
              <a:gdLst>
                <a:gd name="connsiteX0" fmla="*/ 109154 w 329983"/>
                <a:gd name="connsiteY0" fmla="*/ 31566 h 209989"/>
                <a:gd name="connsiteX1" fmla="*/ 39857 w 329983"/>
                <a:gd name="connsiteY1" fmla="*/ 125762 h 209989"/>
                <a:gd name="connsiteX2" fmla="*/ 132252 w 329983"/>
                <a:gd name="connsiteY2" fmla="*/ 209757 h 209989"/>
                <a:gd name="connsiteX3" fmla="*/ 226447 w 329983"/>
                <a:gd name="connsiteY3" fmla="*/ 212757 h 209989"/>
                <a:gd name="connsiteX4" fmla="*/ 307444 w 329983"/>
                <a:gd name="connsiteY4" fmla="*/ 159660 h 209989"/>
                <a:gd name="connsiteX5" fmla="*/ 109154 w 329983"/>
                <a:gd name="connsiteY5" fmla="*/ 31566 h 20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983" h="209989">
                  <a:moveTo>
                    <a:pt x="109154" y="31566"/>
                  </a:moveTo>
                  <a:cubicBezTo>
                    <a:pt x="64755" y="367"/>
                    <a:pt x="-12041" y="54065"/>
                    <a:pt x="39857" y="125762"/>
                  </a:cubicBezTo>
                  <a:cubicBezTo>
                    <a:pt x="49457" y="138961"/>
                    <a:pt x="104954" y="197158"/>
                    <a:pt x="132252" y="209757"/>
                  </a:cubicBezTo>
                  <a:cubicBezTo>
                    <a:pt x="154152" y="219657"/>
                    <a:pt x="188050" y="218457"/>
                    <a:pt x="226447" y="212757"/>
                  </a:cubicBezTo>
                  <a:cubicBezTo>
                    <a:pt x="264846" y="207358"/>
                    <a:pt x="309844" y="182159"/>
                    <a:pt x="307444" y="159660"/>
                  </a:cubicBezTo>
                  <a:cubicBezTo>
                    <a:pt x="303244" y="115562"/>
                    <a:pt x="155051" y="63664"/>
                    <a:pt x="109154" y="31566"/>
                  </a:cubicBezTo>
                  <a:close/>
                </a:path>
              </a:pathLst>
            </a:custGeom>
            <a:solidFill>
              <a:srgbClr val="FF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FE641E5-FF23-44F2-B9E4-11DDEE9AB23B}"/>
                </a:ext>
              </a:extLst>
            </p:cNvPr>
            <p:cNvSpPr/>
            <p:nvPr/>
          </p:nvSpPr>
          <p:spPr>
            <a:xfrm>
              <a:off x="19071582" y="9106355"/>
              <a:ext cx="1439929" cy="719965"/>
            </a:xfrm>
            <a:custGeom>
              <a:avLst/>
              <a:gdLst>
                <a:gd name="connsiteX0" fmla="*/ 1229339 w 1439929"/>
                <a:gd name="connsiteY0" fmla="*/ 44397 h 719964"/>
                <a:gd name="connsiteX1" fmla="*/ 555872 w 1439929"/>
                <a:gd name="connsiteY1" fmla="*/ 109194 h 719964"/>
                <a:gd name="connsiteX2" fmla="*/ 158391 w 1439929"/>
                <a:gd name="connsiteY2" fmla="*/ 62697 h 719964"/>
                <a:gd name="connsiteX3" fmla="*/ 22499 w 1439929"/>
                <a:gd name="connsiteY3" fmla="*/ 360882 h 719964"/>
                <a:gd name="connsiteX4" fmla="*/ 336583 w 1439929"/>
                <a:gd name="connsiteY4" fmla="*/ 692966 h 719964"/>
                <a:gd name="connsiteX5" fmla="*/ 1418630 w 1439929"/>
                <a:gd name="connsiteY5" fmla="*/ 563673 h 719964"/>
                <a:gd name="connsiteX6" fmla="*/ 1380831 w 1439929"/>
                <a:gd name="connsiteY6" fmla="*/ 22499 h 719964"/>
                <a:gd name="connsiteX7" fmla="*/ 1229339 w 1439929"/>
                <a:gd name="connsiteY7" fmla="*/ 44397 h 7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929" h="719964">
                  <a:moveTo>
                    <a:pt x="1229339" y="44397"/>
                  </a:moveTo>
                  <a:cubicBezTo>
                    <a:pt x="1005251" y="72596"/>
                    <a:pt x="782362" y="104095"/>
                    <a:pt x="555872" y="109194"/>
                  </a:cubicBezTo>
                  <a:cubicBezTo>
                    <a:pt x="415779" y="112194"/>
                    <a:pt x="282886" y="97495"/>
                    <a:pt x="158391" y="62697"/>
                  </a:cubicBezTo>
                  <a:cubicBezTo>
                    <a:pt x="158992" y="272386"/>
                    <a:pt x="116394" y="304485"/>
                    <a:pt x="22499" y="360882"/>
                  </a:cubicBezTo>
                  <a:cubicBezTo>
                    <a:pt x="88796" y="591271"/>
                    <a:pt x="221389" y="655168"/>
                    <a:pt x="336583" y="692966"/>
                  </a:cubicBezTo>
                  <a:cubicBezTo>
                    <a:pt x="639569" y="791961"/>
                    <a:pt x="1397032" y="565172"/>
                    <a:pt x="1418630" y="563673"/>
                  </a:cubicBezTo>
                  <a:cubicBezTo>
                    <a:pt x="1417731" y="397180"/>
                    <a:pt x="1402731" y="209689"/>
                    <a:pt x="1380831" y="22499"/>
                  </a:cubicBezTo>
                  <a:cubicBezTo>
                    <a:pt x="1331934" y="31498"/>
                    <a:pt x="1280938" y="37798"/>
                    <a:pt x="1229339" y="44397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7CFDC2E-BD05-4FFF-BC16-C7537912082C}"/>
                </a:ext>
              </a:extLst>
            </p:cNvPr>
            <p:cNvSpPr/>
            <p:nvPr/>
          </p:nvSpPr>
          <p:spPr>
            <a:xfrm>
              <a:off x="19590256" y="7289944"/>
              <a:ext cx="299985" cy="389981"/>
            </a:xfrm>
            <a:custGeom>
              <a:avLst/>
              <a:gdLst>
                <a:gd name="connsiteX0" fmla="*/ 246889 w 299985"/>
                <a:gd name="connsiteY0" fmla="*/ 22499 h 389980"/>
                <a:gd name="connsiteX1" fmla="*/ 22499 w 299985"/>
                <a:gd name="connsiteY1" fmla="*/ 117894 h 389980"/>
                <a:gd name="connsiteX2" fmla="*/ 24599 w 299985"/>
                <a:gd name="connsiteY2" fmla="*/ 339883 h 389980"/>
                <a:gd name="connsiteX3" fmla="*/ 278087 w 299985"/>
                <a:gd name="connsiteY3" fmla="*/ 292486 h 389980"/>
                <a:gd name="connsiteX4" fmla="*/ 246889 w 299985"/>
                <a:gd name="connsiteY4" fmla="*/ 22499 h 38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389980">
                  <a:moveTo>
                    <a:pt x="246889" y="22499"/>
                  </a:moveTo>
                  <a:cubicBezTo>
                    <a:pt x="231289" y="34198"/>
                    <a:pt x="68996" y="124794"/>
                    <a:pt x="22499" y="117894"/>
                  </a:cubicBezTo>
                  <a:cubicBezTo>
                    <a:pt x="22799" y="130794"/>
                    <a:pt x="54598" y="266687"/>
                    <a:pt x="24599" y="339883"/>
                  </a:cubicBezTo>
                  <a:cubicBezTo>
                    <a:pt x="37798" y="407980"/>
                    <a:pt x="226190" y="407980"/>
                    <a:pt x="278087" y="292486"/>
                  </a:cubicBezTo>
                  <a:cubicBezTo>
                    <a:pt x="256189" y="259487"/>
                    <a:pt x="237888" y="85196"/>
                    <a:pt x="246889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4167D1-36B8-4BAA-B665-150E33190D36}"/>
                </a:ext>
              </a:extLst>
            </p:cNvPr>
            <p:cNvSpPr/>
            <p:nvPr/>
          </p:nvSpPr>
          <p:spPr>
            <a:xfrm>
              <a:off x="19455124" y="7063753"/>
              <a:ext cx="359982" cy="449978"/>
            </a:xfrm>
            <a:custGeom>
              <a:avLst/>
              <a:gdLst>
                <a:gd name="connsiteX0" fmla="*/ 210729 w 359982"/>
                <a:gd name="connsiteY0" fmla="*/ 23401 h 449977"/>
                <a:gd name="connsiteX1" fmla="*/ 23839 w 359982"/>
                <a:gd name="connsiteY1" fmla="*/ 118497 h 449977"/>
                <a:gd name="connsiteX2" fmla="*/ 169631 w 359982"/>
                <a:gd name="connsiteY2" fmla="*/ 447280 h 449977"/>
                <a:gd name="connsiteX3" fmla="*/ 345722 w 359982"/>
                <a:gd name="connsiteY3" fmla="*/ 294288 h 449977"/>
                <a:gd name="connsiteX4" fmla="*/ 352023 w 359982"/>
                <a:gd name="connsiteY4" fmla="*/ 199792 h 449977"/>
                <a:gd name="connsiteX5" fmla="*/ 210729 w 359982"/>
                <a:gd name="connsiteY5" fmla="*/ 23401 h 4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82" h="449977">
                  <a:moveTo>
                    <a:pt x="210729" y="23401"/>
                  </a:moveTo>
                  <a:cubicBezTo>
                    <a:pt x="125234" y="17702"/>
                    <a:pt x="42738" y="37801"/>
                    <a:pt x="23839" y="118497"/>
                  </a:cubicBezTo>
                  <a:cubicBezTo>
                    <a:pt x="17238" y="147295"/>
                    <a:pt x="30437" y="408282"/>
                    <a:pt x="169631" y="447280"/>
                  </a:cubicBezTo>
                  <a:cubicBezTo>
                    <a:pt x="228427" y="463780"/>
                    <a:pt x="341222" y="362984"/>
                    <a:pt x="345722" y="294288"/>
                  </a:cubicBezTo>
                  <a:cubicBezTo>
                    <a:pt x="345722" y="294288"/>
                    <a:pt x="351722" y="200692"/>
                    <a:pt x="352023" y="199792"/>
                  </a:cubicBezTo>
                  <a:cubicBezTo>
                    <a:pt x="358021" y="109197"/>
                    <a:pt x="302524" y="29401"/>
                    <a:pt x="210729" y="23401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B5F8C1-13A6-41E7-9361-89E50C1DDBA3}"/>
                </a:ext>
              </a:extLst>
            </p:cNvPr>
            <p:cNvSpPr/>
            <p:nvPr/>
          </p:nvSpPr>
          <p:spPr>
            <a:xfrm>
              <a:off x="19086281" y="7559931"/>
              <a:ext cx="1409931" cy="2159894"/>
            </a:xfrm>
            <a:custGeom>
              <a:avLst/>
              <a:gdLst>
                <a:gd name="connsiteX0" fmla="*/ 973453 w 1409930"/>
                <a:gd name="connsiteY0" fmla="*/ 72896 h 2159894"/>
                <a:gd name="connsiteX1" fmla="*/ 782062 w 1409930"/>
                <a:gd name="connsiteY1" fmla="*/ 22499 h 2159894"/>
                <a:gd name="connsiteX2" fmla="*/ 666867 w 1409930"/>
                <a:gd name="connsiteY2" fmla="*/ 80396 h 2159894"/>
                <a:gd name="connsiteX3" fmla="*/ 528874 w 1409930"/>
                <a:gd name="connsiteY3" fmla="*/ 69897 h 2159894"/>
                <a:gd name="connsiteX4" fmla="*/ 333583 w 1409930"/>
                <a:gd name="connsiteY4" fmla="*/ 138293 h 2159894"/>
                <a:gd name="connsiteX5" fmla="*/ 208790 w 1409930"/>
                <a:gd name="connsiteY5" fmla="*/ 415479 h 2159894"/>
                <a:gd name="connsiteX6" fmla="*/ 22499 w 1409930"/>
                <a:gd name="connsiteY6" fmla="*/ 1900107 h 2159894"/>
                <a:gd name="connsiteX7" fmla="*/ 243588 w 1409930"/>
                <a:gd name="connsiteY7" fmla="*/ 2106797 h 2159894"/>
                <a:gd name="connsiteX8" fmla="*/ 280187 w 1409930"/>
                <a:gd name="connsiteY8" fmla="*/ 1782513 h 2159894"/>
                <a:gd name="connsiteX9" fmla="*/ 313485 w 1409930"/>
                <a:gd name="connsiteY9" fmla="*/ 2121796 h 2159894"/>
                <a:gd name="connsiteX10" fmla="*/ 1214041 w 1409930"/>
                <a:gd name="connsiteY10" fmla="*/ 2015301 h 2159894"/>
                <a:gd name="connsiteX11" fmla="*/ 1241039 w 1409930"/>
                <a:gd name="connsiteY11" fmla="*/ 1589622 h 2159894"/>
                <a:gd name="connsiteX12" fmla="*/ 1322035 w 1409930"/>
                <a:gd name="connsiteY12" fmla="*/ 2000002 h 2159894"/>
                <a:gd name="connsiteX13" fmla="*/ 1395532 w 1409930"/>
                <a:gd name="connsiteY13" fmla="*/ 1992502 h 2159894"/>
                <a:gd name="connsiteX14" fmla="*/ 1203841 w 1409930"/>
                <a:gd name="connsiteY14" fmla="*/ 336283 h 2159894"/>
                <a:gd name="connsiteX15" fmla="*/ 973453 w 1409930"/>
                <a:gd name="connsiteY15" fmla="*/ 72896 h 215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9930" h="2159894">
                  <a:moveTo>
                    <a:pt x="973453" y="72896"/>
                  </a:moveTo>
                  <a:cubicBezTo>
                    <a:pt x="925155" y="61497"/>
                    <a:pt x="782062" y="22499"/>
                    <a:pt x="782062" y="22499"/>
                  </a:cubicBezTo>
                  <a:cubicBezTo>
                    <a:pt x="782062" y="22499"/>
                    <a:pt x="753863" y="61797"/>
                    <a:pt x="666867" y="80396"/>
                  </a:cubicBezTo>
                  <a:cubicBezTo>
                    <a:pt x="588571" y="97195"/>
                    <a:pt x="528874" y="69897"/>
                    <a:pt x="528874" y="69897"/>
                  </a:cubicBezTo>
                  <a:cubicBezTo>
                    <a:pt x="528874" y="69897"/>
                    <a:pt x="363582" y="120594"/>
                    <a:pt x="333583" y="138293"/>
                  </a:cubicBezTo>
                  <a:cubicBezTo>
                    <a:pt x="217189" y="206390"/>
                    <a:pt x="216590" y="255287"/>
                    <a:pt x="208790" y="415479"/>
                  </a:cubicBezTo>
                  <a:cubicBezTo>
                    <a:pt x="205191" y="490176"/>
                    <a:pt x="203689" y="1636420"/>
                    <a:pt x="22499" y="1900107"/>
                  </a:cubicBezTo>
                  <a:cubicBezTo>
                    <a:pt x="28499" y="1910606"/>
                    <a:pt x="93896" y="2067198"/>
                    <a:pt x="243588" y="2106797"/>
                  </a:cubicBezTo>
                  <a:lnTo>
                    <a:pt x="280187" y="1782513"/>
                  </a:lnTo>
                  <a:lnTo>
                    <a:pt x="313485" y="2121796"/>
                  </a:lnTo>
                  <a:cubicBezTo>
                    <a:pt x="663868" y="2197093"/>
                    <a:pt x="932355" y="2058199"/>
                    <a:pt x="1214041" y="2015301"/>
                  </a:cubicBezTo>
                  <a:lnTo>
                    <a:pt x="1241039" y="1589622"/>
                  </a:lnTo>
                  <a:lnTo>
                    <a:pt x="1322035" y="2000002"/>
                  </a:lnTo>
                  <a:cubicBezTo>
                    <a:pt x="1349333" y="1996702"/>
                    <a:pt x="1373932" y="1994002"/>
                    <a:pt x="1395532" y="1992502"/>
                  </a:cubicBezTo>
                  <a:cubicBezTo>
                    <a:pt x="1391632" y="1342434"/>
                    <a:pt x="1211941" y="365682"/>
                    <a:pt x="1203841" y="336283"/>
                  </a:cubicBezTo>
                  <a:cubicBezTo>
                    <a:pt x="1169943" y="210590"/>
                    <a:pt x="1118046" y="107095"/>
                    <a:pt x="973453" y="72896"/>
                  </a:cubicBezTo>
                  <a:close/>
                </a:path>
              </a:pathLst>
            </a:custGeom>
            <a:solidFill>
              <a:srgbClr val="01D0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6B613A7-9E64-4AF8-A894-061FFBAA17FB}"/>
                </a:ext>
              </a:extLst>
            </p:cNvPr>
            <p:cNvSpPr/>
            <p:nvPr/>
          </p:nvSpPr>
          <p:spPr>
            <a:xfrm>
              <a:off x="19320344" y="6917915"/>
              <a:ext cx="629969" cy="569972"/>
            </a:xfrm>
            <a:custGeom>
              <a:avLst/>
              <a:gdLst>
                <a:gd name="connsiteX0" fmla="*/ 524599 w 629969"/>
                <a:gd name="connsiteY0" fmla="*/ 65744 h 569972"/>
                <a:gd name="connsiteX1" fmla="*/ 106419 w 629969"/>
                <a:gd name="connsiteY1" fmla="*/ 199537 h 569972"/>
                <a:gd name="connsiteX2" fmla="*/ 25425 w 629969"/>
                <a:gd name="connsiteY2" fmla="*/ 203737 h 569972"/>
                <a:gd name="connsiteX3" fmla="*/ 172116 w 629969"/>
                <a:gd name="connsiteY3" fmla="*/ 320731 h 569972"/>
                <a:gd name="connsiteX4" fmla="*/ 111220 w 629969"/>
                <a:gd name="connsiteY4" fmla="*/ 345930 h 569972"/>
                <a:gd name="connsiteX5" fmla="*/ 467903 w 629969"/>
                <a:gd name="connsiteY5" fmla="*/ 565519 h 569972"/>
                <a:gd name="connsiteX6" fmla="*/ 588195 w 629969"/>
                <a:gd name="connsiteY6" fmla="*/ 481523 h 569972"/>
                <a:gd name="connsiteX7" fmla="*/ 554897 w 629969"/>
                <a:gd name="connsiteY7" fmla="*/ 435925 h 569972"/>
                <a:gd name="connsiteX8" fmla="*/ 524599 w 629969"/>
                <a:gd name="connsiteY8" fmla="*/ 65744 h 5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969" h="569972">
                  <a:moveTo>
                    <a:pt x="524599" y="65744"/>
                  </a:moveTo>
                  <a:cubicBezTo>
                    <a:pt x="390806" y="-38951"/>
                    <a:pt x="165517" y="62444"/>
                    <a:pt x="106419" y="199537"/>
                  </a:cubicBezTo>
                  <a:cubicBezTo>
                    <a:pt x="62322" y="301832"/>
                    <a:pt x="21224" y="230736"/>
                    <a:pt x="25425" y="203737"/>
                  </a:cubicBezTo>
                  <a:cubicBezTo>
                    <a:pt x="12225" y="271534"/>
                    <a:pt x="40722" y="330631"/>
                    <a:pt x="172116" y="320731"/>
                  </a:cubicBezTo>
                  <a:cubicBezTo>
                    <a:pt x="199716" y="318632"/>
                    <a:pt x="111220" y="345930"/>
                    <a:pt x="111220" y="345930"/>
                  </a:cubicBezTo>
                  <a:cubicBezTo>
                    <a:pt x="111220" y="345930"/>
                    <a:pt x="251313" y="636616"/>
                    <a:pt x="467903" y="565519"/>
                  </a:cubicBezTo>
                  <a:cubicBezTo>
                    <a:pt x="532399" y="544220"/>
                    <a:pt x="588195" y="481523"/>
                    <a:pt x="588195" y="481523"/>
                  </a:cubicBezTo>
                  <a:cubicBezTo>
                    <a:pt x="588195" y="481523"/>
                    <a:pt x="518000" y="493223"/>
                    <a:pt x="554897" y="435925"/>
                  </a:cubicBezTo>
                  <a:cubicBezTo>
                    <a:pt x="626895" y="324931"/>
                    <a:pt x="642494" y="158439"/>
                    <a:pt x="524599" y="65744"/>
                  </a:cubicBezTo>
                  <a:close/>
                </a:path>
              </a:pathLst>
            </a:custGeom>
            <a:solidFill>
              <a:srgbClr val="FF4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9DA50A2-6B6E-4FFB-8F61-89F481508A78}"/>
                </a:ext>
              </a:extLst>
            </p:cNvPr>
            <p:cNvSpPr/>
            <p:nvPr/>
          </p:nvSpPr>
          <p:spPr>
            <a:xfrm>
              <a:off x="17952787" y="7264727"/>
              <a:ext cx="59997" cy="119994"/>
            </a:xfrm>
            <a:custGeom>
              <a:avLst/>
              <a:gdLst>
                <a:gd name="connsiteX0" fmla="*/ 43947 w 59997"/>
                <a:gd name="connsiteY0" fmla="*/ 22517 h 119994"/>
                <a:gd name="connsiteX1" fmla="*/ 22948 w 59997"/>
                <a:gd name="connsiteY1" fmla="*/ 81314 h 119994"/>
                <a:gd name="connsiteX2" fmla="*/ 63447 w 59997"/>
                <a:gd name="connsiteY2" fmla="*/ 120612 h 119994"/>
                <a:gd name="connsiteX3" fmla="*/ 55347 w 59997"/>
                <a:gd name="connsiteY3" fmla="*/ 48616 h 119994"/>
                <a:gd name="connsiteX4" fmla="*/ 43947 w 59997"/>
                <a:gd name="connsiteY4" fmla="*/ 22517 h 11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97" h="119994">
                  <a:moveTo>
                    <a:pt x="43947" y="22517"/>
                  </a:moveTo>
                  <a:cubicBezTo>
                    <a:pt x="32547" y="21917"/>
                    <a:pt x="19948" y="70515"/>
                    <a:pt x="22948" y="81314"/>
                  </a:cubicBezTo>
                  <a:cubicBezTo>
                    <a:pt x="38547" y="105313"/>
                    <a:pt x="52347" y="96014"/>
                    <a:pt x="63447" y="120612"/>
                  </a:cubicBezTo>
                  <a:cubicBezTo>
                    <a:pt x="56846" y="97814"/>
                    <a:pt x="54746" y="72315"/>
                    <a:pt x="55347" y="48616"/>
                  </a:cubicBezTo>
                  <a:cubicBezTo>
                    <a:pt x="56546" y="36017"/>
                    <a:pt x="61647" y="21917"/>
                    <a:pt x="43947" y="2251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8AABF6-F48D-42BF-8488-A0422227E1B4}"/>
                </a:ext>
              </a:extLst>
            </p:cNvPr>
            <p:cNvSpPr/>
            <p:nvPr/>
          </p:nvSpPr>
          <p:spPr>
            <a:xfrm>
              <a:off x="17783257" y="7161267"/>
              <a:ext cx="239988" cy="329984"/>
            </a:xfrm>
            <a:custGeom>
              <a:avLst/>
              <a:gdLst>
                <a:gd name="connsiteX0" fmla="*/ 132481 w 239988"/>
                <a:gd name="connsiteY0" fmla="*/ 77680 h 329983"/>
                <a:gd name="connsiteX1" fmla="*/ 89583 w 239988"/>
                <a:gd name="connsiteY1" fmla="*/ 27882 h 329983"/>
                <a:gd name="connsiteX2" fmla="*/ 51486 w 239988"/>
                <a:gd name="connsiteY2" fmla="*/ 23982 h 329983"/>
                <a:gd name="connsiteX3" fmla="*/ 40685 w 239988"/>
                <a:gd name="connsiteY3" fmla="*/ 42581 h 329983"/>
                <a:gd name="connsiteX4" fmla="*/ 35586 w 239988"/>
                <a:gd name="connsiteY4" fmla="*/ 83980 h 329983"/>
                <a:gd name="connsiteX5" fmla="*/ 50886 w 239988"/>
                <a:gd name="connsiteY5" fmla="*/ 151476 h 329983"/>
                <a:gd name="connsiteX6" fmla="*/ 151380 w 239988"/>
                <a:gd name="connsiteY6" fmla="*/ 323668 h 329983"/>
                <a:gd name="connsiteX7" fmla="*/ 241676 w 239988"/>
                <a:gd name="connsiteY7" fmla="*/ 242672 h 329983"/>
                <a:gd name="connsiteX8" fmla="*/ 200878 w 239988"/>
                <a:gd name="connsiteY8" fmla="*/ 169175 h 329983"/>
                <a:gd name="connsiteX9" fmla="*/ 132481 w 239988"/>
                <a:gd name="connsiteY9" fmla="*/ 77680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988" h="329983">
                  <a:moveTo>
                    <a:pt x="132481" y="77680"/>
                  </a:moveTo>
                  <a:cubicBezTo>
                    <a:pt x="122282" y="66281"/>
                    <a:pt x="100084" y="34182"/>
                    <a:pt x="89583" y="27882"/>
                  </a:cubicBezTo>
                  <a:cubicBezTo>
                    <a:pt x="82984" y="23982"/>
                    <a:pt x="60485" y="20383"/>
                    <a:pt x="51486" y="23982"/>
                  </a:cubicBezTo>
                  <a:cubicBezTo>
                    <a:pt x="39786" y="28782"/>
                    <a:pt x="40685" y="42581"/>
                    <a:pt x="40685" y="42581"/>
                  </a:cubicBezTo>
                  <a:cubicBezTo>
                    <a:pt x="24487" y="45581"/>
                    <a:pt x="39486" y="83980"/>
                    <a:pt x="35586" y="83980"/>
                  </a:cubicBezTo>
                  <a:cubicBezTo>
                    <a:pt x="18787" y="83379"/>
                    <a:pt x="12787" y="106179"/>
                    <a:pt x="50886" y="151476"/>
                  </a:cubicBezTo>
                  <a:cubicBezTo>
                    <a:pt x="53286" y="154176"/>
                    <a:pt x="124981" y="284070"/>
                    <a:pt x="151380" y="323668"/>
                  </a:cubicBezTo>
                  <a:cubicBezTo>
                    <a:pt x="177180" y="309569"/>
                    <a:pt x="242276" y="244172"/>
                    <a:pt x="241676" y="242672"/>
                  </a:cubicBezTo>
                  <a:cubicBezTo>
                    <a:pt x="230276" y="218073"/>
                    <a:pt x="216178" y="193174"/>
                    <a:pt x="200878" y="169175"/>
                  </a:cubicBezTo>
                  <a:cubicBezTo>
                    <a:pt x="183178" y="140977"/>
                    <a:pt x="136080" y="81880"/>
                    <a:pt x="132481" y="7768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42A423C-1305-434D-BAAC-7AE10095F3E1}"/>
                </a:ext>
              </a:extLst>
            </p:cNvPr>
            <p:cNvSpPr/>
            <p:nvPr/>
          </p:nvSpPr>
          <p:spPr>
            <a:xfrm>
              <a:off x="17910338" y="7362840"/>
              <a:ext cx="719965" cy="749963"/>
            </a:xfrm>
            <a:custGeom>
              <a:avLst/>
              <a:gdLst>
                <a:gd name="connsiteX0" fmla="*/ 666268 w 719964"/>
                <a:gd name="connsiteY0" fmla="*/ 567572 h 749963"/>
                <a:gd name="connsiteX1" fmla="*/ 97795 w 719964"/>
                <a:gd name="connsiteY1" fmla="*/ 22499 h 749963"/>
                <a:gd name="connsiteX2" fmla="*/ 22499 w 719964"/>
                <a:gd name="connsiteY2" fmla="*/ 117294 h 749963"/>
                <a:gd name="connsiteX3" fmla="*/ 645269 w 719964"/>
                <a:gd name="connsiteY3" fmla="*/ 736164 h 749963"/>
                <a:gd name="connsiteX4" fmla="*/ 684867 w 719964"/>
                <a:gd name="connsiteY4" fmla="*/ 587371 h 749963"/>
                <a:gd name="connsiteX5" fmla="*/ 666268 w 719964"/>
                <a:gd name="connsiteY5" fmla="*/ 567572 h 74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964" h="749963">
                  <a:moveTo>
                    <a:pt x="666268" y="567572"/>
                  </a:moveTo>
                  <a:cubicBezTo>
                    <a:pt x="549874" y="483577"/>
                    <a:pt x="204890" y="129294"/>
                    <a:pt x="97795" y="22499"/>
                  </a:cubicBezTo>
                  <a:cubicBezTo>
                    <a:pt x="71096" y="63897"/>
                    <a:pt x="46199" y="96595"/>
                    <a:pt x="22499" y="117294"/>
                  </a:cubicBezTo>
                  <a:cubicBezTo>
                    <a:pt x="202190" y="289486"/>
                    <a:pt x="559173" y="785662"/>
                    <a:pt x="645269" y="736164"/>
                  </a:cubicBezTo>
                  <a:cubicBezTo>
                    <a:pt x="724165" y="690866"/>
                    <a:pt x="710965" y="623970"/>
                    <a:pt x="684867" y="587371"/>
                  </a:cubicBezTo>
                  <a:cubicBezTo>
                    <a:pt x="679167" y="578972"/>
                    <a:pt x="672568" y="572072"/>
                    <a:pt x="666268" y="567572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D7175E-F469-4F7D-B434-BA8EDB9692E3}"/>
                </a:ext>
              </a:extLst>
            </p:cNvPr>
            <p:cNvSpPr/>
            <p:nvPr/>
          </p:nvSpPr>
          <p:spPr>
            <a:xfrm>
              <a:off x="18396996" y="7760842"/>
              <a:ext cx="959953" cy="419979"/>
            </a:xfrm>
            <a:custGeom>
              <a:avLst/>
              <a:gdLst>
                <a:gd name="connsiteX0" fmla="*/ 943672 w 959952"/>
                <a:gd name="connsiteY0" fmla="*/ 22578 h 419979"/>
                <a:gd name="connsiteX1" fmla="*/ 186509 w 959952"/>
                <a:gd name="connsiteY1" fmla="*/ 130273 h 419979"/>
                <a:gd name="connsiteX2" fmla="*/ 109413 w 959952"/>
                <a:gd name="connsiteY2" fmla="*/ 337863 h 419979"/>
                <a:gd name="connsiteX3" fmla="*/ 951172 w 959952"/>
                <a:gd name="connsiteY3" fmla="*/ 344162 h 419979"/>
                <a:gd name="connsiteX4" fmla="*/ 943672 w 959952"/>
                <a:gd name="connsiteY4" fmla="*/ 22578 h 41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952" h="419979">
                  <a:moveTo>
                    <a:pt x="943672" y="22578"/>
                  </a:moveTo>
                  <a:cubicBezTo>
                    <a:pt x="811079" y="19278"/>
                    <a:pt x="395000" y="120073"/>
                    <a:pt x="186509" y="130273"/>
                  </a:cubicBezTo>
                  <a:cubicBezTo>
                    <a:pt x="-69077" y="142872"/>
                    <a:pt x="30817" y="316564"/>
                    <a:pt x="109413" y="337863"/>
                  </a:cubicBezTo>
                  <a:cubicBezTo>
                    <a:pt x="316404" y="393660"/>
                    <a:pt x="911275" y="448557"/>
                    <a:pt x="951172" y="344162"/>
                  </a:cubicBezTo>
                  <a:cubicBezTo>
                    <a:pt x="968872" y="298865"/>
                    <a:pt x="967672" y="23178"/>
                    <a:pt x="943672" y="22578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D00E2A3-93DD-4E56-B7B7-BB2A700821CC}"/>
                </a:ext>
              </a:extLst>
            </p:cNvPr>
            <p:cNvSpPr/>
            <p:nvPr/>
          </p:nvSpPr>
          <p:spPr>
            <a:xfrm>
              <a:off x="17890240" y="7363740"/>
              <a:ext cx="1559923" cy="839959"/>
            </a:xfrm>
            <a:custGeom>
              <a:avLst/>
              <a:gdLst>
                <a:gd name="connsiteX0" fmla="*/ 1497826 w 1559923"/>
                <a:gd name="connsiteY0" fmla="*/ 355483 h 839958"/>
                <a:gd name="connsiteX1" fmla="*/ 1095845 w 1559923"/>
                <a:gd name="connsiteY1" fmla="*/ 438879 h 839958"/>
                <a:gd name="connsiteX2" fmla="*/ 642268 w 1559923"/>
                <a:gd name="connsiteY2" fmla="*/ 502475 h 839958"/>
                <a:gd name="connsiteX3" fmla="*/ 156293 w 1559923"/>
                <a:gd name="connsiteY3" fmla="*/ 22499 h 839958"/>
                <a:gd name="connsiteX4" fmla="*/ 22499 w 1559923"/>
                <a:gd name="connsiteY4" fmla="*/ 137993 h 839958"/>
                <a:gd name="connsiteX5" fmla="*/ 610770 w 1559923"/>
                <a:gd name="connsiteY5" fmla="*/ 764363 h 839958"/>
                <a:gd name="connsiteX6" fmla="*/ 1495127 w 1559923"/>
                <a:gd name="connsiteY6" fmla="*/ 778162 h 839958"/>
                <a:gd name="connsiteX7" fmla="*/ 1497826 w 1559923"/>
                <a:gd name="connsiteY7" fmla="*/ 355483 h 83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9923" h="839958">
                  <a:moveTo>
                    <a:pt x="1497826" y="355483"/>
                  </a:moveTo>
                  <a:cubicBezTo>
                    <a:pt x="1365534" y="386081"/>
                    <a:pt x="1242839" y="412780"/>
                    <a:pt x="1095845" y="438879"/>
                  </a:cubicBezTo>
                  <a:cubicBezTo>
                    <a:pt x="947654" y="465277"/>
                    <a:pt x="657868" y="500075"/>
                    <a:pt x="642268" y="502475"/>
                  </a:cubicBezTo>
                  <a:cubicBezTo>
                    <a:pt x="589172" y="470677"/>
                    <a:pt x="218388" y="84296"/>
                    <a:pt x="156293" y="22499"/>
                  </a:cubicBezTo>
                  <a:lnTo>
                    <a:pt x="22499" y="137993"/>
                  </a:lnTo>
                  <a:cubicBezTo>
                    <a:pt x="155692" y="305085"/>
                    <a:pt x="448178" y="723565"/>
                    <a:pt x="610770" y="764363"/>
                  </a:cubicBezTo>
                  <a:cubicBezTo>
                    <a:pt x="779962" y="809361"/>
                    <a:pt x="1405731" y="901156"/>
                    <a:pt x="1495127" y="778162"/>
                  </a:cubicBezTo>
                  <a:cubicBezTo>
                    <a:pt x="1583622" y="656068"/>
                    <a:pt x="1508325" y="353083"/>
                    <a:pt x="1497826" y="355483"/>
                  </a:cubicBezTo>
                  <a:close/>
                </a:path>
              </a:pathLst>
            </a:custGeom>
            <a:solidFill>
              <a:srgbClr val="01D0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90BBB9C-BCD8-4A60-8FF5-3D186C4E2FBA}"/>
                </a:ext>
              </a:extLst>
            </p:cNvPr>
            <p:cNvSpPr/>
            <p:nvPr/>
          </p:nvSpPr>
          <p:spPr>
            <a:xfrm>
              <a:off x="16166832" y="9185851"/>
              <a:ext cx="119994" cy="119994"/>
            </a:xfrm>
            <a:custGeom>
              <a:avLst/>
              <a:gdLst>
                <a:gd name="connsiteX0" fmla="*/ 54290 w 119994"/>
                <a:gd name="connsiteY0" fmla="*/ 75596 h 119994"/>
                <a:gd name="connsiteX1" fmla="*/ 25791 w 119994"/>
                <a:gd name="connsiteY1" fmla="*/ 107995 h 119994"/>
                <a:gd name="connsiteX2" fmla="*/ 99888 w 119994"/>
                <a:gd name="connsiteY2" fmla="*/ 78896 h 119994"/>
                <a:gd name="connsiteX3" fmla="*/ 103187 w 119994"/>
                <a:gd name="connsiteY3" fmla="*/ 22499 h 119994"/>
                <a:gd name="connsiteX4" fmla="*/ 54290 w 119994"/>
                <a:gd name="connsiteY4" fmla="*/ 75596 h 11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119994">
                  <a:moveTo>
                    <a:pt x="54290" y="75596"/>
                  </a:moveTo>
                  <a:cubicBezTo>
                    <a:pt x="37190" y="90296"/>
                    <a:pt x="13792" y="95096"/>
                    <a:pt x="25791" y="107995"/>
                  </a:cubicBezTo>
                  <a:cubicBezTo>
                    <a:pt x="32992" y="116994"/>
                    <a:pt x="93888" y="88496"/>
                    <a:pt x="99888" y="78896"/>
                  </a:cubicBezTo>
                  <a:cubicBezTo>
                    <a:pt x="107988" y="51598"/>
                    <a:pt x="107688" y="43498"/>
                    <a:pt x="103187" y="22499"/>
                  </a:cubicBezTo>
                  <a:cubicBezTo>
                    <a:pt x="90588" y="42598"/>
                    <a:pt x="72290" y="59997"/>
                    <a:pt x="54290" y="75596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7FA626E-9AA4-4A7D-8E4A-BFC7F93A54B1}"/>
                </a:ext>
              </a:extLst>
            </p:cNvPr>
            <p:cNvSpPr/>
            <p:nvPr/>
          </p:nvSpPr>
          <p:spPr>
            <a:xfrm>
              <a:off x="16210589" y="9186078"/>
              <a:ext cx="179991" cy="179991"/>
            </a:xfrm>
            <a:custGeom>
              <a:avLst/>
              <a:gdLst>
                <a:gd name="connsiteX0" fmla="*/ 57930 w 179991"/>
                <a:gd name="connsiteY0" fmla="*/ 22572 h 179991"/>
                <a:gd name="connsiteX1" fmla="*/ 22832 w 179991"/>
                <a:gd name="connsiteY1" fmla="*/ 148565 h 179991"/>
                <a:gd name="connsiteX2" fmla="*/ 159325 w 179991"/>
                <a:gd name="connsiteY2" fmla="*/ 133566 h 179991"/>
                <a:gd name="connsiteX3" fmla="*/ 176725 w 179991"/>
                <a:gd name="connsiteY3" fmla="*/ 47470 h 179991"/>
                <a:gd name="connsiteX4" fmla="*/ 57930 w 179991"/>
                <a:gd name="connsiteY4" fmla="*/ 22572 h 17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1" h="179991">
                  <a:moveTo>
                    <a:pt x="57930" y="22572"/>
                  </a:moveTo>
                  <a:cubicBezTo>
                    <a:pt x="41431" y="93068"/>
                    <a:pt x="19531" y="117367"/>
                    <a:pt x="22832" y="148565"/>
                  </a:cubicBezTo>
                  <a:cubicBezTo>
                    <a:pt x="24032" y="161165"/>
                    <a:pt x="145525" y="191164"/>
                    <a:pt x="159325" y="133566"/>
                  </a:cubicBezTo>
                  <a:cubicBezTo>
                    <a:pt x="160224" y="129966"/>
                    <a:pt x="167125" y="91568"/>
                    <a:pt x="176725" y="47470"/>
                  </a:cubicBezTo>
                  <a:cubicBezTo>
                    <a:pt x="150026" y="35171"/>
                    <a:pt x="58829" y="21372"/>
                    <a:pt x="57930" y="22572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BECB17A-1C60-4413-BE2F-7EEAB93416AB}"/>
                </a:ext>
              </a:extLst>
            </p:cNvPr>
            <p:cNvSpPr/>
            <p:nvPr/>
          </p:nvSpPr>
          <p:spPr>
            <a:xfrm>
              <a:off x="15369909" y="7754354"/>
              <a:ext cx="869957" cy="779962"/>
            </a:xfrm>
            <a:custGeom>
              <a:avLst/>
              <a:gdLst>
                <a:gd name="connsiteX0" fmla="*/ 239542 w 869957"/>
                <a:gd name="connsiteY0" fmla="*/ 26066 h 779961"/>
                <a:gd name="connsiteX1" fmla="*/ 23553 w 869957"/>
                <a:gd name="connsiteY1" fmla="*/ 264854 h 779961"/>
                <a:gd name="connsiteX2" fmla="*/ 647222 w 869957"/>
                <a:gd name="connsiteY2" fmla="*/ 707633 h 779961"/>
                <a:gd name="connsiteX3" fmla="*/ 846113 w 869957"/>
                <a:gd name="connsiteY3" fmla="*/ 610137 h 779961"/>
                <a:gd name="connsiteX4" fmla="*/ 239542 w 869957"/>
                <a:gd name="connsiteY4" fmla="*/ 26066 h 7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957" h="779961">
                  <a:moveTo>
                    <a:pt x="239542" y="26066"/>
                  </a:moveTo>
                  <a:cubicBezTo>
                    <a:pt x="195745" y="47065"/>
                    <a:pt x="6754" y="247755"/>
                    <a:pt x="23553" y="264854"/>
                  </a:cubicBezTo>
                  <a:cubicBezTo>
                    <a:pt x="117448" y="358450"/>
                    <a:pt x="488829" y="571739"/>
                    <a:pt x="647222" y="707633"/>
                  </a:cubicBezTo>
                  <a:cubicBezTo>
                    <a:pt x="841312" y="874424"/>
                    <a:pt x="888410" y="679434"/>
                    <a:pt x="846113" y="610137"/>
                  </a:cubicBezTo>
                  <a:cubicBezTo>
                    <a:pt x="734219" y="427147"/>
                    <a:pt x="340638" y="-21931"/>
                    <a:pt x="239542" y="26066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01F2E1-8EE8-4A58-AC80-5FAC046BE8DF}"/>
                </a:ext>
              </a:extLst>
            </p:cNvPr>
            <p:cNvSpPr/>
            <p:nvPr/>
          </p:nvSpPr>
          <p:spPr>
            <a:xfrm>
              <a:off x="16025746" y="8303223"/>
              <a:ext cx="359982" cy="929954"/>
            </a:xfrm>
            <a:custGeom>
              <a:avLst/>
              <a:gdLst>
                <a:gd name="connsiteX0" fmla="*/ 154578 w 359982"/>
                <a:gd name="connsiteY0" fmla="*/ 27070 h 929954"/>
                <a:gd name="connsiteX1" fmla="*/ 23485 w 359982"/>
                <a:gd name="connsiteY1" fmla="*/ 107766 h 929954"/>
                <a:gd name="connsiteX2" fmla="*/ 23785 w 359982"/>
                <a:gd name="connsiteY2" fmla="*/ 135065 h 929954"/>
                <a:gd name="connsiteX3" fmla="*/ 243374 w 359982"/>
                <a:gd name="connsiteY3" fmla="*/ 932125 h 929954"/>
                <a:gd name="connsiteX4" fmla="*/ 361867 w 359982"/>
                <a:gd name="connsiteY4" fmla="*/ 930325 h 929954"/>
                <a:gd name="connsiteX5" fmla="*/ 154578 w 359982"/>
                <a:gd name="connsiteY5" fmla="*/ 27070 h 9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82" h="929954">
                  <a:moveTo>
                    <a:pt x="154578" y="27070"/>
                  </a:moveTo>
                  <a:cubicBezTo>
                    <a:pt x="66082" y="5771"/>
                    <a:pt x="29485" y="63368"/>
                    <a:pt x="23485" y="107766"/>
                  </a:cubicBezTo>
                  <a:cubicBezTo>
                    <a:pt x="21985" y="117965"/>
                    <a:pt x="22285" y="127265"/>
                    <a:pt x="23785" y="135065"/>
                  </a:cubicBezTo>
                  <a:cubicBezTo>
                    <a:pt x="50184" y="276058"/>
                    <a:pt x="239174" y="780633"/>
                    <a:pt x="243374" y="932125"/>
                  </a:cubicBezTo>
                  <a:cubicBezTo>
                    <a:pt x="291371" y="920426"/>
                    <a:pt x="330669" y="929426"/>
                    <a:pt x="361867" y="930325"/>
                  </a:cubicBezTo>
                  <a:cubicBezTo>
                    <a:pt x="372668" y="848729"/>
                    <a:pt x="251172" y="50469"/>
                    <a:pt x="154578" y="2707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44DFC8A-CFF5-4049-A33D-52CB784D96FE}"/>
                </a:ext>
              </a:extLst>
            </p:cNvPr>
            <p:cNvSpPr/>
            <p:nvPr/>
          </p:nvSpPr>
          <p:spPr>
            <a:xfrm>
              <a:off x="15309849" y="7660973"/>
              <a:ext cx="1109946" cy="1529925"/>
            </a:xfrm>
            <a:custGeom>
              <a:avLst/>
              <a:gdLst>
                <a:gd name="connsiteX0" fmla="*/ 264204 w 1109945"/>
                <a:gd name="connsiteY0" fmla="*/ 27951 h 1529924"/>
                <a:gd name="connsiteX1" fmla="*/ 22716 w 1109945"/>
                <a:gd name="connsiteY1" fmla="*/ 371134 h 1529924"/>
                <a:gd name="connsiteX2" fmla="*/ 727081 w 1109945"/>
                <a:gd name="connsiteY2" fmla="*/ 820212 h 1529924"/>
                <a:gd name="connsiteX3" fmla="*/ 796978 w 1109945"/>
                <a:gd name="connsiteY3" fmla="*/ 1036202 h 1529924"/>
                <a:gd name="connsiteX4" fmla="*/ 933471 w 1109945"/>
                <a:gd name="connsiteY4" fmla="*/ 1519478 h 1529924"/>
                <a:gd name="connsiteX5" fmla="*/ 1108363 w 1109945"/>
                <a:gd name="connsiteY5" fmla="*/ 1498179 h 1529924"/>
                <a:gd name="connsiteX6" fmla="*/ 922371 w 1109945"/>
                <a:gd name="connsiteY6" fmla="*/ 653121 h 1529924"/>
                <a:gd name="connsiteX7" fmla="*/ 264204 w 1109945"/>
                <a:gd name="connsiteY7" fmla="*/ 27951 h 152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945" h="1529924">
                  <a:moveTo>
                    <a:pt x="264204" y="27951"/>
                  </a:moveTo>
                  <a:cubicBezTo>
                    <a:pt x="219806" y="50150"/>
                    <a:pt x="14917" y="363935"/>
                    <a:pt x="22716" y="371134"/>
                  </a:cubicBezTo>
                  <a:cubicBezTo>
                    <a:pt x="71313" y="417932"/>
                    <a:pt x="714181" y="811513"/>
                    <a:pt x="727081" y="820212"/>
                  </a:cubicBezTo>
                  <a:cubicBezTo>
                    <a:pt x="744180" y="878110"/>
                    <a:pt x="769680" y="954906"/>
                    <a:pt x="796978" y="1036202"/>
                  </a:cubicBezTo>
                  <a:cubicBezTo>
                    <a:pt x="856076" y="1213493"/>
                    <a:pt x="929871" y="1433982"/>
                    <a:pt x="933471" y="1519478"/>
                  </a:cubicBezTo>
                  <a:lnTo>
                    <a:pt x="1108363" y="1498179"/>
                  </a:lnTo>
                  <a:cubicBezTo>
                    <a:pt x="1094863" y="1285189"/>
                    <a:pt x="1012067" y="790214"/>
                    <a:pt x="922371" y="653121"/>
                  </a:cubicBezTo>
                  <a:cubicBezTo>
                    <a:pt x="831176" y="509128"/>
                    <a:pt x="396798" y="-37746"/>
                    <a:pt x="264204" y="27951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086B303-DF98-4EAA-A0EB-D6BC976FD3AB}"/>
                </a:ext>
              </a:extLst>
            </p:cNvPr>
            <p:cNvSpPr/>
            <p:nvPr/>
          </p:nvSpPr>
          <p:spPr>
            <a:xfrm>
              <a:off x="15029967" y="10193201"/>
              <a:ext cx="389981" cy="1919906"/>
            </a:xfrm>
            <a:custGeom>
              <a:avLst/>
              <a:gdLst>
                <a:gd name="connsiteX0" fmla="*/ 24212 w 389980"/>
                <a:gd name="connsiteY0" fmla="*/ 22499 h 1919905"/>
                <a:gd name="connsiteX1" fmla="*/ 57210 w 389980"/>
                <a:gd name="connsiteY1" fmla="*/ 1894707 h 1919905"/>
                <a:gd name="connsiteX2" fmla="*/ 170905 w 389980"/>
                <a:gd name="connsiteY2" fmla="*/ 1877008 h 1919905"/>
                <a:gd name="connsiteX3" fmla="*/ 384795 w 389980"/>
                <a:gd name="connsiteY3" fmla="*/ 101996 h 1919905"/>
                <a:gd name="connsiteX4" fmla="*/ 24212 w 389980"/>
                <a:gd name="connsiteY4" fmla="*/ 22499 h 191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80" h="1919905">
                  <a:moveTo>
                    <a:pt x="24212" y="22499"/>
                  </a:moveTo>
                  <a:cubicBezTo>
                    <a:pt x="13413" y="102595"/>
                    <a:pt x="57210" y="1894707"/>
                    <a:pt x="57210" y="1894707"/>
                  </a:cubicBezTo>
                  <a:cubicBezTo>
                    <a:pt x="58110" y="1898307"/>
                    <a:pt x="125607" y="1909407"/>
                    <a:pt x="170905" y="1877008"/>
                  </a:cubicBezTo>
                  <a:cubicBezTo>
                    <a:pt x="170905" y="1877008"/>
                    <a:pt x="379394" y="136794"/>
                    <a:pt x="384795" y="101996"/>
                  </a:cubicBezTo>
                  <a:cubicBezTo>
                    <a:pt x="353896" y="128694"/>
                    <a:pt x="68009" y="60598"/>
                    <a:pt x="24212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F014949-8344-4026-B397-A2840CFC21A8}"/>
                </a:ext>
              </a:extLst>
            </p:cNvPr>
            <p:cNvSpPr/>
            <p:nvPr/>
          </p:nvSpPr>
          <p:spPr>
            <a:xfrm>
              <a:off x="15060055" y="11995213"/>
              <a:ext cx="359982" cy="269987"/>
            </a:xfrm>
            <a:custGeom>
              <a:avLst/>
              <a:gdLst>
                <a:gd name="connsiteX0" fmla="*/ 164815 w 359982"/>
                <a:gd name="connsiteY0" fmla="*/ 74096 h 269986"/>
                <a:gd name="connsiteX1" fmla="*/ 131517 w 359982"/>
                <a:gd name="connsiteY1" fmla="*/ 22499 h 269986"/>
                <a:gd name="connsiteX2" fmla="*/ 34922 w 359982"/>
                <a:gd name="connsiteY2" fmla="*/ 68397 h 269986"/>
                <a:gd name="connsiteX3" fmla="*/ 29521 w 359982"/>
                <a:gd name="connsiteY3" fmla="*/ 107995 h 269986"/>
                <a:gd name="connsiteX4" fmla="*/ 29222 w 359982"/>
                <a:gd name="connsiteY4" fmla="*/ 170092 h 269986"/>
                <a:gd name="connsiteX5" fmla="*/ 124617 w 359982"/>
                <a:gd name="connsiteY5" fmla="*/ 226789 h 269986"/>
                <a:gd name="connsiteX6" fmla="*/ 234412 w 359982"/>
                <a:gd name="connsiteY6" fmla="*/ 248988 h 269986"/>
                <a:gd name="connsiteX7" fmla="*/ 340006 w 359982"/>
                <a:gd name="connsiteY7" fmla="*/ 202790 h 269986"/>
                <a:gd name="connsiteX8" fmla="*/ 164815 w 359982"/>
                <a:gd name="connsiteY8" fmla="*/ 74096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982" h="269986">
                  <a:moveTo>
                    <a:pt x="164815" y="74096"/>
                  </a:moveTo>
                  <a:cubicBezTo>
                    <a:pt x="149816" y="53698"/>
                    <a:pt x="131517" y="22499"/>
                    <a:pt x="131517" y="22499"/>
                  </a:cubicBezTo>
                  <a:lnTo>
                    <a:pt x="34922" y="68397"/>
                  </a:lnTo>
                  <a:cubicBezTo>
                    <a:pt x="34922" y="68397"/>
                    <a:pt x="26822" y="78297"/>
                    <a:pt x="29521" y="107995"/>
                  </a:cubicBezTo>
                  <a:cubicBezTo>
                    <a:pt x="29521" y="107995"/>
                    <a:pt x="13922" y="140393"/>
                    <a:pt x="29222" y="170092"/>
                  </a:cubicBezTo>
                  <a:cubicBezTo>
                    <a:pt x="37921" y="187191"/>
                    <a:pt x="98218" y="216289"/>
                    <a:pt x="124617" y="226789"/>
                  </a:cubicBezTo>
                  <a:cubicBezTo>
                    <a:pt x="151016" y="237288"/>
                    <a:pt x="188214" y="248088"/>
                    <a:pt x="234412" y="248988"/>
                  </a:cubicBezTo>
                  <a:cubicBezTo>
                    <a:pt x="280309" y="250188"/>
                    <a:pt x="338206" y="229489"/>
                    <a:pt x="340006" y="202790"/>
                  </a:cubicBezTo>
                  <a:cubicBezTo>
                    <a:pt x="343307" y="149993"/>
                    <a:pt x="193914" y="113394"/>
                    <a:pt x="164815" y="74096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59D450D-6299-4A5B-ABB4-C3F38215D959}"/>
                </a:ext>
              </a:extLst>
            </p:cNvPr>
            <p:cNvSpPr/>
            <p:nvPr/>
          </p:nvSpPr>
          <p:spPr>
            <a:xfrm>
              <a:off x="15400504" y="11889318"/>
              <a:ext cx="239988" cy="329984"/>
            </a:xfrm>
            <a:custGeom>
              <a:avLst/>
              <a:gdLst>
                <a:gd name="connsiteX0" fmla="*/ 198448 w 239988"/>
                <a:gd name="connsiteY0" fmla="*/ 48298 h 329983"/>
                <a:gd name="connsiteX1" fmla="*/ 167850 w 239988"/>
                <a:gd name="connsiteY1" fmla="*/ 22499 h 329983"/>
                <a:gd name="connsiteX2" fmla="*/ 65254 w 239988"/>
                <a:gd name="connsiteY2" fmla="*/ 53397 h 329983"/>
                <a:gd name="connsiteX3" fmla="*/ 75454 w 239988"/>
                <a:gd name="connsiteY3" fmla="*/ 113995 h 329983"/>
                <a:gd name="connsiteX4" fmla="*/ 32256 w 239988"/>
                <a:gd name="connsiteY4" fmla="*/ 326984 h 329983"/>
                <a:gd name="connsiteX5" fmla="*/ 141451 w 239988"/>
                <a:gd name="connsiteY5" fmla="*/ 290386 h 329983"/>
                <a:gd name="connsiteX6" fmla="*/ 207747 w 239988"/>
                <a:gd name="connsiteY6" fmla="*/ 200390 h 329983"/>
                <a:gd name="connsiteX7" fmla="*/ 240445 w 239988"/>
                <a:gd name="connsiteY7" fmla="*/ 94196 h 329983"/>
                <a:gd name="connsiteX8" fmla="*/ 198448 w 239988"/>
                <a:gd name="connsiteY8" fmla="*/ 48298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988" h="329983">
                  <a:moveTo>
                    <a:pt x="198448" y="48298"/>
                  </a:moveTo>
                  <a:cubicBezTo>
                    <a:pt x="180749" y="24299"/>
                    <a:pt x="167850" y="22499"/>
                    <a:pt x="167850" y="22499"/>
                  </a:cubicBezTo>
                  <a:lnTo>
                    <a:pt x="65254" y="53397"/>
                  </a:lnTo>
                  <a:cubicBezTo>
                    <a:pt x="65254" y="53397"/>
                    <a:pt x="72754" y="88795"/>
                    <a:pt x="75454" y="113995"/>
                  </a:cubicBezTo>
                  <a:cubicBezTo>
                    <a:pt x="80253" y="162592"/>
                    <a:pt x="-5842" y="290086"/>
                    <a:pt x="32256" y="326984"/>
                  </a:cubicBezTo>
                  <a:cubicBezTo>
                    <a:pt x="51455" y="345584"/>
                    <a:pt x="108152" y="321885"/>
                    <a:pt x="141451" y="290386"/>
                  </a:cubicBezTo>
                  <a:cubicBezTo>
                    <a:pt x="174749" y="258587"/>
                    <a:pt x="201147" y="227989"/>
                    <a:pt x="207747" y="200390"/>
                  </a:cubicBezTo>
                  <a:cubicBezTo>
                    <a:pt x="216147" y="165892"/>
                    <a:pt x="245245" y="112795"/>
                    <a:pt x="240445" y="94196"/>
                  </a:cubicBezTo>
                  <a:cubicBezTo>
                    <a:pt x="231747" y="61797"/>
                    <a:pt x="198448" y="48298"/>
                    <a:pt x="198448" y="48298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69A19FC-4D3F-46B2-B19D-BAB0AA2C5D58}"/>
                </a:ext>
              </a:extLst>
            </p:cNvPr>
            <p:cNvSpPr/>
            <p:nvPr/>
          </p:nvSpPr>
          <p:spPr>
            <a:xfrm>
              <a:off x="15437560" y="11875519"/>
              <a:ext cx="179991" cy="149993"/>
            </a:xfrm>
            <a:custGeom>
              <a:avLst/>
              <a:gdLst>
                <a:gd name="connsiteX0" fmla="*/ 22499 w 179991"/>
                <a:gd name="connsiteY0" fmla="*/ 65397 h 149992"/>
                <a:gd name="connsiteX1" fmla="*/ 38698 w 179991"/>
                <a:gd name="connsiteY1" fmla="*/ 127794 h 149992"/>
                <a:gd name="connsiteX2" fmla="*/ 113995 w 179991"/>
                <a:gd name="connsiteY2" fmla="*/ 125093 h 149992"/>
                <a:gd name="connsiteX3" fmla="*/ 161693 w 179991"/>
                <a:gd name="connsiteY3" fmla="*/ 62097 h 149992"/>
                <a:gd name="connsiteX4" fmla="*/ 130794 w 179991"/>
                <a:gd name="connsiteY4" fmla="*/ 22499 h 149992"/>
                <a:gd name="connsiteX5" fmla="*/ 22499 w 179991"/>
                <a:gd name="connsiteY5" fmla="*/ 65397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91" h="149992">
                  <a:moveTo>
                    <a:pt x="22499" y="65397"/>
                  </a:moveTo>
                  <a:cubicBezTo>
                    <a:pt x="22499" y="65397"/>
                    <a:pt x="33898" y="89695"/>
                    <a:pt x="38698" y="127794"/>
                  </a:cubicBezTo>
                  <a:cubicBezTo>
                    <a:pt x="38698" y="127794"/>
                    <a:pt x="75297" y="136793"/>
                    <a:pt x="113995" y="125093"/>
                  </a:cubicBezTo>
                  <a:cubicBezTo>
                    <a:pt x="135893" y="118494"/>
                    <a:pt x="161693" y="62097"/>
                    <a:pt x="161693" y="62097"/>
                  </a:cubicBezTo>
                  <a:cubicBezTo>
                    <a:pt x="143993" y="38098"/>
                    <a:pt x="130794" y="22499"/>
                    <a:pt x="130794" y="22499"/>
                  </a:cubicBezTo>
                  <a:lnTo>
                    <a:pt x="22499" y="65397"/>
                  </a:ln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9C5DD29-3CA5-4F1B-B70D-84A737893CB0}"/>
                </a:ext>
              </a:extLst>
            </p:cNvPr>
            <p:cNvSpPr/>
            <p:nvPr/>
          </p:nvSpPr>
          <p:spPr>
            <a:xfrm>
              <a:off x="14531914" y="9077557"/>
              <a:ext cx="1079947" cy="2909857"/>
            </a:xfrm>
            <a:custGeom>
              <a:avLst/>
              <a:gdLst>
                <a:gd name="connsiteX0" fmla="*/ 617361 w 1079946"/>
                <a:gd name="connsiteY0" fmla="*/ 38998 h 2909857"/>
                <a:gd name="connsiteX1" fmla="*/ 22790 w 1079946"/>
                <a:gd name="connsiteY1" fmla="*/ 22499 h 2909857"/>
                <a:gd name="connsiteX2" fmla="*/ 188682 w 1079946"/>
                <a:gd name="connsiteY2" fmla="*/ 1679317 h 2909857"/>
                <a:gd name="connsiteX3" fmla="*/ 936845 w 1079946"/>
                <a:gd name="connsiteY3" fmla="*/ 2889758 h 2909857"/>
                <a:gd name="connsiteX4" fmla="*/ 1060439 w 1079946"/>
                <a:gd name="connsiteY4" fmla="*/ 2851360 h 2909857"/>
                <a:gd name="connsiteX5" fmla="*/ 595762 w 1079946"/>
                <a:gd name="connsiteY5" fmla="*/ 1660119 h 2909857"/>
                <a:gd name="connsiteX6" fmla="*/ 617361 w 1079946"/>
                <a:gd name="connsiteY6" fmla="*/ 38998 h 2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46" h="2909857">
                  <a:moveTo>
                    <a:pt x="617361" y="38998"/>
                  </a:moveTo>
                  <a:cubicBezTo>
                    <a:pt x="392971" y="64796"/>
                    <a:pt x="99286" y="51597"/>
                    <a:pt x="22790" y="22499"/>
                  </a:cubicBezTo>
                  <a:cubicBezTo>
                    <a:pt x="17090" y="85495"/>
                    <a:pt x="95986" y="896056"/>
                    <a:pt x="188682" y="1679317"/>
                  </a:cubicBezTo>
                  <a:cubicBezTo>
                    <a:pt x="233080" y="2054299"/>
                    <a:pt x="936845" y="2889758"/>
                    <a:pt x="936845" y="2889758"/>
                  </a:cubicBezTo>
                  <a:cubicBezTo>
                    <a:pt x="938344" y="2894558"/>
                    <a:pt x="1017241" y="2904158"/>
                    <a:pt x="1060439" y="2851360"/>
                  </a:cubicBezTo>
                  <a:cubicBezTo>
                    <a:pt x="1060439" y="2851360"/>
                    <a:pt x="584062" y="1900107"/>
                    <a:pt x="595762" y="1660119"/>
                  </a:cubicBezTo>
                  <a:cubicBezTo>
                    <a:pt x="621860" y="1118345"/>
                    <a:pt x="682158" y="432278"/>
                    <a:pt x="617361" y="38998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AE3B37-4C1A-4C5C-BED8-3C46B97E631C}"/>
                </a:ext>
              </a:extLst>
            </p:cNvPr>
            <p:cNvSpPr/>
            <p:nvPr/>
          </p:nvSpPr>
          <p:spPr>
            <a:xfrm>
              <a:off x="15063478" y="11989814"/>
              <a:ext cx="179991" cy="149993"/>
            </a:xfrm>
            <a:custGeom>
              <a:avLst/>
              <a:gdLst>
                <a:gd name="connsiteX0" fmla="*/ 22499 w 179991"/>
                <a:gd name="connsiteY0" fmla="*/ 63296 h 149992"/>
                <a:gd name="connsiteX1" fmla="*/ 26399 w 179991"/>
                <a:gd name="connsiteY1" fmla="*/ 113394 h 149992"/>
                <a:gd name="connsiteX2" fmla="*/ 104095 w 179991"/>
                <a:gd name="connsiteY2" fmla="*/ 128093 h 149992"/>
                <a:gd name="connsiteX3" fmla="*/ 161693 w 179991"/>
                <a:gd name="connsiteY3" fmla="*/ 79496 h 149992"/>
                <a:gd name="connsiteX4" fmla="*/ 131694 w 179991"/>
                <a:gd name="connsiteY4" fmla="*/ 22499 h 149992"/>
                <a:gd name="connsiteX5" fmla="*/ 22499 w 179991"/>
                <a:gd name="connsiteY5" fmla="*/ 63296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91" h="149992">
                  <a:moveTo>
                    <a:pt x="22499" y="63296"/>
                  </a:moveTo>
                  <a:cubicBezTo>
                    <a:pt x="22499" y="63296"/>
                    <a:pt x="23399" y="83396"/>
                    <a:pt x="26399" y="113394"/>
                  </a:cubicBezTo>
                  <a:cubicBezTo>
                    <a:pt x="26399" y="113394"/>
                    <a:pt x="83396" y="137693"/>
                    <a:pt x="104095" y="128093"/>
                  </a:cubicBezTo>
                  <a:cubicBezTo>
                    <a:pt x="140693" y="110995"/>
                    <a:pt x="161693" y="79496"/>
                    <a:pt x="161693" y="79496"/>
                  </a:cubicBezTo>
                  <a:cubicBezTo>
                    <a:pt x="139793" y="48297"/>
                    <a:pt x="131694" y="22499"/>
                    <a:pt x="131694" y="22499"/>
                  </a:cubicBezTo>
                  <a:lnTo>
                    <a:pt x="22499" y="63296"/>
                  </a:ln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D0258D4-7B9A-416D-812A-AD2317973549}"/>
                </a:ext>
              </a:extLst>
            </p:cNvPr>
            <p:cNvSpPr/>
            <p:nvPr/>
          </p:nvSpPr>
          <p:spPr>
            <a:xfrm>
              <a:off x="14986183" y="8959362"/>
              <a:ext cx="689966" cy="3119847"/>
            </a:xfrm>
            <a:custGeom>
              <a:avLst/>
              <a:gdLst>
                <a:gd name="connsiteX0" fmla="*/ 63796 w 689966"/>
                <a:gd name="connsiteY0" fmla="*/ 33898 h 3119847"/>
                <a:gd name="connsiteX1" fmla="*/ 36797 w 689966"/>
                <a:gd name="connsiteY1" fmla="*/ 1742014 h 3119847"/>
                <a:gd name="connsiteX2" fmla="*/ 91995 w 689966"/>
                <a:gd name="connsiteY2" fmla="*/ 3072750 h 3119847"/>
                <a:gd name="connsiteX3" fmla="*/ 229988 w 689966"/>
                <a:gd name="connsiteY3" fmla="*/ 3077550 h 3119847"/>
                <a:gd name="connsiteX4" fmla="*/ 692866 w 689966"/>
                <a:gd name="connsiteY4" fmla="*/ 22499 h 3119847"/>
                <a:gd name="connsiteX5" fmla="*/ 63796 w 689966"/>
                <a:gd name="connsiteY5" fmla="*/ 33898 h 311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9966" h="3119847">
                  <a:moveTo>
                    <a:pt x="63796" y="33898"/>
                  </a:moveTo>
                  <a:cubicBezTo>
                    <a:pt x="63796" y="33898"/>
                    <a:pt x="-7001" y="1182842"/>
                    <a:pt x="36797" y="1742014"/>
                  </a:cubicBezTo>
                  <a:cubicBezTo>
                    <a:pt x="87495" y="2389683"/>
                    <a:pt x="91995" y="3072750"/>
                    <a:pt x="91995" y="3072750"/>
                  </a:cubicBezTo>
                  <a:cubicBezTo>
                    <a:pt x="134593" y="3126147"/>
                    <a:pt x="228488" y="3082349"/>
                    <a:pt x="229988" y="3077550"/>
                  </a:cubicBezTo>
                  <a:cubicBezTo>
                    <a:pt x="229988" y="3077550"/>
                    <a:pt x="701865" y="143393"/>
                    <a:pt x="692866" y="22499"/>
                  </a:cubicBezTo>
                  <a:cubicBezTo>
                    <a:pt x="616369" y="50398"/>
                    <a:pt x="287886" y="62997"/>
                    <a:pt x="63796" y="33898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908796-25FC-4163-97EC-D94102030E59}"/>
                </a:ext>
              </a:extLst>
            </p:cNvPr>
            <p:cNvSpPr/>
            <p:nvPr/>
          </p:nvSpPr>
          <p:spPr>
            <a:xfrm>
              <a:off x="14514505" y="8858567"/>
              <a:ext cx="1259938" cy="569972"/>
            </a:xfrm>
            <a:custGeom>
              <a:avLst/>
              <a:gdLst>
                <a:gd name="connsiteX0" fmla="*/ 44398 w 1259938"/>
                <a:gd name="connsiteY0" fmla="*/ 22499 h 569972"/>
                <a:gd name="connsiteX1" fmla="*/ 22499 w 1259938"/>
                <a:gd name="connsiteY1" fmla="*/ 467378 h 569972"/>
                <a:gd name="connsiteX2" fmla="*/ 485076 w 1259938"/>
                <a:gd name="connsiteY2" fmla="*/ 554373 h 569972"/>
                <a:gd name="connsiteX3" fmla="*/ 554673 w 1259938"/>
                <a:gd name="connsiteY3" fmla="*/ 348883 h 569972"/>
                <a:gd name="connsiteX4" fmla="*/ 687266 w 1259938"/>
                <a:gd name="connsiteY4" fmla="*/ 557673 h 569972"/>
                <a:gd name="connsiteX5" fmla="*/ 1240740 w 1259938"/>
                <a:gd name="connsiteY5" fmla="*/ 455678 h 569972"/>
                <a:gd name="connsiteX6" fmla="*/ 1163343 w 1259938"/>
                <a:gd name="connsiteY6" fmla="*/ 144293 h 569972"/>
                <a:gd name="connsiteX7" fmla="*/ 44398 w 1259938"/>
                <a:gd name="connsiteY7" fmla="*/ 22499 h 5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9938" h="569972">
                  <a:moveTo>
                    <a:pt x="44398" y="22499"/>
                  </a:moveTo>
                  <a:cubicBezTo>
                    <a:pt x="44398" y="22499"/>
                    <a:pt x="22499" y="260988"/>
                    <a:pt x="22499" y="467378"/>
                  </a:cubicBezTo>
                  <a:cubicBezTo>
                    <a:pt x="22499" y="467378"/>
                    <a:pt x="235788" y="554673"/>
                    <a:pt x="485076" y="554373"/>
                  </a:cubicBezTo>
                  <a:lnTo>
                    <a:pt x="554673" y="348883"/>
                  </a:lnTo>
                  <a:cubicBezTo>
                    <a:pt x="554673" y="348883"/>
                    <a:pt x="650668" y="557073"/>
                    <a:pt x="687266" y="557673"/>
                  </a:cubicBezTo>
                  <a:cubicBezTo>
                    <a:pt x="892456" y="562773"/>
                    <a:pt x="1100646" y="540274"/>
                    <a:pt x="1240740" y="455678"/>
                  </a:cubicBezTo>
                  <a:lnTo>
                    <a:pt x="1163343" y="144293"/>
                  </a:lnTo>
                  <a:lnTo>
                    <a:pt x="44398" y="22499"/>
                  </a:lnTo>
                  <a:close/>
                </a:path>
              </a:pathLst>
            </a:custGeom>
            <a:solidFill>
              <a:srgbClr val="802B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4AB33CD-8744-4045-B7FD-B1EE56F3F5A4}"/>
                </a:ext>
              </a:extLst>
            </p:cNvPr>
            <p:cNvSpPr/>
            <p:nvPr/>
          </p:nvSpPr>
          <p:spPr>
            <a:xfrm>
              <a:off x="15115976" y="7250946"/>
              <a:ext cx="299985" cy="389981"/>
            </a:xfrm>
            <a:custGeom>
              <a:avLst/>
              <a:gdLst>
                <a:gd name="connsiteX0" fmla="*/ 62697 w 299985"/>
                <a:gd name="connsiteY0" fmla="*/ 22499 h 389980"/>
                <a:gd name="connsiteX1" fmla="*/ 22499 w 299985"/>
                <a:gd name="connsiteY1" fmla="*/ 291286 h 389980"/>
                <a:gd name="connsiteX2" fmla="*/ 274187 w 299985"/>
                <a:gd name="connsiteY2" fmla="*/ 347083 h 389980"/>
                <a:gd name="connsiteX3" fmla="*/ 283787 w 299985"/>
                <a:gd name="connsiteY3" fmla="*/ 125094 h 389980"/>
                <a:gd name="connsiteX4" fmla="*/ 62697 w 299985"/>
                <a:gd name="connsiteY4" fmla="*/ 22499 h 38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389980">
                  <a:moveTo>
                    <a:pt x="62697" y="22499"/>
                  </a:moveTo>
                  <a:cubicBezTo>
                    <a:pt x="69597" y="85496"/>
                    <a:pt x="45298" y="259187"/>
                    <a:pt x="22499" y="291286"/>
                  </a:cubicBezTo>
                  <a:cubicBezTo>
                    <a:pt x="70196" y="408280"/>
                    <a:pt x="258887" y="414580"/>
                    <a:pt x="274187" y="347083"/>
                  </a:cubicBezTo>
                  <a:cubicBezTo>
                    <a:pt x="246888" y="272987"/>
                    <a:pt x="282887" y="137993"/>
                    <a:pt x="283787" y="125094"/>
                  </a:cubicBezTo>
                  <a:cubicBezTo>
                    <a:pt x="237288" y="130794"/>
                    <a:pt x="77996" y="34798"/>
                    <a:pt x="62697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775AFCF-1758-4DC1-BA43-4B5FB868D60B}"/>
                </a:ext>
              </a:extLst>
            </p:cNvPr>
            <p:cNvSpPr/>
            <p:nvPr/>
          </p:nvSpPr>
          <p:spPr>
            <a:xfrm>
              <a:off x="14503931" y="7520033"/>
              <a:ext cx="1229940" cy="1619921"/>
            </a:xfrm>
            <a:custGeom>
              <a:avLst/>
              <a:gdLst>
                <a:gd name="connsiteX0" fmla="*/ 1194616 w 1229939"/>
                <a:gd name="connsiteY0" fmla="*/ 434079 h 1619920"/>
                <a:gd name="connsiteX1" fmla="*/ 1079122 w 1229939"/>
                <a:gd name="connsiteY1" fmla="*/ 152993 h 1619920"/>
                <a:gd name="connsiteX2" fmla="*/ 886231 w 1229939"/>
                <a:gd name="connsiteY2" fmla="*/ 78296 h 1619920"/>
                <a:gd name="connsiteX3" fmla="*/ 799535 w 1229939"/>
                <a:gd name="connsiteY3" fmla="*/ 121494 h 1619920"/>
                <a:gd name="connsiteX4" fmla="*/ 634543 w 1229939"/>
                <a:gd name="connsiteY4" fmla="*/ 22499 h 1619920"/>
                <a:gd name="connsiteX5" fmla="*/ 441653 w 1229939"/>
                <a:gd name="connsiteY5" fmla="*/ 66597 h 1619920"/>
                <a:gd name="connsiteX6" fmla="*/ 186066 w 1229939"/>
                <a:gd name="connsiteY6" fmla="*/ 344983 h 1619920"/>
                <a:gd name="connsiteX7" fmla="*/ 22874 w 1229939"/>
                <a:gd name="connsiteY7" fmla="*/ 1401531 h 1619920"/>
                <a:gd name="connsiteX8" fmla="*/ 55272 w 1229939"/>
                <a:gd name="connsiteY8" fmla="*/ 1470828 h 1619920"/>
                <a:gd name="connsiteX9" fmla="*/ 1175717 w 1229939"/>
                <a:gd name="connsiteY9" fmla="*/ 1560224 h 1619920"/>
                <a:gd name="connsiteX10" fmla="*/ 1194616 w 1229939"/>
                <a:gd name="connsiteY10" fmla="*/ 434079 h 16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9939" h="1619920">
                  <a:moveTo>
                    <a:pt x="1194616" y="434079"/>
                  </a:moveTo>
                  <a:cubicBezTo>
                    <a:pt x="1213515" y="341083"/>
                    <a:pt x="1193416" y="224689"/>
                    <a:pt x="1079122" y="152993"/>
                  </a:cubicBezTo>
                  <a:cubicBezTo>
                    <a:pt x="1049723" y="134393"/>
                    <a:pt x="886231" y="78296"/>
                    <a:pt x="886231" y="78296"/>
                  </a:cubicBezTo>
                  <a:cubicBezTo>
                    <a:pt x="886231" y="78296"/>
                    <a:pt x="845433" y="126294"/>
                    <a:pt x="799535" y="121494"/>
                  </a:cubicBezTo>
                  <a:cubicBezTo>
                    <a:pt x="732639" y="114294"/>
                    <a:pt x="634543" y="22499"/>
                    <a:pt x="634543" y="22499"/>
                  </a:cubicBezTo>
                  <a:cubicBezTo>
                    <a:pt x="634543" y="22499"/>
                    <a:pt x="490250" y="56697"/>
                    <a:pt x="441653" y="66597"/>
                  </a:cubicBezTo>
                  <a:cubicBezTo>
                    <a:pt x="295860" y="95995"/>
                    <a:pt x="224163" y="224689"/>
                    <a:pt x="186066" y="344983"/>
                  </a:cubicBezTo>
                  <a:cubicBezTo>
                    <a:pt x="100269" y="615870"/>
                    <a:pt x="38473" y="1235039"/>
                    <a:pt x="22874" y="1401531"/>
                  </a:cubicBezTo>
                  <a:cubicBezTo>
                    <a:pt x="20174" y="1428830"/>
                    <a:pt x="32173" y="1455829"/>
                    <a:pt x="55272" y="1470828"/>
                  </a:cubicBezTo>
                  <a:cubicBezTo>
                    <a:pt x="330359" y="1652019"/>
                    <a:pt x="1047323" y="1615720"/>
                    <a:pt x="1175717" y="1560224"/>
                  </a:cubicBezTo>
                  <a:cubicBezTo>
                    <a:pt x="1274113" y="1517326"/>
                    <a:pt x="1128320" y="758663"/>
                    <a:pt x="1194616" y="434079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4671A5F-F130-4616-A3D3-EB703C198D1C}"/>
                </a:ext>
              </a:extLst>
            </p:cNvPr>
            <p:cNvSpPr/>
            <p:nvPr/>
          </p:nvSpPr>
          <p:spPr>
            <a:xfrm>
              <a:off x="12923723" y="7848475"/>
              <a:ext cx="299985" cy="239988"/>
            </a:xfrm>
            <a:custGeom>
              <a:avLst/>
              <a:gdLst>
                <a:gd name="connsiteX0" fmla="*/ 230949 w 299985"/>
                <a:gd name="connsiteY0" fmla="*/ 75338 h 239988"/>
                <a:gd name="connsiteX1" fmla="*/ 122355 w 299985"/>
                <a:gd name="connsiteY1" fmla="*/ 39040 h 239988"/>
                <a:gd name="connsiteX2" fmla="*/ 58758 w 299985"/>
                <a:gd name="connsiteY2" fmla="*/ 22541 h 239988"/>
                <a:gd name="connsiteX3" fmla="*/ 25160 w 299985"/>
                <a:gd name="connsiteY3" fmla="*/ 41140 h 239988"/>
                <a:gd name="connsiteX4" fmla="*/ 26959 w 299985"/>
                <a:gd name="connsiteY4" fmla="*/ 62739 h 239988"/>
                <a:gd name="connsiteX5" fmla="*/ 46159 w 299985"/>
                <a:gd name="connsiteY5" fmla="*/ 99637 h 239988"/>
                <a:gd name="connsiteX6" fmla="*/ 97456 w 299985"/>
                <a:gd name="connsiteY6" fmla="*/ 146435 h 239988"/>
                <a:gd name="connsiteX7" fmla="*/ 278047 w 299985"/>
                <a:gd name="connsiteY7" fmla="*/ 230731 h 239988"/>
                <a:gd name="connsiteX8" fmla="*/ 306246 w 299985"/>
                <a:gd name="connsiteY8" fmla="*/ 112537 h 239988"/>
                <a:gd name="connsiteX9" fmla="*/ 230949 w 299985"/>
                <a:gd name="connsiteY9" fmla="*/ 75338 h 23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985" h="239988">
                  <a:moveTo>
                    <a:pt x="230949" y="75338"/>
                  </a:moveTo>
                  <a:cubicBezTo>
                    <a:pt x="199751" y="62139"/>
                    <a:pt x="127455" y="40540"/>
                    <a:pt x="122355" y="39040"/>
                  </a:cubicBezTo>
                  <a:cubicBezTo>
                    <a:pt x="107355" y="35441"/>
                    <a:pt x="71057" y="21641"/>
                    <a:pt x="58758" y="22541"/>
                  </a:cubicBezTo>
                  <a:cubicBezTo>
                    <a:pt x="50958" y="23141"/>
                    <a:pt x="30559" y="33041"/>
                    <a:pt x="25160" y="41140"/>
                  </a:cubicBezTo>
                  <a:cubicBezTo>
                    <a:pt x="18260" y="51640"/>
                    <a:pt x="26959" y="62739"/>
                    <a:pt x="26959" y="62739"/>
                  </a:cubicBezTo>
                  <a:cubicBezTo>
                    <a:pt x="15261" y="74438"/>
                    <a:pt x="49759" y="97537"/>
                    <a:pt x="46159" y="99637"/>
                  </a:cubicBezTo>
                  <a:cubicBezTo>
                    <a:pt x="32060" y="108637"/>
                    <a:pt x="40159" y="130836"/>
                    <a:pt x="97456" y="146435"/>
                  </a:cubicBezTo>
                  <a:cubicBezTo>
                    <a:pt x="100756" y="147335"/>
                    <a:pt x="233949" y="213332"/>
                    <a:pt x="278047" y="230731"/>
                  </a:cubicBezTo>
                  <a:cubicBezTo>
                    <a:pt x="290946" y="204332"/>
                    <a:pt x="307446" y="113436"/>
                    <a:pt x="306246" y="112537"/>
                  </a:cubicBezTo>
                  <a:cubicBezTo>
                    <a:pt x="283147" y="98737"/>
                    <a:pt x="257348" y="86138"/>
                    <a:pt x="230949" y="75338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1E64D61-778E-4C37-8B3A-6487F68742DD}"/>
                </a:ext>
              </a:extLst>
            </p:cNvPr>
            <p:cNvSpPr/>
            <p:nvPr/>
          </p:nvSpPr>
          <p:spPr>
            <a:xfrm>
              <a:off x="13878609" y="7691465"/>
              <a:ext cx="959953" cy="599971"/>
            </a:xfrm>
            <a:custGeom>
              <a:avLst/>
              <a:gdLst>
                <a:gd name="connsiteX0" fmla="*/ 822187 w 959952"/>
                <a:gd name="connsiteY0" fmla="*/ 22659 h 599970"/>
                <a:gd name="connsiteX1" fmla="*/ 148120 w 959952"/>
                <a:gd name="connsiteY1" fmla="*/ 383841 h 599970"/>
                <a:gd name="connsiteX2" fmla="*/ 146920 w 959952"/>
                <a:gd name="connsiteY2" fmla="*/ 605230 h 599970"/>
                <a:gd name="connsiteX3" fmla="*/ 939782 w 959952"/>
                <a:gd name="connsiteY3" fmla="*/ 322044 h 599970"/>
                <a:gd name="connsiteX4" fmla="*/ 822187 w 959952"/>
                <a:gd name="connsiteY4" fmla="*/ 22659 h 59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952" h="599970">
                  <a:moveTo>
                    <a:pt x="822187" y="22659"/>
                  </a:moveTo>
                  <a:cubicBezTo>
                    <a:pt x="696493" y="65257"/>
                    <a:pt x="340411" y="302845"/>
                    <a:pt x="148120" y="383841"/>
                  </a:cubicBezTo>
                  <a:cubicBezTo>
                    <a:pt x="-87668" y="483436"/>
                    <a:pt x="65925" y="612430"/>
                    <a:pt x="146920" y="605230"/>
                  </a:cubicBezTo>
                  <a:cubicBezTo>
                    <a:pt x="360510" y="586631"/>
                    <a:pt x="937982" y="433938"/>
                    <a:pt x="939782" y="322044"/>
                  </a:cubicBezTo>
                  <a:cubicBezTo>
                    <a:pt x="940682" y="273746"/>
                    <a:pt x="844986" y="15159"/>
                    <a:pt x="822187" y="2265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7C99D81-4B9D-4167-AD9A-371CC440B02A}"/>
                </a:ext>
              </a:extLst>
            </p:cNvPr>
            <p:cNvSpPr/>
            <p:nvPr/>
          </p:nvSpPr>
          <p:spPr>
            <a:xfrm>
              <a:off x="13161572" y="7934013"/>
              <a:ext cx="959953" cy="359982"/>
            </a:xfrm>
            <a:custGeom>
              <a:avLst/>
              <a:gdLst>
                <a:gd name="connsiteX0" fmla="*/ 896656 w 959952"/>
                <a:gd name="connsiteY0" fmla="*/ 192591 h 359982"/>
                <a:gd name="connsiteX1" fmla="*/ 872057 w 959952"/>
                <a:gd name="connsiteY1" fmla="*/ 180591 h 359982"/>
                <a:gd name="connsiteX2" fmla="*/ 60597 w 959952"/>
                <a:gd name="connsiteY2" fmla="*/ 22499 h 359982"/>
                <a:gd name="connsiteX3" fmla="*/ 22499 w 959952"/>
                <a:gd name="connsiteY3" fmla="*/ 137393 h 359982"/>
                <a:gd name="connsiteX4" fmla="*/ 910456 w 959952"/>
                <a:gd name="connsiteY4" fmla="*/ 345883 h 359982"/>
                <a:gd name="connsiteX5" fmla="*/ 896656 w 959952"/>
                <a:gd name="connsiteY5" fmla="*/ 192591 h 35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9952" h="359982">
                  <a:moveTo>
                    <a:pt x="896656" y="192591"/>
                  </a:moveTo>
                  <a:cubicBezTo>
                    <a:pt x="888257" y="186891"/>
                    <a:pt x="879857" y="182691"/>
                    <a:pt x="872057" y="180591"/>
                  </a:cubicBezTo>
                  <a:cubicBezTo>
                    <a:pt x="734064" y="141593"/>
                    <a:pt x="197990" y="86096"/>
                    <a:pt x="60597" y="22499"/>
                  </a:cubicBezTo>
                  <a:cubicBezTo>
                    <a:pt x="49798" y="70496"/>
                    <a:pt x="37498" y="109794"/>
                    <a:pt x="22499" y="137393"/>
                  </a:cubicBezTo>
                  <a:cubicBezTo>
                    <a:pt x="250488" y="237288"/>
                    <a:pt x="846258" y="422079"/>
                    <a:pt x="910456" y="345883"/>
                  </a:cubicBezTo>
                  <a:cubicBezTo>
                    <a:pt x="969252" y="276286"/>
                    <a:pt x="933854" y="218089"/>
                    <a:pt x="896656" y="192591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11F528B-3B16-48F4-A1A9-091E6C680F22}"/>
                </a:ext>
              </a:extLst>
            </p:cNvPr>
            <p:cNvSpPr/>
            <p:nvPr/>
          </p:nvSpPr>
          <p:spPr>
            <a:xfrm>
              <a:off x="13202070" y="7583684"/>
              <a:ext cx="1709916" cy="749963"/>
            </a:xfrm>
            <a:custGeom>
              <a:avLst/>
              <a:gdLst>
                <a:gd name="connsiteX0" fmla="*/ 1681118 w 1709916"/>
                <a:gd name="connsiteY0" fmla="*/ 23044 h 749963"/>
                <a:gd name="connsiteX1" fmla="*/ 799160 w 1709916"/>
                <a:gd name="connsiteY1" fmla="*/ 500621 h 749963"/>
                <a:gd name="connsiteX2" fmla="*/ 574772 w 1709916"/>
                <a:gd name="connsiteY2" fmla="*/ 467023 h 749963"/>
                <a:gd name="connsiteX3" fmla="*/ 81296 w 1709916"/>
                <a:gd name="connsiteY3" fmla="*/ 374027 h 749963"/>
                <a:gd name="connsiteX4" fmla="*/ 22499 w 1709916"/>
                <a:gd name="connsiteY4" fmla="*/ 540219 h 749963"/>
                <a:gd name="connsiteX5" fmla="*/ 862157 w 1709916"/>
                <a:gd name="connsiteY5" fmla="*/ 749909 h 749963"/>
                <a:gd name="connsiteX6" fmla="*/ 1632519 w 1709916"/>
                <a:gd name="connsiteY6" fmla="*/ 431924 h 749963"/>
                <a:gd name="connsiteX7" fmla="*/ 1681118 w 1709916"/>
                <a:gd name="connsiteY7" fmla="*/ 23044 h 74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916" h="749963">
                  <a:moveTo>
                    <a:pt x="1681118" y="23044"/>
                  </a:moveTo>
                  <a:cubicBezTo>
                    <a:pt x="1277938" y="170637"/>
                    <a:pt x="812660" y="493121"/>
                    <a:pt x="799160" y="500621"/>
                  </a:cubicBezTo>
                  <a:cubicBezTo>
                    <a:pt x="739764" y="490121"/>
                    <a:pt x="659368" y="479022"/>
                    <a:pt x="574772" y="467023"/>
                  </a:cubicBezTo>
                  <a:cubicBezTo>
                    <a:pt x="389681" y="441224"/>
                    <a:pt x="159292" y="408825"/>
                    <a:pt x="81296" y="374027"/>
                  </a:cubicBezTo>
                  <a:lnTo>
                    <a:pt x="22499" y="540219"/>
                  </a:lnTo>
                  <a:cubicBezTo>
                    <a:pt x="219289" y="623015"/>
                    <a:pt x="699266" y="769108"/>
                    <a:pt x="862157" y="749909"/>
                  </a:cubicBezTo>
                  <a:cubicBezTo>
                    <a:pt x="1031350" y="732210"/>
                    <a:pt x="1632220" y="580117"/>
                    <a:pt x="1632519" y="431924"/>
                  </a:cubicBezTo>
                  <a:cubicBezTo>
                    <a:pt x="1632519" y="382727"/>
                    <a:pt x="1727315" y="6245"/>
                    <a:pt x="1681118" y="23044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DA95359-8D87-4E36-A15B-C9AC9B0B80C0}"/>
                </a:ext>
              </a:extLst>
            </p:cNvPr>
            <p:cNvSpPr/>
            <p:nvPr/>
          </p:nvSpPr>
          <p:spPr>
            <a:xfrm>
              <a:off x="15344216" y="7191546"/>
              <a:ext cx="299985" cy="1229940"/>
            </a:xfrm>
            <a:custGeom>
              <a:avLst/>
              <a:gdLst>
                <a:gd name="connsiteX0" fmla="*/ 207339 w 299985"/>
                <a:gd name="connsiteY0" fmla="*/ 302688 h 1229939"/>
                <a:gd name="connsiteX1" fmla="*/ 190540 w 299985"/>
                <a:gd name="connsiteY1" fmla="*/ 39601 h 1229939"/>
                <a:gd name="connsiteX2" fmla="*/ 34547 w 299985"/>
                <a:gd name="connsiteY2" fmla="*/ 105297 h 1229939"/>
                <a:gd name="connsiteX3" fmla="*/ 35747 w 299985"/>
                <a:gd name="connsiteY3" fmla="*/ 327286 h 1229939"/>
                <a:gd name="connsiteX4" fmla="*/ 54946 w 299985"/>
                <a:gd name="connsiteY4" fmla="*/ 654871 h 1229939"/>
                <a:gd name="connsiteX5" fmla="*/ 47747 w 299985"/>
                <a:gd name="connsiteY5" fmla="*/ 1220343 h 1229939"/>
                <a:gd name="connsiteX6" fmla="*/ 281435 w 299985"/>
                <a:gd name="connsiteY6" fmla="*/ 818963 h 1229939"/>
                <a:gd name="connsiteX7" fmla="*/ 239737 w 299985"/>
                <a:gd name="connsiteY7" fmla="*/ 591574 h 1229939"/>
                <a:gd name="connsiteX8" fmla="*/ 207339 w 299985"/>
                <a:gd name="connsiteY8" fmla="*/ 302688 h 122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985" h="1229939">
                  <a:moveTo>
                    <a:pt x="207339" y="302688"/>
                  </a:moveTo>
                  <a:cubicBezTo>
                    <a:pt x="228638" y="207292"/>
                    <a:pt x="218138" y="115797"/>
                    <a:pt x="190540" y="39601"/>
                  </a:cubicBezTo>
                  <a:cubicBezTo>
                    <a:pt x="148841" y="-22196"/>
                    <a:pt x="36047" y="103198"/>
                    <a:pt x="34547" y="105297"/>
                  </a:cubicBezTo>
                  <a:cubicBezTo>
                    <a:pt x="57646" y="166795"/>
                    <a:pt x="48646" y="248391"/>
                    <a:pt x="35747" y="327286"/>
                  </a:cubicBezTo>
                  <a:cubicBezTo>
                    <a:pt x="23148" y="404083"/>
                    <a:pt x="6649" y="475479"/>
                    <a:pt x="54946" y="654871"/>
                  </a:cubicBezTo>
                  <a:cubicBezTo>
                    <a:pt x="124543" y="912558"/>
                    <a:pt x="-7451" y="1191244"/>
                    <a:pt x="47747" y="1220343"/>
                  </a:cubicBezTo>
                  <a:cubicBezTo>
                    <a:pt x="97844" y="1247041"/>
                    <a:pt x="264336" y="1105448"/>
                    <a:pt x="281435" y="818963"/>
                  </a:cubicBezTo>
                  <a:cubicBezTo>
                    <a:pt x="284434" y="769765"/>
                    <a:pt x="280235" y="666570"/>
                    <a:pt x="239737" y="591574"/>
                  </a:cubicBezTo>
                  <a:cubicBezTo>
                    <a:pt x="215738" y="546276"/>
                    <a:pt x="176440" y="441881"/>
                    <a:pt x="207339" y="302688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C345E26-B72E-45D4-B946-160C76A1B9DC}"/>
                </a:ext>
              </a:extLst>
            </p:cNvPr>
            <p:cNvSpPr/>
            <p:nvPr/>
          </p:nvSpPr>
          <p:spPr>
            <a:xfrm>
              <a:off x="15187582" y="7017390"/>
              <a:ext cx="359982" cy="479976"/>
            </a:xfrm>
            <a:custGeom>
              <a:avLst/>
              <a:gdLst>
                <a:gd name="connsiteX0" fmla="*/ 183981 w 359982"/>
                <a:gd name="connsiteY0" fmla="*/ 22667 h 479976"/>
                <a:gd name="connsiteX1" fmla="*/ 22589 w 359982"/>
                <a:gd name="connsiteY1" fmla="*/ 208657 h 479976"/>
                <a:gd name="connsiteX2" fmla="*/ 25589 w 359982"/>
                <a:gd name="connsiteY2" fmla="*/ 303153 h 479976"/>
                <a:gd name="connsiteX3" fmla="*/ 196580 w 359982"/>
                <a:gd name="connsiteY3" fmla="*/ 461845 h 479976"/>
                <a:gd name="connsiteX4" fmla="*/ 353172 w 359982"/>
                <a:gd name="connsiteY4" fmla="*/ 138161 h 479976"/>
                <a:gd name="connsiteX5" fmla="*/ 183981 w 359982"/>
                <a:gd name="connsiteY5" fmla="*/ 22667 h 47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82" h="479976">
                  <a:moveTo>
                    <a:pt x="183981" y="22667"/>
                  </a:moveTo>
                  <a:cubicBezTo>
                    <a:pt x="91886" y="25667"/>
                    <a:pt x="19589" y="117762"/>
                    <a:pt x="22589" y="208657"/>
                  </a:cubicBezTo>
                  <a:cubicBezTo>
                    <a:pt x="22589" y="209557"/>
                    <a:pt x="25589" y="303153"/>
                    <a:pt x="25589" y="303153"/>
                  </a:cubicBezTo>
                  <a:cubicBezTo>
                    <a:pt x="27688" y="371849"/>
                    <a:pt x="137184" y="476545"/>
                    <a:pt x="196580" y="461845"/>
                  </a:cubicBezTo>
                  <a:cubicBezTo>
                    <a:pt x="336973" y="427347"/>
                    <a:pt x="358872" y="167259"/>
                    <a:pt x="353172" y="138161"/>
                  </a:cubicBezTo>
                  <a:cubicBezTo>
                    <a:pt x="337273" y="56865"/>
                    <a:pt x="269777" y="19667"/>
                    <a:pt x="183981" y="2266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1C3133B-CABB-4C39-838B-E52D8EE88FA9}"/>
                </a:ext>
              </a:extLst>
            </p:cNvPr>
            <p:cNvSpPr/>
            <p:nvPr/>
          </p:nvSpPr>
          <p:spPr>
            <a:xfrm>
              <a:off x="14840058" y="6848080"/>
              <a:ext cx="749963" cy="1589922"/>
            </a:xfrm>
            <a:custGeom>
              <a:avLst/>
              <a:gdLst>
                <a:gd name="connsiteX0" fmla="*/ 663199 w 749963"/>
                <a:gd name="connsiteY0" fmla="*/ 122979 h 1589922"/>
                <a:gd name="connsiteX1" fmla="*/ 575303 w 749963"/>
                <a:gd name="connsiteY1" fmla="*/ 107680 h 1589922"/>
                <a:gd name="connsiteX2" fmla="*/ 492807 w 749963"/>
                <a:gd name="connsiteY2" fmla="*/ 32684 h 1589922"/>
                <a:gd name="connsiteX3" fmla="*/ 217720 w 749963"/>
                <a:gd name="connsiteY3" fmla="*/ 131979 h 1589922"/>
                <a:gd name="connsiteX4" fmla="*/ 127425 w 749963"/>
                <a:gd name="connsiteY4" fmla="*/ 539959 h 1589922"/>
                <a:gd name="connsiteX5" fmla="*/ 83927 w 749963"/>
                <a:gd name="connsiteY5" fmla="*/ 869343 h 1589922"/>
                <a:gd name="connsiteX6" fmla="*/ 24530 w 749963"/>
                <a:gd name="connsiteY6" fmla="*/ 1129130 h 1589922"/>
                <a:gd name="connsiteX7" fmla="*/ 398912 w 749963"/>
                <a:gd name="connsiteY7" fmla="*/ 1580008 h 1589922"/>
                <a:gd name="connsiteX8" fmla="*/ 373413 w 749963"/>
                <a:gd name="connsiteY8" fmla="*/ 936840 h 1589922"/>
                <a:gd name="connsiteX9" fmla="*/ 355413 w 749963"/>
                <a:gd name="connsiteY9" fmla="*/ 581957 h 1589922"/>
                <a:gd name="connsiteX10" fmla="*/ 421110 w 749963"/>
                <a:gd name="connsiteY10" fmla="*/ 263673 h 1589922"/>
                <a:gd name="connsiteX11" fmla="*/ 578303 w 749963"/>
                <a:gd name="connsiteY11" fmla="*/ 191976 h 1589922"/>
                <a:gd name="connsiteX12" fmla="*/ 676998 w 749963"/>
                <a:gd name="connsiteY12" fmla="*/ 471262 h 1589922"/>
                <a:gd name="connsiteX13" fmla="*/ 663199 w 749963"/>
                <a:gd name="connsiteY13" fmla="*/ 122979 h 158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963" h="1589922">
                  <a:moveTo>
                    <a:pt x="663199" y="122979"/>
                  </a:moveTo>
                  <a:cubicBezTo>
                    <a:pt x="617301" y="98081"/>
                    <a:pt x="575303" y="107680"/>
                    <a:pt x="575303" y="107680"/>
                  </a:cubicBezTo>
                  <a:cubicBezTo>
                    <a:pt x="575303" y="107680"/>
                    <a:pt x="575003" y="67182"/>
                    <a:pt x="492807" y="32684"/>
                  </a:cubicBezTo>
                  <a:cubicBezTo>
                    <a:pt x="427110" y="5085"/>
                    <a:pt x="305316" y="32084"/>
                    <a:pt x="217720" y="131979"/>
                  </a:cubicBezTo>
                  <a:cubicBezTo>
                    <a:pt x="129825" y="231874"/>
                    <a:pt x="75227" y="382467"/>
                    <a:pt x="127425" y="539959"/>
                  </a:cubicBezTo>
                  <a:cubicBezTo>
                    <a:pt x="179322" y="697452"/>
                    <a:pt x="120826" y="817446"/>
                    <a:pt x="83927" y="869343"/>
                  </a:cubicBezTo>
                  <a:cubicBezTo>
                    <a:pt x="22430" y="955738"/>
                    <a:pt x="18530" y="1073333"/>
                    <a:pt x="24530" y="1129130"/>
                  </a:cubicBezTo>
                  <a:cubicBezTo>
                    <a:pt x="58728" y="1454614"/>
                    <a:pt x="321215" y="1611506"/>
                    <a:pt x="398912" y="1580008"/>
                  </a:cubicBezTo>
                  <a:cubicBezTo>
                    <a:pt x="484107" y="1545510"/>
                    <a:pt x="271418" y="1231725"/>
                    <a:pt x="373413" y="936840"/>
                  </a:cubicBezTo>
                  <a:cubicBezTo>
                    <a:pt x="444509" y="731650"/>
                    <a:pt x="377012" y="668953"/>
                    <a:pt x="355413" y="581957"/>
                  </a:cubicBezTo>
                  <a:cubicBezTo>
                    <a:pt x="326915" y="468262"/>
                    <a:pt x="374013" y="319170"/>
                    <a:pt x="421110" y="263673"/>
                  </a:cubicBezTo>
                  <a:cubicBezTo>
                    <a:pt x="473008" y="202776"/>
                    <a:pt x="578303" y="191976"/>
                    <a:pt x="578303" y="191976"/>
                  </a:cubicBezTo>
                  <a:cubicBezTo>
                    <a:pt x="578303" y="191976"/>
                    <a:pt x="729495" y="230374"/>
                    <a:pt x="676998" y="471262"/>
                  </a:cubicBezTo>
                  <a:cubicBezTo>
                    <a:pt x="755294" y="401366"/>
                    <a:pt x="762494" y="176977"/>
                    <a:pt x="663199" y="122979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577FB5E-818A-47F9-BC84-663C6B3D71D5}"/>
                </a:ext>
              </a:extLst>
            </p:cNvPr>
            <p:cNvSpPr/>
            <p:nvPr/>
          </p:nvSpPr>
          <p:spPr>
            <a:xfrm>
              <a:off x="15141981" y="7167473"/>
              <a:ext cx="119994" cy="149993"/>
            </a:xfrm>
            <a:custGeom>
              <a:avLst/>
              <a:gdLst>
                <a:gd name="connsiteX0" fmla="*/ 22592 w 119994"/>
                <a:gd name="connsiteY0" fmla="*/ 74474 h 149992"/>
                <a:gd name="connsiteX1" fmla="*/ 66990 w 119994"/>
                <a:gd name="connsiteY1" fmla="*/ 140770 h 149992"/>
                <a:gd name="connsiteX2" fmla="*/ 110489 w 119994"/>
                <a:gd name="connsiteY2" fmla="*/ 37276 h 149992"/>
                <a:gd name="connsiteX3" fmla="*/ 72990 w 119994"/>
                <a:gd name="connsiteY3" fmla="*/ 22576 h 149992"/>
                <a:gd name="connsiteX4" fmla="*/ 22592 w 119994"/>
                <a:gd name="connsiteY4" fmla="*/ 74474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149992">
                  <a:moveTo>
                    <a:pt x="22592" y="74474"/>
                  </a:moveTo>
                  <a:cubicBezTo>
                    <a:pt x="20792" y="96673"/>
                    <a:pt x="45391" y="132971"/>
                    <a:pt x="66990" y="140770"/>
                  </a:cubicBezTo>
                  <a:cubicBezTo>
                    <a:pt x="78090" y="116772"/>
                    <a:pt x="100889" y="68174"/>
                    <a:pt x="110489" y="37276"/>
                  </a:cubicBezTo>
                  <a:cubicBezTo>
                    <a:pt x="98189" y="27976"/>
                    <a:pt x="81990" y="23476"/>
                    <a:pt x="72990" y="22576"/>
                  </a:cubicBezTo>
                  <a:cubicBezTo>
                    <a:pt x="49291" y="20776"/>
                    <a:pt x="24393" y="50775"/>
                    <a:pt x="22592" y="74474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4CDA83A-5E49-4342-BC93-1CBEF224942E}"/>
                </a:ext>
              </a:extLst>
            </p:cNvPr>
            <p:cNvSpPr/>
            <p:nvPr/>
          </p:nvSpPr>
          <p:spPr>
            <a:xfrm>
              <a:off x="15352064" y="6983659"/>
              <a:ext cx="149993" cy="59997"/>
            </a:xfrm>
            <a:custGeom>
              <a:avLst/>
              <a:gdLst>
                <a:gd name="connsiteX0" fmla="*/ 123894 w 149992"/>
                <a:gd name="connsiteY0" fmla="*/ 22799 h 59997"/>
                <a:gd name="connsiteX1" fmla="*/ 51898 w 149992"/>
                <a:gd name="connsiteY1" fmla="*/ 22499 h 59997"/>
                <a:gd name="connsiteX2" fmla="*/ 22499 w 149992"/>
                <a:gd name="connsiteY2" fmla="*/ 51598 h 59997"/>
                <a:gd name="connsiteX3" fmla="*/ 152993 w 149992"/>
                <a:gd name="connsiteY3" fmla="*/ 51898 h 59997"/>
                <a:gd name="connsiteX4" fmla="*/ 123894 w 149992"/>
                <a:gd name="connsiteY4" fmla="*/ 227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92" h="59997">
                  <a:moveTo>
                    <a:pt x="123894" y="22799"/>
                  </a:moveTo>
                  <a:lnTo>
                    <a:pt x="51898" y="22499"/>
                  </a:lnTo>
                  <a:cubicBezTo>
                    <a:pt x="35698" y="22499"/>
                    <a:pt x="22499" y="35399"/>
                    <a:pt x="22499" y="51598"/>
                  </a:cubicBezTo>
                  <a:lnTo>
                    <a:pt x="152993" y="51898"/>
                  </a:lnTo>
                  <a:cubicBezTo>
                    <a:pt x="153293" y="35998"/>
                    <a:pt x="140094" y="23099"/>
                    <a:pt x="123894" y="227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7EA5061-3389-48FE-9039-F767DE0B19D7}"/>
                </a:ext>
              </a:extLst>
            </p:cNvPr>
            <p:cNvSpPr/>
            <p:nvPr/>
          </p:nvSpPr>
          <p:spPr>
            <a:xfrm>
              <a:off x="15103788" y="7036124"/>
              <a:ext cx="599971" cy="269987"/>
            </a:xfrm>
            <a:custGeom>
              <a:avLst/>
              <a:gdLst>
                <a:gd name="connsiteX0" fmla="*/ 493964 w 599970"/>
                <a:gd name="connsiteY0" fmla="*/ 28531 h 269986"/>
                <a:gd name="connsiteX1" fmla="*/ 306173 w 599970"/>
                <a:gd name="connsiteY1" fmla="*/ 22531 h 269986"/>
                <a:gd name="connsiteX2" fmla="*/ 118683 w 599970"/>
                <a:gd name="connsiteY2" fmla="*/ 27331 h 269986"/>
                <a:gd name="connsiteX3" fmla="*/ 27487 w 599970"/>
                <a:gd name="connsiteY3" fmla="*/ 93028 h 269986"/>
                <a:gd name="connsiteX4" fmla="*/ 27187 w 599970"/>
                <a:gd name="connsiteY4" fmla="*/ 204022 h 269986"/>
                <a:gd name="connsiteX5" fmla="*/ 118082 w 599970"/>
                <a:gd name="connsiteY5" fmla="*/ 270319 h 269986"/>
                <a:gd name="connsiteX6" fmla="*/ 242876 w 599970"/>
                <a:gd name="connsiteY6" fmla="*/ 274819 h 269986"/>
                <a:gd name="connsiteX7" fmla="*/ 271975 w 599970"/>
                <a:gd name="connsiteY7" fmla="*/ 257420 h 269986"/>
                <a:gd name="connsiteX8" fmla="*/ 300173 w 599970"/>
                <a:gd name="connsiteY8" fmla="*/ 240021 h 269986"/>
                <a:gd name="connsiteX9" fmla="*/ 372170 w 599970"/>
                <a:gd name="connsiteY9" fmla="*/ 240321 h 269986"/>
                <a:gd name="connsiteX10" fmla="*/ 400368 w 599970"/>
                <a:gd name="connsiteY10" fmla="*/ 257720 h 269986"/>
                <a:gd name="connsiteX11" fmla="*/ 400368 w 599970"/>
                <a:gd name="connsiteY11" fmla="*/ 257720 h 269986"/>
                <a:gd name="connsiteX12" fmla="*/ 429167 w 599970"/>
                <a:gd name="connsiteY12" fmla="*/ 275119 h 269986"/>
                <a:gd name="connsiteX13" fmla="*/ 493664 w 599970"/>
                <a:gd name="connsiteY13" fmla="*/ 271219 h 269986"/>
                <a:gd name="connsiteX14" fmla="*/ 584859 w 599970"/>
                <a:gd name="connsiteY14" fmla="*/ 205522 h 269986"/>
                <a:gd name="connsiteX15" fmla="*/ 585159 w 599970"/>
                <a:gd name="connsiteY15" fmla="*/ 94528 h 269986"/>
                <a:gd name="connsiteX16" fmla="*/ 493964 w 599970"/>
                <a:gd name="connsiteY16" fmla="*/ 28531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970" h="269986">
                  <a:moveTo>
                    <a:pt x="493964" y="28531"/>
                  </a:moveTo>
                  <a:cubicBezTo>
                    <a:pt x="431567" y="24631"/>
                    <a:pt x="368870" y="22832"/>
                    <a:pt x="306173" y="22531"/>
                  </a:cubicBezTo>
                  <a:cubicBezTo>
                    <a:pt x="243477" y="22231"/>
                    <a:pt x="180779" y="24031"/>
                    <a:pt x="118683" y="27331"/>
                  </a:cubicBezTo>
                  <a:cubicBezTo>
                    <a:pt x="77884" y="30031"/>
                    <a:pt x="33487" y="61829"/>
                    <a:pt x="27487" y="93028"/>
                  </a:cubicBezTo>
                  <a:cubicBezTo>
                    <a:pt x="20887" y="129926"/>
                    <a:pt x="20887" y="167424"/>
                    <a:pt x="27187" y="204022"/>
                  </a:cubicBezTo>
                  <a:cubicBezTo>
                    <a:pt x="33187" y="235221"/>
                    <a:pt x="77285" y="267619"/>
                    <a:pt x="118082" y="270319"/>
                  </a:cubicBezTo>
                  <a:cubicBezTo>
                    <a:pt x="149581" y="272119"/>
                    <a:pt x="211078" y="273619"/>
                    <a:pt x="242876" y="274819"/>
                  </a:cubicBezTo>
                  <a:cubicBezTo>
                    <a:pt x="256076" y="275119"/>
                    <a:pt x="268075" y="268219"/>
                    <a:pt x="271975" y="257420"/>
                  </a:cubicBezTo>
                  <a:cubicBezTo>
                    <a:pt x="275875" y="247220"/>
                    <a:pt x="287274" y="240021"/>
                    <a:pt x="300173" y="240021"/>
                  </a:cubicBezTo>
                  <a:lnTo>
                    <a:pt x="372170" y="240321"/>
                  </a:lnTo>
                  <a:cubicBezTo>
                    <a:pt x="385070" y="240321"/>
                    <a:pt x="396468" y="247520"/>
                    <a:pt x="400368" y="257720"/>
                  </a:cubicBezTo>
                  <a:lnTo>
                    <a:pt x="400368" y="257720"/>
                  </a:lnTo>
                  <a:cubicBezTo>
                    <a:pt x="404268" y="268219"/>
                    <a:pt x="415968" y="275419"/>
                    <a:pt x="429167" y="275119"/>
                  </a:cubicBezTo>
                  <a:cubicBezTo>
                    <a:pt x="460666" y="274219"/>
                    <a:pt x="462466" y="273019"/>
                    <a:pt x="493664" y="271219"/>
                  </a:cubicBezTo>
                  <a:cubicBezTo>
                    <a:pt x="534462" y="268519"/>
                    <a:pt x="578860" y="236721"/>
                    <a:pt x="584859" y="205522"/>
                  </a:cubicBezTo>
                  <a:cubicBezTo>
                    <a:pt x="591459" y="168624"/>
                    <a:pt x="591459" y="131126"/>
                    <a:pt x="585159" y="94528"/>
                  </a:cubicBezTo>
                  <a:cubicBezTo>
                    <a:pt x="578860" y="63630"/>
                    <a:pt x="534762" y="31231"/>
                    <a:pt x="493964" y="28531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DCC11F-037B-402C-94D6-B3E77C3B781E}"/>
                </a:ext>
              </a:extLst>
            </p:cNvPr>
            <p:cNvSpPr/>
            <p:nvPr/>
          </p:nvSpPr>
          <p:spPr>
            <a:xfrm>
              <a:off x="15124337" y="7011625"/>
              <a:ext cx="569972" cy="329984"/>
            </a:xfrm>
            <a:custGeom>
              <a:avLst/>
              <a:gdLst>
                <a:gd name="connsiteX0" fmla="*/ 452416 w 569972"/>
                <a:gd name="connsiteY0" fmla="*/ 29032 h 329983"/>
                <a:gd name="connsiteX1" fmla="*/ 118833 w 569972"/>
                <a:gd name="connsiteY1" fmla="*/ 28132 h 329983"/>
                <a:gd name="connsiteX2" fmla="*/ 27037 w 569972"/>
                <a:gd name="connsiteY2" fmla="*/ 110928 h 329983"/>
                <a:gd name="connsiteX3" fmla="*/ 26737 w 569972"/>
                <a:gd name="connsiteY3" fmla="*/ 236321 h 329983"/>
                <a:gd name="connsiteX4" fmla="*/ 117933 w 569972"/>
                <a:gd name="connsiteY4" fmla="*/ 319418 h 329983"/>
                <a:gd name="connsiteX5" fmla="*/ 451516 w 569972"/>
                <a:gd name="connsiteY5" fmla="*/ 320317 h 329983"/>
                <a:gd name="connsiteX6" fmla="*/ 543312 w 569972"/>
                <a:gd name="connsiteY6" fmla="*/ 237522 h 329983"/>
                <a:gd name="connsiteX7" fmla="*/ 543611 w 569972"/>
                <a:gd name="connsiteY7" fmla="*/ 112128 h 329983"/>
                <a:gd name="connsiteX8" fmla="*/ 452416 w 569972"/>
                <a:gd name="connsiteY8" fmla="*/ 29032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972" h="329983">
                  <a:moveTo>
                    <a:pt x="452416" y="29032"/>
                  </a:moveTo>
                  <a:cubicBezTo>
                    <a:pt x="341421" y="20632"/>
                    <a:pt x="230127" y="20332"/>
                    <a:pt x="118833" y="28132"/>
                  </a:cubicBezTo>
                  <a:cubicBezTo>
                    <a:pt x="78634" y="31432"/>
                    <a:pt x="33636" y="69230"/>
                    <a:pt x="27037" y="110928"/>
                  </a:cubicBezTo>
                  <a:cubicBezTo>
                    <a:pt x="21037" y="152626"/>
                    <a:pt x="21037" y="194324"/>
                    <a:pt x="26737" y="236321"/>
                  </a:cubicBezTo>
                  <a:cubicBezTo>
                    <a:pt x="33036" y="278019"/>
                    <a:pt x="78034" y="316118"/>
                    <a:pt x="117933" y="319418"/>
                  </a:cubicBezTo>
                  <a:cubicBezTo>
                    <a:pt x="258925" y="329917"/>
                    <a:pt x="370220" y="326017"/>
                    <a:pt x="451516" y="320317"/>
                  </a:cubicBezTo>
                  <a:cubicBezTo>
                    <a:pt x="491714" y="317018"/>
                    <a:pt x="536712" y="279220"/>
                    <a:pt x="543312" y="237522"/>
                  </a:cubicBezTo>
                  <a:cubicBezTo>
                    <a:pt x="549311" y="195824"/>
                    <a:pt x="549311" y="154126"/>
                    <a:pt x="543611" y="112128"/>
                  </a:cubicBezTo>
                  <a:cubicBezTo>
                    <a:pt x="537312" y="70430"/>
                    <a:pt x="492614" y="32332"/>
                    <a:pt x="452416" y="290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AE5269C-835A-4681-A2A8-214778FA1748}"/>
                </a:ext>
              </a:extLst>
            </p:cNvPr>
            <p:cNvSpPr/>
            <p:nvPr/>
          </p:nvSpPr>
          <p:spPr>
            <a:xfrm>
              <a:off x="15151671" y="7036156"/>
              <a:ext cx="509975" cy="269987"/>
            </a:xfrm>
            <a:custGeom>
              <a:avLst/>
              <a:gdLst>
                <a:gd name="connsiteX0" fmla="*/ 414283 w 509974"/>
                <a:gd name="connsiteY0" fmla="*/ 28499 h 269986"/>
                <a:gd name="connsiteX1" fmla="*/ 258291 w 509974"/>
                <a:gd name="connsiteY1" fmla="*/ 22499 h 269986"/>
                <a:gd name="connsiteX2" fmla="*/ 102598 w 509974"/>
                <a:gd name="connsiteY2" fmla="*/ 27599 h 269986"/>
                <a:gd name="connsiteX3" fmla="*/ 26702 w 509974"/>
                <a:gd name="connsiteY3" fmla="*/ 93295 h 269986"/>
                <a:gd name="connsiteX4" fmla="*/ 26402 w 509974"/>
                <a:gd name="connsiteY4" fmla="*/ 204290 h 269986"/>
                <a:gd name="connsiteX5" fmla="*/ 101698 w 509974"/>
                <a:gd name="connsiteY5" fmla="*/ 270587 h 269986"/>
                <a:gd name="connsiteX6" fmla="*/ 210293 w 509974"/>
                <a:gd name="connsiteY6" fmla="*/ 274787 h 269986"/>
                <a:gd name="connsiteX7" fmla="*/ 234291 w 509974"/>
                <a:gd name="connsiteY7" fmla="*/ 257687 h 269986"/>
                <a:gd name="connsiteX8" fmla="*/ 257690 w 509974"/>
                <a:gd name="connsiteY8" fmla="*/ 240289 h 269986"/>
                <a:gd name="connsiteX9" fmla="*/ 317388 w 509974"/>
                <a:gd name="connsiteY9" fmla="*/ 240588 h 269986"/>
                <a:gd name="connsiteX10" fmla="*/ 340787 w 509974"/>
                <a:gd name="connsiteY10" fmla="*/ 257988 h 269986"/>
                <a:gd name="connsiteX11" fmla="*/ 340787 w 509974"/>
                <a:gd name="connsiteY11" fmla="*/ 257988 h 269986"/>
                <a:gd name="connsiteX12" fmla="*/ 364785 w 509974"/>
                <a:gd name="connsiteY12" fmla="*/ 275387 h 269986"/>
                <a:gd name="connsiteX13" fmla="*/ 413383 w 509974"/>
                <a:gd name="connsiteY13" fmla="*/ 271487 h 269986"/>
                <a:gd name="connsiteX14" fmla="*/ 489279 w 509974"/>
                <a:gd name="connsiteY14" fmla="*/ 205790 h 269986"/>
                <a:gd name="connsiteX15" fmla="*/ 489579 w 509974"/>
                <a:gd name="connsiteY15" fmla="*/ 94795 h 269986"/>
                <a:gd name="connsiteX16" fmla="*/ 414283 w 509974"/>
                <a:gd name="connsiteY16" fmla="*/ 28499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9974" h="269986">
                  <a:moveTo>
                    <a:pt x="414283" y="28499"/>
                  </a:moveTo>
                  <a:cubicBezTo>
                    <a:pt x="362386" y="24599"/>
                    <a:pt x="310488" y="22799"/>
                    <a:pt x="258291" y="22499"/>
                  </a:cubicBezTo>
                  <a:cubicBezTo>
                    <a:pt x="206093" y="22499"/>
                    <a:pt x="154196" y="23999"/>
                    <a:pt x="102598" y="27599"/>
                  </a:cubicBezTo>
                  <a:cubicBezTo>
                    <a:pt x="68700" y="30299"/>
                    <a:pt x="31801" y="62397"/>
                    <a:pt x="26702" y="93295"/>
                  </a:cubicBezTo>
                  <a:cubicBezTo>
                    <a:pt x="21302" y="130194"/>
                    <a:pt x="21002" y="167392"/>
                    <a:pt x="26402" y="204290"/>
                  </a:cubicBezTo>
                  <a:cubicBezTo>
                    <a:pt x="31202" y="235489"/>
                    <a:pt x="67800" y="267887"/>
                    <a:pt x="101698" y="270587"/>
                  </a:cubicBezTo>
                  <a:cubicBezTo>
                    <a:pt x="127797" y="272387"/>
                    <a:pt x="184194" y="273887"/>
                    <a:pt x="210293" y="274787"/>
                  </a:cubicBezTo>
                  <a:cubicBezTo>
                    <a:pt x="221392" y="275086"/>
                    <a:pt x="231291" y="268187"/>
                    <a:pt x="234291" y="257687"/>
                  </a:cubicBezTo>
                  <a:cubicBezTo>
                    <a:pt x="237291" y="247488"/>
                    <a:pt x="246891" y="240289"/>
                    <a:pt x="257690" y="240289"/>
                  </a:cubicBezTo>
                  <a:lnTo>
                    <a:pt x="317388" y="240588"/>
                  </a:lnTo>
                  <a:cubicBezTo>
                    <a:pt x="328187" y="240588"/>
                    <a:pt x="337486" y="247788"/>
                    <a:pt x="340787" y="257988"/>
                  </a:cubicBezTo>
                  <a:lnTo>
                    <a:pt x="340787" y="257988"/>
                  </a:lnTo>
                  <a:cubicBezTo>
                    <a:pt x="344086" y="268487"/>
                    <a:pt x="353686" y="275687"/>
                    <a:pt x="364785" y="275387"/>
                  </a:cubicBezTo>
                  <a:cubicBezTo>
                    <a:pt x="391184" y="274487"/>
                    <a:pt x="387284" y="273287"/>
                    <a:pt x="413383" y="271487"/>
                  </a:cubicBezTo>
                  <a:cubicBezTo>
                    <a:pt x="447281" y="268787"/>
                    <a:pt x="484180" y="236688"/>
                    <a:pt x="489279" y="205790"/>
                  </a:cubicBezTo>
                  <a:cubicBezTo>
                    <a:pt x="494679" y="168892"/>
                    <a:pt x="494979" y="131694"/>
                    <a:pt x="489579" y="94795"/>
                  </a:cubicBezTo>
                  <a:cubicBezTo>
                    <a:pt x="484779" y="63597"/>
                    <a:pt x="447881" y="31199"/>
                    <a:pt x="414283" y="28499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2FBF4A2-3E89-4BE2-9DAC-95F3C6A6CF1C}"/>
                </a:ext>
              </a:extLst>
            </p:cNvPr>
            <p:cNvSpPr/>
            <p:nvPr/>
          </p:nvSpPr>
          <p:spPr>
            <a:xfrm>
              <a:off x="15382663" y="7058956"/>
              <a:ext cx="89996" cy="59997"/>
            </a:xfrm>
            <a:custGeom>
              <a:avLst/>
              <a:gdLst>
                <a:gd name="connsiteX0" fmla="*/ 83396 w 89995"/>
                <a:gd name="connsiteY0" fmla="*/ 22499 h 59997"/>
                <a:gd name="connsiteX1" fmla="*/ 31798 w 89995"/>
                <a:gd name="connsiteY1" fmla="*/ 22499 h 59997"/>
                <a:gd name="connsiteX2" fmla="*/ 22499 w 89995"/>
                <a:gd name="connsiteY2" fmla="*/ 31798 h 59997"/>
                <a:gd name="connsiteX3" fmla="*/ 31798 w 89995"/>
                <a:gd name="connsiteY3" fmla="*/ 41098 h 59997"/>
                <a:gd name="connsiteX4" fmla="*/ 83396 w 89995"/>
                <a:gd name="connsiteY4" fmla="*/ 41098 h 59997"/>
                <a:gd name="connsiteX5" fmla="*/ 92695 w 89995"/>
                <a:gd name="connsiteY5" fmla="*/ 31798 h 59997"/>
                <a:gd name="connsiteX6" fmla="*/ 83396 w 89995"/>
                <a:gd name="connsiteY6" fmla="*/ 224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95" h="59997">
                  <a:moveTo>
                    <a:pt x="83396" y="22499"/>
                  </a:moveTo>
                  <a:lnTo>
                    <a:pt x="31798" y="22499"/>
                  </a:lnTo>
                  <a:cubicBezTo>
                    <a:pt x="26698" y="22499"/>
                    <a:pt x="22499" y="26699"/>
                    <a:pt x="22499" y="31798"/>
                  </a:cubicBezTo>
                  <a:cubicBezTo>
                    <a:pt x="22499" y="36898"/>
                    <a:pt x="26698" y="41098"/>
                    <a:pt x="31798" y="41098"/>
                  </a:cubicBezTo>
                  <a:lnTo>
                    <a:pt x="83396" y="41098"/>
                  </a:lnTo>
                  <a:cubicBezTo>
                    <a:pt x="88495" y="41098"/>
                    <a:pt x="92695" y="36898"/>
                    <a:pt x="92695" y="31798"/>
                  </a:cubicBezTo>
                  <a:cubicBezTo>
                    <a:pt x="92695" y="26699"/>
                    <a:pt x="88795" y="22499"/>
                    <a:pt x="83396" y="224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9F507BE-1F4B-4DA6-811E-81EBC02A27CA}"/>
                </a:ext>
              </a:extLst>
            </p:cNvPr>
            <p:cNvSpPr/>
            <p:nvPr/>
          </p:nvSpPr>
          <p:spPr>
            <a:xfrm>
              <a:off x="9070973" y="9283046"/>
              <a:ext cx="119994" cy="89996"/>
            </a:xfrm>
            <a:custGeom>
              <a:avLst/>
              <a:gdLst>
                <a:gd name="connsiteX0" fmla="*/ 83096 w 119994"/>
                <a:gd name="connsiteY0" fmla="*/ 62397 h 89995"/>
                <a:gd name="connsiteX1" fmla="*/ 22499 w 119994"/>
                <a:gd name="connsiteY1" fmla="*/ 22499 h 89995"/>
                <a:gd name="connsiteX2" fmla="*/ 39298 w 119994"/>
                <a:gd name="connsiteY2" fmla="*/ 76497 h 89995"/>
                <a:gd name="connsiteX3" fmla="*/ 101394 w 119994"/>
                <a:gd name="connsiteY3" fmla="*/ 84596 h 89995"/>
                <a:gd name="connsiteX4" fmla="*/ 83096 w 119994"/>
                <a:gd name="connsiteY4" fmla="*/ 62397 h 8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89995">
                  <a:moveTo>
                    <a:pt x="83096" y="62397"/>
                  </a:moveTo>
                  <a:cubicBezTo>
                    <a:pt x="61497" y="52198"/>
                    <a:pt x="39898" y="38698"/>
                    <a:pt x="22499" y="22499"/>
                  </a:cubicBezTo>
                  <a:cubicBezTo>
                    <a:pt x="39298" y="43799"/>
                    <a:pt x="24898" y="51898"/>
                    <a:pt x="39298" y="76497"/>
                  </a:cubicBezTo>
                  <a:cubicBezTo>
                    <a:pt x="47698" y="84296"/>
                    <a:pt x="96595" y="95096"/>
                    <a:pt x="101394" y="84596"/>
                  </a:cubicBezTo>
                  <a:cubicBezTo>
                    <a:pt x="110094" y="69297"/>
                    <a:pt x="95395" y="67497"/>
                    <a:pt x="83096" y="62397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E817CFB-A156-48D6-B743-15239F39D185}"/>
                </a:ext>
              </a:extLst>
            </p:cNvPr>
            <p:cNvSpPr/>
            <p:nvPr/>
          </p:nvSpPr>
          <p:spPr>
            <a:xfrm>
              <a:off x="8946179" y="9255431"/>
              <a:ext cx="239988" cy="269987"/>
            </a:xfrm>
            <a:custGeom>
              <a:avLst/>
              <a:gdLst>
                <a:gd name="connsiteX0" fmla="*/ 165892 w 239988"/>
                <a:gd name="connsiteY0" fmla="*/ 80113 h 269986"/>
                <a:gd name="connsiteX1" fmla="*/ 129893 w 239988"/>
                <a:gd name="connsiteY1" fmla="*/ 22516 h 269986"/>
                <a:gd name="connsiteX2" fmla="*/ 22499 w 239988"/>
                <a:gd name="connsiteY2" fmla="*/ 72914 h 269986"/>
                <a:gd name="connsiteX3" fmla="*/ 104695 w 239988"/>
                <a:gd name="connsiteY3" fmla="*/ 211807 h 269986"/>
                <a:gd name="connsiteX4" fmla="*/ 148792 w 239988"/>
                <a:gd name="connsiteY4" fmla="*/ 246305 h 269986"/>
                <a:gd name="connsiteX5" fmla="*/ 182991 w 239988"/>
                <a:gd name="connsiteY5" fmla="*/ 255005 h 269986"/>
                <a:gd name="connsiteX6" fmla="*/ 202789 w 239988"/>
                <a:gd name="connsiteY6" fmla="*/ 252005 h 269986"/>
                <a:gd name="connsiteX7" fmla="*/ 218689 w 239988"/>
                <a:gd name="connsiteY7" fmla="*/ 218706 h 269986"/>
                <a:gd name="connsiteX8" fmla="*/ 201890 w 239988"/>
                <a:gd name="connsiteY8" fmla="*/ 167109 h 269986"/>
                <a:gd name="connsiteX9" fmla="*/ 165892 w 239988"/>
                <a:gd name="connsiteY9" fmla="*/ 80113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988" h="269986">
                  <a:moveTo>
                    <a:pt x="165892" y="80113"/>
                  </a:moveTo>
                  <a:cubicBezTo>
                    <a:pt x="155092" y="59714"/>
                    <a:pt x="143093" y="39915"/>
                    <a:pt x="129893" y="22516"/>
                  </a:cubicBezTo>
                  <a:cubicBezTo>
                    <a:pt x="128993" y="21616"/>
                    <a:pt x="46197" y="55814"/>
                    <a:pt x="22499" y="72914"/>
                  </a:cubicBezTo>
                  <a:cubicBezTo>
                    <a:pt x="39898" y="107712"/>
                    <a:pt x="103795" y="209107"/>
                    <a:pt x="104695" y="211807"/>
                  </a:cubicBezTo>
                  <a:cubicBezTo>
                    <a:pt x="120293" y="258304"/>
                    <a:pt x="140993" y="260404"/>
                    <a:pt x="148792" y="246305"/>
                  </a:cubicBezTo>
                  <a:cubicBezTo>
                    <a:pt x="150592" y="242705"/>
                    <a:pt x="172791" y="267604"/>
                    <a:pt x="182991" y="255005"/>
                  </a:cubicBezTo>
                  <a:cubicBezTo>
                    <a:pt x="182991" y="255005"/>
                    <a:pt x="193191" y="260104"/>
                    <a:pt x="202789" y="252005"/>
                  </a:cubicBezTo>
                  <a:cubicBezTo>
                    <a:pt x="209990" y="245705"/>
                    <a:pt x="218689" y="225606"/>
                    <a:pt x="218689" y="218706"/>
                  </a:cubicBezTo>
                  <a:cubicBezTo>
                    <a:pt x="218989" y="207907"/>
                    <a:pt x="205490" y="179408"/>
                    <a:pt x="201890" y="167109"/>
                  </a:cubicBezTo>
                  <a:cubicBezTo>
                    <a:pt x="200690" y="162609"/>
                    <a:pt x="178791" y="104112"/>
                    <a:pt x="165892" y="80113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6C62CE7-B855-476B-9C9A-157A50FF25D6}"/>
                </a:ext>
              </a:extLst>
            </p:cNvPr>
            <p:cNvSpPr/>
            <p:nvPr/>
          </p:nvSpPr>
          <p:spPr>
            <a:xfrm>
              <a:off x="8348282" y="7721338"/>
              <a:ext cx="509975" cy="989951"/>
            </a:xfrm>
            <a:custGeom>
              <a:avLst/>
              <a:gdLst>
                <a:gd name="connsiteX0" fmla="*/ 350109 w 509974"/>
                <a:gd name="connsiteY0" fmla="*/ 26384 h 989951"/>
                <a:gd name="connsiteX1" fmla="*/ 41424 w 509974"/>
                <a:gd name="connsiteY1" fmla="*/ 117580 h 989951"/>
                <a:gd name="connsiteX2" fmla="*/ 305711 w 509974"/>
                <a:gd name="connsiteY2" fmla="*/ 917040 h 989951"/>
                <a:gd name="connsiteX3" fmla="*/ 479703 w 509974"/>
                <a:gd name="connsiteY3" fmla="*/ 779947 h 989951"/>
                <a:gd name="connsiteX4" fmla="*/ 350109 w 509974"/>
                <a:gd name="connsiteY4" fmla="*/ 26384 h 98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74" h="989951">
                  <a:moveTo>
                    <a:pt x="350109" y="26384"/>
                  </a:moveTo>
                  <a:cubicBezTo>
                    <a:pt x="342309" y="3585"/>
                    <a:pt x="79222" y="87281"/>
                    <a:pt x="41424" y="117580"/>
                  </a:cubicBezTo>
                  <a:cubicBezTo>
                    <a:pt x="-45572" y="187776"/>
                    <a:pt x="189017" y="737049"/>
                    <a:pt x="305711" y="917040"/>
                  </a:cubicBezTo>
                  <a:cubicBezTo>
                    <a:pt x="350109" y="985437"/>
                    <a:pt x="546299" y="1027135"/>
                    <a:pt x="479703" y="779947"/>
                  </a:cubicBezTo>
                  <a:cubicBezTo>
                    <a:pt x="425405" y="578657"/>
                    <a:pt x="393906" y="151478"/>
                    <a:pt x="350109" y="26384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97AB038-5346-462E-A04C-4BC3C6134226}"/>
                </a:ext>
              </a:extLst>
            </p:cNvPr>
            <p:cNvSpPr/>
            <p:nvPr/>
          </p:nvSpPr>
          <p:spPr>
            <a:xfrm>
              <a:off x="8338112" y="7721338"/>
              <a:ext cx="479976" cy="659968"/>
            </a:xfrm>
            <a:custGeom>
              <a:avLst/>
              <a:gdLst>
                <a:gd name="connsiteX0" fmla="*/ 51593 w 479976"/>
                <a:gd name="connsiteY0" fmla="*/ 117879 h 659967"/>
                <a:gd name="connsiteX1" fmla="*/ 122990 w 479976"/>
                <a:gd name="connsiteY1" fmla="*/ 664752 h 659967"/>
                <a:gd name="connsiteX2" fmla="*/ 257683 w 479976"/>
                <a:gd name="connsiteY2" fmla="*/ 629054 h 659967"/>
                <a:gd name="connsiteX3" fmla="*/ 475773 w 479976"/>
                <a:gd name="connsiteY3" fmla="*/ 552858 h 659967"/>
                <a:gd name="connsiteX4" fmla="*/ 360579 w 479976"/>
                <a:gd name="connsiteY4" fmla="*/ 26383 h 659967"/>
                <a:gd name="connsiteX5" fmla="*/ 51593 w 479976"/>
                <a:gd name="connsiteY5" fmla="*/ 117879 h 65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976" h="659967">
                  <a:moveTo>
                    <a:pt x="51593" y="117879"/>
                  </a:moveTo>
                  <a:cubicBezTo>
                    <a:pt x="-6604" y="164677"/>
                    <a:pt x="25194" y="443363"/>
                    <a:pt x="122990" y="664752"/>
                  </a:cubicBezTo>
                  <a:cubicBezTo>
                    <a:pt x="150289" y="659952"/>
                    <a:pt x="230685" y="636254"/>
                    <a:pt x="257683" y="629054"/>
                  </a:cubicBezTo>
                  <a:cubicBezTo>
                    <a:pt x="323380" y="611955"/>
                    <a:pt x="413976" y="580456"/>
                    <a:pt x="475773" y="552858"/>
                  </a:cubicBezTo>
                  <a:cubicBezTo>
                    <a:pt x="424775" y="355467"/>
                    <a:pt x="391477" y="114879"/>
                    <a:pt x="360579" y="26383"/>
                  </a:cubicBezTo>
                  <a:cubicBezTo>
                    <a:pt x="352478" y="3585"/>
                    <a:pt x="89392" y="87280"/>
                    <a:pt x="51593" y="117879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A3A4992-8F6F-4058-8DD5-EE8ACD3B4B60}"/>
                </a:ext>
              </a:extLst>
            </p:cNvPr>
            <p:cNvSpPr/>
            <p:nvPr/>
          </p:nvSpPr>
          <p:spPr>
            <a:xfrm>
              <a:off x="8617510" y="8433862"/>
              <a:ext cx="479976" cy="929954"/>
            </a:xfrm>
            <a:custGeom>
              <a:avLst/>
              <a:gdLst>
                <a:gd name="connsiteX0" fmla="*/ 187075 w 479976"/>
                <a:gd name="connsiteY0" fmla="*/ 57223 h 929954"/>
                <a:gd name="connsiteX1" fmla="*/ 33183 w 479976"/>
                <a:gd name="connsiteY1" fmla="*/ 64123 h 929954"/>
                <a:gd name="connsiteX2" fmla="*/ 360167 w 479976"/>
                <a:gd name="connsiteY2" fmla="*/ 915482 h 929954"/>
                <a:gd name="connsiteX3" fmla="*/ 468761 w 479976"/>
                <a:gd name="connsiteY3" fmla="*/ 862084 h 929954"/>
                <a:gd name="connsiteX4" fmla="*/ 202075 w 479976"/>
                <a:gd name="connsiteY4" fmla="*/ 79722 h 929954"/>
                <a:gd name="connsiteX5" fmla="*/ 187075 w 479976"/>
                <a:gd name="connsiteY5" fmla="*/ 57223 h 9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976" h="929954">
                  <a:moveTo>
                    <a:pt x="187075" y="57223"/>
                  </a:moveTo>
                  <a:cubicBezTo>
                    <a:pt x="156777" y="23925"/>
                    <a:pt x="94380" y="-3373"/>
                    <a:pt x="33183" y="64123"/>
                  </a:cubicBezTo>
                  <a:cubicBezTo>
                    <a:pt x="-33714" y="137919"/>
                    <a:pt x="230273" y="703092"/>
                    <a:pt x="360167" y="915482"/>
                  </a:cubicBezTo>
                  <a:cubicBezTo>
                    <a:pt x="385365" y="896882"/>
                    <a:pt x="422863" y="879483"/>
                    <a:pt x="468761" y="862084"/>
                  </a:cubicBezTo>
                  <a:cubicBezTo>
                    <a:pt x="387165" y="734591"/>
                    <a:pt x="259372" y="211116"/>
                    <a:pt x="202075" y="79722"/>
                  </a:cubicBezTo>
                  <a:cubicBezTo>
                    <a:pt x="199075" y="72823"/>
                    <a:pt x="193975" y="65023"/>
                    <a:pt x="187075" y="57223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595C5AB-B5AB-4DE1-971D-BA9F404D0C1C}"/>
                </a:ext>
              </a:extLst>
            </p:cNvPr>
            <p:cNvSpPr/>
            <p:nvPr/>
          </p:nvSpPr>
          <p:spPr>
            <a:xfrm>
              <a:off x="7750286" y="10212101"/>
              <a:ext cx="389981" cy="1889907"/>
            </a:xfrm>
            <a:custGeom>
              <a:avLst/>
              <a:gdLst>
                <a:gd name="connsiteX0" fmla="*/ 22650 w 389980"/>
                <a:gd name="connsiteY0" fmla="*/ 22499 h 1889907"/>
                <a:gd name="connsiteX1" fmla="*/ 174443 w 389980"/>
                <a:gd name="connsiteY1" fmla="*/ 1888708 h 1889907"/>
                <a:gd name="connsiteX2" fmla="*/ 286638 w 389980"/>
                <a:gd name="connsiteY2" fmla="*/ 1864109 h 1889907"/>
                <a:gd name="connsiteX3" fmla="*/ 387432 w 389980"/>
                <a:gd name="connsiteY3" fmla="*/ 79197 h 1889907"/>
                <a:gd name="connsiteX4" fmla="*/ 22650 w 389980"/>
                <a:gd name="connsiteY4" fmla="*/ 22499 h 188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80" h="1889907">
                  <a:moveTo>
                    <a:pt x="22650" y="22499"/>
                  </a:moveTo>
                  <a:cubicBezTo>
                    <a:pt x="16951" y="102896"/>
                    <a:pt x="174443" y="1888708"/>
                    <a:pt x="174443" y="1888708"/>
                  </a:cubicBezTo>
                  <a:cubicBezTo>
                    <a:pt x="175643" y="1892308"/>
                    <a:pt x="243739" y="1899207"/>
                    <a:pt x="286638" y="1864109"/>
                  </a:cubicBezTo>
                  <a:cubicBezTo>
                    <a:pt x="286638" y="1864109"/>
                    <a:pt x="384432" y="113995"/>
                    <a:pt x="387432" y="79197"/>
                  </a:cubicBezTo>
                  <a:cubicBezTo>
                    <a:pt x="358334" y="107395"/>
                    <a:pt x="68848" y="57898"/>
                    <a:pt x="22650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756A9D2-E0C8-41B6-8674-6B08141C2DBC}"/>
                </a:ext>
              </a:extLst>
            </p:cNvPr>
            <p:cNvSpPr/>
            <p:nvPr/>
          </p:nvSpPr>
          <p:spPr>
            <a:xfrm>
              <a:off x="7900770" y="12001513"/>
              <a:ext cx="359982" cy="239988"/>
            </a:xfrm>
            <a:custGeom>
              <a:avLst/>
              <a:gdLst>
                <a:gd name="connsiteX0" fmla="*/ 160152 w 359982"/>
                <a:gd name="connsiteY0" fmla="*/ 71997 h 239988"/>
                <a:gd name="connsiteX1" fmla="*/ 123855 w 359982"/>
                <a:gd name="connsiteY1" fmla="*/ 22499 h 239988"/>
                <a:gd name="connsiteX2" fmla="*/ 30259 w 359982"/>
                <a:gd name="connsiteY2" fmla="*/ 74397 h 239988"/>
                <a:gd name="connsiteX3" fmla="*/ 27559 w 359982"/>
                <a:gd name="connsiteY3" fmla="*/ 114295 h 239988"/>
                <a:gd name="connsiteX4" fmla="*/ 31159 w 359982"/>
                <a:gd name="connsiteY4" fmla="*/ 176392 h 239988"/>
                <a:gd name="connsiteX5" fmla="*/ 129854 w 359982"/>
                <a:gd name="connsiteY5" fmla="*/ 227089 h 239988"/>
                <a:gd name="connsiteX6" fmla="*/ 240849 w 359982"/>
                <a:gd name="connsiteY6" fmla="*/ 242389 h 239988"/>
                <a:gd name="connsiteX7" fmla="*/ 343144 w 359982"/>
                <a:gd name="connsiteY7" fmla="*/ 189591 h 239988"/>
                <a:gd name="connsiteX8" fmla="*/ 160152 w 359982"/>
                <a:gd name="connsiteY8" fmla="*/ 71997 h 23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982" h="239988">
                  <a:moveTo>
                    <a:pt x="160152" y="71997"/>
                  </a:moveTo>
                  <a:cubicBezTo>
                    <a:pt x="143654" y="52497"/>
                    <a:pt x="123855" y="22499"/>
                    <a:pt x="123855" y="22499"/>
                  </a:cubicBezTo>
                  <a:lnTo>
                    <a:pt x="30259" y="74397"/>
                  </a:lnTo>
                  <a:cubicBezTo>
                    <a:pt x="30259" y="74397"/>
                    <a:pt x="22759" y="84596"/>
                    <a:pt x="27559" y="114295"/>
                  </a:cubicBezTo>
                  <a:cubicBezTo>
                    <a:pt x="27559" y="114295"/>
                    <a:pt x="14060" y="147593"/>
                    <a:pt x="31159" y="176392"/>
                  </a:cubicBezTo>
                  <a:cubicBezTo>
                    <a:pt x="41058" y="192891"/>
                    <a:pt x="99255" y="208790"/>
                    <a:pt x="129854" y="227089"/>
                  </a:cubicBezTo>
                  <a:cubicBezTo>
                    <a:pt x="154453" y="241489"/>
                    <a:pt x="194651" y="244188"/>
                    <a:pt x="240849" y="242389"/>
                  </a:cubicBezTo>
                  <a:cubicBezTo>
                    <a:pt x="286746" y="240589"/>
                    <a:pt x="343144" y="216589"/>
                    <a:pt x="343144" y="189591"/>
                  </a:cubicBezTo>
                  <a:cubicBezTo>
                    <a:pt x="343144" y="136494"/>
                    <a:pt x="191651" y="109495"/>
                    <a:pt x="160152" y="71997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A79FC5C-97BF-470F-A183-3FB93EBEA3FA}"/>
                </a:ext>
              </a:extLst>
            </p:cNvPr>
            <p:cNvSpPr/>
            <p:nvPr/>
          </p:nvSpPr>
          <p:spPr>
            <a:xfrm>
              <a:off x="7898930" y="11996113"/>
              <a:ext cx="179991" cy="149993"/>
            </a:xfrm>
            <a:custGeom>
              <a:avLst/>
              <a:gdLst>
                <a:gd name="connsiteX0" fmla="*/ 22499 w 179991"/>
                <a:gd name="connsiteY0" fmla="*/ 70196 h 149992"/>
                <a:gd name="connsiteX1" fmla="*/ 29398 w 179991"/>
                <a:gd name="connsiteY1" fmla="*/ 119994 h 149992"/>
                <a:gd name="connsiteX2" fmla="*/ 107695 w 179991"/>
                <a:gd name="connsiteY2" fmla="*/ 129594 h 149992"/>
                <a:gd name="connsiteX3" fmla="*/ 161992 w 179991"/>
                <a:gd name="connsiteY3" fmla="*/ 77397 h 149992"/>
                <a:gd name="connsiteX4" fmla="*/ 128694 w 179991"/>
                <a:gd name="connsiteY4" fmla="*/ 22499 h 149992"/>
                <a:gd name="connsiteX5" fmla="*/ 22499 w 179991"/>
                <a:gd name="connsiteY5" fmla="*/ 70196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91" h="149992">
                  <a:moveTo>
                    <a:pt x="22499" y="70196"/>
                  </a:moveTo>
                  <a:cubicBezTo>
                    <a:pt x="22499" y="70196"/>
                    <a:pt x="24599" y="90296"/>
                    <a:pt x="29398" y="119994"/>
                  </a:cubicBezTo>
                  <a:cubicBezTo>
                    <a:pt x="29398" y="119994"/>
                    <a:pt x="87596" y="140693"/>
                    <a:pt x="107695" y="129594"/>
                  </a:cubicBezTo>
                  <a:cubicBezTo>
                    <a:pt x="143093" y="110095"/>
                    <a:pt x="161992" y="77397"/>
                    <a:pt x="161992" y="77397"/>
                  </a:cubicBezTo>
                  <a:cubicBezTo>
                    <a:pt x="138293" y="47398"/>
                    <a:pt x="128694" y="22499"/>
                    <a:pt x="128694" y="22499"/>
                  </a:cubicBezTo>
                  <a:lnTo>
                    <a:pt x="22499" y="70196"/>
                  </a:ln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5781CAC-2882-4C03-9A25-A79360F40DE3}"/>
                </a:ext>
              </a:extLst>
            </p:cNvPr>
            <p:cNvSpPr/>
            <p:nvPr/>
          </p:nvSpPr>
          <p:spPr>
            <a:xfrm>
              <a:off x="7638843" y="8943163"/>
              <a:ext cx="659968" cy="3119847"/>
            </a:xfrm>
            <a:custGeom>
              <a:avLst/>
              <a:gdLst>
                <a:gd name="connsiteX0" fmla="*/ 22499 w 659967"/>
                <a:gd name="connsiteY0" fmla="*/ 73796 h 3119847"/>
                <a:gd name="connsiteX1" fmla="*/ 133793 w 659967"/>
                <a:gd name="connsiteY1" fmla="*/ 1778313 h 3119847"/>
                <a:gd name="connsiteX2" fmla="*/ 273287 w 659967"/>
                <a:gd name="connsiteY2" fmla="*/ 3102748 h 3119847"/>
                <a:gd name="connsiteX3" fmla="*/ 411280 w 659967"/>
                <a:gd name="connsiteY3" fmla="*/ 3098848 h 3119847"/>
                <a:gd name="connsiteX4" fmla="*/ 649768 w 659967"/>
                <a:gd name="connsiteY4" fmla="*/ 22499 h 3119847"/>
                <a:gd name="connsiteX5" fmla="*/ 22499 w 659967"/>
                <a:gd name="connsiteY5" fmla="*/ 73796 h 311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967" h="3119847">
                  <a:moveTo>
                    <a:pt x="22499" y="73796"/>
                  </a:moveTo>
                  <a:cubicBezTo>
                    <a:pt x="22499" y="73796"/>
                    <a:pt x="54597" y="1223040"/>
                    <a:pt x="133793" y="1778313"/>
                  </a:cubicBezTo>
                  <a:cubicBezTo>
                    <a:pt x="225589" y="2421481"/>
                    <a:pt x="273287" y="3102748"/>
                    <a:pt x="273287" y="3102748"/>
                  </a:cubicBezTo>
                  <a:cubicBezTo>
                    <a:pt x="319184" y="3153145"/>
                    <a:pt x="410080" y="3103648"/>
                    <a:pt x="411280" y="3098848"/>
                  </a:cubicBezTo>
                  <a:cubicBezTo>
                    <a:pt x="411280" y="3098848"/>
                    <a:pt x="666268" y="142493"/>
                    <a:pt x="649768" y="22499"/>
                  </a:cubicBezTo>
                  <a:cubicBezTo>
                    <a:pt x="575072" y="55197"/>
                    <a:pt x="248087" y="88496"/>
                    <a:pt x="22499" y="73796"/>
                  </a:cubicBezTo>
                  <a:close/>
                </a:path>
              </a:pathLst>
            </a:custGeom>
            <a:solidFill>
              <a:srgbClr val="802B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3987A6B-91E2-4EE8-97ED-8B2DD78505D7}"/>
                </a:ext>
              </a:extLst>
            </p:cNvPr>
            <p:cNvSpPr/>
            <p:nvPr/>
          </p:nvSpPr>
          <p:spPr>
            <a:xfrm>
              <a:off x="8238962" y="10212101"/>
              <a:ext cx="389981" cy="1889907"/>
            </a:xfrm>
            <a:custGeom>
              <a:avLst/>
              <a:gdLst>
                <a:gd name="connsiteX0" fmla="*/ 22650 w 389980"/>
                <a:gd name="connsiteY0" fmla="*/ 22499 h 1889907"/>
                <a:gd name="connsiteX1" fmla="*/ 174442 w 389980"/>
                <a:gd name="connsiteY1" fmla="*/ 1888708 h 1889907"/>
                <a:gd name="connsiteX2" fmla="*/ 286637 w 389980"/>
                <a:gd name="connsiteY2" fmla="*/ 1864109 h 1889907"/>
                <a:gd name="connsiteX3" fmla="*/ 387432 w 389980"/>
                <a:gd name="connsiteY3" fmla="*/ 79197 h 1889907"/>
                <a:gd name="connsiteX4" fmla="*/ 22650 w 389980"/>
                <a:gd name="connsiteY4" fmla="*/ 22499 h 188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80" h="1889907">
                  <a:moveTo>
                    <a:pt x="22650" y="22499"/>
                  </a:moveTo>
                  <a:cubicBezTo>
                    <a:pt x="16950" y="102896"/>
                    <a:pt x="174442" y="1888708"/>
                    <a:pt x="174442" y="1888708"/>
                  </a:cubicBezTo>
                  <a:cubicBezTo>
                    <a:pt x="175643" y="1892308"/>
                    <a:pt x="243739" y="1899207"/>
                    <a:pt x="286637" y="1864109"/>
                  </a:cubicBezTo>
                  <a:cubicBezTo>
                    <a:pt x="286637" y="1864109"/>
                    <a:pt x="384432" y="113995"/>
                    <a:pt x="387432" y="79197"/>
                  </a:cubicBezTo>
                  <a:cubicBezTo>
                    <a:pt x="358634" y="107395"/>
                    <a:pt x="68848" y="57898"/>
                    <a:pt x="22650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AE940F2-B6CB-4310-8A8B-249FB73829CB}"/>
                </a:ext>
              </a:extLst>
            </p:cNvPr>
            <p:cNvSpPr/>
            <p:nvPr/>
          </p:nvSpPr>
          <p:spPr>
            <a:xfrm>
              <a:off x="8389746" y="12001513"/>
              <a:ext cx="359982" cy="239988"/>
            </a:xfrm>
            <a:custGeom>
              <a:avLst/>
              <a:gdLst>
                <a:gd name="connsiteX0" fmla="*/ 160152 w 359982"/>
                <a:gd name="connsiteY0" fmla="*/ 71997 h 239988"/>
                <a:gd name="connsiteX1" fmla="*/ 123854 w 359982"/>
                <a:gd name="connsiteY1" fmla="*/ 22499 h 239988"/>
                <a:gd name="connsiteX2" fmla="*/ 30259 w 359982"/>
                <a:gd name="connsiteY2" fmla="*/ 74397 h 239988"/>
                <a:gd name="connsiteX3" fmla="*/ 27559 w 359982"/>
                <a:gd name="connsiteY3" fmla="*/ 114295 h 239988"/>
                <a:gd name="connsiteX4" fmla="*/ 31159 w 359982"/>
                <a:gd name="connsiteY4" fmla="*/ 176392 h 239988"/>
                <a:gd name="connsiteX5" fmla="*/ 129854 w 359982"/>
                <a:gd name="connsiteY5" fmla="*/ 227089 h 239988"/>
                <a:gd name="connsiteX6" fmla="*/ 240848 w 359982"/>
                <a:gd name="connsiteY6" fmla="*/ 242389 h 239988"/>
                <a:gd name="connsiteX7" fmla="*/ 343143 w 359982"/>
                <a:gd name="connsiteY7" fmla="*/ 189591 h 239988"/>
                <a:gd name="connsiteX8" fmla="*/ 160152 w 359982"/>
                <a:gd name="connsiteY8" fmla="*/ 71997 h 23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982" h="239988">
                  <a:moveTo>
                    <a:pt x="160152" y="71997"/>
                  </a:moveTo>
                  <a:cubicBezTo>
                    <a:pt x="143653" y="52497"/>
                    <a:pt x="123854" y="22499"/>
                    <a:pt x="123854" y="22499"/>
                  </a:cubicBezTo>
                  <a:lnTo>
                    <a:pt x="30259" y="74397"/>
                  </a:lnTo>
                  <a:cubicBezTo>
                    <a:pt x="30259" y="74397"/>
                    <a:pt x="22759" y="84596"/>
                    <a:pt x="27559" y="114295"/>
                  </a:cubicBezTo>
                  <a:cubicBezTo>
                    <a:pt x="27559" y="114295"/>
                    <a:pt x="14060" y="147593"/>
                    <a:pt x="31159" y="176392"/>
                  </a:cubicBezTo>
                  <a:cubicBezTo>
                    <a:pt x="41058" y="192891"/>
                    <a:pt x="102856" y="218090"/>
                    <a:pt x="129854" y="227089"/>
                  </a:cubicBezTo>
                  <a:cubicBezTo>
                    <a:pt x="156853" y="236089"/>
                    <a:pt x="194651" y="244188"/>
                    <a:pt x="240848" y="242389"/>
                  </a:cubicBezTo>
                  <a:cubicBezTo>
                    <a:pt x="286746" y="240589"/>
                    <a:pt x="343143" y="216589"/>
                    <a:pt x="343143" y="189591"/>
                  </a:cubicBezTo>
                  <a:cubicBezTo>
                    <a:pt x="342844" y="136494"/>
                    <a:pt x="191651" y="109495"/>
                    <a:pt x="160152" y="71997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8AC84D5-63A7-4681-B19C-11E24EED7FAE}"/>
                </a:ext>
              </a:extLst>
            </p:cNvPr>
            <p:cNvSpPr/>
            <p:nvPr/>
          </p:nvSpPr>
          <p:spPr>
            <a:xfrm>
              <a:off x="8387606" y="11996113"/>
              <a:ext cx="179991" cy="149993"/>
            </a:xfrm>
            <a:custGeom>
              <a:avLst/>
              <a:gdLst>
                <a:gd name="connsiteX0" fmla="*/ 22499 w 179991"/>
                <a:gd name="connsiteY0" fmla="*/ 70196 h 149992"/>
                <a:gd name="connsiteX1" fmla="*/ 29398 w 179991"/>
                <a:gd name="connsiteY1" fmla="*/ 119994 h 149992"/>
                <a:gd name="connsiteX2" fmla="*/ 107695 w 179991"/>
                <a:gd name="connsiteY2" fmla="*/ 129594 h 149992"/>
                <a:gd name="connsiteX3" fmla="*/ 161992 w 179991"/>
                <a:gd name="connsiteY3" fmla="*/ 77397 h 149992"/>
                <a:gd name="connsiteX4" fmla="*/ 128693 w 179991"/>
                <a:gd name="connsiteY4" fmla="*/ 22499 h 149992"/>
                <a:gd name="connsiteX5" fmla="*/ 22499 w 179991"/>
                <a:gd name="connsiteY5" fmla="*/ 70196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91" h="149992">
                  <a:moveTo>
                    <a:pt x="22499" y="70196"/>
                  </a:moveTo>
                  <a:cubicBezTo>
                    <a:pt x="22499" y="70196"/>
                    <a:pt x="24598" y="90296"/>
                    <a:pt x="29398" y="119994"/>
                  </a:cubicBezTo>
                  <a:cubicBezTo>
                    <a:pt x="29398" y="119994"/>
                    <a:pt x="87895" y="140693"/>
                    <a:pt x="107695" y="129594"/>
                  </a:cubicBezTo>
                  <a:cubicBezTo>
                    <a:pt x="143093" y="110095"/>
                    <a:pt x="161992" y="77397"/>
                    <a:pt x="161992" y="77397"/>
                  </a:cubicBezTo>
                  <a:cubicBezTo>
                    <a:pt x="138293" y="47398"/>
                    <a:pt x="128693" y="22499"/>
                    <a:pt x="128693" y="22499"/>
                  </a:cubicBezTo>
                  <a:lnTo>
                    <a:pt x="22499" y="70196"/>
                  </a:ln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3F23D1A-3187-4093-B645-6EBF988A9864}"/>
                </a:ext>
              </a:extLst>
            </p:cNvPr>
            <p:cNvSpPr/>
            <p:nvPr/>
          </p:nvSpPr>
          <p:spPr>
            <a:xfrm>
              <a:off x="8127819" y="8942863"/>
              <a:ext cx="659968" cy="3119847"/>
            </a:xfrm>
            <a:custGeom>
              <a:avLst/>
              <a:gdLst>
                <a:gd name="connsiteX0" fmla="*/ 22499 w 659967"/>
                <a:gd name="connsiteY0" fmla="*/ 74096 h 3119847"/>
                <a:gd name="connsiteX1" fmla="*/ 22499 w 659967"/>
                <a:gd name="connsiteY1" fmla="*/ 662368 h 3119847"/>
                <a:gd name="connsiteX2" fmla="*/ 133793 w 659967"/>
                <a:gd name="connsiteY2" fmla="*/ 1778313 h 3119847"/>
                <a:gd name="connsiteX3" fmla="*/ 273286 w 659967"/>
                <a:gd name="connsiteY3" fmla="*/ 3102748 h 3119847"/>
                <a:gd name="connsiteX4" fmla="*/ 411280 w 659967"/>
                <a:gd name="connsiteY4" fmla="*/ 3098849 h 3119847"/>
                <a:gd name="connsiteX5" fmla="*/ 649768 w 659967"/>
                <a:gd name="connsiteY5" fmla="*/ 22499 h 3119847"/>
                <a:gd name="connsiteX6" fmla="*/ 22499 w 659967"/>
                <a:gd name="connsiteY6" fmla="*/ 74096 h 311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9967" h="3119847">
                  <a:moveTo>
                    <a:pt x="22499" y="74096"/>
                  </a:moveTo>
                  <a:lnTo>
                    <a:pt x="22499" y="662368"/>
                  </a:lnTo>
                  <a:cubicBezTo>
                    <a:pt x="66296" y="696866"/>
                    <a:pt x="54597" y="1223340"/>
                    <a:pt x="133793" y="1778313"/>
                  </a:cubicBezTo>
                  <a:cubicBezTo>
                    <a:pt x="225589" y="2421481"/>
                    <a:pt x="273286" y="3102748"/>
                    <a:pt x="273286" y="3102748"/>
                  </a:cubicBezTo>
                  <a:cubicBezTo>
                    <a:pt x="319184" y="3153146"/>
                    <a:pt x="410079" y="3103648"/>
                    <a:pt x="411280" y="3098849"/>
                  </a:cubicBezTo>
                  <a:cubicBezTo>
                    <a:pt x="411280" y="3098849"/>
                    <a:pt x="666267" y="142493"/>
                    <a:pt x="649768" y="22499"/>
                  </a:cubicBezTo>
                  <a:cubicBezTo>
                    <a:pt x="575071" y="55497"/>
                    <a:pt x="247787" y="88796"/>
                    <a:pt x="22499" y="74096"/>
                  </a:cubicBezTo>
                  <a:close/>
                </a:path>
              </a:pathLst>
            </a:custGeom>
            <a:solidFill>
              <a:srgbClr val="802B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CA19AF3-6BFC-4FC8-B37C-F807EFAD9888}"/>
                </a:ext>
              </a:extLst>
            </p:cNvPr>
            <p:cNvSpPr/>
            <p:nvPr/>
          </p:nvSpPr>
          <p:spPr>
            <a:xfrm>
              <a:off x="7564906" y="8825269"/>
              <a:ext cx="1289937" cy="509975"/>
            </a:xfrm>
            <a:custGeom>
              <a:avLst/>
              <a:gdLst>
                <a:gd name="connsiteX0" fmla="*/ 56538 w 1289936"/>
                <a:gd name="connsiteY0" fmla="*/ 22499 h 509974"/>
                <a:gd name="connsiteX1" fmla="*/ 31039 w 1289936"/>
                <a:gd name="connsiteY1" fmla="*/ 416080 h 509974"/>
                <a:gd name="connsiteX2" fmla="*/ 674207 w 1289936"/>
                <a:gd name="connsiteY2" fmla="*/ 443678 h 509974"/>
                <a:gd name="connsiteX3" fmla="*/ 1267278 w 1289936"/>
                <a:gd name="connsiteY3" fmla="*/ 465878 h 509974"/>
                <a:gd name="connsiteX4" fmla="*/ 1230080 w 1289936"/>
                <a:gd name="connsiteY4" fmla="*/ 91795 h 509974"/>
                <a:gd name="connsiteX5" fmla="*/ 56538 w 1289936"/>
                <a:gd name="connsiteY5" fmla="*/ 22499 h 5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9936" h="509974">
                  <a:moveTo>
                    <a:pt x="56538" y="22499"/>
                  </a:moveTo>
                  <a:cubicBezTo>
                    <a:pt x="56538" y="22499"/>
                    <a:pt x="1940" y="293386"/>
                    <a:pt x="31039" y="416080"/>
                  </a:cubicBezTo>
                  <a:cubicBezTo>
                    <a:pt x="41838" y="461377"/>
                    <a:pt x="451618" y="416379"/>
                    <a:pt x="674207" y="443678"/>
                  </a:cubicBezTo>
                  <a:cubicBezTo>
                    <a:pt x="896797" y="470977"/>
                    <a:pt x="1189282" y="533374"/>
                    <a:pt x="1267278" y="465878"/>
                  </a:cubicBezTo>
                  <a:cubicBezTo>
                    <a:pt x="1301777" y="435879"/>
                    <a:pt x="1230080" y="91795"/>
                    <a:pt x="1230080" y="91795"/>
                  </a:cubicBezTo>
                  <a:lnTo>
                    <a:pt x="56538" y="22499"/>
                  </a:ln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7000714-326C-4E13-AD22-FE8B8392D341}"/>
                </a:ext>
              </a:extLst>
            </p:cNvPr>
            <p:cNvSpPr/>
            <p:nvPr/>
          </p:nvSpPr>
          <p:spPr>
            <a:xfrm>
              <a:off x="8163517" y="7289944"/>
              <a:ext cx="299985" cy="389981"/>
            </a:xfrm>
            <a:custGeom>
              <a:avLst/>
              <a:gdLst>
                <a:gd name="connsiteX0" fmla="*/ 52797 w 299985"/>
                <a:gd name="connsiteY0" fmla="*/ 22499 h 389980"/>
                <a:gd name="connsiteX1" fmla="*/ 22499 w 299985"/>
                <a:gd name="connsiteY1" fmla="*/ 292486 h 389980"/>
                <a:gd name="connsiteX2" fmla="*/ 275986 w 299985"/>
                <a:gd name="connsiteY2" fmla="*/ 339283 h 389980"/>
                <a:gd name="connsiteX3" fmla="*/ 277486 w 299985"/>
                <a:gd name="connsiteY3" fmla="*/ 117294 h 389980"/>
                <a:gd name="connsiteX4" fmla="*/ 52797 w 299985"/>
                <a:gd name="connsiteY4" fmla="*/ 22499 h 38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389980">
                  <a:moveTo>
                    <a:pt x="52797" y="22499"/>
                  </a:moveTo>
                  <a:cubicBezTo>
                    <a:pt x="62096" y="85196"/>
                    <a:pt x="44098" y="259787"/>
                    <a:pt x="22499" y="292486"/>
                  </a:cubicBezTo>
                  <a:cubicBezTo>
                    <a:pt x="74396" y="407680"/>
                    <a:pt x="263087" y="407380"/>
                    <a:pt x="275986" y="339283"/>
                  </a:cubicBezTo>
                  <a:cubicBezTo>
                    <a:pt x="245987" y="266087"/>
                    <a:pt x="277186" y="130194"/>
                    <a:pt x="277486" y="117294"/>
                  </a:cubicBezTo>
                  <a:cubicBezTo>
                    <a:pt x="230988" y="124194"/>
                    <a:pt x="68397" y="33898"/>
                    <a:pt x="52797" y="22499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C81571-0C66-4EB0-8204-8C2A2322EF4B}"/>
                </a:ext>
              </a:extLst>
            </p:cNvPr>
            <p:cNvSpPr/>
            <p:nvPr/>
          </p:nvSpPr>
          <p:spPr>
            <a:xfrm>
              <a:off x="8223027" y="7063144"/>
              <a:ext cx="359982" cy="449978"/>
            </a:xfrm>
            <a:custGeom>
              <a:avLst/>
              <a:gdLst>
                <a:gd name="connsiteX0" fmla="*/ 163680 w 359982"/>
                <a:gd name="connsiteY0" fmla="*/ 23410 h 449977"/>
                <a:gd name="connsiteX1" fmla="*/ 22986 w 359982"/>
                <a:gd name="connsiteY1" fmla="*/ 200402 h 449977"/>
                <a:gd name="connsiteX2" fmla="*/ 29286 w 359982"/>
                <a:gd name="connsiteY2" fmla="*/ 294897 h 449977"/>
                <a:gd name="connsiteX3" fmla="*/ 205977 w 359982"/>
                <a:gd name="connsiteY3" fmla="*/ 447289 h 449977"/>
                <a:gd name="connsiteX4" fmla="*/ 350870 w 359982"/>
                <a:gd name="connsiteY4" fmla="*/ 117906 h 449977"/>
                <a:gd name="connsiteX5" fmla="*/ 163680 w 359982"/>
                <a:gd name="connsiteY5" fmla="*/ 23410 h 4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82" h="449977">
                  <a:moveTo>
                    <a:pt x="163680" y="23410"/>
                  </a:moveTo>
                  <a:cubicBezTo>
                    <a:pt x="71883" y="29710"/>
                    <a:pt x="16686" y="109506"/>
                    <a:pt x="22986" y="200402"/>
                  </a:cubicBezTo>
                  <a:cubicBezTo>
                    <a:pt x="22986" y="201301"/>
                    <a:pt x="29286" y="294897"/>
                    <a:pt x="29286" y="294897"/>
                  </a:cubicBezTo>
                  <a:cubicBezTo>
                    <a:pt x="34086" y="363594"/>
                    <a:pt x="147180" y="464089"/>
                    <a:pt x="205977" y="447289"/>
                  </a:cubicBezTo>
                  <a:cubicBezTo>
                    <a:pt x="345170" y="407691"/>
                    <a:pt x="357470" y="147004"/>
                    <a:pt x="350870" y="117906"/>
                  </a:cubicBezTo>
                  <a:cubicBezTo>
                    <a:pt x="331971" y="37510"/>
                    <a:pt x="249175" y="17711"/>
                    <a:pt x="163680" y="2341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0DA832F-ED59-488B-9495-AEA2247F6A36}"/>
                </a:ext>
              </a:extLst>
            </p:cNvPr>
            <p:cNvSpPr/>
            <p:nvPr/>
          </p:nvSpPr>
          <p:spPr>
            <a:xfrm>
              <a:off x="7563835" y="7559931"/>
              <a:ext cx="1289937" cy="1619921"/>
            </a:xfrm>
            <a:custGeom>
              <a:avLst/>
              <a:gdLst>
                <a:gd name="connsiteX0" fmla="*/ 1070959 w 1289936"/>
                <a:gd name="connsiteY0" fmla="*/ 137093 h 1619920"/>
                <a:gd name="connsiteX1" fmla="*/ 875369 w 1289936"/>
                <a:gd name="connsiteY1" fmla="*/ 69297 h 1619920"/>
                <a:gd name="connsiteX2" fmla="*/ 790472 w 1289936"/>
                <a:gd name="connsiteY2" fmla="*/ 115494 h 1619920"/>
                <a:gd name="connsiteX3" fmla="*/ 621881 w 1289936"/>
                <a:gd name="connsiteY3" fmla="*/ 22499 h 1619920"/>
                <a:gd name="connsiteX4" fmla="*/ 430490 w 1289936"/>
                <a:gd name="connsiteY4" fmla="*/ 73496 h 1619920"/>
                <a:gd name="connsiteX5" fmla="*/ 173403 w 1289936"/>
                <a:gd name="connsiteY5" fmla="*/ 327884 h 1619920"/>
                <a:gd name="connsiteX6" fmla="*/ 22810 w 1289936"/>
                <a:gd name="connsiteY6" fmla="*/ 1434529 h 1619920"/>
                <a:gd name="connsiteX7" fmla="*/ 1277349 w 1289936"/>
                <a:gd name="connsiteY7" fmla="*/ 1549424 h 1619920"/>
                <a:gd name="connsiteX8" fmla="*/ 1196352 w 1289936"/>
                <a:gd name="connsiteY8" fmla="*/ 413680 h 1619920"/>
                <a:gd name="connsiteX9" fmla="*/ 1070959 w 1289936"/>
                <a:gd name="connsiteY9" fmla="*/ 137093 h 16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9936" h="1619920">
                  <a:moveTo>
                    <a:pt x="1070959" y="137093"/>
                  </a:moveTo>
                  <a:cubicBezTo>
                    <a:pt x="1040960" y="119694"/>
                    <a:pt x="875369" y="69297"/>
                    <a:pt x="875369" y="69297"/>
                  </a:cubicBezTo>
                  <a:cubicBezTo>
                    <a:pt x="875369" y="69297"/>
                    <a:pt x="836370" y="118794"/>
                    <a:pt x="790472" y="115494"/>
                  </a:cubicBezTo>
                  <a:cubicBezTo>
                    <a:pt x="723575" y="110695"/>
                    <a:pt x="621881" y="22499"/>
                    <a:pt x="621881" y="22499"/>
                  </a:cubicBezTo>
                  <a:cubicBezTo>
                    <a:pt x="621881" y="22499"/>
                    <a:pt x="478788" y="61797"/>
                    <a:pt x="430490" y="73496"/>
                  </a:cubicBezTo>
                  <a:cubicBezTo>
                    <a:pt x="285897" y="108295"/>
                    <a:pt x="225600" y="184491"/>
                    <a:pt x="173403" y="327884"/>
                  </a:cubicBezTo>
                  <a:cubicBezTo>
                    <a:pt x="157203" y="372282"/>
                    <a:pt x="97507" y="907155"/>
                    <a:pt x="22810" y="1434529"/>
                  </a:cubicBezTo>
                  <a:cubicBezTo>
                    <a:pt x="311" y="1592922"/>
                    <a:pt x="1204752" y="1677518"/>
                    <a:pt x="1277349" y="1549424"/>
                  </a:cubicBezTo>
                  <a:cubicBezTo>
                    <a:pt x="1307047" y="1497227"/>
                    <a:pt x="1264449" y="1358934"/>
                    <a:pt x="1196352" y="413680"/>
                  </a:cubicBezTo>
                  <a:cubicBezTo>
                    <a:pt x="1189753" y="319184"/>
                    <a:pt x="1187653" y="204890"/>
                    <a:pt x="1070959" y="137093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0C657FD-0736-41A8-9F38-1AE274041DFB}"/>
                </a:ext>
              </a:extLst>
            </p:cNvPr>
            <p:cNvSpPr/>
            <p:nvPr/>
          </p:nvSpPr>
          <p:spPr>
            <a:xfrm>
              <a:off x="8096910" y="6972849"/>
              <a:ext cx="539973" cy="449978"/>
            </a:xfrm>
            <a:custGeom>
              <a:avLst/>
              <a:gdLst>
                <a:gd name="connsiteX0" fmla="*/ 415790 w 539973"/>
                <a:gd name="connsiteY0" fmla="*/ 77707 h 449977"/>
                <a:gd name="connsiteX1" fmla="*/ 97805 w 539973"/>
                <a:gd name="connsiteY1" fmla="*/ 71107 h 449977"/>
                <a:gd name="connsiteX2" fmla="*/ 132604 w 539973"/>
                <a:gd name="connsiteY2" fmla="*/ 439189 h 449977"/>
                <a:gd name="connsiteX3" fmla="*/ 388192 w 539973"/>
                <a:gd name="connsiteY3" fmla="*/ 142804 h 449977"/>
                <a:gd name="connsiteX4" fmla="*/ 463788 w 539973"/>
                <a:gd name="connsiteY4" fmla="*/ 352493 h 449977"/>
                <a:gd name="connsiteX5" fmla="*/ 415790 w 539973"/>
                <a:gd name="connsiteY5" fmla="*/ 77707 h 4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973" h="449977">
                  <a:moveTo>
                    <a:pt x="415790" y="77707"/>
                  </a:moveTo>
                  <a:cubicBezTo>
                    <a:pt x="415790" y="77707"/>
                    <a:pt x="222300" y="-41987"/>
                    <a:pt x="97805" y="71107"/>
                  </a:cubicBezTo>
                  <a:cubicBezTo>
                    <a:pt x="-89985" y="241499"/>
                    <a:pt x="132604" y="439189"/>
                    <a:pt x="132604" y="439189"/>
                  </a:cubicBezTo>
                  <a:cubicBezTo>
                    <a:pt x="119105" y="377692"/>
                    <a:pt x="188701" y="139804"/>
                    <a:pt x="388192" y="142804"/>
                  </a:cubicBezTo>
                  <a:cubicBezTo>
                    <a:pt x="388192" y="142804"/>
                    <a:pt x="495586" y="194101"/>
                    <a:pt x="463788" y="352493"/>
                  </a:cubicBezTo>
                  <a:cubicBezTo>
                    <a:pt x="530984" y="321295"/>
                    <a:pt x="563083" y="105905"/>
                    <a:pt x="415790" y="77707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BCE54A-6779-4284-9228-EF9B56667EAE}"/>
                </a:ext>
              </a:extLst>
            </p:cNvPr>
            <p:cNvSpPr/>
            <p:nvPr/>
          </p:nvSpPr>
          <p:spPr>
            <a:xfrm>
              <a:off x="8178494" y="7205040"/>
              <a:ext cx="119994" cy="149993"/>
            </a:xfrm>
            <a:custGeom>
              <a:avLst/>
              <a:gdLst>
                <a:gd name="connsiteX0" fmla="*/ 22522 w 119994"/>
                <a:gd name="connsiteY0" fmla="*/ 76205 h 149992"/>
                <a:gd name="connsiteX1" fmla="*/ 69319 w 119994"/>
                <a:gd name="connsiteY1" fmla="*/ 140702 h 149992"/>
                <a:gd name="connsiteX2" fmla="*/ 109217 w 119994"/>
                <a:gd name="connsiteY2" fmla="*/ 35707 h 149992"/>
                <a:gd name="connsiteX3" fmla="*/ 71119 w 119994"/>
                <a:gd name="connsiteY3" fmla="*/ 22508 h 149992"/>
                <a:gd name="connsiteX4" fmla="*/ 22522 w 119994"/>
                <a:gd name="connsiteY4" fmla="*/ 76205 h 14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149992">
                  <a:moveTo>
                    <a:pt x="22522" y="76205"/>
                  </a:moveTo>
                  <a:cubicBezTo>
                    <a:pt x="21622" y="98704"/>
                    <a:pt x="47420" y="133802"/>
                    <a:pt x="69319" y="140702"/>
                  </a:cubicBezTo>
                  <a:cubicBezTo>
                    <a:pt x="79519" y="116403"/>
                    <a:pt x="100517" y="66905"/>
                    <a:pt x="109217" y="35707"/>
                  </a:cubicBezTo>
                  <a:cubicBezTo>
                    <a:pt x="96618" y="26707"/>
                    <a:pt x="80118" y="22807"/>
                    <a:pt x="71119" y="22508"/>
                  </a:cubicBezTo>
                  <a:cubicBezTo>
                    <a:pt x="47120" y="21907"/>
                    <a:pt x="23422" y="52506"/>
                    <a:pt x="22522" y="76205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B79ED74-5EBC-46D3-B903-62F702E9B68D}"/>
                </a:ext>
              </a:extLst>
            </p:cNvPr>
            <p:cNvSpPr/>
            <p:nvPr/>
          </p:nvSpPr>
          <p:spPr>
            <a:xfrm>
              <a:off x="9252764" y="7153110"/>
              <a:ext cx="59997" cy="119994"/>
            </a:xfrm>
            <a:custGeom>
              <a:avLst/>
              <a:gdLst>
                <a:gd name="connsiteX0" fmla="*/ 42597 w 59997"/>
                <a:gd name="connsiteY0" fmla="*/ 22540 h 119994"/>
                <a:gd name="connsiteX1" fmla="*/ 30898 w 59997"/>
                <a:gd name="connsiteY1" fmla="*/ 48938 h 119994"/>
                <a:gd name="connsiteX2" fmla="*/ 22499 w 59997"/>
                <a:gd name="connsiteY2" fmla="*/ 120935 h 119994"/>
                <a:gd name="connsiteX3" fmla="*/ 63296 w 59997"/>
                <a:gd name="connsiteY3" fmla="*/ 81637 h 119994"/>
                <a:gd name="connsiteX4" fmla="*/ 42597 w 59997"/>
                <a:gd name="connsiteY4" fmla="*/ 22540 h 11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97" h="119994">
                  <a:moveTo>
                    <a:pt x="42597" y="22540"/>
                  </a:moveTo>
                  <a:cubicBezTo>
                    <a:pt x="24898" y="21640"/>
                    <a:pt x="29999" y="35739"/>
                    <a:pt x="30898" y="48938"/>
                  </a:cubicBezTo>
                  <a:cubicBezTo>
                    <a:pt x="31498" y="72637"/>
                    <a:pt x="29099" y="98136"/>
                    <a:pt x="22499" y="120935"/>
                  </a:cubicBezTo>
                  <a:cubicBezTo>
                    <a:pt x="33898" y="96336"/>
                    <a:pt x="47698" y="105635"/>
                    <a:pt x="63296" y="81637"/>
                  </a:cubicBezTo>
                  <a:cubicBezTo>
                    <a:pt x="66597" y="70837"/>
                    <a:pt x="53997" y="22240"/>
                    <a:pt x="42597" y="2254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A0AD5FA-65EC-4C67-9C77-3CDB8EF2ECC6}"/>
                </a:ext>
              </a:extLst>
            </p:cNvPr>
            <p:cNvSpPr/>
            <p:nvPr/>
          </p:nvSpPr>
          <p:spPr>
            <a:xfrm>
              <a:off x="9243760" y="7050217"/>
              <a:ext cx="239988" cy="329984"/>
            </a:xfrm>
            <a:custGeom>
              <a:avLst/>
              <a:gdLst>
                <a:gd name="connsiteX0" fmla="*/ 229493 w 239988"/>
                <a:gd name="connsiteY0" fmla="*/ 84035 h 329983"/>
                <a:gd name="connsiteX1" fmla="*/ 224393 w 239988"/>
                <a:gd name="connsiteY1" fmla="*/ 42637 h 329983"/>
                <a:gd name="connsiteX2" fmla="*/ 213593 w 239988"/>
                <a:gd name="connsiteY2" fmla="*/ 24038 h 329983"/>
                <a:gd name="connsiteX3" fmla="*/ 175496 w 239988"/>
                <a:gd name="connsiteY3" fmla="*/ 27938 h 329983"/>
                <a:gd name="connsiteX4" fmla="*/ 132598 w 239988"/>
                <a:gd name="connsiteY4" fmla="*/ 77735 h 329983"/>
                <a:gd name="connsiteX5" fmla="*/ 63601 w 239988"/>
                <a:gd name="connsiteY5" fmla="*/ 169230 h 329983"/>
                <a:gd name="connsiteX6" fmla="*/ 22503 w 239988"/>
                <a:gd name="connsiteY6" fmla="*/ 242727 h 329983"/>
                <a:gd name="connsiteX7" fmla="*/ 112799 w 239988"/>
                <a:gd name="connsiteY7" fmla="*/ 324023 h 329983"/>
                <a:gd name="connsiteX8" fmla="*/ 213593 w 239988"/>
                <a:gd name="connsiteY8" fmla="*/ 152132 h 329983"/>
                <a:gd name="connsiteX9" fmla="*/ 229493 w 239988"/>
                <a:gd name="connsiteY9" fmla="*/ 84035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988" h="329983">
                  <a:moveTo>
                    <a:pt x="229493" y="84035"/>
                  </a:moveTo>
                  <a:cubicBezTo>
                    <a:pt x="225293" y="84035"/>
                    <a:pt x="240593" y="45637"/>
                    <a:pt x="224393" y="42637"/>
                  </a:cubicBezTo>
                  <a:cubicBezTo>
                    <a:pt x="224393" y="42637"/>
                    <a:pt x="225293" y="28838"/>
                    <a:pt x="213593" y="24038"/>
                  </a:cubicBezTo>
                  <a:cubicBezTo>
                    <a:pt x="204594" y="20438"/>
                    <a:pt x="182095" y="23738"/>
                    <a:pt x="175496" y="27938"/>
                  </a:cubicBezTo>
                  <a:cubicBezTo>
                    <a:pt x="164996" y="34237"/>
                    <a:pt x="142797" y="66336"/>
                    <a:pt x="132598" y="77735"/>
                  </a:cubicBezTo>
                  <a:cubicBezTo>
                    <a:pt x="129298" y="81935"/>
                    <a:pt x="81600" y="140732"/>
                    <a:pt x="63601" y="169230"/>
                  </a:cubicBezTo>
                  <a:cubicBezTo>
                    <a:pt x="48002" y="193229"/>
                    <a:pt x="33903" y="218128"/>
                    <a:pt x="22503" y="242727"/>
                  </a:cubicBezTo>
                  <a:cubicBezTo>
                    <a:pt x="21903" y="244227"/>
                    <a:pt x="87000" y="309624"/>
                    <a:pt x="112799" y="324023"/>
                  </a:cubicBezTo>
                  <a:cubicBezTo>
                    <a:pt x="139198" y="284425"/>
                    <a:pt x="211494" y="154831"/>
                    <a:pt x="213593" y="152132"/>
                  </a:cubicBezTo>
                  <a:cubicBezTo>
                    <a:pt x="251992" y="106234"/>
                    <a:pt x="246293" y="83435"/>
                    <a:pt x="229493" y="84035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B1AB3E7-2A6E-462B-A3DB-8576ADF3164D}"/>
                </a:ext>
              </a:extLst>
            </p:cNvPr>
            <p:cNvSpPr/>
            <p:nvPr/>
          </p:nvSpPr>
          <p:spPr>
            <a:xfrm>
              <a:off x="7906506" y="7711906"/>
              <a:ext cx="959953" cy="389981"/>
            </a:xfrm>
            <a:custGeom>
              <a:avLst/>
              <a:gdLst>
                <a:gd name="connsiteX0" fmla="*/ 797885 w 959952"/>
                <a:gd name="connsiteY0" fmla="*/ 107813 h 389980"/>
                <a:gd name="connsiteX1" fmla="*/ 37722 w 959952"/>
                <a:gd name="connsiteY1" fmla="*/ 22917 h 389980"/>
                <a:gd name="connsiteX2" fmla="*/ 39822 w 959952"/>
                <a:gd name="connsiteY2" fmla="*/ 344801 h 389980"/>
                <a:gd name="connsiteX3" fmla="*/ 880980 w 959952"/>
                <a:gd name="connsiteY3" fmla="*/ 313302 h 389980"/>
                <a:gd name="connsiteX4" fmla="*/ 797885 w 959952"/>
                <a:gd name="connsiteY4" fmla="*/ 107813 h 38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952" h="389980">
                  <a:moveTo>
                    <a:pt x="797885" y="107813"/>
                  </a:moveTo>
                  <a:cubicBezTo>
                    <a:pt x="589395" y="103913"/>
                    <a:pt x="170315" y="15717"/>
                    <a:pt x="37722" y="22917"/>
                  </a:cubicBezTo>
                  <a:cubicBezTo>
                    <a:pt x="13723" y="24116"/>
                    <a:pt x="20923" y="300103"/>
                    <a:pt x="39822" y="344801"/>
                  </a:cubicBezTo>
                  <a:cubicBezTo>
                    <a:pt x="83019" y="447996"/>
                    <a:pt x="675790" y="375099"/>
                    <a:pt x="880980" y="313302"/>
                  </a:cubicBezTo>
                  <a:cubicBezTo>
                    <a:pt x="958977" y="289303"/>
                    <a:pt x="1053772" y="112612"/>
                    <a:pt x="797885" y="107813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2D35772-F830-47F3-9C80-72E8DC01FCD3}"/>
                </a:ext>
              </a:extLst>
            </p:cNvPr>
            <p:cNvSpPr/>
            <p:nvPr/>
          </p:nvSpPr>
          <p:spPr>
            <a:xfrm>
              <a:off x="7826404" y="7701242"/>
              <a:ext cx="689966" cy="449978"/>
            </a:xfrm>
            <a:custGeom>
              <a:avLst/>
              <a:gdLst>
                <a:gd name="connsiteX0" fmla="*/ 117824 w 689966"/>
                <a:gd name="connsiteY0" fmla="*/ 33580 h 449977"/>
                <a:gd name="connsiteX1" fmla="*/ 141523 w 689966"/>
                <a:gd name="connsiteY1" fmla="*/ 420861 h 449977"/>
                <a:gd name="connsiteX2" fmla="*/ 664997 w 689966"/>
                <a:gd name="connsiteY2" fmla="*/ 438860 h 449977"/>
                <a:gd name="connsiteX3" fmla="*/ 655698 w 689966"/>
                <a:gd name="connsiteY3" fmla="*/ 68978 h 449977"/>
                <a:gd name="connsiteX4" fmla="*/ 117824 w 689966"/>
                <a:gd name="connsiteY4" fmla="*/ 33580 h 4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966" h="449977">
                  <a:moveTo>
                    <a:pt x="117824" y="33580"/>
                  </a:moveTo>
                  <a:cubicBezTo>
                    <a:pt x="6529" y="80978"/>
                    <a:pt x="-32769" y="340765"/>
                    <a:pt x="141523" y="420861"/>
                  </a:cubicBezTo>
                  <a:cubicBezTo>
                    <a:pt x="209320" y="452059"/>
                    <a:pt x="425009" y="471258"/>
                    <a:pt x="664997" y="438860"/>
                  </a:cubicBezTo>
                  <a:cubicBezTo>
                    <a:pt x="698295" y="318266"/>
                    <a:pt x="688096" y="158374"/>
                    <a:pt x="655698" y="68978"/>
                  </a:cubicBezTo>
                  <a:cubicBezTo>
                    <a:pt x="451707" y="63278"/>
                    <a:pt x="203920" y="-3318"/>
                    <a:pt x="117824" y="33580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DF4026-A48F-4E1F-BBEE-45DF6A578C70}"/>
                </a:ext>
              </a:extLst>
            </p:cNvPr>
            <p:cNvSpPr/>
            <p:nvPr/>
          </p:nvSpPr>
          <p:spPr>
            <a:xfrm>
              <a:off x="8648016" y="7261746"/>
              <a:ext cx="719965" cy="779962"/>
            </a:xfrm>
            <a:custGeom>
              <a:avLst/>
              <a:gdLst>
                <a:gd name="connsiteX0" fmla="*/ 43475 w 719964"/>
                <a:gd name="connsiteY0" fmla="*/ 613170 h 779961"/>
                <a:gd name="connsiteX1" fmla="*/ 29976 w 719964"/>
                <a:gd name="connsiteY1" fmla="*/ 636869 h 779961"/>
                <a:gd name="connsiteX2" fmla="*/ 105572 w 719964"/>
                <a:gd name="connsiteY2" fmla="*/ 770962 h 779961"/>
                <a:gd name="connsiteX3" fmla="*/ 718442 w 719964"/>
                <a:gd name="connsiteY3" fmla="*/ 95695 h 779961"/>
                <a:gd name="connsiteX4" fmla="*/ 621847 w 719964"/>
                <a:gd name="connsiteY4" fmla="*/ 22499 h 779961"/>
                <a:gd name="connsiteX5" fmla="*/ 43475 w 719964"/>
                <a:gd name="connsiteY5" fmla="*/ 613170 h 7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964" h="779961">
                  <a:moveTo>
                    <a:pt x="43475" y="613170"/>
                  </a:moveTo>
                  <a:cubicBezTo>
                    <a:pt x="38376" y="619170"/>
                    <a:pt x="33876" y="627269"/>
                    <a:pt x="29976" y="636869"/>
                  </a:cubicBezTo>
                  <a:cubicBezTo>
                    <a:pt x="13777" y="678867"/>
                    <a:pt x="17677" y="746963"/>
                    <a:pt x="105572" y="770962"/>
                  </a:cubicBezTo>
                  <a:cubicBezTo>
                    <a:pt x="201568" y="797361"/>
                    <a:pt x="587349" y="307185"/>
                    <a:pt x="718442" y="95695"/>
                  </a:cubicBezTo>
                  <a:cubicBezTo>
                    <a:pt x="690544" y="81296"/>
                    <a:pt x="658146" y="56097"/>
                    <a:pt x="621847" y="22499"/>
                  </a:cubicBezTo>
                  <a:cubicBezTo>
                    <a:pt x="545051" y="152993"/>
                    <a:pt x="135271" y="502775"/>
                    <a:pt x="43475" y="613170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B549676-D771-4C87-BC83-6CF84DA4A4A9}"/>
                </a:ext>
              </a:extLst>
            </p:cNvPr>
            <p:cNvSpPr/>
            <p:nvPr/>
          </p:nvSpPr>
          <p:spPr>
            <a:xfrm>
              <a:off x="7520612" y="6796221"/>
              <a:ext cx="719965" cy="1169943"/>
            </a:xfrm>
            <a:custGeom>
              <a:avLst/>
              <a:gdLst>
                <a:gd name="connsiteX0" fmla="*/ 198927 w 719964"/>
                <a:gd name="connsiteY0" fmla="*/ 388728 h 1169942"/>
                <a:gd name="connsiteX1" fmla="*/ 94532 w 719964"/>
                <a:gd name="connsiteY1" fmla="*/ 633516 h 1169942"/>
                <a:gd name="connsiteX2" fmla="*/ 348919 w 719964"/>
                <a:gd name="connsiteY2" fmla="*/ 1114692 h 1169942"/>
                <a:gd name="connsiteX3" fmla="*/ 403817 w 719964"/>
                <a:gd name="connsiteY3" fmla="*/ 833906 h 1169942"/>
                <a:gd name="connsiteX4" fmla="*/ 517511 w 719964"/>
                <a:gd name="connsiteY4" fmla="*/ 452624 h 1169942"/>
                <a:gd name="connsiteX5" fmla="*/ 646804 w 719964"/>
                <a:gd name="connsiteY5" fmla="*/ 225536 h 1169942"/>
                <a:gd name="connsiteX6" fmla="*/ 700502 w 719964"/>
                <a:gd name="connsiteY6" fmla="*/ 205737 h 1169942"/>
                <a:gd name="connsiteX7" fmla="*/ 198927 w 719964"/>
                <a:gd name="connsiteY7" fmla="*/ 388728 h 116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964" h="1169942">
                  <a:moveTo>
                    <a:pt x="198927" y="388728"/>
                  </a:moveTo>
                  <a:cubicBezTo>
                    <a:pt x="186327" y="563319"/>
                    <a:pt x="144629" y="578919"/>
                    <a:pt x="94532" y="633516"/>
                  </a:cubicBezTo>
                  <a:cubicBezTo>
                    <a:pt x="-153256" y="903803"/>
                    <a:pt x="315021" y="1295284"/>
                    <a:pt x="348919" y="1114692"/>
                  </a:cubicBezTo>
                  <a:cubicBezTo>
                    <a:pt x="362119" y="1044496"/>
                    <a:pt x="165328" y="985999"/>
                    <a:pt x="403817" y="833906"/>
                  </a:cubicBezTo>
                  <a:cubicBezTo>
                    <a:pt x="667204" y="665614"/>
                    <a:pt x="546010" y="545620"/>
                    <a:pt x="517511" y="452624"/>
                  </a:cubicBezTo>
                  <a:cubicBezTo>
                    <a:pt x="409816" y="99542"/>
                    <a:pt x="595207" y="158939"/>
                    <a:pt x="646804" y="225536"/>
                  </a:cubicBezTo>
                  <a:cubicBezTo>
                    <a:pt x="677403" y="265134"/>
                    <a:pt x="697802" y="242935"/>
                    <a:pt x="700502" y="205737"/>
                  </a:cubicBezTo>
                  <a:cubicBezTo>
                    <a:pt x="711302" y="53644"/>
                    <a:pt x="240625" y="-190544"/>
                    <a:pt x="198927" y="388728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D67AFE-0CB7-4528-868D-7628816921AB}"/>
                </a:ext>
              </a:extLst>
            </p:cNvPr>
            <p:cNvSpPr/>
            <p:nvPr/>
          </p:nvSpPr>
          <p:spPr>
            <a:xfrm>
              <a:off x="8130047" y="6959263"/>
              <a:ext cx="149993" cy="119994"/>
            </a:xfrm>
            <a:custGeom>
              <a:avLst/>
              <a:gdLst>
                <a:gd name="connsiteX0" fmla="*/ 97067 w 149992"/>
                <a:gd name="connsiteY0" fmla="*/ 22596 h 119994"/>
                <a:gd name="connsiteX1" fmla="*/ 63168 w 149992"/>
                <a:gd name="connsiteY1" fmla="*/ 31296 h 119994"/>
                <a:gd name="connsiteX2" fmla="*/ 29870 w 149992"/>
                <a:gd name="connsiteY2" fmla="*/ 120091 h 119994"/>
                <a:gd name="connsiteX3" fmla="*/ 140864 w 149992"/>
                <a:gd name="connsiteY3" fmla="*/ 44195 h 119994"/>
                <a:gd name="connsiteX4" fmla="*/ 97067 w 149992"/>
                <a:gd name="connsiteY4" fmla="*/ 22596 h 11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92" h="119994">
                  <a:moveTo>
                    <a:pt x="97067" y="22596"/>
                  </a:moveTo>
                  <a:cubicBezTo>
                    <a:pt x="86867" y="21996"/>
                    <a:pt x="75168" y="24096"/>
                    <a:pt x="63168" y="31296"/>
                  </a:cubicBezTo>
                  <a:cubicBezTo>
                    <a:pt x="17571" y="58894"/>
                    <a:pt x="16671" y="90693"/>
                    <a:pt x="29870" y="120091"/>
                  </a:cubicBezTo>
                  <a:cubicBezTo>
                    <a:pt x="29870" y="120091"/>
                    <a:pt x="79967" y="63994"/>
                    <a:pt x="140864" y="44195"/>
                  </a:cubicBezTo>
                  <a:cubicBezTo>
                    <a:pt x="140564" y="43895"/>
                    <a:pt x="122566" y="24396"/>
                    <a:pt x="97067" y="22596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95330D4-4885-4FCC-A3D3-B7A24B7A1E99}"/>
                </a:ext>
              </a:extLst>
            </p:cNvPr>
            <p:cNvSpPr/>
            <p:nvPr/>
          </p:nvSpPr>
          <p:spPr>
            <a:xfrm>
              <a:off x="8380707" y="7039757"/>
              <a:ext cx="149993" cy="59997"/>
            </a:xfrm>
            <a:custGeom>
              <a:avLst/>
              <a:gdLst>
                <a:gd name="connsiteX0" fmla="*/ 123894 w 149992"/>
                <a:gd name="connsiteY0" fmla="*/ 22799 h 59997"/>
                <a:gd name="connsiteX1" fmla="*/ 51898 w 149992"/>
                <a:gd name="connsiteY1" fmla="*/ 22499 h 59997"/>
                <a:gd name="connsiteX2" fmla="*/ 22499 w 149992"/>
                <a:gd name="connsiteY2" fmla="*/ 51597 h 59997"/>
                <a:gd name="connsiteX3" fmla="*/ 152993 w 149992"/>
                <a:gd name="connsiteY3" fmla="*/ 51897 h 59997"/>
                <a:gd name="connsiteX4" fmla="*/ 123894 w 149992"/>
                <a:gd name="connsiteY4" fmla="*/ 227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92" h="59997">
                  <a:moveTo>
                    <a:pt x="123894" y="22799"/>
                  </a:moveTo>
                  <a:lnTo>
                    <a:pt x="51898" y="22499"/>
                  </a:lnTo>
                  <a:cubicBezTo>
                    <a:pt x="35698" y="22499"/>
                    <a:pt x="22499" y="35398"/>
                    <a:pt x="22499" y="51597"/>
                  </a:cubicBezTo>
                  <a:lnTo>
                    <a:pt x="152993" y="51897"/>
                  </a:lnTo>
                  <a:cubicBezTo>
                    <a:pt x="153292" y="35998"/>
                    <a:pt x="140093" y="22799"/>
                    <a:pt x="123894" y="22799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12068A8-1B94-4C26-B230-25F5D953E011}"/>
                </a:ext>
              </a:extLst>
            </p:cNvPr>
            <p:cNvSpPr/>
            <p:nvPr/>
          </p:nvSpPr>
          <p:spPr>
            <a:xfrm>
              <a:off x="8132430" y="7091921"/>
              <a:ext cx="599971" cy="269987"/>
            </a:xfrm>
            <a:custGeom>
              <a:avLst/>
              <a:gdLst>
                <a:gd name="connsiteX0" fmla="*/ 493964 w 599970"/>
                <a:gd name="connsiteY0" fmla="*/ 28531 h 269986"/>
                <a:gd name="connsiteX1" fmla="*/ 306173 w 599970"/>
                <a:gd name="connsiteY1" fmla="*/ 22531 h 269986"/>
                <a:gd name="connsiteX2" fmla="*/ 118683 w 599970"/>
                <a:gd name="connsiteY2" fmla="*/ 27331 h 269986"/>
                <a:gd name="connsiteX3" fmla="*/ 27487 w 599970"/>
                <a:gd name="connsiteY3" fmla="*/ 93028 h 269986"/>
                <a:gd name="connsiteX4" fmla="*/ 27187 w 599970"/>
                <a:gd name="connsiteY4" fmla="*/ 204022 h 269986"/>
                <a:gd name="connsiteX5" fmla="*/ 118083 w 599970"/>
                <a:gd name="connsiteY5" fmla="*/ 270319 h 269986"/>
                <a:gd name="connsiteX6" fmla="*/ 242877 w 599970"/>
                <a:gd name="connsiteY6" fmla="*/ 274819 h 269986"/>
                <a:gd name="connsiteX7" fmla="*/ 271975 w 599970"/>
                <a:gd name="connsiteY7" fmla="*/ 257420 h 269986"/>
                <a:gd name="connsiteX8" fmla="*/ 300174 w 599970"/>
                <a:gd name="connsiteY8" fmla="*/ 240021 h 269986"/>
                <a:gd name="connsiteX9" fmla="*/ 372170 w 599970"/>
                <a:gd name="connsiteY9" fmla="*/ 240321 h 269986"/>
                <a:gd name="connsiteX10" fmla="*/ 400369 w 599970"/>
                <a:gd name="connsiteY10" fmla="*/ 257720 h 269986"/>
                <a:gd name="connsiteX11" fmla="*/ 400369 w 599970"/>
                <a:gd name="connsiteY11" fmla="*/ 257720 h 269986"/>
                <a:gd name="connsiteX12" fmla="*/ 429167 w 599970"/>
                <a:gd name="connsiteY12" fmla="*/ 275119 h 269986"/>
                <a:gd name="connsiteX13" fmla="*/ 493664 w 599970"/>
                <a:gd name="connsiteY13" fmla="*/ 271219 h 269986"/>
                <a:gd name="connsiteX14" fmla="*/ 584860 w 599970"/>
                <a:gd name="connsiteY14" fmla="*/ 205522 h 269986"/>
                <a:gd name="connsiteX15" fmla="*/ 585160 w 599970"/>
                <a:gd name="connsiteY15" fmla="*/ 94528 h 269986"/>
                <a:gd name="connsiteX16" fmla="*/ 493964 w 599970"/>
                <a:gd name="connsiteY16" fmla="*/ 28531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970" h="269986">
                  <a:moveTo>
                    <a:pt x="493964" y="28531"/>
                  </a:moveTo>
                  <a:cubicBezTo>
                    <a:pt x="431567" y="24631"/>
                    <a:pt x="368870" y="22832"/>
                    <a:pt x="306173" y="22531"/>
                  </a:cubicBezTo>
                  <a:cubicBezTo>
                    <a:pt x="243477" y="22231"/>
                    <a:pt x="180780" y="24031"/>
                    <a:pt x="118683" y="27331"/>
                  </a:cubicBezTo>
                  <a:cubicBezTo>
                    <a:pt x="77885" y="30031"/>
                    <a:pt x="33487" y="61829"/>
                    <a:pt x="27487" y="93028"/>
                  </a:cubicBezTo>
                  <a:cubicBezTo>
                    <a:pt x="20887" y="129926"/>
                    <a:pt x="20887" y="167124"/>
                    <a:pt x="27187" y="204022"/>
                  </a:cubicBezTo>
                  <a:cubicBezTo>
                    <a:pt x="33187" y="235221"/>
                    <a:pt x="77284" y="267619"/>
                    <a:pt x="118083" y="270319"/>
                  </a:cubicBezTo>
                  <a:cubicBezTo>
                    <a:pt x="149581" y="272119"/>
                    <a:pt x="211079" y="273619"/>
                    <a:pt x="242877" y="274819"/>
                  </a:cubicBezTo>
                  <a:cubicBezTo>
                    <a:pt x="256076" y="275119"/>
                    <a:pt x="268076" y="268219"/>
                    <a:pt x="271975" y="257420"/>
                  </a:cubicBezTo>
                  <a:cubicBezTo>
                    <a:pt x="275875" y="247220"/>
                    <a:pt x="287274" y="240021"/>
                    <a:pt x="300174" y="240021"/>
                  </a:cubicBezTo>
                  <a:lnTo>
                    <a:pt x="372170" y="240321"/>
                  </a:lnTo>
                  <a:cubicBezTo>
                    <a:pt x="385070" y="240321"/>
                    <a:pt x="396469" y="247520"/>
                    <a:pt x="400369" y="257720"/>
                  </a:cubicBezTo>
                  <a:lnTo>
                    <a:pt x="400369" y="257720"/>
                  </a:lnTo>
                  <a:cubicBezTo>
                    <a:pt x="404269" y="268219"/>
                    <a:pt x="415968" y="275419"/>
                    <a:pt x="429167" y="275119"/>
                  </a:cubicBezTo>
                  <a:cubicBezTo>
                    <a:pt x="460666" y="274219"/>
                    <a:pt x="462465" y="273019"/>
                    <a:pt x="493664" y="271219"/>
                  </a:cubicBezTo>
                  <a:cubicBezTo>
                    <a:pt x="534463" y="268519"/>
                    <a:pt x="578860" y="236721"/>
                    <a:pt x="584860" y="205522"/>
                  </a:cubicBezTo>
                  <a:cubicBezTo>
                    <a:pt x="591460" y="168624"/>
                    <a:pt x="591460" y="131126"/>
                    <a:pt x="585160" y="94528"/>
                  </a:cubicBezTo>
                  <a:cubicBezTo>
                    <a:pt x="578860" y="63630"/>
                    <a:pt x="534762" y="31531"/>
                    <a:pt x="493964" y="28531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B9C16CE-ADD3-4468-8CF2-5F185E9CEADF}"/>
                </a:ext>
              </a:extLst>
            </p:cNvPr>
            <p:cNvSpPr/>
            <p:nvPr/>
          </p:nvSpPr>
          <p:spPr>
            <a:xfrm>
              <a:off x="8152979" y="7067422"/>
              <a:ext cx="569972" cy="329984"/>
            </a:xfrm>
            <a:custGeom>
              <a:avLst/>
              <a:gdLst>
                <a:gd name="connsiteX0" fmla="*/ 452416 w 569972"/>
                <a:gd name="connsiteY0" fmla="*/ 29032 h 329983"/>
                <a:gd name="connsiteX1" fmla="*/ 118833 w 569972"/>
                <a:gd name="connsiteY1" fmla="*/ 28132 h 329983"/>
                <a:gd name="connsiteX2" fmla="*/ 27037 w 569972"/>
                <a:gd name="connsiteY2" fmla="*/ 110928 h 329983"/>
                <a:gd name="connsiteX3" fmla="*/ 26737 w 569972"/>
                <a:gd name="connsiteY3" fmla="*/ 236321 h 329983"/>
                <a:gd name="connsiteX4" fmla="*/ 117933 w 569972"/>
                <a:gd name="connsiteY4" fmla="*/ 319418 h 329983"/>
                <a:gd name="connsiteX5" fmla="*/ 451516 w 569972"/>
                <a:gd name="connsiteY5" fmla="*/ 320317 h 329983"/>
                <a:gd name="connsiteX6" fmla="*/ 543312 w 569972"/>
                <a:gd name="connsiteY6" fmla="*/ 237522 h 329983"/>
                <a:gd name="connsiteX7" fmla="*/ 543612 w 569972"/>
                <a:gd name="connsiteY7" fmla="*/ 112128 h 329983"/>
                <a:gd name="connsiteX8" fmla="*/ 452416 w 569972"/>
                <a:gd name="connsiteY8" fmla="*/ 29032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972" h="329983">
                  <a:moveTo>
                    <a:pt x="452416" y="29032"/>
                  </a:moveTo>
                  <a:cubicBezTo>
                    <a:pt x="341122" y="20632"/>
                    <a:pt x="230127" y="20332"/>
                    <a:pt x="118833" y="28132"/>
                  </a:cubicBezTo>
                  <a:cubicBezTo>
                    <a:pt x="78635" y="31431"/>
                    <a:pt x="33637" y="69230"/>
                    <a:pt x="27037" y="110928"/>
                  </a:cubicBezTo>
                  <a:cubicBezTo>
                    <a:pt x="21037" y="152626"/>
                    <a:pt x="21037" y="194324"/>
                    <a:pt x="26737" y="236321"/>
                  </a:cubicBezTo>
                  <a:cubicBezTo>
                    <a:pt x="33037" y="278019"/>
                    <a:pt x="78035" y="316118"/>
                    <a:pt x="117933" y="319418"/>
                  </a:cubicBezTo>
                  <a:cubicBezTo>
                    <a:pt x="258926" y="329917"/>
                    <a:pt x="370220" y="326017"/>
                    <a:pt x="451516" y="320317"/>
                  </a:cubicBezTo>
                  <a:cubicBezTo>
                    <a:pt x="491714" y="317018"/>
                    <a:pt x="536712" y="279220"/>
                    <a:pt x="543312" y="237522"/>
                  </a:cubicBezTo>
                  <a:cubicBezTo>
                    <a:pt x="549312" y="195824"/>
                    <a:pt x="549312" y="154126"/>
                    <a:pt x="543612" y="112128"/>
                  </a:cubicBezTo>
                  <a:cubicBezTo>
                    <a:pt x="537312" y="70430"/>
                    <a:pt x="492614" y="32332"/>
                    <a:pt x="452416" y="290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DA80114-9C8E-479D-B7DC-F8652138B2F8}"/>
                </a:ext>
              </a:extLst>
            </p:cNvPr>
            <p:cNvSpPr/>
            <p:nvPr/>
          </p:nvSpPr>
          <p:spPr>
            <a:xfrm>
              <a:off x="8180428" y="7091922"/>
              <a:ext cx="509975" cy="269987"/>
            </a:xfrm>
            <a:custGeom>
              <a:avLst/>
              <a:gdLst>
                <a:gd name="connsiteX0" fmla="*/ 414168 w 509974"/>
                <a:gd name="connsiteY0" fmla="*/ 28531 h 269986"/>
                <a:gd name="connsiteX1" fmla="*/ 258175 w 509974"/>
                <a:gd name="connsiteY1" fmla="*/ 22531 h 269986"/>
                <a:gd name="connsiteX2" fmla="*/ 102483 w 509974"/>
                <a:gd name="connsiteY2" fmla="*/ 27631 h 269986"/>
                <a:gd name="connsiteX3" fmla="*/ 26587 w 509974"/>
                <a:gd name="connsiteY3" fmla="*/ 93328 h 269986"/>
                <a:gd name="connsiteX4" fmla="*/ 26287 w 509974"/>
                <a:gd name="connsiteY4" fmla="*/ 204322 h 269986"/>
                <a:gd name="connsiteX5" fmla="*/ 101583 w 509974"/>
                <a:gd name="connsiteY5" fmla="*/ 270619 h 269986"/>
                <a:gd name="connsiteX6" fmla="*/ 210178 w 509974"/>
                <a:gd name="connsiteY6" fmla="*/ 274819 h 269986"/>
                <a:gd name="connsiteX7" fmla="*/ 234177 w 509974"/>
                <a:gd name="connsiteY7" fmla="*/ 257420 h 269986"/>
                <a:gd name="connsiteX8" fmla="*/ 257576 w 509974"/>
                <a:gd name="connsiteY8" fmla="*/ 240020 h 269986"/>
                <a:gd name="connsiteX9" fmla="*/ 317273 w 509974"/>
                <a:gd name="connsiteY9" fmla="*/ 240321 h 269986"/>
                <a:gd name="connsiteX10" fmla="*/ 340671 w 509974"/>
                <a:gd name="connsiteY10" fmla="*/ 257719 h 269986"/>
                <a:gd name="connsiteX11" fmla="*/ 340671 w 509974"/>
                <a:gd name="connsiteY11" fmla="*/ 257719 h 269986"/>
                <a:gd name="connsiteX12" fmla="*/ 364671 w 509974"/>
                <a:gd name="connsiteY12" fmla="*/ 275119 h 269986"/>
                <a:gd name="connsiteX13" fmla="*/ 413268 w 509974"/>
                <a:gd name="connsiteY13" fmla="*/ 271219 h 269986"/>
                <a:gd name="connsiteX14" fmla="*/ 489164 w 509974"/>
                <a:gd name="connsiteY14" fmla="*/ 205522 h 269986"/>
                <a:gd name="connsiteX15" fmla="*/ 489464 w 509974"/>
                <a:gd name="connsiteY15" fmla="*/ 94528 h 269986"/>
                <a:gd name="connsiteX16" fmla="*/ 414168 w 509974"/>
                <a:gd name="connsiteY16" fmla="*/ 28531 h 2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9974" h="269986">
                  <a:moveTo>
                    <a:pt x="414168" y="28531"/>
                  </a:moveTo>
                  <a:cubicBezTo>
                    <a:pt x="362270" y="24631"/>
                    <a:pt x="310373" y="22831"/>
                    <a:pt x="258175" y="22531"/>
                  </a:cubicBezTo>
                  <a:cubicBezTo>
                    <a:pt x="205978" y="22231"/>
                    <a:pt x="154081" y="24031"/>
                    <a:pt x="102483" y="27631"/>
                  </a:cubicBezTo>
                  <a:cubicBezTo>
                    <a:pt x="68585" y="30331"/>
                    <a:pt x="31687" y="62429"/>
                    <a:pt x="26587" y="93328"/>
                  </a:cubicBezTo>
                  <a:cubicBezTo>
                    <a:pt x="21187" y="130226"/>
                    <a:pt x="21187" y="167724"/>
                    <a:pt x="26287" y="204322"/>
                  </a:cubicBezTo>
                  <a:cubicBezTo>
                    <a:pt x="31086" y="235521"/>
                    <a:pt x="67685" y="267919"/>
                    <a:pt x="101583" y="270619"/>
                  </a:cubicBezTo>
                  <a:cubicBezTo>
                    <a:pt x="127682" y="272419"/>
                    <a:pt x="183780" y="273919"/>
                    <a:pt x="210178" y="274819"/>
                  </a:cubicBezTo>
                  <a:cubicBezTo>
                    <a:pt x="221278" y="275119"/>
                    <a:pt x="231177" y="268219"/>
                    <a:pt x="234177" y="257420"/>
                  </a:cubicBezTo>
                  <a:cubicBezTo>
                    <a:pt x="237177" y="247220"/>
                    <a:pt x="246776" y="240020"/>
                    <a:pt x="257576" y="240020"/>
                  </a:cubicBezTo>
                  <a:lnTo>
                    <a:pt x="317273" y="240321"/>
                  </a:lnTo>
                  <a:cubicBezTo>
                    <a:pt x="328073" y="240321"/>
                    <a:pt x="337372" y="247520"/>
                    <a:pt x="340671" y="257719"/>
                  </a:cubicBezTo>
                  <a:lnTo>
                    <a:pt x="340671" y="257719"/>
                  </a:lnTo>
                  <a:cubicBezTo>
                    <a:pt x="343972" y="268219"/>
                    <a:pt x="353571" y="275419"/>
                    <a:pt x="364671" y="275119"/>
                  </a:cubicBezTo>
                  <a:cubicBezTo>
                    <a:pt x="391069" y="274219"/>
                    <a:pt x="387170" y="273019"/>
                    <a:pt x="413268" y="271219"/>
                  </a:cubicBezTo>
                  <a:cubicBezTo>
                    <a:pt x="447167" y="268519"/>
                    <a:pt x="484064" y="236421"/>
                    <a:pt x="489164" y="205522"/>
                  </a:cubicBezTo>
                  <a:cubicBezTo>
                    <a:pt x="494564" y="168624"/>
                    <a:pt x="494564" y="131126"/>
                    <a:pt x="489464" y="94528"/>
                  </a:cubicBezTo>
                  <a:cubicBezTo>
                    <a:pt x="484665" y="63629"/>
                    <a:pt x="447766" y="31231"/>
                    <a:pt x="414168" y="28531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536C482-7CD6-461D-9AC9-DBFED15C6D4A}"/>
                </a:ext>
              </a:extLst>
            </p:cNvPr>
            <p:cNvSpPr/>
            <p:nvPr/>
          </p:nvSpPr>
          <p:spPr>
            <a:xfrm>
              <a:off x="8411305" y="7114453"/>
              <a:ext cx="89996" cy="59997"/>
            </a:xfrm>
            <a:custGeom>
              <a:avLst/>
              <a:gdLst>
                <a:gd name="connsiteX0" fmla="*/ 83396 w 89995"/>
                <a:gd name="connsiteY0" fmla="*/ 22799 h 59997"/>
                <a:gd name="connsiteX1" fmla="*/ 31798 w 89995"/>
                <a:gd name="connsiteY1" fmla="*/ 22499 h 59997"/>
                <a:gd name="connsiteX2" fmla="*/ 22499 w 89995"/>
                <a:gd name="connsiteY2" fmla="*/ 31798 h 59997"/>
                <a:gd name="connsiteX3" fmla="*/ 31798 w 89995"/>
                <a:gd name="connsiteY3" fmla="*/ 41098 h 59997"/>
                <a:gd name="connsiteX4" fmla="*/ 83396 w 89995"/>
                <a:gd name="connsiteY4" fmla="*/ 41098 h 59997"/>
                <a:gd name="connsiteX5" fmla="*/ 92695 w 89995"/>
                <a:gd name="connsiteY5" fmla="*/ 31798 h 59997"/>
                <a:gd name="connsiteX6" fmla="*/ 83396 w 89995"/>
                <a:gd name="connsiteY6" fmla="*/ 22799 h 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95" h="59997">
                  <a:moveTo>
                    <a:pt x="83396" y="22799"/>
                  </a:moveTo>
                  <a:lnTo>
                    <a:pt x="31798" y="22499"/>
                  </a:lnTo>
                  <a:cubicBezTo>
                    <a:pt x="26699" y="22499"/>
                    <a:pt x="22499" y="26699"/>
                    <a:pt x="22499" y="31798"/>
                  </a:cubicBezTo>
                  <a:cubicBezTo>
                    <a:pt x="22499" y="36898"/>
                    <a:pt x="26699" y="41098"/>
                    <a:pt x="31798" y="41098"/>
                  </a:cubicBezTo>
                  <a:lnTo>
                    <a:pt x="83396" y="41098"/>
                  </a:lnTo>
                  <a:cubicBezTo>
                    <a:pt x="88496" y="41098"/>
                    <a:pt x="92695" y="36898"/>
                    <a:pt x="92695" y="31798"/>
                  </a:cubicBezTo>
                  <a:cubicBezTo>
                    <a:pt x="92695" y="26999"/>
                    <a:pt x="88796" y="22799"/>
                    <a:pt x="83396" y="227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AACEEC0-59E4-4A42-BF50-3D4AE98887EE}"/>
                </a:ext>
              </a:extLst>
            </p:cNvPr>
            <p:cNvSpPr/>
            <p:nvPr/>
          </p:nvSpPr>
          <p:spPr>
            <a:xfrm>
              <a:off x="4139707" y="8093741"/>
              <a:ext cx="869957" cy="869957"/>
            </a:xfrm>
            <a:custGeom>
              <a:avLst/>
              <a:gdLst>
                <a:gd name="connsiteX0" fmla="*/ 31906 w 869957"/>
                <a:gd name="connsiteY0" fmla="*/ 168755 h 869957"/>
                <a:gd name="connsiteX1" fmla="*/ 455785 w 869957"/>
                <a:gd name="connsiteY1" fmla="*/ 791225 h 869957"/>
                <a:gd name="connsiteX2" fmla="*/ 860765 w 869957"/>
                <a:gd name="connsiteY2" fmla="*/ 865921 h 869957"/>
                <a:gd name="connsiteX3" fmla="*/ 274594 w 869957"/>
                <a:gd name="connsiteY3" fmla="*/ 73660 h 869957"/>
                <a:gd name="connsiteX4" fmla="*/ 31906 w 869957"/>
                <a:gd name="connsiteY4" fmla="*/ 168755 h 8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957" h="869957">
                  <a:moveTo>
                    <a:pt x="31906" y="168755"/>
                  </a:moveTo>
                  <a:cubicBezTo>
                    <a:pt x="121601" y="366746"/>
                    <a:pt x="427587" y="765126"/>
                    <a:pt x="455785" y="791225"/>
                  </a:cubicBezTo>
                  <a:cubicBezTo>
                    <a:pt x="486984" y="820323"/>
                    <a:pt x="690074" y="875520"/>
                    <a:pt x="860765" y="865921"/>
                  </a:cubicBezTo>
                  <a:cubicBezTo>
                    <a:pt x="876664" y="806224"/>
                    <a:pt x="285393" y="256051"/>
                    <a:pt x="274594" y="73660"/>
                  </a:cubicBezTo>
                  <a:cubicBezTo>
                    <a:pt x="268594" y="-23835"/>
                    <a:pt x="-34091" y="23562"/>
                    <a:pt x="31906" y="168755"/>
                  </a:cubicBezTo>
                  <a:close/>
                </a:path>
              </a:pathLst>
            </a:custGeom>
            <a:solidFill>
              <a:srgbClr val="802B52">
                <a:alpha val="5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9D19AE1-B912-4CD4-B637-CD363A972FAA}"/>
                </a:ext>
              </a:extLst>
            </p:cNvPr>
            <p:cNvSpPr/>
            <p:nvPr/>
          </p:nvSpPr>
          <p:spPr>
            <a:xfrm>
              <a:off x="5547945" y="8922300"/>
              <a:ext cx="119994" cy="89996"/>
            </a:xfrm>
            <a:custGeom>
              <a:avLst/>
              <a:gdLst>
                <a:gd name="connsiteX0" fmla="*/ 92996 w 119994"/>
                <a:gd name="connsiteY0" fmla="*/ 30163 h 89995"/>
                <a:gd name="connsiteX1" fmla="*/ 22499 w 119994"/>
                <a:gd name="connsiteY1" fmla="*/ 47262 h 89995"/>
                <a:gd name="connsiteX2" fmla="*/ 73497 w 119994"/>
                <a:gd name="connsiteY2" fmla="*/ 71861 h 89995"/>
                <a:gd name="connsiteX3" fmla="*/ 121794 w 119994"/>
                <a:gd name="connsiteY3" fmla="*/ 31963 h 89995"/>
                <a:gd name="connsiteX4" fmla="*/ 92996 w 119994"/>
                <a:gd name="connsiteY4" fmla="*/ 30163 h 8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94" h="89995">
                  <a:moveTo>
                    <a:pt x="92996" y="30163"/>
                  </a:moveTo>
                  <a:cubicBezTo>
                    <a:pt x="70797" y="38862"/>
                    <a:pt x="46198" y="45462"/>
                    <a:pt x="22499" y="47262"/>
                  </a:cubicBezTo>
                  <a:cubicBezTo>
                    <a:pt x="49498" y="49362"/>
                    <a:pt x="45598" y="65561"/>
                    <a:pt x="73497" y="71861"/>
                  </a:cubicBezTo>
                  <a:cubicBezTo>
                    <a:pt x="84896" y="70961"/>
                    <a:pt x="125994" y="42462"/>
                    <a:pt x="121794" y="31963"/>
                  </a:cubicBezTo>
                  <a:cubicBezTo>
                    <a:pt x="116095" y="15164"/>
                    <a:pt x="104695" y="24763"/>
                    <a:pt x="92996" y="30163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358FFD1-AC9C-4562-B106-1632B9F7CBBB}"/>
                </a:ext>
              </a:extLst>
            </p:cNvPr>
            <p:cNvSpPr/>
            <p:nvPr/>
          </p:nvSpPr>
          <p:spPr>
            <a:xfrm>
              <a:off x="5482549" y="8944963"/>
              <a:ext cx="359982" cy="179991"/>
            </a:xfrm>
            <a:custGeom>
              <a:avLst/>
              <a:gdLst>
                <a:gd name="connsiteX0" fmla="*/ 260087 w 359982"/>
                <a:gd name="connsiteY0" fmla="*/ 68696 h 179991"/>
                <a:gd name="connsiteX1" fmla="*/ 150593 w 359982"/>
                <a:gd name="connsiteY1" fmla="*/ 35698 h 179991"/>
                <a:gd name="connsiteX2" fmla="*/ 67497 w 359982"/>
                <a:gd name="connsiteY2" fmla="*/ 22499 h 179991"/>
                <a:gd name="connsiteX3" fmla="*/ 22499 w 359982"/>
                <a:gd name="connsiteY3" fmla="*/ 135294 h 179991"/>
                <a:gd name="connsiteX4" fmla="*/ 218689 w 359982"/>
                <a:gd name="connsiteY4" fmla="*/ 170391 h 179991"/>
                <a:gd name="connsiteX5" fmla="*/ 287386 w 359982"/>
                <a:gd name="connsiteY5" fmla="*/ 161692 h 179991"/>
                <a:gd name="connsiteX6" fmla="*/ 324584 w 359982"/>
                <a:gd name="connsiteY6" fmla="*/ 142793 h 179991"/>
                <a:gd name="connsiteX7" fmla="*/ 338383 w 359982"/>
                <a:gd name="connsiteY7" fmla="*/ 126294 h 179991"/>
                <a:gd name="connsiteX8" fmla="*/ 321584 w 359982"/>
                <a:gd name="connsiteY8" fmla="*/ 91795 h 179991"/>
                <a:gd name="connsiteX9" fmla="*/ 260087 w 359982"/>
                <a:gd name="connsiteY9" fmla="*/ 68696 h 17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982" h="179991">
                  <a:moveTo>
                    <a:pt x="260087" y="68696"/>
                  </a:moveTo>
                  <a:cubicBezTo>
                    <a:pt x="254987" y="66897"/>
                    <a:pt x="183291" y="42898"/>
                    <a:pt x="150593" y="35698"/>
                  </a:cubicBezTo>
                  <a:cubicBezTo>
                    <a:pt x="122694" y="29398"/>
                    <a:pt x="94495" y="24899"/>
                    <a:pt x="67497" y="22499"/>
                  </a:cubicBezTo>
                  <a:cubicBezTo>
                    <a:pt x="65997" y="22499"/>
                    <a:pt x="26998" y="106195"/>
                    <a:pt x="22499" y="135294"/>
                  </a:cubicBezTo>
                  <a:cubicBezTo>
                    <a:pt x="68696" y="146393"/>
                    <a:pt x="215389" y="169191"/>
                    <a:pt x="218689" y="170391"/>
                  </a:cubicBezTo>
                  <a:cubicBezTo>
                    <a:pt x="274486" y="190790"/>
                    <a:pt x="293685" y="177291"/>
                    <a:pt x="287386" y="161692"/>
                  </a:cubicBezTo>
                  <a:cubicBezTo>
                    <a:pt x="285886" y="157793"/>
                    <a:pt x="327284" y="158992"/>
                    <a:pt x="324584" y="142793"/>
                  </a:cubicBezTo>
                  <a:cubicBezTo>
                    <a:pt x="324584" y="142793"/>
                    <a:pt x="338084" y="138893"/>
                    <a:pt x="338383" y="126294"/>
                  </a:cubicBezTo>
                  <a:cubicBezTo>
                    <a:pt x="338683" y="116694"/>
                    <a:pt x="327584" y="96595"/>
                    <a:pt x="321584" y="91795"/>
                  </a:cubicBezTo>
                  <a:cubicBezTo>
                    <a:pt x="312285" y="84296"/>
                    <a:pt x="274486" y="74396"/>
                    <a:pt x="260087" y="68696"/>
                  </a:cubicBezTo>
                  <a:close/>
                </a:path>
              </a:pathLst>
            </a:custGeom>
            <a:solidFill>
              <a:srgbClr val="FCD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66B64DA-F598-4420-9848-69A4DDBFB483}"/>
                </a:ext>
              </a:extLst>
            </p:cNvPr>
            <p:cNvSpPr/>
            <p:nvPr/>
          </p:nvSpPr>
          <p:spPr>
            <a:xfrm>
              <a:off x="4163097" y="7864112"/>
              <a:ext cx="1409931" cy="1259938"/>
            </a:xfrm>
            <a:custGeom>
              <a:avLst/>
              <a:gdLst>
                <a:gd name="connsiteX0" fmla="*/ 719481 w 1409930"/>
                <a:gd name="connsiteY0" fmla="*/ 765866 h 1259938"/>
                <a:gd name="connsiteX1" fmla="*/ 695182 w 1409930"/>
                <a:gd name="connsiteY1" fmla="*/ 722068 h 1259938"/>
                <a:gd name="connsiteX2" fmla="*/ 513391 w 1409930"/>
                <a:gd name="connsiteY2" fmla="*/ 356986 h 1259938"/>
                <a:gd name="connsiteX3" fmla="*/ 351399 w 1409930"/>
                <a:gd name="connsiteY3" fmla="*/ 36602 h 1259938"/>
                <a:gd name="connsiteX4" fmla="*/ 323200 w 1409930"/>
                <a:gd name="connsiteY4" fmla="*/ 22503 h 1259938"/>
                <a:gd name="connsiteX5" fmla="*/ 33415 w 1409930"/>
                <a:gd name="connsiteY5" fmla="*/ 214194 h 1259938"/>
                <a:gd name="connsiteX6" fmla="*/ 521791 w 1409930"/>
                <a:gd name="connsiteY6" fmla="*/ 940758 h 1259938"/>
                <a:gd name="connsiteX7" fmla="*/ 1354550 w 1409930"/>
                <a:gd name="connsiteY7" fmla="*/ 1249443 h 1259938"/>
                <a:gd name="connsiteX8" fmla="*/ 1401047 w 1409930"/>
                <a:gd name="connsiteY8" fmla="*/ 1074851 h 1259938"/>
                <a:gd name="connsiteX9" fmla="*/ 929171 w 1409930"/>
                <a:gd name="connsiteY9" fmla="*/ 867861 h 1259938"/>
                <a:gd name="connsiteX10" fmla="*/ 719481 w 1409930"/>
                <a:gd name="connsiteY10" fmla="*/ 765866 h 125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9930" h="1259938">
                  <a:moveTo>
                    <a:pt x="719481" y="765866"/>
                  </a:moveTo>
                  <a:cubicBezTo>
                    <a:pt x="712581" y="751467"/>
                    <a:pt x="704482" y="737068"/>
                    <a:pt x="695182" y="722068"/>
                  </a:cubicBezTo>
                  <a:cubicBezTo>
                    <a:pt x="640885" y="635073"/>
                    <a:pt x="576088" y="493780"/>
                    <a:pt x="513391" y="356986"/>
                  </a:cubicBezTo>
                  <a:cubicBezTo>
                    <a:pt x="450994" y="221093"/>
                    <a:pt x="392197" y="92400"/>
                    <a:pt x="351399" y="36602"/>
                  </a:cubicBezTo>
                  <a:cubicBezTo>
                    <a:pt x="345099" y="27902"/>
                    <a:pt x="334899" y="22803"/>
                    <a:pt x="323200" y="22503"/>
                  </a:cubicBezTo>
                  <a:cubicBezTo>
                    <a:pt x="272803" y="21603"/>
                    <a:pt x="62213" y="172195"/>
                    <a:pt x="33415" y="214194"/>
                  </a:cubicBezTo>
                  <a:cubicBezTo>
                    <a:pt x="-52081" y="339887"/>
                    <a:pt x="388597" y="827663"/>
                    <a:pt x="521791" y="940758"/>
                  </a:cubicBezTo>
                  <a:cubicBezTo>
                    <a:pt x="648384" y="1051453"/>
                    <a:pt x="1139760" y="1205645"/>
                    <a:pt x="1354550" y="1249443"/>
                  </a:cubicBezTo>
                  <a:lnTo>
                    <a:pt x="1401047" y="1074851"/>
                  </a:lnTo>
                  <a:cubicBezTo>
                    <a:pt x="1314651" y="1058952"/>
                    <a:pt x="1100762" y="953057"/>
                    <a:pt x="929171" y="867861"/>
                  </a:cubicBezTo>
                  <a:cubicBezTo>
                    <a:pt x="850574" y="828563"/>
                    <a:pt x="775878" y="791365"/>
                    <a:pt x="719481" y="765866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2D3E18-7D57-4693-B059-7F77E5EA748D}"/>
                </a:ext>
              </a:extLst>
            </p:cNvPr>
            <p:cNvSpPr/>
            <p:nvPr/>
          </p:nvSpPr>
          <p:spPr>
            <a:xfrm>
              <a:off x="12393609" y="7864716"/>
              <a:ext cx="869957" cy="869957"/>
            </a:xfrm>
            <a:custGeom>
              <a:avLst/>
              <a:gdLst>
                <a:gd name="connsiteX0" fmla="*/ 448478 w 869957"/>
                <a:gd name="connsiteY0" fmla="*/ 22499 h 869957"/>
                <a:gd name="connsiteX1" fmla="*/ 22499 w 869957"/>
                <a:gd name="connsiteY1" fmla="*/ 448478 h 869957"/>
                <a:gd name="connsiteX2" fmla="*/ 448478 w 869957"/>
                <a:gd name="connsiteY2" fmla="*/ 874457 h 869957"/>
                <a:gd name="connsiteX3" fmla="*/ 874457 w 869957"/>
                <a:gd name="connsiteY3" fmla="*/ 448478 h 869957"/>
                <a:gd name="connsiteX4" fmla="*/ 448478 w 869957"/>
                <a:gd name="connsiteY4" fmla="*/ 22499 h 869957"/>
                <a:gd name="connsiteX5" fmla="*/ 448478 w 869957"/>
                <a:gd name="connsiteY5" fmla="*/ 754763 h 869957"/>
                <a:gd name="connsiteX6" fmla="*/ 142194 w 869957"/>
                <a:gd name="connsiteY6" fmla="*/ 448478 h 869957"/>
                <a:gd name="connsiteX7" fmla="*/ 448478 w 869957"/>
                <a:gd name="connsiteY7" fmla="*/ 142193 h 869957"/>
                <a:gd name="connsiteX8" fmla="*/ 754763 w 869957"/>
                <a:gd name="connsiteY8" fmla="*/ 448478 h 869957"/>
                <a:gd name="connsiteX9" fmla="*/ 448478 w 869957"/>
                <a:gd name="connsiteY9" fmla="*/ 754763 h 8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9957" h="869957">
                  <a:moveTo>
                    <a:pt x="448478" y="22499"/>
                  </a:moveTo>
                  <a:cubicBezTo>
                    <a:pt x="213589" y="22499"/>
                    <a:pt x="22499" y="213589"/>
                    <a:pt x="22499" y="448478"/>
                  </a:cubicBezTo>
                  <a:cubicBezTo>
                    <a:pt x="22499" y="683366"/>
                    <a:pt x="213589" y="874457"/>
                    <a:pt x="448478" y="874457"/>
                  </a:cubicBezTo>
                  <a:cubicBezTo>
                    <a:pt x="683366" y="874457"/>
                    <a:pt x="874457" y="683366"/>
                    <a:pt x="874457" y="448478"/>
                  </a:cubicBezTo>
                  <a:cubicBezTo>
                    <a:pt x="874457" y="213589"/>
                    <a:pt x="683366" y="22499"/>
                    <a:pt x="448478" y="22499"/>
                  </a:cubicBezTo>
                  <a:close/>
                  <a:moveTo>
                    <a:pt x="448478" y="754763"/>
                  </a:moveTo>
                  <a:cubicBezTo>
                    <a:pt x="279587" y="754763"/>
                    <a:pt x="142194" y="617369"/>
                    <a:pt x="142194" y="448478"/>
                  </a:cubicBezTo>
                  <a:cubicBezTo>
                    <a:pt x="142194" y="279586"/>
                    <a:pt x="279587" y="142193"/>
                    <a:pt x="448478" y="142193"/>
                  </a:cubicBezTo>
                  <a:cubicBezTo>
                    <a:pt x="617370" y="142193"/>
                    <a:pt x="754763" y="279586"/>
                    <a:pt x="754763" y="448478"/>
                  </a:cubicBezTo>
                  <a:cubicBezTo>
                    <a:pt x="754763" y="617369"/>
                    <a:pt x="617370" y="754763"/>
                    <a:pt x="448478" y="754763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663EA2-C436-4BCB-9F16-6549CF56A10C}"/>
                </a:ext>
              </a:extLst>
            </p:cNvPr>
            <p:cNvSpPr/>
            <p:nvPr/>
          </p:nvSpPr>
          <p:spPr>
            <a:xfrm>
              <a:off x="11990729" y="7461836"/>
              <a:ext cx="1679918" cy="1679918"/>
            </a:xfrm>
            <a:custGeom>
              <a:avLst/>
              <a:gdLst>
                <a:gd name="connsiteX0" fmla="*/ 851358 w 1679917"/>
                <a:gd name="connsiteY0" fmla="*/ 22499 h 1679917"/>
                <a:gd name="connsiteX1" fmla="*/ 22499 w 1679917"/>
                <a:gd name="connsiteY1" fmla="*/ 851358 h 1679917"/>
                <a:gd name="connsiteX2" fmla="*/ 851358 w 1679917"/>
                <a:gd name="connsiteY2" fmla="*/ 1680218 h 1679917"/>
                <a:gd name="connsiteX3" fmla="*/ 1680218 w 1679917"/>
                <a:gd name="connsiteY3" fmla="*/ 851358 h 1679917"/>
                <a:gd name="connsiteX4" fmla="*/ 851358 w 1679917"/>
                <a:gd name="connsiteY4" fmla="*/ 22499 h 1679917"/>
                <a:gd name="connsiteX5" fmla="*/ 851358 w 1679917"/>
                <a:gd name="connsiteY5" fmla="*/ 1586322 h 1679917"/>
                <a:gd name="connsiteX6" fmla="*/ 116394 w 1679917"/>
                <a:gd name="connsiteY6" fmla="*/ 851358 h 1679917"/>
                <a:gd name="connsiteX7" fmla="*/ 851358 w 1679917"/>
                <a:gd name="connsiteY7" fmla="*/ 116394 h 1679917"/>
                <a:gd name="connsiteX8" fmla="*/ 1586322 w 1679917"/>
                <a:gd name="connsiteY8" fmla="*/ 851358 h 1679917"/>
                <a:gd name="connsiteX9" fmla="*/ 851358 w 1679917"/>
                <a:gd name="connsiteY9" fmla="*/ 1586322 h 16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9917" h="1679917">
                  <a:moveTo>
                    <a:pt x="851358" y="22499"/>
                  </a:moveTo>
                  <a:cubicBezTo>
                    <a:pt x="394480" y="22499"/>
                    <a:pt x="22499" y="394181"/>
                    <a:pt x="22499" y="851358"/>
                  </a:cubicBezTo>
                  <a:cubicBezTo>
                    <a:pt x="22499" y="1308536"/>
                    <a:pt x="394181" y="1680218"/>
                    <a:pt x="851358" y="1680218"/>
                  </a:cubicBezTo>
                  <a:cubicBezTo>
                    <a:pt x="1308536" y="1680218"/>
                    <a:pt x="1680218" y="1308536"/>
                    <a:pt x="1680218" y="851358"/>
                  </a:cubicBezTo>
                  <a:cubicBezTo>
                    <a:pt x="1680218" y="394181"/>
                    <a:pt x="1308536" y="22499"/>
                    <a:pt x="851358" y="22499"/>
                  </a:cubicBezTo>
                  <a:close/>
                  <a:moveTo>
                    <a:pt x="851358" y="1586322"/>
                  </a:moveTo>
                  <a:cubicBezTo>
                    <a:pt x="446078" y="1586322"/>
                    <a:pt x="116394" y="1256638"/>
                    <a:pt x="116394" y="851358"/>
                  </a:cubicBezTo>
                  <a:cubicBezTo>
                    <a:pt x="116394" y="446078"/>
                    <a:pt x="446078" y="116394"/>
                    <a:pt x="851358" y="116394"/>
                  </a:cubicBezTo>
                  <a:cubicBezTo>
                    <a:pt x="1256639" y="116394"/>
                    <a:pt x="1586322" y="446078"/>
                    <a:pt x="1586322" y="851358"/>
                  </a:cubicBezTo>
                  <a:cubicBezTo>
                    <a:pt x="1586322" y="1256638"/>
                    <a:pt x="1256639" y="1586322"/>
                    <a:pt x="851358" y="1586322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A7F8E26-6BEA-4FDF-B68F-1307558A3BD7}"/>
                </a:ext>
              </a:extLst>
            </p:cNvPr>
            <p:cNvSpPr/>
            <p:nvPr/>
          </p:nvSpPr>
          <p:spPr>
            <a:xfrm>
              <a:off x="11587849" y="7058956"/>
              <a:ext cx="2489878" cy="2489878"/>
            </a:xfrm>
            <a:custGeom>
              <a:avLst/>
              <a:gdLst>
                <a:gd name="connsiteX0" fmla="*/ 1254238 w 2489877"/>
                <a:gd name="connsiteY0" fmla="*/ 22499 h 2489877"/>
                <a:gd name="connsiteX1" fmla="*/ 22499 w 2489877"/>
                <a:gd name="connsiteY1" fmla="*/ 1254238 h 2489877"/>
                <a:gd name="connsiteX2" fmla="*/ 1254238 w 2489877"/>
                <a:gd name="connsiteY2" fmla="*/ 2485978 h 2489877"/>
                <a:gd name="connsiteX3" fmla="*/ 2485978 w 2489877"/>
                <a:gd name="connsiteY3" fmla="*/ 1254238 h 2489877"/>
                <a:gd name="connsiteX4" fmla="*/ 1254238 w 2489877"/>
                <a:gd name="connsiteY4" fmla="*/ 22499 h 2489877"/>
                <a:gd name="connsiteX5" fmla="*/ 1254238 w 2489877"/>
                <a:gd name="connsiteY5" fmla="*/ 2417882 h 2489877"/>
                <a:gd name="connsiteX6" fmla="*/ 90595 w 2489877"/>
                <a:gd name="connsiteY6" fmla="*/ 1254238 h 2489877"/>
                <a:gd name="connsiteX7" fmla="*/ 1254238 w 2489877"/>
                <a:gd name="connsiteY7" fmla="*/ 90595 h 2489877"/>
                <a:gd name="connsiteX8" fmla="*/ 2417882 w 2489877"/>
                <a:gd name="connsiteY8" fmla="*/ 1254238 h 2489877"/>
                <a:gd name="connsiteX9" fmla="*/ 1254238 w 2489877"/>
                <a:gd name="connsiteY9" fmla="*/ 2417882 h 248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9877" h="2489877">
                  <a:moveTo>
                    <a:pt x="1254238" y="22499"/>
                  </a:moveTo>
                  <a:cubicBezTo>
                    <a:pt x="575071" y="22499"/>
                    <a:pt x="22499" y="575072"/>
                    <a:pt x="22499" y="1254238"/>
                  </a:cubicBezTo>
                  <a:cubicBezTo>
                    <a:pt x="22499" y="1933405"/>
                    <a:pt x="575071" y="2485978"/>
                    <a:pt x="1254238" y="2485978"/>
                  </a:cubicBezTo>
                  <a:cubicBezTo>
                    <a:pt x="1933405" y="2485978"/>
                    <a:pt x="2485978" y="1933405"/>
                    <a:pt x="2485978" y="1254238"/>
                  </a:cubicBezTo>
                  <a:cubicBezTo>
                    <a:pt x="2485978" y="575072"/>
                    <a:pt x="1933405" y="22499"/>
                    <a:pt x="1254238" y="22499"/>
                  </a:cubicBezTo>
                  <a:close/>
                  <a:moveTo>
                    <a:pt x="1254238" y="2417882"/>
                  </a:moveTo>
                  <a:cubicBezTo>
                    <a:pt x="612569" y="2417882"/>
                    <a:pt x="90595" y="1895907"/>
                    <a:pt x="90595" y="1254238"/>
                  </a:cubicBezTo>
                  <a:cubicBezTo>
                    <a:pt x="90595" y="612570"/>
                    <a:pt x="612569" y="90595"/>
                    <a:pt x="1254238" y="90595"/>
                  </a:cubicBezTo>
                  <a:cubicBezTo>
                    <a:pt x="1895906" y="90595"/>
                    <a:pt x="2417882" y="612570"/>
                    <a:pt x="2417882" y="1254238"/>
                  </a:cubicBezTo>
                  <a:cubicBezTo>
                    <a:pt x="2417882" y="1895907"/>
                    <a:pt x="1895906" y="2417882"/>
                    <a:pt x="1254238" y="2417882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356E533-2FBF-4746-AE66-590F5EE29DBB}"/>
                </a:ext>
              </a:extLst>
            </p:cNvPr>
            <p:cNvSpPr/>
            <p:nvPr/>
          </p:nvSpPr>
          <p:spPr>
            <a:xfrm>
              <a:off x="11184969" y="6656075"/>
              <a:ext cx="3299838" cy="3299838"/>
            </a:xfrm>
            <a:custGeom>
              <a:avLst/>
              <a:gdLst>
                <a:gd name="connsiteX0" fmla="*/ 1657118 w 3299838"/>
                <a:gd name="connsiteY0" fmla="*/ 22499 h 3299838"/>
                <a:gd name="connsiteX1" fmla="*/ 22499 w 3299838"/>
                <a:gd name="connsiteY1" fmla="*/ 1657119 h 3299838"/>
                <a:gd name="connsiteX2" fmla="*/ 1657118 w 3299838"/>
                <a:gd name="connsiteY2" fmla="*/ 3291739 h 3299838"/>
                <a:gd name="connsiteX3" fmla="*/ 3291738 w 3299838"/>
                <a:gd name="connsiteY3" fmla="*/ 1657119 h 3299838"/>
                <a:gd name="connsiteX4" fmla="*/ 1657118 w 3299838"/>
                <a:gd name="connsiteY4" fmla="*/ 22499 h 3299838"/>
                <a:gd name="connsiteX5" fmla="*/ 1657118 w 3299838"/>
                <a:gd name="connsiteY5" fmla="*/ 3249441 h 3299838"/>
                <a:gd name="connsiteX6" fmla="*/ 64796 w 3299838"/>
                <a:gd name="connsiteY6" fmla="*/ 1657119 h 3299838"/>
                <a:gd name="connsiteX7" fmla="*/ 1657118 w 3299838"/>
                <a:gd name="connsiteY7" fmla="*/ 65097 h 3299838"/>
                <a:gd name="connsiteX8" fmla="*/ 3249440 w 3299838"/>
                <a:gd name="connsiteY8" fmla="*/ 1657119 h 3299838"/>
                <a:gd name="connsiteX9" fmla="*/ 1657118 w 3299838"/>
                <a:gd name="connsiteY9" fmla="*/ 3249441 h 32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99838" h="3299838">
                  <a:moveTo>
                    <a:pt x="1657118" y="22499"/>
                  </a:moveTo>
                  <a:cubicBezTo>
                    <a:pt x="755662" y="22499"/>
                    <a:pt x="22499" y="755663"/>
                    <a:pt x="22499" y="1657119"/>
                  </a:cubicBezTo>
                  <a:cubicBezTo>
                    <a:pt x="22499" y="2558574"/>
                    <a:pt x="755662" y="3291739"/>
                    <a:pt x="1657118" y="3291739"/>
                  </a:cubicBezTo>
                  <a:cubicBezTo>
                    <a:pt x="2558275" y="3291739"/>
                    <a:pt x="3291738" y="2558574"/>
                    <a:pt x="3291738" y="1657119"/>
                  </a:cubicBezTo>
                  <a:cubicBezTo>
                    <a:pt x="3291738" y="755963"/>
                    <a:pt x="2558574" y="22499"/>
                    <a:pt x="1657118" y="22499"/>
                  </a:cubicBezTo>
                  <a:close/>
                  <a:moveTo>
                    <a:pt x="1657118" y="3249441"/>
                  </a:moveTo>
                  <a:cubicBezTo>
                    <a:pt x="779062" y="3249441"/>
                    <a:pt x="64796" y="2535176"/>
                    <a:pt x="64796" y="1657119"/>
                  </a:cubicBezTo>
                  <a:cubicBezTo>
                    <a:pt x="64796" y="779062"/>
                    <a:pt x="779062" y="65097"/>
                    <a:pt x="1657118" y="65097"/>
                  </a:cubicBezTo>
                  <a:cubicBezTo>
                    <a:pt x="2535175" y="65097"/>
                    <a:pt x="3249440" y="779362"/>
                    <a:pt x="3249440" y="1657119"/>
                  </a:cubicBezTo>
                  <a:cubicBezTo>
                    <a:pt x="3249440" y="2534876"/>
                    <a:pt x="2535175" y="3249441"/>
                    <a:pt x="1657118" y="3249441"/>
                  </a:cubicBezTo>
                  <a:close/>
                </a:path>
              </a:pathLst>
            </a:custGeom>
            <a:solidFill>
              <a:srgbClr val="EDF5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4AA7AD8-AC77-4692-9FEF-EAC044C78C4E}"/>
                </a:ext>
              </a:extLst>
            </p:cNvPr>
            <p:cNvSpPr/>
            <p:nvPr/>
          </p:nvSpPr>
          <p:spPr>
            <a:xfrm>
              <a:off x="17096783" y="9647229"/>
              <a:ext cx="4139797" cy="2579873"/>
            </a:xfrm>
            <a:custGeom>
              <a:avLst/>
              <a:gdLst>
                <a:gd name="connsiteX0" fmla="*/ 3899503 w 4139796"/>
                <a:gd name="connsiteY0" fmla="*/ 544773 h 2579873"/>
                <a:gd name="connsiteX1" fmla="*/ 3290834 w 4139796"/>
                <a:gd name="connsiteY1" fmla="*/ 22499 h 2579873"/>
                <a:gd name="connsiteX2" fmla="*/ 3290834 w 4139796"/>
                <a:gd name="connsiteY2" fmla="*/ 22499 h 2579873"/>
                <a:gd name="connsiteX3" fmla="*/ 2792859 w 4139796"/>
                <a:gd name="connsiteY3" fmla="*/ 276286 h 2579873"/>
                <a:gd name="connsiteX4" fmla="*/ 1351130 w 4139796"/>
                <a:gd name="connsiteY4" fmla="*/ 276286 h 2579873"/>
                <a:gd name="connsiteX5" fmla="*/ 853153 w 4139796"/>
                <a:gd name="connsiteY5" fmla="*/ 22499 h 2579873"/>
                <a:gd name="connsiteX6" fmla="*/ 853153 w 4139796"/>
                <a:gd name="connsiteY6" fmla="*/ 22499 h 2579873"/>
                <a:gd name="connsiteX7" fmla="*/ 244484 w 4139796"/>
                <a:gd name="connsiteY7" fmla="*/ 544773 h 2579873"/>
                <a:gd name="connsiteX8" fmla="*/ 29095 w 4139796"/>
                <a:gd name="connsiteY8" fmla="*/ 1944505 h 2579873"/>
                <a:gd name="connsiteX9" fmla="*/ 579267 w 4139796"/>
                <a:gd name="connsiteY9" fmla="*/ 2585573 h 2579873"/>
                <a:gd name="connsiteX10" fmla="*/ 579267 w 4139796"/>
                <a:gd name="connsiteY10" fmla="*/ 2585573 h 2579873"/>
                <a:gd name="connsiteX11" fmla="*/ 1120441 w 4139796"/>
                <a:gd name="connsiteY11" fmla="*/ 2159294 h 2579873"/>
                <a:gd name="connsiteX12" fmla="*/ 1201436 w 4139796"/>
                <a:gd name="connsiteY12" fmla="*/ 1823010 h 2579873"/>
                <a:gd name="connsiteX13" fmla="*/ 1431226 w 4139796"/>
                <a:gd name="connsiteY13" fmla="*/ 1642119 h 2579873"/>
                <a:gd name="connsiteX14" fmla="*/ 1585418 w 4139796"/>
                <a:gd name="connsiteY14" fmla="*/ 1796312 h 2579873"/>
                <a:gd name="connsiteX15" fmla="*/ 1739609 w 4139796"/>
                <a:gd name="connsiteY15" fmla="*/ 1950504 h 2579873"/>
                <a:gd name="connsiteX16" fmla="*/ 2404977 w 4139796"/>
                <a:gd name="connsiteY16" fmla="*/ 1950504 h 2579873"/>
                <a:gd name="connsiteX17" fmla="*/ 2559170 w 4139796"/>
                <a:gd name="connsiteY17" fmla="*/ 1796312 h 2579873"/>
                <a:gd name="connsiteX18" fmla="*/ 2713362 w 4139796"/>
                <a:gd name="connsiteY18" fmla="*/ 1642119 h 2579873"/>
                <a:gd name="connsiteX19" fmla="*/ 2943150 w 4139796"/>
                <a:gd name="connsiteY19" fmla="*/ 1823010 h 2579873"/>
                <a:gd name="connsiteX20" fmla="*/ 3024147 w 4139796"/>
                <a:gd name="connsiteY20" fmla="*/ 2159294 h 2579873"/>
                <a:gd name="connsiteX21" fmla="*/ 3565321 w 4139796"/>
                <a:gd name="connsiteY21" fmla="*/ 2585573 h 2579873"/>
                <a:gd name="connsiteX22" fmla="*/ 4115493 w 4139796"/>
                <a:gd name="connsiteY22" fmla="*/ 1944505 h 2579873"/>
                <a:gd name="connsiteX23" fmla="*/ 3899503 w 4139796"/>
                <a:gd name="connsiteY23" fmla="*/ 544773 h 257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39796" h="2579873">
                  <a:moveTo>
                    <a:pt x="3899503" y="544773"/>
                  </a:moveTo>
                  <a:cubicBezTo>
                    <a:pt x="3853306" y="244488"/>
                    <a:pt x="3594719" y="22499"/>
                    <a:pt x="3290834" y="22499"/>
                  </a:cubicBezTo>
                  <a:lnTo>
                    <a:pt x="3290834" y="22499"/>
                  </a:lnTo>
                  <a:cubicBezTo>
                    <a:pt x="3082944" y="22499"/>
                    <a:pt x="2903554" y="124193"/>
                    <a:pt x="2792859" y="276286"/>
                  </a:cubicBezTo>
                  <a:lnTo>
                    <a:pt x="1351130" y="276286"/>
                  </a:lnTo>
                  <a:cubicBezTo>
                    <a:pt x="1240435" y="124193"/>
                    <a:pt x="1061043" y="22499"/>
                    <a:pt x="853153" y="22499"/>
                  </a:cubicBezTo>
                  <a:lnTo>
                    <a:pt x="853153" y="22499"/>
                  </a:lnTo>
                  <a:cubicBezTo>
                    <a:pt x="549268" y="22499"/>
                    <a:pt x="290681" y="244188"/>
                    <a:pt x="244484" y="544773"/>
                  </a:cubicBezTo>
                  <a:lnTo>
                    <a:pt x="29095" y="1944505"/>
                  </a:lnTo>
                  <a:cubicBezTo>
                    <a:pt x="-22804" y="2281688"/>
                    <a:pt x="238183" y="2585573"/>
                    <a:pt x="579267" y="2585573"/>
                  </a:cubicBezTo>
                  <a:lnTo>
                    <a:pt x="579267" y="2585573"/>
                  </a:lnTo>
                  <a:cubicBezTo>
                    <a:pt x="836354" y="2585573"/>
                    <a:pt x="1060144" y="2409482"/>
                    <a:pt x="1120441" y="2159294"/>
                  </a:cubicBezTo>
                  <a:lnTo>
                    <a:pt x="1201436" y="1823010"/>
                  </a:lnTo>
                  <a:cubicBezTo>
                    <a:pt x="1226936" y="1716815"/>
                    <a:pt x="1322030" y="1642119"/>
                    <a:pt x="1431226" y="1642119"/>
                  </a:cubicBezTo>
                  <a:cubicBezTo>
                    <a:pt x="1516420" y="1642119"/>
                    <a:pt x="1585418" y="1711116"/>
                    <a:pt x="1585418" y="1796312"/>
                  </a:cubicBezTo>
                  <a:cubicBezTo>
                    <a:pt x="1585418" y="1881508"/>
                    <a:pt x="1654415" y="1950504"/>
                    <a:pt x="1739609" y="1950504"/>
                  </a:cubicBezTo>
                  <a:lnTo>
                    <a:pt x="2404977" y="1950504"/>
                  </a:lnTo>
                  <a:cubicBezTo>
                    <a:pt x="2490173" y="1950504"/>
                    <a:pt x="2559170" y="1881508"/>
                    <a:pt x="2559170" y="1796312"/>
                  </a:cubicBezTo>
                  <a:cubicBezTo>
                    <a:pt x="2559170" y="1711116"/>
                    <a:pt x="2628166" y="1642119"/>
                    <a:pt x="2713362" y="1642119"/>
                  </a:cubicBezTo>
                  <a:cubicBezTo>
                    <a:pt x="2822557" y="1642119"/>
                    <a:pt x="2917352" y="1716815"/>
                    <a:pt x="2943150" y="1823010"/>
                  </a:cubicBezTo>
                  <a:lnTo>
                    <a:pt x="3024147" y="2159294"/>
                  </a:lnTo>
                  <a:cubicBezTo>
                    <a:pt x="3084444" y="2409182"/>
                    <a:pt x="3307933" y="2585573"/>
                    <a:pt x="3565321" y="2585573"/>
                  </a:cubicBezTo>
                  <a:cubicBezTo>
                    <a:pt x="3906404" y="2585573"/>
                    <a:pt x="4167092" y="2281688"/>
                    <a:pt x="4115493" y="1944505"/>
                  </a:cubicBezTo>
                  <a:lnTo>
                    <a:pt x="3899503" y="544773"/>
                  </a:ln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14FACFD-C297-483D-98DB-B23A40121D54}"/>
                </a:ext>
              </a:extLst>
            </p:cNvPr>
            <p:cNvSpPr/>
            <p:nvPr/>
          </p:nvSpPr>
          <p:spPr>
            <a:xfrm>
              <a:off x="17269197" y="9647229"/>
              <a:ext cx="3779814" cy="1949904"/>
            </a:xfrm>
            <a:custGeom>
              <a:avLst/>
              <a:gdLst>
                <a:gd name="connsiteX0" fmla="*/ 3727090 w 3779814"/>
                <a:gd name="connsiteY0" fmla="*/ 544773 h 1949904"/>
                <a:gd name="connsiteX1" fmla="*/ 3118420 w 3779814"/>
                <a:gd name="connsiteY1" fmla="*/ 22499 h 1949904"/>
                <a:gd name="connsiteX2" fmla="*/ 2620446 w 3779814"/>
                <a:gd name="connsiteY2" fmla="*/ 276286 h 1949904"/>
                <a:gd name="connsiteX3" fmla="*/ 1178716 w 3779814"/>
                <a:gd name="connsiteY3" fmla="*/ 276286 h 1949904"/>
                <a:gd name="connsiteX4" fmla="*/ 680740 w 3779814"/>
                <a:gd name="connsiteY4" fmla="*/ 22499 h 1949904"/>
                <a:gd name="connsiteX5" fmla="*/ 72070 w 3779814"/>
                <a:gd name="connsiteY5" fmla="*/ 544773 h 1949904"/>
                <a:gd name="connsiteX6" fmla="*/ 31871 w 3779814"/>
                <a:gd name="connsiteY6" fmla="*/ 805461 h 1949904"/>
                <a:gd name="connsiteX7" fmla="*/ 814834 w 3779814"/>
                <a:gd name="connsiteY7" fmla="*/ 1718316 h 1949904"/>
                <a:gd name="connsiteX8" fmla="*/ 870931 w 3779814"/>
                <a:gd name="connsiteY8" fmla="*/ 1718316 h 1949904"/>
                <a:gd name="connsiteX9" fmla="*/ 1173615 w 3779814"/>
                <a:gd name="connsiteY9" fmla="*/ 1658319 h 1949904"/>
                <a:gd name="connsiteX10" fmla="*/ 1258211 w 3779814"/>
                <a:gd name="connsiteY10" fmla="*/ 1642720 h 1949904"/>
                <a:gd name="connsiteX11" fmla="*/ 1390804 w 3779814"/>
                <a:gd name="connsiteY11" fmla="*/ 1718616 h 1949904"/>
                <a:gd name="connsiteX12" fmla="*/ 1412404 w 3779814"/>
                <a:gd name="connsiteY12" fmla="*/ 1796912 h 1949904"/>
                <a:gd name="connsiteX13" fmla="*/ 1566597 w 3779814"/>
                <a:gd name="connsiteY13" fmla="*/ 1951105 h 1949904"/>
                <a:gd name="connsiteX14" fmla="*/ 2231964 w 3779814"/>
                <a:gd name="connsiteY14" fmla="*/ 1951105 h 1949904"/>
                <a:gd name="connsiteX15" fmla="*/ 2386157 w 3779814"/>
                <a:gd name="connsiteY15" fmla="*/ 1796912 h 1949904"/>
                <a:gd name="connsiteX16" fmla="*/ 2407755 w 3779814"/>
                <a:gd name="connsiteY16" fmla="*/ 1718616 h 1949904"/>
                <a:gd name="connsiteX17" fmla="*/ 2540348 w 3779814"/>
                <a:gd name="connsiteY17" fmla="*/ 1642720 h 1949904"/>
                <a:gd name="connsiteX18" fmla="*/ 2624944 w 3779814"/>
                <a:gd name="connsiteY18" fmla="*/ 1658319 h 1949904"/>
                <a:gd name="connsiteX19" fmla="*/ 2927630 w 3779814"/>
                <a:gd name="connsiteY19" fmla="*/ 1718316 h 1949904"/>
                <a:gd name="connsiteX20" fmla="*/ 2983727 w 3779814"/>
                <a:gd name="connsiteY20" fmla="*/ 1718316 h 1949904"/>
                <a:gd name="connsiteX21" fmla="*/ 3766688 w 3779814"/>
                <a:gd name="connsiteY21" fmla="*/ 805461 h 1949904"/>
                <a:gd name="connsiteX22" fmla="*/ 3727090 w 3779814"/>
                <a:gd name="connsiteY22" fmla="*/ 544773 h 194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79814" h="1949904">
                  <a:moveTo>
                    <a:pt x="3727090" y="544773"/>
                  </a:moveTo>
                  <a:cubicBezTo>
                    <a:pt x="3680893" y="244488"/>
                    <a:pt x="3422306" y="22499"/>
                    <a:pt x="3118420" y="22499"/>
                  </a:cubicBezTo>
                  <a:cubicBezTo>
                    <a:pt x="2910531" y="22499"/>
                    <a:pt x="2731140" y="124193"/>
                    <a:pt x="2620446" y="276286"/>
                  </a:cubicBezTo>
                  <a:lnTo>
                    <a:pt x="1178716" y="276286"/>
                  </a:lnTo>
                  <a:cubicBezTo>
                    <a:pt x="1068022" y="124193"/>
                    <a:pt x="888629" y="22499"/>
                    <a:pt x="680740" y="22499"/>
                  </a:cubicBezTo>
                  <a:cubicBezTo>
                    <a:pt x="376854" y="22499"/>
                    <a:pt x="118267" y="244188"/>
                    <a:pt x="72070" y="544773"/>
                  </a:cubicBezTo>
                  <a:lnTo>
                    <a:pt x="31871" y="805461"/>
                  </a:lnTo>
                  <a:cubicBezTo>
                    <a:pt x="-41924" y="1285437"/>
                    <a:pt x="329456" y="1718316"/>
                    <a:pt x="814834" y="1718316"/>
                  </a:cubicBezTo>
                  <a:lnTo>
                    <a:pt x="870931" y="1718316"/>
                  </a:lnTo>
                  <a:cubicBezTo>
                    <a:pt x="974725" y="1718316"/>
                    <a:pt x="1076721" y="1695517"/>
                    <a:pt x="1173615" y="1658319"/>
                  </a:cubicBezTo>
                  <a:cubicBezTo>
                    <a:pt x="1200014" y="1648119"/>
                    <a:pt x="1228513" y="1642720"/>
                    <a:pt x="1258211" y="1642720"/>
                  </a:cubicBezTo>
                  <a:cubicBezTo>
                    <a:pt x="1314609" y="1642720"/>
                    <a:pt x="1363807" y="1673318"/>
                    <a:pt x="1390804" y="1718616"/>
                  </a:cubicBezTo>
                  <a:cubicBezTo>
                    <a:pt x="1404604" y="1741715"/>
                    <a:pt x="1412404" y="1768413"/>
                    <a:pt x="1412404" y="1796912"/>
                  </a:cubicBezTo>
                  <a:cubicBezTo>
                    <a:pt x="1412404" y="1882107"/>
                    <a:pt x="1481400" y="1951105"/>
                    <a:pt x="1566597" y="1951105"/>
                  </a:cubicBezTo>
                  <a:lnTo>
                    <a:pt x="2231964" y="1951105"/>
                  </a:lnTo>
                  <a:cubicBezTo>
                    <a:pt x="2317159" y="1951105"/>
                    <a:pt x="2386157" y="1882107"/>
                    <a:pt x="2386157" y="1796912"/>
                  </a:cubicBezTo>
                  <a:cubicBezTo>
                    <a:pt x="2386157" y="1768113"/>
                    <a:pt x="2394256" y="1741414"/>
                    <a:pt x="2407755" y="1718616"/>
                  </a:cubicBezTo>
                  <a:cubicBezTo>
                    <a:pt x="2434755" y="1673318"/>
                    <a:pt x="2483951" y="1642720"/>
                    <a:pt x="2540348" y="1642720"/>
                  </a:cubicBezTo>
                  <a:cubicBezTo>
                    <a:pt x="2570046" y="1642720"/>
                    <a:pt x="2598545" y="1648119"/>
                    <a:pt x="2624944" y="1658319"/>
                  </a:cubicBezTo>
                  <a:cubicBezTo>
                    <a:pt x="2721839" y="1695517"/>
                    <a:pt x="2823835" y="1718316"/>
                    <a:pt x="2927630" y="1718316"/>
                  </a:cubicBezTo>
                  <a:lnTo>
                    <a:pt x="2983727" y="1718316"/>
                  </a:lnTo>
                  <a:cubicBezTo>
                    <a:pt x="3469404" y="1718316"/>
                    <a:pt x="3840785" y="1285437"/>
                    <a:pt x="3766688" y="805461"/>
                  </a:cubicBezTo>
                  <a:lnTo>
                    <a:pt x="3727090" y="5447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676CADA-6328-436A-868F-6B8227FEDA7C}"/>
                </a:ext>
              </a:extLst>
            </p:cNvPr>
            <p:cNvSpPr/>
            <p:nvPr/>
          </p:nvSpPr>
          <p:spPr>
            <a:xfrm>
              <a:off x="17445061" y="9859318"/>
              <a:ext cx="1019950" cy="1019950"/>
            </a:xfrm>
            <a:custGeom>
              <a:avLst/>
              <a:gdLst>
                <a:gd name="connsiteX0" fmla="*/ 517176 w 1019949"/>
                <a:gd name="connsiteY0" fmla="*/ 22499 h 1019949"/>
                <a:gd name="connsiteX1" fmla="*/ 22499 w 1019949"/>
                <a:gd name="connsiteY1" fmla="*/ 517475 h 1019949"/>
                <a:gd name="connsiteX2" fmla="*/ 517176 w 1019949"/>
                <a:gd name="connsiteY2" fmla="*/ 1012150 h 1019949"/>
                <a:gd name="connsiteX3" fmla="*/ 1012152 w 1019949"/>
                <a:gd name="connsiteY3" fmla="*/ 517475 h 1019949"/>
                <a:gd name="connsiteX4" fmla="*/ 517176 w 1019949"/>
                <a:gd name="connsiteY4" fmla="*/ 22499 h 10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949" h="1019949">
                  <a:moveTo>
                    <a:pt x="517176" y="22499"/>
                  </a:moveTo>
                  <a:cubicBezTo>
                    <a:pt x="243888" y="22499"/>
                    <a:pt x="22499" y="244188"/>
                    <a:pt x="22499" y="517475"/>
                  </a:cubicBezTo>
                  <a:cubicBezTo>
                    <a:pt x="22499" y="790761"/>
                    <a:pt x="243888" y="1012150"/>
                    <a:pt x="517176" y="1012150"/>
                  </a:cubicBezTo>
                  <a:cubicBezTo>
                    <a:pt x="790462" y="1012150"/>
                    <a:pt x="1012152" y="790761"/>
                    <a:pt x="1012152" y="517475"/>
                  </a:cubicBezTo>
                  <a:cubicBezTo>
                    <a:pt x="1011852" y="243887"/>
                    <a:pt x="790462" y="22499"/>
                    <a:pt x="517176" y="22499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4BAA5CC-2B8A-40FE-9050-7990B3790983}"/>
                </a:ext>
              </a:extLst>
            </p:cNvPr>
            <p:cNvSpPr/>
            <p:nvPr/>
          </p:nvSpPr>
          <p:spPr>
            <a:xfrm>
              <a:off x="19881242" y="9859318"/>
              <a:ext cx="1019950" cy="1019950"/>
            </a:xfrm>
            <a:custGeom>
              <a:avLst/>
              <a:gdLst>
                <a:gd name="connsiteX0" fmla="*/ 517174 w 1019949"/>
                <a:gd name="connsiteY0" fmla="*/ 22499 h 1019949"/>
                <a:gd name="connsiteX1" fmla="*/ 22499 w 1019949"/>
                <a:gd name="connsiteY1" fmla="*/ 517475 h 1019949"/>
                <a:gd name="connsiteX2" fmla="*/ 517174 w 1019949"/>
                <a:gd name="connsiteY2" fmla="*/ 1012150 h 1019949"/>
                <a:gd name="connsiteX3" fmla="*/ 1012150 w 1019949"/>
                <a:gd name="connsiteY3" fmla="*/ 517475 h 1019949"/>
                <a:gd name="connsiteX4" fmla="*/ 517174 w 1019949"/>
                <a:gd name="connsiteY4" fmla="*/ 22499 h 10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949" h="1019949">
                  <a:moveTo>
                    <a:pt x="517174" y="22499"/>
                  </a:moveTo>
                  <a:cubicBezTo>
                    <a:pt x="243888" y="22499"/>
                    <a:pt x="22499" y="244188"/>
                    <a:pt x="22499" y="517475"/>
                  </a:cubicBezTo>
                  <a:cubicBezTo>
                    <a:pt x="22499" y="790761"/>
                    <a:pt x="243888" y="1012150"/>
                    <a:pt x="517174" y="1012150"/>
                  </a:cubicBezTo>
                  <a:cubicBezTo>
                    <a:pt x="790460" y="1012150"/>
                    <a:pt x="1012150" y="790761"/>
                    <a:pt x="1012150" y="517475"/>
                  </a:cubicBezTo>
                  <a:cubicBezTo>
                    <a:pt x="1011850" y="243887"/>
                    <a:pt x="790460" y="22499"/>
                    <a:pt x="517174" y="22499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941A5D8-76F8-420D-A7BD-DC56CDC5D027}"/>
                </a:ext>
              </a:extLst>
            </p:cNvPr>
            <p:cNvSpPr/>
            <p:nvPr/>
          </p:nvSpPr>
          <p:spPr>
            <a:xfrm>
              <a:off x="18644062" y="9834719"/>
              <a:ext cx="1019950" cy="329984"/>
            </a:xfrm>
            <a:custGeom>
              <a:avLst/>
              <a:gdLst>
                <a:gd name="connsiteX0" fmla="*/ 956695 w 1019949"/>
                <a:gd name="connsiteY0" fmla="*/ 22499 h 329983"/>
                <a:gd name="connsiteX1" fmla="*/ 93036 w 1019949"/>
                <a:gd name="connsiteY1" fmla="*/ 22499 h 329983"/>
                <a:gd name="connsiteX2" fmla="*/ 23141 w 1019949"/>
                <a:gd name="connsiteY2" fmla="*/ 102594 h 329983"/>
                <a:gd name="connsiteX3" fmla="*/ 46238 w 1019949"/>
                <a:gd name="connsiteY3" fmla="*/ 274787 h 329983"/>
                <a:gd name="connsiteX4" fmla="*/ 116135 w 1019949"/>
                <a:gd name="connsiteY4" fmla="*/ 335983 h 329983"/>
                <a:gd name="connsiteX5" fmla="*/ 215430 w 1019949"/>
                <a:gd name="connsiteY5" fmla="*/ 335983 h 329983"/>
                <a:gd name="connsiteX6" fmla="*/ 834000 w 1019949"/>
                <a:gd name="connsiteY6" fmla="*/ 335983 h 329983"/>
                <a:gd name="connsiteX7" fmla="*/ 933295 w 1019949"/>
                <a:gd name="connsiteY7" fmla="*/ 335983 h 329983"/>
                <a:gd name="connsiteX8" fmla="*/ 1003192 w 1019949"/>
                <a:gd name="connsiteY8" fmla="*/ 274787 h 329983"/>
                <a:gd name="connsiteX9" fmla="*/ 1026292 w 1019949"/>
                <a:gd name="connsiteY9" fmla="*/ 102594 h 329983"/>
                <a:gd name="connsiteX10" fmla="*/ 956695 w 1019949"/>
                <a:gd name="connsiteY10" fmla="*/ 22499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949" h="329983">
                  <a:moveTo>
                    <a:pt x="956695" y="22499"/>
                  </a:moveTo>
                  <a:lnTo>
                    <a:pt x="93036" y="22499"/>
                  </a:lnTo>
                  <a:cubicBezTo>
                    <a:pt x="50439" y="22499"/>
                    <a:pt x="17441" y="59997"/>
                    <a:pt x="23141" y="102594"/>
                  </a:cubicBezTo>
                  <a:lnTo>
                    <a:pt x="46238" y="274787"/>
                  </a:lnTo>
                  <a:cubicBezTo>
                    <a:pt x="51039" y="309884"/>
                    <a:pt x="80737" y="335983"/>
                    <a:pt x="116135" y="335983"/>
                  </a:cubicBezTo>
                  <a:lnTo>
                    <a:pt x="215430" y="335983"/>
                  </a:lnTo>
                  <a:lnTo>
                    <a:pt x="834000" y="335983"/>
                  </a:lnTo>
                  <a:lnTo>
                    <a:pt x="933295" y="335983"/>
                  </a:lnTo>
                  <a:cubicBezTo>
                    <a:pt x="968693" y="335983"/>
                    <a:pt x="998391" y="309884"/>
                    <a:pt x="1003192" y="274787"/>
                  </a:cubicBezTo>
                  <a:lnTo>
                    <a:pt x="1026292" y="102594"/>
                  </a:lnTo>
                  <a:cubicBezTo>
                    <a:pt x="1032290" y="59997"/>
                    <a:pt x="999292" y="22499"/>
                    <a:pt x="956695" y="22499"/>
                  </a:cubicBezTo>
                  <a:close/>
                </a:path>
              </a:pathLst>
            </a:custGeom>
            <a:solidFill>
              <a:srgbClr val="AFC4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475FCD1-7D23-4B3C-8CAD-66BCF6D2B38D}"/>
                </a:ext>
              </a:extLst>
            </p:cNvPr>
            <p:cNvSpPr/>
            <p:nvPr/>
          </p:nvSpPr>
          <p:spPr>
            <a:xfrm>
              <a:off x="18455711" y="10742475"/>
              <a:ext cx="479976" cy="479976"/>
            </a:xfrm>
            <a:custGeom>
              <a:avLst/>
              <a:gdLst>
                <a:gd name="connsiteX0" fmla="*/ 241788 w 479976"/>
                <a:gd name="connsiteY0" fmla="*/ 22499 h 479976"/>
                <a:gd name="connsiteX1" fmla="*/ 22499 w 479976"/>
                <a:gd name="connsiteY1" fmla="*/ 241488 h 479976"/>
                <a:gd name="connsiteX2" fmla="*/ 241788 w 479976"/>
                <a:gd name="connsiteY2" fmla="*/ 460777 h 479976"/>
                <a:gd name="connsiteX3" fmla="*/ 460779 w 479976"/>
                <a:gd name="connsiteY3" fmla="*/ 241488 h 479976"/>
                <a:gd name="connsiteX4" fmla="*/ 241788 w 479976"/>
                <a:gd name="connsiteY4" fmla="*/ 22499 h 47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976" h="479976">
                  <a:moveTo>
                    <a:pt x="241788" y="22499"/>
                  </a:moveTo>
                  <a:cubicBezTo>
                    <a:pt x="120595" y="22499"/>
                    <a:pt x="22499" y="120594"/>
                    <a:pt x="22499" y="241488"/>
                  </a:cubicBezTo>
                  <a:cubicBezTo>
                    <a:pt x="22499" y="362382"/>
                    <a:pt x="120595" y="460777"/>
                    <a:pt x="241788" y="460777"/>
                  </a:cubicBezTo>
                  <a:cubicBezTo>
                    <a:pt x="362683" y="460777"/>
                    <a:pt x="460779" y="362682"/>
                    <a:pt x="460779" y="241488"/>
                  </a:cubicBezTo>
                  <a:cubicBezTo>
                    <a:pt x="460779" y="120594"/>
                    <a:pt x="362683" y="22499"/>
                    <a:pt x="241788" y="22499"/>
                  </a:cubicBezTo>
                  <a:close/>
                </a:path>
              </a:pathLst>
            </a:custGeom>
            <a:solidFill>
              <a:srgbClr val="FEBB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90E6A9-E3E7-48E6-9D53-28A489320861}"/>
                </a:ext>
              </a:extLst>
            </p:cNvPr>
            <p:cNvSpPr/>
            <p:nvPr/>
          </p:nvSpPr>
          <p:spPr>
            <a:xfrm>
              <a:off x="19398865" y="10742475"/>
              <a:ext cx="479976" cy="479976"/>
            </a:xfrm>
            <a:custGeom>
              <a:avLst/>
              <a:gdLst>
                <a:gd name="connsiteX0" fmla="*/ 241490 w 479976"/>
                <a:gd name="connsiteY0" fmla="*/ 22499 h 479976"/>
                <a:gd name="connsiteX1" fmla="*/ 22499 w 479976"/>
                <a:gd name="connsiteY1" fmla="*/ 241488 h 479976"/>
                <a:gd name="connsiteX2" fmla="*/ 241490 w 479976"/>
                <a:gd name="connsiteY2" fmla="*/ 460777 h 479976"/>
                <a:gd name="connsiteX3" fmla="*/ 460479 w 479976"/>
                <a:gd name="connsiteY3" fmla="*/ 241488 h 479976"/>
                <a:gd name="connsiteX4" fmla="*/ 241490 w 479976"/>
                <a:gd name="connsiteY4" fmla="*/ 22499 h 47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976" h="479976">
                  <a:moveTo>
                    <a:pt x="241490" y="22499"/>
                  </a:moveTo>
                  <a:cubicBezTo>
                    <a:pt x="120595" y="22499"/>
                    <a:pt x="22499" y="120594"/>
                    <a:pt x="22499" y="241488"/>
                  </a:cubicBezTo>
                  <a:cubicBezTo>
                    <a:pt x="22499" y="362382"/>
                    <a:pt x="120595" y="460777"/>
                    <a:pt x="241490" y="460777"/>
                  </a:cubicBezTo>
                  <a:cubicBezTo>
                    <a:pt x="362683" y="460777"/>
                    <a:pt x="460479" y="362682"/>
                    <a:pt x="460479" y="241488"/>
                  </a:cubicBezTo>
                  <a:cubicBezTo>
                    <a:pt x="460479" y="120594"/>
                    <a:pt x="362383" y="22499"/>
                    <a:pt x="241490" y="22499"/>
                  </a:cubicBezTo>
                  <a:close/>
                </a:path>
              </a:pathLst>
            </a:custGeom>
            <a:solidFill>
              <a:srgbClr val="FF47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F6662D9-69E9-4849-93AA-B30682029F09}"/>
                </a:ext>
              </a:extLst>
            </p:cNvPr>
            <p:cNvSpPr/>
            <p:nvPr/>
          </p:nvSpPr>
          <p:spPr>
            <a:xfrm>
              <a:off x="17614253" y="10027610"/>
              <a:ext cx="689966" cy="689966"/>
            </a:xfrm>
            <a:custGeom>
              <a:avLst/>
              <a:gdLst>
                <a:gd name="connsiteX0" fmla="*/ 564272 w 689966"/>
                <a:gd name="connsiteY0" fmla="*/ 236689 h 689966"/>
                <a:gd name="connsiteX1" fmla="*/ 452378 w 689966"/>
                <a:gd name="connsiteY1" fmla="*/ 236689 h 689966"/>
                <a:gd name="connsiteX2" fmla="*/ 452378 w 689966"/>
                <a:gd name="connsiteY2" fmla="*/ 133793 h 689966"/>
                <a:gd name="connsiteX3" fmla="*/ 347383 w 689966"/>
                <a:gd name="connsiteY3" fmla="*/ 22499 h 689966"/>
                <a:gd name="connsiteX4" fmla="*/ 242389 w 689966"/>
                <a:gd name="connsiteY4" fmla="*/ 133793 h 689966"/>
                <a:gd name="connsiteX5" fmla="*/ 242389 w 689966"/>
                <a:gd name="connsiteY5" fmla="*/ 236689 h 689966"/>
                <a:gd name="connsiteX6" fmla="*/ 133794 w 689966"/>
                <a:gd name="connsiteY6" fmla="*/ 236689 h 689966"/>
                <a:gd name="connsiteX7" fmla="*/ 22499 w 689966"/>
                <a:gd name="connsiteY7" fmla="*/ 341684 h 689966"/>
                <a:gd name="connsiteX8" fmla="*/ 133794 w 689966"/>
                <a:gd name="connsiteY8" fmla="*/ 446679 h 689966"/>
                <a:gd name="connsiteX9" fmla="*/ 242389 w 689966"/>
                <a:gd name="connsiteY9" fmla="*/ 446679 h 689966"/>
                <a:gd name="connsiteX10" fmla="*/ 242389 w 689966"/>
                <a:gd name="connsiteY10" fmla="*/ 564272 h 689966"/>
                <a:gd name="connsiteX11" fmla="*/ 347383 w 689966"/>
                <a:gd name="connsiteY11" fmla="*/ 675567 h 689966"/>
                <a:gd name="connsiteX12" fmla="*/ 452378 w 689966"/>
                <a:gd name="connsiteY12" fmla="*/ 564272 h 689966"/>
                <a:gd name="connsiteX13" fmla="*/ 452378 w 689966"/>
                <a:gd name="connsiteY13" fmla="*/ 446679 h 689966"/>
                <a:gd name="connsiteX14" fmla="*/ 564272 w 689966"/>
                <a:gd name="connsiteY14" fmla="*/ 446679 h 689966"/>
                <a:gd name="connsiteX15" fmla="*/ 675567 w 689966"/>
                <a:gd name="connsiteY15" fmla="*/ 341684 h 689966"/>
                <a:gd name="connsiteX16" fmla="*/ 564272 w 689966"/>
                <a:gd name="connsiteY16" fmla="*/ 236689 h 68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9966" h="689966">
                  <a:moveTo>
                    <a:pt x="564272" y="236689"/>
                  </a:moveTo>
                  <a:lnTo>
                    <a:pt x="452378" y="236689"/>
                  </a:lnTo>
                  <a:lnTo>
                    <a:pt x="452378" y="133793"/>
                  </a:lnTo>
                  <a:cubicBezTo>
                    <a:pt x="452378" y="72297"/>
                    <a:pt x="408880" y="22499"/>
                    <a:pt x="347383" y="22499"/>
                  </a:cubicBezTo>
                  <a:cubicBezTo>
                    <a:pt x="285887" y="22499"/>
                    <a:pt x="242389" y="72597"/>
                    <a:pt x="242389" y="133793"/>
                  </a:cubicBezTo>
                  <a:lnTo>
                    <a:pt x="242389" y="236689"/>
                  </a:lnTo>
                  <a:lnTo>
                    <a:pt x="133794" y="236689"/>
                  </a:lnTo>
                  <a:cubicBezTo>
                    <a:pt x="72297" y="236689"/>
                    <a:pt x="22499" y="280186"/>
                    <a:pt x="22499" y="341684"/>
                  </a:cubicBezTo>
                  <a:cubicBezTo>
                    <a:pt x="22499" y="403180"/>
                    <a:pt x="72596" y="446679"/>
                    <a:pt x="133794" y="446679"/>
                  </a:cubicBezTo>
                  <a:lnTo>
                    <a:pt x="242389" y="446679"/>
                  </a:lnTo>
                  <a:lnTo>
                    <a:pt x="242389" y="564272"/>
                  </a:lnTo>
                  <a:cubicBezTo>
                    <a:pt x="242389" y="625770"/>
                    <a:pt x="285887" y="675567"/>
                    <a:pt x="347383" y="675567"/>
                  </a:cubicBezTo>
                  <a:cubicBezTo>
                    <a:pt x="408880" y="675567"/>
                    <a:pt x="452378" y="625470"/>
                    <a:pt x="452378" y="564272"/>
                  </a:cubicBezTo>
                  <a:lnTo>
                    <a:pt x="452378" y="446679"/>
                  </a:lnTo>
                  <a:lnTo>
                    <a:pt x="564272" y="446679"/>
                  </a:lnTo>
                  <a:cubicBezTo>
                    <a:pt x="625769" y="446679"/>
                    <a:pt x="675567" y="403180"/>
                    <a:pt x="675567" y="341684"/>
                  </a:cubicBezTo>
                  <a:cubicBezTo>
                    <a:pt x="675567" y="280186"/>
                    <a:pt x="625769" y="236689"/>
                    <a:pt x="564272" y="236689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4048146-F522-4313-AC1F-B0B1C508CEAE}"/>
                </a:ext>
              </a:extLst>
            </p:cNvPr>
            <p:cNvSpPr/>
            <p:nvPr/>
          </p:nvSpPr>
          <p:spPr>
            <a:xfrm>
              <a:off x="20243925" y="9991312"/>
              <a:ext cx="299985" cy="299985"/>
            </a:xfrm>
            <a:custGeom>
              <a:avLst/>
              <a:gdLst>
                <a:gd name="connsiteX0" fmla="*/ 154491 w 299985"/>
                <a:gd name="connsiteY0" fmla="*/ 22499 h 299985"/>
                <a:gd name="connsiteX1" fmla="*/ 22499 w 299985"/>
                <a:gd name="connsiteY1" fmla="*/ 154492 h 299985"/>
                <a:gd name="connsiteX2" fmla="*/ 154491 w 299985"/>
                <a:gd name="connsiteY2" fmla="*/ 286486 h 299985"/>
                <a:gd name="connsiteX3" fmla="*/ 286486 w 299985"/>
                <a:gd name="connsiteY3" fmla="*/ 154492 h 299985"/>
                <a:gd name="connsiteX4" fmla="*/ 154491 w 299985"/>
                <a:gd name="connsiteY4" fmla="*/ 22499 h 2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299985">
                  <a:moveTo>
                    <a:pt x="154491" y="22499"/>
                  </a:moveTo>
                  <a:cubicBezTo>
                    <a:pt x="81595" y="22499"/>
                    <a:pt x="22499" y="81596"/>
                    <a:pt x="22499" y="154492"/>
                  </a:cubicBezTo>
                  <a:cubicBezTo>
                    <a:pt x="22499" y="227388"/>
                    <a:pt x="81595" y="286486"/>
                    <a:pt x="154491" y="286486"/>
                  </a:cubicBezTo>
                  <a:cubicBezTo>
                    <a:pt x="227388" y="286486"/>
                    <a:pt x="286486" y="227388"/>
                    <a:pt x="286486" y="154492"/>
                  </a:cubicBezTo>
                  <a:cubicBezTo>
                    <a:pt x="286185" y="81596"/>
                    <a:pt x="227087" y="22499"/>
                    <a:pt x="154491" y="22499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F2AC6E4-7FCF-48CD-BA17-E393D5088F6A}"/>
                </a:ext>
              </a:extLst>
            </p:cNvPr>
            <p:cNvSpPr/>
            <p:nvPr/>
          </p:nvSpPr>
          <p:spPr>
            <a:xfrm>
              <a:off x="20243924" y="10452989"/>
              <a:ext cx="299985" cy="299985"/>
            </a:xfrm>
            <a:custGeom>
              <a:avLst/>
              <a:gdLst>
                <a:gd name="connsiteX0" fmla="*/ 286486 w 299985"/>
                <a:gd name="connsiteY0" fmla="*/ 154493 h 299985"/>
                <a:gd name="connsiteX1" fmla="*/ 154492 w 299985"/>
                <a:gd name="connsiteY1" fmla="*/ 286486 h 299985"/>
                <a:gd name="connsiteX2" fmla="*/ 22498 w 299985"/>
                <a:gd name="connsiteY2" fmla="*/ 154493 h 299985"/>
                <a:gd name="connsiteX3" fmla="*/ 154492 w 299985"/>
                <a:gd name="connsiteY3" fmla="*/ 22500 h 299985"/>
                <a:gd name="connsiteX4" fmla="*/ 286486 w 299985"/>
                <a:gd name="connsiteY4" fmla="*/ 154493 h 2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299985">
                  <a:moveTo>
                    <a:pt x="286486" y="154493"/>
                  </a:moveTo>
                  <a:cubicBezTo>
                    <a:pt x="286486" y="227391"/>
                    <a:pt x="227390" y="286486"/>
                    <a:pt x="154492" y="286486"/>
                  </a:cubicBezTo>
                  <a:cubicBezTo>
                    <a:pt x="81594" y="286486"/>
                    <a:pt x="22498" y="227391"/>
                    <a:pt x="22498" y="154493"/>
                  </a:cubicBezTo>
                  <a:cubicBezTo>
                    <a:pt x="22498" y="81595"/>
                    <a:pt x="81594" y="22500"/>
                    <a:pt x="154492" y="22500"/>
                  </a:cubicBezTo>
                  <a:cubicBezTo>
                    <a:pt x="227390" y="22500"/>
                    <a:pt x="286486" y="81595"/>
                    <a:pt x="286486" y="154493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E96CBF-CFF9-4E1C-A313-EA63522CF616}"/>
                </a:ext>
              </a:extLst>
            </p:cNvPr>
            <p:cNvSpPr/>
            <p:nvPr/>
          </p:nvSpPr>
          <p:spPr>
            <a:xfrm>
              <a:off x="20474613" y="10222000"/>
              <a:ext cx="299985" cy="299985"/>
            </a:xfrm>
            <a:custGeom>
              <a:avLst/>
              <a:gdLst>
                <a:gd name="connsiteX0" fmla="*/ 286486 w 299985"/>
                <a:gd name="connsiteY0" fmla="*/ 154493 h 299985"/>
                <a:gd name="connsiteX1" fmla="*/ 154492 w 299985"/>
                <a:gd name="connsiteY1" fmla="*/ 286486 h 299985"/>
                <a:gd name="connsiteX2" fmla="*/ 22498 w 299985"/>
                <a:gd name="connsiteY2" fmla="*/ 154493 h 299985"/>
                <a:gd name="connsiteX3" fmla="*/ 154492 w 299985"/>
                <a:gd name="connsiteY3" fmla="*/ 22499 h 299985"/>
                <a:gd name="connsiteX4" fmla="*/ 286486 w 299985"/>
                <a:gd name="connsiteY4" fmla="*/ 154493 h 2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85" h="299985">
                  <a:moveTo>
                    <a:pt x="286486" y="154493"/>
                  </a:moveTo>
                  <a:cubicBezTo>
                    <a:pt x="286486" y="227391"/>
                    <a:pt x="227390" y="286486"/>
                    <a:pt x="154492" y="286486"/>
                  </a:cubicBezTo>
                  <a:cubicBezTo>
                    <a:pt x="81594" y="286486"/>
                    <a:pt x="22498" y="227391"/>
                    <a:pt x="22498" y="154493"/>
                  </a:cubicBezTo>
                  <a:cubicBezTo>
                    <a:pt x="22498" y="81594"/>
                    <a:pt x="81594" y="22499"/>
                    <a:pt x="154492" y="22499"/>
                  </a:cubicBezTo>
                  <a:cubicBezTo>
                    <a:pt x="227390" y="22499"/>
                    <a:pt x="286486" y="81594"/>
                    <a:pt x="286486" y="154493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F27930F-6947-4E63-9CD4-E2C40E15E160}"/>
                </a:ext>
              </a:extLst>
            </p:cNvPr>
            <p:cNvSpPr/>
            <p:nvPr/>
          </p:nvSpPr>
          <p:spPr>
            <a:xfrm>
              <a:off x="20002774" y="10211358"/>
              <a:ext cx="329984" cy="329984"/>
            </a:xfrm>
            <a:custGeom>
              <a:avLst/>
              <a:gdLst>
                <a:gd name="connsiteX0" fmla="*/ 296723 w 329983"/>
                <a:gd name="connsiteY0" fmla="*/ 155701 h 329983"/>
                <a:gd name="connsiteX1" fmla="*/ 174417 w 329983"/>
                <a:gd name="connsiteY1" fmla="*/ 296723 h 329983"/>
                <a:gd name="connsiteX2" fmla="*/ 33395 w 329983"/>
                <a:gd name="connsiteY2" fmla="*/ 174418 h 329983"/>
                <a:gd name="connsiteX3" fmla="*/ 155701 w 329983"/>
                <a:gd name="connsiteY3" fmla="*/ 33396 h 329983"/>
                <a:gd name="connsiteX4" fmla="*/ 296723 w 329983"/>
                <a:gd name="connsiteY4" fmla="*/ 155701 h 32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83" h="329983">
                  <a:moveTo>
                    <a:pt x="296723" y="155701"/>
                  </a:moveTo>
                  <a:cubicBezTo>
                    <a:pt x="301892" y="228417"/>
                    <a:pt x="247133" y="291555"/>
                    <a:pt x="174417" y="296723"/>
                  </a:cubicBezTo>
                  <a:cubicBezTo>
                    <a:pt x="101702" y="301892"/>
                    <a:pt x="38563" y="247134"/>
                    <a:pt x="33395" y="174418"/>
                  </a:cubicBezTo>
                  <a:cubicBezTo>
                    <a:pt x="28226" y="101702"/>
                    <a:pt x="82985" y="38565"/>
                    <a:pt x="155701" y="33396"/>
                  </a:cubicBezTo>
                  <a:cubicBezTo>
                    <a:pt x="228416" y="28228"/>
                    <a:pt x="291555" y="82986"/>
                    <a:pt x="296723" y="155701"/>
                  </a:cubicBezTo>
                  <a:close/>
                </a:path>
              </a:pathLst>
            </a:custGeom>
            <a:solidFill>
              <a:srgbClr val="2720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91FCCC25-EED4-4865-AD50-E13EB3375404}"/>
              </a:ext>
            </a:extLst>
          </p:cNvPr>
          <p:cNvSpPr txBox="1"/>
          <p:nvPr/>
        </p:nvSpPr>
        <p:spPr>
          <a:xfrm>
            <a:off x="1301271" y="10485780"/>
            <a:ext cx="8259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+mj-lt"/>
              </a:rPr>
              <a:t>VIRTUAL REALITY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03F7D4F-060C-4E59-8BD0-6BAA91820413}"/>
              </a:ext>
            </a:extLst>
          </p:cNvPr>
          <p:cNvSpPr/>
          <p:nvPr/>
        </p:nvSpPr>
        <p:spPr>
          <a:xfrm>
            <a:off x="1336343" y="11949523"/>
            <a:ext cx="219914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714170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17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0074CF"/>
      </a:accent1>
      <a:accent2>
        <a:srgbClr val="E98300"/>
      </a:accent2>
      <a:accent3>
        <a:srgbClr val="00B299"/>
      </a:accent3>
      <a:accent4>
        <a:srgbClr val="F0AB00"/>
      </a:accent4>
      <a:accent5>
        <a:srgbClr val="009B3A"/>
      </a:accent5>
      <a:accent6>
        <a:srgbClr val="8D248D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aningful Template">
  <a:themeElements>
    <a:clrScheme name="Meaningful Template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8D248D"/>
      </a:accent6>
      <a:hlink>
        <a:srgbClr val="2A9D8F"/>
      </a:hlink>
      <a:folHlink>
        <a:srgbClr val="000000"/>
      </a:folHlink>
    </a:clrScheme>
    <a:fontScheme name="Custom 77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73839</TotalTime>
  <Words>601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Montserrat</vt:lpstr>
      <vt:lpstr>Montserrat </vt:lpstr>
      <vt:lpstr>Montserrat Light</vt:lpstr>
      <vt:lpstr>Montserrat Light </vt:lpstr>
      <vt:lpstr>Montserrat SemiBold</vt:lpstr>
      <vt:lpstr>Open Sans</vt:lpstr>
      <vt:lpstr>Open Sans Light</vt:lpstr>
      <vt:lpstr>Roboto</vt:lpstr>
      <vt:lpstr>Tahoma</vt:lpstr>
      <vt:lpstr>Тема Office</vt:lpstr>
      <vt:lpstr>Meaningful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reza kabir</cp:lastModifiedBy>
  <cp:revision>3500</cp:revision>
  <cp:lastPrinted>2019-03-12T17:45:51Z</cp:lastPrinted>
  <dcterms:created xsi:type="dcterms:W3CDTF">2015-06-18T17:56:23Z</dcterms:created>
  <dcterms:modified xsi:type="dcterms:W3CDTF">2020-06-13T13:31:48Z</dcterms:modified>
</cp:coreProperties>
</file>